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2"/>
  </p:notesMasterIdLst>
  <p:sldIdLst>
    <p:sldId id="256" r:id="rId5"/>
    <p:sldId id="548" r:id="rId6"/>
    <p:sldId id="266" r:id="rId7"/>
    <p:sldId id="504" r:id="rId8"/>
    <p:sldId id="529" r:id="rId9"/>
    <p:sldId id="503" r:id="rId10"/>
    <p:sldId id="530" r:id="rId11"/>
    <p:sldId id="505" r:id="rId12"/>
    <p:sldId id="506" r:id="rId13"/>
    <p:sldId id="507" r:id="rId14"/>
    <p:sldId id="533" r:id="rId15"/>
    <p:sldId id="550" r:id="rId16"/>
    <p:sldId id="549" r:id="rId17"/>
    <p:sldId id="531" r:id="rId18"/>
    <p:sldId id="508" r:id="rId19"/>
    <p:sldId id="509" r:id="rId20"/>
    <p:sldId id="510" r:id="rId21"/>
    <p:sldId id="511" r:id="rId22"/>
    <p:sldId id="528" r:id="rId23"/>
    <p:sldId id="551" r:id="rId24"/>
    <p:sldId id="552" r:id="rId25"/>
    <p:sldId id="512" r:id="rId26"/>
    <p:sldId id="532" r:id="rId27"/>
    <p:sldId id="513" r:id="rId28"/>
    <p:sldId id="514" r:id="rId29"/>
    <p:sldId id="515" r:id="rId30"/>
    <p:sldId id="516" r:id="rId31"/>
    <p:sldId id="553" r:id="rId32"/>
    <p:sldId id="554" r:id="rId33"/>
    <p:sldId id="555" r:id="rId34"/>
    <p:sldId id="518" r:id="rId35"/>
    <p:sldId id="519" r:id="rId36"/>
    <p:sldId id="520" r:id="rId37"/>
    <p:sldId id="521" r:id="rId38"/>
    <p:sldId id="522" r:id="rId39"/>
    <p:sldId id="557" r:id="rId40"/>
    <p:sldId id="335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C6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96340" autoAdjust="0"/>
  </p:normalViewPr>
  <p:slideViewPr>
    <p:cSldViewPr snapToGrid="0">
      <p:cViewPr varScale="1">
        <p:scale>
          <a:sx n="109" d="100"/>
          <a:sy n="109" d="100"/>
        </p:scale>
        <p:origin x="762" y="78"/>
      </p:cViewPr>
      <p:guideLst/>
    </p:cSldViewPr>
  </p:slideViewPr>
  <p:outlineViewPr>
    <p:cViewPr>
      <p:scale>
        <a:sx n="33" d="100"/>
        <a:sy n="33" d="100"/>
      </p:scale>
      <p:origin x="0" y="-2466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6ACAFE-8BE4-4D8C-B073-10E33A9A4ACD}" type="datetimeFigureOut">
              <a:rPr lang="en-CH" smtClean="0"/>
              <a:t>04/26/2023</a:t>
            </a:fld>
            <a:endParaRPr lang="ru-R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E7377D-32DB-4ED4-A69D-54BD4AA1BB3B}" type="slidenum">
              <a:rPr lang="en-CH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86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7377D-32DB-4ED4-A69D-54BD4AA1BB3B}" type="slidenum">
              <a:rPr lang="en-CH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01759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7377D-32DB-4ED4-A69D-54BD4AA1BB3B}" type="slidenum">
              <a:rPr lang="en-CH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33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8A255-2D3D-40ED-AB1A-99C6F7EFFDD2}" type="slidenum">
              <a:rPr lang="en-A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58890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7377D-32DB-4ED4-A69D-54BD4AA1BB3B}" type="slidenum">
              <a:rPr lang="en-CH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89453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7377D-32DB-4ED4-A69D-54BD4AA1BB3B}" type="slidenum">
              <a:rPr lang="en-CH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825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7377D-32DB-4ED4-A69D-54BD4AA1BB3B}" type="slidenum">
              <a:rPr lang="en-CH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90185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7377D-32DB-4ED4-A69D-54BD4AA1BB3B}" type="slidenum">
              <a:rPr lang="en-CH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4780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8A255-2D3D-40ED-AB1A-99C6F7EFFDD2}" type="slidenum">
              <a:rPr lang="en-A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739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7377D-32DB-4ED4-A69D-54BD4AA1BB3B}" type="slidenum">
              <a:rPr lang="en-CH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69364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7377D-32DB-4ED4-A69D-54BD4AA1BB3B}" type="slidenum">
              <a:rPr lang="en-CH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60481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7377D-32DB-4ED4-A69D-54BD4AA1BB3B}" type="slidenum">
              <a:rPr lang="en-CH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1406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8A255-2D3D-40ED-AB1A-99C6F7EFFDD2}" type="slidenum">
              <a:rPr lang="en-A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42267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7377D-32DB-4ED4-A69D-54BD4AA1BB3B}" type="slidenum">
              <a:rPr lang="en-CH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8750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7377D-32DB-4ED4-A69D-54BD4AA1BB3B}" type="slidenum">
              <a:rPr lang="en-CH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46189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7377D-32DB-4ED4-A69D-54BD4AA1BB3B}" type="slidenum">
              <a:rPr lang="en-CH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41940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7377D-32DB-4ED4-A69D-54BD4AA1BB3B}" type="slidenum">
              <a:rPr lang="en-CH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50334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7377D-32DB-4ED4-A69D-54BD4AA1BB3B}" type="slidenum">
              <a:rPr lang="en-CH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30629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8A255-2D3D-40ED-AB1A-99C6F7EFFDD2}" type="slidenum">
              <a:rPr lang="en-AU" smtClean="0"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84004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7377D-32DB-4ED4-A69D-54BD4AA1BB3B}" type="slidenum">
              <a:rPr lang="en-CH" smtClean="0"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82744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7377D-32DB-4ED4-A69D-54BD4AA1BB3B}" type="slidenum">
              <a:rPr lang="en-CH" smtClean="0"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45220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7377D-32DB-4ED4-A69D-54BD4AA1BB3B}" type="slidenum">
              <a:rPr lang="en-CH" smtClean="0"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47626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7377D-32DB-4ED4-A69D-54BD4AA1BB3B}" type="slidenum">
              <a:rPr lang="en-CH" smtClean="0"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8819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7377D-32DB-4ED4-A69D-54BD4AA1BB3B}" type="slidenum">
              <a:rPr lang="en-CH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38651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7377D-32DB-4ED4-A69D-54BD4AA1BB3B}" type="slidenum">
              <a:rPr lang="en-CH" smtClean="0"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26943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7377D-32DB-4ED4-A69D-54BD4AA1BB3B}" type="slidenum">
              <a:rPr lang="en-CH" smtClean="0"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57661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7377D-32DB-4ED4-A69D-54BD4AA1BB3B}" type="slidenum">
              <a:rPr lang="en-CH" smtClean="0"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1445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7377D-32DB-4ED4-A69D-54BD4AA1BB3B}" type="slidenum">
              <a:rPr lang="en-CH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8921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7377D-32DB-4ED4-A69D-54BD4AA1BB3B}" type="slidenum">
              <a:rPr lang="en-CH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2897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7377D-32DB-4ED4-A69D-54BD4AA1BB3B}" type="slidenum">
              <a:rPr lang="en-CH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2935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7377D-32DB-4ED4-A69D-54BD4AA1BB3B}" type="slidenum">
              <a:rPr lang="en-CH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2033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7377D-32DB-4ED4-A69D-54BD4AA1BB3B}" type="slidenum">
              <a:rPr lang="en-CH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2062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7377D-32DB-4ED4-A69D-54BD4AA1BB3B}" type="slidenum">
              <a:rPr lang="en-CH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6356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F59E2A4-7B8F-60AF-71D4-9C54304A7A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AD3082-4C0C-452B-8FD5-4893614924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lang="ru-RU" sz="3600" b="1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898F49-B562-4603-98CC-8D9A7A2D8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lang="ru-RU" sz="2800" b="1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subtitle style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1D31B-E983-42C9-88F3-FFCA0632C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09D21-C87B-433C-B814-700642E8EA1D}" type="datetimeFigureOut">
              <a:rPr lang="ru-RU" smtClean="0"/>
              <a:t>26.04.2023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603F-C507-4DCB-963C-AE2DFCB1E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4EC00-8B0B-4AF2-8200-D58420335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96483-EC7F-4A8F-ACFB-02BB109E804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5142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4F2FA-B5AC-4290-A7FD-FF3B5E18E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C775D9-DCF6-4A8E-BCAC-EE2A3FDEBB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3CDFC-81F6-4F4C-91DA-72F2ACE17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09D21-C87B-433C-B814-700642E8EA1D}" type="datetimeFigureOut">
              <a:rPr lang="ru-RU" smtClean="0"/>
              <a:t>26.04.2023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256EB-810C-46C7-BAA0-413F22BB9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039502-DFDF-44C3-BED6-A50E711E2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96483-EC7F-4A8F-ACFB-02BB109E804F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61809D57-3967-C434-5807-2B0E4C586E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4289"/>
            <a:ext cx="12192000" cy="74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31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11822F-E407-4551-9270-30E84EF486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7D4AD3-D766-45AC-866D-BB773EFBDA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82684-9257-4777-AF44-51E1F31CB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09D21-C87B-433C-B814-700642E8EA1D}" type="datetimeFigureOut">
              <a:rPr lang="ru-RU" smtClean="0"/>
              <a:t>26.04.2023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BC46C-DAC0-4B8F-AE2A-EB58616F9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87DAA-7801-4634-89BD-8AF8ACE66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96483-EC7F-4A8F-ACFB-02BB109E804F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B7E27D9C-15B2-2F83-F8DC-87F69B4659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4289"/>
            <a:ext cx="12192000" cy="74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092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5413" y="1600200"/>
            <a:ext cx="10536000" cy="4637112"/>
          </a:xfrm>
        </p:spPr>
        <p:txBody>
          <a:bodyPr/>
          <a:lstStyle>
            <a:lvl1pPr>
              <a:defRPr sz="2400">
                <a:latin typeface="HelveticaNeueLT Std Med"/>
              </a:defRPr>
            </a:lvl1pPr>
            <a:lvl2pPr>
              <a:defRPr sz="2200">
                <a:latin typeface="HelveticaNeueLT Std Med"/>
              </a:defRPr>
            </a:lvl2pPr>
            <a:lvl3pPr>
              <a:defRPr sz="2200">
                <a:latin typeface="HelveticaNeueLT Std Med"/>
              </a:defRPr>
            </a:lvl3pPr>
            <a:lvl4pPr>
              <a:defRPr>
                <a:latin typeface="HelveticaNeueLT Std Med"/>
              </a:defRPr>
            </a:lvl4pPr>
            <a:lvl5pPr>
              <a:defRPr>
                <a:latin typeface="HelveticaNeueLT Std Me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7128000" y="432000"/>
            <a:ext cx="4224867" cy="270000"/>
          </a:xfrm>
        </p:spPr>
        <p:txBody>
          <a:bodyPr/>
          <a:lstStyle>
            <a:lvl1pPr marL="0" indent="0" algn="r">
              <a:buNone/>
              <a:defRPr sz="1100" b="0" baseline="0">
                <a:solidFill>
                  <a:srgbClr val="CDB87E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815413" y="836712"/>
            <a:ext cx="10536000" cy="64807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232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5413" y="1600200"/>
            <a:ext cx="10536000" cy="4637112"/>
          </a:xfrm>
        </p:spPr>
        <p:txBody>
          <a:bodyPr/>
          <a:lstStyle>
            <a:lvl1pPr>
              <a:defRPr sz="2400">
                <a:latin typeface="HelveticaNeueLT Std Med"/>
              </a:defRPr>
            </a:lvl1pPr>
            <a:lvl2pPr>
              <a:defRPr sz="2200">
                <a:latin typeface="HelveticaNeueLT Std Med"/>
              </a:defRPr>
            </a:lvl2pPr>
            <a:lvl3pPr>
              <a:defRPr sz="2200">
                <a:latin typeface="HelveticaNeueLT Std Med"/>
              </a:defRPr>
            </a:lvl3pPr>
            <a:lvl4pPr>
              <a:defRPr>
                <a:latin typeface="HelveticaNeueLT Std Med"/>
              </a:defRPr>
            </a:lvl4pPr>
            <a:lvl5pPr>
              <a:defRPr>
                <a:latin typeface="HelveticaNeueLT Std Me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7128000" y="432000"/>
            <a:ext cx="4224867" cy="270000"/>
          </a:xfrm>
        </p:spPr>
        <p:txBody>
          <a:bodyPr/>
          <a:lstStyle>
            <a:lvl1pPr marL="0" indent="0" algn="r">
              <a:buNone/>
              <a:defRPr sz="1100" b="0" baseline="0">
                <a:solidFill>
                  <a:srgbClr val="CDB87E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815413" y="836712"/>
            <a:ext cx="10536000" cy="64807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449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5413" y="1600200"/>
            <a:ext cx="10536000" cy="4637112"/>
          </a:xfrm>
        </p:spPr>
        <p:txBody>
          <a:bodyPr/>
          <a:lstStyle>
            <a:lvl1pPr>
              <a:defRPr sz="2400">
                <a:latin typeface="HelveticaNeueLT Std Med"/>
              </a:defRPr>
            </a:lvl1pPr>
            <a:lvl2pPr>
              <a:defRPr sz="2200">
                <a:latin typeface="HelveticaNeueLT Std Med"/>
              </a:defRPr>
            </a:lvl2pPr>
            <a:lvl3pPr>
              <a:defRPr sz="2200">
                <a:latin typeface="HelveticaNeueLT Std Med"/>
              </a:defRPr>
            </a:lvl3pPr>
            <a:lvl4pPr>
              <a:defRPr>
                <a:latin typeface="HelveticaNeueLT Std Med"/>
              </a:defRPr>
            </a:lvl4pPr>
            <a:lvl5pPr>
              <a:defRPr>
                <a:latin typeface="HelveticaNeueLT Std Me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7128000" y="432000"/>
            <a:ext cx="4224867" cy="270000"/>
          </a:xfrm>
        </p:spPr>
        <p:txBody>
          <a:bodyPr/>
          <a:lstStyle>
            <a:lvl1pPr marL="0" indent="0" algn="r">
              <a:buNone/>
              <a:defRPr sz="1100" b="0" baseline="0">
                <a:solidFill>
                  <a:srgbClr val="CDB87E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815413" y="836712"/>
            <a:ext cx="10536000" cy="64807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0638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5413" y="1600200"/>
            <a:ext cx="10536000" cy="4637112"/>
          </a:xfrm>
        </p:spPr>
        <p:txBody>
          <a:bodyPr/>
          <a:lstStyle>
            <a:lvl1pPr>
              <a:defRPr sz="2400">
                <a:latin typeface="HelveticaNeueLT Std Med"/>
              </a:defRPr>
            </a:lvl1pPr>
            <a:lvl2pPr>
              <a:defRPr sz="2200">
                <a:latin typeface="HelveticaNeueLT Std Med"/>
              </a:defRPr>
            </a:lvl2pPr>
            <a:lvl3pPr>
              <a:defRPr sz="2200">
                <a:latin typeface="HelveticaNeueLT Std Med"/>
              </a:defRPr>
            </a:lvl3pPr>
            <a:lvl4pPr>
              <a:defRPr>
                <a:latin typeface="HelveticaNeueLT Std Med"/>
              </a:defRPr>
            </a:lvl4pPr>
            <a:lvl5pPr>
              <a:defRPr>
                <a:latin typeface="HelveticaNeueLT Std Me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7128000" y="432000"/>
            <a:ext cx="4224867" cy="270000"/>
          </a:xfrm>
        </p:spPr>
        <p:txBody>
          <a:bodyPr/>
          <a:lstStyle>
            <a:lvl1pPr marL="0" indent="0" algn="r">
              <a:buNone/>
              <a:defRPr sz="1100" b="0" baseline="0">
                <a:solidFill>
                  <a:srgbClr val="CDB87E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815413" y="836712"/>
            <a:ext cx="10536000" cy="64807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1218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 noChangeAspect="1"/>
          </p:cNvSpPr>
          <p:nvPr>
            <p:ph type="pic" sz="quarter" idx="10"/>
          </p:nvPr>
        </p:nvSpPr>
        <p:spPr>
          <a:xfrm>
            <a:off x="0" y="-1"/>
            <a:ext cx="5321300" cy="685800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Insert a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8154" y="365125"/>
            <a:ext cx="5321300" cy="1325563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latin typeface="Helvetica Neue LT Std 75" panose="020B0604020202020204" pitchFamily="34" charset="0"/>
              </a:defRPr>
            </a:lvl1pPr>
          </a:lstStyle>
          <a:p>
            <a:r>
              <a:rPr lang="en-US" noProof="0" dirty="0"/>
              <a:t>Content slide with side image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093C0A-F024-4FAC-B2E7-BB1BCBFFE9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48154" y="1949450"/>
            <a:ext cx="53213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9916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02260" y="365125"/>
            <a:ext cx="10515600" cy="867115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rgbClr val="3098D2"/>
                </a:solidFill>
                <a:latin typeface="Helvetica Neue LT Std 75" panose="020B0604020202020204" pitchFamily="34" charset="0"/>
              </a:defRPr>
            </a:lvl1pPr>
          </a:lstStyle>
          <a:p>
            <a:r>
              <a:rPr lang="en-US" noProof="0" dirty="0"/>
              <a:t>Default content slide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609ADD8-FEFF-47F5-9FB8-BEA6ED5B56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02260" y="1540299"/>
            <a:ext cx="10515600" cy="5183229"/>
          </a:xfrm>
        </p:spPr>
        <p:txBody>
          <a:bodyPr/>
          <a:lstStyle>
            <a:lvl1pPr algn="just">
              <a:lnSpc>
                <a:spcPct val="100000"/>
              </a:lnSpc>
              <a:defRPr/>
            </a:lvl1pPr>
            <a:lvl2pPr algn="just">
              <a:lnSpc>
                <a:spcPct val="100000"/>
              </a:lnSpc>
              <a:defRPr/>
            </a:lvl2pPr>
            <a:lvl3pPr algn="just">
              <a:lnSpc>
                <a:spcPct val="100000"/>
              </a:lnSpc>
              <a:defRPr/>
            </a:lvl3pPr>
            <a:lvl4pPr algn="just">
              <a:lnSpc>
                <a:spcPct val="100000"/>
              </a:lnSpc>
              <a:defRPr/>
            </a:lvl4pPr>
            <a:lvl5pPr algn="just"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956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05DAE-378A-4118-B583-1F6F08949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8233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FC393-3611-4FBF-A6C2-4DDCCF57A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8249"/>
            <a:ext cx="10515600" cy="465871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F3C5B4C7-84F5-B171-2F9B-CC9B7C64C8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4289"/>
            <a:ext cx="12192000" cy="7437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91F8A79-D384-69B7-4E10-3442CF9E5C6D}"/>
              </a:ext>
            </a:extLst>
          </p:cNvPr>
          <p:cNvSpPr/>
          <p:nvPr userDrawn="1"/>
        </p:nvSpPr>
        <p:spPr>
          <a:xfrm>
            <a:off x="0" y="6114289"/>
            <a:ext cx="4582886" cy="743711"/>
          </a:xfrm>
          <a:prstGeom prst="rect">
            <a:avLst/>
          </a:prstGeom>
          <a:solidFill>
            <a:srgbClr val="9EC6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083B2A-E887-E981-A72F-2C356E925FB4}"/>
              </a:ext>
            </a:extLst>
          </p:cNvPr>
          <p:cNvSpPr txBox="1"/>
          <p:nvPr userDrawn="1"/>
        </p:nvSpPr>
        <p:spPr>
          <a:xfrm>
            <a:off x="272143" y="6301478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chemeClr val="bg1"/>
                </a:solidFill>
              </a:rPr>
              <a:t>Национальный тренинг по подготовке к переговорам для Узбекистана, май 2023 г.</a:t>
            </a:r>
          </a:p>
        </p:txBody>
      </p:sp>
    </p:spTree>
    <p:extLst>
      <p:ext uri="{BB962C8B-B14F-4D97-AF65-F5344CB8AC3E}">
        <p14:creationId xmlns:p14="http://schemas.microsoft.com/office/powerpoint/2010/main" val="3776147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5A324-957F-4CB7-9930-89DC16B27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118BB5-3B6C-4485-835A-C1C3664C1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5E47A-053F-4F4B-84A9-2006EC6C0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09D21-C87B-433C-B814-700642E8EA1D}" type="datetimeFigureOut">
              <a:rPr lang="ru-RU" smtClean="0"/>
              <a:t>26.04.2023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0C92D-49AE-44F0-AC20-AE1C21343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7B624-0422-4EDA-9309-506889DC7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96483-EC7F-4A8F-ACFB-02BB109E804F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C42D6301-6F41-026D-B1A7-2D78C0177E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4289"/>
            <a:ext cx="12192000" cy="74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571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BC789-3C7D-4E93-B911-7BFB9CC1E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CB1B8-2DBE-4E5B-9C25-C674074B9B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C614B2-40F1-4F83-B983-3A4D73579A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88448F-CC3D-4C01-96F6-89036D308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09D21-C87B-433C-B814-700642E8EA1D}" type="datetimeFigureOut">
              <a:rPr lang="ru-RU" smtClean="0"/>
              <a:t>26.04.2023</a:t>
            </a:fld>
            <a:endParaRPr lang="ru-R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575EF4-2556-408B-A686-F3CD77C5E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506FBF-4267-4B90-941C-F73BC89A6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96483-EC7F-4A8F-ACFB-02BB109E804F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D7203C5D-D3F0-9954-B772-6D36097D77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4289"/>
            <a:ext cx="12192000" cy="74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836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293E8-9374-4138-9DF4-DAB771B7E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FC1AB-8E22-43C7-BB76-7E6CFDCC4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7E6740-317C-4DBD-A04C-C70BB05438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1D61BA-FBDB-4B6F-A326-5A13F16AD1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F5FB56-F65D-45B8-BFCF-6A795A193A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2EE11D-04FF-4BA9-AC85-8395C9AB6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09D21-C87B-433C-B814-700642E8EA1D}" type="datetimeFigureOut">
              <a:rPr lang="ru-RU" smtClean="0"/>
              <a:t>26.04.2023</a:t>
            </a:fld>
            <a:endParaRPr lang="ru-R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82D8E0-05EC-455A-908D-37819B5E3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FE1B42-0AE3-433C-A29E-259A59DDD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96483-EC7F-4A8F-ACFB-02BB109E804F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E0D054A-DB49-7E34-1F64-FEC1EB92A5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4289"/>
            <a:ext cx="12192000" cy="74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651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38F47-C349-4640-BA21-27A62680B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F1DFA9-7E7F-42F6-A2D8-B3BDD470A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09D21-C87B-433C-B814-700642E8EA1D}" type="datetimeFigureOut">
              <a:rPr lang="ru-RU" smtClean="0"/>
              <a:t>26.04.2023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BD68F2-9F14-466A-B134-C47F0DA7B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145307-80EF-4725-9670-A4ACDD5C9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96483-EC7F-4A8F-ACFB-02BB109E804F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8E1F6EEA-C2D7-B1B3-51F5-FC1BBA4BAD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4289"/>
            <a:ext cx="12192000" cy="74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940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D99BD1-7E1B-4E2D-99B1-2BE4ED440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09D21-C87B-433C-B814-700642E8EA1D}" type="datetimeFigureOut">
              <a:rPr lang="ru-RU" smtClean="0"/>
              <a:t>26.04.2023</a:t>
            </a:fld>
            <a:endParaRPr lang="ru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931FE5-ACAD-4EDA-9AC2-E829F24F5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897F34-A789-4E95-B079-744895360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96483-EC7F-4A8F-ACFB-02BB109E804F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7437BFB1-AB8B-B79E-2416-85EB85314D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4289"/>
            <a:ext cx="12192000" cy="74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751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5E081-6322-43E1-9522-572E6425A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0ECCD-6205-43A7-B63E-B0989DA00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5D9933-64E8-45BE-AF3D-3C7E3040F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FA203-5615-4750-8A64-FF04BE23A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09D21-C87B-433C-B814-700642E8EA1D}" type="datetimeFigureOut">
              <a:rPr lang="ru-RU" smtClean="0"/>
              <a:t>26.04.2023</a:t>
            </a:fld>
            <a:endParaRPr lang="ru-R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17F415-7C67-4F4C-B7CD-3BF5F8BB0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B2EA3D-FD89-4859-844F-190BFDC12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96483-EC7F-4A8F-ACFB-02BB109E804F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0B5034BD-5E85-EE52-B837-AE1FD71B51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4289"/>
            <a:ext cx="12192000" cy="74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66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8DAF4-3128-42E2-BABA-73F3695CC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81B8C8-7C5F-469C-A207-F0C945B3A3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0AE86A-E84B-4DAA-AB5E-12CDBD822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4D7882-63FA-431E-9B4F-F55828217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09D21-C87B-433C-B814-700642E8EA1D}" type="datetimeFigureOut">
              <a:rPr lang="ru-RU" smtClean="0"/>
              <a:t>26.04.2023</a:t>
            </a:fld>
            <a:endParaRPr lang="ru-R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EF68F-F652-45AC-83CA-E4D737BA1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DE39BA-7EDB-4C3A-A4BE-8A3F9D4D9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96483-EC7F-4A8F-ACFB-02BB109E804F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6821F8C4-ABB7-7A01-CAB9-F4C43C6390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4289"/>
            <a:ext cx="12192000" cy="74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88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D80C3E-A9A5-4165-A9FF-D083EE40D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63448-3BC1-4C0B-A2FB-79D58E470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54250-B28B-434C-8D5C-FE2506EE2F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09D21-C87B-433C-B814-700642E8EA1D}" type="datetimeFigureOut">
              <a:rPr lang="ru-RU" smtClean="0"/>
              <a:t>26.04.2023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5EDD6-4733-4712-8FD1-66287626FA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AD7F1-C9C0-4BCB-9415-BD0389986C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96483-EC7F-4A8F-ACFB-02BB109E804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0819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rade.carecprogram.org/" TargetMode="Externa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2C26FDF-C376-86D8-33C8-647C7A33FB19}"/>
              </a:ext>
            </a:extLst>
          </p:cNvPr>
          <p:cNvSpPr txBox="1"/>
          <p:nvPr/>
        </p:nvSpPr>
        <p:spPr>
          <a:xfrm>
            <a:off x="443884" y="1705383"/>
            <a:ext cx="11060296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Национальный тренинг</a:t>
            </a:r>
          </a:p>
          <a:p>
            <a:pPr algn="ctr"/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на тему подготовки к переговорам по потенциальному 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ССТ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в масштабах ЦАРЭС</a:t>
            </a:r>
          </a:p>
          <a:p>
            <a:pPr algn="ctr"/>
            <a:r>
              <a:rPr lang="ru-RU" dirty="0" smtClean="0"/>
              <a:t> 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2-я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сессия: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Подготовка к переговорам | 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процесс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, организация и стратегически-важные вопросы </a:t>
            </a:r>
          </a:p>
          <a:p>
            <a:pPr algn="ctr"/>
            <a:endParaRPr lang="ru-RU" sz="3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Инструктор:</a:t>
            </a:r>
          </a:p>
          <a:p>
            <a:pPr algn="ctr"/>
            <a:endParaRPr lang="ru-RU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г. Ташкент, Узбекистан</a:t>
            </a:r>
          </a:p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май 2023 г.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5F2A94E1-5E45-3C09-A36C-095AC7B4B5B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179" y="6031306"/>
            <a:ext cx="601790" cy="5667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91898" y="203200"/>
            <a:ext cx="7500102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bg1"/>
                </a:solidFill>
              </a:rPr>
              <a:t>Повышение уровня знаний и потенциала в области разработки и реализации ССТ в странах ЦАРЭС</a:t>
            </a:r>
            <a:endParaRPr lang="ru-RU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804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6B44A-BB46-00D9-36D4-2A8A22186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443" y="191380"/>
            <a:ext cx="9040318" cy="1058233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Международные и региональные торговые веб-порталы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A786B6-7E23-163F-60A4-57940D952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053" y="1249613"/>
            <a:ext cx="7739179" cy="4277762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DCD7EEB-2A24-3F08-A51F-BC89D9D4616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141" y="6176962"/>
            <a:ext cx="617838" cy="58184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D422464-5305-1A69-6852-9242D63C04C3}"/>
              </a:ext>
            </a:extLst>
          </p:cNvPr>
          <p:cNvSpPr txBox="1">
            <a:spLocks/>
          </p:cNvSpPr>
          <p:nvPr/>
        </p:nvSpPr>
        <p:spPr>
          <a:xfrm>
            <a:off x="210379" y="1249613"/>
            <a:ext cx="1415716" cy="1058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1800" dirty="0"/>
              <a:t>Торговые переговоры и рабочий процесс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302BB79-0495-D888-9156-F1143911EAC0}"/>
              </a:ext>
            </a:extLst>
          </p:cNvPr>
          <p:cNvGrpSpPr/>
          <p:nvPr/>
        </p:nvGrpSpPr>
        <p:grpSpPr>
          <a:xfrm>
            <a:off x="244642" y="121061"/>
            <a:ext cx="1063363" cy="1063363"/>
            <a:chOff x="500743" y="2888192"/>
            <a:chExt cx="574058" cy="57405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4985EF-2393-52DE-4AD0-37F2FC36A4A2}"/>
                </a:ext>
              </a:extLst>
            </p:cNvPr>
            <p:cNvSpPr/>
            <p:nvPr/>
          </p:nvSpPr>
          <p:spPr>
            <a:xfrm>
              <a:off x="500743" y="2888192"/>
              <a:ext cx="574058" cy="57405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C7B4BF2-BD21-32CA-FD33-AC8D25D3EDEC}"/>
                </a:ext>
              </a:extLst>
            </p:cNvPr>
            <p:cNvSpPr txBox="1"/>
            <p:nvPr/>
          </p:nvSpPr>
          <p:spPr>
            <a:xfrm>
              <a:off x="500743" y="3030462"/>
              <a:ext cx="574058" cy="2214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01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76B3AA4-8EC2-BA50-FEBC-0B0FDE54B1BA}"/>
              </a:ext>
            </a:extLst>
          </p:cNvPr>
          <p:cNvSpPr txBox="1"/>
          <p:nvPr/>
        </p:nvSpPr>
        <p:spPr>
          <a:xfrm>
            <a:off x="2574053" y="5527375"/>
            <a:ext cx="6093500" cy="381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hlinkClick r:id="rId5"/>
              </a:rPr>
              <a:t>trade.carecprogram.org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213665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6B44A-BB46-00D9-36D4-2A8A22186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+mn-lt"/>
              </a:rPr>
              <a:t>Международные и региональные торговые веб-порталы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0708933-1085-F951-CE6F-59FB6AA7D26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141" y="6176962"/>
            <a:ext cx="617838" cy="58184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3C50EFC-33B2-7389-E0E0-2BF8CB2A80E6}"/>
              </a:ext>
            </a:extLst>
          </p:cNvPr>
          <p:cNvSpPr txBox="1">
            <a:spLocks/>
          </p:cNvSpPr>
          <p:nvPr/>
        </p:nvSpPr>
        <p:spPr>
          <a:xfrm>
            <a:off x="10297444" y="1212718"/>
            <a:ext cx="1586448" cy="1058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ru-RU" sz="1800" dirty="0"/>
              <a:t>Торговые переговоры и рабочий процесс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988850E-3410-9CF1-EF52-B455636B0388}"/>
              </a:ext>
            </a:extLst>
          </p:cNvPr>
          <p:cNvGrpSpPr/>
          <p:nvPr/>
        </p:nvGrpSpPr>
        <p:grpSpPr>
          <a:xfrm>
            <a:off x="10822118" y="149355"/>
            <a:ext cx="1063363" cy="1063363"/>
            <a:chOff x="500743" y="2888192"/>
            <a:chExt cx="574058" cy="57405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CCC1FA3-2AE1-FA39-3AB1-75488862D860}"/>
                </a:ext>
              </a:extLst>
            </p:cNvPr>
            <p:cNvSpPr/>
            <p:nvPr/>
          </p:nvSpPr>
          <p:spPr>
            <a:xfrm>
              <a:off x="500743" y="2888192"/>
              <a:ext cx="574058" cy="57405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0CA2FE0-E4FB-C701-8B19-96359B05D4DB}"/>
                </a:ext>
              </a:extLst>
            </p:cNvPr>
            <p:cNvSpPr txBox="1"/>
            <p:nvPr/>
          </p:nvSpPr>
          <p:spPr>
            <a:xfrm>
              <a:off x="500743" y="3030462"/>
              <a:ext cx="574058" cy="2214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01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35EB76C1-7AC9-35D0-877C-705B677EEAE3}"/>
              </a:ext>
            </a:extLst>
          </p:cNvPr>
          <p:cNvSpPr/>
          <p:nvPr/>
        </p:nvSpPr>
        <p:spPr>
          <a:xfrm>
            <a:off x="1279405" y="2309774"/>
            <a:ext cx="296309" cy="302723"/>
          </a:xfrm>
          <a:prstGeom prst="rect">
            <a:avLst/>
          </a:prstGeom>
          <a:solidFill>
            <a:srgbClr val="9EC6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759C7E-F451-002D-94F0-E0176EBF8764}"/>
              </a:ext>
            </a:extLst>
          </p:cNvPr>
          <p:cNvSpPr txBox="1"/>
          <p:nvPr/>
        </p:nvSpPr>
        <p:spPr>
          <a:xfrm>
            <a:off x="1845538" y="2270951"/>
            <a:ext cx="17538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/>
              <a:t>aric.adb.org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F02B08-A684-398A-28DE-4CF9163F6472}"/>
              </a:ext>
            </a:extLst>
          </p:cNvPr>
          <p:cNvSpPr/>
          <p:nvPr/>
        </p:nvSpPr>
        <p:spPr>
          <a:xfrm>
            <a:off x="1281591" y="2863821"/>
            <a:ext cx="296309" cy="302723"/>
          </a:xfrm>
          <a:prstGeom prst="rect">
            <a:avLst/>
          </a:prstGeom>
          <a:solidFill>
            <a:srgbClr val="9EC6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BF37C0-BC6F-261C-BF3B-8A8DDD53E0D5}"/>
              </a:ext>
            </a:extLst>
          </p:cNvPr>
          <p:cNvSpPr txBox="1"/>
          <p:nvPr/>
        </p:nvSpPr>
        <p:spPr>
          <a:xfrm>
            <a:off x="1845538" y="2824998"/>
            <a:ext cx="17538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/>
              <a:t>atr.asean.org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BCCBC6-237D-4839-2FE2-AEFADEB4939B}"/>
              </a:ext>
            </a:extLst>
          </p:cNvPr>
          <p:cNvSpPr/>
          <p:nvPr/>
        </p:nvSpPr>
        <p:spPr>
          <a:xfrm>
            <a:off x="1285963" y="3417868"/>
            <a:ext cx="296309" cy="302723"/>
          </a:xfrm>
          <a:prstGeom prst="rect">
            <a:avLst/>
          </a:prstGeom>
          <a:solidFill>
            <a:srgbClr val="9EC6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15437C-BA36-7976-6679-BCD0C633668F}"/>
              </a:ext>
            </a:extLst>
          </p:cNvPr>
          <p:cNvSpPr txBox="1"/>
          <p:nvPr/>
        </p:nvSpPr>
        <p:spPr>
          <a:xfrm>
            <a:off x="1770587" y="3379045"/>
            <a:ext cx="52315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/>
              <a:t>unescap.org/our-work/trade-investment-innovation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AC1FCF-D796-2D2D-CBA4-A9A50E5F2EC7}"/>
              </a:ext>
            </a:extLst>
          </p:cNvPr>
          <p:cNvSpPr/>
          <p:nvPr/>
        </p:nvSpPr>
        <p:spPr>
          <a:xfrm>
            <a:off x="1288149" y="3971915"/>
            <a:ext cx="296309" cy="302723"/>
          </a:xfrm>
          <a:prstGeom prst="rect">
            <a:avLst/>
          </a:prstGeom>
          <a:solidFill>
            <a:srgbClr val="9EC6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640A02-4F5A-81FC-E537-5E26067D853A}"/>
              </a:ext>
            </a:extLst>
          </p:cNvPr>
          <p:cNvSpPr txBox="1"/>
          <p:nvPr/>
        </p:nvSpPr>
        <p:spPr>
          <a:xfrm>
            <a:off x="1770587" y="3933092"/>
            <a:ext cx="2803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/>
              <a:t>trainsonline.unctad.org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9A90B9-869C-B0AD-EA59-44EB397D9FF6}"/>
              </a:ext>
            </a:extLst>
          </p:cNvPr>
          <p:cNvSpPr/>
          <p:nvPr/>
        </p:nvSpPr>
        <p:spPr>
          <a:xfrm>
            <a:off x="1283777" y="4525962"/>
            <a:ext cx="296309" cy="302723"/>
          </a:xfrm>
          <a:prstGeom prst="rect">
            <a:avLst/>
          </a:prstGeom>
          <a:solidFill>
            <a:srgbClr val="9EC6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B9F3DE-985B-470F-E60F-A15928719E20}"/>
              </a:ext>
            </a:extLst>
          </p:cNvPr>
          <p:cNvSpPr txBox="1"/>
          <p:nvPr/>
        </p:nvSpPr>
        <p:spPr>
          <a:xfrm>
            <a:off x="1761843" y="4487139"/>
            <a:ext cx="2803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/>
              <a:t>globaltradehelpdesk.org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74D761-6D65-E017-0B7A-DAA976A3C298}"/>
              </a:ext>
            </a:extLst>
          </p:cNvPr>
          <p:cNvSpPr/>
          <p:nvPr/>
        </p:nvSpPr>
        <p:spPr>
          <a:xfrm>
            <a:off x="7165476" y="2309774"/>
            <a:ext cx="296309" cy="302723"/>
          </a:xfrm>
          <a:prstGeom prst="rect">
            <a:avLst/>
          </a:prstGeom>
          <a:solidFill>
            <a:srgbClr val="9EC6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CE1740-988E-476B-F0DC-9FDEF0DD64D9}"/>
              </a:ext>
            </a:extLst>
          </p:cNvPr>
          <p:cNvSpPr txBox="1"/>
          <p:nvPr/>
        </p:nvSpPr>
        <p:spPr>
          <a:xfrm>
            <a:off x="7731609" y="2270951"/>
            <a:ext cx="21486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/>
              <a:t>wits.worldbank.org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C3F1B14-3869-4335-ACF9-2CAA6A8CBBD3}"/>
              </a:ext>
            </a:extLst>
          </p:cNvPr>
          <p:cNvSpPr/>
          <p:nvPr/>
        </p:nvSpPr>
        <p:spPr>
          <a:xfrm>
            <a:off x="7167662" y="2863821"/>
            <a:ext cx="296309" cy="302723"/>
          </a:xfrm>
          <a:prstGeom prst="rect">
            <a:avLst/>
          </a:prstGeom>
          <a:solidFill>
            <a:srgbClr val="9EC6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E4E682-EE5C-6AD6-DA2D-F8BD1C769143}"/>
              </a:ext>
            </a:extLst>
          </p:cNvPr>
          <p:cNvSpPr txBox="1"/>
          <p:nvPr/>
        </p:nvSpPr>
        <p:spPr>
          <a:xfrm>
            <a:off x="7731609" y="2824998"/>
            <a:ext cx="17538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/>
              <a:t>rtais.wto.org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7F6721A-FAFE-FFDF-D2AA-4DC585633704}"/>
              </a:ext>
            </a:extLst>
          </p:cNvPr>
          <p:cNvSpPr/>
          <p:nvPr/>
        </p:nvSpPr>
        <p:spPr>
          <a:xfrm>
            <a:off x="7172034" y="3417868"/>
            <a:ext cx="296309" cy="302723"/>
          </a:xfrm>
          <a:prstGeom prst="rect">
            <a:avLst/>
          </a:prstGeom>
          <a:solidFill>
            <a:srgbClr val="9EC6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76C448-55A0-5E45-7416-EC247D57521D}"/>
              </a:ext>
            </a:extLst>
          </p:cNvPr>
          <p:cNvSpPr txBox="1"/>
          <p:nvPr/>
        </p:nvSpPr>
        <p:spPr>
          <a:xfrm>
            <a:off x="7728612" y="3379045"/>
            <a:ext cx="44633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/>
              <a:t>tfadatabase.org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DBA4784-98E4-2C7D-48A4-8A37FEAC09C8}"/>
              </a:ext>
            </a:extLst>
          </p:cNvPr>
          <p:cNvSpPr/>
          <p:nvPr/>
        </p:nvSpPr>
        <p:spPr>
          <a:xfrm>
            <a:off x="7174220" y="3971915"/>
            <a:ext cx="296309" cy="302723"/>
          </a:xfrm>
          <a:prstGeom prst="rect">
            <a:avLst/>
          </a:prstGeom>
          <a:solidFill>
            <a:srgbClr val="9EC6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E64420-0B04-7633-84D9-169554D70B9E}"/>
              </a:ext>
            </a:extLst>
          </p:cNvPr>
          <p:cNvSpPr txBox="1"/>
          <p:nvPr/>
        </p:nvSpPr>
        <p:spPr>
          <a:xfrm>
            <a:off x="7728612" y="3933092"/>
            <a:ext cx="2803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/>
              <a:t>epingalert.org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4B23402-FE49-3676-C941-8723E4A99666}"/>
              </a:ext>
            </a:extLst>
          </p:cNvPr>
          <p:cNvSpPr/>
          <p:nvPr/>
        </p:nvSpPr>
        <p:spPr>
          <a:xfrm>
            <a:off x="7169848" y="4525962"/>
            <a:ext cx="296309" cy="302723"/>
          </a:xfrm>
          <a:prstGeom prst="rect">
            <a:avLst/>
          </a:prstGeom>
          <a:solidFill>
            <a:srgbClr val="9EC6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E456FD-0EB8-DCD6-C50D-6C8F7631DF2B}"/>
              </a:ext>
            </a:extLst>
          </p:cNvPr>
          <p:cNvSpPr txBox="1"/>
          <p:nvPr/>
        </p:nvSpPr>
        <p:spPr>
          <a:xfrm>
            <a:off x="7728611" y="4487139"/>
            <a:ext cx="2803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/>
              <a:t>i-tip.wto.org/services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03B6066-0DA1-AF96-DEA0-918886EB3BDA}"/>
              </a:ext>
            </a:extLst>
          </p:cNvPr>
          <p:cNvSpPr/>
          <p:nvPr/>
        </p:nvSpPr>
        <p:spPr>
          <a:xfrm>
            <a:off x="1286775" y="5085124"/>
            <a:ext cx="296309" cy="302723"/>
          </a:xfrm>
          <a:prstGeom prst="rect">
            <a:avLst/>
          </a:prstGeom>
          <a:solidFill>
            <a:srgbClr val="9EC6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42F93A5-8CD4-4669-672F-224A9389BAD3}"/>
              </a:ext>
            </a:extLst>
          </p:cNvPr>
          <p:cNvSpPr txBox="1"/>
          <p:nvPr/>
        </p:nvSpPr>
        <p:spPr>
          <a:xfrm>
            <a:off x="1845538" y="5046301"/>
            <a:ext cx="2803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/>
              <a:t>tina.trade</a:t>
            </a:r>
            <a:endParaRPr lang="ru-RU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9F37149-FD15-018D-BCC9-F1B79DA2CEF0}"/>
              </a:ext>
            </a:extLst>
          </p:cNvPr>
          <p:cNvSpPr/>
          <p:nvPr/>
        </p:nvSpPr>
        <p:spPr>
          <a:xfrm>
            <a:off x="7172034" y="5057338"/>
            <a:ext cx="296309" cy="302723"/>
          </a:xfrm>
          <a:prstGeom prst="rect">
            <a:avLst/>
          </a:prstGeom>
          <a:solidFill>
            <a:srgbClr val="9EC6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50FE5B-DC10-1347-97FF-819C9062566A}"/>
              </a:ext>
            </a:extLst>
          </p:cNvPr>
          <p:cNvSpPr txBox="1"/>
          <p:nvPr/>
        </p:nvSpPr>
        <p:spPr>
          <a:xfrm>
            <a:off x="7730797" y="5018515"/>
            <a:ext cx="2803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/>
              <a:t>marketanalysis.intracen.org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2898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F6B1AA-A638-3D3F-42C8-3A40857961E4}"/>
              </a:ext>
            </a:extLst>
          </p:cNvPr>
          <p:cNvSpPr/>
          <p:nvPr/>
        </p:nvSpPr>
        <p:spPr>
          <a:xfrm>
            <a:off x="0" y="0"/>
            <a:ext cx="12212364" cy="7008412"/>
          </a:xfrm>
          <a:prstGeom prst="rect">
            <a:avLst/>
          </a:prstGeom>
          <a:solidFill>
            <a:srgbClr val="552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063D8E-7B47-937C-1893-9BD20169E87B}"/>
              </a:ext>
            </a:extLst>
          </p:cNvPr>
          <p:cNvSpPr txBox="1"/>
          <p:nvPr/>
        </p:nvSpPr>
        <p:spPr>
          <a:xfrm>
            <a:off x="381000" y="531951"/>
            <a:ext cx="41256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</a:rPr>
              <a:t>Содержание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3C981C9-E59D-484B-DF7D-1966364B0EC0}"/>
              </a:ext>
            </a:extLst>
          </p:cNvPr>
          <p:cNvGrpSpPr/>
          <p:nvPr/>
        </p:nvGrpSpPr>
        <p:grpSpPr>
          <a:xfrm>
            <a:off x="500740" y="2374955"/>
            <a:ext cx="1063365" cy="1063363"/>
            <a:chOff x="500742" y="2888192"/>
            <a:chExt cx="574059" cy="57405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B5266C-59CD-B7DE-AE1C-3E95DF2C8B4A}"/>
                </a:ext>
              </a:extLst>
            </p:cNvPr>
            <p:cNvSpPr/>
            <p:nvPr/>
          </p:nvSpPr>
          <p:spPr>
            <a:xfrm>
              <a:off x="500743" y="2888192"/>
              <a:ext cx="574058" cy="574058"/>
            </a:xfrm>
            <a:prstGeom prst="rect">
              <a:avLst/>
            </a:prstGeom>
            <a:solidFill>
              <a:srgbClr val="9EC6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7B27DB0-0CC1-9231-81AC-0308E1751EB0}"/>
                </a:ext>
              </a:extLst>
            </p:cNvPr>
            <p:cNvSpPr txBox="1"/>
            <p:nvPr/>
          </p:nvSpPr>
          <p:spPr>
            <a:xfrm>
              <a:off x="500742" y="3064503"/>
              <a:ext cx="574058" cy="2214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01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CA80A2E-FDAC-87DD-C695-696C468C586F}"/>
              </a:ext>
            </a:extLst>
          </p:cNvPr>
          <p:cNvSpPr txBox="1"/>
          <p:nvPr/>
        </p:nvSpPr>
        <p:spPr>
          <a:xfrm>
            <a:off x="380999" y="3556448"/>
            <a:ext cx="33487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</a:rPr>
              <a:t>Подготовка к переговорам и управление рабочим процессом </a:t>
            </a: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414A1A13-63BA-FA8E-67F2-D4BFA5778F40}"/>
              </a:ext>
            </a:extLst>
          </p:cNvPr>
          <p:cNvSpPr/>
          <p:nvPr/>
        </p:nvSpPr>
        <p:spPr>
          <a:xfrm>
            <a:off x="3072607" y="1469414"/>
            <a:ext cx="3274837" cy="3284621"/>
          </a:xfrm>
          <a:prstGeom prst="arc">
            <a:avLst>
              <a:gd name="adj1" fmla="val 49815"/>
              <a:gd name="adj2" fmla="val 7078"/>
            </a:avLst>
          </a:prstGeom>
          <a:ln w="19050">
            <a:solidFill>
              <a:srgbClr val="D40000"/>
            </a:solidFill>
            <a:extLst>
              <a:ext uri="{C807C97D-BFC1-408E-A445-0C87EB9F89A2}">
                <ask:lineSketchStyleProps xmlns:ask="http://schemas.microsoft.com/office/drawing/2018/sketchyshapes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91F139-E57F-B218-6247-5C3DFEFC8A34}"/>
              </a:ext>
            </a:extLst>
          </p:cNvPr>
          <p:cNvGrpSpPr/>
          <p:nvPr/>
        </p:nvGrpSpPr>
        <p:grpSpPr>
          <a:xfrm>
            <a:off x="3941101" y="2374955"/>
            <a:ext cx="1063365" cy="1063363"/>
            <a:chOff x="500742" y="2888192"/>
            <a:chExt cx="574059" cy="57405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8C8C76E-A62F-5E20-5FC0-000FFCE694E2}"/>
                </a:ext>
              </a:extLst>
            </p:cNvPr>
            <p:cNvSpPr/>
            <p:nvPr/>
          </p:nvSpPr>
          <p:spPr>
            <a:xfrm>
              <a:off x="500743" y="2888192"/>
              <a:ext cx="574058" cy="574058"/>
            </a:xfrm>
            <a:prstGeom prst="rect">
              <a:avLst/>
            </a:prstGeom>
            <a:solidFill>
              <a:srgbClr val="9EC6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B6A70F3-9498-21B1-8F19-906B07074D01}"/>
                </a:ext>
              </a:extLst>
            </p:cNvPr>
            <p:cNvSpPr txBox="1"/>
            <p:nvPr/>
          </p:nvSpPr>
          <p:spPr>
            <a:xfrm>
              <a:off x="500742" y="3036025"/>
              <a:ext cx="574058" cy="299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02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D7DBBB5-2676-41CF-EDD2-3BC6555EDE0C}"/>
              </a:ext>
            </a:extLst>
          </p:cNvPr>
          <p:cNvSpPr txBox="1"/>
          <p:nvPr/>
        </p:nvSpPr>
        <p:spPr>
          <a:xfrm>
            <a:off x="3821360" y="3556448"/>
            <a:ext cx="27712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</a:rPr>
              <a:t>Цели и мандат</a:t>
            </a:r>
            <a:r>
              <a:rPr dirty="0"/>
              <a:t/>
            </a:r>
            <a:br>
              <a:rPr dirty="0"/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</a:rPr>
              <a:t>переговоров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0AC2FC6-0DFC-072B-BF13-B4794BF4CD25}"/>
              </a:ext>
            </a:extLst>
          </p:cNvPr>
          <p:cNvGrpSpPr/>
          <p:nvPr/>
        </p:nvGrpSpPr>
        <p:grpSpPr>
          <a:xfrm>
            <a:off x="6803950" y="2374955"/>
            <a:ext cx="1063365" cy="1063363"/>
            <a:chOff x="500742" y="2888192"/>
            <a:chExt cx="574059" cy="57405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B7A0429-4DDD-75F5-BB47-76ABBB847F02}"/>
                </a:ext>
              </a:extLst>
            </p:cNvPr>
            <p:cNvSpPr/>
            <p:nvPr/>
          </p:nvSpPr>
          <p:spPr>
            <a:xfrm>
              <a:off x="500743" y="2888192"/>
              <a:ext cx="574058" cy="574058"/>
            </a:xfrm>
            <a:prstGeom prst="rect">
              <a:avLst/>
            </a:prstGeom>
            <a:solidFill>
              <a:srgbClr val="9EC6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92EA5DC-6ABB-8840-D1B2-903537B591D8}"/>
                </a:ext>
              </a:extLst>
            </p:cNvPr>
            <p:cNvSpPr txBox="1"/>
            <p:nvPr/>
          </p:nvSpPr>
          <p:spPr>
            <a:xfrm>
              <a:off x="500742" y="3036025"/>
              <a:ext cx="574058" cy="299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03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06B92C4-0109-B865-6254-5A7A4949EFD2}"/>
              </a:ext>
            </a:extLst>
          </p:cNvPr>
          <p:cNvSpPr txBox="1"/>
          <p:nvPr/>
        </p:nvSpPr>
        <p:spPr>
          <a:xfrm>
            <a:off x="6684209" y="3556448"/>
            <a:ext cx="27712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</a:rPr>
              <a:t>Процесс и методы ведения переговоров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D080262-D156-C5C1-6C83-1FF0815B5952}"/>
              </a:ext>
            </a:extLst>
          </p:cNvPr>
          <p:cNvGrpSpPr/>
          <p:nvPr/>
        </p:nvGrpSpPr>
        <p:grpSpPr>
          <a:xfrm>
            <a:off x="9666798" y="2374955"/>
            <a:ext cx="1063365" cy="1063363"/>
            <a:chOff x="500742" y="2888192"/>
            <a:chExt cx="574059" cy="57405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4C8022B-164B-7640-257F-B1B4FE52BBAC}"/>
                </a:ext>
              </a:extLst>
            </p:cNvPr>
            <p:cNvSpPr/>
            <p:nvPr/>
          </p:nvSpPr>
          <p:spPr>
            <a:xfrm>
              <a:off x="500743" y="2888192"/>
              <a:ext cx="574058" cy="574058"/>
            </a:xfrm>
            <a:prstGeom prst="rect">
              <a:avLst/>
            </a:prstGeom>
            <a:solidFill>
              <a:srgbClr val="9EC6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BCF173B-0B81-14AB-C8B5-C261C4481547}"/>
                </a:ext>
              </a:extLst>
            </p:cNvPr>
            <p:cNvSpPr txBox="1"/>
            <p:nvPr/>
          </p:nvSpPr>
          <p:spPr>
            <a:xfrm>
              <a:off x="500742" y="3025682"/>
              <a:ext cx="574058" cy="299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04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4696325A-DA1B-BBB3-2282-4AC90A6B1751}"/>
              </a:ext>
            </a:extLst>
          </p:cNvPr>
          <p:cNvSpPr txBox="1"/>
          <p:nvPr/>
        </p:nvSpPr>
        <p:spPr>
          <a:xfrm>
            <a:off x="9547057" y="3556448"/>
            <a:ext cx="27712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</a:rPr>
              <a:t>Реализация, МиО</a:t>
            </a:r>
          </a:p>
        </p:txBody>
      </p:sp>
    </p:spTree>
    <p:extLst>
      <p:ext uri="{BB962C8B-B14F-4D97-AF65-F5344CB8AC3E}">
        <p14:creationId xmlns:p14="http://schemas.microsoft.com/office/powerpoint/2010/main" val="8182877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4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7F10CC1B-216F-6F5B-E4AB-34815842AB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5056" y="3593866"/>
            <a:ext cx="8419344" cy="760663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Цели и мандат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переговоров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CFAF52F-2C42-AE90-6E4C-E42406AD9F0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179" y="6031306"/>
            <a:ext cx="601790" cy="56672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D18C974-EC12-82DE-FF56-6023DFFE0055}"/>
              </a:ext>
            </a:extLst>
          </p:cNvPr>
          <p:cNvGrpSpPr/>
          <p:nvPr/>
        </p:nvGrpSpPr>
        <p:grpSpPr>
          <a:xfrm>
            <a:off x="695614" y="3363337"/>
            <a:ext cx="1063363" cy="1063363"/>
            <a:chOff x="500743" y="2888192"/>
            <a:chExt cx="574058" cy="57405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E0A3982-1908-C8E2-8252-C33D27528850}"/>
                </a:ext>
              </a:extLst>
            </p:cNvPr>
            <p:cNvSpPr/>
            <p:nvPr/>
          </p:nvSpPr>
          <p:spPr>
            <a:xfrm>
              <a:off x="500743" y="2888192"/>
              <a:ext cx="574058" cy="57405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759EB23-C8A5-0275-8669-C60F9E357C1C}"/>
                </a:ext>
              </a:extLst>
            </p:cNvPr>
            <p:cNvSpPr txBox="1"/>
            <p:nvPr/>
          </p:nvSpPr>
          <p:spPr>
            <a:xfrm>
              <a:off x="500743" y="3030462"/>
              <a:ext cx="574058" cy="299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02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691898" y="203200"/>
            <a:ext cx="7500102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bg1"/>
                </a:solidFill>
              </a:rPr>
              <a:t>Повышение уровня знаний и потенциала в области разработки и реализации ССТ в странах ЦАРЭС</a:t>
            </a:r>
            <a:endParaRPr lang="ru-RU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851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611F8-29D5-EA70-12DB-EF9A1F813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73" y="151919"/>
            <a:ext cx="10515600" cy="1058233"/>
          </a:xfrm>
        </p:spPr>
        <p:txBody>
          <a:bodyPr>
            <a:normAutofit/>
          </a:bodyPr>
          <a:lstStyle/>
          <a:p>
            <a:pPr algn="r"/>
            <a:r>
              <a:rPr lang="ru-RU" sz="4000" dirty="0"/>
              <a:t>Официальное начало переговоров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5F26942-8EA9-51A3-349E-122714C6076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141" y="6176962"/>
            <a:ext cx="617838" cy="58184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E0156A9-63A1-666F-7F56-654D0AFBD53B}"/>
              </a:ext>
            </a:extLst>
          </p:cNvPr>
          <p:cNvGrpSpPr/>
          <p:nvPr/>
        </p:nvGrpSpPr>
        <p:grpSpPr>
          <a:xfrm flipH="1">
            <a:off x="-4129" y="1588722"/>
            <a:ext cx="12200259" cy="4774004"/>
            <a:chOff x="0" y="1811244"/>
            <a:chExt cx="12200259" cy="477400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2F93CF8-F160-1B0B-BC7E-DCCFC55B1274}"/>
                </a:ext>
              </a:extLst>
            </p:cNvPr>
            <p:cNvGrpSpPr/>
            <p:nvPr/>
          </p:nvGrpSpPr>
          <p:grpSpPr>
            <a:xfrm>
              <a:off x="0" y="1811244"/>
              <a:ext cx="12192000" cy="4774004"/>
              <a:chOff x="0" y="1811244"/>
              <a:chExt cx="12192000" cy="4774004"/>
            </a:xfrm>
          </p:grpSpPr>
          <p:sp>
            <p:nvSpPr>
              <p:cNvPr id="40" name="Freeform 28">
                <a:extLst>
                  <a:ext uri="{FF2B5EF4-FFF2-40B4-BE49-F238E27FC236}">
                    <a16:creationId xmlns:a16="http://schemas.microsoft.com/office/drawing/2014/main" id="{8E74B0A1-02FE-01F8-9686-D59D54405CE8}"/>
                  </a:ext>
                </a:extLst>
              </p:cNvPr>
              <p:cNvSpPr/>
              <p:nvPr/>
            </p:nvSpPr>
            <p:spPr>
              <a:xfrm>
                <a:off x="0" y="1811244"/>
                <a:ext cx="12192000" cy="3241046"/>
              </a:xfrm>
              <a:custGeom>
                <a:avLst/>
                <a:gdLst>
                  <a:gd name="connsiteX0" fmla="*/ 12192000 w 12192000"/>
                  <a:gd name="connsiteY0" fmla="*/ 0 h 3241046"/>
                  <a:gd name="connsiteX1" fmla="*/ 12192000 w 12192000"/>
                  <a:gd name="connsiteY1" fmla="*/ 38150 h 3241046"/>
                  <a:gd name="connsiteX2" fmla="*/ 12153362 w 12192000"/>
                  <a:gd name="connsiteY2" fmla="*/ 38632 h 3241046"/>
                  <a:gd name="connsiteX3" fmla="*/ 5278096 w 12192000"/>
                  <a:gd name="connsiteY3" fmla="*/ 450033 h 3241046"/>
                  <a:gd name="connsiteX4" fmla="*/ 2562922 w 12192000"/>
                  <a:gd name="connsiteY4" fmla="*/ 1200152 h 3241046"/>
                  <a:gd name="connsiteX5" fmla="*/ 7178406 w 12192000"/>
                  <a:gd name="connsiteY5" fmla="*/ 2328358 h 3241046"/>
                  <a:gd name="connsiteX6" fmla="*/ 323832 w 12192000"/>
                  <a:gd name="connsiteY6" fmla="*/ 3213413 h 3241046"/>
                  <a:gd name="connsiteX7" fmla="*/ 0 w 12192000"/>
                  <a:gd name="connsiteY7" fmla="*/ 3241046 h 3241046"/>
                  <a:gd name="connsiteX8" fmla="*/ 0 w 12192000"/>
                  <a:gd name="connsiteY8" fmla="*/ 3183522 h 3241046"/>
                  <a:gd name="connsiteX9" fmla="*/ 425044 w 12192000"/>
                  <a:gd name="connsiteY9" fmla="*/ 3147041 h 3241046"/>
                  <a:gd name="connsiteX10" fmla="*/ 7119083 w 12192000"/>
                  <a:gd name="connsiteY10" fmla="*/ 2365186 h 3241046"/>
                  <a:gd name="connsiteX11" fmla="*/ 2480787 w 12192000"/>
                  <a:gd name="connsiteY11" fmla="*/ 1204039 h 3241046"/>
                  <a:gd name="connsiteX12" fmla="*/ 5257562 w 12192000"/>
                  <a:gd name="connsiteY12" fmla="*/ 407503 h 3241046"/>
                  <a:gd name="connsiteX13" fmla="*/ 12153287 w 12192000"/>
                  <a:gd name="connsiteY13" fmla="*/ 463 h 3241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192000" h="3241046">
                    <a:moveTo>
                      <a:pt x="12192000" y="0"/>
                    </a:moveTo>
                    <a:lnTo>
                      <a:pt x="12192000" y="38150"/>
                    </a:lnTo>
                    <a:lnTo>
                      <a:pt x="12153362" y="38632"/>
                    </a:lnTo>
                    <a:cubicBezTo>
                      <a:pt x="10678562" y="66752"/>
                      <a:pt x="6817502" y="268037"/>
                      <a:pt x="5278096" y="450033"/>
                    </a:cubicBezTo>
                    <a:cubicBezTo>
                      <a:pt x="3636062" y="644162"/>
                      <a:pt x="2682927" y="767619"/>
                      <a:pt x="2562922" y="1200152"/>
                    </a:cubicBezTo>
                    <a:cubicBezTo>
                      <a:pt x="2475794" y="1935189"/>
                      <a:pt x="6567875" y="1987720"/>
                      <a:pt x="7178406" y="2328358"/>
                    </a:cubicBezTo>
                    <a:cubicBezTo>
                      <a:pt x="7624639" y="2634481"/>
                      <a:pt x="3197287" y="2971363"/>
                      <a:pt x="323832" y="3213413"/>
                    </a:cubicBezTo>
                    <a:lnTo>
                      <a:pt x="0" y="3241046"/>
                    </a:lnTo>
                    <a:lnTo>
                      <a:pt x="0" y="3183522"/>
                    </a:lnTo>
                    <a:lnTo>
                      <a:pt x="425044" y="3147041"/>
                    </a:lnTo>
                    <a:cubicBezTo>
                      <a:pt x="3436937" y="2889703"/>
                      <a:pt x="7300610" y="2571295"/>
                      <a:pt x="7119083" y="2365186"/>
                    </a:cubicBezTo>
                    <a:cubicBezTo>
                      <a:pt x="6754970" y="2035030"/>
                      <a:pt x="2514845" y="2029368"/>
                      <a:pt x="2480787" y="1204039"/>
                    </a:cubicBezTo>
                    <a:cubicBezTo>
                      <a:pt x="2548064" y="744716"/>
                      <a:pt x="3601842" y="608621"/>
                      <a:pt x="5257562" y="407503"/>
                    </a:cubicBezTo>
                    <a:cubicBezTo>
                      <a:pt x="6809803" y="218955"/>
                      <a:pt x="10677683" y="27351"/>
                      <a:pt x="12153287" y="463"/>
                    </a:cubicBez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28575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800">
                  <a:defRPr/>
                </a:pPr>
                <a:endParaRPr lang="en-US" sz="1600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30">
                <a:extLst>
                  <a:ext uri="{FF2B5EF4-FFF2-40B4-BE49-F238E27FC236}">
                    <a16:creationId xmlns:a16="http://schemas.microsoft.com/office/drawing/2014/main" id="{7D3EBB24-7F78-D4F7-2342-33F2AB1039DE}"/>
                  </a:ext>
                </a:extLst>
              </p:cNvPr>
              <p:cNvSpPr/>
              <p:nvPr/>
            </p:nvSpPr>
            <p:spPr>
              <a:xfrm>
                <a:off x="0" y="2184156"/>
                <a:ext cx="12192000" cy="4401092"/>
              </a:xfrm>
              <a:custGeom>
                <a:avLst/>
                <a:gdLst>
                  <a:gd name="connsiteX0" fmla="*/ 12192000 w 12192000"/>
                  <a:gd name="connsiteY0" fmla="*/ 0 h 4401092"/>
                  <a:gd name="connsiteX1" fmla="*/ 12192000 w 12192000"/>
                  <a:gd name="connsiteY1" fmla="*/ 47320 h 4401092"/>
                  <a:gd name="connsiteX2" fmla="*/ 12007343 w 12192000"/>
                  <a:gd name="connsiteY2" fmla="*/ 52463 h 4401092"/>
                  <a:gd name="connsiteX3" fmla="*/ 7918276 w 12192000"/>
                  <a:gd name="connsiteY3" fmla="*/ 290099 h 4401092"/>
                  <a:gd name="connsiteX4" fmla="*/ 4521131 w 12192000"/>
                  <a:gd name="connsiteY4" fmla="*/ 838241 h 4401092"/>
                  <a:gd name="connsiteX5" fmla="*/ 10069216 w 12192000"/>
                  <a:gd name="connsiteY5" fmla="*/ 1895606 h 4401092"/>
                  <a:gd name="connsiteX6" fmla="*/ 80466 w 12192000"/>
                  <a:gd name="connsiteY6" fmla="*/ 4391875 h 4401092"/>
                  <a:gd name="connsiteX7" fmla="*/ 0 w 12192000"/>
                  <a:gd name="connsiteY7" fmla="*/ 4401092 h 4401092"/>
                  <a:gd name="connsiteX8" fmla="*/ 0 w 12192000"/>
                  <a:gd name="connsiteY8" fmla="*/ 4335418 h 4401092"/>
                  <a:gd name="connsiteX9" fmla="*/ 79468 w 12192000"/>
                  <a:gd name="connsiteY9" fmla="*/ 4326274 h 4401092"/>
                  <a:gd name="connsiteX10" fmla="*/ 10003049 w 12192000"/>
                  <a:gd name="connsiteY10" fmla="*/ 1912684 h 4401092"/>
                  <a:gd name="connsiteX11" fmla="*/ 4405905 w 12192000"/>
                  <a:gd name="connsiteY11" fmla="*/ 834351 h 4401092"/>
                  <a:gd name="connsiteX12" fmla="*/ 8657529 w 12192000"/>
                  <a:gd name="connsiteY12" fmla="*/ 188282 h 4401092"/>
                  <a:gd name="connsiteX13" fmla="*/ 11995786 w 12192000"/>
                  <a:gd name="connsiteY13" fmla="*/ 3662 h 4401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192000" h="4401092">
                    <a:moveTo>
                      <a:pt x="12192000" y="0"/>
                    </a:moveTo>
                    <a:lnTo>
                      <a:pt x="12192000" y="47320"/>
                    </a:lnTo>
                    <a:lnTo>
                      <a:pt x="12007343" y="52463"/>
                    </a:lnTo>
                    <a:cubicBezTo>
                      <a:pt x="10932909" y="86874"/>
                      <a:pt x="9057382" y="204722"/>
                      <a:pt x="7918276" y="290099"/>
                    </a:cubicBezTo>
                    <a:cubicBezTo>
                      <a:pt x="6315260" y="399656"/>
                      <a:pt x="4409439" y="687695"/>
                      <a:pt x="4521131" y="838241"/>
                    </a:cubicBezTo>
                    <a:cubicBezTo>
                      <a:pt x="4924059" y="1078970"/>
                      <a:pt x="8727403" y="831394"/>
                      <a:pt x="10069216" y="1895606"/>
                    </a:cubicBezTo>
                    <a:cubicBezTo>
                      <a:pt x="11449806" y="3247714"/>
                      <a:pt x="4465151" y="3901291"/>
                      <a:pt x="80466" y="4391875"/>
                    </a:cubicBezTo>
                    <a:lnTo>
                      <a:pt x="0" y="4401092"/>
                    </a:lnTo>
                    <a:lnTo>
                      <a:pt x="0" y="4335418"/>
                    </a:lnTo>
                    <a:lnTo>
                      <a:pt x="79468" y="4326274"/>
                    </a:lnTo>
                    <a:cubicBezTo>
                      <a:pt x="4454461" y="3832653"/>
                      <a:pt x="11362246" y="3158107"/>
                      <a:pt x="10003049" y="1912684"/>
                    </a:cubicBezTo>
                    <a:cubicBezTo>
                      <a:pt x="8592784" y="849966"/>
                      <a:pt x="4477993" y="1133477"/>
                      <a:pt x="4405905" y="834351"/>
                    </a:cubicBezTo>
                    <a:cubicBezTo>
                      <a:pt x="4394604" y="580892"/>
                      <a:pt x="6980549" y="295839"/>
                      <a:pt x="8657529" y="188282"/>
                    </a:cubicBezTo>
                    <a:cubicBezTo>
                      <a:pt x="9561887" y="140025"/>
                      <a:pt x="10961303" y="33699"/>
                      <a:pt x="11995786" y="3662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28575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800">
                  <a:defRPr/>
                </a:pPr>
                <a:endParaRPr lang="en-US" sz="1600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26">
                <a:extLst>
                  <a:ext uri="{FF2B5EF4-FFF2-40B4-BE49-F238E27FC236}">
                    <a16:creationId xmlns:a16="http://schemas.microsoft.com/office/drawing/2014/main" id="{4082AEE8-E840-197F-BAAD-25FBFF0BEB81}"/>
                  </a:ext>
                </a:extLst>
              </p:cNvPr>
              <p:cNvSpPr/>
              <p:nvPr/>
            </p:nvSpPr>
            <p:spPr>
              <a:xfrm>
                <a:off x="0" y="1867400"/>
                <a:ext cx="12192000" cy="4598469"/>
              </a:xfrm>
              <a:custGeom>
                <a:avLst/>
                <a:gdLst>
                  <a:gd name="connsiteX0" fmla="*/ 12192000 w 12192000"/>
                  <a:gd name="connsiteY0" fmla="*/ 0 h 4598469"/>
                  <a:gd name="connsiteX1" fmla="*/ 12192000 w 12192000"/>
                  <a:gd name="connsiteY1" fmla="*/ 286111 h 4598469"/>
                  <a:gd name="connsiteX2" fmla="*/ 12134858 w 12192000"/>
                  <a:gd name="connsiteY2" fmla="*/ 287920 h 4598469"/>
                  <a:gd name="connsiteX3" fmla="*/ 4350317 w 12192000"/>
                  <a:gd name="connsiteY3" fmla="*/ 1170729 h 4598469"/>
                  <a:gd name="connsiteX4" fmla="*/ 9941753 w 12192000"/>
                  <a:gd name="connsiteY4" fmla="*/ 2241020 h 4598469"/>
                  <a:gd name="connsiteX5" fmla="*/ 81494 w 12192000"/>
                  <a:gd name="connsiteY5" fmla="*/ 4589252 h 4598469"/>
                  <a:gd name="connsiteX6" fmla="*/ 0 w 12192000"/>
                  <a:gd name="connsiteY6" fmla="*/ 4598469 h 4598469"/>
                  <a:gd name="connsiteX7" fmla="*/ 0 w 12192000"/>
                  <a:gd name="connsiteY7" fmla="*/ 3229476 h 4598469"/>
                  <a:gd name="connsiteX8" fmla="*/ 283925 w 12192000"/>
                  <a:gd name="connsiteY8" fmla="*/ 3203646 h 4598469"/>
                  <a:gd name="connsiteX9" fmla="*/ 7222066 w 12192000"/>
                  <a:gd name="connsiteY9" fmla="*/ 2260236 h 4598469"/>
                  <a:gd name="connsiteX10" fmla="*/ 2633965 w 12192000"/>
                  <a:gd name="connsiteY10" fmla="*/ 1112488 h 4598469"/>
                  <a:gd name="connsiteX11" fmla="*/ 5285248 w 12192000"/>
                  <a:gd name="connsiteY11" fmla="*/ 427070 h 4598469"/>
                  <a:gd name="connsiteX12" fmla="*/ 12155874 w 12192000"/>
                  <a:gd name="connsiteY12" fmla="*/ 484 h 4598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192000" h="4598469">
                    <a:moveTo>
                      <a:pt x="12192000" y="0"/>
                    </a:moveTo>
                    <a:lnTo>
                      <a:pt x="12192000" y="286111"/>
                    </a:lnTo>
                    <a:lnTo>
                      <a:pt x="12134858" y="287920"/>
                    </a:lnTo>
                    <a:cubicBezTo>
                      <a:pt x="10396956" y="346929"/>
                      <a:pt x="4255469" y="671526"/>
                      <a:pt x="4350317" y="1170729"/>
                    </a:cubicBezTo>
                    <a:cubicBezTo>
                      <a:pt x="4424687" y="1483043"/>
                      <a:pt x="8472168" y="1187504"/>
                      <a:pt x="9941753" y="2241020"/>
                    </a:cubicBezTo>
                    <a:cubicBezTo>
                      <a:pt x="11313789" y="3428882"/>
                      <a:pt x="4450921" y="4103553"/>
                      <a:pt x="81494" y="4589252"/>
                    </a:cubicBezTo>
                    <a:lnTo>
                      <a:pt x="0" y="4598469"/>
                    </a:lnTo>
                    <a:lnTo>
                      <a:pt x="0" y="3229476"/>
                    </a:lnTo>
                    <a:lnTo>
                      <a:pt x="283925" y="3203646"/>
                    </a:lnTo>
                    <a:cubicBezTo>
                      <a:pt x="3093007" y="2954235"/>
                      <a:pt x="7712415" y="2619674"/>
                      <a:pt x="7222066" y="2260236"/>
                    </a:cubicBezTo>
                    <a:cubicBezTo>
                      <a:pt x="6642338" y="1900599"/>
                      <a:pt x="2415178" y="1823885"/>
                      <a:pt x="2633965" y="1112488"/>
                    </a:cubicBezTo>
                    <a:cubicBezTo>
                      <a:pt x="2775862" y="757049"/>
                      <a:pt x="3654625" y="612987"/>
                      <a:pt x="5285248" y="427070"/>
                    </a:cubicBezTo>
                    <a:cubicBezTo>
                      <a:pt x="6813960" y="252772"/>
                      <a:pt x="10680365" y="31113"/>
                      <a:pt x="12155874" y="484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28575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800">
                  <a:defRPr/>
                </a:pPr>
                <a:endParaRPr lang="en-US" sz="1600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D426D0CC-2BEC-C0D9-3CC1-0E0E6D80A8CA}"/>
                </a:ext>
              </a:extLst>
            </p:cNvPr>
            <p:cNvSpPr/>
            <p:nvPr/>
          </p:nvSpPr>
          <p:spPr>
            <a:xfrm>
              <a:off x="25645" y="2003369"/>
              <a:ext cx="12174614" cy="3797847"/>
            </a:xfrm>
            <a:custGeom>
              <a:avLst/>
              <a:gdLst>
                <a:gd name="connsiteX0" fmla="*/ 8063345 w 8063345"/>
                <a:gd name="connsiteY0" fmla="*/ 0 h 4710545"/>
                <a:gd name="connsiteX1" fmla="*/ 3186545 w 8063345"/>
                <a:gd name="connsiteY1" fmla="*/ 235527 h 4710545"/>
                <a:gd name="connsiteX2" fmla="*/ 3006436 w 8063345"/>
                <a:gd name="connsiteY2" fmla="*/ 609600 h 4710545"/>
                <a:gd name="connsiteX3" fmla="*/ 3269673 w 8063345"/>
                <a:gd name="connsiteY3" fmla="*/ 1052945 h 4710545"/>
                <a:gd name="connsiteX4" fmla="*/ 2202873 w 8063345"/>
                <a:gd name="connsiteY4" fmla="*/ 1246909 h 4710545"/>
                <a:gd name="connsiteX5" fmla="*/ 2687782 w 8063345"/>
                <a:gd name="connsiteY5" fmla="*/ 2008909 h 4710545"/>
                <a:gd name="connsiteX6" fmla="*/ 4530436 w 8063345"/>
                <a:gd name="connsiteY6" fmla="*/ 2189018 h 4710545"/>
                <a:gd name="connsiteX7" fmla="*/ 3893127 w 8063345"/>
                <a:gd name="connsiteY7" fmla="*/ 3920836 h 4710545"/>
                <a:gd name="connsiteX8" fmla="*/ 0 w 8063345"/>
                <a:gd name="connsiteY8" fmla="*/ 4710545 h 4710545"/>
                <a:gd name="connsiteX0" fmla="*/ 9310254 w 9310254"/>
                <a:gd name="connsiteY0" fmla="*/ 0 h 4821381"/>
                <a:gd name="connsiteX1" fmla="*/ 4433454 w 9310254"/>
                <a:gd name="connsiteY1" fmla="*/ 235527 h 4821381"/>
                <a:gd name="connsiteX2" fmla="*/ 4253345 w 9310254"/>
                <a:gd name="connsiteY2" fmla="*/ 609600 h 4821381"/>
                <a:gd name="connsiteX3" fmla="*/ 4516582 w 9310254"/>
                <a:gd name="connsiteY3" fmla="*/ 1052945 h 4821381"/>
                <a:gd name="connsiteX4" fmla="*/ 3449782 w 9310254"/>
                <a:gd name="connsiteY4" fmla="*/ 1246909 h 4821381"/>
                <a:gd name="connsiteX5" fmla="*/ 3934691 w 9310254"/>
                <a:gd name="connsiteY5" fmla="*/ 2008909 h 4821381"/>
                <a:gd name="connsiteX6" fmla="*/ 5777345 w 9310254"/>
                <a:gd name="connsiteY6" fmla="*/ 2189018 h 4821381"/>
                <a:gd name="connsiteX7" fmla="*/ 5140036 w 9310254"/>
                <a:gd name="connsiteY7" fmla="*/ 3920836 h 4821381"/>
                <a:gd name="connsiteX8" fmla="*/ 0 w 9310254"/>
                <a:gd name="connsiteY8" fmla="*/ 4821381 h 4821381"/>
                <a:gd name="connsiteX0" fmla="*/ 9296399 w 9296399"/>
                <a:gd name="connsiteY0" fmla="*/ 0 h 4821381"/>
                <a:gd name="connsiteX1" fmla="*/ 4419599 w 9296399"/>
                <a:gd name="connsiteY1" fmla="*/ 235527 h 4821381"/>
                <a:gd name="connsiteX2" fmla="*/ 4239490 w 9296399"/>
                <a:gd name="connsiteY2" fmla="*/ 609600 h 4821381"/>
                <a:gd name="connsiteX3" fmla="*/ 4502727 w 9296399"/>
                <a:gd name="connsiteY3" fmla="*/ 1052945 h 4821381"/>
                <a:gd name="connsiteX4" fmla="*/ 3435927 w 9296399"/>
                <a:gd name="connsiteY4" fmla="*/ 1246909 h 4821381"/>
                <a:gd name="connsiteX5" fmla="*/ 3920836 w 9296399"/>
                <a:gd name="connsiteY5" fmla="*/ 2008909 h 4821381"/>
                <a:gd name="connsiteX6" fmla="*/ 5763490 w 9296399"/>
                <a:gd name="connsiteY6" fmla="*/ 2189018 h 4821381"/>
                <a:gd name="connsiteX7" fmla="*/ 5126181 w 9296399"/>
                <a:gd name="connsiteY7" fmla="*/ 3920836 h 4821381"/>
                <a:gd name="connsiteX8" fmla="*/ 0 w 9296399"/>
                <a:gd name="connsiteY8" fmla="*/ 4821381 h 4821381"/>
                <a:gd name="connsiteX0" fmla="*/ 9296399 w 9296399"/>
                <a:gd name="connsiteY0" fmla="*/ 0 h 4821381"/>
                <a:gd name="connsiteX1" fmla="*/ 4419599 w 9296399"/>
                <a:gd name="connsiteY1" fmla="*/ 235527 h 4821381"/>
                <a:gd name="connsiteX2" fmla="*/ 4239490 w 9296399"/>
                <a:gd name="connsiteY2" fmla="*/ 609600 h 4821381"/>
                <a:gd name="connsiteX3" fmla="*/ 4502727 w 9296399"/>
                <a:gd name="connsiteY3" fmla="*/ 1052945 h 4821381"/>
                <a:gd name="connsiteX4" fmla="*/ 3435927 w 9296399"/>
                <a:gd name="connsiteY4" fmla="*/ 1246909 h 4821381"/>
                <a:gd name="connsiteX5" fmla="*/ 3920836 w 9296399"/>
                <a:gd name="connsiteY5" fmla="*/ 2008909 h 4821381"/>
                <a:gd name="connsiteX6" fmla="*/ 6553200 w 9296399"/>
                <a:gd name="connsiteY6" fmla="*/ 2701636 h 4821381"/>
                <a:gd name="connsiteX7" fmla="*/ 5126181 w 9296399"/>
                <a:gd name="connsiteY7" fmla="*/ 3920836 h 4821381"/>
                <a:gd name="connsiteX8" fmla="*/ 0 w 9296399"/>
                <a:gd name="connsiteY8" fmla="*/ 4821381 h 4821381"/>
                <a:gd name="connsiteX0" fmla="*/ 9296399 w 9296399"/>
                <a:gd name="connsiteY0" fmla="*/ 0 h 4821381"/>
                <a:gd name="connsiteX1" fmla="*/ 4419599 w 9296399"/>
                <a:gd name="connsiteY1" fmla="*/ 235527 h 4821381"/>
                <a:gd name="connsiteX2" fmla="*/ 4239490 w 9296399"/>
                <a:gd name="connsiteY2" fmla="*/ 609600 h 4821381"/>
                <a:gd name="connsiteX3" fmla="*/ 4502727 w 9296399"/>
                <a:gd name="connsiteY3" fmla="*/ 1052945 h 4821381"/>
                <a:gd name="connsiteX4" fmla="*/ 2673927 w 9296399"/>
                <a:gd name="connsiteY4" fmla="*/ 1537854 h 4821381"/>
                <a:gd name="connsiteX5" fmla="*/ 3920836 w 9296399"/>
                <a:gd name="connsiteY5" fmla="*/ 2008909 h 4821381"/>
                <a:gd name="connsiteX6" fmla="*/ 6553200 w 9296399"/>
                <a:gd name="connsiteY6" fmla="*/ 2701636 h 4821381"/>
                <a:gd name="connsiteX7" fmla="*/ 5126181 w 9296399"/>
                <a:gd name="connsiteY7" fmla="*/ 3920836 h 4821381"/>
                <a:gd name="connsiteX8" fmla="*/ 0 w 9296399"/>
                <a:gd name="connsiteY8" fmla="*/ 4821381 h 4821381"/>
                <a:gd name="connsiteX0" fmla="*/ 9296399 w 9296399"/>
                <a:gd name="connsiteY0" fmla="*/ 0 h 4821381"/>
                <a:gd name="connsiteX1" fmla="*/ 4419599 w 9296399"/>
                <a:gd name="connsiteY1" fmla="*/ 235527 h 4821381"/>
                <a:gd name="connsiteX2" fmla="*/ 4239490 w 9296399"/>
                <a:gd name="connsiteY2" fmla="*/ 609600 h 4821381"/>
                <a:gd name="connsiteX3" fmla="*/ 4959927 w 9296399"/>
                <a:gd name="connsiteY3" fmla="*/ 858981 h 4821381"/>
                <a:gd name="connsiteX4" fmla="*/ 2673927 w 9296399"/>
                <a:gd name="connsiteY4" fmla="*/ 1537854 h 4821381"/>
                <a:gd name="connsiteX5" fmla="*/ 3920836 w 9296399"/>
                <a:gd name="connsiteY5" fmla="*/ 2008909 h 4821381"/>
                <a:gd name="connsiteX6" fmla="*/ 6553200 w 9296399"/>
                <a:gd name="connsiteY6" fmla="*/ 2701636 h 4821381"/>
                <a:gd name="connsiteX7" fmla="*/ 5126181 w 9296399"/>
                <a:gd name="connsiteY7" fmla="*/ 3920836 h 4821381"/>
                <a:gd name="connsiteX8" fmla="*/ 0 w 9296399"/>
                <a:gd name="connsiteY8" fmla="*/ 4821381 h 4821381"/>
                <a:gd name="connsiteX0" fmla="*/ 9296399 w 9296399"/>
                <a:gd name="connsiteY0" fmla="*/ 0 h 4821381"/>
                <a:gd name="connsiteX1" fmla="*/ 4419599 w 9296399"/>
                <a:gd name="connsiteY1" fmla="*/ 235527 h 4821381"/>
                <a:gd name="connsiteX2" fmla="*/ 3297381 w 9296399"/>
                <a:gd name="connsiteY2" fmla="*/ 512618 h 4821381"/>
                <a:gd name="connsiteX3" fmla="*/ 4959927 w 9296399"/>
                <a:gd name="connsiteY3" fmla="*/ 858981 h 4821381"/>
                <a:gd name="connsiteX4" fmla="*/ 2673927 w 9296399"/>
                <a:gd name="connsiteY4" fmla="*/ 1537854 h 4821381"/>
                <a:gd name="connsiteX5" fmla="*/ 3920836 w 9296399"/>
                <a:gd name="connsiteY5" fmla="*/ 2008909 h 4821381"/>
                <a:gd name="connsiteX6" fmla="*/ 6553200 w 9296399"/>
                <a:gd name="connsiteY6" fmla="*/ 2701636 h 4821381"/>
                <a:gd name="connsiteX7" fmla="*/ 5126181 w 9296399"/>
                <a:gd name="connsiteY7" fmla="*/ 3920836 h 4821381"/>
                <a:gd name="connsiteX8" fmla="*/ 0 w 9296399"/>
                <a:gd name="connsiteY8" fmla="*/ 4821381 h 4821381"/>
                <a:gd name="connsiteX0" fmla="*/ 9296399 w 9296399"/>
                <a:gd name="connsiteY0" fmla="*/ 0 h 4821381"/>
                <a:gd name="connsiteX1" fmla="*/ 4419599 w 9296399"/>
                <a:gd name="connsiteY1" fmla="*/ 235527 h 4821381"/>
                <a:gd name="connsiteX2" fmla="*/ 3117272 w 9296399"/>
                <a:gd name="connsiteY2" fmla="*/ 512618 h 4821381"/>
                <a:gd name="connsiteX3" fmla="*/ 4959927 w 9296399"/>
                <a:gd name="connsiteY3" fmla="*/ 858981 h 4821381"/>
                <a:gd name="connsiteX4" fmla="*/ 2673927 w 9296399"/>
                <a:gd name="connsiteY4" fmla="*/ 1537854 h 4821381"/>
                <a:gd name="connsiteX5" fmla="*/ 3920836 w 9296399"/>
                <a:gd name="connsiteY5" fmla="*/ 2008909 h 4821381"/>
                <a:gd name="connsiteX6" fmla="*/ 6553200 w 9296399"/>
                <a:gd name="connsiteY6" fmla="*/ 2701636 h 4821381"/>
                <a:gd name="connsiteX7" fmla="*/ 5126181 w 9296399"/>
                <a:gd name="connsiteY7" fmla="*/ 3920836 h 4821381"/>
                <a:gd name="connsiteX8" fmla="*/ 0 w 9296399"/>
                <a:gd name="connsiteY8" fmla="*/ 4821381 h 4821381"/>
                <a:gd name="connsiteX0" fmla="*/ 9296399 w 9296399"/>
                <a:gd name="connsiteY0" fmla="*/ 0 h 4821381"/>
                <a:gd name="connsiteX1" fmla="*/ 4419599 w 9296399"/>
                <a:gd name="connsiteY1" fmla="*/ 235527 h 4821381"/>
                <a:gd name="connsiteX2" fmla="*/ 3186545 w 9296399"/>
                <a:gd name="connsiteY2" fmla="*/ 484909 h 4821381"/>
                <a:gd name="connsiteX3" fmla="*/ 4959927 w 9296399"/>
                <a:gd name="connsiteY3" fmla="*/ 858981 h 4821381"/>
                <a:gd name="connsiteX4" fmla="*/ 2673927 w 9296399"/>
                <a:gd name="connsiteY4" fmla="*/ 1537854 h 4821381"/>
                <a:gd name="connsiteX5" fmla="*/ 3920836 w 9296399"/>
                <a:gd name="connsiteY5" fmla="*/ 2008909 h 4821381"/>
                <a:gd name="connsiteX6" fmla="*/ 6553200 w 9296399"/>
                <a:gd name="connsiteY6" fmla="*/ 2701636 h 4821381"/>
                <a:gd name="connsiteX7" fmla="*/ 5126181 w 9296399"/>
                <a:gd name="connsiteY7" fmla="*/ 3920836 h 4821381"/>
                <a:gd name="connsiteX8" fmla="*/ 0 w 9296399"/>
                <a:gd name="connsiteY8" fmla="*/ 4821381 h 4821381"/>
                <a:gd name="connsiteX0" fmla="*/ 9296399 w 9296399"/>
                <a:gd name="connsiteY0" fmla="*/ 0 h 4821381"/>
                <a:gd name="connsiteX1" fmla="*/ 4419599 w 9296399"/>
                <a:gd name="connsiteY1" fmla="*/ 235527 h 4821381"/>
                <a:gd name="connsiteX2" fmla="*/ 3186545 w 9296399"/>
                <a:gd name="connsiteY2" fmla="*/ 484909 h 4821381"/>
                <a:gd name="connsiteX3" fmla="*/ 5126181 w 9296399"/>
                <a:gd name="connsiteY3" fmla="*/ 817417 h 4821381"/>
                <a:gd name="connsiteX4" fmla="*/ 2673927 w 9296399"/>
                <a:gd name="connsiteY4" fmla="*/ 1537854 h 4821381"/>
                <a:gd name="connsiteX5" fmla="*/ 3920836 w 9296399"/>
                <a:gd name="connsiteY5" fmla="*/ 2008909 h 4821381"/>
                <a:gd name="connsiteX6" fmla="*/ 6553200 w 9296399"/>
                <a:gd name="connsiteY6" fmla="*/ 2701636 h 4821381"/>
                <a:gd name="connsiteX7" fmla="*/ 5126181 w 9296399"/>
                <a:gd name="connsiteY7" fmla="*/ 3920836 h 4821381"/>
                <a:gd name="connsiteX8" fmla="*/ 0 w 9296399"/>
                <a:gd name="connsiteY8" fmla="*/ 4821381 h 4821381"/>
                <a:gd name="connsiteX0" fmla="*/ 9296399 w 9296399"/>
                <a:gd name="connsiteY0" fmla="*/ 0 h 4821381"/>
                <a:gd name="connsiteX1" fmla="*/ 4419599 w 9296399"/>
                <a:gd name="connsiteY1" fmla="*/ 235527 h 4821381"/>
                <a:gd name="connsiteX2" fmla="*/ 3186545 w 9296399"/>
                <a:gd name="connsiteY2" fmla="*/ 484909 h 4821381"/>
                <a:gd name="connsiteX3" fmla="*/ 5278581 w 9296399"/>
                <a:gd name="connsiteY3" fmla="*/ 789708 h 4821381"/>
                <a:gd name="connsiteX4" fmla="*/ 2673927 w 9296399"/>
                <a:gd name="connsiteY4" fmla="*/ 1537854 h 4821381"/>
                <a:gd name="connsiteX5" fmla="*/ 3920836 w 9296399"/>
                <a:gd name="connsiteY5" fmla="*/ 2008909 h 4821381"/>
                <a:gd name="connsiteX6" fmla="*/ 6553200 w 9296399"/>
                <a:gd name="connsiteY6" fmla="*/ 2701636 h 4821381"/>
                <a:gd name="connsiteX7" fmla="*/ 5126181 w 9296399"/>
                <a:gd name="connsiteY7" fmla="*/ 3920836 h 4821381"/>
                <a:gd name="connsiteX8" fmla="*/ 0 w 9296399"/>
                <a:gd name="connsiteY8" fmla="*/ 4821381 h 4821381"/>
                <a:gd name="connsiteX0" fmla="*/ 9296399 w 9296399"/>
                <a:gd name="connsiteY0" fmla="*/ 0 h 4821381"/>
                <a:gd name="connsiteX1" fmla="*/ 4419599 w 9296399"/>
                <a:gd name="connsiteY1" fmla="*/ 305865 h 4821381"/>
                <a:gd name="connsiteX2" fmla="*/ 3186545 w 9296399"/>
                <a:gd name="connsiteY2" fmla="*/ 484909 h 4821381"/>
                <a:gd name="connsiteX3" fmla="*/ 5278581 w 9296399"/>
                <a:gd name="connsiteY3" fmla="*/ 789708 h 4821381"/>
                <a:gd name="connsiteX4" fmla="*/ 2673927 w 9296399"/>
                <a:gd name="connsiteY4" fmla="*/ 1537854 h 4821381"/>
                <a:gd name="connsiteX5" fmla="*/ 3920836 w 9296399"/>
                <a:gd name="connsiteY5" fmla="*/ 2008909 h 4821381"/>
                <a:gd name="connsiteX6" fmla="*/ 6553200 w 9296399"/>
                <a:gd name="connsiteY6" fmla="*/ 2701636 h 4821381"/>
                <a:gd name="connsiteX7" fmla="*/ 5126181 w 9296399"/>
                <a:gd name="connsiteY7" fmla="*/ 3920836 h 4821381"/>
                <a:gd name="connsiteX8" fmla="*/ 0 w 9296399"/>
                <a:gd name="connsiteY8" fmla="*/ 4821381 h 4821381"/>
                <a:gd name="connsiteX0" fmla="*/ 9296399 w 9296399"/>
                <a:gd name="connsiteY0" fmla="*/ 0 h 4821381"/>
                <a:gd name="connsiteX1" fmla="*/ 4409551 w 9296399"/>
                <a:gd name="connsiteY1" fmla="*/ 275720 h 4821381"/>
                <a:gd name="connsiteX2" fmla="*/ 3186545 w 9296399"/>
                <a:gd name="connsiteY2" fmla="*/ 484909 h 4821381"/>
                <a:gd name="connsiteX3" fmla="*/ 5278581 w 9296399"/>
                <a:gd name="connsiteY3" fmla="*/ 789708 h 4821381"/>
                <a:gd name="connsiteX4" fmla="*/ 2673927 w 9296399"/>
                <a:gd name="connsiteY4" fmla="*/ 1537854 h 4821381"/>
                <a:gd name="connsiteX5" fmla="*/ 3920836 w 9296399"/>
                <a:gd name="connsiteY5" fmla="*/ 2008909 h 4821381"/>
                <a:gd name="connsiteX6" fmla="*/ 6553200 w 9296399"/>
                <a:gd name="connsiteY6" fmla="*/ 2701636 h 4821381"/>
                <a:gd name="connsiteX7" fmla="*/ 5126181 w 9296399"/>
                <a:gd name="connsiteY7" fmla="*/ 3920836 h 4821381"/>
                <a:gd name="connsiteX8" fmla="*/ 0 w 9296399"/>
                <a:gd name="connsiteY8" fmla="*/ 4821381 h 4821381"/>
                <a:gd name="connsiteX0" fmla="*/ 9135626 w 9135626"/>
                <a:gd name="connsiteY0" fmla="*/ 0 h 4811333"/>
                <a:gd name="connsiteX1" fmla="*/ 4409551 w 9135626"/>
                <a:gd name="connsiteY1" fmla="*/ 265672 h 4811333"/>
                <a:gd name="connsiteX2" fmla="*/ 3186545 w 9135626"/>
                <a:gd name="connsiteY2" fmla="*/ 474861 h 4811333"/>
                <a:gd name="connsiteX3" fmla="*/ 5278581 w 9135626"/>
                <a:gd name="connsiteY3" fmla="*/ 779660 h 4811333"/>
                <a:gd name="connsiteX4" fmla="*/ 2673927 w 9135626"/>
                <a:gd name="connsiteY4" fmla="*/ 1527806 h 4811333"/>
                <a:gd name="connsiteX5" fmla="*/ 3920836 w 9135626"/>
                <a:gd name="connsiteY5" fmla="*/ 1998861 h 4811333"/>
                <a:gd name="connsiteX6" fmla="*/ 6553200 w 9135626"/>
                <a:gd name="connsiteY6" fmla="*/ 2691588 h 4811333"/>
                <a:gd name="connsiteX7" fmla="*/ 5126181 w 9135626"/>
                <a:gd name="connsiteY7" fmla="*/ 3910788 h 4811333"/>
                <a:gd name="connsiteX8" fmla="*/ 0 w 9135626"/>
                <a:gd name="connsiteY8" fmla="*/ 4811333 h 4811333"/>
                <a:gd name="connsiteX0" fmla="*/ 9135626 w 9135626"/>
                <a:gd name="connsiteY0" fmla="*/ 0 h 4811333"/>
                <a:gd name="connsiteX1" fmla="*/ 4409551 w 9135626"/>
                <a:gd name="connsiteY1" fmla="*/ 265672 h 4811333"/>
                <a:gd name="connsiteX2" fmla="*/ 3186545 w 9135626"/>
                <a:gd name="connsiteY2" fmla="*/ 474861 h 4811333"/>
                <a:gd name="connsiteX3" fmla="*/ 5278581 w 9135626"/>
                <a:gd name="connsiteY3" fmla="*/ 779660 h 4811333"/>
                <a:gd name="connsiteX4" fmla="*/ 2673927 w 9135626"/>
                <a:gd name="connsiteY4" fmla="*/ 1527806 h 4811333"/>
                <a:gd name="connsiteX5" fmla="*/ 3920836 w 9135626"/>
                <a:gd name="connsiteY5" fmla="*/ 1998861 h 4811333"/>
                <a:gd name="connsiteX6" fmla="*/ 6553200 w 9135626"/>
                <a:gd name="connsiteY6" fmla="*/ 2691588 h 4811333"/>
                <a:gd name="connsiteX7" fmla="*/ 5126181 w 9135626"/>
                <a:gd name="connsiteY7" fmla="*/ 3910788 h 4811333"/>
                <a:gd name="connsiteX8" fmla="*/ 0 w 9135626"/>
                <a:gd name="connsiteY8" fmla="*/ 4811333 h 4811333"/>
                <a:gd name="connsiteX0" fmla="*/ 9135626 w 9135626"/>
                <a:gd name="connsiteY0" fmla="*/ 0 h 4811333"/>
                <a:gd name="connsiteX1" fmla="*/ 4409551 w 9135626"/>
                <a:gd name="connsiteY1" fmla="*/ 265672 h 4811333"/>
                <a:gd name="connsiteX2" fmla="*/ 3186545 w 9135626"/>
                <a:gd name="connsiteY2" fmla="*/ 474861 h 4811333"/>
                <a:gd name="connsiteX3" fmla="*/ 5278581 w 9135626"/>
                <a:gd name="connsiteY3" fmla="*/ 779660 h 4811333"/>
                <a:gd name="connsiteX4" fmla="*/ 2673927 w 9135626"/>
                <a:gd name="connsiteY4" fmla="*/ 1527806 h 4811333"/>
                <a:gd name="connsiteX5" fmla="*/ 3920836 w 9135626"/>
                <a:gd name="connsiteY5" fmla="*/ 1998861 h 4811333"/>
                <a:gd name="connsiteX6" fmla="*/ 6987152 w 9135626"/>
                <a:gd name="connsiteY6" fmla="*/ 2939561 h 4811333"/>
                <a:gd name="connsiteX7" fmla="*/ 5126181 w 9135626"/>
                <a:gd name="connsiteY7" fmla="*/ 3910788 h 4811333"/>
                <a:gd name="connsiteX8" fmla="*/ 0 w 9135626"/>
                <a:gd name="connsiteY8" fmla="*/ 4811333 h 4811333"/>
                <a:gd name="connsiteX0" fmla="*/ 9135626 w 9135626"/>
                <a:gd name="connsiteY0" fmla="*/ 0 h 4811333"/>
                <a:gd name="connsiteX1" fmla="*/ 4409551 w 9135626"/>
                <a:gd name="connsiteY1" fmla="*/ 265672 h 4811333"/>
                <a:gd name="connsiteX2" fmla="*/ 3186545 w 9135626"/>
                <a:gd name="connsiteY2" fmla="*/ 474861 h 4811333"/>
                <a:gd name="connsiteX3" fmla="*/ 5278581 w 9135626"/>
                <a:gd name="connsiteY3" fmla="*/ 779660 h 4811333"/>
                <a:gd name="connsiteX4" fmla="*/ 2673927 w 9135626"/>
                <a:gd name="connsiteY4" fmla="*/ 1527806 h 4811333"/>
                <a:gd name="connsiteX5" fmla="*/ 3920836 w 9135626"/>
                <a:gd name="connsiteY5" fmla="*/ 1998861 h 4811333"/>
                <a:gd name="connsiteX6" fmla="*/ 6723681 w 9135626"/>
                <a:gd name="connsiteY6" fmla="*/ 2629595 h 4811333"/>
                <a:gd name="connsiteX7" fmla="*/ 5126181 w 9135626"/>
                <a:gd name="connsiteY7" fmla="*/ 3910788 h 4811333"/>
                <a:gd name="connsiteX8" fmla="*/ 0 w 9135626"/>
                <a:gd name="connsiteY8" fmla="*/ 4811333 h 4811333"/>
                <a:gd name="connsiteX0" fmla="*/ 7937891 w 7937891"/>
                <a:gd name="connsiteY0" fmla="*/ 0 h 4656787"/>
                <a:gd name="connsiteX1" fmla="*/ 3211816 w 7937891"/>
                <a:gd name="connsiteY1" fmla="*/ 265672 h 4656787"/>
                <a:gd name="connsiteX2" fmla="*/ 1988810 w 7937891"/>
                <a:gd name="connsiteY2" fmla="*/ 474861 h 4656787"/>
                <a:gd name="connsiteX3" fmla="*/ 4080846 w 7937891"/>
                <a:gd name="connsiteY3" fmla="*/ 779660 h 4656787"/>
                <a:gd name="connsiteX4" fmla="*/ 1476192 w 7937891"/>
                <a:gd name="connsiteY4" fmla="*/ 1527806 h 4656787"/>
                <a:gd name="connsiteX5" fmla="*/ 2723101 w 7937891"/>
                <a:gd name="connsiteY5" fmla="*/ 1998861 h 4656787"/>
                <a:gd name="connsiteX6" fmla="*/ 5525946 w 7937891"/>
                <a:gd name="connsiteY6" fmla="*/ 2629595 h 4656787"/>
                <a:gd name="connsiteX7" fmla="*/ 3928446 w 7937891"/>
                <a:gd name="connsiteY7" fmla="*/ 3910788 h 4656787"/>
                <a:gd name="connsiteX8" fmla="*/ 0 w 7937891"/>
                <a:gd name="connsiteY8" fmla="*/ 4656787 h 4656787"/>
                <a:gd name="connsiteX0" fmla="*/ 7937891 w 7937891"/>
                <a:gd name="connsiteY0" fmla="*/ 0 h 4656787"/>
                <a:gd name="connsiteX1" fmla="*/ 3211816 w 7937891"/>
                <a:gd name="connsiteY1" fmla="*/ 265672 h 4656787"/>
                <a:gd name="connsiteX2" fmla="*/ 1988810 w 7937891"/>
                <a:gd name="connsiteY2" fmla="*/ 474861 h 4656787"/>
                <a:gd name="connsiteX3" fmla="*/ 4080846 w 7937891"/>
                <a:gd name="connsiteY3" fmla="*/ 779660 h 4656787"/>
                <a:gd name="connsiteX4" fmla="*/ 1476192 w 7937891"/>
                <a:gd name="connsiteY4" fmla="*/ 1527806 h 4656787"/>
                <a:gd name="connsiteX5" fmla="*/ 2723101 w 7937891"/>
                <a:gd name="connsiteY5" fmla="*/ 1998861 h 4656787"/>
                <a:gd name="connsiteX6" fmla="*/ 5525946 w 7937891"/>
                <a:gd name="connsiteY6" fmla="*/ 2629595 h 4656787"/>
                <a:gd name="connsiteX7" fmla="*/ 3928446 w 7937891"/>
                <a:gd name="connsiteY7" fmla="*/ 3910788 h 4656787"/>
                <a:gd name="connsiteX8" fmla="*/ 0 w 7937891"/>
                <a:gd name="connsiteY8" fmla="*/ 4656787 h 4656787"/>
                <a:gd name="connsiteX0" fmla="*/ 7937891 w 7937891"/>
                <a:gd name="connsiteY0" fmla="*/ 0 h 4656787"/>
                <a:gd name="connsiteX1" fmla="*/ 3211816 w 7937891"/>
                <a:gd name="connsiteY1" fmla="*/ 265672 h 4656787"/>
                <a:gd name="connsiteX2" fmla="*/ 1988810 w 7937891"/>
                <a:gd name="connsiteY2" fmla="*/ 474861 h 4656787"/>
                <a:gd name="connsiteX3" fmla="*/ 4080846 w 7937891"/>
                <a:gd name="connsiteY3" fmla="*/ 779660 h 4656787"/>
                <a:gd name="connsiteX4" fmla="*/ 1476192 w 7937891"/>
                <a:gd name="connsiteY4" fmla="*/ 1527806 h 4656787"/>
                <a:gd name="connsiteX5" fmla="*/ 2723101 w 7937891"/>
                <a:gd name="connsiteY5" fmla="*/ 1998861 h 4656787"/>
                <a:gd name="connsiteX6" fmla="*/ 5525946 w 7937891"/>
                <a:gd name="connsiteY6" fmla="*/ 2629595 h 4656787"/>
                <a:gd name="connsiteX7" fmla="*/ 3928446 w 7937891"/>
                <a:gd name="connsiteY7" fmla="*/ 3910788 h 4656787"/>
                <a:gd name="connsiteX8" fmla="*/ 0 w 7937891"/>
                <a:gd name="connsiteY8" fmla="*/ 4656787 h 4656787"/>
                <a:gd name="connsiteX0" fmla="*/ 7937891 w 7937891"/>
                <a:gd name="connsiteY0" fmla="*/ 0 h 4656787"/>
                <a:gd name="connsiteX1" fmla="*/ 3211816 w 7937891"/>
                <a:gd name="connsiteY1" fmla="*/ 265672 h 4656787"/>
                <a:gd name="connsiteX2" fmla="*/ 1988810 w 7937891"/>
                <a:gd name="connsiteY2" fmla="*/ 474861 h 4656787"/>
                <a:gd name="connsiteX3" fmla="*/ 4080846 w 7937891"/>
                <a:gd name="connsiteY3" fmla="*/ 779660 h 4656787"/>
                <a:gd name="connsiteX4" fmla="*/ 1476192 w 7937891"/>
                <a:gd name="connsiteY4" fmla="*/ 1527806 h 4656787"/>
                <a:gd name="connsiteX5" fmla="*/ 2723101 w 7937891"/>
                <a:gd name="connsiteY5" fmla="*/ 1998861 h 4656787"/>
                <a:gd name="connsiteX6" fmla="*/ 5525946 w 7937891"/>
                <a:gd name="connsiteY6" fmla="*/ 2629595 h 4656787"/>
                <a:gd name="connsiteX7" fmla="*/ 3928446 w 7937891"/>
                <a:gd name="connsiteY7" fmla="*/ 3910788 h 4656787"/>
                <a:gd name="connsiteX8" fmla="*/ 0 w 7937891"/>
                <a:gd name="connsiteY8" fmla="*/ 4656787 h 4656787"/>
                <a:gd name="connsiteX0" fmla="*/ 7937891 w 7937891"/>
                <a:gd name="connsiteY0" fmla="*/ 0 h 4656787"/>
                <a:gd name="connsiteX1" fmla="*/ 3211816 w 7937891"/>
                <a:gd name="connsiteY1" fmla="*/ 265672 h 4656787"/>
                <a:gd name="connsiteX2" fmla="*/ 1988810 w 7937891"/>
                <a:gd name="connsiteY2" fmla="*/ 474861 h 4656787"/>
                <a:gd name="connsiteX3" fmla="*/ 4080846 w 7937891"/>
                <a:gd name="connsiteY3" fmla="*/ 779660 h 4656787"/>
                <a:gd name="connsiteX4" fmla="*/ 1476192 w 7937891"/>
                <a:gd name="connsiteY4" fmla="*/ 1527806 h 4656787"/>
                <a:gd name="connsiteX5" fmla="*/ 2723101 w 7937891"/>
                <a:gd name="connsiteY5" fmla="*/ 1998861 h 4656787"/>
                <a:gd name="connsiteX6" fmla="*/ 5525946 w 7937891"/>
                <a:gd name="connsiteY6" fmla="*/ 2629595 h 4656787"/>
                <a:gd name="connsiteX7" fmla="*/ 3928446 w 7937891"/>
                <a:gd name="connsiteY7" fmla="*/ 3910788 h 4656787"/>
                <a:gd name="connsiteX8" fmla="*/ 0 w 7937891"/>
                <a:gd name="connsiteY8" fmla="*/ 4656787 h 4656787"/>
                <a:gd name="connsiteX0" fmla="*/ 7937891 w 7937891"/>
                <a:gd name="connsiteY0" fmla="*/ 0 h 4656787"/>
                <a:gd name="connsiteX1" fmla="*/ 3211816 w 7937891"/>
                <a:gd name="connsiteY1" fmla="*/ 265672 h 4656787"/>
                <a:gd name="connsiteX2" fmla="*/ 1988810 w 7937891"/>
                <a:gd name="connsiteY2" fmla="*/ 474861 h 4656787"/>
                <a:gd name="connsiteX3" fmla="*/ 4080846 w 7937891"/>
                <a:gd name="connsiteY3" fmla="*/ 779660 h 4656787"/>
                <a:gd name="connsiteX4" fmla="*/ 1476192 w 7937891"/>
                <a:gd name="connsiteY4" fmla="*/ 1527806 h 4656787"/>
                <a:gd name="connsiteX5" fmla="*/ 2723101 w 7937891"/>
                <a:gd name="connsiteY5" fmla="*/ 1998861 h 4656787"/>
                <a:gd name="connsiteX6" fmla="*/ 5628977 w 7937891"/>
                <a:gd name="connsiteY6" fmla="*/ 2809900 h 4656787"/>
                <a:gd name="connsiteX7" fmla="*/ 3928446 w 7937891"/>
                <a:gd name="connsiteY7" fmla="*/ 3910788 h 4656787"/>
                <a:gd name="connsiteX8" fmla="*/ 0 w 7937891"/>
                <a:gd name="connsiteY8" fmla="*/ 4656787 h 4656787"/>
                <a:gd name="connsiteX0" fmla="*/ 7937891 w 7937891"/>
                <a:gd name="connsiteY0" fmla="*/ 0 h 4656787"/>
                <a:gd name="connsiteX1" fmla="*/ 3211816 w 7937891"/>
                <a:gd name="connsiteY1" fmla="*/ 265672 h 4656787"/>
                <a:gd name="connsiteX2" fmla="*/ 1988810 w 7937891"/>
                <a:gd name="connsiteY2" fmla="*/ 474861 h 4656787"/>
                <a:gd name="connsiteX3" fmla="*/ 4080846 w 7937891"/>
                <a:gd name="connsiteY3" fmla="*/ 779660 h 4656787"/>
                <a:gd name="connsiteX4" fmla="*/ 1476192 w 7937891"/>
                <a:gd name="connsiteY4" fmla="*/ 1527806 h 4656787"/>
                <a:gd name="connsiteX5" fmla="*/ 2723101 w 7937891"/>
                <a:gd name="connsiteY5" fmla="*/ 1998861 h 4656787"/>
                <a:gd name="connsiteX6" fmla="*/ 5654734 w 7937891"/>
                <a:gd name="connsiteY6" fmla="*/ 2912931 h 4656787"/>
                <a:gd name="connsiteX7" fmla="*/ 3928446 w 7937891"/>
                <a:gd name="connsiteY7" fmla="*/ 3910788 h 4656787"/>
                <a:gd name="connsiteX8" fmla="*/ 0 w 7937891"/>
                <a:gd name="connsiteY8" fmla="*/ 4656787 h 4656787"/>
                <a:gd name="connsiteX0" fmla="*/ 7937891 w 7937891"/>
                <a:gd name="connsiteY0" fmla="*/ 0 h 4656787"/>
                <a:gd name="connsiteX1" fmla="*/ 3211816 w 7937891"/>
                <a:gd name="connsiteY1" fmla="*/ 265672 h 4656787"/>
                <a:gd name="connsiteX2" fmla="*/ 1988810 w 7937891"/>
                <a:gd name="connsiteY2" fmla="*/ 474861 h 4656787"/>
                <a:gd name="connsiteX3" fmla="*/ 4080846 w 7937891"/>
                <a:gd name="connsiteY3" fmla="*/ 779660 h 4656787"/>
                <a:gd name="connsiteX4" fmla="*/ 1476192 w 7937891"/>
                <a:gd name="connsiteY4" fmla="*/ 1527806 h 4656787"/>
                <a:gd name="connsiteX5" fmla="*/ 2723101 w 7937891"/>
                <a:gd name="connsiteY5" fmla="*/ 1998861 h 4656787"/>
                <a:gd name="connsiteX6" fmla="*/ 5654734 w 7937891"/>
                <a:gd name="connsiteY6" fmla="*/ 2912931 h 4656787"/>
                <a:gd name="connsiteX7" fmla="*/ 3928446 w 7937891"/>
                <a:gd name="connsiteY7" fmla="*/ 3910788 h 4656787"/>
                <a:gd name="connsiteX8" fmla="*/ 0 w 7937891"/>
                <a:gd name="connsiteY8" fmla="*/ 4656787 h 4656787"/>
                <a:gd name="connsiteX0" fmla="*/ 7937891 w 7937891"/>
                <a:gd name="connsiteY0" fmla="*/ 0 h 4656787"/>
                <a:gd name="connsiteX1" fmla="*/ 3211816 w 7937891"/>
                <a:gd name="connsiteY1" fmla="*/ 265672 h 4656787"/>
                <a:gd name="connsiteX2" fmla="*/ 1988810 w 7937891"/>
                <a:gd name="connsiteY2" fmla="*/ 474861 h 4656787"/>
                <a:gd name="connsiteX3" fmla="*/ 4080846 w 7937891"/>
                <a:gd name="connsiteY3" fmla="*/ 779660 h 4656787"/>
                <a:gd name="connsiteX4" fmla="*/ 1476192 w 7937891"/>
                <a:gd name="connsiteY4" fmla="*/ 1527806 h 4656787"/>
                <a:gd name="connsiteX5" fmla="*/ 2723101 w 7937891"/>
                <a:gd name="connsiteY5" fmla="*/ 1998861 h 4656787"/>
                <a:gd name="connsiteX6" fmla="*/ 5654734 w 7937891"/>
                <a:gd name="connsiteY6" fmla="*/ 2784143 h 4656787"/>
                <a:gd name="connsiteX7" fmla="*/ 3928446 w 7937891"/>
                <a:gd name="connsiteY7" fmla="*/ 3910788 h 4656787"/>
                <a:gd name="connsiteX8" fmla="*/ 0 w 7937891"/>
                <a:gd name="connsiteY8" fmla="*/ 4656787 h 4656787"/>
                <a:gd name="connsiteX0" fmla="*/ 7937891 w 7937891"/>
                <a:gd name="connsiteY0" fmla="*/ 0 h 4656787"/>
                <a:gd name="connsiteX1" fmla="*/ 3211816 w 7937891"/>
                <a:gd name="connsiteY1" fmla="*/ 265672 h 4656787"/>
                <a:gd name="connsiteX2" fmla="*/ 1988810 w 7937891"/>
                <a:gd name="connsiteY2" fmla="*/ 474861 h 4656787"/>
                <a:gd name="connsiteX3" fmla="*/ 4080846 w 7937891"/>
                <a:gd name="connsiteY3" fmla="*/ 779660 h 4656787"/>
                <a:gd name="connsiteX4" fmla="*/ 1476192 w 7937891"/>
                <a:gd name="connsiteY4" fmla="*/ 1527806 h 4656787"/>
                <a:gd name="connsiteX5" fmla="*/ 2903406 w 7937891"/>
                <a:gd name="connsiteY5" fmla="*/ 1947345 h 4656787"/>
                <a:gd name="connsiteX6" fmla="*/ 5654734 w 7937891"/>
                <a:gd name="connsiteY6" fmla="*/ 2784143 h 4656787"/>
                <a:gd name="connsiteX7" fmla="*/ 3928446 w 7937891"/>
                <a:gd name="connsiteY7" fmla="*/ 3910788 h 4656787"/>
                <a:gd name="connsiteX8" fmla="*/ 0 w 7937891"/>
                <a:gd name="connsiteY8" fmla="*/ 4656787 h 4656787"/>
                <a:gd name="connsiteX0" fmla="*/ 7937891 w 7937891"/>
                <a:gd name="connsiteY0" fmla="*/ 0 h 4656787"/>
                <a:gd name="connsiteX1" fmla="*/ 3211816 w 7937891"/>
                <a:gd name="connsiteY1" fmla="*/ 265672 h 4656787"/>
                <a:gd name="connsiteX2" fmla="*/ 1988810 w 7937891"/>
                <a:gd name="connsiteY2" fmla="*/ 474861 h 4656787"/>
                <a:gd name="connsiteX3" fmla="*/ 4080846 w 7937891"/>
                <a:gd name="connsiteY3" fmla="*/ 779660 h 4656787"/>
                <a:gd name="connsiteX4" fmla="*/ 1476192 w 7937891"/>
                <a:gd name="connsiteY4" fmla="*/ 1527806 h 4656787"/>
                <a:gd name="connsiteX5" fmla="*/ 2903406 w 7937891"/>
                <a:gd name="connsiteY5" fmla="*/ 1947345 h 4656787"/>
                <a:gd name="connsiteX6" fmla="*/ 5654734 w 7937891"/>
                <a:gd name="connsiteY6" fmla="*/ 2784143 h 4656787"/>
                <a:gd name="connsiteX7" fmla="*/ 3928446 w 7937891"/>
                <a:gd name="connsiteY7" fmla="*/ 3910788 h 4656787"/>
                <a:gd name="connsiteX8" fmla="*/ 0 w 7937891"/>
                <a:gd name="connsiteY8" fmla="*/ 4656787 h 4656787"/>
                <a:gd name="connsiteX0" fmla="*/ 7937891 w 7937891"/>
                <a:gd name="connsiteY0" fmla="*/ 0 h 4656787"/>
                <a:gd name="connsiteX1" fmla="*/ 3211816 w 7937891"/>
                <a:gd name="connsiteY1" fmla="*/ 265672 h 4656787"/>
                <a:gd name="connsiteX2" fmla="*/ 1988810 w 7937891"/>
                <a:gd name="connsiteY2" fmla="*/ 474861 h 4656787"/>
                <a:gd name="connsiteX3" fmla="*/ 4080846 w 7937891"/>
                <a:gd name="connsiteY3" fmla="*/ 779660 h 4656787"/>
                <a:gd name="connsiteX4" fmla="*/ 1476192 w 7937891"/>
                <a:gd name="connsiteY4" fmla="*/ 1527806 h 4656787"/>
                <a:gd name="connsiteX5" fmla="*/ 2903406 w 7937891"/>
                <a:gd name="connsiteY5" fmla="*/ 1947345 h 4656787"/>
                <a:gd name="connsiteX6" fmla="*/ 5654734 w 7937891"/>
                <a:gd name="connsiteY6" fmla="*/ 2784143 h 4656787"/>
                <a:gd name="connsiteX7" fmla="*/ 3928446 w 7937891"/>
                <a:gd name="connsiteY7" fmla="*/ 3910788 h 4656787"/>
                <a:gd name="connsiteX8" fmla="*/ 0 w 7937891"/>
                <a:gd name="connsiteY8" fmla="*/ 4656787 h 4656787"/>
                <a:gd name="connsiteX0" fmla="*/ 7937891 w 7937891"/>
                <a:gd name="connsiteY0" fmla="*/ 0 h 4656787"/>
                <a:gd name="connsiteX1" fmla="*/ 3211816 w 7937891"/>
                <a:gd name="connsiteY1" fmla="*/ 265672 h 4656787"/>
                <a:gd name="connsiteX2" fmla="*/ 1988810 w 7937891"/>
                <a:gd name="connsiteY2" fmla="*/ 474861 h 4656787"/>
                <a:gd name="connsiteX3" fmla="*/ 4080846 w 7937891"/>
                <a:gd name="connsiteY3" fmla="*/ 779660 h 4656787"/>
                <a:gd name="connsiteX4" fmla="*/ 1476192 w 7937891"/>
                <a:gd name="connsiteY4" fmla="*/ 1527806 h 4656787"/>
                <a:gd name="connsiteX5" fmla="*/ 2877649 w 7937891"/>
                <a:gd name="connsiteY5" fmla="*/ 1973103 h 4656787"/>
                <a:gd name="connsiteX6" fmla="*/ 5654734 w 7937891"/>
                <a:gd name="connsiteY6" fmla="*/ 2784143 h 4656787"/>
                <a:gd name="connsiteX7" fmla="*/ 3928446 w 7937891"/>
                <a:gd name="connsiteY7" fmla="*/ 3910788 h 4656787"/>
                <a:gd name="connsiteX8" fmla="*/ 0 w 7937891"/>
                <a:gd name="connsiteY8" fmla="*/ 4656787 h 4656787"/>
                <a:gd name="connsiteX0" fmla="*/ 7937891 w 7937891"/>
                <a:gd name="connsiteY0" fmla="*/ 0 h 4656787"/>
                <a:gd name="connsiteX1" fmla="*/ 3211816 w 7937891"/>
                <a:gd name="connsiteY1" fmla="*/ 265672 h 4656787"/>
                <a:gd name="connsiteX2" fmla="*/ 1988810 w 7937891"/>
                <a:gd name="connsiteY2" fmla="*/ 474861 h 4656787"/>
                <a:gd name="connsiteX3" fmla="*/ 4080846 w 7937891"/>
                <a:gd name="connsiteY3" fmla="*/ 779660 h 4656787"/>
                <a:gd name="connsiteX4" fmla="*/ 1476192 w 7937891"/>
                <a:gd name="connsiteY4" fmla="*/ 1527806 h 4656787"/>
                <a:gd name="connsiteX5" fmla="*/ 2877649 w 7937891"/>
                <a:gd name="connsiteY5" fmla="*/ 1973103 h 4656787"/>
                <a:gd name="connsiteX6" fmla="*/ 5654734 w 7937891"/>
                <a:gd name="connsiteY6" fmla="*/ 2784143 h 4656787"/>
                <a:gd name="connsiteX7" fmla="*/ 3928446 w 7937891"/>
                <a:gd name="connsiteY7" fmla="*/ 3910788 h 4656787"/>
                <a:gd name="connsiteX8" fmla="*/ 0 w 7937891"/>
                <a:gd name="connsiteY8" fmla="*/ 4656787 h 4656787"/>
                <a:gd name="connsiteX0" fmla="*/ 7937891 w 7937891"/>
                <a:gd name="connsiteY0" fmla="*/ 0 h 4656787"/>
                <a:gd name="connsiteX1" fmla="*/ 3211816 w 7937891"/>
                <a:gd name="connsiteY1" fmla="*/ 265672 h 4656787"/>
                <a:gd name="connsiteX2" fmla="*/ 1988810 w 7937891"/>
                <a:gd name="connsiteY2" fmla="*/ 474861 h 4656787"/>
                <a:gd name="connsiteX3" fmla="*/ 4080846 w 7937891"/>
                <a:gd name="connsiteY3" fmla="*/ 779660 h 4656787"/>
                <a:gd name="connsiteX4" fmla="*/ 1360282 w 7937891"/>
                <a:gd name="connsiteY4" fmla="*/ 1566442 h 4656787"/>
                <a:gd name="connsiteX5" fmla="*/ 2877649 w 7937891"/>
                <a:gd name="connsiteY5" fmla="*/ 1973103 h 4656787"/>
                <a:gd name="connsiteX6" fmla="*/ 5654734 w 7937891"/>
                <a:gd name="connsiteY6" fmla="*/ 2784143 h 4656787"/>
                <a:gd name="connsiteX7" fmla="*/ 3928446 w 7937891"/>
                <a:gd name="connsiteY7" fmla="*/ 3910788 h 4656787"/>
                <a:gd name="connsiteX8" fmla="*/ 0 w 7937891"/>
                <a:gd name="connsiteY8" fmla="*/ 4656787 h 4656787"/>
                <a:gd name="connsiteX0" fmla="*/ 7937891 w 7937891"/>
                <a:gd name="connsiteY0" fmla="*/ 0 h 4656787"/>
                <a:gd name="connsiteX1" fmla="*/ 3211816 w 7937891"/>
                <a:gd name="connsiteY1" fmla="*/ 265672 h 4656787"/>
                <a:gd name="connsiteX2" fmla="*/ 1988810 w 7937891"/>
                <a:gd name="connsiteY2" fmla="*/ 474861 h 4656787"/>
                <a:gd name="connsiteX3" fmla="*/ 4080846 w 7937891"/>
                <a:gd name="connsiteY3" fmla="*/ 779660 h 4656787"/>
                <a:gd name="connsiteX4" fmla="*/ 1360282 w 7937891"/>
                <a:gd name="connsiteY4" fmla="*/ 1566442 h 4656787"/>
                <a:gd name="connsiteX5" fmla="*/ 2877649 w 7937891"/>
                <a:gd name="connsiteY5" fmla="*/ 1985982 h 4656787"/>
                <a:gd name="connsiteX6" fmla="*/ 5654734 w 7937891"/>
                <a:gd name="connsiteY6" fmla="*/ 2784143 h 4656787"/>
                <a:gd name="connsiteX7" fmla="*/ 3928446 w 7937891"/>
                <a:gd name="connsiteY7" fmla="*/ 3910788 h 4656787"/>
                <a:gd name="connsiteX8" fmla="*/ 0 w 7937891"/>
                <a:gd name="connsiteY8" fmla="*/ 4656787 h 4656787"/>
                <a:gd name="connsiteX0" fmla="*/ 7937891 w 7937891"/>
                <a:gd name="connsiteY0" fmla="*/ 0 h 4656787"/>
                <a:gd name="connsiteX1" fmla="*/ 3211816 w 7937891"/>
                <a:gd name="connsiteY1" fmla="*/ 265672 h 4656787"/>
                <a:gd name="connsiteX2" fmla="*/ 1988810 w 7937891"/>
                <a:gd name="connsiteY2" fmla="*/ 474861 h 4656787"/>
                <a:gd name="connsiteX3" fmla="*/ 4080846 w 7937891"/>
                <a:gd name="connsiteY3" fmla="*/ 779660 h 4656787"/>
                <a:gd name="connsiteX4" fmla="*/ 1360282 w 7937891"/>
                <a:gd name="connsiteY4" fmla="*/ 1566442 h 4656787"/>
                <a:gd name="connsiteX5" fmla="*/ 5654734 w 7937891"/>
                <a:gd name="connsiteY5" fmla="*/ 2784143 h 4656787"/>
                <a:gd name="connsiteX6" fmla="*/ 3928446 w 7937891"/>
                <a:gd name="connsiteY6" fmla="*/ 3910788 h 4656787"/>
                <a:gd name="connsiteX7" fmla="*/ 0 w 7937891"/>
                <a:gd name="connsiteY7" fmla="*/ 4656787 h 4656787"/>
                <a:gd name="connsiteX0" fmla="*/ 7937891 w 7937891"/>
                <a:gd name="connsiteY0" fmla="*/ 0 h 4656787"/>
                <a:gd name="connsiteX1" fmla="*/ 3211816 w 7937891"/>
                <a:gd name="connsiteY1" fmla="*/ 265672 h 4656787"/>
                <a:gd name="connsiteX2" fmla="*/ 1988810 w 7937891"/>
                <a:gd name="connsiteY2" fmla="*/ 474861 h 4656787"/>
                <a:gd name="connsiteX3" fmla="*/ 4080846 w 7937891"/>
                <a:gd name="connsiteY3" fmla="*/ 779660 h 4656787"/>
                <a:gd name="connsiteX4" fmla="*/ 1360282 w 7937891"/>
                <a:gd name="connsiteY4" fmla="*/ 1566442 h 4656787"/>
                <a:gd name="connsiteX5" fmla="*/ 5693371 w 7937891"/>
                <a:gd name="connsiteY5" fmla="*/ 2681112 h 4656787"/>
                <a:gd name="connsiteX6" fmla="*/ 3928446 w 7937891"/>
                <a:gd name="connsiteY6" fmla="*/ 3910788 h 4656787"/>
                <a:gd name="connsiteX7" fmla="*/ 0 w 7937891"/>
                <a:gd name="connsiteY7" fmla="*/ 4656787 h 4656787"/>
                <a:gd name="connsiteX0" fmla="*/ 7937891 w 7937891"/>
                <a:gd name="connsiteY0" fmla="*/ 0 h 4656787"/>
                <a:gd name="connsiteX1" fmla="*/ 3211816 w 7937891"/>
                <a:gd name="connsiteY1" fmla="*/ 265672 h 4656787"/>
                <a:gd name="connsiteX2" fmla="*/ 1988810 w 7937891"/>
                <a:gd name="connsiteY2" fmla="*/ 474861 h 4656787"/>
                <a:gd name="connsiteX3" fmla="*/ 4080846 w 7937891"/>
                <a:gd name="connsiteY3" fmla="*/ 779660 h 4656787"/>
                <a:gd name="connsiteX4" fmla="*/ 1360282 w 7937891"/>
                <a:gd name="connsiteY4" fmla="*/ 1566442 h 4656787"/>
                <a:gd name="connsiteX5" fmla="*/ 5616097 w 7937891"/>
                <a:gd name="connsiteY5" fmla="*/ 2693991 h 4656787"/>
                <a:gd name="connsiteX6" fmla="*/ 3928446 w 7937891"/>
                <a:gd name="connsiteY6" fmla="*/ 3910788 h 4656787"/>
                <a:gd name="connsiteX7" fmla="*/ 0 w 7937891"/>
                <a:gd name="connsiteY7" fmla="*/ 4656787 h 4656787"/>
                <a:gd name="connsiteX0" fmla="*/ 7937891 w 7937891"/>
                <a:gd name="connsiteY0" fmla="*/ 0 h 4656787"/>
                <a:gd name="connsiteX1" fmla="*/ 3211816 w 7937891"/>
                <a:gd name="connsiteY1" fmla="*/ 265672 h 4656787"/>
                <a:gd name="connsiteX2" fmla="*/ 1988810 w 7937891"/>
                <a:gd name="connsiteY2" fmla="*/ 474861 h 4656787"/>
                <a:gd name="connsiteX3" fmla="*/ 4080846 w 7937891"/>
                <a:gd name="connsiteY3" fmla="*/ 779660 h 4656787"/>
                <a:gd name="connsiteX4" fmla="*/ 1360282 w 7937891"/>
                <a:gd name="connsiteY4" fmla="*/ 1566442 h 4656787"/>
                <a:gd name="connsiteX5" fmla="*/ 5616097 w 7937891"/>
                <a:gd name="connsiteY5" fmla="*/ 2693991 h 4656787"/>
                <a:gd name="connsiteX6" fmla="*/ 3928446 w 7937891"/>
                <a:gd name="connsiteY6" fmla="*/ 3910788 h 4656787"/>
                <a:gd name="connsiteX7" fmla="*/ 0 w 7937891"/>
                <a:gd name="connsiteY7" fmla="*/ 4656787 h 4656787"/>
                <a:gd name="connsiteX0" fmla="*/ 7937891 w 7937891"/>
                <a:gd name="connsiteY0" fmla="*/ 0 h 4656787"/>
                <a:gd name="connsiteX1" fmla="*/ 3211816 w 7937891"/>
                <a:gd name="connsiteY1" fmla="*/ 265672 h 4656787"/>
                <a:gd name="connsiteX2" fmla="*/ 1988810 w 7937891"/>
                <a:gd name="connsiteY2" fmla="*/ 474861 h 4656787"/>
                <a:gd name="connsiteX3" fmla="*/ 4080846 w 7937891"/>
                <a:gd name="connsiteY3" fmla="*/ 779660 h 4656787"/>
                <a:gd name="connsiteX4" fmla="*/ 1360282 w 7937891"/>
                <a:gd name="connsiteY4" fmla="*/ 1566442 h 4656787"/>
                <a:gd name="connsiteX5" fmla="*/ 5616097 w 7937891"/>
                <a:gd name="connsiteY5" fmla="*/ 2693991 h 4656787"/>
                <a:gd name="connsiteX6" fmla="*/ 3928446 w 7937891"/>
                <a:gd name="connsiteY6" fmla="*/ 3910788 h 4656787"/>
                <a:gd name="connsiteX7" fmla="*/ 0 w 7937891"/>
                <a:gd name="connsiteY7" fmla="*/ 4656787 h 4656787"/>
                <a:gd name="connsiteX0" fmla="*/ 7937891 w 7937891"/>
                <a:gd name="connsiteY0" fmla="*/ 0 h 4656787"/>
                <a:gd name="connsiteX1" fmla="*/ 3211816 w 7937891"/>
                <a:gd name="connsiteY1" fmla="*/ 265672 h 4656787"/>
                <a:gd name="connsiteX2" fmla="*/ 1988810 w 7937891"/>
                <a:gd name="connsiteY2" fmla="*/ 474861 h 4656787"/>
                <a:gd name="connsiteX3" fmla="*/ 4080846 w 7937891"/>
                <a:gd name="connsiteY3" fmla="*/ 779660 h 4656787"/>
                <a:gd name="connsiteX4" fmla="*/ 1360282 w 7937891"/>
                <a:gd name="connsiteY4" fmla="*/ 1630836 h 4656787"/>
                <a:gd name="connsiteX5" fmla="*/ 5616097 w 7937891"/>
                <a:gd name="connsiteY5" fmla="*/ 2693991 h 4656787"/>
                <a:gd name="connsiteX6" fmla="*/ 3928446 w 7937891"/>
                <a:gd name="connsiteY6" fmla="*/ 3910788 h 4656787"/>
                <a:gd name="connsiteX7" fmla="*/ 0 w 7937891"/>
                <a:gd name="connsiteY7" fmla="*/ 4656787 h 4656787"/>
                <a:gd name="connsiteX0" fmla="*/ 7937891 w 7937891"/>
                <a:gd name="connsiteY0" fmla="*/ 0 h 4656787"/>
                <a:gd name="connsiteX1" fmla="*/ 3211816 w 7937891"/>
                <a:gd name="connsiteY1" fmla="*/ 265672 h 4656787"/>
                <a:gd name="connsiteX2" fmla="*/ 1988810 w 7937891"/>
                <a:gd name="connsiteY2" fmla="*/ 474861 h 4656787"/>
                <a:gd name="connsiteX3" fmla="*/ 4080846 w 7937891"/>
                <a:gd name="connsiteY3" fmla="*/ 779660 h 4656787"/>
                <a:gd name="connsiteX4" fmla="*/ 1360282 w 7937891"/>
                <a:gd name="connsiteY4" fmla="*/ 1630836 h 4656787"/>
                <a:gd name="connsiteX5" fmla="*/ 5487309 w 7937891"/>
                <a:gd name="connsiteY5" fmla="*/ 2693991 h 4656787"/>
                <a:gd name="connsiteX6" fmla="*/ 3928446 w 7937891"/>
                <a:gd name="connsiteY6" fmla="*/ 3910788 h 4656787"/>
                <a:gd name="connsiteX7" fmla="*/ 0 w 7937891"/>
                <a:gd name="connsiteY7" fmla="*/ 4656787 h 4656787"/>
                <a:gd name="connsiteX0" fmla="*/ 7937891 w 7937891"/>
                <a:gd name="connsiteY0" fmla="*/ 0 h 4656787"/>
                <a:gd name="connsiteX1" fmla="*/ 3211816 w 7937891"/>
                <a:gd name="connsiteY1" fmla="*/ 265672 h 4656787"/>
                <a:gd name="connsiteX2" fmla="*/ 1988810 w 7937891"/>
                <a:gd name="connsiteY2" fmla="*/ 474861 h 4656787"/>
                <a:gd name="connsiteX3" fmla="*/ 4080846 w 7937891"/>
                <a:gd name="connsiteY3" fmla="*/ 779660 h 4656787"/>
                <a:gd name="connsiteX4" fmla="*/ 1360282 w 7937891"/>
                <a:gd name="connsiteY4" fmla="*/ 1630836 h 4656787"/>
                <a:gd name="connsiteX5" fmla="*/ 5487309 w 7937891"/>
                <a:gd name="connsiteY5" fmla="*/ 2693991 h 4656787"/>
                <a:gd name="connsiteX6" fmla="*/ 3928446 w 7937891"/>
                <a:gd name="connsiteY6" fmla="*/ 3910788 h 4656787"/>
                <a:gd name="connsiteX7" fmla="*/ 0 w 7937891"/>
                <a:gd name="connsiteY7" fmla="*/ 4656787 h 4656787"/>
                <a:gd name="connsiteX0" fmla="*/ 7937891 w 7937891"/>
                <a:gd name="connsiteY0" fmla="*/ 0 h 4656787"/>
                <a:gd name="connsiteX1" fmla="*/ 3211816 w 7937891"/>
                <a:gd name="connsiteY1" fmla="*/ 265672 h 4656787"/>
                <a:gd name="connsiteX2" fmla="*/ 1988810 w 7937891"/>
                <a:gd name="connsiteY2" fmla="*/ 474861 h 4656787"/>
                <a:gd name="connsiteX3" fmla="*/ 4080846 w 7937891"/>
                <a:gd name="connsiteY3" fmla="*/ 779660 h 4656787"/>
                <a:gd name="connsiteX4" fmla="*/ 1360282 w 7937891"/>
                <a:gd name="connsiteY4" fmla="*/ 1630836 h 4656787"/>
                <a:gd name="connsiteX5" fmla="*/ 5487309 w 7937891"/>
                <a:gd name="connsiteY5" fmla="*/ 2693991 h 4656787"/>
                <a:gd name="connsiteX6" fmla="*/ 3928446 w 7937891"/>
                <a:gd name="connsiteY6" fmla="*/ 3910788 h 4656787"/>
                <a:gd name="connsiteX7" fmla="*/ 0 w 7937891"/>
                <a:gd name="connsiteY7" fmla="*/ 4656787 h 4656787"/>
                <a:gd name="connsiteX0" fmla="*/ 7937891 w 7937891"/>
                <a:gd name="connsiteY0" fmla="*/ 0 h 4656787"/>
                <a:gd name="connsiteX1" fmla="*/ 3211816 w 7937891"/>
                <a:gd name="connsiteY1" fmla="*/ 265672 h 4656787"/>
                <a:gd name="connsiteX2" fmla="*/ 1988810 w 7937891"/>
                <a:gd name="connsiteY2" fmla="*/ 474861 h 4656787"/>
                <a:gd name="connsiteX3" fmla="*/ 4080846 w 7937891"/>
                <a:gd name="connsiteY3" fmla="*/ 779660 h 4656787"/>
                <a:gd name="connsiteX4" fmla="*/ 1360282 w 7937891"/>
                <a:gd name="connsiteY4" fmla="*/ 1630836 h 4656787"/>
                <a:gd name="connsiteX5" fmla="*/ 5487309 w 7937891"/>
                <a:gd name="connsiteY5" fmla="*/ 2693991 h 4656787"/>
                <a:gd name="connsiteX6" fmla="*/ 3928446 w 7937891"/>
                <a:gd name="connsiteY6" fmla="*/ 3910788 h 4656787"/>
                <a:gd name="connsiteX7" fmla="*/ 0 w 7937891"/>
                <a:gd name="connsiteY7" fmla="*/ 4656787 h 4656787"/>
                <a:gd name="connsiteX0" fmla="*/ 7937891 w 7937891"/>
                <a:gd name="connsiteY0" fmla="*/ 0 h 4656787"/>
                <a:gd name="connsiteX1" fmla="*/ 3211816 w 7937891"/>
                <a:gd name="connsiteY1" fmla="*/ 265672 h 4656787"/>
                <a:gd name="connsiteX2" fmla="*/ 1988810 w 7937891"/>
                <a:gd name="connsiteY2" fmla="*/ 474861 h 4656787"/>
                <a:gd name="connsiteX3" fmla="*/ 4080846 w 7937891"/>
                <a:gd name="connsiteY3" fmla="*/ 779660 h 4656787"/>
                <a:gd name="connsiteX4" fmla="*/ 1360282 w 7937891"/>
                <a:gd name="connsiteY4" fmla="*/ 1630836 h 4656787"/>
                <a:gd name="connsiteX5" fmla="*/ 5487309 w 7937891"/>
                <a:gd name="connsiteY5" fmla="*/ 2693991 h 4656787"/>
                <a:gd name="connsiteX6" fmla="*/ 3928446 w 7937891"/>
                <a:gd name="connsiteY6" fmla="*/ 3910788 h 4656787"/>
                <a:gd name="connsiteX7" fmla="*/ 0 w 7937891"/>
                <a:gd name="connsiteY7" fmla="*/ 4656787 h 4656787"/>
                <a:gd name="connsiteX0" fmla="*/ 7937891 w 7937891"/>
                <a:gd name="connsiteY0" fmla="*/ 0 h 4656787"/>
                <a:gd name="connsiteX1" fmla="*/ 3211816 w 7937891"/>
                <a:gd name="connsiteY1" fmla="*/ 265672 h 4656787"/>
                <a:gd name="connsiteX2" fmla="*/ 1988810 w 7937891"/>
                <a:gd name="connsiteY2" fmla="*/ 474861 h 4656787"/>
                <a:gd name="connsiteX3" fmla="*/ 4080846 w 7937891"/>
                <a:gd name="connsiteY3" fmla="*/ 779660 h 4656787"/>
                <a:gd name="connsiteX4" fmla="*/ 1360282 w 7937891"/>
                <a:gd name="connsiteY4" fmla="*/ 1630836 h 4656787"/>
                <a:gd name="connsiteX5" fmla="*/ 5487309 w 7937891"/>
                <a:gd name="connsiteY5" fmla="*/ 2693991 h 4656787"/>
                <a:gd name="connsiteX6" fmla="*/ 3928446 w 7937891"/>
                <a:gd name="connsiteY6" fmla="*/ 3910788 h 4656787"/>
                <a:gd name="connsiteX7" fmla="*/ 0 w 7937891"/>
                <a:gd name="connsiteY7" fmla="*/ 4656787 h 4656787"/>
                <a:gd name="connsiteX0" fmla="*/ 7937891 w 7937891"/>
                <a:gd name="connsiteY0" fmla="*/ 0 h 4656787"/>
                <a:gd name="connsiteX1" fmla="*/ 3211816 w 7937891"/>
                <a:gd name="connsiteY1" fmla="*/ 265672 h 4656787"/>
                <a:gd name="connsiteX2" fmla="*/ 1988810 w 7937891"/>
                <a:gd name="connsiteY2" fmla="*/ 474861 h 4656787"/>
                <a:gd name="connsiteX3" fmla="*/ 4080846 w 7937891"/>
                <a:gd name="connsiteY3" fmla="*/ 779660 h 4656787"/>
                <a:gd name="connsiteX4" fmla="*/ 1360282 w 7937891"/>
                <a:gd name="connsiteY4" fmla="*/ 1630836 h 4656787"/>
                <a:gd name="connsiteX5" fmla="*/ 5603219 w 7937891"/>
                <a:gd name="connsiteY5" fmla="*/ 2771265 h 4656787"/>
                <a:gd name="connsiteX6" fmla="*/ 3928446 w 7937891"/>
                <a:gd name="connsiteY6" fmla="*/ 3910788 h 4656787"/>
                <a:gd name="connsiteX7" fmla="*/ 0 w 7937891"/>
                <a:gd name="connsiteY7" fmla="*/ 4656787 h 4656787"/>
                <a:gd name="connsiteX0" fmla="*/ 7937891 w 7937891"/>
                <a:gd name="connsiteY0" fmla="*/ 0 h 4656787"/>
                <a:gd name="connsiteX1" fmla="*/ 3211816 w 7937891"/>
                <a:gd name="connsiteY1" fmla="*/ 265672 h 4656787"/>
                <a:gd name="connsiteX2" fmla="*/ 1988810 w 7937891"/>
                <a:gd name="connsiteY2" fmla="*/ 474861 h 4656787"/>
                <a:gd name="connsiteX3" fmla="*/ 4080846 w 7937891"/>
                <a:gd name="connsiteY3" fmla="*/ 779660 h 4656787"/>
                <a:gd name="connsiteX4" fmla="*/ 1360282 w 7937891"/>
                <a:gd name="connsiteY4" fmla="*/ 1630836 h 4656787"/>
                <a:gd name="connsiteX5" fmla="*/ 5603219 w 7937891"/>
                <a:gd name="connsiteY5" fmla="*/ 2771265 h 4656787"/>
                <a:gd name="connsiteX6" fmla="*/ 3928446 w 7937891"/>
                <a:gd name="connsiteY6" fmla="*/ 3910788 h 4656787"/>
                <a:gd name="connsiteX7" fmla="*/ 0 w 7937891"/>
                <a:gd name="connsiteY7" fmla="*/ 4656787 h 4656787"/>
                <a:gd name="connsiteX0" fmla="*/ 7937891 w 7937891"/>
                <a:gd name="connsiteY0" fmla="*/ 0 h 4656787"/>
                <a:gd name="connsiteX1" fmla="*/ 3211816 w 7937891"/>
                <a:gd name="connsiteY1" fmla="*/ 265672 h 4656787"/>
                <a:gd name="connsiteX2" fmla="*/ 1988810 w 7937891"/>
                <a:gd name="connsiteY2" fmla="*/ 474861 h 4656787"/>
                <a:gd name="connsiteX3" fmla="*/ 4080846 w 7937891"/>
                <a:gd name="connsiteY3" fmla="*/ 779660 h 4656787"/>
                <a:gd name="connsiteX4" fmla="*/ 1360282 w 7937891"/>
                <a:gd name="connsiteY4" fmla="*/ 1630836 h 4656787"/>
                <a:gd name="connsiteX5" fmla="*/ 5561655 w 7937891"/>
                <a:gd name="connsiteY5" fmla="*/ 2729701 h 4656787"/>
                <a:gd name="connsiteX6" fmla="*/ 3928446 w 7937891"/>
                <a:gd name="connsiteY6" fmla="*/ 3910788 h 4656787"/>
                <a:gd name="connsiteX7" fmla="*/ 0 w 7937891"/>
                <a:gd name="connsiteY7" fmla="*/ 4656787 h 4656787"/>
                <a:gd name="connsiteX0" fmla="*/ 7937891 w 7937891"/>
                <a:gd name="connsiteY0" fmla="*/ 0 h 4656787"/>
                <a:gd name="connsiteX1" fmla="*/ 3211816 w 7937891"/>
                <a:gd name="connsiteY1" fmla="*/ 265672 h 4656787"/>
                <a:gd name="connsiteX2" fmla="*/ 1988810 w 7937891"/>
                <a:gd name="connsiteY2" fmla="*/ 474861 h 4656787"/>
                <a:gd name="connsiteX3" fmla="*/ 4080846 w 7937891"/>
                <a:gd name="connsiteY3" fmla="*/ 779660 h 4656787"/>
                <a:gd name="connsiteX4" fmla="*/ 1346427 w 7937891"/>
                <a:gd name="connsiteY4" fmla="*/ 1630836 h 4656787"/>
                <a:gd name="connsiteX5" fmla="*/ 5561655 w 7937891"/>
                <a:gd name="connsiteY5" fmla="*/ 2729701 h 4656787"/>
                <a:gd name="connsiteX6" fmla="*/ 3928446 w 7937891"/>
                <a:gd name="connsiteY6" fmla="*/ 3910788 h 4656787"/>
                <a:gd name="connsiteX7" fmla="*/ 0 w 7937891"/>
                <a:gd name="connsiteY7" fmla="*/ 4656787 h 4656787"/>
                <a:gd name="connsiteX0" fmla="*/ 7937891 w 7937891"/>
                <a:gd name="connsiteY0" fmla="*/ 0 h 4656787"/>
                <a:gd name="connsiteX1" fmla="*/ 3211816 w 7937891"/>
                <a:gd name="connsiteY1" fmla="*/ 265672 h 4656787"/>
                <a:gd name="connsiteX2" fmla="*/ 1988810 w 7937891"/>
                <a:gd name="connsiteY2" fmla="*/ 474861 h 4656787"/>
                <a:gd name="connsiteX3" fmla="*/ 4080846 w 7937891"/>
                <a:gd name="connsiteY3" fmla="*/ 779660 h 4656787"/>
                <a:gd name="connsiteX4" fmla="*/ 1346427 w 7937891"/>
                <a:gd name="connsiteY4" fmla="*/ 1630836 h 4656787"/>
                <a:gd name="connsiteX5" fmla="*/ 5561655 w 7937891"/>
                <a:gd name="connsiteY5" fmla="*/ 2729701 h 4656787"/>
                <a:gd name="connsiteX6" fmla="*/ 3928446 w 7937891"/>
                <a:gd name="connsiteY6" fmla="*/ 3910788 h 4656787"/>
                <a:gd name="connsiteX7" fmla="*/ 0 w 7937891"/>
                <a:gd name="connsiteY7" fmla="*/ 4656787 h 4656787"/>
                <a:gd name="connsiteX0" fmla="*/ 7937891 w 7937891"/>
                <a:gd name="connsiteY0" fmla="*/ 0 h 4656787"/>
                <a:gd name="connsiteX1" fmla="*/ 3211816 w 7937891"/>
                <a:gd name="connsiteY1" fmla="*/ 265672 h 4656787"/>
                <a:gd name="connsiteX2" fmla="*/ 1988810 w 7937891"/>
                <a:gd name="connsiteY2" fmla="*/ 474861 h 4656787"/>
                <a:gd name="connsiteX3" fmla="*/ 4080846 w 7937891"/>
                <a:gd name="connsiteY3" fmla="*/ 779660 h 4656787"/>
                <a:gd name="connsiteX4" fmla="*/ 1346427 w 7937891"/>
                <a:gd name="connsiteY4" fmla="*/ 1630836 h 4656787"/>
                <a:gd name="connsiteX5" fmla="*/ 5561655 w 7937891"/>
                <a:gd name="connsiteY5" fmla="*/ 2729701 h 4656787"/>
                <a:gd name="connsiteX6" fmla="*/ 3928446 w 7937891"/>
                <a:gd name="connsiteY6" fmla="*/ 3910788 h 4656787"/>
                <a:gd name="connsiteX7" fmla="*/ 0 w 7937891"/>
                <a:gd name="connsiteY7" fmla="*/ 4656787 h 4656787"/>
                <a:gd name="connsiteX0" fmla="*/ 7937891 w 7937891"/>
                <a:gd name="connsiteY0" fmla="*/ 0 h 4656787"/>
                <a:gd name="connsiteX1" fmla="*/ 3211816 w 7937891"/>
                <a:gd name="connsiteY1" fmla="*/ 265672 h 4656787"/>
                <a:gd name="connsiteX2" fmla="*/ 1988810 w 7937891"/>
                <a:gd name="connsiteY2" fmla="*/ 474861 h 4656787"/>
                <a:gd name="connsiteX3" fmla="*/ 4080846 w 7937891"/>
                <a:gd name="connsiteY3" fmla="*/ 779660 h 4656787"/>
                <a:gd name="connsiteX4" fmla="*/ 1346427 w 7937891"/>
                <a:gd name="connsiteY4" fmla="*/ 1630836 h 4656787"/>
                <a:gd name="connsiteX5" fmla="*/ 5561655 w 7937891"/>
                <a:gd name="connsiteY5" fmla="*/ 2729701 h 4656787"/>
                <a:gd name="connsiteX6" fmla="*/ 3928446 w 7937891"/>
                <a:gd name="connsiteY6" fmla="*/ 3910788 h 4656787"/>
                <a:gd name="connsiteX7" fmla="*/ 0 w 7937891"/>
                <a:gd name="connsiteY7" fmla="*/ 4656787 h 4656787"/>
                <a:gd name="connsiteX0" fmla="*/ 7937891 w 7937891"/>
                <a:gd name="connsiteY0" fmla="*/ 0 h 4656787"/>
                <a:gd name="connsiteX1" fmla="*/ 3211816 w 7937891"/>
                <a:gd name="connsiteY1" fmla="*/ 265672 h 4656787"/>
                <a:gd name="connsiteX2" fmla="*/ 1988810 w 7937891"/>
                <a:gd name="connsiteY2" fmla="*/ 474861 h 4656787"/>
                <a:gd name="connsiteX3" fmla="*/ 4080846 w 7937891"/>
                <a:gd name="connsiteY3" fmla="*/ 779660 h 4656787"/>
                <a:gd name="connsiteX4" fmla="*/ 1346427 w 7937891"/>
                <a:gd name="connsiteY4" fmla="*/ 1658545 h 4656787"/>
                <a:gd name="connsiteX5" fmla="*/ 5561655 w 7937891"/>
                <a:gd name="connsiteY5" fmla="*/ 2729701 h 4656787"/>
                <a:gd name="connsiteX6" fmla="*/ 3928446 w 7937891"/>
                <a:gd name="connsiteY6" fmla="*/ 3910788 h 4656787"/>
                <a:gd name="connsiteX7" fmla="*/ 0 w 7937891"/>
                <a:gd name="connsiteY7" fmla="*/ 4656787 h 4656787"/>
                <a:gd name="connsiteX0" fmla="*/ 7937891 w 7937891"/>
                <a:gd name="connsiteY0" fmla="*/ 0 h 4656787"/>
                <a:gd name="connsiteX1" fmla="*/ 3211816 w 7937891"/>
                <a:gd name="connsiteY1" fmla="*/ 265672 h 4656787"/>
                <a:gd name="connsiteX2" fmla="*/ 1988810 w 7937891"/>
                <a:gd name="connsiteY2" fmla="*/ 474861 h 4656787"/>
                <a:gd name="connsiteX3" fmla="*/ 4080846 w 7937891"/>
                <a:gd name="connsiteY3" fmla="*/ 779660 h 4656787"/>
                <a:gd name="connsiteX4" fmla="*/ 1346427 w 7937891"/>
                <a:gd name="connsiteY4" fmla="*/ 1658545 h 4656787"/>
                <a:gd name="connsiteX5" fmla="*/ 5561655 w 7937891"/>
                <a:gd name="connsiteY5" fmla="*/ 2729701 h 4656787"/>
                <a:gd name="connsiteX6" fmla="*/ 3928446 w 7937891"/>
                <a:gd name="connsiteY6" fmla="*/ 3910788 h 4656787"/>
                <a:gd name="connsiteX7" fmla="*/ 0 w 7937891"/>
                <a:gd name="connsiteY7" fmla="*/ 4656787 h 4656787"/>
                <a:gd name="connsiteX0" fmla="*/ 7937891 w 7937891"/>
                <a:gd name="connsiteY0" fmla="*/ 0 h 4656787"/>
                <a:gd name="connsiteX1" fmla="*/ 3211816 w 7937891"/>
                <a:gd name="connsiteY1" fmla="*/ 251817 h 4656787"/>
                <a:gd name="connsiteX2" fmla="*/ 1988810 w 7937891"/>
                <a:gd name="connsiteY2" fmla="*/ 474861 h 4656787"/>
                <a:gd name="connsiteX3" fmla="*/ 4080846 w 7937891"/>
                <a:gd name="connsiteY3" fmla="*/ 779660 h 4656787"/>
                <a:gd name="connsiteX4" fmla="*/ 1346427 w 7937891"/>
                <a:gd name="connsiteY4" fmla="*/ 1658545 h 4656787"/>
                <a:gd name="connsiteX5" fmla="*/ 5561655 w 7937891"/>
                <a:gd name="connsiteY5" fmla="*/ 2729701 h 4656787"/>
                <a:gd name="connsiteX6" fmla="*/ 3928446 w 7937891"/>
                <a:gd name="connsiteY6" fmla="*/ 3910788 h 4656787"/>
                <a:gd name="connsiteX7" fmla="*/ 0 w 7937891"/>
                <a:gd name="connsiteY7" fmla="*/ 4656787 h 4656787"/>
                <a:gd name="connsiteX0" fmla="*/ 7937891 w 7937891"/>
                <a:gd name="connsiteY0" fmla="*/ 0 h 4656787"/>
                <a:gd name="connsiteX1" fmla="*/ 3197961 w 7937891"/>
                <a:gd name="connsiteY1" fmla="*/ 265672 h 4656787"/>
                <a:gd name="connsiteX2" fmla="*/ 1988810 w 7937891"/>
                <a:gd name="connsiteY2" fmla="*/ 474861 h 4656787"/>
                <a:gd name="connsiteX3" fmla="*/ 4080846 w 7937891"/>
                <a:gd name="connsiteY3" fmla="*/ 779660 h 4656787"/>
                <a:gd name="connsiteX4" fmla="*/ 1346427 w 7937891"/>
                <a:gd name="connsiteY4" fmla="*/ 1658545 h 4656787"/>
                <a:gd name="connsiteX5" fmla="*/ 5561655 w 7937891"/>
                <a:gd name="connsiteY5" fmla="*/ 2729701 h 4656787"/>
                <a:gd name="connsiteX6" fmla="*/ 3928446 w 7937891"/>
                <a:gd name="connsiteY6" fmla="*/ 3910788 h 4656787"/>
                <a:gd name="connsiteX7" fmla="*/ 0 w 7937891"/>
                <a:gd name="connsiteY7" fmla="*/ 4656787 h 4656787"/>
                <a:gd name="connsiteX0" fmla="*/ 7937891 w 7937891"/>
                <a:gd name="connsiteY0" fmla="*/ 0 h 4656787"/>
                <a:gd name="connsiteX1" fmla="*/ 3197961 w 7937891"/>
                <a:gd name="connsiteY1" fmla="*/ 265672 h 4656787"/>
                <a:gd name="connsiteX2" fmla="*/ 1933392 w 7937891"/>
                <a:gd name="connsiteY2" fmla="*/ 488716 h 4656787"/>
                <a:gd name="connsiteX3" fmla="*/ 4080846 w 7937891"/>
                <a:gd name="connsiteY3" fmla="*/ 779660 h 4656787"/>
                <a:gd name="connsiteX4" fmla="*/ 1346427 w 7937891"/>
                <a:gd name="connsiteY4" fmla="*/ 1658545 h 4656787"/>
                <a:gd name="connsiteX5" fmla="*/ 5561655 w 7937891"/>
                <a:gd name="connsiteY5" fmla="*/ 2729701 h 4656787"/>
                <a:gd name="connsiteX6" fmla="*/ 3928446 w 7937891"/>
                <a:gd name="connsiteY6" fmla="*/ 3910788 h 4656787"/>
                <a:gd name="connsiteX7" fmla="*/ 0 w 7937891"/>
                <a:gd name="connsiteY7" fmla="*/ 4656787 h 4656787"/>
                <a:gd name="connsiteX0" fmla="*/ 7937891 w 7937891"/>
                <a:gd name="connsiteY0" fmla="*/ 0 h 4656787"/>
                <a:gd name="connsiteX1" fmla="*/ 3197961 w 7937891"/>
                <a:gd name="connsiteY1" fmla="*/ 265672 h 4656787"/>
                <a:gd name="connsiteX2" fmla="*/ 1891828 w 7937891"/>
                <a:gd name="connsiteY2" fmla="*/ 461007 h 4656787"/>
                <a:gd name="connsiteX3" fmla="*/ 4080846 w 7937891"/>
                <a:gd name="connsiteY3" fmla="*/ 779660 h 4656787"/>
                <a:gd name="connsiteX4" fmla="*/ 1346427 w 7937891"/>
                <a:gd name="connsiteY4" fmla="*/ 1658545 h 4656787"/>
                <a:gd name="connsiteX5" fmla="*/ 5561655 w 7937891"/>
                <a:gd name="connsiteY5" fmla="*/ 2729701 h 4656787"/>
                <a:gd name="connsiteX6" fmla="*/ 3928446 w 7937891"/>
                <a:gd name="connsiteY6" fmla="*/ 3910788 h 4656787"/>
                <a:gd name="connsiteX7" fmla="*/ 0 w 7937891"/>
                <a:gd name="connsiteY7" fmla="*/ 4656787 h 4656787"/>
                <a:gd name="connsiteX0" fmla="*/ 7937891 w 7937891"/>
                <a:gd name="connsiteY0" fmla="*/ 0 h 4656787"/>
                <a:gd name="connsiteX1" fmla="*/ 3197961 w 7937891"/>
                <a:gd name="connsiteY1" fmla="*/ 265672 h 4656787"/>
                <a:gd name="connsiteX2" fmla="*/ 1891828 w 7937891"/>
                <a:gd name="connsiteY2" fmla="*/ 461007 h 4656787"/>
                <a:gd name="connsiteX3" fmla="*/ 4080846 w 7937891"/>
                <a:gd name="connsiteY3" fmla="*/ 779660 h 4656787"/>
                <a:gd name="connsiteX4" fmla="*/ 1346427 w 7937891"/>
                <a:gd name="connsiteY4" fmla="*/ 1658545 h 4656787"/>
                <a:gd name="connsiteX5" fmla="*/ 5561655 w 7937891"/>
                <a:gd name="connsiteY5" fmla="*/ 2729701 h 4656787"/>
                <a:gd name="connsiteX6" fmla="*/ 3928446 w 7937891"/>
                <a:gd name="connsiteY6" fmla="*/ 3910788 h 4656787"/>
                <a:gd name="connsiteX7" fmla="*/ 0 w 7937891"/>
                <a:gd name="connsiteY7" fmla="*/ 4656787 h 4656787"/>
                <a:gd name="connsiteX0" fmla="*/ 7937891 w 7937891"/>
                <a:gd name="connsiteY0" fmla="*/ 0 h 4656787"/>
                <a:gd name="connsiteX1" fmla="*/ 3197961 w 7937891"/>
                <a:gd name="connsiteY1" fmla="*/ 265672 h 4656787"/>
                <a:gd name="connsiteX2" fmla="*/ 1836410 w 7937891"/>
                <a:gd name="connsiteY2" fmla="*/ 474861 h 4656787"/>
                <a:gd name="connsiteX3" fmla="*/ 4080846 w 7937891"/>
                <a:gd name="connsiteY3" fmla="*/ 779660 h 4656787"/>
                <a:gd name="connsiteX4" fmla="*/ 1346427 w 7937891"/>
                <a:gd name="connsiteY4" fmla="*/ 1658545 h 4656787"/>
                <a:gd name="connsiteX5" fmla="*/ 5561655 w 7937891"/>
                <a:gd name="connsiteY5" fmla="*/ 2729701 h 4656787"/>
                <a:gd name="connsiteX6" fmla="*/ 3928446 w 7937891"/>
                <a:gd name="connsiteY6" fmla="*/ 3910788 h 4656787"/>
                <a:gd name="connsiteX7" fmla="*/ 0 w 7937891"/>
                <a:gd name="connsiteY7" fmla="*/ 4656787 h 4656787"/>
                <a:gd name="connsiteX0" fmla="*/ 7937891 w 7937891"/>
                <a:gd name="connsiteY0" fmla="*/ 0 h 4656787"/>
                <a:gd name="connsiteX1" fmla="*/ 3197961 w 7937891"/>
                <a:gd name="connsiteY1" fmla="*/ 265672 h 4656787"/>
                <a:gd name="connsiteX2" fmla="*/ 1836410 w 7937891"/>
                <a:gd name="connsiteY2" fmla="*/ 474861 h 4656787"/>
                <a:gd name="connsiteX3" fmla="*/ 4080846 w 7937891"/>
                <a:gd name="connsiteY3" fmla="*/ 779660 h 4656787"/>
                <a:gd name="connsiteX4" fmla="*/ 1346427 w 7937891"/>
                <a:gd name="connsiteY4" fmla="*/ 1658545 h 4656787"/>
                <a:gd name="connsiteX5" fmla="*/ 5561655 w 7937891"/>
                <a:gd name="connsiteY5" fmla="*/ 2729701 h 4656787"/>
                <a:gd name="connsiteX6" fmla="*/ 3928446 w 7937891"/>
                <a:gd name="connsiteY6" fmla="*/ 3910788 h 4656787"/>
                <a:gd name="connsiteX7" fmla="*/ 0 w 7937891"/>
                <a:gd name="connsiteY7" fmla="*/ 4656787 h 4656787"/>
                <a:gd name="connsiteX0" fmla="*/ 7937891 w 7937891"/>
                <a:gd name="connsiteY0" fmla="*/ 0 h 4656787"/>
                <a:gd name="connsiteX1" fmla="*/ 3197961 w 7937891"/>
                <a:gd name="connsiteY1" fmla="*/ 265672 h 4656787"/>
                <a:gd name="connsiteX2" fmla="*/ 1836410 w 7937891"/>
                <a:gd name="connsiteY2" fmla="*/ 474861 h 4656787"/>
                <a:gd name="connsiteX3" fmla="*/ 4080846 w 7937891"/>
                <a:gd name="connsiteY3" fmla="*/ 779660 h 4656787"/>
                <a:gd name="connsiteX4" fmla="*/ 1346427 w 7937891"/>
                <a:gd name="connsiteY4" fmla="*/ 1658545 h 4656787"/>
                <a:gd name="connsiteX5" fmla="*/ 5561655 w 7937891"/>
                <a:gd name="connsiteY5" fmla="*/ 2729701 h 4656787"/>
                <a:gd name="connsiteX6" fmla="*/ 3928446 w 7937891"/>
                <a:gd name="connsiteY6" fmla="*/ 3910788 h 4656787"/>
                <a:gd name="connsiteX7" fmla="*/ 0 w 7937891"/>
                <a:gd name="connsiteY7" fmla="*/ 4656787 h 4656787"/>
                <a:gd name="connsiteX0" fmla="*/ 7937891 w 7937891"/>
                <a:gd name="connsiteY0" fmla="*/ 0 h 4656787"/>
                <a:gd name="connsiteX1" fmla="*/ 3197961 w 7937891"/>
                <a:gd name="connsiteY1" fmla="*/ 265672 h 4656787"/>
                <a:gd name="connsiteX2" fmla="*/ 1836410 w 7937891"/>
                <a:gd name="connsiteY2" fmla="*/ 474861 h 4656787"/>
                <a:gd name="connsiteX3" fmla="*/ 4080846 w 7937891"/>
                <a:gd name="connsiteY3" fmla="*/ 779660 h 4656787"/>
                <a:gd name="connsiteX4" fmla="*/ 1346427 w 7937891"/>
                <a:gd name="connsiteY4" fmla="*/ 1658545 h 4656787"/>
                <a:gd name="connsiteX5" fmla="*/ 5575510 w 7937891"/>
                <a:gd name="connsiteY5" fmla="*/ 2826683 h 4656787"/>
                <a:gd name="connsiteX6" fmla="*/ 3928446 w 7937891"/>
                <a:gd name="connsiteY6" fmla="*/ 3910788 h 4656787"/>
                <a:gd name="connsiteX7" fmla="*/ 0 w 7937891"/>
                <a:gd name="connsiteY7" fmla="*/ 4656787 h 4656787"/>
                <a:gd name="connsiteX0" fmla="*/ 7937891 w 7937891"/>
                <a:gd name="connsiteY0" fmla="*/ 0 h 4656787"/>
                <a:gd name="connsiteX1" fmla="*/ 3197961 w 7937891"/>
                <a:gd name="connsiteY1" fmla="*/ 265672 h 4656787"/>
                <a:gd name="connsiteX2" fmla="*/ 1836410 w 7937891"/>
                <a:gd name="connsiteY2" fmla="*/ 474861 h 4656787"/>
                <a:gd name="connsiteX3" fmla="*/ 4080846 w 7937891"/>
                <a:gd name="connsiteY3" fmla="*/ 779660 h 4656787"/>
                <a:gd name="connsiteX4" fmla="*/ 1346427 w 7937891"/>
                <a:gd name="connsiteY4" fmla="*/ 1658545 h 4656787"/>
                <a:gd name="connsiteX5" fmla="*/ 5575510 w 7937891"/>
                <a:gd name="connsiteY5" fmla="*/ 2826683 h 4656787"/>
                <a:gd name="connsiteX6" fmla="*/ 3928446 w 7937891"/>
                <a:gd name="connsiteY6" fmla="*/ 3910788 h 4656787"/>
                <a:gd name="connsiteX7" fmla="*/ 0 w 7937891"/>
                <a:gd name="connsiteY7" fmla="*/ 4656787 h 4656787"/>
                <a:gd name="connsiteX0" fmla="*/ 7937891 w 7937891"/>
                <a:gd name="connsiteY0" fmla="*/ 0 h 4656787"/>
                <a:gd name="connsiteX1" fmla="*/ 3197961 w 7937891"/>
                <a:gd name="connsiteY1" fmla="*/ 265672 h 4656787"/>
                <a:gd name="connsiteX2" fmla="*/ 1836410 w 7937891"/>
                <a:gd name="connsiteY2" fmla="*/ 474861 h 4656787"/>
                <a:gd name="connsiteX3" fmla="*/ 4080846 w 7937891"/>
                <a:gd name="connsiteY3" fmla="*/ 779660 h 4656787"/>
                <a:gd name="connsiteX4" fmla="*/ 1346427 w 7937891"/>
                <a:gd name="connsiteY4" fmla="*/ 1658545 h 4656787"/>
                <a:gd name="connsiteX5" fmla="*/ 5575510 w 7937891"/>
                <a:gd name="connsiteY5" fmla="*/ 2826683 h 4656787"/>
                <a:gd name="connsiteX6" fmla="*/ 3928446 w 7937891"/>
                <a:gd name="connsiteY6" fmla="*/ 3910788 h 4656787"/>
                <a:gd name="connsiteX7" fmla="*/ 0 w 7937891"/>
                <a:gd name="connsiteY7" fmla="*/ 4656787 h 4656787"/>
                <a:gd name="connsiteX0" fmla="*/ 9080891 w 9080891"/>
                <a:gd name="connsiteY0" fmla="*/ 0 h 4752037"/>
                <a:gd name="connsiteX1" fmla="*/ 4340961 w 9080891"/>
                <a:gd name="connsiteY1" fmla="*/ 265672 h 4752037"/>
                <a:gd name="connsiteX2" fmla="*/ 2979410 w 9080891"/>
                <a:gd name="connsiteY2" fmla="*/ 474861 h 4752037"/>
                <a:gd name="connsiteX3" fmla="*/ 5223846 w 9080891"/>
                <a:gd name="connsiteY3" fmla="*/ 779660 h 4752037"/>
                <a:gd name="connsiteX4" fmla="*/ 2489427 w 9080891"/>
                <a:gd name="connsiteY4" fmla="*/ 1658545 h 4752037"/>
                <a:gd name="connsiteX5" fmla="*/ 6718510 w 9080891"/>
                <a:gd name="connsiteY5" fmla="*/ 2826683 h 4752037"/>
                <a:gd name="connsiteX6" fmla="*/ 5071446 w 9080891"/>
                <a:gd name="connsiteY6" fmla="*/ 3910788 h 4752037"/>
                <a:gd name="connsiteX7" fmla="*/ 0 w 9080891"/>
                <a:gd name="connsiteY7" fmla="*/ 4752037 h 4752037"/>
                <a:gd name="connsiteX0" fmla="*/ 9071366 w 9071366"/>
                <a:gd name="connsiteY0" fmla="*/ 0 h 4790137"/>
                <a:gd name="connsiteX1" fmla="*/ 4331436 w 9071366"/>
                <a:gd name="connsiteY1" fmla="*/ 265672 h 4790137"/>
                <a:gd name="connsiteX2" fmla="*/ 2969885 w 9071366"/>
                <a:gd name="connsiteY2" fmla="*/ 474861 h 4790137"/>
                <a:gd name="connsiteX3" fmla="*/ 5214321 w 9071366"/>
                <a:gd name="connsiteY3" fmla="*/ 779660 h 4790137"/>
                <a:gd name="connsiteX4" fmla="*/ 2479902 w 9071366"/>
                <a:gd name="connsiteY4" fmla="*/ 1658545 h 4790137"/>
                <a:gd name="connsiteX5" fmla="*/ 6708985 w 9071366"/>
                <a:gd name="connsiteY5" fmla="*/ 2826683 h 4790137"/>
                <a:gd name="connsiteX6" fmla="*/ 5061921 w 9071366"/>
                <a:gd name="connsiteY6" fmla="*/ 3910788 h 4790137"/>
                <a:gd name="connsiteX7" fmla="*/ 0 w 9071366"/>
                <a:gd name="connsiteY7" fmla="*/ 4790137 h 4790137"/>
                <a:gd name="connsiteX0" fmla="*/ 9071366 w 9071366"/>
                <a:gd name="connsiteY0" fmla="*/ 0 h 4790137"/>
                <a:gd name="connsiteX1" fmla="*/ 4331436 w 9071366"/>
                <a:gd name="connsiteY1" fmla="*/ 265672 h 4790137"/>
                <a:gd name="connsiteX2" fmla="*/ 2969885 w 9071366"/>
                <a:gd name="connsiteY2" fmla="*/ 474861 h 4790137"/>
                <a:gd name="connsiteX3" fmla="*/ 5214321 w 9071366"/>
                <a:gd name="connsiteY3" fmla="*/ 779660 h 4790137"/>
                <a:gd name="connsiteX4" fmla="*/ 2479902 w 9071366"/>
                <a:gd name="connsiteY4" fmla="*/ 1658545 h 4790137"/>
                <a:gd name="connsiteX5" fmla="*/ 6708985 w 9071366"/>
                <a:gd name="connsiteY5" fmla="*/ 2826683 h 4790137"/>
                <a:gd name="connsiteX6" fmla="*/ 0 w 9071366"/>
                <a:gd name="connsiteY6" fmla="*/ 4790137 h 4790137"/>
                <a:gd name="connsiteX0" fmla="*/ 9071366 w 9071366"/>
                <a:gd name="connsiteY0" fmla="*/ 0 h 4790137"/>
                <a:gd name="connsiteX1" fmla="*/ 4331436 w 9071366"/>
                <a:gd name="connsiteY1" fmla="*/ 265672 h 4790137"/>
                <a:gd name="connsiteX2" fmla="*/ 2969885 w 9071366"/>
                <a:gd name="connsiteY2" fmla="*/ 474861 h 4790137"/>
                <a:gd name="connsiteX3" fmla="*/ 5214321 w 9071366"/>
                <a:gd name="connsiteY3" fmla="*/ 779660 h 4790137"/>
                <a:gd name="connsiteX4" fmla="*/ 2479902 w 9071366"/>
                <a:gd name="connsiteY4" fmla="*/ 1658545 h 4790137"/>
                <a:gd name="connsiteX5" fmla="*/ 6747085 w 9071366"/>
                <a:gd name="connsiteY5" fmla="*/ 2950508 h 4790137"/>
                <a:gd name="connsiteX6" fmla="*/ 0 w 9071366"/>
                <a:gd name="connsiteY6" fmla="*/ 4790137 h 4790137"/>
                <a:gd name="connsiteX0" fmla="*/ 9071366 w 9071366"/>
                <a:gd name="connsiteY0" fmla="*/ 0 h 4790137"/>
                <a:gd name="connsiteX1" fmla="*/ 4331436 w 9071366"/>
                <a:gd name="connsiteY1" fmla="*/ 265672 h 4790137"/>
                <a:gd name="connsiteX2" fmla="*/ 2969885 w 9071366"/>
                <a:gd name="connsiteY2" fmla="*/ 474861 h 4790137"/>
                <a:gd name="connsiteX3" fmla="*/ 5214321 w 9071366"/>
                <a:gd name="connsiteY3" fmla="*/ 779660 h 4790137"/>
                <a:gd name="connsiteX4" fmla="*/ 2479902 w 9071366"/>
                <a:gd name="connsiteY4" fmla="*/ 1658545 h 4790137"/>
                <a:gd name="connsiteX5" fmla="*/ 6747085 w 9071366"/>
                <a:gd name="connsiteY5" fmla="*/ 2950508 h 4790137"/>
                <a:gd name="connsiteX6" fmla="*/ 0 w 9071366"/>
                <a:gd name="connsiteY6" fmla="*/ 4790137 h 4790137"/>
                <a:gd name="connsiteX0" fmla="*/ 9071366 w 9071366"/>
                <a:gd name="connsiteY0" fmla="*/ 0 h 4790137"/>
                <a:gd name="connsiteX1" fmla="*/ 4331436 w 9071366"/>
                <a:gd name="connsiteY1" fmla="*/ 265672 h 4790137"/>
                <a:gd name="connsiteX2" fmla="*/ 2969885 w 9071366"/>
                <a:gd name="connsiteY2" fmla="*/ 474861 h 4790137"/>
                <a:gd name="connsiteX3" fmla="*/ 5214321 w 9071366"/>
                <a:gd name="connsiteY3" fmla="*/ 779660 h 4790137"/>
                <a:gd name="connsiteX4" fmla="*/ 2479902 w 9071366"/>
                <a:gd name="connsiteY4" fmla="*/ 1658545 h 4790137"/>
                <a:gd name="connsiteX5" fmla="*/ 6785185 w 9071366"/>
                <a:gd name="connsiteY5" fmla="*/ 2883833 h 4790137"/>
                <a:gd name="connsiteX6" fmla="*/ 0 w 9071366"/>
                <a:gd name="connsiteY6" fmla="*/ 4790137 h 4790137"/>
                <a:gd name="connsiteX0" fmla="*/ 9071366 w 9071366"/>
                <a:gd name="connsiteY0" fmla="*/ 0 h 4790137"/>
                <a:gd name="connsiteX1" fmla="*/ 4331436 w 9071366"/>
                <a:gd name="connsiteY1" fmla="*/ 265672 h 4790137"/>
                <a:gd name="connsiteX2" fmla="*/ 2969885 w 9071366"/>
                <a:gd name="connsiteY2" fmla="*/ 474861 h 4790137"/>
                <a:gd name="connsiteX3" fmla="*/ 5214321 w 9071366"/>
                <a:gd name="connsiteY3" fmla="*/ 779660 h 4790137"/>
                <a:gd name="connsiteX4" fmla="*/ 2479902 w 9071366"/>
                <a:gd name="connsiteY4" fmla="*/ 1658545 h 4790137"/>
                <a:gd name="connsiteX5" fmla="*/ 6785185 w 9071366"/>
                <a:gd name="connsiteY5" fmla="*/ 2883833 h 4790137"/>
                <a:gd name="connsiteX6" fmla="*/ 0 w 9071366"/>
                <a:gd name="connsiteY6" fmla="*/ 4790137 h 4790137"/>
                <a:gd name="connsiteX0" fmla="*/ 9071366 w 9071366"/>
                <a:gd name="connsiteY0" fmla="*/ 0 h 4790137"/>
                <a:gd name="connsiteX1" fmla="*/ 4331436 w 9071366"/>
                <a:gd name="connsiteY1" fmla="*/ 265672 h 4790137"/>
                <a:gd name="connsiteX2" fmla="*/ 2969885 w 9071366"/>
                <a:gd name="connsiteY2" fmla="*/ 474861 h 4790137"/>
                <a:gd name="connsiteX3" fmla="*/ 5214321 w 9071366"/>
                <a:gd name="connsiteY3" fmla="*/ 779660 h 4790137"/>
                <a:gd name="connsiteX4" fmla="*/ 2479902 w 9071366"/>
                <a:gd name="connsiteY4" fmla="*/ 1658545 h 4790137"/>
                <a:gd name="connsiteX5" fmla="*/ 6785185 w 9071366"/>
                <a:gd name="connsiteY5" fmla="*/ 2883833 h 4790137"/>
                <a:gd name="connsiteX6" fmla="*/ 0 w 9071366"/>
                <a:gd name="connsiteY6" fmla="*/ 4790137 h 4790137"/>
                <a:gd name="connsiteX0" fmla="*/ 9071366 w 9071366"/>
                <a:gd name="connsiteY0" fmla="*/ 0 h 4790137"/>
                <a:gd name="connsiteX1" fmla="*/ 4331436 w 9071366"/>
                <a:gd name="connsiteY1" fmla="*/ 265672 h 4790137"/>
                <a:gd name="connsiteX2" fmla="*/ 2969885 w 9071366"/>
                <a:gd name="connsiteY2" fmla="*/ 474861 h 4790137"/>
                <a:gd name="connsiteX3" fmla="*/ 5214321 w 9071366"/>
                <a:gd name="connsiteY3" fmla="*/ 779660 h 4790137"/>
                <a:gd name="connsiteX4" fmla="*/ 2479902 w 9071366"/>
                <a:gd name="connsiteY4" fmla="*/ 1658545 h 4790137"/>
                <a:gd name="connsiteX5" fmla="*/ 6785185 w 9071366"/>
                <a:gd name="connsiteY5" fmla="*/ 2883833 h 4790137"/>
                <a:gd name="connsiteX6" fmla="*/ 0 w 9071366"/>
                <a:gd name="connsiteY6" fmla="*/ 4790137 h 4790137"/>
                <a:gd name="connsiteX0" fmla="*/ 9071366 w 9071366"/>
                <a:gd name="connsiteY0" fmla="*/ 0 h 4790137"/>
                <a:gd name="connsiteX1" fmla="*/ 4331436 w 9071366"/>
                <a:gd name="connsiteY1" fmla="*/ 265672 h 4790137"/>
                <a:gd name="connsiteX2" fmla="*/ 2969885 w 9071366"/>
                <a:gd name="connsiteY2" fmla="*/ 474861 h 4790137"/>
                <a:gd name="connsiteX3" fmla="*/ 5214321 w 9071366"/>
                <a:gd name="connsiteY3" fmla="*/ 779660 h 4790137"/>
                <a:gd name="connsiteX4" fmla="*/ 2479902 w 9071366"/>
                <a:gd name="connsiteY4" fmla="*/ 1658545 h 4790137"/>
                <a:gd name="connsiteX5" fmla="*/ 6785185 w 9071366"/>
                <a:gd name="connsiteY5" fmla="*/ 2883833 h 4790137"/>
                <a:gd name="connsiteX6" fmla="*/ 0 w 9071366"/>
                <a:gd name="connsiteY6" fmla="*/ 4790137 h 4790137"/>
                <a:gd name="connsiteX0" fmla="*/ 9071366 w 9071366"/>
                <a:gd name="connsiteY0" fmla="*/ 0 h 4790137"/>
                <a:gd name="connsiteX1" fmla="*/ 4331436 w 9071366"/>
                <a:gd name="connsiteY1" fmla="*/ 265672 h 4790137"/>
                <a:gd name="connsiteX2" fmla="*/ 2969885 w 9071366"/>
                <a:gd name="connsiteY2" fmla="*/ 474861 h 4790137"/>
                <a:gd name="connsiteX3" fmla="*/ 5214321 w 9071366"/>
                <a:gd name="connsiteY3" fmla="*/ 779660 h 4790137"/>
                <a:gd name="connsiteX4" fmla="*/ 2479902 w 9071366"/>
                <a:gd name="connsiteY4" fmla="*/ 1658545 h 4790137"/>
                <a:gd name="connsiteX5" fmla="*/ 6785185 w 9071366"/>
                <a:gd name="connsiteY5" fmla="*/ 2883833 h 4790137"/>
                <a:gd name="connsiteX6" fmla="*/ 0 w 9071366"/>
                <a:gd name="connsiteY6" fmla="*/ 4790137 h 4790137"/>
                <a:gd name="connsiteX0" fmla="*/ 9071366 w 9071366"/>
                <a:gd name="connsiteY0" fmla="*/ 0 h 4790137"/>
                <a:gd name="connsiteX1" fmla="*/ 4331436 w 9071366"/>
                <a:gd name="connsiteY1" fmla="*/ 265672 h 4790137"/>
                <a:gd name="connsiteX2" fmla="*/ 2969885 w 9071366"/>
                <a:gd name="connsiteY2" fmla="*/ 474861 h 4790137"/>
                <a:gd name="connsiteX3" fmla="*/ 5214321 w 9071366"/>
                <a:gd name="connsiteY3" fmla="*/ 779660 h 4790137"/>
                <a:gd name="connsiteX4" fmla="*/ 2584677 w 9071366"/>
                <a:gd name="connsiteY4" fmla="*/ 1639495 h 4790137"/>
                <a:gd name="connsiteX5" fmla="*/ 6785185 w 9071366"/>
                <a:gd name="connsiteY5" fmla="*/ 2883833 h 4790137"/>
                <a:gd name="connsiteX6" fmla="*/ 0 w 9071366"/>
                <a:gd name="connsiteY6" fmla="*/ 4790137 h 4790137"/>
                <a:gd name="connsiteX0" fmla="*/ 9071366 w 9071366"/>
                <a:gd name="connsiteY0" fmla="*/ 0 h 4790137"/>
                <a:gd name="connsiteX1" fmla="*/ 4331436 w 9071366"/>
                <a:gd name="connsiteY1" fmla="*/ 265672 h 4790137"/>
                <a:gd name="connsiteX2" fmla="*/ 2969885 w 9071366"/>
                <a:gd name="connsiteY2" fmla="*/ 474861 h 4790137"/>
                <a:gd name="connsiteX3" fmla="*/ 5214321 w 9071366"/>
                <a:gd name="connsiteY3" fmla="*/ 779660 h 4790137"/>
                <a:gd name="connsiteX4" fmla="*/ 2584677 w 9071366"/>
                <a:gd name="connsiteY4" fmla="*/ 1639495 h 4790137"/>
                <a:gd name="connsiteX5" fmla="*/ 6785185 w 9071366"/>
                <a:gd name="connsiteY5" fmla="*/ 2883833 h 4790137"/>
                <a:gd name="connsiteX6" fmla="*/ 0 w 9071366"/>
                <a:gd name="connsiteY6" fmla="*/ 4790137 h 4790137"/>
                <a:gd name="connsiteX0" fmla="*/ 9071366 w 9071366"/>
                <a:gd name="connsiteY0" fmla="*/ 0 h 4790137"/>
                <a:gd name="connsiteX1" fmla="*/ 4331436 w 9071366"/>
                <a:gd name="connsiteY1" fmla="*/ 265672 h 4790137"/>
                <a:gd name="connsiteX2" fmla="*/ 2969885 w 9071366"/>
                <a:gd name="connsiteY2" fmla="*/ 474861 h 4790137"/>
                <a:gd name="connsiteX3" fmla="*/ 5214321 w 9071366"/>
                <a:gd name="connsiteY3" fmla="*/ 779660 h 4790137"/>
                <a:gd name="connsiteX4" fmla="*/ 2584677 w 9071366"/>
                <a:gd name="connsiteY4" fmla="*/ 1639495 h 4790137"/>
                <a:gd name="connsiteX5" fmla="*/ 6785185 w 9071366"/>
                <a:gd name="connsiteY5" fmla="*/ 2883833 h 4790137"/>
                <a:gd name="connsiteX6" fmla="*/ 5573234 w 9071366"/>
                <a:gd name="connsiteY6" fmla="*/ 3662272 h 4790137"/>
                <a:gd name="connsiteX7" fmla="*/ 0 w 9071366"/>
                <a:gd name="connsiteY7" fmla="*/ 4790137 h 4790137"/>
                <a:gd name="connsiteX0" fmla="*/ 9071366 w 9071366"/>
                <a:gd name="connsiteY0" fmla="*/ 0 h 4790137"/>
                <a:gd name="connsiteX1" fmla="*/ 4331436 w 9071366"/>
                <a:gd name="connsiteY1" fmla="*/ 265672 h 4790137"/>
                <a:gd name="connsiteX2" fmla="*/ 2969885 w 9071366"/>
                <a:gd name="connsiteY2" fmla="*/ 474861 h 4790137"/>
                <a:gd name="connsiteX3" fmla="*/ 5214321 w 9071366"/>
                <a:gd name="connsiteY3" fmla="*/ 779660 h 4790137"/>
                <a:gd name="connsiteX4" fmla="*/ 2584677 w 9071366"/>
                <a:gd name="connsiteY4" fmla="*/ 1639495 h 4790137"/>
                <a:gd name="connsiteX5" fmla="*/ 5632660 w 9071366"/>
                <a:gd name="connsiteY5" fmla="*/ 2245658 h 4790137"/>
                <a:gd name="connsiteX6" fmla="*/ 5573234 w 9071366"/>
                <a:gd name="connsiteY6" fmla="*/ 3662272 h 4790137"/>
                <a:gd name="connsiteX7" fmla="*/ 0 w 9071366"/>
                <a:gd name="connsiteY7" fmla="*/ 4790137 h 4790137"/>
                <a:gd name="connsiteX0" fmla="*/ 9071366 w 9071366"/>
                <a:gd name="connsiteY0" fmla="*/ 0 h 4790137"/>
                <a:gd name="connsiteX1" fmla="*/ 4331436 w 9071366"/>
                <a:gd name="connsiteY1" fmla="*/ 265672 h 4790137"/>
                <a:gd name="connsiteX2" fmla="*/ 2969885 w 9071366"/>
                <a:gd name="connsiteY2" fmla="*/ 474861 h 4790137"/>
                <a:gd name="connsiteX3" fmla="*/ 5214321 w 9071366"/>
                <a:gd name="connsiteY3" fmla="*/ 779660 h 4790137"/>
                <a:gd name="connsiteX4" fmla="*/ 2584677 w 9071366"/>
                <a:gd name="connsiteY4" fmla="*/ 1639495 h 4790137"/>
                <a:gd name="connsiteX5" fmla="*/ 5632660 w 9071366"/>
                <a:gd name="connsiteY5" fmla="*/ 2245658 h 4790137"/>
                <a:gd name="connsiteX6" fmla="*/ 5573234 w 9071366"/>
                <a:gd name="connsiteY6" fmla="*/ 3662272 h 4790137"/>
                <a:gd name="connsiteX7" fmla="*/ 0 w 9071366"/>
                <a:gd name="connsiteY7" fmla="*/ 4790137 h 4790137"/>
                <a:gd name="connsiteX0" fmla="*/ 9071366 w 9071366"/>
                <a:gd name="connsiteY0" fmla="*/ 0 h 4790137"/>
                <a:gd name="connsiteX1" fmla="*/ 4331436 w 9071366"/>
                <a:gd name="connsiteY1" fmla="*/ 265672 h 4790137"/>
                <a:gd name="connsiteX2" fmla="*/ 2969885 w 9071366"/>
                <a:gd name="connsiteY2" fmla="*/ 474861 h 4790137"/>
                <a:gd name="connsiteX3" fmla="*/ 5214321 w 9071366"/>
                <a:gd name="connsiteY3" fmla="*/ 779660 h 4790137"/>
                <a:gd name="connsiteX4" fmla="*/ 2584677 w 9071366"/>
                <a:gd name="connsiteY4" fmla="*/ 1639495 h 4790137"/>
                <a:gd name="connsiteX5" fmla="*/ 5642185 w 9071366"/>
                <a:gd name="connsiteY5" fmla="*/ 2188508 h 4790137"/>
                <a:gd name="connsiteX6" fmla="*/ 5573234 w 9071366"/>
                <a:gd name="connsiteY6" fmla="*/ 3662272 h 4790137"/>
                <a:gd name="connsiteX7" fmla="*/ 0 w 9071366"/>
                <a:gd name="connsiteY7" fmla="*/ 4790137 h 4790137"/>
                <a:gd name="connsiteX0" fmla="*/ 9071366 w 9071366"/>
                <a:gd name="connsiteY0" fmla="*/ 0 h 4790137"/>
                <a:gd name="connsiteX1" fmla="*/ 4331436 w 9071366"/>
                <a:gd name="connsiteY1" fmla="*/ 265672 h 4790137"/>
                <a:gd name="connsiteX2" fmla="*/ 2969885 w 9071366"/>
                <a:gd name="connsiteY2" fmla="*/ 474861 h 4790137"/>
                <a:gd name="connsiteX3" fmla="*/ 5214321 w 9071366"/>
                <a:gd name="connsiteY3" fmla="*/ 779660 h 4790137"/>
                <a:gd name="connsiteX4" fmla="*/ 2584677 w 9071366"/>
                <a:gd name="connsiteY4" fmla="*/ 1639495 h 4790137"/>
                <a:gd name="connsiteX5" fmla="*/ 5642185 w 9071366"/>
                <a:gd name="connsiteY5" fmla="*/ 2188508 h 4790137"/>
                <a:gd name="connsiteX6" fmla="*/ 5573234 w 9071366"/>
                <a:gd name="connsiteY6" fmla="*/ 3662272 h 4790137"/>
                <a:gd name="connsiteX7" fmla="*/ 0 w 9071366"/>
                <a:gd name="connsiteY7" fmla="*/ 4790137 h 4790137"/>
                <a:gd name="connsiteX0" fmla="*/ 9071366 w 9071366"/>
                <a:gd name="connsiteY0" fmla="*/ 0 h 4790137"/>
                <a:gd name="connsiteX1" fmla="*/ 4331436 w 9071366"/>
                <a:gd name="connsiteY1" fmla="*/ 265672 h 4790137"/>
                <a:gd name="connsiteX2" fmla="*/ 2969885 w 9071366"/>
                <a:gd name="connsiteY2" fmla="*/ 474861 h 4790137"/>
                <a:gd name="connsiteX3" fmla="*/ 5214321 w 9071366"/>
                <a:gd name="connsiteY3" fmla="*/ 779660 h 4790137"/>
                <a:gd name="connsiteX4" fmla="*/ 2584677 w 9071366"/>
                <a:gd name="connsiteY4" fmla="*/ 1639495 h 4790137"/>
                <a:gd name="connsiteX5" fmla="*/ 5642185 w 9071366"/>
                <a:gd name="connsiteY5" fmla="*/ 2188508 h 4790137"/>
                <a:gd name="connsiteX6" fmla="*/ 5535134 w 9071366"/>
                <a:gd name="connsiteY6" fmla="*/ 3643222 h 4790137"/>
                <a:gd name="connsiteX7" fmla="*/ 0 w 9071366"/>
                <a:gd name="connsiteY7" fmla="*/ 4790137 h 4790137"/>
                <a:gd name="connsiteX0" fmla="*/ 9071366 w 9071366"/>
                <a:gd name="connsiteY0" fmla="*/ 0 h 4790137"/>
                <a:gd name="connsiteX1" fmla="*/ 4331436 w 9071366"/>
                <a:gd name="connsiteY1" fmla="*/ 265672 h 4790137"/>
                <a:gd name="connsiteX2" fmla="*/ 2969885 w 9071366"/>
                <a:gd name="connsiteY2" fmla="*/ 474861 h 4790137"/>
                <a:gd name="connsiteX3" fmla="*/ 5214321 w 9071366"/>
                <a:gd name="connsiteY3" fmla="*/ 779660 h 4790137"/>
                <a:gd name="connsiteX4" fmla="*/ 2584677 w 9071366"/>
                <a:gd name="connsiteY4" fmla="*/ 1639495 h 4790137"/>
                <a:gd name="connsiteX5" fmla="*/ 5642185 w 9071366"/>
                <a:gd name="connsiteY5" fmla="*/ 2188508 h 4790137"/>
                <a:gd name="connsiteX6" fmla="*/ 5535134 w 9071366"/>
                <a:gd name="connsiteY6" fmla="*/ 3643222 h 4790137"/>
                <a:gd name="connsiteX7" fmla="*/ 0 w 9071366"/>
                <a:gd name="connsiteY7" fmla="*/ 4790137 h 4790137"/>
                <a:gd name="connsiteX0" fmla="*/ 9071366 w 9071366"/>
                <a:gd name="connsiteY0" fmla="*/ 0 h 4790137"/>
                <a:gd name="connsiteX1" fmla="*/ 4331436 w 9071366"/>
                <a:gd name="connsiteY1" fmla="*/ 265672 h 4790137"/>
                <a:gd name="connsiteX2" fmla="*/ 2969885 w 9071366"/>
                <a:gd name="connsiteY2" fmla="*/ 474861 h 4790137"/>
                <a:gd name="connsiteX3" fmla="*/ 5214321 w 9071366"/>
                <a:gd name="connsiteY3" fmla="*/ 779660 h 4790137"/>
                <a:gd name="connsiteX4" fmla="*/ 2584677 w 9071366"/>
                <a:gd name="connsiteY4" fmla="*/ 1639495 h 4790137"/>
                <a:gd name="connsiteX5" fmla="*/ 5642185 w 9071366"/>
                <a:gd name="connsiteY5" fmla="*/ 2188508 h 4790137"/>
                <a:gd name="connsiteX6" fmla="*/ 5535134 w 9071366"/>
                <a:gd name="connsiteY6" fmla="*/ 3643222 h 4790137"/>
                <a:gd name="connsiteX7" fmla="*/ 0 w 9071366"/>
                <a:gd name="connsiteY7" fmla="*/ 4790137 h 4790137"/>
                <a:gd name="connsiteX0" fmla="*/ 9071366 w 9071366"/>
                <a:gd name="connsiteY0" fmla="*/ 0 h 4790137"/>
                <a:gd name="connsiteX1" fmla="*/ 4331436 w 9071366"/>
                <a:gd name="connsiteY1" fmla="*/ 265672 h 4790137"/>
                <a:gd name="connsiteX2" fmla="*/ 2969885 w 9071366"/>
                <a:gd name="connsiteY2" fmla="*/ 474861 h 4790137"/>
                <a:gd name="connsiteX3" fmla="*/ 5214321 w 9071366"/>
                <a:gd name="connsiteY3" fmla="*/ 779660 h 4790137"/>
                <a:gd name="connsiteX4" fmla="*/ 2584677 w 9071366"/>
                <a:gd name="connsiteY4" fmla="*/ 1639495 h 4790137"/>
                <a:gd name="connsiteX5" fmla="*/ 5642185 w 9071366"/>
                <a:gd name="connsiteY5" fmla="*/ 2188508 h 4790137"/>
                <a:gd name="connsiteX6" fmla="*/ 5535134 w 9071366"/>
                <a:gd name="connsiteY6" fmla="*/ 3643222 h 4790137"/>
                <a:gd name="connsiteX7" fmla="*/ 0 w 9071366"/>
                <a:gd name="connsiteY7" fmla="*/ 4790137 h 4790137"/>
                <a:gd name="connsiteX0" fmla="*/ 9071366 w 9071366"/>
                <a:gd name="connsiteY0" fmla="*/ 0 h 4790137"/>
                <a:gd name="connsiteX1" fmla="*/ 4331436 w 9071366"/>
                <a:gd name="connsiteY1" fmla="*/ 265672 h 4790137"/>
                <a:gd name="connsiteX2" fmla="*/ 2969885 w 9071366"/>
                <a:gd name="connsiteY2" fmla="*/ 474861 h 4790137"/>
                <a:gd name="connsiteX3" fmla="*/ 5214321 w 9071366"/>
                <a:gd name="connsiteY3" fmla="*/ 779660 h 4790137"/>
                <a:gd name="connsiteX4" fmla="*/ 2584677 w 9071366"/>
                <a:gd name="connsiteY4" fmla="*/ 1639495 h 4790137"/>
                <a:gd name="connsiteX5" fmla="*/ 5642185 w 9071366"/>
                <a:gd name="connsiteY5" fmla="*/ 2188508 h 4790137"/>
                <a:gd name="connsiteX6" fmla="*/ 5535134 w 9071366"/>
                <a:gd name="connsiteY6" fmla="*/ 3643222 h 4790137"/>
                <a:gd name="connsiteX7" fmla="*/ 0 w 9071366"/>
                <a:gd name="connsiteY7" fmla="*/ 4790137 h 4790137"/>
                <a:gd name="connsiteX0" fmla="*/ 9071366 w 9071366"/>
                <a:gd name="connsiteY0" fmla="*/ 0 h 4790137"/>
                <a:gd name="connsiteX1" fmla="*/ 4331436 w 9071366"/>
                <a:gd name="connsiteY1" fmla="*/ 265672 h 4790137"/>
                <a:gd name="connsiteX2" fmla="*/ 2969885 w 9071366"/>
                <a:gd name="connsiteY2" fmla="*/ 474861 h 4790137"/>
                <a:gd name="connsiteX3" fmla="*/ 5214321 w 9071366"/>
                <a:gd name="connsiteY3" fmla="*/ 779660 h 4790137"/>
                <a:gd name="connsiteX4" fmla="*/ 2584677 w 9071366"/>
                <a:gd name="connsiteY4" fmla="*/ 1639495 h 4790137"/>
                <a:gd name="connsiteX5" fmla="*/ 5642185 w 9071366"/>
                <a:gd name="connsiteY5" fmla="*/ 2188508 h 4790137"/>
                <a:gd name="connsiteX6" fmla="*/ 5535134 w 9071366"/>
                <a:gd name="connsiteY6" fmla="*/ 3643222 h 4790137"/>
                <a:gd name="connsiteX7" fmla="*/ 0 w 9071366"/>
                <a:gd name="connsiteY7" fmla="*/ 4790137 h 4790137"/>
                <a:gd name="connsiteX0" fmla="*/ 9071366 w 9071366"/>
                <a:gd name="connsiteY0" fmla="*/ 0 h 4790137"/>
                <a:gd name="connsiteX1" fmla="*/ 4331436 w 9071366"/>
                <a:gd name="connsiteY1" fmla="*/ 265672 h 4790137"/>
                <a:gd name="connsiteX2" fmla="*/ 2969885 w 9071366"/>
                <a:gd name="connsiteY2" fmla="*/ 474861 h 4790137"/>
                <a:gd name="connsiteX3" fmla="*/ 5214321 w 9071366"/>
                <a:gd name="connsiteY3" fmla="*/ 779660 h 4790137"/>
                <a:gd name="connsiteX4" fmla="*/ 3241902 w 9071366"/>
                <a:gd name="connsiteY4" fmla="*/ 1934770 h 4790137"/>
                <a:gd name="connsiteX5" fmla="*/ 5642185 w 9071366"/>
                <a:gd name="connsiteY5" fmla="*/ 2188508 h 4790137"/>
                <a:gd name="connsiteX6" fmla="*/ 5535134 w 9071366"/>
                <a:gd name="connsiteY6" fmla="*/ 3643222 h 4790137"/>
                <a:gd name="connsiteX7" fmla="*/ 0 w 9071366"/>
                <a:gd name="connsiteY7" fmla="*/ 4790137 h 4790137"/>
                <a:gd name="connsiteX0" fmla="*/ 9071366 w 9071366"/>
                <a:gd name="connsiteY0" fmla="*/ 0 h 4790137"/>
                <a:gd name="connsiteX1" fmla="*/ 4331436 w 9071366"/>
                <a:gd name="connsiteY1" fmla="*/ 265672 h 4790137"/>
                <a:gd name="connsiteX2" fmla="*/ 2969885 w 9071366"/>
                <a:gd name="connsiteY2" fmla="*/ 474861 h 4790137"/>
                <a:gd name="connsiteX3" fmla="*/ 5214321 w 9071366"/>
                <a:gd name="connsiteY3" fmla="*/ 779660 h 4790137"/>
                <a:gd name="connsiteX4" fmla="*/ 4011134 w 9071366"/>
                <a:gd name="connsiteY4" fmla="*/ 1347697 h 4790137"/>
                <a:gd name="connsiteX5" fmla="*/ 3241902 w 9071366"/>
                <a:gd name="connsiteY5" fmla="*/ 1934770 h 4790137"/>
                <a:gd name="connsiteX6" fmla="*/ 5642185 w 9071366"/>
                <a:gd name="connsiteY6" fmla="*/ 2188508 h 4790137"/>
                <a:gd name="connsiteX7" fmla="*/ 5535134 w 9071366"/>
                <a:gd name="connsiteY7" fmla="*/ 3643222 h 4790137"/>
                <a:gd name="connsiteX8" fmla="*/ 0 w 9071366"/>
                <a:gd name="connsiteY8" fmla="*/ 4790137 h 4790137"/>
                <a:gd name="connsiteX0" fmla="*/ 9071366 w 9071366"/>
                <a:gd name="connsiteY0" fmla="*/ 0 h 4790137"/>
                <a:gd name="connsiteX1" fmla="*/ 4331436 w 9071366"/>
                <a:gd name="connsiteY1" fmla="*/ 265672 h 4790137"/>
                <a:gd name="connsiteX2" fmla="*/ 2969885 w 9071366"/>
                <a:gd name="connsiteY2" fmla="*/ 474861 h 4790137"/>
                <a:gd name="connsiteX3" fmla="*/ 5214321 w 9071366"/>
                <a:gd name="connsiteY3" fmla="*/ 779660 h 4790137"/>
                <a:gd name="connsiteX4" fmla="*/ 3296759 w 9071366"/>
                <a:gd name="connsiteY4" fmla="*/ 1242922 h 4790137"/>
                <a:gd name="connsiteX5" fmla="*/ 3241902 w 9071366"/>
                <a:gd name="connsiteY5" fmla="*/ 1934770 h 4790137"/>
                <a:gd name="connsiteX6" fmla="*/ 5642185 w 9071366"/>
                <a:gd name="connsiteY6" fmla="*/ 2188508 h 4790137"/>
                <a:gd name="connsiteX7" fmla="*/ 5535134 w 9071366"/>
                <a:gd name="connsiteY7" fmla="*/ 3643222 h 4790137"/>
                <a:gd name="connsiteX8" fmla="*/ 0 w 9071366"/>
                <a:gd name="connsiteY8" fmla="*/ 4790137 h 4790137"/>
                <a:gd name="connsiteX0" fmla="*/ 9071366 w 9071366"/>
                <a:gd name="connsiteY0" fmla="*/ 0 h 4790137"/>
                <a:gd name="connsiteX1" fmla="*/ 4331436 w 9071366"/>
                <a:gd name="connsiteY1" fmla="*/ 265672 h 4790137"/>
                <a:gd name="connsiteX2" fmla="*/ 2969885 w 9071366"/>
                <a:gd name="connsiteY2" fmla="*/ 474861 h 4790137"/>
                <a:gd name="connsiteX3" fmla="*/ 5214321 w 9071366"/>
                <a:gd name="connsiteY3" fmla="*/ 779660 h 4790137"/>
                <a:gd name="connsiteX4" fmla="*/ 3296759 w 9071366"/>
                <a:gd name="connsiteY4" fmla="*/ 1242922 h 4790137"/>
                <a:gd name="connsiteX5" fmla="*/ 3241902 w 9071366"/>
                <a:gd name="connsiteY5" fmla="*/ 1934770 h 4790137"/>
                <a:gd name="connsiteX6" fmla="*/ 5642185 w 9071366"/>
                <a:gd name="connsiteY6" fmla="*/ 2188508 h 4790137"/>
                <a:gd name="connsiteX7" fmla="*/ 5535134 w 9071366"/>
                <a:gd name="connsiteY7" fmla="*/ 3643222 h 4790137"/>
                <a:gd name="connsiteX8" fmla="*/ 0 w 9071366"/>
                <a:gd name="connsiteY8" fmla="*/ 4790137 h 4790137"/>
                <a:gd name="connsiteX0" fmla="*/ 9071366 w 9071366"/>
                <a:gd name="connsiteY0" fmla="*/ 0 h 4790137"/>
                <a:gd name="connsiteX1" fmla="*/ 4331436 w 9071366"/>
                <a:gd name="connsiteY1" fmla="*/ 265672 h 4790137"/>
                <a:gd name="connsiteX2" fmla="*/ 2969885 w 9071366"/>
                <a:gd name="connsiteY2" fmla="*/ 474861 h 4790137"/>
                <a:gd name="connsiteX3" fmla="*/ 5214321 w 9071366"/>
                <a:gd name="connsiteY3" fmla="*/ 779660 h 4790137"/>
                <a:gd name="connsiteX4" fmla="*/ 3296759 w 9071366"/>
                <a:gd name="connsiteY4" fmla="*/ 1242922 h 4790137"/>
                <a:gd name="connsiteX5" fmla="*/ 3241902 w 9071366"/>
                <a:gd name="connsiteY5" fmla="*/ 1934770 h 4790137"/>
                <a:gd name="connsiteX6" fmla="*/ 5642185 w 9071366"/>
                <a:gd name="connsiteY6" fmla="*/ 2188508 h 4790137"/>
                <a:gd name="connsiteX7" fmla="*/ 5535134 w 9071366"/>
                <a:gd name="connsiteY7" fmla="*/ 3643222 h 4790137"/>
                <a:gd name="connsiteX8" fmla="*/ 0 w 9071366"/>
                <a:gd name="connsiteY8" fmla="*/ 4790137 h 4790137"/>
                <a:gd name="connsiteX0" fmla="*/ 9071366 w 9071366"/>
                <a:gd name="connsiteY0" fmla="*/ 0 h 4790137"/>
                <a:gd name="connsiteX1" fmla="*/ 4331436 w 9071366"/>
                <a:gd name="connsiteY1" fmla="*/ 265672 h 4790137"/>
                <a:gd name="connsiteX2" fmla="*/ 2969885 w 9071366"/>
                <a:gd name="connsiteY2" fmla="*/ 474861 h 4790137"/>
                <a:gd name="connsiteX3" fmla="*/ 5214321 w 9071366"/>
                <a:gd name="connsiteY3" fmla="*/ 779660 h 4790137"/>
                <a:gd name="connsiteX4" fmla="*/ 3296759 w 9071366"/>
                <a:gd name="connsiteY4" fmla="*/ 1242922 h 4790137"/>
                <a:gd name="connsiteX5" fmla="*/ 3241902 w 9071366"/>
                <a:gd name="connsiteY5" fmla="*/ 1934770 h 4790137"/>
                <a:gd name="connsiteX6" fmla="*/ 5642185 w 9071366"/>
                <a:gd name="connsiteY6" fmla="*/ 2188508 h 4790137"/>
                <a:gd name="connsiteX7" fmla="*/ 5535134 w 9071366"/>
                <a:gd name="connsiteY7" fmla="*/ 3643222 h 4790137"/>
                <a:gd name="connsiteX8" fmla="*/ 0 w 9071366"/>
                <a:gd name="connsiteY8" fmla="*/ 4790137 h 4790137"/>
                <a:gd name="connsiteX0" fmla="*/ 9138041 w 9138041"/>
                <a:gd name="connsiteY0" fmla="*/ 0 h 4790137"/>
                <a:gd name="connsiteX1" fmla="*/ 4331436 w 9138041"/>
                <a:gd name="connsiteY1" fmla="*/ 265672 h 4790137"/>
                <a:gd name="connsiteX2" fmla="*/ 2969885 w 9138041"/>
                <a:gd name="connsiteY2" fmla="*/ 474861 h 4790137"/>
                <a:gd name="connsiteX3" fmla="*/ 5214321 w 9138041"/>
                <a:gd name="connsiteY3" fmla="*/ 779660 h 4790137"/>
                <a:gd name="connsiteX4" fmla="*/ 3296759 w 9138041"/>
                <a:gd name="connsiteY4" fmla="*/ 1242922 h 4790137"/>
                <a:gd name="connsiteX5" fmla="*/ 3241902 w 9138041"/>
                <a:gd name="connsiteY5" fmla="*/ 1934770 h 4790137"/>
                <a:gd name="connsiteX6" fmla="*/ 5642185 w 9138041"/>
                <a:gd name="connsiteY6" fmla="*/ 2188508 h 4790137"/>
                <a:gd name="connsiteX7" fmla="*/ 5535134 w 9138041"/>
                <a:gd name="connsiteY7" fmla="*/ 3643222 h 4790137"/>
                <a:gd name="connsiteX8" fmla="*/ 0 w 9138041"/>
                <a:gd name="connsiteY8" fmla="*/ 4790137 h 4790137"/>
                <a:gd name="connsiteX0" fmla="*/ 9138041 w 9138041"/>
                <a:gd name="connsiteY0" fmla="*/ 0 h 4790137"/>
                <a:gd name="connsiteX1" fmla="*/ 4331436 w 9138041"/>
                <a:gd name="connsiteY1" fmla="*/ 265672 h 4790137"/>
                <a:gd name="connsiteX2" fmla="*/ 3608060 w 9138041"/>
                <a:gd name="connsiteY2" fmla="*/ 551061 h 4790137"/>
                <a:gd name="connsiteX3" fmla="*/ 5214321 w 9138041"/>
                <a:gd name="connsiteY3" fmla="*/ 779660 h 4790137"/>
                <a:gd name="connsiteX4" fmla="*/ 3296759 w 9138041"/>
                <a:gd name="connsiteY4" fmla="*/ 1242922 h 4790137"/>
                <a:gd name="connsiteX5" fmla="*/ 3241902 w 9138041"/>
                <a:gd name="connsiteY5" fmla="*/ 1934770 h 4790137"/>
                <a:gd name="connsiteX6" fmla="*/ 5642185 w 9138041"/>
                <a:gd name="connsiteY6" fmla="*/ 2188508 h 4790137"/>
                <a:gd name="connsiteX7" fmla="*/ 5535134 w 9138041"/>
                <a:gd name="connsiteY7" fmla="*/ 3643222 h 4790137"/>
                <a:gd name="connsiteX8" fmla="*/ 0 w 9138041"/>
                <a:gd name="connsiteY8" fmla="*/ 4790137 h 4790137"/>
                <a:gd name="connsiteX0" fmla="*/ 9138041 w 9138041"/>
                <a:gd name="connsiteY0" fmla="*/ 0 h 4790137"/>
                <a:gd name="connsiteX1" fmla="*/ 4331436 w 9138041"/>
                <a:gd name="connsiteY1" fmla="*/ 265672 h 4790137"/>
                <a:gd name="connsiteX2" fmla="*/ 3608060 w 9138041"/>
                <a:gd name="connsiteY2" fmla="*/ 551061 h 4790137"/>
                <a:gd name="connsiteX3" fmla="*/ 5214321 w 9138041"/>
                <a:gd name="connsiteY3" fmla="*/ 779660 h 4790137"/>
                <a:gd name="connsiteX4" fmla="*/ 3296759 w 9138041"/>
                <a:gd name="connsiteY4" fmla="*/ 1242922 h 4790137"/>
                <a:gd name="connsiteX5" fmla="*/ 3241902 w 9138041"/>
                <a:gd name="connsiteY5" fmla="*/ 1934770 h 4790137"/>
                <a:gd name="connsiteX6" fmla="*/ 5642185 w 9138041"/>
                <a:gd name="connsiteY6" fmla="*/ 2188508 h 4790137"/>
                <a:gd name="connsiteX7" fmla="*/ 5535134 w 9138041"/>
                <a:gd name="connsiteY7" fmla="*/ 3643222 h 4790137"/>
                <a:gd name="connsiteX8" fmla="*/ 0 w 9138041"/>
                <a:gd name="connsiteY8" fmla="*/ 4790137 h 4790137"/>
                <a:gd name="connsiteX0" fmla="*/ 9138041 w 9138041"/>
                <a:gd name="connsiteY0" fmla="*/ 0 h 4790137"/>
                <a:gd name="connsiteX1" fmla="*/ 4331436 w 9138041"/>
                <a:gd name="connsiteY1" fmla="*/ 265672 h 4790137"/>
                <a:gd name="connsiteX2" fmla="*/ 3608060 w 9138041"/>
                <a:gd name="connsiteY2" fmla="*/ 551061 h 4790137"/>
                <a:gd name="connsiteX3" fmla="*/ 5033346 w 9138041"/>
                <a:gd name="connsiteY3" fmla="*/ 636785 h 4790137"/>
                <a:gd name="connsiteX4" fmla="*/ 3296759 w 9138041"/>
                <a:gd name="connsiteY4" fmla="*/ 1242922 h 4790137"/>
                <a:gd name="connsiteX5" fmla="*/ 3241902 w 9138041"/>
                <a:gd name="connsiteY5" fmla="*/ 1934770 h 4790137"/>
                <a:gd name="connsiteX6" fmla="*/ 5642185 w 9138041"/>
                <a:gd name="connsiteY6" fmla="*/ 2188508 h 4790137"/>
                <a:gd name="connsiteX7" fmla="*/ 5535134 w 9138041"/>
                <a:gd name="connsiteY7" fmla="*/ 3643222 h 4790137"/>
                <a:gd name="connsiteX8" fmla="*/ 0 w 9138041"/>
                <a:gd name="connsiteY8" fmla="*/ 4790137 h 4790137"/>
                <a:gd name="connsiteX0" fmla="*/ 9138041 w 9138041"/>
                <a:gd name="connsiteY0" fmla="*/ 0 h 4790137"/>
                <a:gd name="connsiteX1" fmla="*/ 4331436 w 9138041"/>
                <a:gd name="connsiteY1" fmla="*/ 265672 h 4790137"/>
                <a:gd name="connsiteX2" fmla="*/ 3608060 w 9138041"/>
                <a:gd name="connsiteY2" fmla="*/ 551061 h 4790137"/>
                <a:gd name="connsiteX3" fmla="*/ 4995246 w 9138041"/>
                <a:gd name="connsiteY3" fmla="*/ 655835 h 4790137"/>
                <a:gd name="connsiteX4" fmla="*/ 3296759 w 9138041"/>
                <a:gd name="connsiteY4" fmla="*/ 1242922 h 4790137"/>
                <a:gd name="connsiteX5" fmla="*/ 3241902 w 9138041"/>
                <a:gd name="connsiteY5" fmla="*/ 1934770 h 4790137"/>
                <a:gd name="connsiteX6" fmla="*/ 5642185 w 9138041"/>
                <a:gd name="connsiteY6" fmla="*/ 2188508 h 4790137"/>
                <a:gd name="connsiteX7" fmla="*/ 5535134 w 9138041"/>
                <a:gd name="connsiteY7" fmla="*/ 3643222 h 4790137"/>
                <a:gd name="connsiteX8" fmla="*/ 0 w 9138041"/>
                <a:gd name="connsiteY8" fmla="*/ 4790137 h 4790137"/>
                <a:gd name="connsiteX0" fmla="*/ 9138041 w 9138041"/>
                <a:gd name="connsiteY0" fmla="*/ 0 h 4790137"/>
                <a:gd name="connsiteX1" fmla="*/ 4331436 w 9138041"/>
                <a:gd name="connsiteY1" fmla="*/ 265672 h 4790137"/>
                <a:gd name="connsiteX2" fmla="*/ 3608060 w 9138041"/>
                <a:gd name="connsiteY2" fmla="*/ 551061 h 4790137"/>
                <a:gd name="connsiteX3" fmla="*/ 4995246 w 9138041"/>
                <a:gd name="connsiteY3" fmla="*/ 655835 h 4790137"/>
                <a:gd name="connsiteX4" fmla="*/ 4773134 w 9138041"/>
                <a:gd name="connsiteY4" fmla="*/ 938122 h 4790137"/>
                <a:gd name="connsiteX5" fmla="*/ 3296759 w 9138041"/>
                <a:gd name="connsiteY5" fmla="*/ 1242922 h 4790137"/>
                <a:gd name="connsiteX6" fmla="*/ 3241902 w 9138041"/>
                <a:gd name="connsiteY6" fmla="*/ 1934770 h 4790137"/>
                <a:gd name="connsiteX7" fmla="*/ 5642185 w 9138041"/>
                <a:gd name="connsiteY7" fmla="*/ 2188508 h 4790137"/>
                <a:gd name="connsiteX8" fmla="*/ 5535134 w 9138041"/>
                <a:gd name="connsiteY8" fmla="*/ 3643222 h 4790137"/>
                <a:gd name="connsiteX9" fmla="*/ 0 w 9138041"/>
                <a:gd name="connsiteY9" fmla="*/ 4790137 h 4790137"/>
                <a:gd name="connsiteX0" fmla="*/ 9138041 w 9138041"/>
                <a:gd name="connsiteY0" fmla="*/ 0 h 4790137"/>
                <a:gd name="connsiteX1" fmla="*/ 4331436 w 9138041"/>
                <a:gd name="connsiteY1" fmla="*/ 265672 h 4790137"/>
                <a:gd name="connsiteX2" fmla="*/ 3817610 w 9138041"/>
                <a:gd name="connsiteY2" fmla="*/ 608211 h 4790137"/>
                <a:gd name="connsiteX3" fmla="*/ 4995246 w 9138041"/>
                <a:gd name="connsiteY3" fmla="*/ 655835 h 4790137"/>
                <a:gd name="connsiteX4" fmla="*/ 4773134 w 9138041"/>
                <a:gd name="connsiteY4" fmla="*/ 938122 h 4790137"/>
                <a:gd name="connsiteX5" fmla="*/ 3296759 w 9138041"/>
                <a:gd name="connsiteY5" fmla="*/ 1242922 h 4790137"/>
                <a:gd name="connsiteX6" fmla="*/ 3241902 w 9138041"/>
                <a:gd name="connsiteY6" fmla="*/ 1934770 h 4790137"/>
                <a:gd name="connsiteX7" fmla="*/ 5642185 w 9138041"/>
                <a:gd name="connsiteY7" fmla="*/ 2188508 h 4790137"/>
                <a:gd name="connsiteX8" fmla="*/ 5535134 w 9138041"/>
                <a:gd name="connsiteY8" fmla="*/ 3643222 h 4790137"/>
                <a:gd name="connsiteX9" fmla="*/ 0 w 9138041"/>
                <a:gd name="connsiteY9" fmla="*/ 4790137 h 4790137"/>
                <a:gd name="connsiteX0" fmla="*/ 9138041 w 9138041"/>
                <a:gd name="connsiteY0" fmla="*/ 0 h 4790137"/>
                <a:gd name="connsiteX1" fmla="*/ 4331436 w 9138041"/>
                <a:gd name="connsiteY1" fmla="*/ 265672 h 4790137"/>
                <a:gd name="connsiteX2" fmla="*/ 3817610 w 9138041"/>
                <a:gd name="connsiteY2" fmla="*/ 608211 h 4790137"/>
                <a:gd name="connsiteX3" fmla="*/ 4995246 w 9138041"/>
                <a:gd name="connsiteY3" fmla="*/ 655835 h 4790137"/>
                <a:gd name="connsiteX4" fmla="*/ 4773134 w 9138041"/>
                <a:gd name="connsiteY4" fmla="*/ 938122 h 4790137"/>
                <a:gd name="connsiteX5" fmla="*/ 3296759 w 9138041"/>
                <a:gd name="connsiteY5" fmla="*/ 1242922 h 4790137"/>
                <a:gd name="connsiteX6" fmla="*/ 3241902 w 9138041"/>
                <a:gd name="connsiteY6" fmla="*/ 1934770 h 4790137"/>
                <a:gd name="connsiteX7" fmla="*/ 5642185 w 9138041"/>
                <a:gd name="connsiteY7" fmla="*/ 2188508 h 4790137"/>
                <a:gd name="connsiteX8" fmla="*/ 5535134 w 9138041"/>
                <a:gd name="connsiteY8" fmla="*/ 3643222 h 4790137"/>
                <a:gd name="connsiteX9" fmla="*/ 0 w 9138041"/>
                <a:gd name="connsiteY9" fmla="*/ 4790137 h 4790137"/>
                <a:gd name="connsiteX0" fmla="*/ 9138041 w 9138041"/>
                <a:gd name="connsiteY0" fmla="*/ 0 h 4790137"/>
                <a:gd name="connsiteX1" fmla="*/ 4331436 w 9138041"/>
                <a:gd name="connsiteY1" fmla="*/ 265672 h 4790137"/>
                <a:gd name="connsiteX2" fmla="*/ 3817610 w 9138041"/>
                <a:gd name="connsiteY2" fmla="*/ 608211 h 4790137"/>
                <a:gd name="connsiteX3" fmla="*/ 4995246 w 9138041"/>
                <a:gd name="connsiteY3" fmla="*/ 655835 h 4790137"/>
                <a:gd name="connsiteX4" fmla="*/ 4773134 w 9138041"/>
                <a:gd name="connsiteY4" fmla="*/ 938122 h 4790137"/>
                <a:gd name="connsiteX5" fmla="*/ 3296759 w 9138041"/>
                <a:gd name="connsiteY5" fmla="*/ 1242922 h 4790137"/>
                <a:gd name="connsiteX6" fmla="*/ 3241902 w 9138041"/>
                <a:gd name="connsiteY6" fmla="*/ 1934770 h 4790137"/>
                <a:gd name="connsiteX7" fmla="*/ 5642185 w 9138041"/>
                <a:gd name="connsiteY7" fmla="*/ 2188508 h 4790137"/>
                <a:gd name="connsiteX8" fmla="*/ 5535134 w 9138041"/>
                <a:gd name="connsiteY8" fmla="*/ 3643222 h 4790137"/>
                <a:gd name="connsiteX9" fmla="*/ 0 w 9138041"/>
                <a:gd name="connsiteY9" fmla="*/ 4790137 h 4790137"/>
                <a:gd name="connsiteX0" fmla="*/ 9138041 w 9138041"/>
                <a:gd name="connsiteY0" fmla="*/ 0 h 4790137"/>
                <a:gd name="connsiteX1" fmla="*/ 4331436 w 9138041"/>
                <a:gd name="connsiteY1" fmla="*/ 265672 h 4790137"/>
                <a:gd name="connsiteX2" fmla="*/ 3817610 w 9138041"/>
                <a:gd name="connsiteY2" fmla="*/ 608211 h 4790137"/>
                <a:gd name="connsiteX3" fmla="*/ 4995246 w 9138041"/>
                <a:gd name="connsiteY3" fmla="*/ 655835 h 4790137"/>
                <a:gd name="connsiteX4" fmla="*/ 4773134 w 9138041"/>
                <a:gd name="connsiteY4" fmla="*/ 938122 h 4790137"/>
                <a:gd name="connsiteX5" fmla="*/ 3296759 w 9138041"/>
                <a:gd name="connsiteY5" fmla="*/ 1242922 h 4790137"/>
                <a:gd name="connsiteX6" fmla="*/ 3241902 w 9138041"/>
                <a:gd name="connsiteY6" fmla="*/ 1934770 h 4790137"/>
                <a:gd name="connsiteX7" fmla="*/ 5642185 w 9138041"/>
                <a:gd name="connsiteY7" fmla="*/ 2188508 h 4790137"/>
                <a:gd name="connsiteX8" fmla="*/ 5535134 w 9138041"/>
                <a:gd name="connsiteY8" fmla="*/ 3643222 h 4790137"/>
                <a:gd name="connsiteX9" fmla="*/ 0 w 9138041"/>
                <a:gd name="connsiteY9" fmla="*/ 4790137 h 4790137"/>
                <a:gd name="connsiteX0" fmla="*/ 9138041 w 9138041"/>
                <a:gd name="connsiteY0" fmla="*/ 0 h 4790137"/>
                <a:gd name="connsiteX1" fmla="*/ 4331436 w 9138041"/>
                <a:gd name="connsiteY1" fmla="*/ 265672 h 4790137"/>
                <a:gd name="connsiteX2" fmla="*/ 3808085 w 9138041"/>
                <a:gd name="connsiteY2" fmla="*/ 589161 h 4790137"/>
                <a:gd name="connsiteX3" fmla="*/ 4995246 w 9138041"/>
                <a:gd name="connsiteY3" fmla="*/ 655835 h 4790137"/>
                <a:gd name="connsiteX4" fmla="*/ 4773134 w 9138041"/>
                <a:gd name="connsiteY4" fmla="*/ 938122 h 4790137"/>
                <a:gd name="connsiteX5" fmla="*/ 3296759 w 9138041"/>
                <a:gd name="connsiteY5" fmla="*/ 1242922 h 4790137"/>
                <a:gd name="connsiteX6" fmla="*/ 3241902 w 9138041"/>
                <a:gd name="connsiteY6" fmla="*/ 1934770 h 4790137"/>
                <a:gd name="connsiteX7" fmla="*/ 5642185 w 9138041"/>
                <a:gd name="connsiteY7" fmla="*/ 2188508 h 4790137"/>
                <a:gd name="connsiteX8" fmla="*/ 5535134 w 9138041"/>
                <a:gd name="connsiteY8" fmla="*/ 3643222 h 4790137"/>
                <a:gd name="connsiteX9" fmla="*/ 0 w 9138041"/>
                <a:gd name="connsiteY9" fmla="*/ 4790137 h 4790137"/>
                <a:gd name="connsiteX0" fmla="*/ 9138041 w 9138041"/>
                <a:gd name="connsiteY0" fmla="*/ 0 h 4790137"/>
                <a:gd name="connsiteX1" fmla="*/ 4331436 w 9138041"/>
                <a:gd name="connsiteY1" fmla="*/ 265672 h 4790137"/>
                <a:gd name="connsiteX2" fmla="*/ 3808085 w 9138041"/>
                <a:gd name="connsiteY2" fmla="*/ 589161 h 4790137"/>
                <a:gd name="connsiteX3" fmla="*/ 4995246 w 9138041"/>
                <a:gd name="connsiteY3" fmla="*/ 655835 h 4790137"/>
                <a:gd name="connsiteX4" fmla="*/ 4773134 w 9138041"/>
                <a:gd name="connsiteY4" fmla="*/ 938122 h 4790137"/>
                <a:gd name="connsiteX5" fmla="*/ 3296759 w 9138041"/>
                <a:gd name="connsiteY5" fmla="*/ 1242922 h 4790137"/>
                <a:gd name="connsiteX6" fmla="*/ 3241902 w 9138041"/>
                <a:gd name="connsiteY6" fmla="*/ 1934770 h 4790137"/>
                <a:gd name="connsiteX7" fmla="*/ 5642185 w 9138041"/>
                <a:gd name="connsiteY7" fmla="*/ 2188508 h 4790137"/>
                <a:gd name="connsiteX8" fmla="*/ 5535134 w 9138041"/>
                <a:gd name="connsiteY8" fmla="*/ 3643222 h 4790137"/>
                <a:gd name="connsiteX9" fmla="*/ 0 w 9138041"/>
                <a:gd name="connsiteY9" fmla="*/ 4790137 h 4790137"/>
                <a:gd name="connsiteX0" fmla="*/ 9138041 w 9138041"/>
                <a:gd name="connsiteY0" fmla="*/ 0 h 4790137"/>
                <a:gd name="connsiteX1" fmla="*/ 4331436 w 9138041"/>
                <a:gd name="connsiteY1" fmla="*/ 265672 h 4790137"/>
                <a:gd name="connsiteX2" fmla="*/ 3808085 w 9138041"/>
                <a:gd name="connsiteY2" fmla="*/ 589161 h 4790137"/>
                <a:gd name="connsiteX3" fmla="*/ 4995246 w 9138041"/>
                <a:gd name="connsiteY3" fmla="*/ 693935 h 4790137"/>
                <a:gd name="connsiteX4" fmla="*/ 4773134 w 9138041"/>
                <a:gd name="connsiteY4" fmla="*/ 938122 h 4790137"/>
                <a:gd name="connsiteX5" fmla="*/ 3296759 w 9138041"/>
                <a:gd name="connsiteY5" fmla="*/ 1242922 h 4790137"/>
                <a:gd name="connsiteX6" fmla="*/ 3241902 w 9138041"/>
                <a:gd name="connsiteY6" fmla="*/ 1934770 h 4790137"/>
                <a:gd name="connsiteX7" fmla="*/ 5642185 w 9138041"/>
                <a:gd name="connsiteY7" fmla="*/ 2188508 h 4790137"/>
                <a:gd name="connsiteX8" fmla="*/ 5535134 w 9138041"/>
                <a:gd name="connsiteY8" fmla="*/ 3643222 h 4790137"/>
                <a:gd name="connsiteX9" fmla="*/ 0 w 9138041"/>
                <a:gd name="connsiteY9" fmla="*/ 4790137 h 4790137"/>
                <a:gd name="connsiteX0" fmla="*/ 9138041 w 9138041"/>
                <a:gd name="connsiteY0" fmla="*/ 0 h 4790137"/>
                <a:gd name="connsiteX1" fmla="*/ 4331436 w 9138041"/>
                <a:gd name="connsiteY1" fmla="*/ 265672 h 4790137"/>
                <a:gd name="connsiteX2" fmla="*/ 3808085 w 9138041"/>
                <a:gd name="connsiteY2" fmla="*/ 589161 h 4790137"/>
                <a:gd name="connsiteX3" fmla="*/ 4995246 w 9138041"/>
                <a:gd name="connsiteY3" fmla="*/ 693935 h 4790137"/>
                <a:gd name="connsiteX4" fmla="*/ 4773134 w 9138041"/>
                <a:gd name="connsiteY4" fmla="*/ 938122 h 4790137"/>
                <a:gd name="connsiteX5" fmla="*/ 3296759 w 9138041"/>
                <a:gd name="connsiteY5" fmla="*/ 1242922 h 4790137"/>
                <a:gd name="connsiteX6" fmla="*/ 3241902 w 9138041"/>
                <a:gd name="connsiteY6" fmla="*/ 1934770 h 4790137"/>
                <a:gd name="connsiteX7" fmla="*/ 5642185 w 9138041"/>
                <a:gd name="connsiteY7" fmla="*/ 2188508 h 4790137"/>
                <a:gd name="connsiteX8" fmla="*/ 5535134 w 9138041"/>
                <a:gd name="connsiteY8" fmla="*/ 3643222 h 4790137"/>
                <a:gd name="connsiteX9" fmla="*/ 0 w 9138041"/>
                <a:gd name="connsiteY9" fmla="*/ 4790137 h 4790137"/>
                <a:gd name="connsiteX0" fmla="*/ 9138041 w 9138041"/>
                <a:gd name="connsiteY0" fmla="*/ 0 h 4790137"/>
                <a:gd name="connsiteX1" fmla="*/ 4331436 w 9138041"/>
                <a:gd name="connsiteY1" fmla="*/ 265672 h 4790137"/>
                <a:gd name="connsiteX2" fmla="*/ 3808085 w 9138041"/>
                <a:gd name="connsiteY2" fmla="*/ 589161 h 4790137"/>
                <a:gd name="connsiteX3" fmla="*/ 5138121 w 9138041"/>
                <a:gd name="connsiteY3" fmla="*/ 760610 h 4790137"/>
                <a:gd name="connsiteX4" fmla="*/ 4773134 w 9138041"/>
                <a:gd name="connsiteY4" fmla="*/ 938122 h 4790137"/>
                <a:gd name="connsiteX5" fmla="*/ 3296759 w 9138041"/>
                <a:gd name="connsiteY5" fmla="*/ 1242922 h 4790137"/>
                <a:gd name="connsiteX6" fmla="*/ 3241902 w 9138041"/>
                <a:gd name="connsiteY6" fmla="*/ 1934770 h 4790137"/>
                <a:gd name="connsiteX7" fmla="*/ 5642185 w 9138041"/>
                <a:gd name="connsiteY7" fmla="*/ 2188508 h 4790137"/>
                <a:gd name="connsiteX8" fmla="*/ 5535134 w 9138041"/>
                <a:gd name="connsiteY8" fmla="*/ 3643222 h 4790137"/>
                <a:gd name="connsiteX9" fmla="*/ 0 w 9138041"/>
                <a:gd name="connsiteY9" fmla="*/ 4790137 h 4790137"/>
                <a:gd name="connsiteX0" fmla="*/ 9138041 w 9138041"/>
                <a:gd name="connsiteY0" fmla="*/ 0 h 4790137"/>
                <a:gd name="connsiteX1" fmla="*/ 4331436 w 9138041"/>
                <a:gd name="connsiteY1" fmla="*/ 265672 h 4790137"/>
                <a:gd name="connsiteX2" fmla="*/ 3865235 w 9138041"/>
                <a:gd name="connsiteY2" fmla="*/ 646311 h 4790137"/>
                <a:gd name="connsiteX3" fmla="*/ 5138121 w 9138041"/>
                <a:gd name="connsiteY3" fmla="*/ 760610 h 4790137"/>
                <a:gd name="connsiteX4" fmla="*/ 4773134 w 9138041"/>
                <a:gd name="connsiteY4" fmla="*/ 938122 h 4790137"/>
                <a:gd name="connsiteX5" fmla="*/ 3296759 w 9138041"/>
                <a:gd name="connsiteY5" fmla="*/ 1242922 h 4790137"/>
                <a:gd name="connsiteX6" fmla="*/ 3241902 w 9138041"/>
                <a:gd name="connsiteY6" fmla="*/ 1934770 h 4790137"/>
                <a:gd name="connsiteX7" fmla="*/ 5642185 w 9138041"/>
                <a:gd name="connsiteY7" fmla="*/ 2188508 h 4790137"/>
                <a:gd name="connsiteX8" fmla="*/ 5535134 w 9138041"/>
                <a:gd name="connsiteY8" fmla="*/ 3643222 h 4790137"/>
                <a:gd name="connsiteX9" fmla="*/ 0 w 9138041"/>
                <a:gd name="connsiteY9" fmla="*/ 4790137 h 4790137"/>
                <a:gd name="connsiteX0" fmla="*/ 9138041 w 9138041"/>
                <a:gd name="connsiteY0" fmla="*/ 0 h 4790137"/>
                <a:gd name="connsiteX1" fmla="*/ 4331436 w 9138041"/>
                <a:gd name="connsiteY1" fmla="*/ 265672 h 4790137"/>
                <a:gd name="connsiteX2" fmla="*/ 3874760 w 9138041"/>
                <a:gd name="connsiteY2" fmla="*/ 608211 h 4790137"/>
                <a:gd name="connsiteX3" fmla="*/ 5138121 w 9138041"/>
                <a:gd name="connsiteY3" fmla="*/ 760610 h 4790137"/>
                <a:gd name="connsiteX4" fmla="*/ 4773134 w 9138041"/>
                <a:gd name="connsiteY4" fmla="*/ 938122 h 4790137"/>
                <a:gd name="connsiteX5" fmla="*/ 3296759 w 9138041"/>
                <a:gd name="connsiteY5" fmla="*/ 1242922 h 4790137"/>
                <a:gd name="connsiteX6" fmla="*/ 3241902 w 9138041"/>
                <a:gd name="connsiteY6" fmla="*/ 1934770 h 4790137"/>
                <a:gd name="connsiteX7" fmla="*/ 5642185 w 9138041"/>
                <a:gd name="connsiteY7" fmla="*/ 2188508 h 4790137"/>
                <a:gd name="connsiteX8" fmla="*/ 5535134 w 9138041"/>
                <a:gd name="connsiteY8" fmla="*/ 3643222 h 4790137"/>
                <a:gd name="connsiteX9" fmla="*/ 0 w 9138041"/>
                <a:gd name="connsiteY9" fmla="*/ 4790137 h 4790137"/>
                <a:gd name="connsiteX0" fmla="*/ 9138041 w 9138041"/>
                <a:gd name="connsiteY0" fmla="*/ 0 h 4790137"/>
                <a:gd name="connsiteX1" fmla="*/ 4331436 w 9138041"/>
                <a:gd name="connsiteY1" fmla="*/ 265672 h 4790137"/>
                <a:gd name="connsiteX2" fmla="*/ 3874760 w 9138041"/>
                <a:gd name="connsiteY2" fmla="*/ 608211 h 4790137"/>
                <a:gd name="connsiteX3" fmla="*/ 5138121 w 9138041"/>
                <a:gd name="connsiteY3" fmla="*/ 760610 h 4790137"/>
                <a:gd name="connsiteX4" fmla="*/ 4658834 w 9138041"/>
                <a:gd name="connsiteY4" fmla="*/ 985747 h 4790137"/>
                <a:gd name="connsiteX5" fmla="*/ 3296759 w 9138041"/>
                <a:gd name="connsiteY5" fmla="*/ 1242922 h 4790137"/>
                <a:gd name="connsiteX6" fmla="*/ 3241902 w 9138041"/>
                <a:gd name="connsiteY6" fmla="*/ 1934770 h 4790137"/>
                <a:gd name="connsiteX7" fmla="*/ 5642185 w 9138041"/>
                <a:gd name="connsiteY7" fmla="*/ 2188508 h 4790137"/>
                <a:gd name="connsiteX8" fmla="*/ 5535134 w 9138041"/>
                <a:gd name="connsiteY8" fmla="*/ 3643222 h 4790137"/>
                <a:gd name="connsiteX9" fmla="*/ 0 w 9138041"/>
                <a:gd name="connsiteY9" fmla="*/ 4790137 h 4790137"/>
                <a:gd name="connsiteX0" fmla="*/ 9138041 w 9138041"/>
                <a:gd name="connsiteY0" fmla="*/ 0 h 4790137"/>
                <a:gd name="connsiteX1" fmla="*/ 4331436 w 9138041"/>
                <a:gd name="connsiteY1" fmla="*/ 265672 h 4790137"/>
                <a:gd name="connsiteX2" fmla="*/ 3874760 w 9138041"/>
                <a:gd name="connsiteY2" fmla="*/ 608211 h 4790137"/>
                <a:gd name="connsiteX3" fmla="*/ 5138121 w 9138041"/>
                <a:gd name="connsiteY3" fmla="*/ 760610 h 4790137"/>
                <a:gd name="connsiteX4" fmla="*/ 3296759 w 9138041"/>
                <a:gd name="connsiteY4" fmla="*/ 1242922 h 4790137"/>
                <a:gd name="connsiteX5" fmla="*/ 3241902 w 9138041"/>
                <a:gd name="connsiteY5" fmla="*/ 1934770 h 4790137"/>
                <a:gd name="connsiteX6" fmla="*/ 5642185 w 9138041"/>
                <a:gd name="connsiteY6" fmla="*/ 2188508 h 4790137"/>
                <a:gd name="connsiteX7" fmla="*/ 5535134 w 9138041"/>
                <a:gd name="connsiteY7" fmla="*/ 3643222 h 4790137"/>
                <a:gd name="connsiteX8" fmla="*/ 0 w 9138041"/>
                <a:gd name="connsiteY8" fmla="*/ 4790137 h 4790137"/>
                <a:gd name="connsiteX0" fmla="*/ 9138041 w 9138041"/>
                <a:gd name="connsiteY0" fmla="*/ 0 h 4790137"/>
                <a:gd name="connsiteX1" fmla="*/ 4331436 w 9138041"/>
                <a:gd name="connsiteY1" fmla="*/ 265672 h 4790137"/>
                <a:gd name="connsiteX2" fmla="*/ 3874760 w 9138041"/>
                <a:gd name="connsiteY2" fmla="*/ 608211 h 4790137"/>
                <a:gd name="connsiteX3" fmla="*/ 5138121 w 9138041"/>
                <a:gd name="connsiteY3" fmla="*/ 760610 h 4790137"/>
                <a:gd name="connsiteX4" fmla="*/ 3296759 w 9138041"/>
                <a:gd name="connsiteY4" fmla="*/ 1242922 h 4790137"/>
                <a:gd name="connsiteX5" fmla="*/ 3241902 w 9138041"/>
                <a:gd name="connsiteY5" fmla="*/ 1934770 h 4790137"/>
                <a:gd name="connsiteX6" fmla="*/ 5642185 w 9138041"/>
                <a:gd name="connsiteY6" fmla="*/ 2188508 h 4790137"/>
                <a:gd name="connsiteX7" fmla="*/ 5535134 w 9138041"/>
                <a:gd name="connsiteY7" fmla="*/ 3643222 h 4790137"/>
                <a:gd name="connsiteX8" fmla="*/ 0 w 9138041"/>
                <a:gd name="connsiteY8" fmla="*/ 4790137 h 4790137"/>
                <a:gd name="connsiteX0" fmla="*/ 9138041 w 9138041"/>
                <a:gd name="connsiteY0" fmla="*/ 0 h 4790137"/>
                <a:gd name="connsiteX1" fmla="*/ 4331436 w 9138041"/>
                <a:gd name="connsiteY1" fmla="*/ 265672 h 4790137"/>
                <a:gd name="connsiteX2" fmla="*/ 3874760 w 9138041"/>
                <a:gd name="connsiteY2" fmla="*/ 608211 h 4790137"/>
                <a:gd name="connsiteX3" fmla="*/ 5138121 w 9138041"/>
                <a:gd name="connsiteY3" fmla="*/ 760610 h 4790137"/>
                <a:gd name="connsiteX4" fmla="*/ 3296759 w 9138041"/>
                <a:gd name="connsiteY4" fmla="*/ 1242922 h 4790137"/>
                <a:gd name="connsiteX5" fmla="*/ 3241902 w 9138041"/>
                <a:gd name="connsiteY5" fmla="*/ 1934770 h 4790137"/>
                <a:gd name="connsiteX6" fmla="*/ 5642185 w 9138041"/>
                <a:gd name="connsiteY6" fmla="*/ 2188508 h 4790137"/>
                <a:gd name="connsiteX7" fmla="*/ 5535134 w 9138041"/>
                <a:gd name="connsiteY7" fmla="*/ 3643222 h 4790137"/>
                <a:gd name="connsiteX8" fmla="*/ 0 w 9138041"/>
                <a:gd name="connsiteY8" fmla="*/ 4790137 h 4790137"/>
                <a:gd name="connsiteX0" fmla="*/ 9138041 w 9138041"/>
                <a:gd name="connsiteY0" fmla="*/ 0 h 4790137"/>
                <a:gd name="connsiteX1" fmla="*/ 4331436 w 9138041"/>
                <a:gd name="connsiteY1" fmla="*/ 265672 h 4790137"/>
                <a:gd name="connsiteX2" fmla="*/ 3874760 w 9138041"/>
                <a:gd name="connsiteY2" fmla="*/ 608211 h 4790137"/>
                <a:gd name="connsiteX3" fmla="*/ 5138121 w 9138041"/>
                <a:gd name="connsiteY3" fmla="*/ 760610 h 4790137"/>
                <a:gd name="connsiteX4" fmla="*/ 3296759 w 9138041"/>
                <a:gd name="connsiteY4" fmla="*/ 1242922 h 4790137"/>
                <a:gd name="connsiteX5" fmla="*/ 3241902 w 9138041"/>
                <a:gd name="connsiteY5" fmla="*/ 1934770 h 4790137"/>
                <a:gd name="connsiteX6" fmla="*/ 5642185 w 9138041"/>
                <a:gd name="connsiteY6" fmla="*/ 2188508 h 4790137"/>
                <a:gd name="connsiteX7" fmla="*/ 5535134 w 9138041"/>
                <a:gd name="connsiteY7" fmla="*/ 3643222 h 4790137"/>
                <a:gd name="connsiteX8" fmla="*/ 0 w 9138041"/>
                <a:gd name="connsiteY8" fmla="*/ 4790137 h 4790137"/>
                <a:gd name="connsiteX0" fmla="*/ 9138041 w 9138041"/>
                <a:gd name="connsiteY0" fmla="*/ 0 h 4790137"/>
                <a:gd name="connsiteX1" fmla="*/ 4331436 w 9138041"/>
                <a:gd name="connsiteY1" fmla="*/ 265672 h 4790137"/>
                <a:gd name="connsiteX2" fmla="*/ 3874760 w 9138041"/>
                <a:gd name="connsiteY2" fmla="*/ 608211 h 4790137"/>
                <a:gd name="connsiteX3" fmla="*/ 5138121 w 9138041"/>
                <a:gd name="connsiteY3" fmla="*/ 760610 h 4790137"/>
                <a:gd name="connsiteX4" fmla="*/ 3296759 w 9138041"/>
                <a:gd name="connsiteY4" fmla="*/ 1242922 h 4790137"/>
                <a:gd name="connsiteX5" fmla="*/ 3241902 w 9138041"/>
                <a:gd name="connsiteY5" fmla="*/ 1934770 h 4790137"/>
                <a:gd name="connsiteX6" fmla="*/ 5642185 w 9138041"/>
                <a:gd name="connsiteY6" fmla="*/ 2188508 h 4790137"/>
                <a:gd name="connsiteX7" fmla="*/ 5535134 w 9138041"/>
                <a:gd name="connsiteY7" fmla="*/ 3643222 h 4790137"/>
                <a:gd name="connsiteX8" fmla="*/ 0 w 9138041"/>
                <a:gd name="connsiteY8" fmla="*/ 4790137 h 4790137"/>
                <a:gd name="connsiteX0" fmla="*/ 9138041 w 9138041"/>
                <a:gd name="connsiteY0" fmla="*/ 0 h 4790137"/>
                <a:gd name="connsiteX1" fmla="*/ 4331436 w 9138041"/>
                <a:gd name="connsiteY1" fmla="*/ 265672 h 4790137"/>
                <a:gd name="connsiteX2" fmla="*/ 3874760 w 9138041"/>
                <a:gd name="connsiteY2" fmla="*/ 608211 h 4790137"/>
                <a:gd name="connsiteX3" fmla="*/ 5138121 w 9138041"/>
                <a:gd name="connsiteY3" fmla="*/ 760610 h 4790137"/>
                <a:gd name="connsiteX4" fmla="*/ 3296759 w 9138041"/>
                <a:gd name="connsiteY4" fmla="*/ 1242922 h 4790137"/>
                <a:gd name="connsiteX5" fmla="*/ 3251427 w 9138041"/>
                <a:gd name="connsiteY5" fmla="*/ 1849045 h 4790137"/>
                <a:gd name="connsiteX6" fmla="*/ 5642185 w 9138041"/>
                <a:gd name="connsiteY6" fmla="*/ 2188508 h 4790137"/>
                <a:gd name="connsiteX7" fmla="*/ 5535134 w 9138041"/>
                <a:gd name="connsiteY7" fmla="*/ 3643222 h 4790137"/>
                <a:gd name="connsiteX8" fmla="*/ 0 w 9138041"/>
                <a:gd name="connsiteY8" fmla="*/ 4790137 h 4790137"/>
                <a:gd name="connsiteX0" fmla="*/ 9138041 w 9138041"/>
                <a:gd name="connsiteY0" fmla="*/ 0 h 4790137"/>
                <a:gd name="connsiteX1" fmla="*/ 4331436 w 9138041"/>
                <a:gd name="connsiteY1" fmla="*/ 265672 h 4790137"/>
                <a:gd name="connsiteX2" fmla="*/ 3874760 w 9138041"/>
                <a:gd name="connsiteY2" fmla="*/ 608211 h 4790137"/>
                <a:gd name="connsiteX3" fmla="*/ 5138121 w 9138041"/>
                <a:gd name="connsiteY3" fmla="*/ 760610 h 4790137"/>
                <a:gd name="connsiteX4" fmla="*/ 3296759 w 9138041"/>
                <a:gd name="connsiteY4" fmla="*/ 1242922 h 4790137"/>
                <a:gd name="connsiteX5" fmla="*/ 3251427 w 9138041"/>
                <a:gd name="connsiteY5" fmla="*/ 1849045 h 4790137"/>
                <a:gd name="connsiteX6" fmla="*/ 5642185 w 9138041"/>
                <a:gd name="connsiteY6" fmla="*/ 2188508 h 4790137"/>
                <a:gd name="connsiteX7" fmla="*/ 5535134 w 9138041"/>
                <a:gd name="connsiteY7" fmla="*/ 3643222 h 4790137"/>
                <a:gd name="connsiteX8" fmla="*/ 0 w 9138041"/>
                <a:gd name="connsiteY8" fmla="*/ 4790137 h 4790137"/>
                <a:gd name="connsiteX0" fmla="*/ 9138041 w 9138041"/>
                <a:gd name="connsiteY0" fmla="*/ 0 h 4790137"/>
                <a:gd name="connsiteX1" fmla="*/ 4331436 w 9138041"/>
                <a:gd name="connsiteY1" fmla="*/ 265672 h 4790137"/>
                <a:gd name="connsiteX2" fmla="*/ 3874760 w 9138041"/>
                <a:gd name="connsiteY2" fmla="*/ 608211 h 4790137"/>
                <a:gd name="connsiteX3" fmla="*/ 5138121 w 9138041"/>
                <a:gd name="connsiteY3" fmla="*/ 760610 h 4790137"/>
                <a:gd name="connsiteX4" fmla="*/ 3296759 w 9138041"/>
                <a:gd name="connsiteY4" fmla="*/ 1242922 h 4790137"/>
                <a:gd name="connsiteX5" fmla="*/ 3251427 w 9138041"/>
                <a:gd name="connsiteY5" fmla="*/ 1849045 h 4790137"/>
                <a:gd name="connsiteX6" fmla="*/ 5642185 w 9138041"/>
                <a:gd name="connsiteY6" fmla="*/ 2188508 h 4790137"/>
                <a:gd name="connsiteX7" fmla="*/ 5535134 w 9138041"/>
                <a:gd name="connsiteY7" fmla="*/ 3643222 h 4790137"/>
                <a:gd name="connsiteX8" fmla="*/ 0 w 9138041"/>
                <a:gd name="connsiteY8" fmla="*/ 4790137 h 4790137"/>
                <a:gd name="connsiteX0" fmla="*/ 9138041 w 9138041"/>
                <a:gd name="connsiteY0" fmla="*/ 0 h 4790137"/>
                <a:gd name="connsiteX1" fmla="*/ 4331436 w 9138041"/>
                <a:gd name="connsiteY1" fmla="*/ 265672 h 4790137"/>
                <a:gd name="connsiteX2" fmla="*/ 3874760 w 9138041"/>
                <a:gd name="connsiteY2" fmla="*/ 608211 h 4790137"/>
                <a:gd name="connsiteX3" fmla="*/ 5138121 w 9138041"/>
                <a:gd name="connsiteY3" fmla="*/ 760610 h 4790137"/>
                <a:gd name="connsiteX4" fmla="*/ 3296759 w 9138041"/>
                <a:gd name="connsiteY4" fmla="*/ 1242922 h 4790137"/>
                <a:gd name="connsiteX5" fmla="*/ 3251427 w 9138041"/>
                <a:gd name="connsiteY5" fmla="*/ 1849045 h 4790137"/>
                <a:gd name="connsiteX6" fmla="*/ 5642185 w 9138041"/>
                <a:gd name="connsiteY6" fmla="*/ 2188508 h 4790137"/>
                <a:gd name="connsiteX7" fmla="*/ 5535134 w 9138041"/>
                <a:gd name="connsiteY7" fmla="*/ 3643222 h 4790137"/>
                <a:gd name="connsiteX8" fmla="*/ 0 w 9138041"/>
                <a:gd name="connsiteY8" fmla="*/ 4790137 h 4790137"/>
                <a:gd name="connsiteX0" fmla="*/ 9138041 w 9138041"/>
                <a:gd name="connsiteY0" fmla="*/ 0 h 4790137"/>
                <a:gd name="connsiteX1" fmla="*/ 4331436 w 9138041"/>
                <a:gd name="connsiteY1" fmla="*/ 265672 h 4790137"/>
                <a:gd name="connsiteX2" fmla="*/ 3874760 w 9138041"/>
                <a:gd name="connsiteY2" fmla="*/ 608211 h 4790137"/>
                <a:gd name="connsiteX3" fmla="*/ 5138121 w 9138041"/>
                <a:gd name="connsiteY3" fmla="*/ 760610 h 4790137"/>
                <a:gd name="connsiteX4" fmla="*/ 3296759 w 9138041"/>
                <a:gd name="connsiteY4" fmla="*/ 1242922 h 4790137"/>
                <a:gd name="connsiteX5" fmla="*/ 3251427 w 9138041"/>
                <a:gd name="connsiteY5" fmla="*/ 1849045 h 4790137"/>
                <a:gd name="connsiteX6" fmla="*/ 5642185 w 9138041"/>
                <a:gd name="connsiteY6" fmla="*/ 2188508 h 4790137"/>
                <a:gd name="connsiteX7" fmla="*/ 5535134 w 9138041"/>
                <a:gd name="connsiteY7" fmla="*/ 3643222 h 4790137"/>
                <a:gd name="connsiteX8" fmla="*/ 0 w 9138041"/>
                <a:gd name="connsiteY8" fmla="*/ 4790137 h 4790137"/>
                <a:gd name="connsiteX0" fmla="*/ 9138041 w 9138041"/>
                <a:gd name="connsiteY0" fmla="*/ 0 h 4790137"/>
                <a:gd name="connsiteX1" fmla="*/ 4331436 w 9138041"/>
                <a:gd name="connsiteY1" fmla="*/ 265672 h 4790137"/>
                <a:gd name="connsiteX2" fmla="*/ 3874760 w 9138041"/>
                <a:gd name="connsiteY2" fmla="*/ 608211 h 4790137"/>
                <a:gd name="connsiteX3" fmla="*/ 5138121 w 9138041"/>
                <a:gd name="connsiteY3" fmla="*/ 760610 h 4790137"/>
                <a:gd name="connsiteX4" fmla="*/ 3296759 w 9138041"/>
                <a:gd name="connsiteY4" fmla="*/ 1242922 h 4790137"/>
                <a:gd name="connsiteX5" fmla="*/ 3251427 w 9138041"/>
                <a:gd name="connsiteY5" fmla="*/ 1849045 h 4790137"/>
                <a:gd name="connsiteX6" fmla="*/ 5832685 w 9138041"/>
                <a:gd name="connsiteY6" fmla="*/ 2226608 h 4790137"/>
                <a:gd name="connsiteX7" fmla="*/ 5535134 w 9138041"/>
                <a:gd name="connsiteY7" fmla="*/ 3643222 h 4790137"/>
                <a:gd name="connsiteX8" fmla="*/ 0 w 9138041"/>
                <a:gd name="connsiteY8" fmla="*/ 4790137 h 4790137"/>
                <a:gd name="connsiteX0" fmla="*/ 9138041 w 9138041"/>
                <a:gd name="connsiteY0" fmla="*/ 0 h 4790137"/>
                <a:gd name="connsiteX1" fmla="*/ 4331436 w 9138041"/>
                <a:gd name="connsiteY1" fmla="*/ 265672 h 4790137"/>
                <a:gd name="connsiteX2" fmla="*/ 3874760 w 9138041"/>
                <a:gd name="connsiteY2" fmla="*/ 608211 h 4790137"/>
                <a:gd name="connsiteX3" fmla="*/ 5138121 w 9138041"/>
                <a:gd name="connsiteY3" fmla="*/ 760610 h 4790137"/>
                <a:gd name="connsiteX4" fmla="*/ 3296759 w 9138041"/>
                <a:gd name="connsiteY4" fmla="*/ 1242922 h 4790137"/>
                <a:gd name="connsiteX5" fmla="*/ 3251427 w 9138041"/>
                <a:gd name="connsiteY5" fmla="*/ 1849045 h 4790137"/>
                <a:gd name="connsiteX6" fmla="*/ 5861260 w 9138041"/>
                <a:gd name="connsiteY6" fmla="*/ 2226608 h 4790137"/>
                <a:gd name="connsiteX7" fmla="*/ 5535134 w 9138041"/>
                <a:gd name="connsiteY7" fmla="*/ 3643222 h 4790137"/>
                <a:gd name="connsiteX8" fmla="*/ 0 w 9138041"/>
                <a:gd name="connsiteY8" fmla="*/ 4790137 h 4790137"/>
                <a:gd name="connsiteX0" fmla="*/ 9138041 w 9138041"/>
                <a:gd name="connsiteY0" fmla="*/ 0 h 4790137"/>
                <a:gd name="connsiteX1" fmla="*/ 4331436 w 9138041"/>
                <a:gd name="connsiteY1" fmla="*/ 265672 h 4790137"/>
                <a:gd name="connsiteX2" fmla="*/ 3874760 w 9138041"/>
                <a:gd name="connsiteY2" fmla="*/ 608211 h 4790137"/>
                <a:gd name="connsiteX3" fmla="*/ 5138121 w 9138041"/>
                <a:gd name="connsiteY3" fmla="*/ 760610 h 4790137"/>
                <a:gd name="connsiteX4" fmla="*/ 3296759 w 9138041"/>
                <a:gd name="connsiteY4" fmla="*/ 1242922 h 4790137"/>
                <a:gd name="connsiteX5" fmla="*/ 3251427 w 9138041"/>
                <a:gd name="connsiteY5" fmla="*/ 1849045 h 4790137"/>
                <a:gd name="connsiteX6" fmla="*/ 5861260 w 9138041"/>
                <a:gd name="connsiteY6" fmla="*/ 2226608 h 4790137"/>
                <a:gd name="connsiteX7" fmla="*/ 5535134 w 9138041"/>
                <a:gd name="connsiteY7" fmla="*/ 3643222 h 4790137"/>
                <a:gd name="connsiteX8" fmla="*/ 0 w 9138041"/>
                <a:gd name="connsiteY8" fmla="*/ 4790137 h 4790137"/>
                <a:gd name="connsiteX0" fmla="*/ 9138041 w 9138041"/>
                <a:gd name="connsiteY0" fmla="*/ 0 h 4790137"/>
                <a:gd name="connsiteX1" fmla="*/ 4331436 w 9138041"/>
                <a:gd name="connsiteY1" fmla="*/ 265672 h 4790137"/>
                <a:gd name="connsiteX2" fmla="*/ 3874760 w 9138041"/>
                <a:gd name="connsiteY2" fmla="*/ 608211 h 4790137"/>
                <a:gd name="connsiteX3" fmla="*/ 5138121 w 9138041"/>
                <a:gd name="connsiteY3" fmla="*/ 760610 h 4790137"/>
                <a:gd name="connsiteX4" fmla="*/ 3296759 w 9138041"/>
                <a:gd name="connsiteY4" fmla="*/ 1242922 h 4790137"/>
                <a:gd name="connsiteX5" fmla="*/ 3251427 w 9138041"/>
                <a:gd name="connsiteY5" fmla="*/ 1849045 h 4790137"/>
                <a:gd name="connsiteX6" fmla="*/ 5861260 w 9138041"/>
                <a:gd name="connsiteY6" fmla="*/ 2226608 h 4790137"/>
                <a:gd name="connsiteX7" fmla="*/ 5535134 w 9138041"/>
                <a:gd name="connsiteY7" fmla="*/ 3643222 h 4790137"/>
                <a:gd name="connsiteX8" fmla="*/ 0 w 9138041"/>
                <a:gd name="connsiteY8" fmla="*/ 4790137 h 4790137"/>
                <a:gd name="connsiteX0" fmla="*/ 9138041 w 9138041"/>
                <a:gd name="connsiteY0" fmla="*/ 0 h 4790137"/>
                <a:gd name="connsiteX1" fmla="*/ 4331436 w 9138041"/>
                <a:gd name="connsiteY1" fmla="*/ 265672 h 4790137"/>
                <a:gd name="connsiteX2" fmla="*/ 3874760 w 9138041"/>
                <a:gd name="connsiteY2" fmla="*/ 608211 h 4790137"/>
                <a:gd name="connsiteX3" fmla="*/ 5138121 w 9138041"/>
                <a:gd name="connsiteY3" fmla="*/ 760610 h 4790137"/>
                <a:gd name="connsiteX4" fmla="*/ 3296759 w 9138041"/>
                <a:gd name="connsiteY4" fmla="*/ 1242922 h 4790137"/>
                <a:gd name="connsiteX5" fmla="*/ 3251427 w 9138041"/>
                <a:gd name="connsiteY5" fmla="*/ 1849045 h 4790137"/>
                <a:gd name="connsiteX6" fmla="*/ 5861260 w 9138041"/>
                <a:gd name="connsiteY6" fmla="*/ 2226608 h 4790137"/>
                <a:gd name="connsiteX7" fmla="*/ 5535134 w 9138041"/>
                <a:gd name="connsiteY7" fmla="*/ 3643222 h 4790137"/>
                <a:gd name="connsiteX8" fmla="*/ 0 w 9138041"/>
                <a:gd name="connsiteY8" fmla="*/ 4790137 h 4790137"/>
                <a:gd name="connsiteX0" fmla="*/ 9138041 w 9138041"/>
                <a:gd name="connsiteY0" fmla="*/ 0 h 4790137"/>
                <a:gd name="connsiteX1" fmla="*/ 4331436 w 9138041"/>
                <a:gd name="connsiteY1" fmla="*/ 265672 h 4790137"/>
                <a:gd name="connsiteX2" fmla="*/ 3874760 w 9138041"/>
                <a:gd name="connsiteY2" fmla="*/ 608211 h 4790137"/>
                <a:gd name="connsiteX3" fmla="*/ 5138121 w 9138041"/>
                <a:gd name="connsiteY3" fmla="*/ 760610 h 4790137"/>
                <a:gd name="connsiteX4" fmla="*/ 3296759 w 9138041"/>
                <a:gd name="connsiteY4" fmla="*/ 1242922 h 4790137"/>
                <a:gd name="connsiteX5" fmla="*/ 3251427 w 9138041"/>
                <a:gd name="connsiteY5" fmla="*/ 1849045 h 4790137"/>
                <a:gd name="connsiteX6" fmla="*/ 5861260 w 9138041"/>
                <a:gd name="connsiteY6" fmla="*/ 2226608 h 4790137"/>
                <a:gd name="connsiteX7" fmla="*/ 5535134 w 9138041"/>
                <a:gd name="connsiteY7" fmla="*/ 3643222 h 4790137"/>
                <a:gd name="connsiteX8" fmla="*/ 0 w 9138041"/>
                <a:gd name="connsiteY8" fmla="*/ 4790137 h 4790137"/>
                <a:gd name="connsiteX0" fmla="*/ 9138041 w 9138041"/>
                <a:gd name="connsiteY0" fmla="*/ 0 h 4790137"/>
                <a:gd name="connsiteX1" fmla="*/ 6117096 w 9138041"/>
                <a:gd name="connsiteY1" fmla="*/ 157346 h 4790137"/>
                <a:gd name="connsiteX2" fmla="*/ 4331436 w 9138041"/>
                <a:gd name="connsiteY2" fmla="*/ 265672 h 4790137"/>
                <a:gd name="connsiteX3" fmla="*/ 3874760 w 9138041"/>
                <a:gd name="connsiteY3" fmla="*/ 608211 h 4790137"/>
                <a:gd name="connsiteX4" fmla="*/ 5138121 w 9138041"/>
                <a:gd name="connsiteY4" fmla="*/ 760610 h 4790137"/>
                <a:gd name="connsiteX5" fmla="*/ 3296759 w 9138041"/>
                <a:gd name="connsiteY5" fmla="*/ 1242922 h 4790137"/>
                <a:gd name="connsiteX6" fmla="*/ 3251427 w 9138041"/>
                <a:gd name="connsiteY6" fmla="*/ 1849045 h 4790137"/>
                <a:gd name="connsiteX7" fmla="*/ 5861260 w 9138041"/>
                <a:gd name="connsiteY7" fmla="*/ 2226608 h 4790137"/>
                <a:gd name="connsiteX8" fmla="*/ 5535134 w 9138041"/>
                <a:gd name="connsiteY8" fmla="*/ 3643222 h 4790137"/>
                <a:gd name="connsiteX9" fmla="*/ 0 w 9138041"/>
                <a:gd name="connsiteY9" fmla="*/ 4790137 h 4790137"/>
                <a:gd name="connsiteX0" fmla="*/ 9138041 w 9138041"/>
                <a:gd name="connsiteY0" fmla="*/ 0 h 4790137"/>
                <a:gd name="connsiteX1" fmla="*/ 6117096 w 9138041"/>
                <a:gd name="connsiteY1" fmla="*/ 157346 h 4790137"/>
                <a:gd name="connsiteX2" fmla="*/ 4331436 w 9138041"/>
                <a:gd name="connsiteY2" fmla="*/ 265672 h 4790137"/>
                <a:gd name="connsiteX3" fmla="*/ 3874760 w 9138041"/>
                <a:gd name="connsiteY3" fmla="*/ 608211 h 4790137"/>
                <a:gd name="connsiteX4" fmla="*/ 5138121 w 9138041"/>
                <a:gd name="connsiteY4" fmla="*/ 760610 h 4790137"/>
                <a:gd name="connsiteX5" fmla="*/ 3296759 w 9138041"/>
                <a:gd name="connsiteY5" fmla="*/ 1242922 h 4790137"/>
                <a:gd name="connsiteX6" fmla="*/ 3251427 w 9138041"/>
                <a:gd name="connsiteY6" fmla="*/ 1849045 h 4790137"/>
                <a:gd name="connsiteX7" fmla="*/ 5861260 w 9138041"/>
                <a:gd name="connsiteY7" fmla="*/ 2226608 h 4790137"/>
                <a:gd name="connsiteX8" fmla="*/ 5535134 w 9138041"/>
                <a:gd name="connsiteY8" fmla="*/ 3643222 h 4790137"/>
                <a:gd name="connsiteX9" fmla="*/ 0 w 9138041"/>
                <a:gd name="connsiteY9" fmla="*/ 4790137 h 4790137"/>
                <a:gd name="connsiteX0" fmla="*/ 9138041 w 9138041"/>
                <a:gd name="connsiteY0" fmla="*/ 0 h 4790137"/>
                <a:gd name="connsiteX1" fmla="*/ 6117096 w 9138041"/>
                <a:gd name="connsiteY1" fmla="*/ 157346 h 4790137"/>
                <a:gd name="connsiteX2" fmla="*/ 4331436 w 9138041"/>
                <a:gd name="connsiteY2" fmla="*/ 265672 h 4790137"/>
                <a:gd name="connsiteX3" fmla="*/ 3874760 w 9138041"/>
                <a:gd name="connsiteY3" fmla="*/ 608211 h 4790137"/>
                <a:gd name="connsiteX4" fmla="*/ 5138121 w 9138041"/>
                <a:gd name="connsiteY4" fmla="*/ 760610 h 4790137"/>
                <a:gd name="connsiteX5" fmla="*/ 3296759 w 9138041"/>
                <a:gd name="connsiteY5" fmla="*/ 1242922 h 4790137"/>
                <a:gd name="connsiteX6" fmla="*/ 3251427 w 9138041"/>
                <a:gd name="connsiteY6" fmla="*/ 1849045 h 4790137"/>
                <a:gd name="connsiteX7" fmla="*/ 5861260 w 9138041"/>
                <a:gd name="connsiteY7" fmla="*/ 2226608 h 4790137"/>
                <a:gd name="connsiteX8" fmla="*/ 5535134 w 9138041"/>
                <a:gd name="connsiteY8" fmla="*/ 3643222 h 4790137"/>
                <a:gd name="connsiteX9" fmla="*/ 0 w 9138041"/>
                <a:gd name="connsiteY9" fmla="*/ 4790137 h 4790137"/>
                <a:gd name="connsiteX0" fmla="*/ 9138041 w 9138041"/>
                <a:gd name="connsiteY0" fmla="*/ 0 h 4790137"/>
                <a:gd name="connsiteX1" fmla="*/ 6117096 w 9138041"/>
                <a:gd name="connsiteY1" fmla="*/ 157346 h 4790137"/>
                <a:gd name="connsiteX2" fmla="*/ 4331436 w 9138041"/>
                <a:gd name="connsiteY2" fmla="*/ 265672 h 4790137"/>
                <a:gd name="connsiteX3" fmla="*/ 3538966 w 9138041"/>
                <a:gd name="connsiteY3" fmla="*/ 414499 h 4790137"/>
                <a:gd name="connsiteX4" fmla="*/ 3874760 w 9138041"/>
                <a:gd name="connsiteY4" fmla="*/ 608211 h 4790137"/>
                <a:gd name="connsiteX5" fmla="*/ 5138121 w 9138041"/>
                <a:gd name="connsiteY5" fmla="*/ 760610 h 4790137"/>
                <a:gd name="connsiteX6" fmla="*/ 3296759 w 9138041"/>
                <a:gd name="connsiteY6" fmla="*/ 1242922 h 4790137"/>
                <a:gd name="connsiteX7" fmla="*/ 3251427 w 9138041"/>
                <a:gd name="connsiteY7" fmla="*/ 1849045 h 4790137"/>
                <a:gd name="connsiteX8" fmla="*/ 5861260 w 9138041"/>
                <a:gd name="connsiteY8" fmla="*/ 2226608 h 4790137"/>
                <a:gd name="connsiteX9" fmla="*/ 5535134 w 9138041"/>
                <a:gd name="connsiteY9" fmla="*/ 3643222 h 4790137"/>
                <a:gd name="connsiteX10" fmla="*/ 0 w 9138041"/>
                <a:gd name="connsiteY10" fmla="*/ 4790137 h 4790137"/>
                <a:gd name="connsiteX0" fmla="*/ 9138041 w 9138041"/>
                <a:gd name="connsiteY0" fmla="*/ 0 h 4790137"/>
                <a:gd name="connsiteX1" fmla="*/ 6117096 w 9138041"/>
                <a:gd name="connsiteY1" fmla="*/ 157346 h 4790137"/>
                <a:gd name="connsiteX2" fmla="*/ 4331436 w 9138041"/>
                <a:gd name="connsiteY2" fmla="*/ 265672 h 4790137"/>
                <a:gd name="connsiteX3" fmla="*/ 3223281 w 9138041"/>
                <a:gd name="connsiteY3" fmla="*/ 436270 h 4790137"/>
                <a:gd name="connsiteX4" fmla="*/ 3874760 w 9138041"/>
                <a:gd name="connsiteY4" fmla="*/ 608211 h 4790137"/>
                <a:gd name="connsiteX5" fmla="*/ 5138121 w 9138041"/>
                <a:gd name="connsiteY5" fmla="*/ 760610 h 4790137"/>
                <a:gd name="connsiteX6" fmla="*/ 3296759 w 9138041"/>
                <a:gd name="connsiteY6" fmla="*/ 1242922 h 4790137"/>
                <a:gd name="connsiteX7" fmla="*/ 3251427 w 9138041"/>
                <a:gd name="connsiteY7" fmla="*/ 1849045 h 4790137"/>
                <a:gd name="connsiteX8" fmla="*/ 5861260 w 9138041"/>
                <a:gd name="connsiteY8" fmla="*/ 2226608 h 4790137"/>
                <a:gd name="connsiteX9" fmla="*/ 5535134 w 9138041"/>
                <a:gd name="connsiteY9" fmla="*/ 3643222 h 4790137"/>
                <a:gd name="connsiteX10" fmla="*/ 0 w 9138041"/>
                <a:gd name="connsiteY10" fmla="*/ 4790137 h 4790137"/>
                <a:gd name="connsiteX0" fmla="*/ 9138041 w 9138041"/>
                <a:gd name="connsiteY0" fmla="*/ 0 h 4790137"/>
                <a:gd name="connsiteX1" fmla="*/ 6117096 w 9138041"/>
                <a:gd name="connsiteY1" fmla="*/ 157346 h 4790137"/>
                <a:gd name="connsiteX2" fmla="*/ 4331436 w 9138041"/>
                <a:gd name="connsiteY2" fmla="*/ 265672 h 4790137"/>
                <a:gd name="connsiteX3" fmla="*/ 3223281 w 9138041"/>
                <a:gd name="connsiteY3" fmla="*/ 436270 h 4790137"/>
                <a:gd name="connsiteX4" fmla="*/ 3874760 w 9138041"/>
                <a:gd name="connsiteY4" fmla="*/ 597325 h 4790137"/>
                <a:gd name="connsiteX5" fmla="*/ 5138121 w 9138041"/>
                <a:gd name="connsiteY5" fmla="*/ 760610 h 4790137"/>
                <a:gd name="connsiteX6" fmla="*/ 3296759 w 9138041"/>
                <a:gd name="connsiteY6" fmla="*/ 1242922 h 4790137"/>
                <a:gd name="connsiteX7" fmla="*/ 3251427 w 9138041"/>
                <a:gd name="connsiteY7" fmla="*/ 1849045 h 4790137"/>
                <a:gd name="connsiteX8" fmla="*/ 5861260 w 9138041"/>
                <a:gd name="connsiteY8" fmla="*/ 2226608 h 4790137"/>
                <a:gd name="connsiteX9" fmla="*/ 5535134 w 9138041"/>
                <a:gd name="connsiteY9" fmla="*/ 3643222 h 4790137"/>
                <a:gd name="connsiteX10" fmla="*/ 0 w 9138041"/>
                <a:gd name="connsiteY10" fmla="*/ 4790137 h 4790137"/>
                <a:gd name="connsiteX0" fmla="*/ 9138041 w 9138041"/>
                <a:gd name="connsiteY0" fmla="*/ 0 h 4790137"/>
                <a:gd name="connsiteX1" fmla="*/ 6117096 w 9138041"/>
                <a:gd name="connsiteY1" fmla="*/ 157346 h 4790137"/>
                <a:gd name="connsiteX2" fmla="*/ 4331436 w 9138041"/>
                <a:gd name="connsiteY2" fmla="*/ 265672 h 4790137"/>
                <a:gd name="connsiteX3" fmla="*/ 3223281 w 9138041"/>
                <a:gd name="connsiteY3" fmla="*/ 436270 h 4790137"/>
                <a:gd name="connsiteX4" fmla="*/ 3874760 w 9138041"/>
                <a:gd name="connsiteY4" fmla="*/ 597325 h 4790137"/>
                <a:gd name="connsiteX5" fmla="*/ 5138121 w 9138041"/>
                <a:gd name="connsiteY5" fmla="*/ 760610 h 4790137"/>
                <a:gd name="connsiteX6" fmla="*/ 3296759 w 9138041"/>
                <a:gd name="connsiteY6" fmla="*/ 1242922 h 4790137"/>
                <a:gd name="connsiteX7" fmla="*/ 3251427 w 9138041"/>
                <a:gd name="connsiteY7" fmla="*/ 1849045 h 4790137"/>
                <a:gd name="connsiteX8" fmla="*/ 5861260 w 9138041"/>
                <a:gd name="connsiteY8" fmla="*/ 2226608 h 4790137"/>
                <a:gd name="connsiteX9" fmla="*/ 5535134 w 9138041"/>
                <a:gd name="connsiteY9" fmla="*/ 3643222 h 4790137"/>
                <a:gd name="connsiteX10" fmla="*/ 0 w 9138041"/>
                <a:gd name="connsiteY10" fmla="*/ 4790137 h 4790137"/>
                <a:gd name="connsiteX0" fmla="*/ 9138041 w 9138041"/>
                <a:gd name="connsiteY0" fmla="*/ 0 h 4790137"/>
                <a:gd name="connsiteX1" fmla="*/ 6117096 w 9138041"/>
                <a:gd name="connsiteY1" fmla="*/ 157346 h 4790137"/>
                <a:gd name="connsiteX2" fmla="*/ 4331436 w 9138041"/>
                <a:gd name="connsiteY2" fmla="*/ 265672 h 4790137"/>
                <a:gd name="connsiteX3" fmla="*/ 3223281 w 9138041"/>
                <a:gd name="connsiteY3" fmla="*/ 436270 h 4790137"/>
                <a:gd name="connsiteX4" fmla="*/ 3874760 w 9138041"/>
                <a:gd name="connsiteY4" fmla="*/ 597325 h 4790137"/>
                <a:gd name="connsiteX5" fmla="*/ 5138121 w 9138041"/>
                <a:gd name="connsiteY5" fmla="*/ 760610 h 4790137"/>
                <a:gd name="connsiteX6" fmla="*/ 3296759 w 9138041"/>
                <a:gd name="connsiteY6" fmla="*/ 1242922 h 4790137"/>
                <a:gd name="connsiteX7" fmla="*/ 3251427 w 9138041"/>
                <a:gd name="connsiteY7" fmla="*/ 1849045 h 4790137"/>
                <a:gd name="connsiteX8" fmla="*/ 5861260 w 9138041"/>
                <a:gd name="connsiteY8" fmla="*/ 2226608 h 4790137"/>
                <a:gd name="connsiteX9" fmla="*/ 5535134 w 9138041"/>
                <a:gd name="connsiteY9" fmla="*/ 3643222 h 4790137"/>
                <a:gd name="connsiteX10" fmla="*/ 0 w 9138041"/>
                <a:gd name="connsiteY10" fmla="*/ 4790137 h 4790137"/>
                <a:gd name="connsiteX0" fmla="*/ 9138041 w 9138041"/>
                <a:gd name="connsiteY0" fmla="*/ 0 h 4790137"/>
                <a:gd name="connsiteX1" fmla="*/ 6117096 w 9138041"/>
                <a:gd name="connsiteY1" fmla="*/ 157346 h 4790137"/>
                <a:gd name="connsiteX2" fmla="*/ 4331436 w 9138041"/>
                <a:gd name="connsiteY2" fmla="*/ 265672 h 4790137"/>
                <a:gd name="connsiteX3" fmla="*/ 3223281 w 9138041"/>
                <a:gd name="connsiteY3" fmla="*/ 436270 h 4790137"/>
                <a:gd name="connsiteX4" fmla="*/ 3874760 w 9138041"/>
                <a:gd name="connsiteY4" fmla="*/ 597325 h 4790137"/>
                <a:gd name="connsiteX5" fmla="*/ 3296759 w 9138041"/>
                <a:gd name="connsiteY5" fmla="*/ 1242922 h 4790137"/>
                <a:gd name="connsiteX6" fmla="*/ 3251427 w 9138041"/>
                <a:gd name="connsiteY6" fmla="*/ 1849045 h 4790137"/>
                <a:gd name="connsiteX7" fmla="*/ 5861260 w 9138041"/>
                <a:gd name="connsiteY7" fmla="*/ 2226608 h 4790137"/>
                <a:gd name="connsiteX8" fmla="*/ 5535134 w 9138041"/>
                <a:gd name="connsiteY8" fmla="*/ 3643222 h 4790137"/>
                <a:gd name="connsiteX9" fmla="*/ 0 w 9138041"/>
                <a:gd name="connsiteY9" fmla="*/ 4790137 h 4790137"/>
                <a:gd name="connsiteX0" fmla="*/ 9138041 w 9138041"/>
                <a:gd name="connsiteY0" fmla="*/ 0 h 4790137"/>
                <a:gd name="connsiteX1" fmla="*/ 6117096 w 9138041"/>
                <a:gd name="connsiteY1" fmla="*/ 157346 h 4790137"/>
                <a:gd name="connsiteX2" fmla="*/ 4331436 w 9138041"/>
                <a:gd name="connsiteY2" fmla="*/ 265672 h 4790137"/>
                <a:gd name="connsiteX3" fmla="*/ 3223281 w 9138041"/>
                <a:gd name="connsiteY3" fmla="*/ 436270 h 4790137"/>
                <a:gd name="connsiteX4" fmla="*/ 3296759 w 9138041"/>
                <a:gd name="connsiteY4" fmla="*/ 1242922 h 4790137"/>
                <a:gd name="connsiteX5" fmla="*/ 3251427 w 9138041"/>
                <a:gd name="connsiteY5" fmla="*/ 1849045 h 4790137"/>
                <a:gd name="connsiteX6" fmla="*/ 5861260 w 9138041"/>
                <a:gd name="connsiteY6" fmla="*/ 2226608 h 4790137"/>
                <a:gd name="connsiteX7" fmla="*/ 5535134 w 9138041"/>
                <a:gd name="connsiteY7" fmla="*/ 3643222 h 4790137"/>
                <a:gd name="connsiteX8" fmla="*/ 0 w 9138041"/>
                <a:gd name="connsiteY8" fmla="*/ 4790137 h 4790137"/>
                <a:gd name="connsiteX0" fmla="*/ 9138041 w 9138041"/>
                <a:gd name="connsiteY0" fmla="*/ 0 h 4790137"/>
                <a:gd name="connsiteX1" fmla="*/ 6117096 w 9138041"/>
                <a:gd name="connsiteY1" fmla="*/ 157346 h 4790137"/>
                <a:gd name="connsiteX2" fmla="*/ 4331436 w 9138041"/>
                <a:gd name="connsiteY2" fmla="*/ 265672 h 4790137"/>
                <a:gd name="connsiteX3" fmla="*/ 3296759 w 9138041"/>
                <a:gd name="connsiteY3" fmla="*/ 1242922 h 4790137"/>
                <a:gd name="connsiteX4" fmla="*/ 3251427 w 9138041"/>
                <a:gd name="connsiteY4" fmla="*/ 1849045 h 4790137"/>
                <a:gd name="connsiteX5" fmla="*/ 5861260 w 9138041"/>
                <a:gd name="connsiteY5" fmla="*/ 2226608 h 4790137"/>
                <a:gd name="connsiteX6" fmla="*/ 5535134 w 9138041"/>
                <a:gd name="connsiteY6" fmla="*/ 3643222 h 4790137"/>
                <a:gd name="connsiteX7" fmla="*/ 0 w 9138041"/>
                <a:gd name="connsiteY7" fmla="*/ 4790137 h 4790137"/>
                <a:gd name="connsiteX0" fmla="*/ 9138041 w 9138041"/>
                <a:gd name="connsiteY0" fmla="*/ 0 h 4790137"/>
                <a:gd name="connsiteX1" fmla="*/ 6117096 w 9138041"/>
                <a:gd name="connsiteY1" fmla="*/ 157346 h 4790137"/>
                <a:gd name="connsiteX2" fmla="*/ 3296759 w 9138041"/>
                <a:gd name="connsiteY2" fmla="*/ 1242922 h 4790137"/>
                <a:gd name="connsiteX3" fmla="*/ 3251427 w 9138041"/>
                <a:gd name="connsiteY3" fmla="*/ 1849045 h 4790137"/>
                <a:gd name="connsiteX4" fmla="*/ 5861260 w 9138041"/>
                <a:gd name="connsiteY4" fmla="*/ 2226608 h 4790137"/>
                <a:gd name="connsiteX5" fmla="*/ 5535134 w 9138041"/>
                <a:gd name="connsiteY5" fmla="*/ 3643222 h 4790137"/>
                <a:gd name="connsiteX6" fmla="*/ 0 w 9138041"/>
                <a:gd name="connsiteY6" fmla="*/ 4790137 h 4790137"/>
                <a:gd name="connsiteX0" fmla="*/ 9138041 w 9138041"/>
                <a:gd name="connsiteY0" fmla="*/ 0 h 4790137"/>
                <a:gd name="connsiteX1" fmla="*/ 3296759 w 9138041"/>
                <a:gd name="connsiteY1" fmla="*/ 1242922 h 4790137"/>
                <a:gd name="connsiteX2" fmla="*/ 3251427 w 9138041"/>
                <a:gd name="connsiteY2" fmla="*/ 1849045 h 4790137"/>
                <a:gd name="connsiteX3" fmla="*/ 5861260 w 9138041"/>
                <a:gd name="connsiteY3" fmla="*/ 2226608 h 4790137"/>
                <a:gd name="connsiteX4" fmla="*/ 5535134 w 9138041"/>
                <a:gd name="connsiteY4" fmla="*/ 3643222 h 4790137"/>
                <a:gd name="connsiteX5" fmla="*/ 0 w 9138041"/>
                <a:gd name="connsiteY5" fmla="*/ 4790137 h 4790137"/>
                <a:gd name="connsiteX0" fmla="*/ 9138041 w 9138041"/>
                <a:gd name="connsiteY0" fmla="*/ 0 h 4790137"/>
                <a:gd name="connsiteX1" fmla="*/ 4007959 w 9138041"/>
                <a:gd name="connsiteY1" fmla="*/ 739208 h 4790137"/>
                <a:gd name="connsiteX2" fmla="*/ 3251427 w 9138041"/>
                <a:gd name="connsiteY2" fmla="*/ 1849045 h 4790137"/>
                <a:gd name="connsiteX3" fmla="*/ 5861260 w 9138041"/>
                <a:gd name="connsiteY3" fmla="*/ 2226608 h 4790137"/>
                <a:gd name="connsiteX4" fmla="*/ 5535134 w 9138041"/>
                <a:gd name="connsiteY4" fmla="*/ 3643222 h 4790137"/>
                <a:gd name="connsiteX5" fmla="*/ 0 w 9138041"/>
                <a:gd name="connsiteY5" fmla="*/ 4790137 h 4790137"/>
                <a:gd name="connsiteX0" fmla="*/ 9138041 w 9138041"/>
                <a:gd name="connsiteY0" fmla="*/ 0 h 4790137"/>
                <a:gd name="connsiteX1" fmla="*/ 4007959 w 9138041"/>
                <a:gd name="connsiteY1" fmla="*/ 739208 h 4790137"/>
                <a:gd name="connsiteX2" fmla="*/ 3264127 w 9138041"/>
                <a:gd name="connsiteY2" fmla="*/ 1793077 h 4790137"/>
                <a:gd name="connsiteX3" fmla="*/ 5861260 w 9138041"/>
                <a:gd name="connsiteY3" fmla="*/ 2226608 h 4790137"/>
                <a:gd name="connsiteX4" fmla="*/ 5535134 w 9138041"/>
                <a:gd name="connsiteY4" fmla="*/ 3643222 h 4790137"/>
                <a:gd name="connsiteX5" fmla="*/ 0 w 9138041"/>
                <a:gd name="connsiteY5" fmla="*/ 4790137 h 4790137"/>
                <a:gd name="connsiteX0" fmla="*/ 9138041 w 9138041"/>
                <a:gd name="connsiteY0" fmla="*/ 0 h 4790137"/>
                <a:gd name="connsiteX1" fmla="*/ 4007959 w 9138041"/>
                <a:gd name="connsiteY1" fmla="*/ 739208 h 4790137"/>
                <a:gd name="connsiteX2" fmla="*/ 3264127 w 9138041"/>
                <a:gd name="connsiteY2" fmla="*/ 1793077 h 4790137"/>
                <a:gd name="connsiteX3" fmla="*/ 5861260 w 9138041"/>
                <a:gd name="connsiteY3" fmla="*/ 2226608 h 4790137"/>
                <a:gd name="connsiteX4" fmla="*/ 5535134 w 9138041"/>
                <a:gd name="connsiteY4" fmla="*/ 3643222 h 4790137"/>
                <a:gd name="connsiteX5" fmla="*/ 0 w 9138041"/>
                <a:gd name="connsiteY5" fmla="*/ 4790137 h 4790137"/>
                <a:gd name="connsiteX0" fmla="*/ 9138041 w 9138041"/>
                <a:gd name="connsiteY0" fmla="*/ 0 h 4790137"/>
                <a:gd name="connsiteX1" fmla="*/ 4007959 w 9138041"/>
                <a:gd name="connsiteY1" fmla="*/ 739208 h 4790137"/>
                <a:gd name="connsiteX2" fmla="*/ 3264127 w 9138041"/>
                <a:gd name="connsiteY2" fmla="*/ 1793077 h 4790137"/>
                <a:gd name="connsiteX3" fmla="*/ 5861260 w 9138041"/>
                <a:gd name="connsiteY3" fmla="*/ 2226608 h 4790137"/>
                <a:gd name="connsiteX4" fmla="*/ 5535134 w 9138041"/>
                <a:gd name="connsiteY4" fmla="*/ 3643222 h 4790137"/>
                <a:gd name="connsiteX5" fmla="*/ 0 w 9138041"/>
                <a:gd name="connsiteY5" fmla="*/ 4790137 h 4790137"/>
                <a:gd name="connsiteX0" fmla="*/ 9150741 w 9150741"/>
                <a:gd name="connsiteY0" fmla="*/ 0 h 4678201"/>
                <a:gd name="connsiteX1" fmla="*/ 4007959 w 9150741"/>
                <a:gd name="connsiteY1" fmla="*/ 627272 h 4678201"/>
                <a:gd name="connsiteX2" fmla="*/ 3264127 w 9150741"/>
                <a:gd name="connsiteY2" fmla="*/ 1681141 h 4678201"/>
                <a:gd name="connsiteX3" fmla="*/ 5861260 w 9150741"/>
                <a:gd name="connsiteY3" fmla="*/ 2114672 h 4678201"/>
                <a:gd name="connsiteX4" fmla="*/ 5535134 w 9150741"/>
                <a:gd name="connsiteY4" fmla="*/ 3531286 h 4678201"/>
                <a:gd name="connsiteX5" fmla="*/ 0 w 9150741"/>
                <a:gd name="connsiteY5" fmla="*/ 4678201 h 4678201"/>
                <a:gd name="connsiteX0" fmla="*/ 9150741 w 9150741"/>
                <a:gd name="connsiteY0" fmla="*/ 0 h 4678201"/>
                <a:gd name="connsiteX1" fmla="*/ 4007959 w 9150741"/>
                <a:gd name="connsiteY1" fmla="*/ 627272 h 4678201"/>
                <a:gd name="connsiteX2" fmla="*/ 3264127 w 9150741"/>
                <a:gd name="connsiteY2" fmla="*/ 1681141 h 4678201"/>
                <a:gd name="connsiteX3" fmla="*/ 5861260 w 9150741"/>
                <a:gd name="connsiteY3" fmla="*/ 2114672 h 4678201"/>
                <a:gd name="connsiteX4" fmla="*/ 5535134 w 9150741"/>
                <a:gd name="connsiteY4" fmla="*/ 3531286 h 4678201"/>
                <a:gd name="connsiteX5" fmla="*/ 0 w 9150741"/>
                <a:gd name="connsiteY5" fmla="*/ 4678201 h 4678201"/>
                <a:gd name="connsiteX0" fmla="*/ 9150741 w 9150741"/>
                <a:gd name="connsiteY0" fmla="*/ 0 h 4678201"/>
                <a:gd name="connsiteX1" fmla="*/ 4007959 w 9150741"/>
                <a:gd name="connsiteY1" fmla="*/ 627272 h 4678201"/>
                <a:gd name="connsiteX2" fmla="*/ 3264127 w 9150741"/>
                <a:gd name="connsiteY2" fmla="*/ 1681141 h 4678201"/>
                <a:gd name="connsiteX3" fmla="*/ 5861260 w 9150741"/>
                <a:gd name="connsiteY3" fmla="*/ 2114672 h 4678201"/>
                <a:gd name="connsiteX4" fmla="*/ 5535134 w 9150741"/>
                <a:gd name="connsiteY4" fmla="*/ 3531286 h 4678201"/>
                <a:gd name="connsiteX5" fmla="*/ 0 w 9150741"/>
                <a:gd name="connsiteY5" fmla="*/ 4678201 h 4678201"/>
                <a:gd name="connsiteX0" fmla="*/ 9150741 w 9150741"/>
                <a:gd name="connsiteY0" fmla="*/ 0 h 4678201"/>
                <a:gd name="connsiteX1" fmla="*/ 4007959 w 9150741"/>
                <a:gd name="connsiteY1" fmla="*/ 627272 h 4678201"/>
                <a:gd name="connsiteX2" fmla="*/ 3264127 w 9150741"/>
                <a:gd name="connsiteY2" fmla="*/ 1681141 h 4678201"/>
                <a:gd name="connsiteX3" fmla="*/ 5861260 w 9150741"/>
                <a:gd name="connsiteY3" fmla="*/ 2114672 h 4678201"/>
                <a:gd name="connsiteX4" fmla="*/ 5535134 w 9150741"/>
                <a:gd name="connsiteY4" fmla="*/ 3531286 h 4678201"/>
                <a:gd name="connsiteX5" fmla="*/ 0 w 9150741"/>
                <a:gd name="connsiteY5" fmla="*/ 4678201 h 4678201"/>
                <a:gd name="connsiteX0" fmla="*/ 9150741 w 9150741"/>
                <a:gd name="connsiteY0" fmla="*/ 0 h 4678201"/>
                <a:gd name="connsiteX1" fmla="*/ 4007959 w 9150741"/>
                <a:gd name="connsiteY1" fmla="*/ 627272 h 4678201"/>
                <a:gd name="connsiteX2" fmla="*/ 3264127 w 9150741"/>
                <a:gd name="connsiteY2" fmla="*/ 1681141 h 4678201"/>
                <a:gd name="connsiteX3" fmla="*/ 5861260 w 9150741"/>
                <a:gd name="connsiteY3" fmla="*/ 2114672 h 4678201"/>
                <a:gd name="connsiteX4" fmla="*/ 5535134 w 9150741"/>
                <a:gd name="connsiteY4" fmla="*/ 3531286 h 4678201"/>
                <a:gd name="connsiteX5" fmla="*/ 0 w 9150741"/>
                <a:gd name="connsiteY5" fmla="*/ 4678201 h 4678201"/>
                <a:gd name="connsiteX0" fmla="*/ 9145978 w 9145978"/>
                <a:gd name="connsiteY0" fmla="*/ 0 h 4693943"/>
                <a:gd name="connsiteX1" fmla="*/ 4007959 w 9145978"/>
                <a:gd name="connsiteY1" fmla="*/ 643014 h 4693943"/>
                <a:gd name="connsiteX2" fmla="*/ 3264127 w 9145978"/>
                <a:gd name="connsiteY2" fmla="*/ 1696883 h 4693943"/>
                <a:gd name="connsiteX3" fmla="*/ 5861260 w 9145978"/>
                <a:gd name="connsiteY3" fmla="*/ 2130414 h 4693943"/>
                <a:gd name="connsiteX4" fmla="*/ 5535134 w 9145978"/>
                <a:gd name="connsiteY4" fmla="*/ 3547028 h 4693943"/>
                <a:gd name="connsiteX5" fmla="*/ 0 w 9145978"/>
                <a:gd name="connsiteY5" fmla="*/ 4693943 h 4693943"/>
                <a:gd name="connsiteX0" fmla="*/ 9145978 w 9145978"/>
                <a:gd name="connsiteY0" fmla="*/ 0 h 4693943"/>
                <a:gd name="connsiteX1" fmla="*/ 4007959 w 9145978"/>
                <a:gd name="connsiteY1" fmla="*/ 643014 h 4693943"/>
                <a:gd name="connsiteX2" fmla="*/ 3264127 w 9145978"/>
                <a:gd name="connsiteY2" fmla="*/ 1696883 h 4693943"/>
                <a:gd name="connsiteX3" fmla="*/ 5861260 w 9145978"/>
                <a:gd name="connsiteY3" fmla="*/ 2130414 h 4693943"/>
                <a:gd name="connsiteX4" fmla="*/ 5535134 w 9145978"/>
                <a:gd name="connsiteY4" fmla="*/ 3547028 h 4693943"/>
                <a:gd name="connsiteX5" fmla="*/ 0 w 9145978"/>
                <a:gd name="connsiteY5" fmla="*/ 4693943 h 4693943"/>
                <a:gd name="connsiteX0" fmla="*/ 9145978 w 9145978"/>
                <a:gd name="connsiteY0" fmla="*/ 0 h 4693943"/>
                <a:gd name="connsiteX1" fmla="*/ 4007959 w 9145978"/>
                <a:gd name="connsiteY1" fmla="*/ 643014 h 4693943"/>
                <a:gd name="connsiteX2" fmla="*/ 3245077 w 9145978"/>
                <a:gd name="connsiteY2" fmla="*/ 1587681 h 4693943"/>
                <a:gd name="connsiteX3" fmla="*/ 5861260 w 9145978"/>
                <a:gd name="connsiteY3" fmla="*/ 2130414 h 4693943"/>
                <a:gd name="connsiteX4" fmla="*/ 5535134 w 9145978"/>
                <a:gd name="connsiteY4" fmla="*/ 3547028 h 4693943"/>
                <a:gd name="connsiteX5" fmla="*/ 0 w 9145978"/>
                <a:gd name="connsiteY5" fmla="*/ 4693943 h 4693943"/>
                <a:gd name="connsiteX0" fmla="*/ 9145978 w 9145978"/>
                <a:gd name="connsiteY0" fmla="*/ 0 h 4693943"/>
                <a:gd name="connsiteX1" fmla="*/ 4007959 w 9145978"/>
                <a:gd name="connsiteY1" fmla="*/ 643014 h 4693943"/>
                <a:gd name="connsiteX2" fmla="*/ 3219677 w 9145978"/>
                <a:gd name="connsiteY2" fmla="*/ 1551281 h 4693943"/>
                <a:gd name="connsiteX3" fmla="*/ 5861260 w 9145978"/>
                <a:gd name="connsiteY3" fmla="*/ 2130414 h 4693943"/>
                <a:gd name="connsiteX4" fmla="*/ 5535134 w 9145978"/>
                <a:gd name="connsiteY4" fmla="*/ 3547028 h 4693943"/>
                <a:gd name="connsiteX5" fmla="*/ 0 w 9145978"/>
                <a:gd name="connsiteY5" fmla="*/ 4693943 h 4693943"/>
                <a:gd name="connsiteX0" fmla="*/ 9145978 w 9145978"/>
                <a:gd name="connsiteY0" fmla="*/ 0 h 4693943"/>
                <a:gd name="connsiteX1" fmla="*/ 4007959 w 9145978"/>
                <a:gd name="connsiteY1" fmla="*/ 643014 h 4693943"/>
                <a:gd name="connsiteX2" fmla="*/ 3219677 w 9145978"/>
                <a:gd name="connsiteY2" fmla="*/ 1551281 h 4693943"/>
                <a:gd name="connsiteX3" fmla="*/ 5861260 w 9145978"/>
                <a:gd name="connsiteY3" fmla="*/ 2130414 h 4693943"/>
                <a:gd name="connsiteX4" fmla="*/ 5535134 w 9145978"/>
                <a:gd name="connsiteY4" fmla="*/ 3547028 h 4693943"/>
                <a:gd name="connsiteX5" fmla="*/ 0 w 9145978"/>
                <a:gd name="connsiteY5" fmla="*/ 4693943 h 4693943"/>
                <a:gd name="connsiteX0" fmla="*/ 9145978 w 9145978"/>
                <a:gd name="connsiteY0" fmla="*/ 0 h 4693943"/>
                <a:gd name="connsiteX1" fmla="*/ 4007959 w 9145978"/>
                <a:gd name="connsiteY1" fmla="*/ 643014 h 4693943"/>
                <a:gd name="connsiteX2" fmla="*/ 3283177 w 9145978"/>
                <a:gd name="connsiteY2" fmla="*/ 1551281 h 4693943"/>
                <a:gd name="connsiteX3" fmla="*/ 5861260 w 9145978"/>
                <a:gd name="connsiteY3" fmla="*/ 2130414 h 4693943"/>
                <a:gd name="connsiteX4" fmla="*/ 5535134 w 9145978"/>
                <a:gd name="connsiteY4" fmla="*/ 3547028 h 4693943"/>
                <a:gd name="connsiteX5" fmla="*/ 0 w 9145978"/>
                <a:gd name="connsiteY5" fmla="*/ 4693943 h 4693943"/>
                <a:gd name="connsiteX0" fmla="*/ 9145978 w 9145978"/>
                <a:gd name="connsiteY0" fmla="*/ 0 h 4693943"/>
                <a:gd name="connsiteX1" fmla="*/ 4007959 w 9145978"/>
                <a:gd name="connsiteY1" fmla="*/ 643014 h 4693943"/>
                <a:gd name="connsiteX2" fmla="*/ 3283177 w 9145978"/>
                <a:gd name="connsiteY2" fmla="*/ 1551281 h 4693943"/>
                <a:gd name="connsiteX3" fmla="*/ 5861260 w 9145978"/>
                <a:gd name="connsiteY3" fmla="*/ 2130414 h 4693943"/>
                <a:gd name="connsiteX4" fmla="*/ 5535134 w 9145978"/>
                <a:gd name="connsiteY4" fmla="*/ 3547028 h 4693943"/>
                <a:gd name="connsiteX5" fmla="*/ 0 w 9145978"/>
                <a:gd name="connsiteY5" fmla="*/ 4693943 h 4693943"/>
                <a:gd name="connsiteX0" fmla="*/ 8954759 w 8954759"/>
                <a:gd name="connsiteY0" fmla="*/ 0 h 4674290"/>
                <a:gd name="connsiteX1" fmla="*/ 3816740 w 8954759"/>
                <a:gd name="connsiteY1" fmla="*/ 643014 h 4674290"/>
                <a:gd name="connsiteX2" fmla="*/ 3091958 w 8954759"/>
                <a:gd name="connsiteY2" fmla="*/ 1551281 h 4674290"/>
                <a:gd name="connsiteX3" fmla="*/ 5670041 w 8954759"/>
                <a:gd name="connsiteY3" fmla="*/ 2130414 h 4674290"/>
                <a:gd name="connsiteX4" fmla="*/ 5343915 w 8954759"/>
                <a:gd name="connsiteY4" fmla="*/ 3547028 h 4674290"/>
                <a:gd name="connsiteX5" fmla="*/ 0 w 8954759"/>
                <a:gd name="connsiteY5" fmla="*/ 4674290 h 4674290"/>
                <a:gd name="connsiteX0" fmla="*/ 8926639 w 8926639"/>
                <a:gd name="connsiteY0" fmla="*/ 0 h 4674290"/>
                <a:gd name="connsiteX1" fmla="*/ 3816740 w 8926639"/>
                <a:gd name="connsiteY1" fmla="*/ 643014 h 4674290"/>
                <a:gd name="connsiteX2" fmla="*/ 3091958 w 8926639"/>
                <a:gd name="connsiteY2" fmla="*/ 1551281 h 4674290"/>
                <a:gd name="connsiteX3" fmla="*/ 5670041 w 8926639"/>
                <a:gd name="connsiteY3" fmla="*/ 2130414 h 4674290"/>
                <a:gd name="connsiteX4" fmla="*/ 5343915 w 8926639"/>
                <a:gd name="connsiteY4" fmla="*/ 3547028 h 4674290"/>
                <a:gd name="connsiteX5" fmla="*/ 0 w 8926639"/>
                <a:gd name="connsiteY5" fmla="*/ 4674290 h 4674290"/>
                <a:gd name="connsiteX0" fmla="*/ 8810001 w 8810001"/>
                <a:gd name="connsiteY0" fmla="*/ 0 h 4683552"/>
                <a:gd name="connsiteX1" fmla="*/ 3816740 w 8810001"/>
                <a:gd name="connsiteY1" fmla="*/ 652276 h 4683552"/>
                <a:gd name="connsiteX2" fmla="*/ 3091958 w 8810001"/>
                <a:gd name="connsiteY2" fmla="*/ 1560543 h 4683552"/>
                <a:gd name="connsiteX3" fmla="*/ 5670041 w 8810001"/>
                <a:gd name="connsiteY3" fmla="*/ 2139676 h 4683552"/>
                <a:gd name="connsiteX4" fmla="*/ 5343915 w 8810001"/>
                <a:gd name="connsiteY4" fmla="*/ 3556290 h 4683552"/>
                <a:gd name="connsiteX5" fmla="*/ 0 w 8810001"/>
                <a:gd name="connsiteY5" fmla="*/ 4683552 h 4683552"/>
                <a:gd name="connsiteX0" fmla="*/ 8815303 w 8815303"/>
                <a:gd name="connsiteY0" fmla="*/ 0 h 4674290"/>
                <a:gd name="connsiteX1" fmla="*/ 3816740 w 8815303"/>
                <a:gd name="connsiteY1" fmla="*/ 643014 h 4674290"/>
                <a:gd name="connsiteX2" fmla="*/ 3091958 w 8815303"/>
                <a:gd name="connsiteY2" fmla="*/ 1551281 h 4674290"/>
                <a:gd name="connsiteX3" fmla="*/ 5670041 w 8815303"/>
                <a:gd name="connsiteY3" fmla="*/ 2130414 h 4674290"/>
                <a:gd name="connsiteX4" fmla="*/ 5343915 w 8815303"/>
                <a:gd name="connsiteY4" fmla="*/ 3547028 h 4674290"/>
                <a:gd name="connsiteX5" fmla="*/ 0 w 8815303"/>
                <a:gd name="connsiteY5" fmla="*/ 4674290 h 4674290"/>
                <a:gd name="connsiteX0" fmla="*/ 8517080 w 8517080"/>
                <a:gd name="connsiteY0" fmla="*/ 0 h 4616400"/>
                <a:gd name="connsiteX1" fmla="*/ 3518517 w 8517080"/>
                <a:gd name="connsiteY1" fmla="*/ 643014 h 4616400"/>
                <a:gd name="connsiteX2" fmla="*/ 2793735 w 8517080"/>
                <a:gd name="connsiteY2" fmla="*/ 1551281 h 4616400"/>
                <a:gd name="connsiteX3" fmla="*/ 5371818 w 8517080"/>
                <a:gd name="connsiteY3" fmla="*/ 2130414 h 4616400"/>
                <a:gd name="connsiteX4" fmla="*/ 5045692 w 8517080"/>
                <a:gd name="connsiteY4" fmla="*/ 3547028 h 4616400"/>
                <a:gd name="connsiteX5" fmla="*/ 0 w 8517080"/>
                <a:gd name="connsiteY5" fmla="*/ 4616400 h 4616400"/>
                <a:gd name="connsiteX0" fmla="*/ 8470690 w 8470690"/>
                <a:gd name="connsiteY0" fmla="*/ 0 h 4616400"/>
                <a:gd name="connsiteX1" fmla="*/ 3472127 w 8470690"/>
                <a:gd name="connsiteY1" fmla="*/ 643014 h 4616400"/>
                <a:gd name="connsiteX2" fmla="*/ 2747345 w 8470690"/>
                <a:gd name="connsiteY2" fmla="*/ 1551281 h 4616400"/>
                <a:gd name="connsiteX3" fmla="*/ 5325428 w 8470690"/>
                <a:gd name="connsiteY3" fmla="*/ 2130414 h 4616400"/>
                <a:gd name="connsiteX4" fmla="*/ 4999302 w 8470690"/>
                <a:gd name="connsiteY4" fmla="*/ 3547028 h 4616400"/>
                <a:gd name="connsiteX5" fmla="*/ 0 w 8470690"/>
                <a:gd name="connsiteY5" fmla="*/ 4616400 h 461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0690" h="4616400">
                  <a:moveTo>
                    <a:pt x="8470690" y="0"/>
                  </a:moveTo>
                  <a:cubicBezTo>
                    <a:pt x="6756429" y="97154"/>
                    <a:pt x="4459844" y="384467"/>
                    <a:pt x="3472127" y="643014"/>
                  </a:cubicBezTo>
                  <a:cubicBezTo>
                    <a:pt x="2598710" y="821480"/>
                    <a:pt x="1891303" y="1302064"/>
                    <a:pt x="2747345" y="1551281"/>
                  </a:cubicBezTo>
                  <a:cubicBezTo>
                    <a:pt x="3472006" y="1641738"/>
                    <a:pt x="4777881" y="1979145"/>
                    <a:pt x="5325428" y="2130414"/>
                  </a:cubicBezTo>
                  <a:cubicBezTo>
                    <a:pt x="6347396" y="2448493"/>
                    <a:pt x="6558791" y="3057861"/>
                    <a:pt x="4999302" y="3547028"/>
                  </a:cubicBezTo>
                  <a:cubicBezTo>
                    <a:pt x="3639838" y="3950470"/>
                    <a:pt x="1052697" y="4418898"/>
                    <a:pt x="0" y="4616400"/>
                  </a:cubicBezTo>
                </a:path>
              </a:pathLst>
            </a:custGeom>
            <a:noFill/>
            <a:ln w="28575" cap="flat" cmpd="sng" algn="ctr">
              <a:solidFill>
                <a:srgbClr val="FFFFFF"/>
              </a:solidFill>
              <a:prstDash val="dash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6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C494995-5470-4CB8-85B2-D899C3D5FE90}"/>
              </a:ext>
            </a:extLst>
          </p:cNvPr>
          <p:cNvSpPr/>
          <p:nvPr/>
        </p:nvSpPr>
        <p:spPr>
          <a:xfrm>
            <a:off x="9681068" y="2846943"/>
            <a:ext cx="180592" cy="1853069"/>
          </a:xfrm>
          <a:custGeom>
            <a:avLst/>
            <a:gdLst>
              <a:gd name="connsiteX0" fmla="*/ 16669 w 28575"/>
              <a:gd name="connsiteY0" fmla="*/ 7144 h 581025"/>
              <a:gd name="connsiteX1" fmla="*/ 7144 w 28575"/>
              <a:gd name="connsiteY1" fmla="*/ 16669 h 581025"/>
              <a:gd name="connsiteX2" fmla="*/ 7144 w 28575"/>
              <a:gd name="connsiteY2" fmla="*/ 45244 h 581025"/>
              <a:gd name="connsiteX3" fmla="*/ 7144 w 28575"/>
              <a:gd name="connsiteY3" fmla="*/ 569119 h 581025"/>
              <a:gd name="connsiteX4" fmla="*/ 16669 w 28575"/>
              <a:gd name="connsiteY4" fmla="*/ 578644 h 581025"/>
              <a:gd name="connsiteX5" fmla="*/ 26194 w 28575"/>
              <a:gd name="connsiteY5" fmla="*/ 569119 h 581025"/>
              <a:gd name="connsiteX6" fmla="*/ 26194 w 28575"/>
              <a:gd name="connsiteY6" fmla="*/ 45244 h 581025"/>
              <a:gd name="connsiteX7" fmla="*/ 26194 w 28575"/>
              <a:gd name="connsiteY7" fmla="*/ 16669 h 581025"/>
              <a:gd name="connsiteX8" fmla="*/ 16669 w 28575"/>
              <a:gd name="connsiteY8" fmla="*/ 7144 h 58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75" h="581025">
                <a:moveTo>
                  <a:pt x="16669" y="7144"/>
                </a:moveTo>
                <a:cubicBezTo>
                  <a:pt x="11411" y="7144"/>
                  <a:pt x="7144" y="11401"/>
                  <a:pt x="7144" y="16669"/>
                </a:cubicBezTo>
                <a:lnTo>
                  <a:pt x="7144" y="45244"/>
                </a:lnTo>
                <a:lnTo>
                  <a:pt x="7144" y="569119"/>
                </a:lnTo>
                <a:cubicBezTo>
                  <a:pt x="7144" y="574386"/>
                  <a:pt x="11411" y="578644"/>
                  <a:pt x="16669" y="578644"/>
                </a:cubicBezTo>
                <a:cubicBezTo>
                  <a:pt x="21927" y="578644"/>
                  <a:pt x="26194" y="574386"/>
                  <a:pt x="26194" y="569119"/>
                </a:cubicBezTo>
                <a:lnTo>
                  <a:pt x="26194" y="45244"/>
                </a:lnTo>
                <a:lnTo>
                  <a:pt x="26194" y="16669"/>
                </a:lnTo>
                <a:cubicBezTo>
                  <a:pt x="26194" y="11401"/>
                  <a:pt x="21927" y="7144"/>
                  <a:pt x="16669" y="7144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8162F2C-1896-0E0F-09A6-71779A686B1C}"/>
              </a:ext>
            </a:extLst>
          </p:cNvPr>
          <p:cNvGrpSpPr/>
          <p:nvPr/>
        </p:nvGrpSpPr>
        <p:grpSpPr>
          <a:xfrm>
            <a:off x="9802847" y="2799136"/>
            <a:ext cx="2082633" cy="1214848"/>
            <a:chOff x="10318787" y="3742689"/>
            <a:chExt cx="721746" cy="58746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66E6893-2EEA-4D50-89CE-12AD9B93F407}"/>
                </a:ext>
              </a:extLst>
            </p:cNvPr>
            <p:cNvSpPr/>
            <p:nvPr/>
          </p:nvSpPr>
          <p:spPr>
            <a:xfrm>
              <a:off x="10318787" y="3742689"/>
              <a:ext cx="721746" cy="587469"/>
            </a:xfrm>
            <a:custGeom>
              <a:avLst/>
              <a:gdLst>
                <a:gd name="connsiteX0" fmla="*/ 226219 w 409575"/>
                <a:gd name="connsiteY0" fmla="*/ 25487 h 333375"/>
                <a:gd name="connsiteX1" fmla="*/ 7144 w 409575"/>
                <a:gd name="connsiteY1" fmla="*/ 25487 h 333375"/>
                <a:gd name="connsiteX2" fmla="*/ 7144 w 409575"/>
                <a:gd name="connsiteY2" fmla="*/ 311237 h 333375"/>
                <a:gd name="connsiteX3" fmla="*/ 226219 w 409575"/>
                <a:gd name="connsiteY3" fmla="*/ 311237 h 333375"/>
                <a:gd name="connsiteX4" fmla="*/ 407194 w 409575"/>
                <a:gd name="connsiteY4" fmla="*/ 311237 h 333375"/>
                <a:gd name="connsiteX5" fmla="*/ 407194 w 409575"/>
                <a:gd name="connsiteY5" fmla="*/ 25487 h 333375"/>
                <a:gd name="connsiteX6" fmla="*/ 226219 w 409575"/>
                <a:gd name="connsiteY6" fmla="*/ 25487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9575" h="333375">
                  <a:moveTo>
                    <a:pt x="226219" y="25487"/>
                  </a:moveTo>
                  <a:cubicBezTo>
                    <a:pt x="148428" y="66759"/>
                    <a:pt x="7144" y="25487"/>
                    <a:pt x="7144" y="25487"/>
                  </a:cubicBezTo>
                  <a:lnTo>
                    <a:pt x="7144" y="311237"/>
                  </a:lnTo>
                  <a:cubicBezTo>
                    <a:pt x="7144" y="311237"/>
                    <a:pt x="148428" y="352509"/>
                    <a:pt x="226219" y="311237"/>
                  </a:cubicBezTo>
                  <a:cubicBezTo>
                    <a:pt x="304009" y="269965"/>
                    <a:pt x="407194" y="311237"/>
                    <a:pt x="407194" y="311237"/>
                  </a:cubicBezTo>
                  <a:lnTo>
                    <a:pt x="407194" y="25487"/>
                  </a:lnTo>
                  <a:cubicBezTo>
                    <a:pt x="407194" y="25487"/>
                    <a:pt x="304009" y="-15785"/>
                    <a:pt x="226219" y="25487"/>
                  </a:cubicBezTo>
                  <a:close/>
                </a:path>
              </a:pathLst>
            </a:custGeom>
            <a:solidFill>
              <a:srgbClr val="9EC64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2224564-C0A8-41E6-AEF1-E44DC8AB2348}"/>
                </a:ext>
              </a:extLst>
            </p:cNvPr>
            <p:cNvSpPr/>
            <p:nvPr/>
          </p:nvSpPr>
          <p:spPr>
            <a:xfrm>
              <a:off x="10520204" y="3754956"/>
              <a:ext cx="251772" cy="570684"/>
            </a:xfrm>
            <a:custGeom>
              <a:avLst/>
              <a:gdLst>
                <a:gd name="connsiteX0" fmla="*/ 140494 w 142875"/>
                <a:gd name="connsiteY0" fmla="*/ 7144 h 323850"/>
                <a:gd name="connsiteX1" fmla="*/ 111919 w 142875"/>
                <a:gd name="connsiteY1" fmla="*/ 18536 h 323850"/>
                <a:gd name="connsiteX2" fmla="*/ 7144 w 142875"/>
                <a:gd name="connsiteY2" fmla="*/ 36614 h 323850"/>
                <a:gd name="connsiteX3" fmla="*/ 7144 w 142875"/>
                <a:gd name="connsiteY3" fmla="*/ 322364 h 323850"/>
                <a:gd name="connsiteX4" fmla="*/ 111919 w 142875"/>
                <a:gd name="connsiteY4" fmla="*/ 304286 h 323850"/>
                <a:gd name="connsiteX5" fmla="*/ 140494 w 142875"/>
                <a:gd name="connsiteY5" fmla="*/ 292894 h 323850"/>
                <a:gd name="connsiteX6" fmla="*/ 140494 w 142875"/>
                <a:gd name="connsiteY6" fmla="*/ 7144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323850">
                  <a:moveTo>
                    <a:pt x="140494" y="7144"/>
                  </a:moveTo>
                  <a:cubicBezTo>
                    <a:pt x="130759" y="9925"/>
                    <a:pt x="121158" y="13630"/>
                    <a:pt x="111919" y="18536"/>
                  </a:cubicBezTo>
                  <a:cubicBezTo>
                    <a:pt x="82401" y="34195"/>
                    <a:pt x="43758" y="37957"/>
                    <a:pt x="7144" y="36614"/>
                  </a:cubicBezTo>
                  <a:lnTo>
                    <a:pt x="7144" y="322364"/>
                  </a:lnTo>
                  <a:cubicBezTo>
                    <a:pt x="43758" y="323707"/>
                    <a:pt x="82401" y="319945"/>
                    <a:pt x="111919" y="304286"/>
                  </a:cubicBezTo>
                  <a:cubicBezTo>
                    <a:pt x="121158" y="299380"/>
                    <a:pt x="130759" y="295675"/>
                    <a:pt x="140494" y="292894"/>
                  </a:cubicBezTo>
                  <a:lnTo>
                    <a:pt x="140494" y="7144"/>
                  </a:lnTo>
                  <a:close/>
                </a:path>
              </a:pathLst>
            </a:custGeom>
            <a:solidFill>
              <a:srgbClr val="9EC64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dirty="0"/>
            </a:p>
          </p:txBody>
        </p:sp>
      </p:grpSp>
      <p:sp>
        <p:nvSpPr>
          <p:cNvPr id="43" name="Title 1">
            <a:extLst>
              <a:ext uri="{FF2B5EF4-FFF2-40B4-BE49-F238E27FC236}">
                <a16:creationId xmlns:a16="http://schemas.microsoft.com/office/drawing/2014/main" id="{2B541736-0D21-EB2C-8153-00E51D5E43C0}"/>
              </a:ext>
            </a:extLst>
          </p:cNvPr>
          <p:cNvSpPr txBox="1">
            <a:spLocks/>
          </p:cNvSpPr>
          <p:nvPr/>
        </p:nvSpPr>
        <p:spPr>
          <a:xfrm>
            <a:off x="10285217" y="1212718"/>
            <a:ext cx="1764109" cy="1058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ru-RU" sz="1800" dirty="0"/>
              <a:t>Цели и мандат</a:t>
            </a:r>
            <a:r>
              <a:rPr dirty="0"/>
              <a:t/>
            </a:r>
            <a:br>
              <a:rPr dirty="0"/>
            </a:br>
            <a:r>
              <a:rPr lang="ru-RU" sz="1800" dirty="0"/>
              <a:t>переговоров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DE5C68E-D82A-9AFA-63E9-9A3D74396172}"/>
              </a:ext>
            </a:extLst>
          </p:cNvPr>
          <p:cNvGrpSpPr/>
          <p:nvPr/>
        </p:nvGrpSpPr>
        <p:grpSpPr>
          <a:xfrm>
            <a:off x="10822118" y="149355"/>
            <a:ext cx="1063363" cy="1063363"/>
            <a:chOff x="500743" y="2888192"/>
            <a:chExt cx="574058" cy="574058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E62A452-D92C-1E08-BFBB-F77D18F7211A}"/>
                </a:ext>
              </a:extLst>
            </p:cNvPr>
            <p:cNvSpPr/>
            <p:nvPr/>
          </p:nvSpPr>
          <p:spPr>
            <a:xfrm>
              <a:off x="500743" y="2888192"/>
              <a:ext cx="574058" cy="57405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4D46BC6-038B-2D2B-D01B-3E249A3A102B}"/>
                </a:ext>
              </a:extLst>
            </p:cNvPr>
            <p:cNvSpPr txBox="1"/>
            <p:nvPr/>
          </p:nvSpPr>
          <p:spPr>
            <a:xfrm>
              <a:off x="500743" y="3030462"/>
              <a:ext cx="574058" cy="299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02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986DB42-C660-36CB-E118-B82F46C372D2}"/>
              </a:ext>
            </a:extLst>
          </p:cNvPr>
          <p:cNvSpPr txBox="1"/>
          <p:nvPr/>
        </p:nvSpPr>
        <p:spPr>
          <a:xfrm>
            <a:off x="9835185" y="2967543"/>
            <a:ext cx="527710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5082D49-8EDD-8EE3-D9CC-028E149D06A1}"/>
              </a:ext>
            </a:extLst>
          </p:cNvPr>
          <p:cNvSpPr txBox="1"/>
          <p:nvPr/>
        </p:nvSpPr>
        <p:spPr>
          <a:xfrm>
            <a:off x="9860584" y="3297781"/>
            <a:ext cx="20826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Объявление</a:t>
            </a: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11302DAA-CA44-27D9-C6E4-33DFA0A6AE18}"/>
              </a:ext>
            </a:extLst>
          </p:cNvPr>
          <p:cNvSpPr/>
          <p:nvPr/>
        </p:nvSpPr>
        <p:spPr>
          <a:xfrm>
            <a:off x="370631" y="55489"/>
            <a:ext cx="180592" cy="1853069"/>
          </a:xfrm>
          <a:custGeom>
            <a:avLst/>
            <a:gdLst>
              <a:gd name="connsiteX0" fmla="*/ 16669 w 28575"/>
              <a:gd name="connsiteY0" fmla="*/ 7144 h 581025"/>
              <a:gd name="connsiteX1" fmla="*/ 7144 w 28575"/>
              <a:gd name="connsiteY1" fmla="*/ 16669 h 581025"/>
              <a:gd name="connsiteX2" fmla="*/ 7144 w 28575"/>
              <a:gd name="connsiteY2" fmla="*/ 45244 h 581025"/>
              <a:gd name="connsiteX3" fmla="*/ 7144 w 28575"/>
              <a:gd name="connsiteY3" fmla="*/ 569119 h 581025"/>
              <a:gd name="connsiteX4" fmla="*/ 16669 w 28575"/>
              <a:gd name="connsiteY4" fmla="*/ 578644 h 581025"/>
              <a:gd name="connsiteX5" fmla="*/ 26194 w 28575"/>
              <a:gd name="connsiteY5" fmla="*/ 569119 h 581025"/>
              <a:gd name="connsiteX6" fmla="*/ 26194 w 28575"/>
              <a:gd name="connsiteY6" fmla="*/ 45244 h 581025"/>
              <a:gd name="connsiteX7" fmla="*/ 26194 w 28575"/>
              <a:gd name="connsiteY7" fmla="*/ 16669 h 581025"/>
              <a:gd name="connsiteX8" fmla="*/ 16669 w 28575"/>
              <a:gd name="connsiteY8" fmla="*/ 7144 h 58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75" h="581025">
                <a:moveTo>
                  <a:pt x="16669" y="7144"/>
                </a:moveTo>
                <a:cubicBezTo>
                  <a:pt x="11411" y="7144"/>
                  <a:pt x="7144" y="11401"/>
                  <a:pt x="7144" y="16669"/>
                </a:cubicBezTo>
                <a:lnTo>
                  <a:pt x="7144" y="45244"/>
                </a:lnTo>
                <a:lnTo>
                  <a:pt x="7144" y="569119"/>
                </a:lnTo>
                <a:cubicBezTo>
                  <a:pt x="7144" y="574386"/>
                  <a:pt x="11411" y="578644"/>
                  <a:pt x="16669" y="578644"/>
                </a:cubicBezTo>
                <a:cubicBezTo>
                  <a:pt x="21927" y="578644"/>
                  <a:pt x="26194" y="574386"/>
                  <a:pt x="26194" y="569119"/>
                </a:cubicBezTo>
                <a:lnTo>
                  <a:pt x="26194" y="45244"/>
                </a:lnTo>
                <a:lnTo>
                  <a:pt x="26194" y="16669"/>
                </a:lnTo>
                <a:cubicBezTo>
                  <a:pt x="26194" y="11401"/>
                  <a:pt x="21927" y="7144"/>
                  <a:pt x="16669" y="7144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59D5AD6-3D8C-AD5A-9A01-AA670B2F4A57}"/>
              </a:ext>
            </a:extLst>
          </p:cNvPr>
          <p:cNvGrpSpPr/>
          <p:nvPr/>
        </p:nvGrpSpPr>
        <p:grpSpPr>
          <a:xfrm>
            <a:off x="492410" y="7682"/>
            <a:ext cx="2082633" cy="1214848"/>
            <a:chOff x="10318787" y="3742689"/>
            <a:chExt cx="721746" cy="58746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8E81208-2AA5-E7BB-C9D9-5F02230CA226}"/>
                </a:ext>
              </a:extLst>
            </p:cNvPr>
            <p:cNvSpPr/>
            <p:nvPr/>
          </p:nvSpPr>
          <p:spPr>
            <a:xfrm>
              <a:off x="10318787" y="3742689"/>
              <a:ext cx="721746" cy="587469"/>
            </a:xfrm>
            <a:custGeom>
              <a:avLst/>
              <a:gdLst>
                <a:gd name="connsiteX0" fmla="*/ 226219 w 409575"/>
                <a:gd name="connsiteY0" fmla="*/ 25487 h 333375"/>
                <a:gd name="connsiteX1" fmla="*/ 7144 w 409575"/>
                <a:gd name="connsiteY1" fmla="*/ 25487 h 333375"/>
                <a:gd name="connsiteX2" fmla="*/ 7144 w 409575"/>
                <a:gd name="connsiteY2" fmla="*/ 311237 h 333375"/>
                <a:gd name="connsiteX3" fmla="*/ 226219 w 409575"/>
                <a:gd name="connsiteY3" fmla="*/ 311237 h 333375"/>
                <a:gd name="connsiteX4" fmla="*/ 407194 w 409575"/>
                <a:gd name="connsiteY4" fmla="*/ 311237 h 333375"/>
                <a:gd name="connsiteX5" fmla="*/ 407194 w 409575"/>
                <a:gd name="connsiteY5" fmla="*/ 25487 h 333375"/>
                <a:gd name="connsiteX6" fmla="*/ 226219 w 409575"/>
                <a:gd name="connsiteY6" fmla="*/ 25487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9575" h="333375">
                  <a:moveTo>
                    <a:pt x="226219" y="25487"/>
                  </a:moveTo>
                  <a:cubicBezTo>
                    <a:pt x="148428" y="66759"/>
                    <a:pt x="7144" y="25487"/>
                    <a:pt x="7144" y="25487"/>
                  </a:cubicBezTo>
                  <a:lnTo>
                    <a:pt x="7144" y="311237"/>
                  </a:lnTo>
                  <a:cubicBezTo>
                    <a:pt x="7144" y="311237"/>
                    <a:pt x="148428" y="352509"/>
                    <a:pt x="226219" y="311237"/>
                  </a:cubicBezTo>
                  <a:cubicBezTo>
                    <a:pt x="304009" y="269965"/>
                    <a:pt x="407194" y="311237"/>
                    <a:pt x="407194" y="311237"/>
                  </a:cubicBezTo>
                  <a:lnTo>
                    <a:pt x="407194" y="25487"/>
                  </a:lnTo>
                  <a:cubicBezTo>
                    <a:pt x="407194" y="25487"/>
                    <a:pt x="304009" y="-15785"/>
                    <a:pt x="226219" y="25487"/>
                  </a:cubicBezTo>
                  <a:close/>
                </a:path>
              </a:pathLst>
            </a:custGeom>
            <a:solidFill>
              <a:srgbClr val="9EC64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AF085D4-63F3-DC92-744F-693CA49BBEB3}"/>
                </a:ext>
              </a:extLst>
            </p:cNvPr>
            <p:cNvSpPr/>
            <p:nvPr/>
          </p:nvSpPr>
          <p:spPr>
            <a:xfrm>
              <a:off x="10520204" y="3754956"/>
              <a:ext cx="251772" cy="570684"/>
            </a:xfrm>
            <a:custGeom>
              <a:avLst/>
              <a:gdLst>
                <a:gd name="connsiteX0" fmla="*/ 140494 w 142875"/>
                <a:gd name="connsiteY0" fmla="*/ 7144 h 323850"/>
                <a:gd name="connsiteX1" fmla="*/ 111919 w 142875"/>
                <a:gd name="connsiteY1" fmla="*/ 18536 h 323850"/>
                <a:gd name="connsiteX2" fmla="*/ 7144 w 142875"/>
                <a:gd name="connsiteY2" fmla="*/ 36614 h 323850"/>
                <a:gd name="connsiteX3" fmla="*/ 7144 w 142875"/>
                <a:gd name="connsiteY3" fmla="*/ 322364 h 323850"/>
                <a:gd name="connsiteX4" fmla="*/ 111919 w 142875"/>
                <a:gd name="connsiteY4" fmla="*/ 304286 h 323850"/>
                <a:gd name="connsiteX5" fmla="*/ 140494 w 142875"/>
                <a:gd name="connsiteY5" fmla="*/ 292894 h 323850"/>
                <a:gd name="connsiteX6" fmla="*/ 140494 w 142875"/>
                <a:gd name="connsiteY6" fmla="*/ 7144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323850">
                  <a:moveTo>
                    <a:pt x="140494" y="7144"/>
                  </a:moveTo>
                  <a:cubicBezTo>
                    <a:pt x="130759" y="9925"/>
                    <a:pt x="121158" y="13630"/>
                    <a:pt x="111919" y="18536"/>
                  </a:cubicBezTo>
                  <a:cubicBezTo>
                    <a:pt x="82401" y="34195"/>
                    <a:pt x="43758" y="37957"/>
                    <a:pt x="7144" y="36614"/>
                  </a:cubicBezTo>
                  <a:lnTo>
                    <a:pt x="7144" y="322364"/>
                  </a:lnTo>
                  <a:cubicBezTo>
                    <a:pt x="43758" y="323707"/>
                    <a:pt x="82401" y="319945"/>
                    <a:pt x="111919" y="304286"/>
                  </a:cubicBezTo>
                  <a:cubicBezTo>
                    <a:pt x="121158" y="299380"/>
                    <a:pt x="130759" y="295675"/>
                    <a:pt x="140494" y="292894"/>
                  </a:cubicBezTo>
                  <a:lnTo>
                    <a:pt x="140494" y="7144"/>
                  </a:lnTo>
                  <a:close/>
                </a:path>
              </a:pathLst>
            </a:custGeom>
            <a:solidFill>
              <a:srgbClr val="9EC64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dirty="0"/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5C47EA76-E23A-D95F-6140-145388B96C83}"/>
              </a:ext>
            </a:extLst>
          </p:cNvPr>
          <p:cNvSpPr txBox="1"/>
          <p:nvPr/>
        </p:nvSpPr>
        <p:spPr>
          <a:xfrm>
            <a:off x="524748" y="176089"/>
            <a:ext cx="527709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F6A50BF-4AAC-C184-070B-ED38C1B88C6C}"/>
              </a:ext>
            </a:extLst>
          </p:cNvPr>
          <p:cNvSpPr txBox="1"/>
          <p:nvPr/>
        </p:nvSpPr>
        <p:spPr>
          <a:xfrm>
            <a:off x="550147" y="506327"/>
            <a:ext cx="20826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Группа переговорщиков </a:t>
            </a:r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F132B3A7-277E-8ADF-8911-35BFCAC35D91}"/>
              </a:ext>
            </a:extLst>
          </p:cNvPr>
          <p:cNvSpPr/>
          <p:nvPr/>
        </p:nvSpPr>
        <p:spPr>
          <a:xfrm>
            <a:off x="4950524" y="1621721"/>
            <a:ext cx="180592" cy="1853069"/>
          </a:xfrm>
          <a:custGeom>
            <a:avLst/>
            <a:gdLst>
              <a:gd name="connsiteX0" fmla="*/ 16669 w 28575"/>
              <a:gd name="connsiteY0" fmla="*/ 7144 h 581025"/>
              <a:gd name="connsiteX1" fmla="*/ 7144 w 28575"/>
              <a:gd name="connsiteY1" fmla="*/ 16669 h 581025"/>
              <a:gd name="connsiteX2" fmla="*/ 7144 w 28575"/>
              <a:gd name="connsiteY2" fmla="*/ 45244 h 581025"/>
              <a:gd name="connsiteX3" fmla="*/ 7144 w 28575"/>
              <a:gd name="connsiteY3" fmla="*/ 569119 h 581025"/>
              <a:gd name="connsiteX4" fmla="*/ 16669 w 28575"/>
              <a:gd name="connsiteY4" fmla="*/ 578644 h 581025"/>
              <a:gd name="connsiteX5" fmla="*/ 26194 w 28575"/>
              <a:gd name="connsiteY5" fmla="*/ 569119 h 581025"/>
              <a:gd name="connsiteX6" fmla="*/ 26194 w 28575"/>
              <a:gd name="connsiteY6" fmla="*/ 45244 h 581025"/>
              <a:gd name="connsiteX7" fmla="*/ 26194 w 28575"/>
              <a:gd name="connsiteY7" fmla="*/ 16669 h 581025"/>
              <a:gd name="connsiteX8" fmla="*/ 16669 w 28575"/>
              <a:gd name="connsiteY8" fmla="*/ 7144 h 58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75" h="581025">
                <a:moveTo>
                  <a:pt x="16669" y="7144"/>
                </a:moveTo>
                <a:cubicBezTo>
                  <a:pt x="11411" y="7144"/>
                  <a:pt x="7144" y="11401"/>
                  <a:pt x="7144" y="16669"/>
                </a:cubicBezTo>
                <a:lnTo>
                  <a:pt x="7144" y="45244"/>
                </a:lnTo>
                <a:lnTo>
                  <a:pt x="7144" y="569119"/>
                </a:lnTo>
                <a:cubicBezTo>
                  <a:pt x="7144" y="574386"/>
                  <a:pt x="11411" y="578644"/>
                  <a:pt x="16669" y="578644"/>
                </a:cubicBezTo>
                <a:cubicBezTo>
                  <a:pt x="21927" y="578644"/>
                  <a:pt x="26194" y="574386"/>
                  <a:pt x="26194" y="569119"/>
                </a:cubicBezTo>
                <a:lnTo>
                  <a:pt x="26194" y="45244"/>
                </a:lnTo>
                <a:lnTo>
                  <a:pt x="26194" y="16669"/>
                </a:lnTo>
                <a:cubicBezTo>
                  <a:pt x="26194" y="11401"/>
                  <a:pt x="21927" y="7144"/>
                  <a:pt x="16669" y="7144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59A936F-DFEB-28A9-AE49-3F81AFB3ECA7}"/>
              </a:ext>
            </a:extLst>
          </p:cNvPr>
          <p:cNvGrpSpPr/>
          <p:nvPr/>
        </p:nvGrpSpPr>
        <p:grpSpPr>
          <a:xfrm>
            <a:off x="5072303" y="1573914"/>
            <a:ext cx="2082633" cy="1214848"/>
            <a:chOff x="10318787" y="3742689"/>
            <a:chExt cx="721746" cy="587469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E330306A-F8D3-4238-21E8-86AF8F151418}"/>
                </a:ext>
              </a:extLst>
            </p:cNvPr>
            <p:cNvSpPr/>
            <p:nvPr/>
          </p:nvSpPr>
          <p:spPr>
            <a:xfrm>
              <a:off x="10318787" y="3742689"/>
              <a:ext cx="721746" cy="587469"/>
            </a:xfrm>
            <a:custGeom>
              <a:avLst/>
              <a:gdLst>
                <a:gd name="connsiteX0" fmla="*/ 226219 w 409575"/>
                <a:gd name="connsiteY0" fmla="*/ 25487 h 333375"/>
                <a:gd name="connsiteX1" fmla="*/ 7144 w 409575"/>
                <a:gd name="connsiteY1" fmla="*/ 25487 h 333375"/>
                <a:gd name="connsiteX2" fmla="*/ 7144 w 409575"/>
                <a:gd name="connsiteY2" fmla="*/ 311237 h 333375"/>
                <a:gd name="connsiteX3" fmla="*/ 226219 w 409575"/>
                <a:gd name="connsiteY3" fmla="*/ 311237 h 333375"/>
                <a:gd name="connsiteX4" fmla="*/ 407194 w 409575"/>
                <a:gd name="connsiteY4" fmla="*/ 311237 h 333375"/>
                <a:gd name="connsiteX5" fmla="*/ 407194 w 409575"/>
                <a:gd name="connsiteY5" fmla="*/ 25487 h 333375"/>
                <a:gd name="connsiteX6" fmla="*/ 226219 w 409575"/>
                <a:gd name="connsiteY6" fmla="*/ 25487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9575" h="333375">
                  <a:moveTo>
                    <a:pt x="226219" y="25487"/>
                  </a:moveTo>
                  <a:cubicBezTo>
                    <a:pt x="148428" y="66759"/>
                    <a:pt x="7144" y="25487"/>
                    <a:pt x="7144" y="25487"/>
                  </a:cubicBezTo>
                  <a:lnTo>
                    <a:pt x="7144" y="311237"/>
                  </a:lnTo>
                  <a:cubicBezTo>
                    <a:pt x="7144" y="311237"/>
                    <a:pt x="148428" y="352509"/>
                    <a:pt x="226219" y="311237"/>
                  </a:cubicBezTo>
                  <a:cubicBezTo>
                    <a:pt x="304009" y="269965"/>
                    <a:pt x="407194" y="311237"/>
                    <a:pt x="407194" y="311237"/>
                  </a:cubicBezTo>
                  <a:lnTo>
                    <a:pt x="407194" y="25487"/>
                  </a:lnTo>
                  <a:cubicBezTo>
                    <a:pt x="407194" y="25487"/>
                    <a:pt x="304009" y="-15785"/>
                    <a:pt x="226219" y="25487"/>
                  </a:cubicBezTo>
                  <a:close/>
                </a:path>
              </a:pathLst>
            </a:custGeom>
            <a:solidFill>
              <a:srgbClr val="9EC64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2854C10-5071-1887-FF98-E8745EB200E4}"/>
                </a:ext>
              </a:extLst>
            </p:cNvPr>
            <p:cNvSpPr/>
            <p:nvPr/>
          </p:nvSpPr>
          <p:spPr>
            <a:xfrm>
              <a:off x="10520204" y="3754956"/>
              <a:ext cx="251772" cy="570684"/>
            </a:xfrm>
            <a:custGeom>
              <a:avLst/>
              <a:gdLst>
                <a:gd name="connsiteX0" fmla="*/ 140494 w 142875"/>
                <a:gd name="connsiteY0" fmla="*/ 7144 h 323850"/>
                <a:gd name="connsiteX1" fmla="*/ 111919 w 142875"/>
                <a:gd name="connsiteY1" fmla="*/ 18536 h 323850"/>
                <a:gd name="connsiteX2" fmla="*/ 7144 w 142875"/>
                <a:gd name="connsiteY2" fmla="*/ 36614 h 323850"/>
                <a:gd name="connsiteX3" fmla="*/ 7144 w 142875"/>
                <a:gd name="connsiteY3" fmla="*/ 322364 h 323850"/>
                <a:gd name="connsiteX4" fmla="*/ 111919 w 142875"/>
                <a:gd name="connsiteY4" fmla="*/ 304286 h 323850"/>
                <a:gd name="connsiteX5" fmla="*/ 140494 w 142875"/>
                <a:gd name="connsiteY5" fmla="*/ 292894 h 323850"/>
                <a:gd name="connsiteX6" fmla="*/ 140494 w 142875"/>
                <a:gd name="connsiteY6" fmla="*/ 7144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323850">
                  <a:moveTo>
                    <a:pt x="140494" y="7144"/>
                  </a:moveTo>
                  <a:cubicBezTo>
                    <a:pt x="130759" y="9925"/>
                    <a:pt x="121158" y="13630"/>
                    <a:pt x="111919" y="18536"/>
                  </a:cubicBezTo>
                  <a:cubicBezTo>
                    <a:pt x="82401" y="34195"/>
                    <a:pt x="43758" y="37957"/>
                    <a:pt x="7144" y="36614"/>
                  </a:cubicBezTo>
                  <a:lnTo>
                    <a:pt x="7144" y="322364"/>
                  </a:lnTo>
                  <a:cubicBezTo>
                    <a:pt x="43758" y="323707"/>
                    <a:pt x="82401" y="319945"/>
                    <a:pt x="111919" y="304286"/>
                  </a:cubicBezTo>
                  <a:cubicBezTo>
                    <a:pt x="121158" y="299380"/>
                    <a:pt x="130759" y="295675"/>
                    <a:pt x="140494" y="292894"/>
                  </a:cubicBezTo>
                  <a:lnTo>
                    <a:pt x="140494" y="7144"/>
                  </a:lnTo>
                  <a:close/>
                </a:path>
              </a:pathLst>
            </a:custGeom>
            <a:solidFill>
              <a:srgbClr val="9EC64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dirty="0"/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0F293E7E-5054-06C4-10AF-38A9E45B8B45}"/>
              </a:ext>
            </a:extLst>
          </p:cNvPr>
          <p:cNvSpPr txBox="1"/>
          <p:nvPr/>
        </p:nvSpPr>
        <p:spPr>
          <a:xfrm>
            <a:off x="5104641" y="1742321"/>
            <a:ext cx="527709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03</a:t>
            </a:r>
            <a:endParaRPr lang="ru-RU" sz="2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E8F9630-8269-8912-E916-DD427B2623F4}"/>
              </a:ext>
            </a:extLst>
          </p:cNvPr>
          <p:cNvSpPr txBox="1"/>
          <p:nvPr/>
        </p:nvSpPr>
        <p:spPr>
          <a:xfrm>
            <a:off x="5131116" y="2000052"/>
            <a:ext cx="20826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</a:rPr>
              <a:t>Национальные процедуры</a:t>
            </a:r>
          </a:p>
        </p:txBody>
      </p:sp>
    </p:spTree>
    <p:extLst>
      <p:ext uri="{BB962C8B-B14F-4D97-AF65-F5344CB8AC3E}">
        <p14:creationId xmlns:p14="http://schemas.microsoft.com/office/powerpoint/2010/main" val="2119293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611F8-29D5-EA70-12DB-EF9A1F813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9881" y="131744"/>
            <a:ext cx="10515600" cy="1058233"/>
          </a:xfrm>
        </p:spPr>
        <p:txBody>
          <a:bodyPr>
            <a:normAutofit/>
          </a:bodyPr>
          <a:lstStyle/>
          <a:p>
            <a:r>
              <a:rPr lang="ru-RU" sz="4000" dirty="0"/>
              <a:t>Цели переговоров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8B1A0CD-310B-B080-1D5F-BDED780D921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141" y="6176962"/>
            <a:ext cx="617838" cy="58184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48AF7D6-EEA2-AE1A-6FBE-68DA0446DADD}"/>
              </a:ext>
            </a:extLst>
          </p:cNvPr>
          <p:cNvSpPr txBox="1">
            <a:spLocks/>
          </p:cNvSpPr>
          <p:nvPr/>
        </p:nvSpPr>
        <p:spPr>
          <a:xfrm>
            <a:off x="244642" y="1227768"/>
            <a:ext cx="1700890" cy="1058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1800" dirty="0"/>
              <a:t>Цели и мандат</a:t>
            </a:r>
            <a:r>
              <a:rPr dirty="0"/>
              <a:t/>
            </a:r>
            <a:br>
              <a:rPr dirty="0"/>
            </a:br>
            <a:r>
              <a:rPr lang="ru-RU" sz="1800" dirty="0"/>
              <a:t>переговоров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B5367D0-24E6-72B3-4237-9FA9A447DE88}"/>
              </a:ext>
            </a:extLst>
          </p:cNvPr>
          <p:cNvGrpSpPr/>
          <p:nvPr/>
        </p:nvGrpSpPr>
        <p:grpSpPr>
          <a:xfrm>
            <a:off x="244642" y="121061"/>
            <a:ext cx="1063363" cy="1063363"/>
            <a:chOff x="500743" y="2888192"/>
            <a:chExt cx="574058" cy="57405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AF02439-B2D4-8010-9DFD-4E15893A72BF}"/>
                </a:ext>
              </a:extLst>
            </p:cNvPr>
            <p:cNvSpPr/>
            <p:nvPr/>
          </p:nvSpPr>
          <p:spPr>
            <a:xfrm>
              <a:off x="500743" y="2888192"/>
              <a:ext cx="574058" cy="57405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A67002C-31FC-943A-67F9-097B97125A60}"/>
                </a:ext>
              </a:extLst>
            </p:cNvPr>
            <p:cNvSpPr txBox="1"/>
            <p:nvPr/>
          </p:nvSpPr>
          <p:spPr>
            <a:xfrm>
              <a:off x="500743" y="3030462"/>
              <a:ext cx="574058" cy="299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02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8EC6061-901A-9C9A-BB06-D897FD24B87B}"/>
              </a:ext>
            </a:extLst>
          </p:cNvPr>
          <p:cNvGrpSpPr/>
          <p:nvPr/>
        </p:nvGrpSpPr>
        <p:grpSpPr>
          <a:xfrm>
            <a:off x="4087854" y="2863295"/>
            <a:ext cx="4877341" cy="877940"/>
            <a:chOff x="6391182" y="3205023"/>
            <a:chExt cx="5749008" cy="103484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BE43D76-3B3B-3A6E-C138-CD65CF69F7FE}"/>
                </a:ext>
              </a:extLst>
            </p:cNvPr>
            <p:cNvGrpSpPr/>
            <p:nvPr/>
          </p:nvGrpSpPr>
          <p:grpSpPr>
            <a:xfrm flipH="1">
              <a:off x="6409751" y="3205023"/>
              <a:ext cx="5730439" cy="1026069"/>
              <a:chOff x="760337" y="1721852"/>
              <a:chExt cx="4722252" cy="1026069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50AC7D4E-B0C1-742D-49E9-853A63F9118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60337" y="1721852"/>
                <a:ext cx="4722252" cy="108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CBC1318-1FA6-0317-8F85-C5D5810D671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48273" y="2235857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7D16F10-7B34-9D52-A1BA-D3928E33C311}"/>
                </a:ext>
              </a:extLst>
            </p:cNvPr>
            <p:cNvGrpSpPr/>
            <p:nvPr/>
          </p:nvGrpSpPr>
          <p:grpSpPr>
            <a:xfrm>
              <a:off x="6391182" y="3207186"/>
              <a:ext cx="5717906" cy="1032680"/>
              <a:chOff x="2040398" y="2002080"/>
              <a:chExt cx="4711924" cy="1032680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02D5C0F-7079-2E9E-1C48-12052F460592}"/>
                  </a:ext>
                </a:extLst>
              </p:cNvPr>
              <p:cNvSpPr txBox="1"/>
              <p:nvPr/>
            </p:nvSpPr>
            <p:spPr>
              <a:xfrm>
                <a:off x="3774636" y="2002080"/>
                <a:ext cx="2977686" cy="32650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Цели, направленные на реформы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687FD58-A924-8662-3A9E-89ED000DB2C4}"/>
                  </a:ext>
                </a:extLst>
              </p:cNvPr>
              <p:cNvSpPr txBox="1"/>
              <p:nvPr/>
            </p:nvSpPr>
            <p:spPr>
              <a:xfrm>
                <a:off x="2040398" y="2272918"/>
                <a:ext cx="4702432" cy="76184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kern="0" dirty="0">
                    <a:solidFill>
                      <a:srgbClr val="3F3F3F"/>
                    </a:solidFill>
                    <a:latin typeface="Arial" panose="020B0604020202020204" pitchFamily="34" charset="0"/>
                  </a:rPr>
                  <a:t>Сюда входит определение сложных областей внутренних реформ, которые </a:t>
                </a:r>
                <a:r>
                  <a:rPr lang="ru-RU" sz="1200" kern="0" dirty="0" smtClean="0">
                    <a:solidFill>
                      <a:srgbClr val="3F3F3F"/>
                    </a:solidFill>
                    <a:latin typeface="Arial" panose="020B0604020202020204" pitchFamily="34" charset="0"/>
                  </a:rPr>
                  <a:t>можно облегчить благодаря </a:t>
                </a:r>
                <a:r>
                  <a:rPr lang="ru-RU" sz="1200" kern="0" dirty="0">
                    <a:solidFill>
                      <a:srgbClr val="3F3F3F"/>
                    </a:solidFill>
                    <a:latin typeface="Arial" panose="020B0604020202020204" pitchFamily="34" charset="0"/>
                  </a:rPr>
                  <a:t>международными торговыми соглашениям.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F07E98C-25CD-C242-34D5-301EB0015600}"/>
              </a:ext>
            </a:extLst>
          </p:cNvPr>
          <p:cNvGrpSpPr/>
          <p:nvPr/>
        </p:nvGrpSpPr>
        <p:grpSpPr>
          <a:xfrm>
            <a:off x="4113369" y="1593893"/>
            <a:ext cx="4844363" cy="868851"/>
            <a:chOff x="6421258" y="1715787"/>
            <a:chExt cx="5710137" cy="102412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BA1E0C8-3209-08F3-6A33-5D3E41A2C917}"/>
                </a:ext>
              </a:extLst>
            </p:cNvPr>
            <p:cNvGrpSpPr/>
            <p:nvPr/>
          </p:nvGrpSpPr>
          <p:grpSpPr>
            <a:xfrm flipH="1">
              <a:off x="6421258" y="1715787"/>
              <a:ext cx="5710137" cy="1024129"/>
              <a:chOff x="789171" y="1722931"/>
              <a:chExt cx="4719118" cy="1024129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EB467989-3189-16D2-D731-5DD29904AF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9171" y="1722931"/>
                <a:ext cx="471911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B5A28681-7028-F1A8-D988-913A4D07158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77107" y="2234996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9E6A5C5-D4D3-6A3F-6E86-22849D4A6E17}"/>
                </a:ext>
              </a:extLst>
            </p:cNvPr>
            <p:cNvGrpSpPr/>
            <p:nvPr/>
          </p:nvGrpSpPr>
          <p:grpSpPr>
            <a:xfrm>
              <a:off x="6661162" y="1784739"/>
              <a:ext cx="5447927" cy="944662"/>
              <a:chOff x="1613888" y="1991128"/>
              <a:chExt cx="5447927" cy="944662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C316A5A-1845-A809-3152-439038C9252A}"/>
                  </a:ext>
                </a:extLst>
              </p:cNvPr>
              <p:cNvSpPr txBox="1"/>
              <p:nvPr/>
            </p:nvSpPr>
            <p:spPr>
              <a:xfrm>
                <a:off x="4124202" y="1991128"/>
                <a:ext cx="2937613" cy="32650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Цели экономического роста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212670F-E3B8-3203-7B45-9E9F9F90F28E}"/>
                  </a:ext>
                </a:extLst>
              </p:cNvPr>
              <p:cNvSpPr txBox="1"/>
              <p:nvPr/>
            </p:nvSpPr>
            <p:spPr>
              <a:xfrm>
                <a:off x="1613888" y="2391618"/>
                <a:ext cx="5436410" cy="54417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Эти цели являются результатом оценки наступательных и оборонительных интересов страны.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FD5897C-32E3-65A3-C34B-8ECD8355C655}"/>
              </a:ext>
            </a:extLst>
          </p:cNvPr>
          <p:cNvGrpSpPr/>
          <p:nvPr/>
        </p:nvGrpSpPr>
        <p:grpSpPr>
          <a:xfrm>
            <a:off x="4068889" y="4174775"/>
            <a:ext cx="4903921" cy="1009084"/>
            <a:chOff x="6368828" y="4757923"/>
            <a:chExt cx="5780341" cy="118942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6C1AFF9-DBA1-07CA-C092-C928C69AF687}"/>
                </a:ext>
              </a:extLst>
            </p:cNvPr>
            <p:cNvGrpSpPr/>
            <p:nvPr/>
          </p:nvGrpSpPr>
          <p:grpSpPr>
            <a:xfrm flipH="1">
              <a:off x="6368828" y="4757923"/>
              <a:ext cx="5780341" cy="1024128"/>
              <a:chOff x="663949" y="1722591"/>
              <a:chExt cx="4818640" cy="1024128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995D6375-B5CB-5515-CDA4-C6D6E298B4A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1433" y="1722931"/>
                <a:ext cx="4811156" cy="4814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1A7C05E-43A9-D832-FFEF-0C2CED85881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151885" y="2234655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EA37CD4-14E7-38F1-6961-1C9523851BCB}"/>
                </a:ext>
              </a:extLst>
            </p:cNvPr>
            <p:cNvGrpSpPr/>
            <p:nvPr/>
          </p:nvGrpSpPr>
          <p:grpSpPr>
            <a:xfrm>
              <a:off x="6973701" y="4896662"/>
              <a:ext cx="5153161" cy="1050687"/>
              <a:chOff x="2587173" y="2146056"/>
              <a:chExt cx="4295806" cy="1050687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A67348A-5B71-47FF-1A53-B6790FA47F2C}"/>
                  </a:ext>
                </a:extLst>
              </p:cNvPr>
              <p:cNvSpPr txBox="1"/>
              <p:nvPr/>
            </p:nvSpPr>
            <p:spPr>
              <a:xfrm>
                <a:off x="4955518" y="2146056"/>
                <a:ext cx="1927461" cy="32650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Остальные цели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3C692E1-2601-A8CB-E696-83A0D9963A82}"/>
                  </a:ext>
                </a:extLst>
              </p:cNvPr>
              <p:cNvSpPr txBox="1"/>
              <p:nvPr/>
            </p:nvSpPr>
            <p:spPr>
              <a:xfrm>
                <a:off x="2587173" y="2434901"/>
                <a:ext cx="4280991" cy="76184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Они могут </a:t>
                </a:r>
                <a:r>
                  <a:rPr kumimoji="0" lang="ru-RU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варьироваться, в зависимости </a:t>
                </a:r>
                <a:r>
                  <a:rPr kumimoji="0" lang="ru-RU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от других экономических целей, но также включают политические цели. 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A64478F5-A03F-FFD4-48A4-C12FA7CBACAF}"/>
              </a:ext>
            </a:extLst>
          </p:cNvPr>
          <p:cNvSpPr/>
          <p:nvPr/>
        </p:nvSpPr>
        <p:spPr>
          <a:xfrm>
            <a:off x="3295830" y="1558310"/>
            <a:ext cx="807773" cy="826821"/>
          </a:xfrm>
          <a:prstGeom prst="rect">
            <a:avLst/>
          </a:prstGeom>
          <a:solidFill>
            <a:schemeClr val="bg1">
              <a:alpha val="85000"/>
            </a:schemeClr>
          </a:solidFill>
          <a:ln w="25400" cap="flat" cmpd="sng" algn="ctr">
            <a:solidFill>
              <a:srgbClr val="552C8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252EB79-D0FA-5871-E9E6-592DC7640188}"/>
              </a:ext>
            </a:extLst>
          </p:cNvPr>
          <p:cNvSpPr/>
          <p:nvPr/>
        </p:nvSpPr>
        <p:spPr>
          <a:xfrm>
            <a:off x="3391271" y="1656597"/>
            <a:ext cx="616892" cy="630246"/>
          </a:xfrm>
          <a:prstGeom prst="rect">
            <a:avLst/>
          </a:prstGeom>
          <a:solidFill>
            <a:srgbClr val="552C8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D58196-F136-0E6C-C506-2A8D26906154}"/>
              </a:ext>
            </a:extLst>
          </p:cNvPr>
          <p:cNvSpPr txBox="1"/>
          <p:nvPr/>
        </p:nvSpPr>
        <p:spPr>
          <a:xfrm>
            <a:off x="3314752" y="1810138"/>
            <a:ext cx="769928" cy="3231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01</a:t>
            </a:r>
            <a:endParaRPr kumimoji="0" lang="ru-RU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53DA1DA-E23C-2CAA-0894-2F63C262FC8F}"/>
              </a:ext>
            </a:extLst>
          </p:cNvPr>
          <p:cNvSpPr/>
          <p:nvPr/>
        </p:nvSpPr>
        <p:spPr>
          <a:xfrm>
            <a:off x="3261113" y="4179148"/>
            <a:ext cx="807773" cy="82682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 cap="flat" cmpd="sng" algn="ctr">
            <a:solidFill>
              <a:srgbClr val="552C8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B5BF3FF-E82F-D89A-1121-00D175B9567D}"/>
              </a:ext>
            </a:extLst>
          </p:cNvPr>
          <p:cNvSpPr/>
          <p:nvPr/>
        </p:nvSpPr>
        <p:spPr>
          <a:xfrm>
            <a:off x="3356553" y="4277436"/>
            <a:ext cx="616892" cy="630246"/>
          </a:xfrm>
          <a:prstGeom prst="rect">
            <a:avLst/>
          </a:prstGeom>
          <a:solidFill>
            <a:srgbClr val="552C8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7B7637B-4100-26CA-04A8-0D224CBFD2BC}"/>
              </a:ext>
            </a:extLst>
          </p:cNvPr>
          <p:cNvSpPr txBox="1"/>
          <p:nvPr/>
        </p:nvSpPr>
        <p:spPr>
          <a:xfrm>
            <a:off x="3280033" y="4430977"/>
            <a:ext cx="769928" cy="3231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03</a:t>
            </a:r>
            <a:endParaRPr kumimoji="0" lang="ru-RU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6C7F774-EF34-1943-EBF4-98B47FFFA4C2}"/>
              </a:ext>
            </a:extLst>
          </p:cNvPr>
          <p:cNvGrpSpPr/>
          <p:nvPr/>
        </p:nvGrpSpPr>
        <p:grpSpPr>
          <a:xfrm>
            <a:off x="3295830" y="2869518"/>
            <a:ext cx="807773" cy="826820"/>
            <a:chOff x="1303021" y="2879738"/>
            <a:chExt cx="1440542" cy="1474511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B0FE3BD-B146-B0D2-A3C5-D01D5AB2FA19}"/>
                </a:ext>
              </a:extLst>
            </p:cNvPr>
            <p:cNvSpPr/>
            <p:nvPr/>
          </p:nvSpPr>
          <p:spPr>
            <a:xfrm>
              <a:off x="1303021" y="2879738"/>
              <a:ext cx="1440542" cy="1474511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9EC64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03CDA61-5CE4-6564-6C7A-BC0751802C77}"/>
                </a:ext>
              </a:extLst>
            </p:cNvPr>
            <p:cNvSpPr/>
            <p:nvPr/>
          </p:nvSpPr>
          <p:spPr>
            <a:xfrm>
              <a:off x="1473225" y="3055018"/>
              <a:ext cx="1100135" cy="1123950"/>
            </a:xfrm>
            <a:prstGeom prst="rect">
              <a:avLst/>
            </a:prstGeom>
            <a:solidFill>
              <a:srgbClr val="9EC6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961C772-5C11-7FB9-9DD9-926FD5B8B356}"/>
                </a:ext>
              </a:extLst>
            </p:cNvPr>
            <p:cNvSpPr txBox="1"/>
            <p:nvPr/>
          </p:nvSpPr>
          <p:spPr>
            <a:xfrm>
              <a:off x="1336766" y="3328836"/>
              <a:ext cx="1373051" cy="57631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02</a:t>
              </a:r>
              <a:endPara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5913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6FFAC-7128-7BD6-0445-D74BA8010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7560" y="160772"/>
            <a:ext cx="6940713" cy="1058233"/>
          </a:xfrm>
        </p:spPr>
        <p:txBody>
          <a:bodyPr>
            <a:normAutofit/>
          </a:bodyPr>
          <a:lstStyle/>
          <a:p>
            <a:pPr algn="r"/>
            <a:r>
              <a:rPr lang="ru-RU" sz="4000" dirty="0"/>
              <a:t>Мандат переговоров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8F39EB3-4F30-AC6C-504D-F305DB1CEF0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141" y="6176962"/>
            <a:ext cx="617838" cy="58184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7F3402A-71F2-00F2-0E94-FE6B1F11E66C}"/>
              </a:ext>
            </a:extLst>
          </p:cNvPr>
          <p:cNvSpPr txBox="1">
            <a:spLocks/>
          </p:cNvSpPr>
          <p:nvPr/>
        </p:nvSpPr>
        <p:spPr>
          <a:xfrm>
            <a:off x="10285217" y="1212718"/>
            <a:ext cx="1764109" cy="1058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ru-RU" sz="1800" dirty="0"/>
              <a:t>Цели и мандат</a:t>
            </a:r>
            <a:r>
              <a:rPr dirty="0"/>
              <a:t/>
            </a:r>
            <a:br>
              <a:rPr dirty="0"/>
            </a:br>
            <a:r>
              <a:rPr lang="ru-RU" sz="1800" dirty="0"/>
              <a:t>переговоров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6E164A0-7D7B-7538-6885-F10990461D36}"/>
              </a:ext>
            </a:extLst>
          </p:cNvPr>
          <p:cNvGrpSpPr/>
          <p:nvPr/>
        </p:nvGrpSpPr>
        <p:grpSpPr>
          <a:xfrm>
            <a:off x="10822118" y="149355"/>
            <a:ext cx="1063363" cy="1063363"/>
            <a:chOff x="500743" y="2888192"/>
            <a:chExt cx="574058" cy="57405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8F5F534-62C1-FE3B-C044-E1365A9AEE9F}"/>
                </a:ext>
              </a:extLst>
            </p:cNvPr>
            <p:cNvSpPr/>
            <p:nvPr/>
          </p:nvSpPr>
          <p:spPr>
            <a:xfrm>
              <a:off x="500743" y="2888192"/>
              <a:ext cx="574058" cy="57405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35670E2-DDD6-5B72-3162-B1989A70F396}"/>
                </a:ext>
              </a:extLst>
            </p:cNvPr>
            <p:cNvSpPr txBox="1"/>
            <p:nvPr/>
          </p:nvSpPr>
          <p:spPr>
            <a:xfrm>
              <a:off x="500743" y="3030462"/>
              <a:ext cx="574058" cy="299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02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ABC22B0-9E0B-F6E4-EE04-AD9842A3B76D}"/>
              </a:ext>
            </a:extLst>
          </p:cNvPr>
          <p:cNvGrpSpPr/>
          <p:nvPr/>
        </p:nvGrpSpPr>
        <p:grpSpPr>
          <a:xfrm>
            <a:off x="4087854" y="2863294"/>
            <a:ext cx="4877341" cy="870496"/>
            <a:chOff x="6391182" y="3205023"/>
            <a:chExt cx="5749008" cy="102606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E3A4C71-D393-94A2-30E3-DA6CE8C6DD68}"/>
                </a:ext>
              </a:extLst>
            </p:cNvPr>
            <p:cNvGrpSpPr/>
            <p:nvPr/>
          </p:nvGrpSpPr>
          <p:grpSpPr>
            <a:xfrm flipH="1">
              <a:off x="6409751" y="3205023"/>
              <a:ext cx="5730439" cy="1026069"/>
              <a:chOff x="760337" y="1721852"/>
              <a:chExt cx="4722252" cy="1026069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2F318F87-F5D5-3401-2919-09663AC055D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60337" y="1721852"/>
                <a:ext cx="4722252" cy="108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627A1077-7014-1C49-3D76-99DCB6B1D81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48273" y="2235857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E7CAE5F-1757-92C9-0FC3-999FA55F345A}"/>
                </a:ext>
              </a:extLst>
            </p:cNvPr>
            <p:cNvGrpSpPr/>
            <p:nvPr/>
          </p:nvGrpSpPr>
          <p:grpSpPr>
            <a:xfrm>
              <a:off x="6391182" y="3207186"/>
              <a:ext cx="5717905" cy="761841"/>
              <a:chOff x="2040398" y="2002080"/>
              <a:chExt cx="4711923" cy="761841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5F162A6-85A3-02A8-F160-C19FDA0FA700}"/>
                  </a:ext>
                </a:extLst>
              </p:cNvPr>
              <p:cNvSpPr txBox="1"/>
              <p:nvPr/>
            </p:nvSpPr>
            <p:spPr>
              <a:xfrm>
                <a:off x="3526966" y="2002080"/>
                <a:ext cx="3225355" cy="32650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Назначение группы переговорщиков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C1EB78F-BAA8-5F22-1134-BF56BF4EDF9F}"/>
                  </a:ext>
                </a:extLst>
              </p:cNvPr>
              <p:cNvSpPr txBox="1"/>
              <p:nvPr/>
            </p:nvSpPr>
            <p:spPr>
              <a:xfrm>
                <a:off x="2040398" y="2437418"/>
                <a:ext cx="4702432" cy="32650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kern="0" dirty="0">
                    <a:solidFill>
                      <a:srgbClr val="3F3F3F"/>
                    </a:solidFill>
                    <a:latin typeface="Arial" panose="020B0604020202020204" pitchFamily="34" charset="0"/>
                  </a:rPr>
                  <a:t>Предоставление полномочий группе переговорщиков, возглавляемой главным переговорщиком 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87846B9-152F-376F-BFE8-1F7287225184}"/>
              </a:ext>
            </a:extLst>
          </p:cNvPr>
          <p:cNvGrpSpPr/>
          <p:nvPr/>
        </p:nvGrpSpPr>
        <p:grpSpPr>
          <a:xfrm>
            <a:off x="4113369" y="1593893"/>
            <a:ext cx="4844363" cy="868851"/>
            <a:chOff x="6421258" y="1715787"/>
            <a:chExt cx="5710137" cy="102412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E9E5A52-7411-E5A6-E62B-BF0E70E2F67D}"/>
                </a:ext>
              </a:extLst>
            </p:cNvPr>
            <p:cNvGrpSpPr/>
            <p:nvPr/>
          </p:nvGrpSpPr>
          <p:grpSpPr>
            <a:xfrm flipH="1">
              <a:off x="6421258" y="1715787"/>
              <a:ext cx="5710137" cy="1024129"/>
              <a:chOff x="789171" y="1722931"/>
              <a:chExt cx="4719118" cy="1024129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F204909-176E-700B-1298-66695CAF8F3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9171" y="1722931"/>
                <a:ext cx="471911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3D01EBEF-BD22-6FB5-AFA8-3A2B7113763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77107" y="2234996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046335E-0606-00D0-399C-9D256BAC2F94}"/>
                </a:ext>
              </a:extLst>
            </p:cNvPr>
            <p:cNvGrpSpPr/>
            <p:nvPr/>
          </p:nvGrpSpPr>
          <p:grpSpPr>
            <a:xfrm>
              <a:off x="6661162" y="1784739"/>
              <a:ext cx="5447927" cy="944662"/>
              <a:chOff x="1613888" y="1991128"/>
              <a:chExt cx="5447927" cy="944662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BF787E6-685F-7D6F-C4A5-689589CDD1A0}"/>
                  </a:ext>
                </a:extLst>
              </p:cNvPr>
              <p:cNvSpPr txBox="1"/>
              <p:nvPr/>
            </p:nvSpPr>
            <p:spPr>
              <a:xfrm>
                <a:off x="3469128" y="1991128"/>
                <a:ext cx="3592687" cy="32650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Выработка целей переговоров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00C1C3B-F819-D108-E7D9-527A88198495}"/>
                  </a:ext>
                </a:extLst>
              </p:cNvPr>
              <p:cNvSpPr txBox="1"/>
              <p:nvPr/>
            </p:nvSpPr>
            <p:spPr>
              <a:xfrm>
                <a:off x="1613888" y="2391618"/>
                <a:ext cx="5436410" cy="54417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На основе оценки национальных интересов и консультаций с заинтересованными сторонами.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7D13478-07DD-386E-7907-740E04DFBBFB}"/>
              </a:ext>
            </a:extLst>
          </p:cNvPr>
          <p:cNvGrpSpPr/>
          <p:nvPr/>
        </p:nvGrpSpPr>
        <p:grpSpPr>
          <a:xfrm>
            <a:off x="4068889" y="4174777"/>
            <a:ext cx="4903921" cy="879448"/>
            <a:chOff x="6368828" y="4757923"/>
            <a:chExt cx="5780341" cy="103662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4F76700-8AA9-331F-963A-210383BB876B}"/>
                </a:ext>
              </a:extLst>
            </p:cNvPr>
            <p:cNvGrpSpPr/>
            <p:nvPr/>
          </p:nvGrpSpPr>
          <p:grpSpPr>
            <a:xfrm flipH="1">
              <a:off x="6368828" y="4757923"/>
              <a:ext cx="5780341" cy="1024128"/>
              <a:chOff x="663949" y="1722591"/>
              <a:chExt cx="4818640" cy="1024128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151F3959-0440-F3A3-4BB5-B85671CD5E0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1433" y="1722931"/>
                <a:ext cx="4811156" cy="4814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DA8C6621-240E-6535-71A6-942300E7FCF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151885" y="2234655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88F0AC2-C87D-161E-7314-1D0746FC6379}"/>
                </a:ext>
              </a:extLst>
            </p:cNvPr>
            <p:cNvGrpSpPr/>
            <p:nvPr/>
          </p:nvGrpSpPr>
          <p:grpSpPr>
            <a:xfrm>
              <a:off x="6973701" y="4892021"/>
              <a:ext cx="5175468" cy="902523"/>
              <a:chOff x="2587173" y="2141415"/>
              <a:chExt cx="4314402" cy="902523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A0C16CE-8C5F-B1F5-A81B-2E60293B65CD}"/>
                  </a:ext>
                </a:extLst>
              </p:cNvPr>
              <p:cNvSpPr txBox="1"/>
              <p:nvPr/>
            </p:nvSpPr>
            <p:spPr>
              <a:xfrm>
                <a:off x="3605386" y="2141415"/>
                <a:ext cx="3296189" cy="32650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Красные линии и переговорные позиции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6BF73D0-2167-0C54-150E-B8EFA2E9214E}"/>
                  </a:ext>
                </a:extLst>
              </p:cNvPr>
              <p:cNvSpPr txBox="1"/>
              <p:nvPr/>
            </p:nvSpPr>
            <p:spPr>
              <a:xfrm>
                <a:off x="2587173" y="2499765"/>
                <a:ext cx="4280991" cy="54417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dirty="0"/>
                  <a:t>Установление пределов договоренностей и позиций в ходе переговоров.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2E4D9B28-A10B-4A03-B73C-738AA341C67B}"/>
              </a:ext>
            </a:extLst>
          </p:cNvPr>
          <p:cNvSpPr/>
          <p:nvPr/>
        </p:nvSpPr>
        <p:spPr>
          <a:xfrm>
            <a:off x="3295830" y="1558310"/>
            <a:ext cx="807773" cy="826821"/>
          </a:xfrm>
          <a:prstGeom prst="rect">
            <a:avLst/>
          </a:prstGeom>
          <a:solidFill>
            <a:schemeClr val="bg1">
              <a:alpha val="85000"/>
            </a:schemeClr>
          </a:solidFill>
          <a:ln w="25400" cap="flat" cmpd="sng" algn="ctr">
            <a:solidFill>
              <a:srgbClr val="552C8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A8521F-48B9-5B50-EE21-1C45CF791F56}"/>
              </a:ext>
            </a:extLst>
          </p:cNvPr>
          <p:cNvSpPr/>
          <p:nvPr/>
        </p:nvSpPr>
        <p:spPr>
          <a:xfrm>
            <a:off x="3391271" y="1656597"/>
            <a:ext cx="616892" cy="630246"/>
          </a:xfrm>
          <a:prstGeom prst="rect">
            <a:avLst/>
          </a:prstGeom>
          <a:solidFill>
            <a:srgbClr val="552C8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4B1A58-A429-9C57-AF82-9CF06A989233}"/>
              </a:ext>
            </a:extLst>
          </p:cNvPr>
          <p:cNvSpPr txBox="1"/>
          <p:nvPr/>
        </p:nvSpPr>
        <p:spPr>
          <a:xfrm>
            <a:off x="3314752" y="1810138"/>
            <a:ext cx="769928" cy="3231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01</a:t>
            </a:r>
            <a:endParaRPr kumimoji="0" lang="ru-RU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D34EDC1-A1C9-B8C4-127B-DD93D4A5740E}"/>
              </a:ext>
            </a:extLst>
          </p:cNvPr>
          <p:cNvSpPr/>
          <p:nvPr/>
        </p:nvSpPr>
        <p:spPr>
          <a:xfrm>
            <a:off x="3261113" y="4179148"/>
            <a:ext cx="807773" cy="82682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 cap="flat" cmpd="sng" algn="ctr">
            <a:solidFill>
              <a:srgbClr val="552C8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178B41B-D5D6-30D4-3125-20F2C24CFA07}"/>
              </a:ext>
            </a:extLst>
          </p:cNvPr>
          <p:cNvSpPr/>
          <p:nvPr/>
        </p:nvSpPr>
        <p:spPr>
          <a:xfrm>
            <a:off x="3356553" y="4277436"/>
            <a:ext cx="616892" cy="630246"/>
          </a:xfrm>
          <a:prstGeom prst="rect">
            <a:avLst/>
          </a:prstGeom>
          <a:solidFill>
            <a:srgbClr val="552C8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E7D8A33-9314-31AA-A006-5CB198EB0583}"/>
              </a:ext>
            </a:extLst>
          </p:cNvPr>
          <p:cNvSpPr txBox="1"/>
          <p:nvPr/>
        </p:nvSpPr>
        <p:spPr>
          <a:xfrm>
            <a:off x="3280033" y="4430977"/>
            <a:ext cx="769928" cy="3231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03</a:t>
            </a:r>
            <a:endParaRPr kumimoji="0" lang="ru-RU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F51684D-A686-7A06-98A2-45669F7B4353}"/>
              </a:ext>
            </a:extLst>
          </p:cNvPr>
          <p:cNvGrpSpPr/>
          <p:nvPr/>
        </p:nvGrpSpPr>
        <p:grpSpPr>
          <a:xfrm>
            <a:off x="3295830" y="2869518"/>
            <a:ext cx="807773" cy="826820"/>
            <a:chOff x="1303021" y="2879738"/>
            <a:chExt cx="1440542" cy="147451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245D9ED-C133-F225-F38C-3CD9E5A7F0EF}"/>
                </a:ext>
              </a:extLst>
            </p:cNvPr>
            <p:cNvSpPr/>
            <p:nvPr/>
          </p:nvSpPr>
          <p:spPr>
            <a:xfrm>
              <a:off x="1303021" y="2879738"/>
              <a:ext cx="1440542" cy="1474511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9EC64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A7D4F72-A6A2-9B70-0340-E0DD49D4E141}"/>
                </a:ext>
              </a:extLst>
            </p:cNvPr>
            <p:cNvSpPr/>
            <p:nvPr/>
          </p:nvSpPr>
          <p:spPr>
            <a:xfrm>
              <a:off x="1473225" y="3055018"/>
              <a:ext cx="1100135" cy="1123950"/>
            </a:xfrm>
            <a:prstGeom prst="rect">
              <a:avLst/>
            </a:prstGeom>
            <a:solidFill>
              <a:srgbClr val="9EC6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3FBF0AF-1561-D509-5F4C-47E0703BAAE0}"/>
                </a:ext>
              </a:extLst>
            </p:cNvPr>
            <p:cNvSpPr txBox="1"/>
            <p:nvPr/>
          </p:nvSpPr>
          <p:spPr>
            <a:xfrm>
              <a:off x="1336766" y="3328836"/>
              <a:ext cx="1373051" cy="57631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02</a:t>
              </a:r>
              <a:endPara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6953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2B5AC-D4A4-D495-888B-E65664006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1205" y="132478"/>
            <a:ext cx="6734724" cy="1058233"/>
          </a:xfrm>
        </p:spPr>
        <p:txBody>
          <a:bodyPr>
            <a:normAutofit/>
          </a:bodyPr>
          <a:lstStyle/>
          <a:p>
            <a:r>
              <a:rPr lang="ru-RU" sz="4000" dirty="0"/>
              <a:t>Группа переговорщиков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6D52202-D75F-FDBD-C228-4357663AEBD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141" y="6176962"/>
            <a:ext cx="617838" cy="58184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6179137-F375-063E-3574-A27CFE684EC3}"/>
              </a:ext>
            </a:extLst>
          </p:cNvPr>
          <p:cNvSpPr txBox="1">
            <a:spLocks/>
          </p:cNvSpPr>
          <p:nvPr/>
        </p:nvSpPr>
        <p:spPr>
          <a:xfrm>
            <a:off x="244642" y="1227768"/>
            <a:ext cx="1700890" cy="1058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1800" dirty="0"/>
              <a:t>Цели и мандат</a:t>
            </a:r>
            <a:r>
              <a:rPr dirty="0"/>
              <a:t/>
            </a:r>
            <a:br>
              <a:rPr dirty="0"/>
            </a:br>
            <a:r>
              <a:rPr lang="ru-RU" sz="1800" dirty="0"/>
              <a:t>переговоров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10B2640-D562-18E2-8459-6DE96F4CCC78}"/>
              </a:ext>
            </a:extLst>
          </p:cNvPr>
          <p:cNvGrpSpPr/>
          <p:nvPr/>
        </p:nvGrpSpPr>
        <p:grpSpPr>
          <a:xfrm>
            <a:off x="244642" y="121061"/>
            <a:ext cx="1063363" cy="1063363"/>
            <a:chOff x="500743" y="2888192"/>
            <a:chExt cx="574058" cy="57405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F866C33-0095-626A-793F-160D6A4DB4B0}"/>
                </a:ext>
              </a:extLst>
            </p:cNvPr>
            <p:cNvSpPr/>
            <p:nvPr/>
          </p:nvSpPr>
          <p:spPr>
            <a:xfrm>
              <a:off x="500743" y="2888192"/>
              <a:ext cx="574058" cy="57405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4441209-877F-8CF6-5E83-5049833B9196}"/>
                </a:ext>
              </a:extLst>
            </p:cNvPr>
            <p:cNvSpPr txBox="1"/>
            <p:nvPr/>
          </p:nvSpPr>
          <p:spPr>
            <a:xfrm>
              <a:off x="500743" y="3030462"/>
              <a:ext cx="574058" cy="299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02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9D70A45-33D9-62A3-77E5-4F369514F49A}"/>
              </a:ext>
            </a:extLst>
          </p:cNvPr>
          <p:cNvGrpSpPr/>
          <p:nvPr/>
        </p:nvGrpSpPr>
        <p:grpSpPr>
          <a:xfrm>
            <a:off x="4087854" y="2863294"/>
            <a:ext cx="4877341" cy="870496"/>
            <a:chOff x="6391182" y="3205023"/>
            <a:chExt cx="5749008" cy="102606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28962DA-F757-7397-3A94-266A493AC681}"/>
                </a:ext>
              </a:extLst>
            </p:cNvPr>
            <p:cNvGrpSpPr/>
            <p:nvPr/>
          </p:nvGrpSpPr>
          <p:grpSpPr>
            <a:xfrm flipH="1">
              <a:off x="6409751" y="3205023"/>
              <a:ext cx="5730439" cy="1026069"/>
              <a:chOff x="760337" y="1721852"/>
              <a:chExt cx="4722252" cy="1026069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4468F457-0173-7F9B-3D9A-B4DC3F19F7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60337" y="1721852"/>
                <a:ext cx="4722252" cy="108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FF43D01A-9597-A84E-68BB-1B59965C25F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48273" y="2235857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FFEF725-6003-021E-8884-54636B17E1B5}"/>
                </a:ext>
              </a:extLst>
            </p:cNvPr>
            <p:cNvGrpSpPr/>
            <p:nvPr/>
          </p:nvGrpSpPr>
          <p:grpSpPr>
            <a:xfrm>
              <a:off x="6391182" y="3326074"/>
              <a:ext cx="5717906" cy="853855"/>
              <a:chOff x="2040398" y="2120968"/>
              <a:chExt cx="4711924" cy="853855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4F8FE95-E5BD-CA46-6342-BCD33176B217}"/>
                  </a:ext>
                </a:extLst>
              </p:cNvPr>
              <p:cNvSpPr txBox="1"/>
              <p:nvPr/>
            </p:nvSpPr>
            <p:spPr>
              <a:xfrm>
                <a:off x="3339080" y="2120968"/>
                <a:ext cx="3413242" cy="32650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b="1" kern="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Советники и консультационные комитеты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531A5ED-D634-DAEE-9F3C-1732E48F2A7F}"/>
                  </a:ext>
                </a:extLst>
              </p:cNvPr>
              <p:cNvSpPr txBox="1"/>
              <p:nvPr/>
            </p:nvSpPr>
            <p:spPr>
              <a:xfrm>
                <a:off x="2040398" y="2430650"/>
                <a:ext cx="4702432" cy="54417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kern="0" dirty="0">
                    <a:solidFill>
                      <a:srgbClr val="3F3F3F"/>
                    </a:solidFill>
                    <a:latin typeface="Arial" panose="020B0604020202020204" pitchFamily="34" charset="0"/>
                  </a:rPr>
                  <a:t>Для руководства и оказания технической поддержки участникам переговоров обязательно требуются другие комитеты 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663C56E-A712-580E-4A8E-4C461652B42E}"/>
              </a:ext>
            </a:extLst>
          </p:cNvPr>
          <p:cNvGrpSpPr/>
          <p:nvPr/>
        </p:nvGrpSpPr>
        <p:grpSpPr>
          <a:xfrm>
            <a:off x="4113369" y="1593893"/>
            <a:ext cx="4844363" cy="868851"/>
            <a:chOff x="6421258" y="1715787"/>
            <a:chExt cx="5710137" cy="102412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602308F-4496-2A65-C96D-A5F0C55F0D2E}"/>
                </a:ext>
              </a:extLst>
            </p:cNvPr>
            <p:cNvGrpSpPr/>
            <p:nvPr/>
          </p:nvGrpSpPr>
          <p:grpSpPr>
            <a:xfrm flipH="1">
              <a:off x="6421258" y="1715787"/>
              <a:ext cx="5710137" cy="1024129"/>
              <a:chOff x="789171" y="1722931"/>
              <a:chExt cx="4719118" cy="1024129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C7B9E873-BE8F-E597-DF9F-92255C76B7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9171" y="1722931"/>
                <a:ext cx="471911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4C49ABE7-E589-A37F-945E-12582B812FB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77107" y="2234996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85FE4A-2735-7467-74DF-F6BED49CBD8B}"/>
                </a:ext>
              </a:extLst>
            </p:cNvPr>
            <p:cNvGrpSpPr/>
            <p:nvPr/>
          </p:nvGrpSpPr>
          <p:grpSpPr>
            <a:xfrm>
              <a:off x="6661162" y="1784739"/>
              <a:ext cx="5447927" cy="944662"/>
              <a:chOff x="1613888" y="1991128"/>
              <a:chExt cx="5447927" cy="944662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18ECFDF-03A3-35D8-1B31-7DBD37132910}"/>
                  </a:ext>
                </a:extLst>
              </p:cNvPr>
              <p:cNvSpPr txBox="1"/>
              <p:nvPr/>
            </p:nvSpPr>
            <p:spPr>
              <a:xfrm>
                <a:off x="4124202" y="1991128"/>
                <a:ext cx="2937613" cy="32650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b="1" kern="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Главный переговорщик 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4F1EC23-1713-94B7-5DEA-80AC1CE27A4C}"/>
                  </a:ext>
                </a:extLst>
              </p:cNvPr>
              <p:cNvSpPr txBox="1"/>
              <p:nvPr/>
            </p:nvSpPr>
            <p:spPr>
              <a:xfrm>
                <a:off x="1613888" y="2391618"/>
                <a:ext cx="5436410" cy="54417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Костяк группы переговорщиков состоит из представителей ведущего учреждения (министерства, агентства и т. д.), отвечающего за реализацию торговой политики.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6C36BC0-A031-45F3-DE0A-A60972441132}"/>
              </a:ext>
            </a:extLst>
          </p:cNvPr>
          <p:cNvGrpSpPr/>
          <p:nvPr/>
        </p:nvGrpSpPr>
        <p:grpSpPr>
          <a:xfrm>
            <a:off x="4068889" y="4174776"/>
            <a:ext cx="4903921" cy="868849"/>
            <a:chOff x="6368828" y="4757923"/>
            <a:chExt cx="5780341" cy="102412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AA8AE08-07E4-8745-DEBB-320E785891E5}"/>
                </a:ext>
              </a:extLst>
            </p:cNvPr>
            <p:cNvGrpSpPr/>
            <p:nvPr/>
          </p:nvGrpSpPr>
          <p:grpSpPr>
            <a:xfrm flipH="1">
              <a:off x="6368828" y="4757923"/>
              <a:ext cx="5780341" cy="1024128"/>
              <a:chOff x="663949" y="1722591"/>
              <a:chExt cx="4818640" cy="1024128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6DB35BA4-1B12-5A7C-5CC6-838B2841AC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1433" y="1722931"/>
                <a:ext cx="4811156" cy="4814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46B47BA6-E377-4034-0640-BB7FAE70E87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151885" y="2234655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61E5BCC-7226-F845-6B25-A0040DACB925}"/>
                </a:ext>
              </a:extLst>
            </p:cNvPr>
            <p:cNvGrpSpPr/>
            <p:nvPr/>
          </p:nvGrpSpPr>
          <p:grpSpPr>
            <a:xfrm>
              <a:off x="7013780" y="4892021"/>
              <a:ext cx="5135389" cy="755604"/>
              <a:chOff x="2620584" y="2141415"/>
              <a:chExt cx="4280991" cy="755604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10FB60D-C59B-FDA8-1E93-C7394BA86625}"/>
                  </a:ext>
                </a:extLst>
              </p:cNvPr>
              <p:cNvSpPr txBox="1"/>
              <p:nvPr/>
            </p:nvSpPr>
            <p:spPr>
              <a:xfrm>
                <a:off x="4254016" y="2141415"/>
                <a:ext cx="2647559" cy="32650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Защита своей территории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84D8624-7375-E2E2-AF2F-7BA858FC6E15}"/>
                  </a:ext>
                </a:extLst>
              </p:cNvPr>
              <p:cNvSpPr txBox="1"/>
              <p:nvPr/>
            </p:nvSpPr>
            <p:spPr>
              <a:xfrm>
                <a:off x="2620584" y="2352846"/>
                <a:ext cx="4280991" cy="54417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dirty="0"/>
                  <a:t>Установление пределов договоренностей и позиций в ходе переговоров.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A11A873F-B31C-775E-DCCD-515ADB8CF022}"/>
              </a:ext>
            </a:extLst>
          </p:cNvPr>
          <p:cNvSpPr/>
          <p:nvPr/>
        </p:nvSpPr>
        <p:spPr>
          <a:xfrm>
            <a:off x="3295830" y="1558310"/>
            <a:ext cx="807773" cy="826821"/>
          </a:xfrm>
          <a:prstGeom prst="rect">
            <a:avLst/>
          </a:prstGeom>
          <a:solidFill>
            <a:schemeClr val="bg1">
              <a:alpha val="85000"/>
            </a:schemeClr>
          </a:solidFill>
          <a:ln w="25400" cap="flat" cmpd="sng" algn="ctr">
            <a:solidFill>
              <a:srgbClr val="552C8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8B3DF31-4DE4-EBE3-6187-087739CA29E6}"/>
              </a:ext>
            </a:extLst>
          </p:cNvPr>
          <p:cNvSpPr/>
          <p:nvPr/>
        </p:nvSpPr>
        <p:spPr>
          <a:xfrm>
            <a:off x="3391271" y="1656597"/>
            <a:ext cx="616892" cy="630246"/>
          </a:xfrm>
          <a:prstGeom prst="rect">
            <a:avLst/>
          </a:prstGeom>
          <a:solidFill>
            <a:srgbClr val="552C8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E82837A-D877-EFD3-CF80-8B6F3BC575E2}"/>
              </a:ext>
            </a:extLst>
          </p:cNvPr>
          <p:cNvSpPr txBox="1"/>
          <p:nvPr/>
        </p:nvSpPr>
        <p:spPr>
          <a:xfrm>
            <a:off x="3314752" y="1810138"/>
            <a:ext cx="769928" cy="3231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01</a:t>
            </a:r>
            <a:endParaRPr kumimoji="0" lang="ru-RU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B87B7CC-28E1-25CA-0492-C43E14BFB4B0}"/>
              </a:ext>
            </a:extLst>
          </p:cNvPr>
          <p:cNvSpPr/>
          <p:nvPr/>
        </p:nvSpPr>
        <p:spPr>
          <a:xfrm>
            <a:off x="3261113" y="4179148"/>
            <a:ext cx="807773" cy="82682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 cap="flat" cmpd="sng" algn="ctr">
            <a:solidFill>
              <a:srgbClr val="552C8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2D353F3-4D43-04B6-7D1D-9BFF0D81ACAB}"/>
              </a:ext>
            </a:extLst>
          </p:cNvPr>
          <p:cNvSpPr/>
          <p:nvPr/>
        </p:nvSpPr>
        <p:spPr>
          <a:xfrm>
            <a:off x="3356553" y="4277436"/>
            <a:ext cx="616892" cy="630246"/>
          </a:xfrm>
          <a:prstGeom prst="rect">
            <a:avLst/>
          </a:prstGeom>
          <a:solidFill>
            <a:srgbClr val="552C8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4D3C16F-8400-FC66-9400-C90B72652561}"/>
              </a:ext>
            </a:extLst>
          </p:cNvPr>
          <p:cNvSpPr txBox="1"/>
          <p:nvPr/>
        </p:nvSpPr>
        <p:spPr>
          <a:xfrm>
            <a:off x="3280033" y="4430977"/>
            <a:ext cx="769928" cy="3231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03</a:t>
            </a:r>
            <a:endParaRPr kumimoji="0" lang="ru-RU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50D7391-3F3D-C783-4F4C-C0CB0559136C}"/>
              </a:ext>
            </a:extLst>
          </p:cNvPr>
          <p:cNvGrpSpPr/>
          <p:nvPr/>
        </p:nvGrpSpPr>
        <p:grpSpPr>
          <a:xfrm>
            <a:off x="3295830" y="2869518"/>
            <a:ext cx="807773" cy="826820"/>
            <a:chOff x="1303021" y="2879738"/>
            <a:chExt cx="1440542" cy="147451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E82269C-3912-575C-7D50-3AF83E14B53D}"/>
                </a:ext>
              </a:extLst>
            </p:cNvPr>
            <p:cNvSpPr/>
            <p:nvPr/>
          </p:nvSpPr>
          <p:spPr>
            <a:xfrm>
              <a:off x="1303021" y="2879738"/>
              <a:ext cx="1440542" cy="1474511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9EC64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D960A93-9FBD-2492-08A4-F97F11332146}"/>
                </a:ext>
              </a:extLst>
            </p:cNvPr>
            <p:cNvSpPr/>
            <p:nvPr/>
          </p:nvSpPr>
          <p:spPr>
            <a:xfrm>
              <a:off x="1473225" y="3055018"/>
              <a:ext cx="1100135" cy="1123950"/>
            </a:xfrm>
            <a:prstGeom prst="rect">
              <a:avLst/>
            </a:prstGeom>
            <a:solidFill>
              <a:srgbClr val="9EC6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ACBF78C-FF6A-1C1D-A449-A225801FC600}"/>
                </a:ext>
              </a:extLst>
            </p:cNvPr>
            <p:cNvSpPr txBox="1"/>
            <p:nvPr/>
          </p:nvSpPr>
          <p:spPr>
            <a:xfrm>
              <a:off x="1336766" y="3328836"/>
              <a:ext cx="1373051" cy="57631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02</a:t>
              </a:r>
              <a:endPara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1889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18BBDB-64AA-A063-9E4B-9133ABD0E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74" y="1207588"/>
            <a:ext cx="10181289" cy="443769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CFC21E-0766-4168-ADA3-4EBB16A87996}"/>
              </a:ext>
            </a:extLst>
          </p:cNvPr>
          <p:cNvSpPr txBox="1"/>
          <p:nvPr/>
        </p:nvSpPr>
        <p:spPr>
          <a:xfrm>
            <a:off x="10285217" y="5645282"/>
            <a:ext cx="1910749" cy="390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1800" dirty="0">
                <a:effectLst/>
                <a:latin typeface="Calibri" panose="020F0502020204030204" pitchFamily="34" charset="0"/>
              </a:rPr>
              <a:t>Источник: АБР, 2008 г.</a:t>
            </a:r>
            <a:endParaRPr lang="ru-RU" sz="2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E46DE5-FFBF-2557-740C-C6EAD4F37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1070" y="149355"/>
            <a:ext cx="6167203" cy="1058233"/>
          </a:xfrm>
        </p:spPr>
        <p:txBody>
          <a:bodyPr>
            <a:normAutofit fontScale="90000"/>
          </a:bodyPr>
          <a:lstStyle/>
          <a:p>
            <a:pPr algn="r"/>
            <a:r>
              <a:rPr lang="ru-RU" sz="4000" dirty="0"/>
              <a:t>Организационная структура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2C5A660-944D-681C-7C83-B0D7754F245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141" y="6176962"/>
            <a:ext cx="617838" cy="58184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8A970AF-8B71-FE5E-356B-F24F4D2F1CAC}"/>
              </a:ext>
            </a:extLst>
          </p:cNvPr>
          <p:cNvSpPr txBox="1">
            <a:spLocks/>
          </p:cNvSpPr>
          <p:nvPr/>
        </p:nvSpPr>
        <p:spPr>
          <a:xfrm>
            <a:off x="10285217" y="1212718"/>
            <a:ext cx="1764109" cy="1058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ru-RU" sz="1800" dirty="0"/>
              <a:t>Цели и мандат</a:t>
            </a:r>
            <a:r>
              <a:rPr dirty="0"/>
              <a:t/>
            </a:r>
            <a:br>
              <a:rPr dirty="0"/>
            </a:br>
            <a:r>
              <a:rPr lang="ru-RU" sz="1800" dirty="0"/>
              <a:t>переговоров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7FF246-B4EA-A3F7-5C3A-D797D84C793E}"/>
              </a:ext>
            </a:extLst>
          </p:cNvPr>
          <p:cNvGrpSpPr/>
          <p:nvPr/>
        </p:nvGrpSpPr>
        <p:grpSpPr>
          <a:xfrm>
            <a:off x="10822118" y="149355"/>
            <a:ext cx="1063363" cy="1063363"/>
            <a:chOff x="500743" y="2888192"/>
            <a:chExt cx="574058" cy="57405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9C720F3-61C4-7F54-6A17-41C8CDE16881}"/>
                </a:ext>
              </a:extLst>
            </p:cNvPr>
            <p:cNvSpPr/>
            <p:nvPr/>
          </p:nvSpPr>
          <p:spPr>
            <a:xfrm>
              <a:off x="500743" y="2888192"/>
              <a:ext cx="574058" cy="57405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747DE7-4064-4E0A-23C3-32084F258F69}"/>
                </a:ext>
              </a:extLst>
            </p:cNvPr>
            <p:cNvSpPr txBox="1"/>
            <p:nvPr/>
          </p:nvSpPr>
          <p:spPr>
            <a:xfrm>
              <a:off x="500743" y="3030462"/>
              <a:ext cx="574058" cy="299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46556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BDFE5-246C-DB27-034B-BB0C0BF23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758" y="120352"/>
            <a:ext cx="10515600" cy="1058233"/>
          </a:xfrm>
        </p:spPr>
        <p:txBody>
          <a:bodyPr>
            <a:normAutofit/>
          </a:bodyPr>
          <a:lstStyle/>
          <a:p>
            <a:r>
              <a:rPr lang="ru-RU" sz="4000" dirty="0"/>
              <a:t>Рабочие группы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9C6F1D-99FA-F595-562D-E4FC003E87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" t="8821" r="2883" b="5869"/>
          <a:stretch/>
        </p:blipFill>
        <p:spPr bwMode="auto">
          <a:xfrm>
            <a:off x="1904506" y="1227768"/>
            <a:ext cx="10092582" cy="440246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228DC0-CDE5-9B96-0584-CA477CAE76E2}"/>
              </a:ext>
            </a:extLst>
          </p:cNvPr>
          <p:cNvSpPr txBox="1"/>
          <p:nvPr/>
        </p:nvSpPr>
        <p:spPr>
          <a:xfrm>
            <a:off x="-1" y="5673576"/>
            <a:ext cx="2710543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1800" dirty="0">
                <a:effectLst/>
                <a:latin typeface="Calibri" panose="020F0502020204030204" pitchFamily="34" charset="0"/>
              </a:rPr>
              <a:t>Источник: АБР, 2008 г.</a:t>
            </a:r>
            <a:endParaRPr lang="ru-RU" sz="2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0CD0076-2695-9B00-F4C4-31BA7814985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141" y="6176962"/>
            <a:ext cx="617838" cy="58184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4DD3ECC-1289-FD9F-1C69-E006D6555A49}"/>
              </a:ext>
            </a:extLst>
          </p:cNvPr>
          <p:cNvSpPr txBox="1">
            <a:spLocks/>
          </p:cNvSpPr>
          <p:nvPr/>
        </p:nvSpPr>
        <p:spPr>
          <a:xfrm>
            <a:off x="244642" y="1227768"/>
            <a:ext cx="1700890" cy="1058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1800" dirty="0"/>
              <a:t>Цели и мандат</a:t>
            </a:r>
            <a:r>
              <a:rPr dirty="0"/>
              <a:t/>
            </a:r>
            <a:br>
              <a:rPr dirty="0"/>
            </a:br>
            <a:r>
              <a:rPr lang="ru-RU" sz="1800" dirty="0"/>
              <a:t>переговоров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7E0A2D-2B6C-0BAC-C682-73167FB83415}"/>
              </a:ext>
            </a:extLst>
          </p:cNvPr>
          <p:cNvGrpSpPr/>
          <p:nvPr/>
        </p:nvGrpSpPr>
        <p:grpSpPr>
          <a:xfrm>
            <a:off x="291907" y="173613"/>
            <a:ext cx="1063363" cy="1063363"/>
            <a:chOff x="500743" y="2888192"/>
            <a:chExt cx="574058" cy="57405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C955263-BBB1-AE83-7D43-62952A92E6A2}"/>
                </a:ext>
              </a:extLst>
            </p:cNvPr>
            <p:cNvSpPr/>
            <p:nvPr/>
          </p:nvSpPr>
          <p:spPr>
            <a:xfrm>
              <a:off x="500743" y="2888192"/>
              <a:ext cx="574058" cy="57405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D4FCA79-5571-80F2-5A49-48B654BF1F20}"/>
                </a:ext>
              </a:extLst>
            </p:cNvPr>
            <p:cNvSpPr txBox="1"/>
            <p:nvPr/>
          </p:nvSpPr>
          <p:spPr>
            <a:xfrm>
              <a:off x="500743" y="3030462"/>
              <a:ext cx="574058" cy="299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8651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F6B1AA-A638-3D3F-42C8-3A40857961E4}"/>
              </a:ext>
            </a:extLst>
          </p:cNvPr>
          <p:cNvSpPr/>
          <p:nvPr/>
        </p:nvSpPr>
        <p:spPr>
          <a:xfrm>
            <a:off x="-20364" y="-150412"/>
            <a:ext cx="12212364" cy="7008412"/>
          </a:xfrm>
          <a:prstGeom prst="rect">
            <a:avLst/>
          </a:prstGeom>
          <a:solidFill>
            <a:srgbClr val="552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063D8E-7B47-937C-1893-9BD20169E87B}"/>
              </a:ext>
            </a:extLst>
          </p:cNvPr>
          <p:cNvSpPr txBox="1"/>
          <p:nvPr/>
        </p:nvSpPr>
        <p:spPr>
          <a:xfrm>
            <a:off x="380999" y="531951"/>
            <a:ext cx="44032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</a:rPr>
              <a:t>Содержание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3C981C9-E59D-484B-DF7D-1966364B0EC0}"/>
              </a:ext>
            </a:extLst>
          </p:cNvPr>
          <p:cNvGrpSpPr/>
          <p:nvPr/>
        </p:nvGrpSpPr>
        <p:grpSpPr>
          <a:xfrm>
            <a:off x="500740" y="2374955"/>
            <a:ext cx="1063365" cy="1063363"/>
            <a:chOff x="500742" y="2888192"/>
            <a:chExt cx="574059" cy="57405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B5266C-59CD-B7DE-AE1C-3E95DF2C8B4A}"/>
                </a:ext>
              </a:extLst>
            </p:cNvPr>
            <p:cNvSpPr/>
            <p:nvPr/>
          </p:nvSpPr>
          <p:spPr>
            <a:xfrm>
              <a:off x="500743" y="2888192"/>
              <a:ext cx="574058" cy="574058"/>
            </a:xfrm>
            <a:prstGeom prst="rect">
              <a:avLst/>
            </a:prstGeom>
            <a:solidFill>
              <a:srgbClr val="9EC6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7B27DB0-0CC1-9231-81AC-0308E1751EB0}"/>
                </a:ext>
              </a:extLst>
            </p:cNvPr>
            <p:cNvSpPr txBox="1"/>
            <p:nvPr/>
          </p:nvSpPr>
          <p:spPr>
            <a:xfrm>
              <a:off x="500742" y="3064503"/>
              <a:ext cx="574058" cy="2214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01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CA80A2E-FDAC-87DD-C695-696C468C586F}"/>
              </a:ext>
            </a:extLst>
          </p:cNvPr>
          <p:cNvSpPr txBox="1"/>
          <p:nvPr/>
        </p:nvSpPr>
        <p:spPr>
          <a:xfrm>
            <a:off x="380999" y="3556448"/>
            <a:ext cx="33487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</a:rPr>
              <a:t>Подготовка к переговорам и управление рабочим процессом </a:t>
            </a: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414A1A13-63BA-FA8E-67F2-D4BFA5778F40}"/>
              </a:ext>
            </a:extLst>
          </p:cNvPr>
          <p:cNvSpPr/>
          <p:nvPr/>
        </p:nvSpPr>
        <p:spPr>
          <a:xfrm>
            <a:off x="3" y="1636294"/>
            <a:ext cx="3549313" cy="3284621"/>
          </a:xfrm>
          <a:prstGeom prst="arc">
            <a:avLst>
              <a:gd name="adj1" fmla="val 49815"/>
              <a:gd name="adj2" fmla="val 7078"/>
            </a:avLst>
          </a:prstGeom>
          <a:ln w="19050">
            <a:solidFill>
              <a:srgbClr val="D40000"/>
            </a:solidFill>
            <a:extLst>
              <a:ext uri="{C807C97D-BFC1-408E-A445-0C87EB9F89A2}">
                <ask:lineSketchStyleProps xmlns:ask="http://schemas.microsoft.com/office/drawing/2018/sketchyshapes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91F139-E57F-B218-6247-5C3DFEFC8A34}"/>
              </a:ext>
            </a:extLst>
          </p:cNvPr>
          <p:cNvGrpSpPr/>
          <p:nvPr/>
        </p:nvGrpSpPr>
        <p:grpSpPr>
          <a:xfrm>
            <a:off x="3941101" y="2374955"/>
            <a:ext cx="1063365" cy="1063363"/>
            <a:chOff x="500742" y="2888192"/>
            <a:chExt cx="574059" cy="57405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8C8C76E-A62F-5E20-5FC0-000FFCE694E2}"/>
                </a:ext>
              </a:extLst>
            </p:cNvPr>
            <p:cNvSpPr/>
            <p:nvPr/>
          </p:nvSpPr>
          <p:spPr>
            <a:xfrm>
              <a:off x="500743" y="2888192"/>
              <a:ext cx="574058" cy="574058"/>
            </a:xfrm>
            <a:prstGeom prst="rect">
              <a:avLst/>
            </a:prstGeom>
            <a:solidFill>
              <a:srgbClr val="9EC6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B6A70F3-9498-21B1-8F19-906B07074D01}"/>
                </a:ext>
              </a:extLst>
            </p:cNvPr>
            <p:cNvSpPr txBox="1"/>
            <p:nvPr/>
          </p:nvSpPr>
          <p:spPr>
            <a:xfrm>
              <a:off x="500742" y="3036025"/>
              <a:ext cx="574058" cy="299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02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D7DBBB5-2676-41CF-EDD2-3BC6555EDE0C}"/>
              </a:ext>
            </a:extLst>
          </p:cNvPr>
          <p:cNvSpPr txBox="1"/>
          <p:nvPr/>
        </p:nvSpPr>
        <p:spPr>
          <a:xfrm>
            <a:off x="3821360" y="3556448"/>
            <a:ext cx="27712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</a:rPr>
              <a:t>Цели и мандат</a:t>
            </a:r>
            <a:r>
              <a:rPr dirty="0"/>
              <a:t/>
            </a:r>
            <a:br>
              <a:rPr dirty="0"/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</a:rPr>
              <a:t>переговоров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0AC2FC6-0DFC-072B-BF13-B4794BF4CD25}"/>
              </a:ext>
            </a:extLst>
          </p:cNvPr>
          <p:cNvGrpSpPr/>
          <p:nvPr/>
        </p:nvGrpSpPr>
        <p:grpSpPr>
          <a:xfrm>
            <a:off x="6803950" y="2374955"/>
            <a:ext cx="1063365" cy="1063363"/>
            <a:chOff x="500742" y="2888192"/>
            <a:chExt cx="574059" cy="57405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B7A0429-4DDD-75F5-BB47-76ABBB847F02}"/>
                </a:ext>
              </a:extLst>
            </p:cNvPr>
            <p:cNvSpPr/>
            <p:nvPr/>
          </p:nvSpPr>
          <p:spPr>
            <a:xfrm>
              <a:off x="500743" y="2888192"/>
              <a:ext cx="574058" cy="574058"/>
            </a:xfrm>
            <a:prstGeom prst="rect">
              <a:avLst/>
            </a:prstGeom>
            <a:solidFill>
              <a:srgbClr val="9EC6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92EA5DC-6ABB-8840-D1B2-903537B591D8}"/>
                </a:ext>
              </a:extLst>
            </p:cNvPr>
            <p:cNvSpPr txBox="1"/>
            <p:nvPr/>
          </p:nvSpPr>
          <p:spPr>
            <a:xfrm>
              <a:off x="500742" y="3036025"/>
              <a:ext cx="574058" cy="299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03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06B92C4-0109-B865-6254-5A7A4949EFD2}"/>
              </a:ext>
            </a:extLst>
          </p:cNvPr>
          <p:cNvSpPr txBox="1"/>
          <p:nvPr/>
        </p:nvSpPr>
        <p:spPr>
          <a:xfrm>
            <a:off x="6684209" y="3556448"/>
            <a:ext cx="27712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</a:rPr>
              <a:t>Процесс и методы ведения переговоров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D080262-D156-C5C1-6C83-1FF0815B5952}"/>
              </a:ext>
            </a:extLst>
          </p:cNvPr>
          <p:cNvGrpSpPr/>
          <p:nvPr/>
        </p:nvGrpSpPr>
        <p:grpSpPr>
          <a:xfrm>
            <a:off x="9666798" y="2374955"/>
            <a:ext cx="1063365" cy="1063363"/>
            <a:chOff x="500742" y="2888192"/>
            <a:chExt cx="574059" cy="57405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4C8022B-164B-7640-257F-B1B4FE52BBAC}"/>
                </a:ext>
              </a:extLst>
            </p:cNvPr>
            <p:cNvSpPr/>
            <p:nvPr/>
          </p:nvSpPr>
          <p:spPr>
            <a:xfrm>
              <a:off x="500743" y="2888192"/>
              <a:ext cx="574058" cy="574058"/>
            </a:xfrm>
            <a:prstGeom prst="rect">
              <a:avLst/>
            </a:prstGeom>
            <a:solidFill>
              <a:srgbClr val="9EC6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BCF173B-0B81-14AB-C8B5-C261C4481547}"/>
                </a:ext>
              </a:extLst>
            </p:cNvPr>
            <p:cNvSpPr txBox="1"/>
            <p:nvPr/>
          </p:nvSpPr>
          <p:spPr>
            <a:xfrm>
              <a:off x="500742" y="3025682"/>
              <a:ext cx="574058" cy="299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04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4696325A-DA1B-BBB3-2282-4AC90A6B1751}"/>
              </a:ext>
            </a:extLst>
          </p:cNvPr>
          <p:cNvSpPr txBox="1"/>
          <p:nvPr/>
        </p:nvSpPr>
        <p:spPr>
          <a:xfrm>
            <a:off x="9547057" y="3556448"/>
            <a:ext cx="27712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</a:rPr>
              <a:t>Реализация, МиО</a:t>
            </a:r>
          </a:p>
        </p:txBody>
      </p:sp>
    </p:spTree>
    <p:extLst>
      <p:ext uri="{BB962C8B-B14F-4D97-AF65-F5344CB8AC3E}">
        <p14:creationId xmlns:p14="http://schemas.microsoft.com/office/powerpoint/2010/main" val="25932008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4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F6B1AA-A638-3D3F-42C8-3A40857961E4}"/>
              </a:ext>
            </a:extLst>
          </p:cNvPr>
          <p:cNvSpPr/>
          <p:nvPr/>
        </p:nvSpPr>
        <p:spPr>
          <a:xfrm>
            <a:off x="-20364" y="-150412"/>
            <a:ext cx="12212364" cy="7008412"/>
          </a:xfrm>
          <a:prstGeom prst="rect">
            <a:avLst/>
          </a:prstGeom>
          <a:solidFill>
            <a:srgbClr val="552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063D8E-7B47-937C-1893-9BD20169E87B}"/>
              </a:ext>
            </a:extLst>
          </p:cNvPr>
          <p:cNvSpPr txBox="1"/>
          <p:nvPr/>
        </p:nvSpPr>
        <p:spPr>
          <a:xfrm>
            <a:off x="380999" y="531951"/>
            <a:ext cx="44359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</a:rPr>
              <a:t>Содержание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3C981C9-E59D-484B-DF7D-1966364B0EC0}"/>
              </a:ext>
            </a:extLst>
          </p:cNvPr>
          <p:cNvGrpSpPr/>
          <p:nvPr/>
        </p:nvGrpSpPr>
        <p:grpSpPr>
          <a:xfrm>
            <a:off x="500740" y="2374955"/>
            <a:ext cx="1063365" cy="1063363"/>
            <a:chOff x="500742" y="2888192"/>
            <a:chExt cx="574059" cy="57405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B5266C-59CD-B7DE-AE1C-3E95DF2C8B4A}"/>
                </a:ext>
              </a:extLst>
            </p:cNvPr>
            <p:cNvSpPr/>
            <p:nvPr/>
          </p:nvSpPr>
          <p:spPr>
            <a:xfrm>
              <a:off x="500743" y="2888192"/>
              <a:ext cx="574058" cy="574058"/>
            </a:xfrm>
            <a:prstGeom prst="rect">
              <a:avLst/>
            </a:prstGeom>
            <a:solidFill>
              <a:srgbClr val="9EC6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7B27DB0-0CC1-9231-81AC-0308E1751EB0}"/>
                </a:ext>
              </a:extLst>
            </p:cNvPr>
            <p:cNvSpPr txBox="1"/>
            <p:nvPr/>
          </p:nvSpPr>
          <p:spPr>
            <a:xfrm>
              <a:off x="500742" y="3064503"/>
              <a:ext cx="574058" cy="2214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01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CA80A2E-FDAC-87DD-C695-696C468C586F}"/>
              </a:ext>
            </a:extLst>
          </p:cNvPr>
          <p:cNvSpPr txBox="1"/>
          <p:nvPr/>
        </p:nvSpPr>
        <p:spPr>
          <a:xfrm>
            <a:off x="380999" y="3556448"/>
            <a:ext cx="33487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</a:rPr>
              <a:t>Подготовка к переговорам и управление рабочим процессом </a:t>
            </a: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414A1A13-63BA-FA8E-67F2-D4BFA5778F40}"/>
              </a:ext>
            </a:extLst>
          </p:cNvPr>
          <p:cNvSpPr/>
          <p:nvPr/>
        </p:nvSpPr>
        <p:spPr>
          <a:xfrm>
            <a:off x="5911488" y="1639614"/>
            <a:ext cx="3274837" cy="3284621"/>
          </a:xfrm>
          <a:prstGeom prst="arc">
            <a:avLst>
              <a:gd name="adj1" fmla="val 49815"/>
              <a:gd name="adj2" fmla="val 7078"/>
            </a:avLst>
          </a:prstGeom>
          <a:ln w="19050">
            <a:solidFill>
              <a:srgbClr val="D40000"/>
            </a:solidFill>
            <a:extLst>
              <a:ext uri="{C807C97D-BFC1-408E-A445-0C87EB9F89A2}">
                <ask:lineSketchStyleProps xmlns:ask="http://schemas.microsoft.com/office/drawing/2018/sketchyshapes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91F139-E57F-B218-6247-5C3DFEFC8A34}"/>
              </a:ext>
            </a:extLst>
          </p:cNvPr>
          <p:cNvGrpSpPr/>
          <p:nvPr/>
        </p:nvGrpSpPr>
        <p:grpSpPr>
          <a:xfrm>
            <a:off x="3941101" y="2374955"/>
            <a:ext cx="1063365" cy="1063363"/>
            <a:chOff x="500742" y="2888192"/>
            <a:chExt cx="574059" cy="57405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8C8C76E-A62F-5E20-5FC0-000FFCE694E2}"/>
                </a:ext>
              </a:extLst>
            </p:cNvPr>
            <p:cNvSpPr/>
            <p:nvPr/>
          </p:nvSpPr>
          <p:spPr>
            <a:xfrm>
              <a:off x="500743" y="2888192"/>
              <a:ext cx="574058" cy="574058"/>
            </a:xfrm>
            <a:prstGeom prst="rect">
              <a:avLst/>
            </a:prstGeom>
            <a:solidFill>
              <a:srgbClr val="9EC6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B6A70F3-9498-21B1-8F19-906B07074D01}"/>
                </a:ext>
              </a:extLst>
            </p:cNvPr>
            <p:cNvSpPr txBox="1"/>
            <p:nvPr/>
          </p:nvSpPr>
          <p:spPr>
            <a:xfrm>
              <a:off x="500742" y="3036025"/>
              <a:ext cx="574058" cy="299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02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D7DBBB5-2676-41CF-EDD2-3BC6555EDE0C}"/>
              </a:ext>
            </a:extLst>
          </p:cNvPr>
          <p:cNvSpPr txBox="1"/>
          <p:nvPr/>
        </p:nvSpPr>
        <p:spPr>
          <a:xfrm>
            <a:off x="3821360" y="3556448"/>
            <a:ext cx="27712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</a:rPr>
              <a:t>Цели и мандат</a:t>
            </a:r>
            <a:r>
              <a:rPr dirty="0"/>
              <a:t/>
            </a:r>
            <a:br>
              <a:rPr dirty="0"/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</a:rPr>
              <a:t>переговоров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0AC2FC6-0DFC-072B-BF13-B4794BF4CD25}"/>
              </a:ext>
            </a:extLst>
          </p:cNvPr>
          <p:cNvGrpSpPr/>
          <p:nvPr/>
        </p:nvGrpSpPr>
        <p:grpSpPr>
          <a:xfrm>
            <a:off x="6803950" y="2374955"/>
            <a:ext cx="1063365" cy="1063363"/>
            <a:chOff x="500742" y="2888192"/>
            <a:chExt cx="574059" cy="57405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B7A0429-4DDD-75F5-BB47-76ABBB847F02}"/>
                </a:ext>
              </a:extLst>
            </p:cNvPr>
            <p:cNvSpPr/>
            <p:nvPr/>
          </p:nvSpPr>
          <p:spPr>
            <a:xfrm>
              <a:off x="500743" y="2888192"/>
              <a:ext cx="574058" cy="574058"/>
            </a:xfrm>
            <a:prstGeom prst="rect">
              <a:avLst/>
            </a:prstGeom>
            <a:solidFill>
              <a:srgbClr val="9EC6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92EA5DC-6ABB-8840-D1B2-903537B591D8}"/>
                </a:ext>
              </a:extLst>
            </p:cNvPr>
            <p:cNvSpPr txBox="1"/>
            <p:nvPr/>
          </p:nvSpPr>
          <p:spPr>
            <a:xfrm>
              <a:off x="500742" y="3036025"/>
              <a:ext cx="574058" cy="299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03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06B92C4-0109-B865-6254-5A7A4949EFD2}"/>
              </a:ext>
            </a:extLst>
          </p:cNvPr>
          <p:cNvSpPr txBox="1"/>
          <p:nvPr/>
        </p:nvSpPr>
        <p:spPr>
          <a:xfrm>
            <a:off x="6684209" y="3556448"/>
            <a:ext cx="27712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</a:rPr>
              <a:t>Процесс и методы ведения переговоров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D080262-D156-C5C1-6C83-1FF0815B5952}"/>
              </a:ext>
            </a:extLst>
          </p:cNvPr>
          <p:cNvGrpSpPr/>
          <p:nvPr/>
        </p:nvGrpSpPr>
        <p:grpSpPr>
          <a:xfrm>
            <a:off x="9666798" y="2374955"/>
            <a:ext cx="1063365" cy="1063363"/>
            <a:chOff x="500742" y="2888192"/>
            <a:chExt cx="574059" cy="57405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4C8022B-164B-7640-257F-B1B4FE52BBAC}"/>
                </a:ext>
              </a:extLst>
            </p:cNvPr>
            <p:cNvSpPr/>
            <p:nvPr/>
          </p:nvSpPr>
          <p:spPr>
            <a:xfrm>
              <a:off x="500743" y="2888192"/>
              <a:ext cx="574058" cy="574058"/>
            </a:xfrm>
            <a:prstGeom prst="rect">
              <a:avLst/>
            </a:prstGeom>
            <a:solidFill>
              <a:srgbClr val="9EC6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BCF173B-0B81-14AB-C8B5-C261C4481547}"/>
                </a:ext>
              </a:extLst>
            </p:cNvPr>
            <p:cNvSpPr txBox="1"/>
            <p:nvPr/>
          </p:nvSpPr>
          <p:spPr>
            <a:xfrm>
              <a:off x="500742" y="3025682"/>
              <a:ext cx="574058" cy="299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04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4696325A-DA1B-BBB3-2282-4AC90A6B1751}"/>
              </a:ext>
            </a:extLst>
          </p:cNvPr>
          <p:cNvSpPr txBox="1"/>
          <p:nvPr/>
        </p:nvSpPr>
        <p:spPr>
          <a:xfrm>
            <a:off x="9547057" y="3556448"/>
            <a:ext cx="27712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</a:rPr>
              <a:t>Реализация, МиО</a:t>
            </a:r>
          </a:p>
        </p:txBody>
      </p:sp>
    </p:spTree>
    <p:extLst>
      <p:ext uri="{BB962C8B-B14F-4D97-AF65-F5344CB8AC3E}">
        <p14:creationId xmlns:p14="http://schemas.microsoft.com/office/powerpoint/2010/main" val="353967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4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7F10CC1B-216F-6F5B-E4AB-34815842AB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3028" y="3610195"/>
            <a:ext cx="8419344" cy="760663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Процесс и методы ведения переговоров</a:t>
            </a:r>
            <a:endParaRPr lang="ru-RU" dirty="0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CFAF52F-2C42-AE90-6E4C-E42406AD9F0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179" y="6031306"/>
            <a:ext cx="601790" cy="56672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D18C974-EC12-82DE-FF56-6023DFFE0055}"/>
              </a:ext>
            </a:extLst>
          </p:cNvPr>
          <p:cNvGrpSpPr/>
          <p:nvPr/>
        </p:nvGrpSpPr>
        <p:grpSpPr>
          <a:xfrm>
            <a:off x="695614" y="3363337"/>
            <a:ext cx="1063363" cy="1063363"/>
            <a:chOff x="500743" y="2888192"/>
            <a:chExt cx="574058" cy="57405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E0A3982-1908-C8E2-8252-C33D27528850}"/>
                </a:ext>
              </a:extLst>
            </p:cNvPr>
            <p:cNvSpPr/>
            <p:nvPr/>
          </p:nvSpPr>
          <p:spPr>
            <a:xfrm>
              <a:off x="500743" y="2888192"/>
              <a:ext cx="574058" cy="57405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759EB23-C8A5-0275-8669-C60F9E357C1C}"/>
                </a:ext>
              </a:extLst>
            </p:cNvPr>
            <p:cNvSpPr txBox="1"/>
            <p:nvPr/>
          </p:nvSpPr>
          <p:spPr>
            <a:xfrm>
              <a:off x="500743" y="3030462"/>
              <a:ext cx="574058" cy="299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03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691898" y="203200"/>
            <a:ext cx="7500102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bg1"/>
                </a:solidFill>
              </a:rPr>
              <a:t>Повышение уровня знаний и потенциала в области разработки и реализации ССТ в странах ЦАРЭС</a:t>
            </a:r>
            <a:endParaRPr lang="ru-RU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1586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EA9F1-194A-022A-6B50-67577C923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5990" y="211984"/>
            <a:ext cx="5553855" cy="1058233"/>
          </a:xfrm>
        </p:spPr>
        <p:txBody>
          <a:bodyPr>
            <a:normAutofit/>
          </a:bodyPr>
          <a:lstStyle/>
          <a:p>
            <a:pPr algn="r"/>
            <a:r>
              <a:rPr lang="ru-RU" sz="4000" dirty="0"/>
              <a:t>Процесс переговоров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AFEC6FE-B7CB-FD2A-5096-B278AA7E0EA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141" y="6176962"/>
            <a:ext cx="617838" cy="58184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4E019E3-14AE-62F4-1726-651BFFE1F8D9}"/>
              </a:ext>
            </a:extLst>
          </p:cNvPr>
          <p:cNvSpPr txBox="1">
            <a:spLocks/>
          </p:cNvSpPr>
          <p:nvPr/>
        </p:nvSpPr>
        <p:spPr>
          <a:xfrm>
            <a:off x="10285217" y="1212718"/>
            <a:ext cx="1764109" cy="1058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ru-RU" sz="1800" dirty="0"/>
              <a:t>Процесс и методы ведения переговоров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E902C2C-D21F-A48A-D504-7DF118BBB5B3}"/>
              </a:ext>
            </a:extLst>
          </p:cNvPr>
          <p:cNvGrpSpPr/>
          <p:nvPr/>
        </p:nvGrpSpPr>
        <p:grpSpPr>
          <a:xfrm>
            <a:off x="10822118" y="149355"/>
            <a:ext cx="1063363" cy="1063363"/>
            <a:chOff x="500743" y="2888192"/>
            <a:chExt cx="574058" cy="57405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675B730-5C78-D3D4-8935-6BB4701E4640}"/>
                </a:ext>
              </a:extLst>
            </p:cNvPr>
            <p:cNvSpPr/>
            <p:nvPr/>
          </p:nvSpPr>
          <p:spPr>
            <a:xfrm>
              <a:off x="500743" y="2888192"/>
              <a:ext cx="574058" cy="57405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CBABD1F-CAC0-FCD3-108A-AB41ED10DE66}"/>
                </a:ext>
              </a:extLst>
            </p:cNvPr>
            <p:cNvSpPr txBox="1"/>
            <p:nvPr/>
          </p:nvSpPr>
          <p:spPr>
            <a:xfrm>
              <a:off x="500743" y="3030462"/>
              <a:ext cx="574058" cy="299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03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6A110F3-453E-9CCD-7EAC-650B16CE2A12}"/>
              </a:ext>
            </a:extLst>
          </p:cNvPr>
          <p:cNvGrpSpPr/>
          <p:nvPr/>
        </p:nvGrpSpPr>
        <p:grpSpPr>
          <a:xfrm>
            <a:off x="2919454" y="2844735"/>
            <a:ext cx="4877341" cy="1068012"/>
            <a:chOff x="6391182" y="3138714"/>
            <a:chExt cx="5749008" cy="125888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2F635E7-D397-122A-0861-D3DB8ACE80FA}"/>
                </a:ext>
              </a:extLst>
            </p:cNvPr>
            <p:cNvGrpSpPr/>
            <p:nvPr/>
          </p:nvGrpSpPr>
          <p:grpSpPr>
            <a:xfrm flipH="1">
              <a:off x="6409751" y="3205023"/>
              <a:ext cx="5730439" cy="1026069"/>
              <a:chOff x="760337" y="1721852"/>
              <a:chExt cx="4722252" cy="1026069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346D2DCC-8468-BA8F-3A6C-76D0D6C281E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60337" y="1721852"/>
                <a:ext cx="4722252" cy="108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85E00263-CB9C-A3E1-CAD1-A54CAD2061B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48273" y="2235857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CAC9FD4-F246-D0CE-0560-6EBEA5995FD1}"/>
                </a:ext>
              </a:extLst>
            </p:cNvPr>
            <p:cNvGrpSpPr/>
            <p:nvPr/>
          </p:nvGrpSpPr>
          <p:grpSpPr>
            <a:xfrm>
              <a:off x="6391182" y="3138714"/>
              <a:ext cx="5717905" cy="1258885"/>
              <a:chOff x="2040398" y="1933608"/>
              <a:chExt cx="4711923" cy="1258885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C16E5B1-4CA5-2255-8955-89E045C8A6FA}"/>
                  </a:ext>
                </a:extLst>
              </p:cNvPr>
              <p:cNvSpPr txBox="1"/>
              <p:nvPr/>
            </p:nvSpPr>
            <p:spPr>
              <a:xfrm>
                <a:off x="2637824" y="1933608"/>
                <a:ext cx="4114497" cy="32650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b="1" kern="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Руководящие принципы и методы 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F75372A-8D84-B4E4-DB0D-27EB6C371C7D}"/>
                  </a:ext>
                </a:extLst>
              </p:cNvPr>
              <p:cNvSpPr txBox="1"/>
              <p:nvPr/>
            </p:nvSpPr>
            <p:spPr>
              <a:xfrm>
                <a:off x="2040398" y="2212982"/>
                <a:ext cx="4702432" cy="97951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kern="0" dirty="0">
                    <a:solidFill>
                      <a:srgbClr val="3F3F3F"/>
                    </a:solidFill>
                    <a:latin typeface="Arial" panose="020B0604020202020204" pitchFamily="34" charset="0"/>
                  </a:rPr>
                  <a:t>Существуют различные подходы и методы, такие как отраслевые </a:t>
                </a:r>
                <a:r>
                  <a:rPr lang="ru-RU" sz="1200" kern="0" dirty="0" smtClean="0">
                    <a:solidFill>
                      <a:srgbClr val="3F3F3F"/>
                    </a:solidFill>
                    <a:latin typeface="Arial" panose="020B0604020202020204" pitchFamily="34" charset="0"/>
                  </a:rPr>
                  <a:t>подходы, </a:t>
                </a:r>
                <a:r>
                  <a:rPr lang="ru-RU" sz="1200" kern="0" dirty="0">
                    <a:solidFill>
                      <a:srgbClr val="3F3F3F"/>
                    </a:solidFill>
                    <a:latin typeface="Arial" panose="020B0604020202020204" pitchFamily="34" charset="0"/>
                  </a:rPr>
                  <a:t>или когда основное внимание сосредоточено на доступе к рынку, прежде чем переходить к правилам.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0EB2E55-F432-BADB-32D7-F52C42DC5FA3}"/>
              </a:ext>
            </a:extLst>
          </p:cNvPr>
          <p:cNvGrpSpPr/>
          <p:nvPr/>
        </p:nvGrpSpPr>
        <p:grpSpPr>
          <a:xfrm>
            <a:off x="2944969" y="1631590"/>
            <a:ext cx="4844363" cy="952263"/>
            <a:chOff x="6421258" y="1715787"/>
            <a:chExt cx="5710137" cy="112244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C2CA6B6-B670-7F18-F6C2-E3CDE3BEFE59}"/>
                </a:ext>
              </a:extLst>
            </p:cNvPr>
            <p:cNvGrpSpPr/>
            <p:nvPr/>
          </p:nvGrpSpPr>
          <p:grpSpPr>
            <a:xfrm flipH="1">
              <a:off x="6421258" y="1715787"/>
              <a:ext cx="5710137" cy="1024129"/>
              <a:chOff x="789171" y="1722931"/>
              <a:chExt cx="4719118" cy="1024129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471EB6F-C2B4-76F3-D17E-96094320049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9171" y="1722931"/>
                <a:ext cx="471911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9F897218-BA72-AB60-2049-3493F0A1D11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77107" y="2234996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9961F00-60BE-16BD-EDF5-C9918CF8E3D7}"/>
                </a:ext>
              </a:extLst>
            </p:cNvPr>
            <p:cNvGrpSpPr/>
            <p:nvPr/>
          </p:nvGrpSpPr>
          <p:grpSpPr>
            <a:xfrm>
              <a:off x="6522244" y="1784739"/>
              <a:ext cx="5586845" cy="1053496"/>
              <a:chOff x="1474970" y="1991128"/>
              <a:chExt cx="5586845" cy="1053496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C932EF2-C76D-C934-5A33-5C762D1953C0}"/>
                  </a:ext>
                </a:extLst>
              </p:cNvPr>
              <p:cNvSpPr txBox="1"/>
              <p:nvPr/>
            </p:nvSpPr>
            <p:spPr>
              <a:xfrm>
                <a:off x="1474970" y="1991128"/>
                <a:ext cx="5586845" cy="32650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b="1" kern="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Планирование и проведение последовательных раундов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A79072A-7288-D80F-F9E5-71FDA89A162C}"/>
                  </a:ext>
                </a:extLst>
              </p:cNvPr>
              <p:cNvSpPr txBox="1"/>
              <p:nvPr/>
            </p:nvSpPr>
            <p:spPr>
              <a:xfrm>
                <a:off x="1613888" y="2282783"/>
                <a:ext cx="5436410" cy="76184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Участники </a:t>
                </a:r>
                <a:r>
                  <a:rPr kumimoji="0" lang="ru-RU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устанавливают первоначальные </a:t>
                </a:r>
                <a:r>
                  <a:rPr kumimoji="0" lang="ru-RU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временные рамки, и планируют раунды в пределах этих временных рамок.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3F0499-4C86-A011-983C-4814A5621A17}"/>
              </a:ext>
            </a:extLst>
          </p:cNvPr>
          <p:cNvGrpSpPr/>
          <p:nvPr/>
        </p:nvGrpSpPr>
        <p:grpSpPr>
          <a:xfrm>
            <a:off x="2900489" y="4212473"/>
            <a:ext cx="4952428" cy="868849"/>
            <a:chOff x="6368828" y="4757923"/>
            <a:chExt cx="5837517" cy="102412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F7DEE8A-47FF-4303-90DD-B315ACC833D2}"/>
                </a:ext>
              </a:extLst>
            </p:cNvPr>
            <p:cNvGrpSpPr/>
            <p:nvPr/>
          </p:nvGrpSpPr>
          <p:grpSpPr>
            <a:xfrm flipH="1">
              <a:off x="6368828" y="4757923"/>
              <a:ext cx="5780341" cy="1024128"/>
              <a:chOff x="663949" y="1722591"/>
              <a:chExt cx="4818640" cy="1024128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0148FA7B-53F6-4ECC-F4CA-41DEBC78E7E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1433" y="1722931"/>
                <a:ext cx="4811156" cy="4814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17B1FD83-7FD4-E6C5-6AD0-66AB01D6163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151885" y="2234655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61F465F-A218-E53F-2C63-78E8FDF2B61C}"/>
                </a:ext>
              </a:extLst>
            </p:cNvPr>
            <p:cNvGrpSpPr/>
            <p:nvPr/>
          </p:nvGrpSpPr>
          <p:grpSpPr>
            <a:xfrm>
              <a:off x="7070956" y="4892021"/>
              <a:ext cx="5135389" cy="809771"/>
              <a:chOff x="2668247" y="2141415"/>
              <a:chExt cx="4280991" cy="809771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FCE49CA-4763-16D6-3409-2B79F96A3F94}"/>
                  </a:ext>
                </a:extLst>
              </p:cNvPr>
              <p:cNvSpPr txBox="1"/>
              <p:nvPr/>
            </p:nvSpPr>
            <p:spPr>
              <a:xfrm>
                <a:off x="4254016" y="2141415"/>
                <a:ext cx="2647559" cy="32650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Общие принципы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F652937-A6D6-ED27-CDBB-12D43988FEFF}"/>
                  </a:ext>
                </a:extLst>
              </p:cNvPr>
              <p:cNvSpPr txBox="1"/>
              <p:nvPr/>
            </p:nvSpPr>
            <p:spPr>
              <a:xfrm>
                <a:off x="2668247" y="2407013"/>
                <a:ext cx="4280991" cy="54417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dirty="0"/>
                  <a:t>К ним относятся соблюдение тишины, конфиденциальность, соответствие правилам ВТО и т. д.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3C30B5ED-5B58-3C62-5ACD-9FBC9558F43D}"/>
              </a:ext>
            </a:extLst>
          </p:cNvPr>
          <p:cNvSpPr/>
          <p:nvPr/>
        </p:nvSpPr>
        <p:spPr>
          <a:xfrm>
            <a:off x="2127430" y="1596007"/>
            <a:ext cx="807773" cy="826821"/>
          </a:xfrm>
          <a:prstGeom prst="rect">
            <a:avLst/>
          </a:prstGeom>
          <a:solidFill>
            <a:schemeClr val="bg1">
              <a:alpha val="85000"/>
            </a:schemeClr>
          </a:solidFill>
          <a:ln w="25400" cap="flat" cmpd="sng" algn="ctr">
            <a:solidFill>
              <a:srgbClr val="552C8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DE8A73E-16B1-E20B-B5BC-FC9144681978}"/>
              </a:ext>
            </a:extLst>
          </p:cNvPr>
          <p:cNvSpPr/>
          <p:nvPr/>
        </p:nvSpPr>
        <p:spPr>
          <a:xfrm>
            <a:off x="2222871" y="1694294"/>
            <a:ext cx="616892" cy="630246"/>
          </a:xfrm>
          <a:prstGeom prst="rect">
            <a:avLst/>
          </a:prstGeom>
          <a:solidFill>
            <a:srgbClr val="552C8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C4E6933-2707-60B5-83D8-CE47B2497095}"/>
              </a:ext>
            </a:extLst>
          </p:cNvPr>
          <p:cNvSpPr txBox="1"/>
          <p:nvPr/>
        </p:nvSpPr>
        <p:spPr>
          <a:xfrm>
            <a:off x="2146352" y="1847835"/>
            <a:ext cx="769928" cy="3231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01</a:t>
            </a:r>
            <a:endParaRPr kumimoji="0" lang="ru-RU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10E522D-C8C7-7513-0705-A243014E5CA3}"/>
              </a:ext>
            </a:extLst>
          </p:cNvPr>
          <p:cNvSpPr/>
          <p:nvPr/>
        </p:nvSpPr>
        <p:spPr>
          <a:xfrm>
            <a:off x="2092713" y="4216845"/>
            <a:ext cx="807773" cy="82682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 cap="flat" cmpd="sng" algn="ctr">
            <a:solidFill>
              <a:srgbClr val="552C8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A421027-6B47-575C-26DE-8327F4D57FE4}"/>
              </a:ext>
            </a:extLst>
          </p:cNvPr>
          <p:cNvSpPr/>
          <p:nvPr/>
        </p:nvSpPr>
        <p:spPr>
          <a:xfrm>
            <a:off x="2188153" y="4315133"/>
            <a:ext cx="616892" cy="630246"/>
          </a:xfrm>
          <a:prstGeom prst="rect">
            <a:avLst/>
          </a:prstGeom>
          <a:solidFill>
            <a:srgbClr val="552C8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B9836FC-5B75-58CA-965A-F563B101F2DE}"/>
              </a:ext>
            </a:extLst>
          </p:cNvPr>
          <p:cNvSpPr txBox="1"/>
          <p:nvPr/>
        </p:nvSpPr>
        <p:spPr>
          <a:xfrm>
            <a:off x="2111633" y="4468674"/>
            <a:ext cx="769928" cy="3231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03</a:t>
            </a:r>
            <a:endParaRPr kumimoji="0" lang="ru-RU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F9215AB-1CF3-4200-FC27-CBF7A5DF884B}"/>
              </a:ext>
            </a:extLst>
          </p:cNvPr>
          <p:cNvGrpSpPr/>
          <p:nvPr/>
        </p:nvGrpSpPr>
        <p:grpSpPr>
          <a:xfrm>
            <a:off x="2127430" y="2907215"/>
            <a:ext cx="807773" cy="826820"/>
            <a:chOff x="1303021" y="2879738"/>
            <a:chExt cx="1440542" cy="1474511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874A6DA-5CC5-70CB-5D97-A8218FE5B505}"/>
                </a:ext>
              </a:extLst>
            </p:cNvPr>
            <p:cNvSpPr/>
            <p:nvPr/>
          </p:nvSpPr>
          <p:spPr>
            <a:xfrm>
              <a:off x="1303021" y="2879738"/>
              <a:ext cx="1440542" cy="1474511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9EC64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063955F-A212-2D8F-E5BB-45F5A627E6AE}"/>
                </a:ext>
              </a:extLst>
            </p:cNvPr>
            <p:cNvSpPr/>
            <p:nvPr/>
          </p:nvSpPr>
          <p:spPr>
            <a:xfrm>
              <a:off x="1473225" y="3055018"/>
              <a:ext cx="1100135" cy="1123950"/>
            </a:xfrm>
            <a:prstGeom prst="rect">
              <a:avLst/>
            </a:prstGeom>
            <a:solidFill>
              <a:srgbClr val="9EC6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67D6BBF-9C0B-161A-6A55-DB09C2C91655}"/>
                </a:ext>
              </a:extLst>
            </p:cNvPr>
            <p:cNvSpPr txBox="1"/>
            <p:nvPr/>
          </p:nvSpPr>
          <p:spPr>
            <a:xfrm>
              <a:off x="1336766" y="3328836"/>
              <a:ext cx="1373051" cy="57631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02</a:t>
              </a:r>
              <a:endPara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42847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4D055-E27F-95BB-FC51-E14EBCE12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758" y="109039"/>
            <a:ext cx="9459399" cy="1058233"/>
          </a:xfrm>
        </p:spPr>
        <p:txBody>
          <a:bodyPr>
            <a:noAutofit/>
          </a:bodyPr>
          <a:lstStyle/>
          <a:p>
            <a:r>
              <a:rPr lang="ru-RU" sz="2800" dirty="0"/>
              <a:t>Руководящие принципы Всеобъемлющего регионального экономического партнерства (RCEP)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8139C99-C1B2-385A-3764-4AB738AD21B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141" y="6176962"/>
            <a:ext cx="617838" cy="58184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EF05F9A-DFCE-28AE-81B0-C8044680C76F}"/>
              </a:ext>
            </a:extLst>
          </p:cNvPr>
          <p:cNvSpPr txBox="1">
            <a:spLocks/>
          </p:cNvSpPr>
          <p:nvPr/>
        </p:nvSpPr>
        <p:spPr>
          <a:xfrm>
            <a:off x="244642" y="1227768"/>
            <a:ext cx="1700890" cy="1058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1800" dirty="0"/>
              <a:t>Процесс и методы ведения переговоров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10F0B77-6375-CF53-F8B4-68FA8D74F36E}"/>
              </a:ext>
            </a:extLst>
          </p:cNvPr>
          <p:cNvGrpSpPr/>
          <p:nvPr/>
        </p:nvGrpSpPr>
        <p:grpSpPr>
          <a:xfrm>
            <a:off x="244642" y="121061"/>
            <a:ext cx="1063363" cy="1063363"/>
            <a:chOff x="500743" y="2888192"/>
            <a:chExt cx="574058" cy="57405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D325B07-912C-DEE2-8034-4B282A0BC87A}"/>
                </a:ext>
              </a:extLst>
            </p:cNvPr>
            <p:cNvSpPr/>
            <p:nvPr/>
          </p:nvSpPr>
          <p:spPr>
            <a:xfrm>
              <a:off x="500743" y="2888192"/>
              <a:ext cx="574058" cy="57405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9A5672D-DAAD-2EAD-4562-F01BE7769DE9}"/>
                </a:ext>
              </a:extLst>
            </p:cNvPr>
            <p:cNvSpPr txBox="1"/>
            <p:nvPr/>
          </p:nvSpPr>
          <p:spPr>
            <a:xfrm>
              <a:off x="500743" y="3030462"/>
              <a:ext cx="574058" cy="299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03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A760AC2-BF89-2B28-544E-172D33301D24}"/>
              </a:ext>
            </a:extLst>
          </p:cNvPr>
          <p:cNvGrpSpPr/>
          <p:nvPr/>
        </p:nvGrpSpPr>
        <p:grpSpPr>
          <a:xfrm>
            <a:off x="3393910" y="2172362"/>
            <a:ext cx="7159214" cy="870496"/>
            <a:chOff x="6388579" y="3205023"/>
            <a:chExt cx="5751611" cy="102606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C56A2F7-E730-F5E6-E66B-FB07B4EBAABE}"/>
                </a:ext>
              </a:extLst>
            </p:cNvPr>
            <p:cNvGrpSpPr/>
            <p:nvPr/>
          </p:nvGrpSpPr>
          <p:grpSpPr>
            <a:xfrm flipH="1">
              <a:off x="6409751" y="3205023"/>
              <a:ext cx="5730439" cy="1026069"/>
              <a:chOff x="760337" y="1721852"/>
              <a:chExt cx="4722252" cy="1026069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B86A906A-9702-5A30-04C4-A2074B4F7CE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60337" y="1721852"/>
                <a:ext cx="4722252" cy="108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3A785AA-65AA-D776-AFC2-267DB56AD60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48273" y="2235857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CE4049F-C411-AB0F-611B-42C209F81D4A}"/>
                </a:ext>
              </a:extLst>
            </p:cNvPr>
            <p:cNvGrpSpPr/>
            <p:nvPr/>
          </p:nvGrpSpPr>
          <p:grpSpPr>
            <a:xfrm>
              <a:off x="6388579" y="3212272"/>
              <a:ext cx="5709093" cy="690587"/>
              <a:chOff x="2038251" y="2007166"/>
              <a:chExt cx="4704660" cy="690587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F7394FE-5ED0-16F4-7862-BA16224423AA}"/>
                  </a:ext>
                </a:extLst>
              </p:cNvPr>
              <p:cNvSpPr txBox="1"/>
              <p:nvPr/>
            </p:nvSpPr>
            <p:spPr>
              <a:xfrm>
                <a:off x="4125717" y="2007166"/>
                <a:ext cx="2617194" cy="32650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b="1" kern="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Соответствие ВТО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CE1D4E3-8951-66ED-A790-3F35C6CD1700}"/>
                  </a:ext>
                </a:extLst>
              </p:cNvPr>
              <p:cNvSpPr txBox="1"/>
              <p:nvPr/>
            </p:nvSpPr>
            <p:spPr>
              <a:xfrm>
                <a:off x="2038251" y="2354698"/>
                <a:ext cx="4702432" cy="343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r">
                  <a:lnSpc>
                    <a:spcPct val="115000"/>
                  </a:lnSpc>
                </a:pPr>
                <a:r>
                  <a:rPr lang="ru-RU" sz="1200" dirty="0">
                    <a:effectLst/>
                    <a:latin typeface="Calibri" panose="020F0502020204030204" pitchFamily="34" charset="0"/>
                  </a:rPr>
                  <a:t>Соответствие требованиям ВТО, включая статью XXIV ГАТТ и статью V ГАТС.</a:t>
                </a:r>
                <a:endParaRPr lang="ru-RU" sz="1200" dirty="0">
                  <a:effectLst/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9FA13BF-CD54-00D2-EDD4-C64646E43724}"/>
              </a:ext>
            </a:extLst>
          </p:cNvPr>
          <p:cNvGrpSpPr/>
          <p:nvPr/>
        </p:nvGrpSpPr>
        <p:grpSpPr>
          <a:xfrm>
            <a:off x="3422601" y="1199538"/>
            <a:ext cx="7130521" cy="880362"/>
            <a:chOff x="6421258" y="1712826"/>
            <a:chExt cx="5710137" cy="1037697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5377336-6A78-6CC3-C5AC-F02BBAFCD418}"/>
                </a:ext>
              </a:extLst>
            </p:cNvPr>
            <p:cNvGrpSpPr/>
            <p:nvPr/>
          </p:nvGrpSpPr>
          <p:grpSpPr>
            <a:xfrm flipH="1">
              <a:off x="6421258" y="1715787"/>
              <a:ext cx="5710137" cy="1024129"/>
              <a:chOff x="789171" y="1722931"/>
              <a:chExt cx="4719118" cy="1024129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FCA1BF46-6F16-B2FF-A2E6-21FF131A73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9171" y="1722931"/>
                <a:ext cx="471911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500403A2-382F-1B2E-6647-7299DEDEDA0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77107" y="2234996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4D8984C-80BC-D988-7987-D6A29BF75D66}"/>
                </a:ext>
              </a:extLst>
            </p:cNvPr>
            <p:cNvGrpSpPr/>
            <p:nvPr/>
          </p:nvGrpSpPr>
          <p:grpSpPr>
            <a:xfrm>
              <a:off x="6475772" y="1712826"/>
              <a:ext cx="5644469" cy="1037697"/>
              <a:chOff x="1428498" y="1919215"/>
              <a:chExt cx="5644469" cy="1037697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02A44A4-3D27-7B71-415A-05BAD1CD75BB}"/>
                  </a:ext>
                </a:extLst>
              </p:cNvPr>
              <p:cNvSpPr txBox="1"/>
              <p:nvPr/>
            </p:nvSpPr>
            <p:spPr>
              <a:xfrm>
                <a:off x="2631722" y="1919215"/>
                <a:ext cx="4429426" cy="32650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b="1" kern="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Параллельные переговоры для эффекта «единого предприятия»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F603123-1A77-654C-2714-F864FA85CFDF}"/>
                  </a:ext>
                </a:extLst>
              </p:cNvPr>
              <p:cNvSpPr txBox="1"/>
              <p:nvPr/>
            </p:nvSpPr>
            <p:spPr>
              <a:xfrm>
                <a:off x="1428498" y="2195071"/>
                <a:ext cx="5644469" cy="76184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Параллельные переговоры по торговле товарами, услугами и инвестициями и в других областях </a:t>
                </a:r>
                <a:r>
                  <a:rPr kumimoji="0" lang="ru-RU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ведутся одновременно</a:t>
                </a:r>
                <a:r>
                  <a:rPr kumimoji="0" lang="ru-RU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, для комплексных и всесторонних обзоров по широкому кругу вопросов.</a:t>
                </a: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F333912-38E6-17CF-4C89-023408B92DF2}"/>
              </a:ext>
            </a:extLst>
          </p:cNvPr>
          <p:cNvGrpSpPr/>
          <p:nvPr/>
        </p:nvGrpSpPr>
        <p:grpSpPr>
          <a:xfrm>
            <a:off x="3393912" y="3168379"/>
            <a:ext cx="7170351" cy="868849"/>
            <a:chOff x="6368828" y="4757923"/>
            <a:chExt cx="5780341" cy="1024128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3A52755-5B7A-C577-A8C7-ED8C8AF9A6A1}"/>
                </a:ext>
              </a:extLst>
            </p:cNvPr>
            <p:cNvGrpSpPr/>
            <p:nvPr/>
          </p:nvGrpSpPr>
          <p:grpSpPr>
            <a:xfrm flipH="1">
              <a:off x="6368828" y="4757923"/>
              <a:ext cx="5780341" cy="1024128"/>
              <a:chOff x="663949" y="1722591"/>
              <a:chExt cx="4818640" cy="1024128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BC62D4CF-061C-EBB0-4586-B8FD9DC2ABC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1433" y="1722931"/>
                <a:ext cx="4811156" cy="4814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249C3805-C39D-4693-61AE-D9F143C36A4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151885" y="2234655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B538BC8-EF85-C5FB-F3C3-85D6DE65838C}"/>
                </a:ext>
              </a:extLst>
            </p:cNvPr>
            <p:cNvGrpSpPr/>
            <p:nvPr/>
          </p:nvGrpSpPr>
          <p:grpSpPr>
            <a:xfrm>
              <a:off x="6973437" y="4809244"/>
              <a:ext cx="5166751" cy="878507"/>
              <a:chOff x="2586953" y="2058638"/>
              <a:chExt cx="4307135" cy="878507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CC9B8C0-12C8-7584-D3AD-64292DD14760}"/>
                  </a:ext>
                </a:extLst>
              </p:cNvPr>
              <p:cNvSpPr txBox="1"/>
              <p:nvPr/>
            </p:nvSpPr>
            <p:spPr>
              <a:xfrm>
                <a:off x="4246529" y="2058638"/>
                <a:ext cx="2647559" cy="32650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По образцу существующих ССТ АСЕАН+1.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B2AA1AA-3521-D429-C6AC-4C2CC7FCE654}"/>
                  </a:ext>
                </a:extLst>
              </p:cNvPr>
              <p:cNvSpPr txBox="1"/>
              <p:nvPr/>
            </p:nvSpPr>
            <p:spPr>
              <a:xfrm>
                <a:off x="2586953" y="2392972"/>
                <a:ext cx="4280991" cy="54417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dirty="0"/>
                  <a:t>Содействие торговле и инвестициям, повышение прозрачности и расширение участия в глобальных и региональных цепочках поставок. 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31596D51-6821-9319-430F-F39F876A88E5}"/>
              </a:ext>
            </a:extLst>
          </p:cNvPr>
          <p:cNvSpPr/>
          <p:nvPr/>
        </p:nvSpPr>
        <p:spPr>
          <a:xfrm>
            <a:off x="2605063" y="1166467"/>
            <a:ext cx="807773" cy="826821"/>
          </a:xfrm>
          <a:prstGeom prst="rect">
            <a:avLst/>
          </a:prstGeom>
          <a:solidFill>
            <a:schemeClr val="bg1">
              <a:alpha val="85000"/>
            </a:schemeClr>
          </a:solidFill>
          <a:ln w="25400" cap="flat" cmpd="sng" algn="ctr">
            <a:solidFill>
              <a:srgbClr val="552C8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377C7A4-979D-543D-46CA-A11996E0990F}"/>
              </a:ext>
            </a:extLst>
          </p:cNvPr>
          <p:cNvSpPr/>
          <p:nvPr/>
        </p:nvSpPr>
        <p:spPr>
          <a:xfrm>
            <a:off x="2700504" y="1264754"/>
            <a:ext cx="616892" cy="630246"/>
          </a:xfrm>
          <a:prstGeom prst="rect">
            <a:avLst/>
          </a:prstGeom>
          <a:solidFill>
            <a:srgbClr val="552C8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8234A5F-954F-CDB2-F319-63AE82BFDC44}"/>
              </a:ext>
            </a:extLst>
          </p:cNvPr>
          <p:cNvSpPr txBox="1"/>
          <p:nvPr/>
        </p:nvSpPr>
        <p:spPr>
          <a:xfrm>
            <a:off x="2623985" y="1418295"/>
            <a:ext cx="769928" cy="3231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01</a:t>
            </a:r>
            <a:endParaRPr kumimoji="0" lang="ru-RU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77BAC2D-2A32-7AE0-4747-5107D6CFCC4D}"/>
              </a:ext>
            </a:extLst>
          </p:cNvPr>
          <p:cNvSpPr/>
          <p:nvPr/>
        </p:nvSpPr>
        <p:spPr>
          <a:xfrm>
            <a:off x="2586136" y="3172751"/>
            <a:ext cx="807773" cy="82682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 cap="flat" cmpd="sng" algn="ctr">
            <a:solidFill>
              <a:srgbClr val="552C8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3C8D9D5-CFD3-0CD9-B2F3-41DB514E5D1F}"/>
              </a:ext>
            </a:extLst>
          </p:cNvPr>
          <p:cNvSpPr/>
          <p:nvPr/>
        </p:nvSpPr>
        <p:spPr>
          <a:xfrm>
            <a:off x="2681576" y="3271039"/>
            <a:ext cx="616892" cy="630246"/>
          </a:xfrm>
          <a:prstGeom prst="rect">
            <a:avLst/>
          </a:prstGeom>
          <a:solidFill>
            <a:srgbClr val="552C8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1FBE326-1DB1-C097-2FB1-46B9DE5A97EF}"/>
              </a:ext>
            </a:extLst>
          </p:cNvPr>
          <p:cNvSpPr txBox="1"/>
          <p:nvPr/>
        </p:nvSpPr>
        <p:spPr>
          <a:xfrm>
            <a:off x="2605056" y="3424580"/>
            <a:ext cx="769928" cy="3231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03</a:t>
            </a:r>
            <a:endParaRPr kumimoji="0" lang="ru-RU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379D1C7-57D9-6923-0A3A-59E261962D25}"/>
              </a:ext>
            </a:extLst>
          </p:cNvPr>
          <p:cNvGrpSpPr/>
          <p:nvPr/>
        </p:nvGrpSpPr>
        <p:grpSpPr>
          <a:xfrm>
            <a:off x="2605062" y="2178586"/>
            <a:ext cx="807773" cy="826820"/>
            <a:chOff x="1303021" y="2879738"/>
            <a:chExt cx="1440542" cy="1474511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AA47F38-CDE3-88F5-83F3-4D79460F9FF9}"/>
                </a:ext>
              </a:extLst>
            </p:cNvPr>
            <p:cNvSpPr/>
            <p:nvPr/>
          </p:nvSpPr>
          <p:spPr>
            <a:xfrm>
              <a:off x="1303021" y="2879738"/>
              <a:ext cx="1440542" cy="1474511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9EC64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4D08DFB-E062-9AB0-E2F9-F161EC8BD9CF}"/>
                </a:ext>
              </a:extLst>
            </p:cNvPr>
            <p:cNvSpPr/>
            <p:nvPr/>
          </p:nvSpPr>
          <p:spPr>
            <a:xfrm>
              <a:off x="1473225" y="3055018"/>
              <a:ext cx="1100135" cy="1123950"/>
            </a:xfrm>
            <a:prstGeom prst="rect">
              <a:avLst/>
            </a:prstGeom>
            <a:solidFill>
              <a:srgbClr val="9EC6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A9AFBE1-511D-DB7B-7641-5DF2844D66D3}"/>
                </a:ext>
              </a:extLst>
            </p:cNvPr>
            <p:cNvSpPr txBox="1"/>
            <p:nvPr/>
          </p:nvSpPr>
          <p:spPr>
            <a:xfrm>
              <a:off x="1336766" y="3328836"/>
              <a:ext cx="1373051" cy="57631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02</a:t>
              </a:r>
              <a:endPara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77B66A2-2CF8-E007-A213-7821F4EC127E}"/>
              </a:ext>
            </a:extLst>
          </p:cNvPr>
          <p:cNvGrpSpPr/>
          <p:nvPr/>
        </p:nvGrpSpPr>
        <p:grpSpPr>
          <a:xfrm>
            <a:off x="3378956" y="4110274"/>
            <a:ext cx="7185310" cy="889443"/>
            <a:chOff x="6391819" y="3182690"/>
            <a:chExt cx="5748371" cy="1048402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9D28A22B-5797-309D-D07B-BDCEA0943508}"/>
                </a:ext>
              </a:extLst>
            </p:cNvPr>
            <p:cNvGrpSpPr/>
            <p:nvPr/>
          </p:nvGrpSpPr>
          <p:grpSpPr>
            <a:xfrm flipH="1">
              <a:off x="6409751" y="3205023"/>
              <a:ext cx="5730439" cy="1026069"/>
              <a:chOff x="760337" y="1721852"/>
              <a:chExt cx="4722252" cy="1026069"/>
            </a:xfrm>
          </p:grpSpPr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3B15A486-F8A4-8336-71BC-216E86D8D6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60337" y="1721852"/>
                <a:ext cx="4722252" cy="108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0694FC1C-DEF5-FFE4-2326-58D16607EF6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48273" y="2235857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F68380B5-25DF-17C3-0119-9A822484F4D6}"/>
                </a:ext>
              </a:extLst>
            </p:cNvPr>
            <p:cNvGrpSpPr/>
            <p:nvPr/>
          </p:nvGrpSpPr>
          <p:grpSpPr>
            <a:xfrm>
              <a:off x="6391819" y="3182690"/>
              <a:ext cx="5706388" cy="718477"/>
              <a:chOff x="2040923" y="1977584"/>
              <a:chExt cx="4702432" cy="718477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713F1574-3A83-6448-6968-F34E57C3BF52}"/>
                  </a:ext>
                </a:extLst>
              </p:cNvPr>
              <p:cNvSpPr txBox="1"/>
              <p:nvPr/>
            </p:nvSpPr>
            <p:spPr>
              <a:xfrm>
                <a:off x="2625768" y="1977584"/>
                <a:ext cx="4117587" cy="32650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b="1" kern="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Ясно обозначенный учет потребностей наименее развитых стран 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994E1D18-57E2-3305-0E08-960811EC00BE}"/>
                  </a:ext>
                </a:extLst>
              </p:cNvPr>
              <p:cNvSpPr txBox="1"/>
              <p:nvPr/>
            </p:nvSpPr>
            <p:spPr>
              <a:xfrm>
                <a:off x="2040923" y="2369558"/>
                <a:ext cx="4702432" cy="32650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kern="0" dirty="0">
                    <a:solidFill>
                      <a:srgbClr val="3F3F3F"/>
                    </a:solidFill>
                    <a:latin typeface="Arial" panose="020B0604020202020204" pitchFamily="34" charset="0"/>
                  </a:rPr>
                  <a:t>Путем особого и дифференцированного режима, включая техническую помощь и наращивание потенциала.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5946E60-1E0D-8640-E072-E92C7E6CDD06}"/>
              </a:ext>
            </a:extLst>
          </p:cNvPr>
          <p:cNvGrpSpPr/>
          <p:nvPr/>
        </p:nvGrpSpPr>
        <p:grpSpPr>
          <a:xfrm>
            <a:off x="2586136" y="4135444"/>
            <a:ext cx="807773" cy="826820"/>
            <a:chOff x="1303021" y="2879738"/>
            <a:chExt cx="1440542" cy="1474511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FF620D5A-8AA9-3D04-696E-6DE99D7756EB}"/>
                </a:ext>
              </a:extLst>
            </p:cNvPr>
            <p:cNvSpPr/>
            <p:nvPr/>
          </p:nvSpPr>
          <p:spPr>
            <a:xfrm>
              <a:off x="1303021" y="2879738"/>
              <a:ext cx="1440542" cy="1474511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9EC64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8A1BFE25-4870-5418-BDE6-F23AAED467D8}"/>
                </a:ext>
              </a:extLst>
            </p:cNvPr>
            <p:cNvSpPr/>
            <p:nvPr/>
          </p:nvSpPr>
          <p:spPr>
            <a:xfrm>
              <a:off x="1473225" y="3055018"/>
              <a:ext cx="1100135" cy="1123950"/>
            </a:xfrm>
            <a:prstGeom prst="rect">
              <a:avLst/>
            </a:prstGeom>
            <a:solidFill>
              <a:srgbClr val="9EC6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5EF70A4-ECD8-D709-40BE-7DCD07A71371}"/>
                </a:ext>
              </a:extLst>
            </p:cNvPr>
            <p:cNvSpPr txBox="1"/>
            <p:nvPr/>
          </p:nvSpPr>
          <p:spPr>
            <a:xfrm>
              <a:off x="1336766" y="3328836"/>
              <a:ext cx="1373051" cy="57631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04</a:t>
              </a:r>
              <a:endPara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70FDBD4-9309-06D1-0162-04DB0B094A19}"/>
              </a:ext>
            </a:extLst>
          </p:cNvPr>
          <p:cNvGrpSpPr/>
          <p:nvPr/>
        </p:nvGrpSpPr>
        <p:grpSpPr>
          <a:xfrm>
            <a:off x="3393912" y="5167863"/>
            <a:ext cx="7170351" cy="876853"/>
            <a:chOff x="6368828" y="4748489"/>
            <a:chExt cx="5780341" cy="1033562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A1395340-D645-221F-4A77-B7C6CF252AB3}"/>
                </a:ext>
              </a:extLst>
            </p:cNvPr>
            <p:cNvGrpSpPr/>
            <p:nvPr/>
          </p:nvGrpSpPr>
          <p:grpSpPr>
            <a:xfrm flipH="1">
              <a:off x="6368828" y="4757923"/>
              <a:ext cx="5780341" cy="1024128"/>
              <a:chOff x="663949" y="1722591"/>
              <a:chExt cx="4818640" cy="1024128"/>
            </a:xfrm>
          </p:grpSpPr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E10F957D-E236-F1DB-9221-70DD0AF50E3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1433" y="1722931"/>
                <a:ext cx="4811156" cy="4814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458F72EE-C1F3-C241-FC65-4A46E5636F9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151885" y="2234655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BEFBB31D-F4E9-715B-C7B4-7C26FBD735A5}"/>
                </a:ext>
              </a:extLst>
            </p:cNvPr>
            <p:cNvGrpSpPr/>
            <p:nvPr/>
          </p:nvGrpSpPr>
          <p:grpSpPr>
            <a:xfrm>
              <a:off x="6973437" y="4748489"/>
              <a:ext cx="5166751" cy="700814"/>
              <a:chOff x="2586953" y="1997883"/>
              <a:chExt cx="4307135" cy="700814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F8DCA598-6326-84A9-A03B-0EEE91110319}"/>
                  </a:ext>
                </a:extLst>
              </p:cNvPr>
              <p:cNvSpPr txBox="1"/>
              <p:nvPr/>
            </p:nvSpPr>
            <p:spPr>
              <a:xfrm>
                <a:off x="3428470" y="1997883"/>
                <a:ext cx="3465618" cy="32650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Первоначально было разрешено открытое присоединение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89F809E-99FC-990A-0071-F6F6119E5A38}"/>
                  </a:ext>
                </a:extLst>
              </p:cNvPr>
              <p:cNvSpPr txBox="1"/>
              <p:nvPr/>
            </p:nvSpPr>
            <p:spPr>
              <a:xfrm>
                <a:off x="2586953" y="2372194"/>
                <a:ext cx="4280991" cy="32650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dirty="0"/>
                  <a:t>На условиях, которые должны быть согласованы всеми </a:t>
                </a:r>
                <a:r>
                  <a:rPr lang="ru-RU" sz="1200" dirty="0" smtClean="0"/>
                  <a:t>действующими членами</a:t>
                </a:r>
                <a:r>
                  <a:rPr lang="ru-RU" sz="1200" dirty="0"/>
                  <a:t>.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9CA3167A-1DA2-3003-A1E5-F47114FD74F4}"/>
              </a:ext>
            </a:extLst>
          </p:cNvPr>
          <p:cNvSpPr/>
          <p:nvPr/>
        </p:nvSpPr>
        <p:spPr>
          <a:xfrm>
            <a:off x="2586136" y="5180237"/>
            <a:ext cx="807773" cy="82682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 cap="flat" cmpd="sng" algn="ctr">
            <a:solidFill>
              <a:srgbClr val="552C8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CD52F19-C53F-39D3-8BB3-617606DB894B}"/>
              </a:ext>
            </a:extLst>
          </p:cNvPr>
          <p:cNvSpPr/>
          <p:nvPr/>
        </p:nvSpPr>
        <p:spPr>
          <a:xfrm>
            <a:off x="2681576" y="5278525"/>
            <a:ext cx="616892" cy="630246"/>
          </a:xfrm>
          <a:prstGeom prst="rect">
            <a:avLst/>
          </a:prstGeom>
          <a:solidFill>
            <a:srgbClr val="552C8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AD10669-01D1-C802-64E4-145B9D4655C8}"/>
              </a:ext>
            </a:extLst>
          </p:cNvPr>
          <p:cNvSpPr txBox="1"/>
          <p:nvPr/>
        </p:nvSpPr>
        <p:spPr>
          <a:xfrm>
            <a:off x="2605056" y="5432066"/>
            <a:ext cx="769928" cy="3231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05</a:t>
            </a:r>
            <a:endParaRPr kumimoji="0" lang="ru-RU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6465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F1276-FA71-D667-E2F3-3EB18006B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7400" y="160772"/>
            <a:ext cx="7330873" cy="1058233"/>
          </a:xfrm>
        </p:spPr>
        <p:txBody>
          <a:bodyPr>
            <a:normAutofit fontScale="90000"/>
          </a:bodyPr>
          <a:lstStyle/>
          <a:p>
            <a:pPr algn="r"/>
            <a:r>
              <a:rPr lang="ru-RU" sz="4000" dirty="0"/>
              <a:t>Проведение торговых переговоров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147CD37E-C551-FF24-BF88-57440F45636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141" y="6176962"/>
            <a:ext cx="617838" cy="58184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0CE8C34-AF70-7999-7696-E0B34E05B798}"/>
              </a:ext>
            </a:extLst>
          </p:cNvPr>
          <p:cNvSpPr txBox="1">
            <a:spLocks/>
          </p:cNvSpPr>
          <p:nvPr/>
        </p:nvSpPr>
        <p:spPr>
          <a:xfrm>
            <a:off x="10285217" y="1212718"/>
            <a:ext cx="1764109" cy="1058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ru-RU" sz="1800" dirty="0"/>
              <a:t>Процесс и методы ведения переговоров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C1A2FA8-5B88-0376-F32C-3ACA02FAEC13}"/>
              </a:ext>
            </a:extLst>
          </p:cNvPr>
          <p:cNvGrpSpPr/>
          <p:nvPr/>
        </p:nvGrpSpPr>
        <p:grpSpPr>
          <a:xfrm>
            <a:off x="10822118" y="149355"/>
            <a:ext cx="1063363" cy="1063363"/>
            <a:chOff x="500743" y="2888192"/>
            <a:chExt cx="574058" cy="57405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64EFDAB-95F0-3EC6-D4E5-62634ED094EC}"/>
                </a:ext>
              </a:extLst>
            </p:cNvPr>
            <p:cNvSpPr/>
            <p:nvPr/>
          </p:nvSpPr>
          <p:spPr>
            <a:xfrm>
              <a:off x="500743" y="2888192"/>
              <a:ext cx="574058" cy="57405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725340D-D7D4-5599-68E6-3B9AA1D826B1}"/>
                </a:ext>
              </a:extLst>
            </p:cNvPr>
            <p:cNvSpPr txBox="1"/>
            <p:nvPr/>
          </p:nvSpPr>
          <p:spPr>
            <a:xfrm>
              <a:off x="500743" y="3030462"/>
              <a:ext cx="574058" cy="299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03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C7E1604-54D3-5BFD-386C-0EEBF8517CAB}"/>
              </a:ext>
            </a:extLst>
          </p:cNvPr>
          <p:cNvGrpSpPr/>
          <p:nvPr/>
        </p:nvGrpSpPr>
        <p:grpSpPr>
          <a:xfrm>
            <a:off x="2919454" y="2900991"/>
            <a:ext cx="4877341" cy="870496"/>
            <a:chOff x="6391182" y="3205023"/>
            <a:chExt cx="5749008" cy="102606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5C7FEC4-B34E-0301-9542-54DB42D15F1F}"/>
                </a:ext>
              </a:extLst>
            </p:cNvPr>
            <p:cNvGrpSpPr/>
            <p:nvPr/>
          </p:nvGrpSpPr>
          <p:grpSpPr>
            <a:xfrm flipH="1">
              <a:off x="6409751" y="3205023"/>
              <a:ext cx="5730439" cy="1026069"/>
              <a:chOff x="760337" y="1721852"/>
              <a:chExt cx="4722252" cy="1026069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2B023B1C-65A3-58C8-ECD6-3A4A371835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60337" y="1721852"/>
                <a:ext cx="4722252" cy="108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116679F-709E-DA16-3E7D-A0BE8E62F6B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48273" y="2235857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338511E-6C9E-2BEE-8049-2FDD41B2D37D}"/>
                </a:ext>
              </a:extLst>
            </p:cNvPr>
            <p:cNvGrpSpPr/>
            <p:nvPr/>
          </p:nvGrpSpPr>
          <p:grpSpPr>
            <a:xfrm>
              <a:off x="6391182" y="3326074"/>
              <a:ext cx="5717905" cy="853855"/>
              <a:chOff x="2040398" y="2120968"/>
              <a:chExt cx="4711923" cy="853855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001AD38-04C6-B618-9E9C-ADC89DC198BF}"/>
                  </a:ext>
                </a:extLst>
              </p:cNvPr>
              <p:cNvSpPr txBox="1"/>
              <p:nvPr/>
            </p:nvSpPr>
            <p:spPr>
              <a:xfrm>
                <a:off x="4135127" y="2120968"/>
                <a:ext cx="2617194" cy="32650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b="1" kern="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Группы переговорщиков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893049D-65BC-9297-9718-BEBAFEA93ECB}"/>
                  </a:ext>
                </a:extLst>
              </p:cNvPr>
              <p:cNvSpPr txBox="1"/>
              <p:nvPr/>
            </p:nvSpPr>
            <p:spPr>
              <a:xfrm>
                <a:off x="2040398" y="2430651"/>
                <a:ext cx="4702432" cy="54417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kern="0" dirty="0">
                    <a:solidFill>
                      <a:srgbClr val="3F3F3F"/>
                    </a:solidFill>
                    <a:latin typeface="Arial" panose="020B0604020202020204" pitchFamily="34" charset="0"/>
                  </a:rPr>
                  <a:t>Группы обсуждают основные и технические детали на переднем крае переговоров.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4B728D0-7D23-9DE7-14AD-D9F3F8178CDC}"/>
              </a:ext>
            </a:extLst>
          </p:cNvPr>
          <p:cNvGrpSpPr/>
          <p:nvPr/>
        </p:nvGrpSpPr>
        <p:grpSpPr>
          <a:xfrm>
            <a:off x="2944969" y="1631590"/>
            <a:ext cx="4844363" cy="868851"/>
            <a:chOff x="6421258" y="1715787"/>
            <a:chExt cx="5710137" cy="102412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A0B739A-61EE-D83B-951C-12903BBA0DC7}"/>
                </a:ext>
              </a:extLst>
            </p:cNvPr>
            <p:cNvGrpSpPr/>
            <p:nvPr/>
          </p:nvGrpSpPr>
          <p:grpSpPr>
            <a:xfrm flipH="1">
              <a:off x="6421258" y="1715787"/>
              <a:ext cx="5710137" cy="1024129"/>
              <a:chOff x="789171" y="1722931"/>
              <a:chExt cx="4719118" cy="1024129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AD7BF105-1D2C-FC7A-F5CF-44C75693E00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9171" y="1722931"/>
                <a:ext cx="471911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5D9916E8-369C-9EBD-BAE5-40E70915916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77107" y="2234996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1EBE898-ED7A-502A-B203-BCBDC2C18F07}"/>
                </a:ext>
              </a:extLst>
            </p:cNvPr>
            <p:cNvGrpSpPr/>
            <p:nvPr/>
          </p:nvGrpSpPr>
          <p:grpSpPr>
            <a:xfrm>
              <a:off x="6672679" y="1784739"/>
              <a:ext cx="5436411" cy="866405"/>
              <a:chOff x="1625405" y="1991128"/>
              <a:chExt cx="5436411" cy="86640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7A2F129-2EE7-FEB1-2D47-800889415EE5}"/>
                  </a:ext>
                </a:extLst>
              </p:cNvPr>
              <p:cNvSpPr txBox="1"/>
              <p:nvPr/>
            </p:nvSpPr>
            <p:spPr>
              <a:xfrm>
                <a:off x="2970522" y="1991128"/>
                <a:ext cx="4091294" cy="32650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b="1" kern="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Роль главных переговорщиков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2C35270-1BD9-0F7E-B560-73CD839C09B8}"/>
                  </a:ext>
                </a:extLst>
              </p:cNvPr>
              <p:cNvSpPr txBox="1"/>
              <p:nvPr/>
            </p:nvSpPr>
            <p:spPr>
              <a:xfrm>
                <a:off x="1625405" y="2313361"/>
                <a:ext cx="5436410" cy="54417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Главный переговорщик - тот, кто </a:t>
                </a:r>
                <a:r>
                  <a:rPr kumimoji="0" lang="ru-RU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руководит процессом </a:t>
                </a:r>
                <a:r>
                  <a:rPr kumimoji="0" lang="ru-RU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и находит выходы из бехвыходных ситуаций.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B2D8B32-9B91-0BAD-9C50-14AEFDC1126B}"/>
              </a:ext>
            </a:extLst>
          </p:cNvPr>
          <p:cNvGrpSpPr/>
          <p:nvPr/>
        </p:nvGrpSpPr>
        <p:grpSpPr>
          <a:xfrm>
            <a:off x="2900489" y="4212473"/>
            <a:ext cx="4903921" cy="868849"/>
            <a:chOff x="6368828" y="4757923"/>
            <a:chExt cx="5780341" cy="102412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F40795D-E638-07B7-5DDE-AEF46424C70A}"/>
                </a:ext>
              </a:extLst>
            </p:cNvPr>
            <p:cNvGrpSpPr/>
            <p:nvPr/>
          </p:nvGrpSpPr>
          <p:grpSpPr>
            <a:xfrm flipH="1">
              <a:off x="6368828" y="4757923"/>
              <a:ext cx="5780341" cy="1024128"/>
              <a:chOff x="663949" y="1722591"/>
              <a:chExt cx="4818640" cy="1024128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45F7A0B7-8835-1A72-1641-B41C181EF32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1433" y="1722931"/>
                <a:ext cx="4811156" cy="4814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AFB2DBB-CA61-ED61-D529-00D6F64945E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151885" y="2234655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0B7CAE0-DFE6-FC1F-C42E-734FCD4A5F86}"/>
                </a:ext>
              </a:extLst>
            </p:cNvPr>
            <p:cNvGrpSpPr/>
            <p:nvPr/>
          </p:nvGrpSpPr>
          <p:grpSpPr>
            <a:xfrm>
              <a:off x="6973701" y="4820654"/>
              <a:ext cx="5166490" cy="928255"/>
              <a:chOff x="2587173" y="2070048"/>
              <a:chExt cx="4306918" cy="928255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83F0B41-0CFB-C599-C580-74A680BB13A0}"/>
                  </a:ext>
                </a:extLst>
              </p:cNvPr>
              <p:cNvSpPr txBox="1"/>
              <p:nvPr/>
            </p:nvSpPr>
            <p:spPr>
              <a:xfrm>
                <a:off x="4246532" y="2070048"/>
                <a:ext cx="2647559" cy="32650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Параллельные процессы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E37DD2D-EF65-181F-C946-CDDA7E2ACCE0}"/>
                  </a:ext>
                </a:extLst>
              </p:cNvPr>
              <p:cNvSpPr txBox="1"/>
              <p:nvPr/>
            </p:nvSpPr>
            <p:spPr>
              <a:xfrm>
                <a:off x="2587173" y="2454131"/>
                <a:ext cx="4280991" cy="54417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dirty="0"/>
                  <a:t>Пока продолжаются переговоры, важно держать различные группы и заинтересованные стороны в курсе последних событий. 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14A66331-C5BD-EDFC-E01F-AF1BE74F34EC}"/>
              </a:ext>
            </a:extLst>
          </p:cNvPr>
          <p:cNvSpPr/>
          <p:nvPr/>
        </p:nvSpPr>
        <p:spPr>
          <a:xfrm>
            <a:off x="2127430" y="1596007"/>
            <a:ext cx="807773" cy="826821"/>
          </a:xfrm>
          <a:prstGeom prst="rect">
            <a:avLst/>
          </a:prstGeom>
          <a:solidFill>
            <a:schemeClr val="bg1">
              <a:alpha val="85000"/>
            </a:schemeClr>
          </a:solidFill>
          <a:ln w="25400" cap="flat" cmpd="sng" algn="ctr">
            <a:solidFill>
              <a:srgbClr val="552C8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B1399A9-0771-9AF3-69C8-12CA03CE159B}"/>
              </a:ext>
            </a:extLst>
          </p:cNvPr>
          <p:cNvSpPr/>
          <p:nvPr/>
        </p:nvSpPr>
        <p:spPr>
          <a:xfrm>
            <a:off x="2222871" y="1694294"/>
            <a:ext cx="616892" cy="630246"/>
          </a:xfrm>
          <a:prstGeom prst="rect">
            <a:avLst/>
          </a:prstGeom>
          <a:solidFill>
            <a:srgbClr val="552C8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625BE6-7F50-70D9-E2B3-74B95BCF28FC}"/>
              </a:ext>
            </a:extLst>
          </p:cNvPr>
          <p:cNvSpPr txBox="1"/>
          <p:nvPr/>
        </p:nvSpPr>
        <p:spPr>
          <a:xfrm>
            <a:off x="2146352" y="1847835"/>
            <a:ext cx="769928" cy="3231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01</a:t>
            </a:r>
            <a:endParaRPr kumimoji="0" lang="ru-RU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A35196A-CEE3-CD8D-E819-0DD0FCBD4D9B}"/>
              </a:ext>
            </a:extLst>
          </p:cNvPr>
          <p:cNvSpPr/>
          <p:nvPr/>
        </p:nvSpPr>
        <p:spPr>
          <a:xfrm>
            <a:off x="2092713" y="4216845"/>
            <a:ext cx="807773" cy="82682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 cap="flat" cmpd="sng" algn="ctr">
            <a:solidFill>
              <a:srgbClr val="552C8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657A794-012C-7057-B1AE-3015B9A7696D}"/>
              </a:ext>
            </a:extLst>
          </p:cNvPr>
          <p:cNvSpPr/>
          <p:nvPr/>
        </p:nvSpPr>
        <p:spPr>
          <a:xfrm>
            <a:off x="2188153" y="4315133"/>
            <a:ext cx="616892" cy="630246"/>
          </a:xfrm>
          <a:prstGeom prst="rect">
            <a:avLst/>
          </a:prstGeom>
          <a:solidFill>
            <a:srgbClr val="552C8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D059486-CD67-F607-57A6-29E3558A5425}"/>
              </a:ext>
            </a:extLst>
          </p:cNvPr>
          <p:cNvSpPr txBox="1"/>
          <p:nvPr/>
        </p:nvSpPr>
        <p:spPr>
          <a:xfrm>
            <a:off x="2111633" y="4468674"/>
            <a:ext cx="769928" cy="3231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03</a:t>
            </a:r>
            <a:endParaRPr kumimoji="0" lang="ru-RU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D8B2230-B23C-54C1-5907-1060270F2F74}"/>
              </a:ext>
            </a:extLst>
          </p:cNvPr>
          <p:cNvGrpSpPr/>
          <p:nvPr/>
        </p:nvGrpSpPr>
        <p:grpSpPr>
          <a:xfrm>
            <a:off x="2127430" y="2907215"/>
            <a:ext cx="807773" cy="826820"/>
            <a:chOff x="1303021" y="2879738"/>
            <a:chExt cx="1440542" cy="147451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5AA5E56-F6EB-4B48-703A-16AA9DC7EE63}"/>
                </a:ext>
              </a:extLst>
            </p:cNvPr>
            <p:cNvSpPr/>
            <p:nvPr/>
          </p:nvSpPr>
          <p:spPr>
            <a:xfrm>
              <a:off x="1303021" y="2879738"/>
              <a:ext cx="1440542" cy="1474511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9EC64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C9E3C6D-EF7B-8C1F-ACEF-251E31FF87C4}"/>
                </a:ext>
              </a:extLst>
            </p:cNvPr>
            <p:cNvSpPr/>
            <p:nvPr/>
          </p:nvSpPr>
          <p:spPr>
            <a:xfrm>
              <a:off x="1473225" y="3055018"/>
              <a:ext cx="1100135" cy="1123950"/>
            </a:xfrm>
            <a:prstGeom prst="rect">
              <a:avLst/>
            </a:prstGeom>
            <a:solidFill>
              <a:srgbClr val="9EC6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AA2271C-FD67-B885-1071-A451B179606F}"/>
                </a:ext>
              </a:extLst>
            </p:cNvPr>
            <p:cNvSpPr txBox="1"/>
            <p:nvPr/>
          </p:nvSpPr>
          <p:spPr>
            <a:xfrm>
              <a:off x="1336766" y="3328836"/>
              <a:ext cx="1373051" cy="57631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02</a:t>
              </a:r>
              <a:endPara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82118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5E3CE-CA30-076A-5339-5E84221AB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154902"/>
            <a:ext cx="6032500" cy="1058233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Хронология торговых переговоров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D045C70-FCA2-A2B5-2D26-EEC978EC58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141" y="6176962"/>
            <a:ext cx="617838" cy="58184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F5127AE-DD2C-04A2-DDB5-9B0D20E45E96}"/>
              </a:ext>
            </a:extLst>
          </p:cNvPr>
          <p:cNvSpPr txBox="1">
            <a:spLocks/>
          </p:cNvSpPr>
          <p:nvPr/>
        </p:nvSpPr>
        <p:spPr>
          <a:xfrm>
            <a:off x="244642" y="1227768"/>
            <a:ext cx="1700890" cy="1058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1800" dirty="0"/>
              <a:t>Процесс и методы ведения переговоров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96A2DC3-2CAE-2779-C465-F595149E1CDB}"/>
              </a:ext>
            </a:extLst>
          </p:cNvPr>
          <p:cNvGrpSpPr/>
          <p:nvPr/>
        </p:nvGrpSpPr>
        <p:grpSpPr>
          <a:xfrm>
            <a:off x="244642" y="121061"/>
            <a:ext cx="1063363" cy="1063363"/>
            <a:chOff x="500743" y="2888192"/>
            <a:chExt cx="574058" cy="57405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14ECF39-7877-77B7-281F-1C1609043752}"/>
                </a:ext>
              </a:extLst>
            </p:cNvPr>
            <p:cNvSpPr/>
            <p:nvPr/>
          </p:nvSpPr>
          <p:spPr>
            <a:xfrm>
              <a:off x="500743" y="2888192"/>
              <a:ext cx="574058" cy="57405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EF3D02D-695F-D67C-340A-37B395E829AE}"/>
                </a:ext>
              </a:extLst>
            </p:cNvPr>
            <p:cNvSpPr txBox="1"/>
            <p:nvPr/>
          </p:nvSpPr>
          <p:spPr>
            <a:xfrm>
              <a:off x="500743" y="3030462"/>
              <a:ext cx="574058" cy="299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03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E2A59B6-A901-239A-FFCE-C3BD856C51C5}"/>
              </a:ext>
            </a:extLst>
          </p:cNvPr>
          <p:cNvGrpSpPr/>
          <p:nvPr/>
        </p:nvGrpSpPr>
        <p:grpSpPr>
          <a:xfrm>
            <a:off x="2919454" y="2900991"/>
            <a:ext cx="4877341" cy="919423"/>
            <a:chOff x="6391182" y="3205023"/>
            <a:chExt cx="5749008" cy="108374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95F10BB-5C30-5877-D3F8-0F739F72C62A}"/>
                </a:ext>
              </a:extLst>
            </p:cNvPr>
            <p:cNvGrpSpPr/>
            <p:nvPr/>
          </p:nvGrpSpPr>
          <p:grpSpPr>
            <a:xfrm flipH="1">
              <a:off x="6409751" y="3205023"/>
              <a:ext cx="5730439" cy="1026069"/>
              <a:chOff x="760337" y="1721852"/>
              <a:chExt cx="4722252" cy="1026069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4B14AB44-C8F2-1134-4799-9C8EC6B9AA4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60337" y="1721852"/>
                <a:ext cx="4722252" cy="108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A2D678AB-1247-E579-FEF9-50D17BA838A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48273" y="2235857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7D72A28-829C-F37B-841E-2843F1964CE7}"/>
                </a:ext>
              </a:extLst>
            </p:cNvPr>
            <p:cNvGrpSpPr/>
            <p:nvPr/>
          </p:nvGrpSpPr>
          <p:grpSpPr>
            <a:xfrm>
              <a:off x="6391182" y="3224705"/>
              <a:ext cx="5706389" cy="1064058"/>
              <a:chOff x="2040398" y="2019599"/>
              <a:chExt cx="4702433" cy="106405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D8E1BB7-007C-B401-039E-BC9538D10F62}"/>
                  </a:ext>
                </a:extLst>
              </p:cNvPr>
              <p:cNvSpPr txBox="1"/>
              <p:nvPr/>
            </p:nvSpPr>
            <p:spPr>
              <a:xfrm>
                <a:off x="4125637" y="2019599"/>
                <a:ext cx="2617194" cy="32650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b="1" kern="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Долгая игра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B8A0E85-920B-5BC3-CB8A-C8A3744A0532}"/>
                  </a:ext>
                </a:extLst>
              </p:cNvPr>
              <p:cNvSpPr txBox="1"/>
              <p:nvPr/>
            </p:nvSpPr>
            <p:spPr>
              <a:xfrm>
                <a:off x="2040398" y="2321816"/>
                <a:ext cx="4702432" cy="76184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kern="0" dirty="0">
                    <a:solidFill>
                      <a:srgbClr val="3F3F3F"/>
                    </a:solidFill>
                    <a:latin typeface="Arial" panose="020B0604020202020204" pitchFamily="34" charset="0"/>
                  </a:rPr>
                  <a:t>Переговоры, в которых участвует более двух сторон, и в которых </a:t>
                </a:r>
                <a:r>
                  <a:rPr lang="ru-RU" sz="1200" kern="0" dirty="0" smtClean="0">
                    <a:solidFill>
                      <a:srgbClr val="3F3F3F"/>
                    </a:solidFill>
                    <a:latin typeface="Arial" panose="020B0604020202020204" pitchFamily="34" charset="0"/>
                  </a:rPr>
                  <a:t>рассматриваются </a:t>
                </a:r>
                <a:r>
                  <a:rPr lang="ru-RU" sz="1200" kern="0" dirty="0">
                    <a:solidFill>
                      <a:srgbClr val="3F3F3F"/>
                    </a:solidFill>
                    <a:latin typeface="Arial" panose="020B0604020202020204" pitchFamily="34" charset="0"/>
                  </a:rPr>
                  <a:t>соглашения с большим количеством глав, обычно затягиваются на годы.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5414B5A-6E1F-BAF8-60C6-CCF11260AD09}"/>
              </a:ext>
            </a:extLst>
          </p:cNvPr>
          <p:cNvGrpSpPr/>
          <p:nvPr/>
        </p:nvGrpSpPr>
        <p:grpSpPr>
          <a:xfrm>
            <a:off x="2944969" y="1631590"/>
            <a:ext cx="4844363" cy="868851"/>
            <a:chOff x="6421258" y="1715787"/>
            <a:chExt cx="5710137" cy="102412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3D5B9FA-6ABB-E915-A88D-35ADA369112A}"/>
                </a:ext>
              </a:extLst>
            </p:cNvPr>
            <p:cNvGrpSpPr/>
            <p:nvPr/>
          </p:nvGrpSpPr>
          <p:grpSpPr>
            <a:xfrm flipH="1">
              <a:off x="6421258" y="1715787"/>
              <a:ext cx="5710137" cy="1024129"/>
              <a:chOff x="789171" y="1722931"/>
              <a:chExt cx="4719118" cy="1024129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FA45CC2B-01B5-6D56-C555-9E9440A3A34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9171" y="1722931"/>
                <a:ext cx="471911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4633E2AF-2956-D79B-67DC-07DF2605074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77107" y="2234996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0FE48F3-49B2-307A-FA3B-1B4A75F80817}"/>
                </a:ext>
              </a:extLst>
            </p:cNvPr>
            <p:cNvGrpSpPr/>
            <p:nvPr/>
          </p:nvGrpSpPr>
          <p:grpSpPr>
            <a:xfrm>
              <a:off x="6672679" y="1784739"/>
              <a:ext cx="5436410" cy="866405"/>
              <a:chOff x="1625405" y="1991128"/>
              <a:chExt cx="5436410" cy="866405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0F57A1E-A412-4E87-94D2-AB9BC64D0493}"/>
                  </a:ext>
                </a:extLst>
              </p:cNvPr>
              <p:cNvSpPr txBox="1"/>
              <p:nvPr/>
            </p:nvSpPr>
            <p:spPr>
              <a:xfrm>
                <a:off x="4124202" y="1991128"/>
                <a:ext cx="2937613" cy="32650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b="1" kern="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Короткая игра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EA78F2F-B1C6-C347-4C70-6471B629662A}"/>
                  </a:ext>
                </a:extLst>
              </p:cNvPr>
              <p:cNvSpPr txBox="1"/>
              <p:nvPr/>
            </p:nvSpPr>
            <p:spPr>
              <a:xfrm>
                <a:off x="1625405" y="2313361"/>
                <a:ext cx="5436410" cy="54417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Некоторые переговоры могут быть завершены </a:t>
                </a:r>
                <a:r>
                  <a:rPr lang="ru-RU" sz="1200" kern="0" dirty="0">
                    <a:solidFill>
                      <a:srgbClr val="3F3F3F"/>
                    </a:solidFill>
                    <a:latin typeface="Arial" panose="020B0604020202020204" pitchFamily="34" charset="0"/>
                  </a:rPr>
                  <a:t>быстро при заданном наборе условий.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146EC81-D7DB-6744-2390-FFF7B2A2B5C0}"/>
              </a:ext>
            </a:extLst>
          </p:cNvPr>
          <p:cNvGrpSpPr/>
          <p:nvPr/>
        </p:nvGrpSpPr>
        <p:grpSpPr>
          <a:xfrm>
            <a:off x="2900489" y="4212472"/>
            <a:ext cx="4903921" cy="933066"/>
            <a:chOff x="6368828" y="4757923"/>
            <a:chExt cx="5780341" cy="109982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704BA9E-25A7-19FF-F312-5BD2AE6B5865}"/>
                </a:ext>
              </a:extLst>
            </p:cNvPr>
            <p:cNvGrpSpPr/>
            <p:nvPr/>
          </p:nvGrpSpPr>
          <p:grpSpPr>
            <a:xfrm flipH="1">
              <a:off x="6368828" y="4757923"/>
              <a:ext cx="5780341" cy="1024128"/>
              <a:chOff x="663949" y="1722591"/>
              <a:chExt cx="4818640" cy="1024128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2049C0B9-B7C2-5231-912C-2C5C1F6F08D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1433" y="1722931"/>
                <a:ext cx="4811156" cy="4814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0CD262E-1D41-5CAF-1584-8E49C4507EF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151885" y="2234655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8FC47A8-43ED-A1C4-B8A9-EFBBB646F181}"/>
                </a:ext>
              </a:extLst>
            </p:cNvPr>
            <p:cNvGrpSpPr/>
            <p:nvPr/>
          </p:nvGrpSpPr>
          <p:grpSpPr>
            <a:xfrm>
              <a:off x="6459014" y="4769399"/>
              <a:ext cx="5681177" cy="1088346"/>
              <a:chOff x="2158117" y="2018793"/>
              <a:chExt cx="4735974" cy="1088346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4FF3B7A-4115-8DD3-6CEA-0A7C1B6A0344}"/>
                  </a:ext>
                </a:extLst>
              </p:cNvPr>
              <p:cNvSpPr txBox="1"/>
              <p:nvPr/>
            </p:nvSpPr>
            <p:spPr>
              <a:xfrm>
                <a:off x="4246532" y="2018793"/>
                <a:ext cx="2647559" cy="32650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Как добраться до </a:t>
                </a:r>
                <a:r>
                  <a:rPr kumimoji="0" lang="ru-RU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«да</a:t>
                </a:r>
                <a:r>
                  <a:rPr kumimoji="0" lang="ru-RU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»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8A48E81-7355-F7FE-3D4F-ACB4F3B43093}"/>
                  </a:ext>
                </a:extLst>
              </p:cNvPr>
              <p:cNvSpPr txBox="1"/>
              <p:nvPr/>
            </p:nvSpPr>
            <p:spPr>
              <a:xfrm>
                <a:off x="2158117" y="2345297"/>
                <a:ext cx="4710047" cy="76184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lvl="0" algn="r" defTabSz="685800">
                  <a:defRPr/>
                </a:pPr>
                <a:r>
                  <a:rPr kumimoji="0" lang="ru-RU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Это вопрос политической воли, а также </a:t>
                </a:r>
                <a:r>
                  <a:rPr kumimoji="0" lang="ru-RU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тщательного </a:t>
                </a:r>
                <a:r>
                  <a:rPr kumimoji="0" lang="ru-RU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управления ожиданиями и потоком информации во время </a:t>
                </a:r>
                <a:r>
                  <a:rPr lang="ru-RU" sz="1200" kern="0" dirty="0" smtClean="0">
                    <a:solidFill>
                      <a:srgbClr val="3F3F3F"/>
                    </a:solidFill>
                    <a:latin typeface="Arial" panose="020B0604020202020204" pitchFamily="34" charset="0"/>
                  </a:rPr>
                  <a:t>переговоров с </a:t>
                </a:r>
                <a:r>
                  <a:rPr lang="ru-RU" sz="1200" kern="0" dirty="0">
                    <a:solidFill>
                      <a:srgbClr val="3F3F3F"/>
                    </a:solidFill>
                    <a:latin typeface="Arial" panose="020B0604020202020204" pitchFamily="34" charset="0"/>
                  </a:rPr>
                  <a:t>самого </a:t>
                </a:r>
                <a:r>
                  <a:rPr lang="ru-RU" sz="1200" kern="0" dirty="0" smtClean="0">
                    <a:solidFill>
                      <a:srgbClr val="3F3F3F"/>
                    </a:solidFill>
                    <a:latin typeface="Arial" panose="020B0604020202020204" pitchFamily="34" charset="0"/>
                  </a:rPr>
                  <a:t>начала.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C637021A-510A-4942-8BB8-06E1FD283C72}"/>
              </a:ext>
            </a:extLst>
          </p:cNvPr>
          <p:cNvSpPr/>
          <p:nvPr/>
        </p:nvSpPr>
        <p:spPr>
          <a:xfrm>
            <a:off x="2127430" y="1596007"/>
            <a:ext cx="807773" cy="826821"/>
          </a:xfrm>
          <a:prstGeom prst="rect">
            <a:avLst/>
          </a:prstGeom>
          <a:solidFill>
            <a:schemeClr val="bg1">
              <a:alpha val="85000"/>
            </a:schemeClr>
          </a:solidFill>
          <a:ln w="25400" cap="flat" cmpd="sng" algn="ctr">
            <a:solidFill>
              <a:srgbClr val="552C8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D55FA64-208C-933D-1BC1-B1FD4F6AFFEB}"/>
              </a:ext>
            </a:extLst>
          </p:cNvPr>
          <p:cNvSpPr/>
          <p:nvPr/>
        </p:nvSpPr>
        <p:spPr>
          <a:xfrm>
            <a:off x="2222871" y="1694294"/>
            <a:ext cx="616892" cy="630246"/>
          </a:xfrm>
          <a:prstGeom prst="rect">
            <a:avLst/>
          </a:prstGeom>
          <a:solidFill>
            <a:srgbClr val="552C8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A573E37-639C-EDE0-8D3B-2932ADB1ECEB}"/>
              </a:ext>
            </a:extLst>
          </p:cNvPr>
          <p:cNvSpPr txBox="1"/>
          <p:nvPr/>
        </p:nvSpPr>
        <p:spPr>
          <a:xfrm>
            <a:off x="2146352" y="1847835"/>
            <a:ext cx="769928" cy="3231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01</a:t>
            </a:r>
            <a:endParaRPr kumimoji="0" lang="ru-RU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A3B20EA-BFD4-E207-B809-581320DB3141}"/>
              </a:ext>
            </a:extLst>
          </p:cNvPr>
          <p:cNvSpPr/>
          <p:nvPr/>
        </p:nvSpPr>
        <p:spPr>
          <a:xfrm>
            <a:off x="2092713" y="4216845"/>
            <a:ext cx="807773" cy="82682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 cap="flat" cmpd="sng" algn="ctr">
            <a:solidFill>
              <a:srgbClr val="552C8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76BBD7A-C274-A48A-2191-5600CE76B9CC}"/>
              </a:ext>
            </a:extLst>
          </p:cNvPr>
          <p:cNvSpPr/>
          <p:nvPr/>
        </p:nvSpPr>
        <p:spPr>
          <a:xfrm>
            <a:off x="2188153" y="4315133"/>
            <a:ext cx="616892" cy="630246"/>
          </a:xfrm>
          <a:prstGeom prst="rect">
            <a:avLst/>
          </a:prstGeom>
          <a:solidFill>
            <a:srgbClr val="552C8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10BE3A8-EDDC-D188-9D23-AD8DD745D503}"/>
              </a:ext>
            </a:extLst>
          </p:cNvPr>
          <p:cNvSpPr txBox="1"/>
          <p:nvPr/>
        </p:nvSpPr>
        <p:spPr>
          <a:xfrm>
            <a:off x="2111633" y="4468674"/>
            <a:ext cx="769928" cy="3231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03</a:t>
            </a:r>
            <a:endParaRPr kumimoji="0" lang="ru-RU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9A3592-732D-76E3-7CA4-27EBECBDDEC6}"/>
              </a:ext>
            </a:extLst>
          </p:cNvPr>
          <p:cNvGrpSpPr/>
          <p:nvPr/>
        </p:nvGrpSpPr>
        <p:grpSpPr>
          <a:xfrm>
            <a:off x="2127430" y="2907215"/>
            <a:ext cx="807773" cy="826820"/>
            <a:chOff x="1303021" y="2879738"/>
            <a:chExt cx="1440542" cy="1474511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80B4B78-AA3A-16F1-935A-C6E8C791EF51}"/>
                </a:ext>
              </a:extLst>
            </p:cNvPr>
            <p:cNvSpPr/>
            <p:nvPr/>
          </p:nvSpPr>
          <p:spPr>
            <a:xfrm>
              <a:off x="1303021" y="2879738"/>
              <a:ext cx="1440542" cy="1474511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9EC64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128AE3A-C2D4-0D7D-7926-0BD593A07C43}"/>
                </a:ext>
              </a:extLst>
            </p:cNvPr>
            <p:cNvSpPr/>
            <p:nvPr/>
          </p:nvSpPr>
          <p:spPr>
            <a:xfrm>
              <a:off x="1473225" y="3055018"/>
              <a:ext cx="1100135" cy="1123950"/>
            </a:xfrm>
            <a:prstGeom prst="rect">
              <a:avLst/>
            </a:prstGeom>
            <a:solidFill>
              <a:srgbClr val="9EC6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FCEBB68-B952-22F2-B74C-36083D286FC3}"/>
                </a:ext>
              </a:extLst>
            </p:cNvPr>
            <p:cNvSpPr txBox="1"/>
            <p:nvPr/>
          </p:nvSpPr>
          <p:spPr>
            <a:xfrm>
              <a:off x="1336766" y="3328836"/>
              <a:ext cx="1373051" cy="57631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02</a:t>
              </a:r>
              <a:endPara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7651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9DA0F-3586-2337-4E24-713E95E3E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6324" y="160772"/>
            <a:ext cx="7217344" cy="1058233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/>
              <a:t>Приемы ведения переговоров  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575F55F-2942-9AF1-A62E-75F0038A3D9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141" y="6176962"/>
            <a:ext cx="617838" cy="58184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22886A9-79B1-BE50-8EC4-32202E1127CF}"/>
              </a:ext>
            </a:extLst>
          </p:cNvPr>
          <p:cNvSpPr txBox="1">
            <a:spLocks/>
          </p:cNvSpPr>
          <p:nvPr/>
        </p:nvSpPr>
        <p:spPr>
          <a:xfrm>
            <a:off x="10285217" y="1212718"/>
            <a:ext cx="1764109" cy="1058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ru-RU" sz="1800" dirty="0"/>
              <a:t>Процесс и методы ведения переговоров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F3C82D7-E22D-0151-89FA-A72722C5D10E}"/>
              </a:ext>
            </a:extLst>
          </p:cNvPr>
          <p:cNvGrpSpPr/>
          <p:nvPr/>
        </p:nvGrpSpPr>
        <p:grpSpPr>
          <a:xfrm>
            <a:off x="10822118" y="149355"/>
            <a:ext cx="1063363" cy="1063363"/>
            <a:chOff x="500743" y="2888192"/>
            <a:chExt cx="574058" cy="57405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A6CCFB8-09C7-4404-BF36-89B9758A5F95}"/>
                </a:ext>
              </a:extLst>
            </p:cNvPr>
            <p:cNvSpPr/>
            <p:nvPr/>
          </p:nvSpPr>
          <p:spPr>
            <a:xfrm>
              <a:off x="500743" y="2888192"/>
              <a:ext cx="574058" cy="57405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CA489CA-63C9-3562-2D46-1FE404D9DE5F}"/>
                </a:ext>
              </a:extLst>
            </p:cNvPr>
            <p:cNvSpPr txBox="1"/>
            <p:nvPr/>
          </p:nvSpPr>
          <p:spPr>
            <a:xfrm>
              <a:off x="500743" y="3030462"/>
              <a:ext cx="574058" cy="299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03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589C06A-A073-1C09-AD13-6A1BDBE12821}"/>
              </a:ext>
            </a:extLst>
          </p:cNvPr>
          <p:cNvGrpSpPr/>
          <p:nvPr/>
        </p:nvGrpSpPr>
        <p:grpSpPr>
          <a:xfrm>
            <a:off x="2928049" y="2900991"/>
            <a:ext cx="4868745" cy="870496"/>
            <a:chOff x="6401314" y="3205023"/>
            <a:chExt cx="5738876" cy="102606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7F49F5F-4D97-2382-FDC2-52230275E41C}"/>
                </a:ext>
              </a:extLst>
            </p:cNvPr>
            <p:cNvGrpSpPr/>
            <p:nvPr/>
          </p:nvGrpSpPr>
          <p:grpSpPr>
            <a:xfrm flipH="1">
              <a:off x="6409751" y="3205023"/>
              <a:ext cx="5730439" cy="1026069"/>
              <a:chOff x="760337" y="1721852"/>
              <a:chExt cx="4722252" cy="1026069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274D3A97-B006-DE11-C433-88589487A5B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60337" y="1721852"/>
                <a:ext cx="4722252" cy="108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818C65F-273C-0716-A82C-86D6A043F91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48273" y="2235857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4D7167F-3829-4007-F1C7-7B38C7D0F671}"/>
                </a:ext>
              </a:extLst>
            </p:cNvPr>
            <p:cNvGrpSpPr/>
            <p:nvPr/>
          </p:nvGrpSpPr>
          <p:grpSpPr>
            <a:xfrm>
              <a:off x="6401314" y="3293744"/>
              <a:ext cx="5707773" cy="936553"/>
              <a:chOff x="2048747" y="2088638"/>
              <a:chExt cx="4703574" cy="936553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6C42791-3544-A03C-C698-48F635777504}"/>
                  </a:ext>
                </a:extLst>
              </p:cNvPr>
              <p:cNvSpPr txBox="1"/>
              <p:nvPr/>
            </p:nvSpPr>
            <p:spPr>
              <a:xfrm>
                <a:off x="4135127" y="2088638"/>
                <a:ext cx="2617194" cy="32650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b="1" kern="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Знания о правилах и протоколах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35D2821-9986-F745-9274-CE4EAE84975B}"/>
                  </a:ext>
                </a:extLst>
              </p:cNvPr>
              <p:cNvSpPr txBox="1"/>
              <p:nvPr/>
            </p:nvSpPr>
            <p:spPr>
              <a:xfrm>
                <a:off x="2048747" y="2481019"/>
                <a:ext cx="4702432" cy="54417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kern="0" dirty="0">
                    <a:solidFill>
                      <a:srgbClr val="3F3F3F"/>
                    </a:solidFill>
                    <a:latin typeface="Arial" panose="020B0604020202020204" pitchFamily="34" charset="0"/>
                  </a:rPr>
                  <a:t>Существуют установленные правила и протоколы переговоров, которых необходимо придерживаться, чтобы переговоры увенчались успехом. 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4455F5E-3EC1-2152-834E-6CB2D4AE811C}"/>
              </a:ext>
            </a:extLst>
          </p:cNvPr>
          <p:cNvGrpSpPr/>
          <p:nvPr/>
        </p:nvGrpSpPr>
        <p:grpSpPr>
          <a:xfrm>
            <a:off x="2944969" y="1631590"/>
            <a:ext cx="4844363" cy="937840"/>
            <a:chOff x="6421258" y="1715787"/>
            <a:chExt cx="5710137" cy="110544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B08005E-6973-AE95-71BD-45F693DE4A54}"/>
                </a:ext>
              </a:extLst>
            </p:cNvPr>
            <p:cNvGrpSpPr/>
            <p:nvPr/>
          </p:nvGrpSpPr>
          <p:grpSpPr>
            <a:xfrm flipH="1">
              <a:off x="6421258" y="1715787"/>
              <a:ext cx="5710137" cy="1024129"/>
              <a:chOff x="789171" y="1722931"/>
              <a:chExt cx="4719118" cy="1024129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5B7A066C-77EA-83F5-798E-E579A82D79E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9171" y="1722931"/>
                <a:ext cx="471911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D3C4CEF3-3972-1D82-87E0-39E341E4E03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77107" y="2234996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F9DC911-A115-D3D0-D47E-918F1F2F3708}"/>
                </a:ext>
              </a:extLst>
            </p:cNvPr>
            <p:cNvGrpSpPr/>
            <p:nvPr/>
          </p:nvGrpSpPr>
          <p:grpSpPr>
            <a:xfrm>
              <a:off x="6672679" y="1784739"/>
              <a:ext cx="5436410" cy="1036496"/>
              <a:chOff x="1625405" y="1991128"/>
              <a:chExt cx="5436410" cy="1036496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C484916-2EF3-D19B-2FCD-182D9B594D7D}"/>
                  </a:ext>
                </a:extLst>
              </p:cNvPr>
              <p:cNvSpPr txBox="1"/>
              <p:nvPr/>
            </p:nvSpPr>
            <p:spPr>
              <a:xfrm>
                <a:off x="4124202" y="1991128"/>
                <a:ext cx="2937613" cy="32650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b="1" kern="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Кому нужно знать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E09C891-1E07-7903-73E2-4DD27F920D5A}"/>
                  </a:ext>
                </a:extLst>
              </p:cNvPr>
              <p:cNvSpPr txBox="1"/>
              <p:nvPr/>
            </p:nvSpPr>
            <p:spPr>
              <a:xfrm>
                <a:off x="1625405" y="2265784"/>
                <a:ext cx="5436410" cy="7618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lvl="0" algn="r" defTabSz="685800">
                  <a:defRPr/>
                </a:pPr>
                <a:r>
                  <a:rPr kumimoji="0" lang="ru-RU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Важно, чтобы не только главный переговорщик, но и все участники имели представление о приемах ведения переговоров.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2810779-F450-50B1-75D2-BDE74D582473}"/>
              </a:ext>
            </a:extLst>
          </p:cNvPr>
          <p:cNvGrpSpPr/>
          <p:nvPr/>
        </p:nvGrpSpPr>
        <p:grpSpPr>
          <a:xfrm>
            <a:off x="2900489" y="4212473"/>
            <a:ext cx="4960553" cy="868849"/>
            <a:chOff x="6368828" y="4757923"/>
            <a:chExt cx="5847094" cy="102412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50DDF68-784F-BCB0-970F-C18418D72A12}"/>
                </a:ext>
              </a:extLst>
            </p:cNvPr>
            <p:cNvGrpSpPr/>
            <p:nvPr/>
          </p:nvGrpSpPr>
          <p:grpSpPr>
            <a:xfrm flipH="1">
              <a:off x="6368828" y="4757923"/>
              <a:ext cx="5780341" cy="1024128"/>
              <a:chOff x="663949" y="1722591"/>
              <a:chExt cx="4818640" cy="1024128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45D8404C-0207-E9E6-A309-6B0DE8638E8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1433" y="1722931"/>
                <a:ext cx="4811156" cy="4814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1311BD46-6C3A-0A57-4D57-0E51E6CCBAC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151885" y="2234655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1202DA8-8743-1C04-E1BC-F070D5B74EAA}"/>
                </a:ext>
              </a:extLst>
            </p:cNvPr>
            <p:cNvGrpSpPr/>
            <p:nvPr/>
          </p:nvGrpSpPr>
          <p:grpSpPr>
            <a:xfrm>
              <a:off x="6565846" y="4769399"/>
              <a:ext cx="5650076" cy="617017"/>
              <a:chOff x="2247175" y="2018793"/>
              <a:chExt cx="4710047" cy="617017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AE04408-CAA3-A991-DB42-380E5BA03F09}"/>
                  </a:ext>
                </a:extLst>
              </p:cNvPr>
              <p:cNvSpPr txBox="1"/>
              <p:nvPr/>
            </p:nvSpPr>
            <p:spPr>
              <a:xfrm>
                <a:off x="3345244" y="2018793"/>
                <a:ext cx="3548846" cy="32650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lvl="0" algn="r" defTabSz="685800">
                  <a:defRPr/>
                </a:pPr>
                <a:r>
                  <a:rPr kumimoji="0" lang="ru-RU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Ведите переговоры добросовестно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2CE4D05-0A79-0908-3C2F-1C182B08079A}"/>
                  </a:ext>
                </a:extLst>
              </p:cNvPr>
              <p:cNvSpPr txBox="1"/>
              <p:nvPr/>
            </p:nvSpPr>
            <p:spPr>
              <a:xfrm>
                <a:off x="2247175" y="2309306"/>
                <a:ext cx="4710047" cy="32650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Это настолько важно, что невозможно переоценить</a:t>
                </a:r>
                <a:r>
                  <a:rPr kumimoji="0" lang="ru-RU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.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17D7C7DE-0515-C347-CD39-CF4C8694D3C9}"/>
              </a:ext>
            </a:extLst>
          </p:cNvPr>
          <p:cNvSpPr/>
          <p:nvPr/>
        </p:nvSpPr>
        <p:spPr>
          <a:xfrm>
            <a:off x="2127430" y="1596007"/>
            <a:ext cx="807773" cy="826821"/>
          </a:xfrm>
          <a:prstGeom prst="rect">
            <a:avLst/>
          </a:prstGeom>
          <a:solidFill>
            <a:schemeClr val="bg1">
              <a:alpha val="85000"/>
            </a:schemeClr>
          </a:solidFill>
          <a:ln w="25400" cap="flat" cmpd="sng" algn="ctr">
            <a:solidFill>
              <a:srgbClr val="552C8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5C47553-61FE-FCCF-2A83-8870341F4E13}"/>
              </a:ext>
            </a:extLst>
          </p:cNvPr>
          <p:cNvSpPr/>
          <p:nvPr/>
        </p:nvSpPr>
        <p:spPr>
          <a:xfrm>
            <a:off x="2222871" y="1694294"/>
            <a:ext cx="616892" cy="630246"/>
          </a:xfrm>
          <a:prstGeom prst="rect">
            <a:avLst/>
          </a:prstGeom>
          <a:solidFill>
            <a:srgbClr val="552C8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D520968-500B-E52F-85EA-7C6947644A02}"/>
              </a:ext>
            </a:extLst>
          </p:cNvPr>
          <p:cNvSpPr txBox="1"/>
          <p:nvPr/>
        </p:nvSpPr>
        <p:spPr>
          <a:xfrm>
            <a:off x="2146352" y="1847835"/>
            <a:ext cx="769928" cy="3231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01</a:t>
            </a:r>
            <a:endParaRPr kumimoji="0" lang="ru-RU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CD1DE53-114E-A9F5-2635-370EC7B07DC8}"/>
              </a:ext>
            </a:extLst>
          </p:cNvPr>
          <p:cNvSpPr/>
          <p:nvPr/>
        </p:nvSpPr>
        <p:spPr>
          <a:xfrm>
            <a:off x="2092713" y="4216845"/>
            <a:ext cx="807773" cy="82682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 cap="flat" cmpd="sng" algn="ctr">
            <a:solidFill>
              <a:srgbClr val="552C8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2277134-F27D-E736-D076-35DE15C16E6A}"/>
              </a:ext>
            </a:extLst>
          </p:cNvPr>
          <p:cNvSpPr/>
          <p:nvPr/>
        </p:nvSpPr>
        <p:spPr>
          <a:xfrm>
            <a:off x="2188153" y="4315133"/>
            <a:ext cx="616892" cy="630246"/>
          </a:xfrm>
          <a:prstGeom prst="rect">
            <a:avLst/>
          </a:prstGeom>
          <a:solidFill>
            <a:srgbClr val="552C8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5AC1E5F-9A84-87E3-1602-B410331CA44C}"/>
              </a:ext>
            </a:extLst>
          </p:cNvPr>
          <p:cNvSpPr txBox="1"/>
          <p:nvPr/>
        </p:nvSpPr>
        <p:spPr>
          <a:xfrm>
            <a:off x="2111633" y="4468674"/>
            <a:ext cx="769928" cy="3231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03</a:t>
            </a:r>
            <a:endParaRPr kumimoji="0" lang="ru-RU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FD2CFF5-A3B2-0BA3-D081-CCC00D94EB6F}"/>
              </a:ext>
            </a:extLst>
          </p:cNvPr>
          <p:cNvGrpSpPr/>
          <p:nvPr/>
        </p:nvGrpSpPr>
        <p:grpSpPr>
          <a:xfrm>
            <a:off x="2127430" y="2907215"/>
            <a:ext cx="807773" cy="826820"/>
            <a:chOff x="1303021" y="2879738"/>
            <a:chExt cx="1440542" cy="147451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B49BB08-3FB6-6E3D-9DE3-9CD0B0FB247A}"/>
                </a:ext>
              </a:extLst>
            </p:cNvPr>
            <p:cNvSpPr/>
            <p:nvPr/>
          </p:nvSpPr>
          <p:spPr>
            <a:xfrm>
              <a:off x="1303021" y="2879738"/>
              <a:ext cx="1440542" cy="1474511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9EC64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66A62F7-CFB6-626F-C608-4D8929438959}"/>
                </a:ext>
              </a:extLst>
            </p:cNvPr>
            <p:cNvSpPr/>
            <p:nvPr/>
          </p:nvSpPr>
          <p:spPr>
            <a:xfrm>
              <a:off x="1473225" y="3055018"/>
              <a:ext cx="1100135" cy="1123950"/>
            </a:xfrm>
            <a:prstGeom prst="rect">
              <a:avLst/>
            </a:prstGeom>
            <a:solidFill>
              <a:srgbClr val="9EC6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36A08C3-289D-D80D-7167-5D2BF9BC9D02}"/>
                </a:ext>
              </a:extLst>
            </p:cNvPr>
            <p:cNvSpPr txBox="1"/>
            <p:nvPr/>
          </p:nvSpPr>
          <p:spPr>
            <a:xfrm>
              <a:off x="1336766" y="3328836"/>
              <a:ext cx="1373051" cy="57631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02</a:t>
              </a:r>
              <a:endPara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99640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1CA35-FA71-BB40-EBF3-9250C04A7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79" y="314325"/>
            <a:ext cx="10515600" cy="1058233"/>
          </a:xfrm>
        </p:spPr>
        <p:txBody>
          <a:bodyPr>
            <a:normAutofit/>
          </a:bodyPr>
          <a:lstStyle/>
          <a:p>
            <a:r>
              <a:rPr lang="ru-RU" sz="4000" dirty="0"/>
              <a:t>Роль переговорщиков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35B9BDA-431F-0DA3-057C-7D2C98FC066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141" y="6176962"/>
            <a:ext cx="617838" cy="58184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F0FA2F5-9BEB-6288-D6DC-48AD1686A3B4}"/>
              </a:ext>
            </a:extLst>
          </p:cNvPr>
          <p:cNvSpPr txBox="1">
            <a:spLocks/>
          </p:cNvSpPr>
          <p:nvPr/>
        </p:nvSpPr>
        <p:spPr>
          <a:xfrm>
            <a:off x="244642" y="1227768"/>
            <a:ext cx="1700890" cy="1058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1800" dirty="0"/>
              <a:t>Процесс и методы ведения переговоров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9D87E3B-5ED6-605B-BDF2-25AF76757D24}"/>
              </a:ext>
            </a:extLst>
          </p:cNvPr>
          <p:cNvGrpSpPr/>
          <p:nvPr/>
        </p:nvGrpSpPr>
        <p:grpSpPr>
          <a:xfrm>
            <a:off x="244642" y="121061"/>
            <a:ext cx="1063363" cy="1063363"/>
            <a:chOff x="500743" y="2888192"/>
            <a:chExt cx="574058" cy="57405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52F674D-767B-FE16-B406-014399252902}"/>
                </a:ext>
              </a:extLst>
            </p:cNvPr>
            <p:cNvSpPr/>
            <p:nvPr/>
          </p:nvSpPr>
          <p:spPr>
            <a:xfrm>
              <a:off x="500743" y="2888192"/>
              <a:ext cx="574058" cy="57405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735DC16-C682-DFD5-706C-0F581C2745D5}"/>
                </a:ext>
              </a:extLst>
            </p:cNvPr>
            <p:cNvSpPr txBox="1"/>
            <p:nvPr/>
          </p:nvSpPr>
          <p:spPr>
            <a:xfrm>
              <a:off x="500743" y="3030462"/>
              <a:ext cx="574058" cy="299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03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3E27BF6-C5B3-FA5E-9421-965D5F01326A}"/>
              </a:ext>
            </a:extLst>
          </p:cNvPr>
          <p:cNvGrpSpPr/>
          <p:nvPr/>
        </p:nvGrpSpPr>
        <p:grpSpPr>
          <a:xfrm>
            <a:off x="3909057" y="3018557"/>
            <a:ext cx="4880515" cy="870496"/>
            <a:chOff x="6387441" y="3205023"/>
            <a:chExt cx="5752749" cy="102606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D07DBA8-6676-8F57-E278-08797FD2D37F}"/>
                </a:ext>
              </a:extLst>
            </p:cNvPr>
            <p:cNvGrpSpPr/>
            <p:nvPr/>
          </p:nvGrpSpPr>
          <p:grpSpPr>
            <a:xfrm flipH="1">
              <a:off x="6409751" y="3205023"/>
              <a:ext cx="5730439" cy="1026069"/>
              <a:chOff x="760337" y="1721852"/>
              <a:chExt cx="4722252" cy="1026069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2829793-08CA-B38E-D5C0-33EE3D322D9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60337" y="1721852"/>
                <a:ext cx="4722252" cy="108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3B78ACF3-41F3-C413-0E45-5A45BFEB5E1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48273" y="2235857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FC966E2-1407-69D9-48E3-6F309BAF91D8}"/>
                </a:ext>
              </a:extLst>
            </p:cNvPr>
            <p:cNvGrpSpPr/>
            <p:nvPr/>
          </p:nvGrpSpPr>
          <p:grpSpPr>
            <a:xfrm>
              <a:off x="6387441" y="3293744"/>
              <a:ext cx="5721646" cy="850906"/>
              <a:chOff x="2037315" y="2088638"/>
              <a:chExt cx="4715006" cy="850906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9522E34-9871-3E84-005C-F3847962CD81}"/>
                  </a:ext>
                </a:extLst>
              </p:cNvPr>
              <p:cNvSpPr txBox="1"/>
              <p:nvPr/>
            </p:nvSpPr>
            <p:spPr>
              <a:xfrm>
                <a:off x="3740257" y="2088638"/>
                <a:ext cx="3012064" cy="32650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b="1" kern="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Создание и поддержание доверия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4640F9-F8E5-A385-A328-2914AAC83191}"/>
                  </a:ext>
                </a:extLst>
              </p:cNvPr>
              <p:cNvSpPr txBox="1"/>
              <p:nvPr/>
            </p:nvSpPr>
            <p:spPr>
              <a:xfrm>
                <a:off x="2037315" y="2395372"/>
                <a:ext cx="4702432" cy="54417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kern="0" dirty="0">
                    <a:solidFill>
                      <a:srgbClr val="3F3F3F"/>
                    </a:solidFill>
                    <a:latin typeface="Arial" panose="020B0604020202020204" pitchFamily="34" charset="0"/>
                  </a:rPr>
                  <a:t>Важно, чтобы у партнеров были хорошие рабочие отношения, которые задают и поддерживают взаимное доверие.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E67FFEF-9399-ECFC-7251-E9DD7FC0945F}"/>
              </a:ext>
            </a:extLst>
          </p:cNvPr>
          <p:cNvGrpSpPr/>
          <p:nvPr/>
        </p:nvGrpSpPr>
        <p:grpSpPr>
          <a:xfrm>
            <a:off x="3937746" y="1728003"/>
            <a:ext cx="4844363" cy="907025"/>
            <a:chOff x="6421258" y="1690853"/>
            <a:chExt cx="5710137" cy="106912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007A49F-ED5F-4211-B362-1CD301F7126F}"/>
                </a:ext>
              </a:extLst>
            </p:cNvPr>
            <p:cNvGrpSpPr/>
            <p:nvPr/>
          </p:nvGrpSpPr>
          <p:grpSpPr>
            <a:xfrm flipH="1">
              <a:off x="6421258" y="1715787"/>
              <a:ext cx="5710137" cy="1024129"/>
              <a:chOff x="789171" y="1722931"/>
              <a:chExt cx="4719118" cy="1024129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6C048FE6-7D80-0319-5D68-A08D5E8B48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9171" y="1722931"/>
                <a:ext cx="471911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8E6F5035-8F89-F328-5382-954370BA582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77107" y="2234996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6548377-D4B7-2C7C-B6B1-E5C38471B88D}"/>
                </a:ext>
              </a:extLst>
            </p:cNvPr>
            <p:cNvGrpSpPr/>
            <p:nvPr/>
          </p:nvGrpSpPr>
          <p:grpSpPr>
            <a:xfrm>
              <a:off x="6672679" y="1690853"/>
              <a:ext cx="5436410" cy="1069125"/>
              <a:chOff x="1625405" y="1897242"/>
              <a:chExt cx="5436410" cy="106912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0340837-7D58-1B44-CD4F-2842DD4ED3F3}"/>
                  </a:ext>
                </a:extLst>
              </p:cNvPr>
              <p:cNvSpPr txBox="1"/>
              <p:nvPr/>
            </p:nvSpPr>
            <p:spPr>
              <a:xfrm>
                <a:off x="4108943" y="1897242"/>
                <a:ext cx="2937613" cy="32650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Посыл и получение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924F07A-C31A-A8AE-856D-F4C878A9FE12}"/>
                  </a:ext>
                </a:extLst>
              </p:cNvPr>
              <p:cNvSpPr txBox="1"/>
              <p:nvPr/>
            </p:nvSpPr>
            <p:spPr>
              <a:xfrm>
                <a:off x="1625405" y="2204527"/>
                <a:ext cx="5436410" cy="7618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lvl="0" algn="r" defTabSz="685800">
                  <a:defRPr/>
                </a:pPr>
                <a:r>
                  <a:rPr kumimoji="0" lang="ru-RU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Переговорщики должны быть в состоянии четко формулировать переговорные позиции и понимать позицию </a:t>
                </a:r>
                <a:r>
                  <a:rPr kumimoji="0" lang="ru-RU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партнеров.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3B051C-D603-9F75-E092-4C7DF8857D5E}"/>
              </a:ext>
            </a:extLst>
          </p:cNvPr>
          <p:cNvGrpSpPr/>
          <p:nvPr/>
        </p:nvGrpSpPr>
        <p:grpSpPr>
          <a:xfrm>
            <a:off x="3893266" y="4221278"/>
            <a:ext cx="4960553" cy="981980"/>
            <a:chOff x="6368828" y="4624573"/>
            <a:chExt cx="5847094" cy="115747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4EBF0AE-9AEF-47D3-624D-FFC946922D13}"/>
                </a:ext>
              </a:extLst>
            </p:cNvPr>
            <p:cNvGrpSpPr/>
            <p:nvPr/>
          </p:nvGrpSpPr>
          <p:grpSpPr>
            <a:xfrm flipH="1">
              <a:off x="6368828" y="4757923"/>
              <a:ext cx="5780341" cy="1024128"/>
              <a:chOff x="663949" y="1722591"/>
              <a:chExt cx="4818640" cy="1024128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BD6412F-FAD0-EC66-9B3B-80C9CFD8675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1433" y="1722931"/>
                <a:ext cx="4811156" cy="4814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1930D1EA-AA68-1596-5DD4-6E164BD8130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151885" y="2234655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0E5C803-9B81-CC5A-D858-1868F5C2C723}"/>
                </a:ext>
              </a:extLst>
            </p:cNvPr>
            <p:cNvGrpSpPr/>
            <p:nvPr/>
          </p:nvGrpSpPr>
          <p:grpSpPr>
            <a:xfrm>
              <a:off x="6565846" y="4624573"/>
              <a:ext cx="5650076" cy="870677"/>
              <a:chOff x="2247175" y="1873967"/>
              <a:chExt cx="4710047" cy="870677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07FD0ED-D36F-F21D-F6EA-ACB3A497EE0B}"/>
                  </a:ext>
                </a:extLst>
              </p:cNvPr>
              <p:cNvSpPr txBox="1"/>
              <p:nvPr/>
            </p:nvSpPr>
            <p:spPr>
              <a:xfrm>
                <a:off x="4220606" y="1873967"/>
                <a:ext cx="2647559" cy="32650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lvl="0" algn="r" defTabSz="685800">
                  <a:defRPr/>
                </a:pPr>
                <a:r>
                  <a:rPr kumimoji="0" lang="ru-RU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План «Б»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F064242-91D7-95C3-CD5F-43B151FCCB38}"/>
                  </a:ext>
                </a:extLst>
              </p:cNvPr>
              <p:cNvSpPr txBox="1"/>
              <p:nvPr/>
            </p:nvSpPr>
            <p:spPr>
              <a:xfrm>
                <a:off x="2247175" y="2200471"/>
                <a:ext cx="4710047" cy="54417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У главных переговорщиков должны быть лучшие альтернативы согласованному соглашению, которые используются вместо того, чтобы уступать свои красные линии.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32CFD105-1A5F-5092-B24B-D94553894B9B}"/>
              </a:ext>
            </a:extLst>
          </p:cNvPr>
          <p:cNvSpPr/>
          <p:nvPr/>
        </p:nvSpPr>
        <p:spPr>
          <a:xfrm>
            <a:off x="3120207" y="1713573"/>
            <a:ext cx="807773" cy="826821"/>
          </a:xfrm>
          <a:prstGeom prst="rect">
            <a:avLst/>
          </a:prstGeom>
          <a:solidFill>
            <a:schemeClr val="bg1">
              <a:alpha val="85000"/>
            </a:schemeClr>
          </a:solidFill>
          <a:ln w="25400" cap="flat" cmpd="sng" algn="ctr">
            <a:solidFill>
              <a:srgbClr val="552C8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EB2597F-B5ED-B26A-4C06-E2792DA48682}"/>
              </a:ext>
            </a:extLst>
          </p:cNvPr>
          <p:cNvSpPr/>
          <p:nvPr/>
        </p:nvSpPr>
        <p:spPr>
          <a:xfrm>
            <a:off x="3215648" y="1811860"/>
            <a:ext cx="616892" cy="630246"/>
          </a:xfrm>
          <a:prstGeom prst="rect">
            <a:avLst/>
          </a:prstGeom>
          <a:solidFill>
            <a:srgbClr val="552C8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ABA9648-4DE7-E980-6A96-22A33F59DB7E}"/>
              </a:ext>
            </a:extLst>
          </p:cNvPr>
          <p:cNvSpPr txBox="1"/>
          <p:nvPr/>
        </p:nvSpPr>
        <p:spPr>
          <a:xfrm>
            <a:off x="3139129" y="1965401"/>
            <a:ext cx="769928" cy="3231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01</a:t>
            </a:r>
            <a:endParaRPr kumimoji="0" lang="ru-RU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D2CA27A-04D3-D58A-993E-C5F95F27ACDD}"/>
              </a:ext>
            </a:extLst>
          </p:cNvPr>
          <p:cNvSpPr/>
          <p:nvPr/>
        </p:nvSpPr>
        <p:spPr>
          <a:xfrm>
            <a:off x="3085490" y="4334411"/>
            <a:ext cx="807773" cy="82682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 cap="flat" cmpd="sng" algn="ctr">
            <a:solidFill>
              <a:srgbClr val="552C8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20C31FC-9C7C-ABC6-8677-A26191B04D43}"/>
              </a:ext>
            </a:extLst>
          </p:cNvPr>
          <p:cNvSpPr/>
          <p:nvPr/>
        </p:nvSpPr>
        <p:spPr>
          <a:xfrm>
            <a:off x="3180930" y="4432699"/>
            <a:ext cx="616892" cy="630246"/>
          </a:xfrm>
          <a:prstGeom prst="rect">
            <a:avLst/>
          </a:prstGeom>
          <a:solidFill>
            <a:srgbClr val="552C8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0FCA69B-0BEB-2F99-63A6-5C9EDA3F252A}"/>
              </a:ext>
            </a:extLst>
          </p:cNvPr>
          <p:cNvSpPr txBox="1"/>
          <p:nvPr/>
        </p:nvSpPr>
        <p:spPr>
          <a:xfrm>
            <a:off x="3104410" y="4586240"/>
            <a:ext cx="769928" cy="3231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03</a:t>
            </a:r>
            <a:endParaRPr kumimoji="0" lang="ru-RU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DBFC034-715F-6B23-093F-2DC3D9277E33}"/>
              </a:ext>
            </a:extLst>
          </p:cNvPr>
          <p:cNvGrpSpPr/>
          <p:nvPr/>
        </p:nvGrpSpPr>
        <p:grpSpPr>
          <a:xfrm>
            <a:off x="3120207" y="3024781"/>
            <a:ext cx="807773" cy="826820"/>
            <a:chOff x="1303021" y="2879738"/>
            <a:chExt cx="1440542" cy="147451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7401F18-CB97-2AA3-999F-FCA7334832D9}"/>
                </a:ext>
              </a:extLst>
            </p:cNvPr>
            <p:cNvSpPr/>
            <p:nvPr/>
          </p:nvSpPr>
          <p:spPr>
            <a:xfrm>
              <a:off x="1303021" y="2879738"/>
              <a:ext cx="1440542" cy="1474511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9EC64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917A036-B694-392F-917E-3F072CFF13BE}"/>
                </a:ext>
              </a:extLst>
            </p:cNvPr>
            <p:cNvSpPr/>
            <p:nvPr/>
          </p:nvSpPr>
          <p:spPr>
            <a:xfrm>
              <a:off x="1473225" y="3055018"/>
              <a:ext cx="1100135" cy="1123950"/>
            </a:xfrm>
            <a:prstGeom prst="rect">
              <a:avLst/>
            </a:prstGeom>
            <a:solidFill>
              <a:srgbClr val="9EC6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92E6CDF-77AD-C5A6-BFDB-660F1C514690}"/>
                </a:ext>
              </a:extLst>
            </p:cNvPr>
            <p:cNvSpPr txBox="1"/>
            <p:nvPr/>
          </p:nvSpPr>
          <p:spPr>
            <a:xfrm>
              <a:off x="1336766" y="3328836"/>
              <a:ext cx="1373051" cy="57631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02</a:t>
              </a:r>
              <a:endPara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16730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6B44A-BB46-00D9-36D4-2A8A22186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002" y="310584"/>
            <a:ext cx="10515600" cy="1076246"/>
          </a:xfrm>
        </p:spPr>
        <p:txBody>
          <a:bodyPr>
            <a:normAutofit/>
          </a:bodyPr>
          <a:lstStyle/>
          <a:p>
            <a:pPr algn="r"/>
            <a:r>
              <a:rPr lang="ru-RU" sz="4000" b="1" dirty="0">
                <a:latin typeface="+mn-lt"/>
              </a:rPr>
              <a:t>Навыки и </a:t>
            </a:r>
            <a:r>
              <a:rPr lang="ru-RU" sz="4000" b="1" dirty="0" smtClean="0">
                <a:latin typeface="+mn-lt"/>
              </a:rPr>
              <a:t>приемы </a:t>
            </a:r>
            <a:r>
              <a:rPr lang="ru-RU" sz="4000" b="1" dirty="0">
                <a:latin typeface="+mn-lt"/>
              </a:rPr>
              <a:t>ведения переговоров</a:t>
            </a:r>
            <a:endParaRPr lang="ru-RU" b="1" dirty="0">
              <a:latin typeface="+mn-lt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0708933-1085-F951-CE6F-59FB6AA7D26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141" y="6176962"/>
            <a:ext cx="617838" cy="58184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3C50EFC-33B2-7389-E0E0-2BF8CB2A80E6}"/>
              </a:ext>
            </a:extLst>
          </p:cNvPr>
          <p:cNvSpPr txBox="1">
            <a:spLocks/>
          </p:cNvSpPr>
          <p:nvPr/>
        </p:nvSpPr>
        <p:spPr>
          <a:xfrm>
            <a:off x="10297444" y="1212718"/>
            <a:ext cx="1586448" cy="1058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ru-RU" sz="1800" dirty="0"/>
              <a:t>Процесс и методы ведения переговоров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988850E-3410-9CF1-EF52-B455636B0388}"/>
              </a:ext>
            </a:extLst>
          </p:cNvPr>
          <p:cNvGrpSpPr/>
          <p:nvPr/>
        </p:nvGrpSpPr>
        <p:grpSpPr>
          <a:xfrm>
            <a:off x="10822118" y="149355"/>
            <a:ext cx="1063363" cy="1063363"/>
            <a:chOff x="500743" y="2888192"/>
            <a:chExt cx="574058" cy="57405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CCC1FA3-2AE1-FA39-3AB1-75488862D860}"/>
                </a:ext>
              </a:extLst>
            </p:cNvPr>
            <p:cNvSpPr/>
            <p:nvPr/>
          </p:nvSpPr>
          <p:spPr>
            <a:xfrm>
              <a:off x="500743" y="2888192"/>
              <a:ext cx="574058" cy="57405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0CA2FE0-E4FB-C701-8B19-96359B05D4DB}"/>
                </a:ext>
              </a:extLst>
            </p:cNvPr>
            <p:cNvSpPr txBox="1"/>
            <p:nvPr/>
          </p:nvSpPr>
          <p:spPr>
            <a:xfrm>
              <a:off x="500743" y="3030462"/>
              <a:ext cx="574058" cy="299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03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35EB76C1-7AC9-35D0-877C-705B677EEAE3}"/>
              </a:ext>
            </a:extLst>
          </p:cNvPr>
          <p:cNvSpPr/>
          <p:nvPr/>
        </p:nvSpPr>
        <p:spPr>
          <a:xfrm>
            <a:off x="1093670" y="2266754"/>
            <a:ext cx="296309" cy="302723"/>
          </a:xfrm>
          <a:prstGeom prst="rect">
            <a:avLst/>
          </a:prstGeom>
          <a:solidFill>
            <a:srgbClr val="9EC6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759C7E-F451-002D-94F0-E0176EBF8764}"/>
              </a:ext>
            </a:extLst>
          </p:cNvPr>
          <p:cNvSpPr txBox="1"/>
          <p:nvPr/>
        </p:nvSpPr>
        <p:spPr>
          <a:xfrm>
            <a:off x="1571735" y="2222672"/>
            <a:ext cx="17538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Слушайте активно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F02B08-A684-398A-28DE-4CF9163F6472}"/>
              </a:ext>
            </a:extLst>
          </p:cNvPr>
          <p:cNvSpPr/>
          <p:nvPr/>
        </p:nvSpPr>
        <p:spPr>
          <a:xfrm>
            <a:off x="1053726" y="2949007"/>
            <a:ext cx="296309" cy="302723"/>
          </a:xfrm>
          <a:prstGeom prst="rect">
            <a:avLst/>
          </a:prstGeom>
          <a:solidFill>
            <a:srgbClr val="9EC6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BF37C0-BC6F-261C-BF3B-8A8DDD53E0D5}"/>
              </a:ext>
            </a:extLst>
          </p:cNvPr>
          <p:cNvSpPr txBox="1"/>
          <p:nvPr/>
        </p:nvSpPr>
        <p:spPr>
          <a:xfrm>
            <a:off x="1571736" y="2956348"/>
            <a:ext cx="17538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Задавайте вопросы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BCCBC6-237D-4839-2FE2-AEFADEB4939B}"/>
              </a:ext>
            </a:extLst>
          </p:cNvPr>
          <p:cNvSpPr/>
          <p:nvPr/>
        </p:nvSpPr>
        <p:spPr>
          <a:xfrm>
            <a:off x="1087111" y="3660025"/>
            <a:ext cx="296309" cy="302723"/>
          </a:xfrm>
          <a:prstGeom prst="rect">
            <a:avLst/>
          </a:prstGeom>
          <a:solidFill>
            <a:srgbClr val="9EC6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15437C-BA36-7976-6679-BCD0C633668F}"/>
              </a:ext>
            </a:extLst>
          </p:cNvPr>
          <p:cNvSpPr txBox="1"/>
          <p:nvPr/>
        </p:nvSpPr>
        <p:spPr>
          <a:xfrm>
            <a:off x="1571736" y="3621201"/>
            <a:ext cx="24646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Используйте тишину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AC1FCF-D796-2D2D-CBA4-A9A50E5F2EC7}"/>
              </a:ext>
            </a:extLst>
          </p:cNvPr>
          <p:cNvSpPr/>
          <p:nvPr/>
        </p:nvSpPr>
        <p:spPr>
          <a:xfrm>
            <a:off x="1089298" y="4454177"/>
            <a:ext cx="296309" cy="302723"/>
          </a:xfrm>
          <a:prstGeom prst="rect">
            <a:avLst/>
          </a:prstGeom>
          <a:solidFill>
            <a:srgbClr val="9EC6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640A02-4F5A-81FC-E537-5E26067D853A}"/>
              </a:ext>
            </a:extLst>
          </p:cNvPr>
          <p:cNvSpPr txBox="1"/>
          <p:nvPr/>
        </p:nvSpPr>
        <p:spPr>
          <a:xfrm>
            <a:off x="1571736" y="4415354"/>
            <a:ext cx="39583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Проводите мозговые штурмы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9A90B9-869C-B0AD-EA59-44EB397D9FF6}"/>
              </a:ext>
            </a:extLst>
          </p:cNvPr>
          <p:cNvSpPr/>
          <p:nvPr/>
        </p:nvSpPr>
        <p:spPr>
          <a:xfrm>
            <a:off x="1093670" y="5144876"/>
            <a:ext cx="296309" cy="302723"/>
          </a:xfrm>
          <a:prstGeom prst="rect">
            <a:avLst/>
          </a:prstGeom>
          <a:solidFill>
            <a:srgbClr val="9EC6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B9F3DE-985B-470F-E60F-A15928719E20}"/>
              </a:ext>
            </a:extLst>
          </p:cNvPr>
          <p:cNvSpPr txBox="1"/>
          <p:nvPr/>
        </p:nvSpPr>
        <p:spPr>
          <a:xfrm>
            <a:off x="1571736" y="5106053"/>
            <a:ext cx="28031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Используйте объективные критерии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74D761-6D65-E017-0B7A-DAA976A3C298}"/>
              </a:ext>
            </a:extLst>
          </p:cNvPr>
          <p:cNvSpPr/>
          <p:nvPr/>
        </p:nvSpPr>
        <p:spPr>
          <a:xfrm>
            <a:off x="5703121" y="3658803"/>
            <a:ext cx="296309" cy="302723"/>
          </a:xfrm>
          <a:prstGeom prst="rect">
            <a:avLst/>
          </a:prstGeom>
          <a:solidFill>
            <a:srgbClr val="9EC6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CE1740-988E-476B-F0DC-9FDEF0DD64D9}"/>
              </a:ext>
            </a:extLst>
          </p:cNvPr>
          <p:cNvSpPr txBox="1"/>
          <p:nvPr/>
        </p:nvSpPr>
        <p:spPr>
          <a:xfrm>
            <a:off x="6245203" y="3667368"/>
            <a:ext cx="51588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Уважайте межкультурные традиции, пол и язык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03B6066-0DA1-AF96-DEA0-918886EB3BDA}"/>
              </a:ext>
            </a:extLst>
          </p:cNvPr>
          <p:cNvSpPr/>
          <p:nvPr/>
        </p:nvSpPr>
        <p:spPr>
          <a:xfrm>
            <a:off x="5698059" y="2261495"/>
            <a:ext cx="296309" cy="302723"/>
          </a:xfrm>
          <a:prstGeom prst="rect">
            <a:avLst/>
          </a:prstGeom>
          <a:solidFill>
            <a:srgbClr val="9EC6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42F93A5-8CD4-4669-672F-224A9389BAD3}"/>
              </a:ext>
            </a:extLst>
          </p:cNvPr>
          <p:cNvSpPr txBox="1"/>
          <p:nvPr/>
        </p:nvSpPr>
        <p:spPr>
          <a:xfrm>
            <a:off x="6256822" y="2222672"/>
            <a:ext cx="28031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Практикуйте смену ролей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98630C-6C69-441A-BDE0-8CBB850454F5}"/>
              </a:ext>
            </a:extLst>
          </p:cNvPr>
          <p:cNvSpPr/>
          <p:nvPr/>
        </p:nvSpPr>
        <p:spPr>
          <a:xfrm>
            <a:off x="5698059" y="2942664"/>
            <a:ext cx="296309" cy="302723"/>
          </a:xfrm>
          <a:prstGeom prst="rect">
            <a:avLst/>
          </a:prstGeom>
          <a:solidFill>
            <a:srgbClr val="9EC6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97C0538-1A1C-29AA-A843-6EF6C9AD6522}"/>
              </a:ext>
            </a:extLst>
          </p:cNvPr>
          <p:cNvSpPr txBox="1"/>
          <p:nvPr/>
        </p:nvSpPr>
        <p:spPr>
          <a:xfrm>
            <a:off x="6256822" y="2903841"/>
            <a:ext cx="46134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Прослушайте и запишите все предложенные варианты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631F612-CA24-CBA3-B734-75A999634AF9}"/>
              </a:ext>
            </a:extLst>
          </p:cNvPr>
          <p:cNvSpPr/>
          <p:nvPr/>
        </p:nvSpPr>
        <p:spPr>
          <a:xfrm>
            <a:off x="5703121" y="4443387"/>
            <a:ext cx="296309" cy="302723"/>
          </a:xfrm>
          <a:prstGeom prst="rect">
            <a:avLst/>
          </a:prstGeom>
          <a:solidFill>
            <a:srgbClr val="9EC6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CAC1788-6132-5ED6-141D-829665CB487D}"/>
              </a:ext>
            </a:extLst>
          </p:cNvPr>
          <p:cNvSpPr txBox="1"/>
          <p:nvPr/>
        </p:nvSpPr>
        <p:spPr>
          <a:xfrm>
            <a:off x="6183357" y="4410380"/>
            <a:ext cx="52825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Создайте репутацию надежного и добросовестного переговорщика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BC9AD5E-D079-1789-BEDA-C6986897E0AB}"/>
              </a:ext>
            </a:extLst>
          </p:cNvPr>
          <p:cNvSpPr/>
          <p:nvPr/>
        </p:nvSpPr>
        <p:spPr>
          <a:xfrm>
            <a:off x="5698059" y="5130372"/>
            <a:ext cx="296309" cy="302723"/>
          </a:xfrm>
          <a:prstGeom prst="rect">
            <a:avLst/>
          </a:prstGeom>
          <a:solidFill>
            <a:srgbClr val="9EC6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8987D5A-974E-06B1-B21E-559319A4BF2D}"/>
              </a:ext>
            </a:extLst>
          </p:cNvPr>
          <p:cNvSpPr txBox="1"/>
          <p:nvPr/>
        </p:nvSpPr>
        <p:spPr>
          <a:xfrm>
            <a:off x="6208686" y="5174568"/>
            <a:ext cx="46134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smtClean="0"/>
              <a:t>Сформируйте </a:t>
            </a:r>
            <a:r>
              <a:rPr lang="ru-RU" sz="2000" dirty="0" smtClean="0"/>
              <a:t>беспроигрышное мышление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9693056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F6B1AA-A638-3D3F-42C8-3A40857961E4}"/>
              </a:ext>
            </a:extLst>
          </p:cNvPr>
          <p:cNvSpPr/>
          <p:nvPr/>
        </p:nvSpPr>
        <p:spPr>
          <a:xfrm>
            <a:off x="-20364" y="-150412"/>
            <a:ext cx="12212364" cy="7008412"/>
          </a:xfrm>
          <a:prstGeom prst="rect">
            <a:avLst/>
          </a:prstGeom>
          <a:solidFill>
            <a:srgbClr val="552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063D8E-7B47-937C-1893-9BD20169E87B}"/>
              </a:ext>
            </a:extLst>
          </p:cNvPr>
          <p:cNvSpPr txBox="1"/>
          <p:nvPr/>
        </p:nvSpPr>
        <p:spPr>
          <a:xfrm>
            <a:off x="-668757" y="602860"/>
            <a:ext cx="5448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</a:rPr>
              <a:t>Содержание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3C981C9-E59D-484B-DF7D-1966364B0EC0}"/>
              </a:ext>
            </a:extLst>
          </p:cNvPr>
          <p:cNvGrpSpPr/>
          <p:nvPr/>
        </p:nvGrpSpPr>
        <p:grpSpPr>
          <a:xfrm>
            <a:off x="500740" y="2374955"/>
            <a:ext cx="1063365" cy="1063363"/>
            <a:chOff x="500742" y="2888192"/>
            <a:chExt cx="574059" cy="57405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B5266C-59CD-B7DE-AE1C-3E95DF2C8B4A}"/>
                </a:ext>
              </a:extLst>
            </p:cNvPr>
            <p:cNvSpPr/>
            <p:nvPr/>
          </p:nvSpPr>
          <p:spPr>
            <a:xfrm>
              <a:off x="500743" y="2888192"/>
              <a:ext cx="574058" cy="574058"/>
            </a:xfrm>
            <a:prstGeom prst="rect">
              <a:avLst/>
            </a:prstGeom>
            <a:solidFill>
              <a:srgbClr val="9EC6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7B27DB0-0CC1-9231-81AC-0308E1751EB0}"/>
                </a:ext>
              </a:extLst>
            </p:cNvPr>
            <p:cNvSpPr txBox="1"/>
            <p:nvPr/>
          </p:nvSpPr>
          <p:spPr>
            <a:xfrm>
              <a:off x="500742" y="3064503"/>
              <a:ext cx="574058" cy="2214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01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CA80A2E-FDAC-87DD-C695-696C468C586F}"/>
              </a:ext>
            </a:extLst>
          </p:cNvPr>
          <p:cNvSpPr txBox="1"/>
          <p:nvPr/>
        </p:nvSpPr>
        <p:spPr>
          <a:xfrm>
            <a:off x="380999" y="3556448"/>
            <a:ext cx="33487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</a:rPr>
              <a:t>Подготовка к переговорам и управление рабочим процессом </a:t>
            </a: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414A1A13-63BA-FA8E-67F2-D4BFA5778F40}"/>
              </a:ext>
            </a:extLst>
          </p:cNvPr>
          <p:cNvSpPr/>
          <p:nvPr/>
        </p:nvSpPr>
        <p:spPr>
          <a:xfrm>
            <a:off x="8695641" y="1587664"/>
            <a:ext cx="3005675" cy="3230259"/>
          </a:xfrm>
          <a:prstGeom prst="arc">
            <a:avLst>
              <a:gd name="adj1" fmla="val 49815"/>
              <a:gd name="adj2" fmla="val 7078"/>
            </a:avLst>
          </a:prstGeom>
          <a:ln w="19050">
            <a:solidFill>
              <a:srgbClr val="D40000"/>
            </a:solidFill>
            <a:extLst>
              <a:ext uri="{C807C97D-BFC1-408E-A445-0C87EB9F89A2}">
                <ask:lineSketchStyleProps xmlns:ask="http://schemas.microsoft.com/office/drawing/2018/sketchyshapes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91F139-E57F-B218-6247-5C3DFEFC8A34}"/>
              </a:ext>
            </a:extLst>
          </p:cNvPr>
          <p:cNvGrpSpPr/>
          <p:nvPr/>
        </p:nvGrpSpPr>
        <p:grpSpPr>
          <a:xfrm>
            <a:off x="3941101" y="2374955"/>
            <a:ext cx="1063365" cy="1063363"/>
            <a:chOff x="500742" y="2888192"/>
            <a:chExt cx="574059" cy="57405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8C8C76E-A62F-5E20-5FC0-000FFCE694E2}"/>
                </a:ext>
              </a:extLst>
            </p:cNvPr>
            <p:cNvSpPr/>
            <p:nvPr/>
          </p:nvSpPr>
          <p:spPr>
            <a:xfrm>
              <a:off x="500743" y="2888192"/>
              <a:ext cx="574058" cy="574058"/>
            </a:xfrm>
            <a:prstGeom prst="rect">
              <a:avLst/>
            </a:prstGeom>
            <a:solidFill>
              <a:srgbClr val="9EC6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B6A70F3-9498-21B1-8F19-906B07074D01}"/>
                </a:ext>
              </a:extLst>
            </p:cNvPr>
            <p:cNvSpPr txBox="1"/>
            <p:nvPr/>
          </p:nvSpPr>
          <p:spPr>
            <a:xfrm>
              <a:off x="500742" y="3036025"/>
              <a:ext cx="574058" cy="299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02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D7DBBB5-2676-41CF-EDD2-3BC6555EDE0C}"/>
              </a:ext>
            </a:extLst>
          </p:cNvPr>
          <p:cNvSpPr txBox="1"/>
          <p:nvPr/>
        </p:nvSpPr>
        <p:spPr>
          <a:xfrm>
            <a:off x="3821360" y="3556448"/>
            <a:ext cx="27712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</a:rPr>
              <a:t>Цели и мандат</a:t>
            </a:r>
            <a:r>
              <a:rPr dirty="0"/>
              <a:t/>
            </a:r>
            <a:br>
              <a:rPr dirty="0"/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</a:rPr>
              <a:t>переговоров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0AC2FC6-0DFC-072B-BF13-B4794BF4CD25}"/>
              </a:ext>
            </a:extLst>
          </p:cNvPr>
          <p:cNvGrpSpPr/>
          <p:nvPr/>
        </p:nvGrpSpPr>
        <p:grpSpPr>
          <a:xfrm>
            <a:off x="6803950" y="2374955"/>
            <a:ext cx="1063365" cy="1063363"/>
            <a:chOff x="500742" y="2888192"/>
            <a:chExt cx="574059" cy="57405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B7A0429-4DDD-75F5-BB47-76ABBB847F02}"/>
                </a:ext>
              </a:extLst>
            </p:cNvPr>
            <p:cNvSpPr/>
            <p:nvPr/>
          </p:nvSpPr>
          <p:spPr>
            <a:xfrm>
              <a:off x="500743" y="2888192"/>
              <a:ext cx="574058" cy="574058"/>
            </a:xfrm>
            <a:prstGeom prst="rect">
              <a:avLst/>
            </a:prstGeom>
            <a:solidFill>
              <a:srgbClr val="9EC6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92EA5DC-6ABB-8840-D1B2-903537B591D8}"/>
                </a:ext>
              </a:extLst>
            </p:cNvPr>
            <p:cNvSpPr txBox="1"/>
            <p:nvPr/>
          </p:nvSpPr>
          <p:spPr>
            <a:xfrm>
              <a:off x="500742" y="3036025"/>
              <a:ext cx="574058" cy="299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03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06B92C4-0109-B865-6254-5A7A4949EFD2}"/>
              </a:ext>
            </a:extLst>
          </p:cNvPr>
          <p:cNvSpPr txBox="1"/>
          <p:nvPr/>
        </p:nvSpPr>
        <p:spPr>
          <a:xfrm>
            <a:off x="6684209" y="3556448"/>
            <a:ext cx="27712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</a:rPr>
              <a:t>Процесс и методы ведения переговоров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D080262-D156-C5C1-6C83-1FF0815B5952}"/>
              </a:ext>
            </a:extLst>
          </p:cNvPr>
          <p:cNvGrpSpPr/>
          <p:nvPr/>
        </p:nvGrpSpPr>
        <p:grpSpPr>
          <a:xfrm>
            <a:off x="9666798" y="2374955"/>
            <a:ext cx="1063365" cy="1063363"/>
            <a:chOff x="500742" y="2888192"/>
            <a:chExt cx="574059" cy="57405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4C8022B-164B-7640-257F-B1B4FE52BBAC}"/>
                </a:ext>
              </a:extLst>
            </p:cNvPr>
            <p:cNvSpPr/>
            <p:nvPr/>
          </p:nvSpPr>
          <p:spPr>
            <a:xfrm>
              <a:off x="500743" y="2888192"/>
              <a:ext cx="574058" cy="574058"/>
            </a:xfrm>
            <a:prstGeom prst="rect">
              <a:avLst/>
            </a:prstGeom>
            <a:solidFill>
              <a:srgbClr val="9EC6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BCF173B-0B81-14AB-C8B5-C261C4481547}"/>
                </a:ext>
              </a:extLst>
            </p:cNvPr>
            <p:cNvSpPr txBox="1"/>
            <p:nvPr/>
          </p:nvSpPr>
          <p:spPr>
            <a:xfrm>
              <a:off x="500742" y="3025682"/>
              <a:ext cx="574058" cy="299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04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4696325A-DA1B-BBB3-2282-4AC90A6B1751}"/>
              </a:ext>
            </a:extLst>
          </p:cNvPr>
          <p:cNvSpPr txBox="1"/>
          <p:nvPr/>
        </p:nvSpPr>
        <p:spPr>
          <a:xfrm>
            <a:off x="9547057" y="3556448"/>
            <a:ext cx="27712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</a:rPr>
              <a:t>Реализация, МиО</a:t>
            </a:r>
          </a:p>
        </p:txBody>
      </p:sp>
    </p:spTree>
    <p:extLst>
      <p:ext uri="{BB962C8B-B14F-4D97-AF65-F5344CB8AC3E}">
        <p14:creationId xmlns:p14="http://schemas.microsoft.com/office/powerpoint/2010/main" val="9419595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4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7F10CC1B-216F-6F5B-E4AB-34815842AB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3496" y="3399153"/>
            <a:ext cx="11084011" cy="760663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Подготовка к переговорам 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и управление рабочим процессом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CFAF52F-2C42-AE90-6E4C-E42406AD9F0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179" y="6031306"/>
            <a:ext cx="601790" cy="56672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D18C974-EC12-82DE-FF56-6023DFFE0055}"/>
              </a:ext>
            </a:extLst>
          </p:cNvPr>
          <p:cNvGrpSpPr/>
          <p:nvPr/>
        </p:nvGrpSpPr>
        <p:grpSpPr>
          <a:xfrm>
            <a:off x="1250251" y="3135618"/>
            <a:ext cx="1063363" cy="1063363"/>
            <a:chOff x="500743" y="2888192"/>
            <a:chExt cx="574058" cy="57405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E0A3982-1908-C8E2-8252-C33D27528850}"/>
                </a:ext>
              </a:extLst>
            </p:cNvPr>
            <p:cNvSpPr/>
            <p:nvPr/>
          </p:nvSpPr>
          <p:spPr>
            <a:xfrm>
              <a:off x="500743" y="2888192"/>
              <a:ext cx="574058" cy="57405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759EB23-C8A5-0275-8669-C60F9E357C1C}"/>
                </a:ext>
              </a:extLst>
            </p:cNvPr>
            <p:cNvSpPr txBox="1"/>
            <p:nvPr/>
          </p:nvSpPr>
          <p:spPr>
            <a:xfrm>
              <a:off x="500743" y="3030462"/>
              <a:ext cx="574058" cy="2214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01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691898" y="203200"/>
            <a:ext cx="7500102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bg1"/>
                </a:solidFill>
              </a:rPr>
              <a:t>Повышение уровня знаний и потенциала в области разработки и реализации ССТ в странах ЦАРЭС</a:t>
            </a:r>
            <a:endParaRPr lang="ru-RU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6623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7F10CC1B-216F-6F5B-E4AB-34815842AB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3784" y="3429000"/>
            <a:ext cx="9541315" cy="760663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Реализация, мониторинг и оценка</a:t>
            </a:r>
            <a:endParaRPr lang="ru-RU" dirty="0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CFAF52F-2C42-AE90-6E4C-E42406AD9F0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179" y="6031306"/>
            <a:ext cx="601790" cy="56672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D18C974-EC12-82DE-FF56-6023DFFE0055}"/>
              </a:ext>
            </a:extLst>
          </p:cNvPr>
          <p:cNvGrpSpPr/>
          <p:nvPr/>
        </p:nvGrpSpPr>
        <p:grpSpPr>
          <a:xfrm>
            <a:off x="695614" y="3363337"/>
            <a:ext cx="1063363" cy="1063363"/>
            <a:chOff x="500743" y="2888192"/>
            <a:chExt cx="574058" cy="57405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E0A3982-1908-C8E2-8252-C33D27528850}"/>
                </a:ext>
              </a:extLst>
            </p:cNvPr>
            <p:cNvSpPr/>
            <p:nvPr/>
          </p:nvSpPr>
          <p:spPr>
            <a:xfrm>
              <a:off x="500743" y="2888192"/>
              <a:ext cx="574058" cy="57405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759EB23-C8A5-0275-8669-C60F9E357C1C}"/>
                </a:ext>
              </a:extLst>
            </p:cNvPr>
            <p:cNvSpPr txBox="1"/>
            <p:nvPr/>
          </p:nvSpPr>
          <p:spPr>
            <a:xfrm>
              <a:off x="500743" y="3030462"/>
              <a:ext cx="574058" cy="299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04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691898" y="203200"/>
            <a:ext cx="7500102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bg1"/>
                </a:solidFill>
              </a:rPr>
              <a:t>Повышение уровня знаний и потенциала в области разработки и реализации ССТ в странах ЦАРЭС</a:t>
            </a:r>
            <a:endParaRPr lang="ru-RU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7439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D0F32-AEEA-17C1-20F1-9A65CD789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758" y="121061"/>
            <a:ext cx="4425345" cy="1058233"/>
          </a:xfrm>
        </p:spPr>
        <p:txBody>
          <a:bodyPr>
            <a:normAutofit/>
          </a:bodyPr>
          <a:lstStyle/>
          <a:p>
            <a:r>
              <a:rPr lang="ru-RU" sz="4000" dirty="0"/>
              <a:t>Реализация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A50177B4-AED7-0687-79D5-6AF43E742A5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141" y="6176962"/>
            <a:ext cx="617838" cy="58184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69D39A0-252D-3906-B83E-43B731A55F98}"/>
              </a:ext>
            </a:extLst>
          </p:cNvPr>
          <p:cNvSpPr txBox="1">
            <a:spLocks/>
          </p:cNvSpPr>
          <p:nvPr/>
        </p:nvSpPr>
        <p:spPr>
          <a:xfrm>
            <a:off x="244641" y="1227768"/>
            <a:ext cx="1882542" cy="1058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1800" dirty="0"/>
              <a:t>Реализация, мониторинг и оценка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A6B28B3-BFC5-1D88-9B44-EA3CDBFDAA85}"/>
              </a:ext>
            </a:extLst>
          </p:cNvPr>
          <p:cNvGrpSpPr/>
          <p:nvPr/>
        </p:nvGrpSpPr>
        <p:grpSpPr>
          <a:xfrm>
            <a:off x="244642" y="121061"/>
            <a:ext cx="1063363" cy="1063363"/>
            <a:chOff x="500743" y="2888192"/>
            <a:chExt cx="574058" cy="57405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066F36C-C580-6B14-4767-3F0D83B31769}"/>
                </a:ext>
              </a:extLst>
            </p:cNvPr>
            <p:cNvSpPr/>
            <p:nvPr/>
          </p:nvSpPr>
          <p:spPr>
            <a:xfrm>
              <a:off x="500743" y="2888192"/>
              <a:ext cx="574058" cy="57405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9A9D52-49EF-10F5-6AC5-17A624368DE0}"/>
                </a:ext>
              </a:extLst>
            </p:cNvPr>
            <p:cNvSpPr txBox="1"/>
            <p:nvPr/>
          </p:nvSpPr>
          <p:spPr>
            <a:xfrm>
              <a:off x="500743" y="3030462"/>
              <a:ext cx="574058" cy="299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04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E5DF411-1817-BA68-C19F-3A071AA80F24}"/>
              </a:ext>
            </a:extLst>
          </p:cNvPr>
          <p:cNvGrpSpPr/>
          <p:nvPr/>
        </p:nvGrpSpPr>
        <p:grpSpPr>
          <a:xfrm>
            <a:off x="3909057" y="3018557"/>
            <a:ext cx="4880515" cy="870496"/>
            <a:chOff x="6387441" y="3205023"/>
            <a:chExt cx="5752749" cy="102606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46EBC47-E61B-A148-22A1-9AA7BFE7BBA2}"/>
                </a:ext>
              </a:extLst>
            </p:cNvPr>
            <p:cNvGrpSpPr/>
            <p:nvPr/>
          </p:nvGrpSpPr>
          <p:grpSpPr>
            <a:xfrm flipH="1">
              <a:off x="6409751" y="3205023"/>
              <a:ext cx="5730439" cy="1026069"/>
              <a:chOff x="760337" y="1721852"/>
              <a:chExt cx="4722252" cy="1026069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0A42626F-D685-EFD2-2F6F-8DDA0B5EE9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60337" y="1721852"/>
                <a:ext cx="4722252" cy="108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3EEF9FE-2996-C346-6B47-F30C6A5C4FB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48273" y="2235857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15A1DE1-64E7-D9A7-7F59-CEDF37FF3A11}"/>
                </a:ext>
              </a:extLst>
            </p:cNvPr>
            <p:cNvGrpSpPr/>
            <p:nvPr/>
          </p:nvGrpSpPr>
          <p:grpSpPr>
            <a:xfrm>
              <a:off x="6387441" y="3293744"/>
              <a:ext cx="5721646" cy="850907"/>
              <a:chOff x="2037315" y="2088638"/>
              <a:chExt cx="4715006" cy="850907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A8FC005-808D-6516-6BE9-6A4097C46E2E}"/>
                  </a:ext>
                </a:extLst>
              </p:cNvPr>
              <p:cNvSpPr txBox="1"/>
              <p:nvPr/>
            </p:nvSpPr>
            <p:spPr>
              <a:xfrm>
                <a:off x="4135127" y="2088638"/>
                <a:ext cx="2617194" cy="32650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b="1" kern="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Процессуальная реализация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67041B6-79BB-71A1-2BBA-2DBE3072735E}"/>
                  </a:ext>
                </a:extLst>
              </p:cNvPr>
              <p:cNvSpPr txBox="1"/>
              <p:nvPr/>
            </p:nvSpPr>
            <p:spPr>
              <a:xfrm>
                <a:off x="2037315" y="2395373"/>
                <a:ext cx="4702432" cy="54417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kern="0" dirty="0">
                    <a:solidFill>
                      <a:srgbClr val="3F3F3F"/>
                    </a:solidFill>
                    <a:latin typeface="Arial" panose="020B0604020202020204" pitchFamily="34" charset="0"/>
                  </a:rPr>
                  <a:t>После того, как соглашение вступит в силу, может также потребоваться изменение административных процедур.</a:t>
                </a: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9389BB-61A7-BFE4-C04E-B2CB82407DD2}"/>
              </a:ext>
            </a:extLst>
          </p:cNvPr>
          <p:cNvGrpSpPr/>
          <p:nvPr/>
        </p:nvGrpSpPr>
        <p:grpSpPr>
          <a:xfrm>
            <a:off x="3937746" y="1749156"/>
            <a:ext cx="4844363" cy="868851"/>
            <a:chOff x="6421258" y="1715787"/>
            <a:chExt cx="5710137" cy="102412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AAC7BD0-5239-4FCC-26C5-46D9ED8B98E1}"/>
                </a:ext>
              </a:extLst>
            </p:cNvPr>
            <p:cNvGrpSpPr/>
            <p:nvPr/>
          </p:nvGrpSpPr>
          <p:grpSpPr>
            <a:xfrm flipH="1">
              <a:off x="6421258" y="1715787"/>
              <a:ext cx="5710137" cy="1024129"/>
              <a:chOff x="789171" y="1722931"/>
              <a:chExt cx="4719118" cy="1024129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C8622709-6441-8A38-449E-A553643F805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9171" y="1722931"/>
                <a:ext cx="471911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0BB5853A-9DE9-26D8-812A-173F3A6CEE2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77107" y="2234996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0CA3425-4F6B-620B-C870-D16B4F765F31}"/>
                </a:ext>
              </a:extLst>
            </p:cNvPr>
            <p:cNvGrpSpPr/>
            <p:nvPr/>
          </p:nvGrpSpPr>
          <p:grpSpPr>
            <a:xfrm>
              <a:off x="6672679" y="1732237"/>
              <a:ext cx="5436410" cy="918905"/>
              <a:chOff x="1625405" y="1938626"/>
              <a:chExt cx="5436410" cy="91890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789D09B-7489-2D10-41B3-C82A3361789F}"/>
                  </a:ext>
                </a:extLst>
              </p:cNvPr>
              <p:cNvSpPr txBox="1"/>
              <p:nvPr/>
            </p:nvSpPr>
            <p:spPr>
              <a:xfrm>
                <a:off x="3443244" y="1938626"/>
                <a:ext cx="3603313" cy="32650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Реализация законодательства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81D16A1-E815-73F7-697B-B99065E2E97C}"/>
                  </a:ext>
                </a:extLst>
              </p:cNvPr>
              <p:cNvSpPr txBox="1"/>
              <p:nvPr/>
            </p:nvSpPr>
            <p:spPr>
              <a:xfrm>
                <a:off x="1625405" y="2313359"/>
                <a:ext cx="5436410" cy="54417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lvl="0" algn="r" defTabSz="685800">
                  <a:defRPr/>
                </a:pPr>
                <a:r>
                  <a:rPr lang="ru-RU" sz="1200" kern="0" dirty="0">
                    <a:solidFill>
                      <a:srgbClr val="3F3F3F"/>
                    </a:solidFill>
                    <a:latin typeface="Arial" panose="020B0604020202020204" pitchFamily="34" charset="0"/>
                  </a:rPr>
                  <a:t>Большинство современных и всеобъемлющих ССТ требуют изменений в существующих нормативно-правовых актах и законах, или принятия новых законов.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9A6B3DC-76BF-0E7E-6078-660A755A4689}"/>
              </a:ext>
            </a:extLst>
          </p:cNvPr>
          <p:cNvGrpSpPr/>
          <p:nvPr/>
        </p:nvGrpSpPr>
        <p:grpSpPr>
          <a:xfrm>
            <a:off x="3893266" y="4249881"/>
            <a:ext cx="4903921" cy="953381"/>
            <a:chOff x="6368828" y="4658284"/>
            <a:chExt cx="5780341" cy="112376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4D9A993-296B-BA1B-0D60-B8011C8E835A}"/>
                </a:ext>
              </a:extLst>
            </p:cNvPr>
            <p:cNvGrpSpPr/>
            <p:nvPr/>
          </p:nvGrpSpPr>
          <p:grpSpPr>
            <a:xfrm flipH="1">
              <a:off x="6368828" y="4757923"/>
              <a:ext cx="5780341" cy="1024128"/>
              <a:chOff x="663949" y="1722591"/>
              <a:chExt cx="4818640" cy="1024128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87BD20C0-A7F7-830D-45DD-81402238F79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1433" y="1722931"/>
                <a:ext cx="4811156" cy="4814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1EC96CBE-AD73-D002-BC12-4544221767A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151885" y="2234655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EEB5BD2-3534-AB9B-51B8-66F53971563A}"/>
                </a:ext>
              </a:extLst>
            </p:cNvPr>
            <p:cNvGrpSpPr/>
            <p:nvPr/>
          </p:nvGrpSpPr>
          <p:grpSpPr>
            <a:xfrm>
              <a:off x="6476786" y="4658284"/>
              <a:ext cx="5663406" cy="959714"/>
              <a:chOff x="2172932" y="1907678"/>
              <a:chExt cx="4721159" cy="959714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04DF01E-1ADB-66A3-BD89-DE144212C5FA}"/>
                  </a:ext>
                </a:extLst>
              </p:cNvPr>
              <p:cNvSpPr txBox="1"/>
              <p:nvPr/>
            </p:nvSpPr>
            <p:spPr>
              <a:xfrm>
                <a:off x="3363263" y="1907678"/>
                <a:ext cx="3530828" cy="32650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lvl="0" algn="r" defTabSz="685800">
                  <a:defRPr/>
                </a:pPr>
                <a:r>
                  <a:rPr kumimoji="0" lang="ru-RU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Реализация заинтересованных сторон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B9A017C-9CB7-C6BE-05FB-80D0C76F2976}"/>
                  </a:ext>
                </a:extLst>
              </p:cNvPr>
              <p:cNvSpPr txBox="1"/>
              <p:nvPr/>
            </p:nvSpPr>
            <p:spPr>
              <a:xfrm>
                <a:off x="2172932" y="2323219"/>
                <a:ext cx="4710047" cy="54417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У главных переговорщиков должны быть лучшие альтернативы согласованному соглашению, которые используются вместо того, чтобы уступать свои красные линии.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71CBD4C2-7D5A-4A0F-9AF9-88CCC1171D93}"/>
              </a:ext>
            </a:extLst>
          </p:cNvPr>
          <p:cNvSpPr/>
          <p:nvPr/>
        </p:nvSpPr>
        <p:spPr>
          <a:xfrm>
            <a:off x="3120207" y="1713573"/>
            <a:ext cx="807773" cy="826821"/>
          </a:xfrm>
          <a:prstGeom prst="rect">
            <a:avLst/>
          </a:prstGeom>
          <a:solidFill>
            <a:schemeClr val="bg1">
              <a:alpha val="85000"/>
            </a:schemeClr>
          </a:solidFill>
          <a:ln w="25400" cap="flat" cmpd="sng" algn="ctr">
            <a:solidFill>
              <a:srgbClr val="552C8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B0A1A13-078D-DC67-AB9E-EC5934634F5B}"/>
              </a:ext>
            </a:extLst>
          </p:cNvPr>
          <p:cNvSpPr/>
          <p:nvPr/>
        </p:nvSpPr>
        <p:spPr>
          <a:xfrm>
            <a:off x="3215648" y="1811860"/>
            <a:ext cx="616892" cy="630246"/>
          </a:xfrm>
          <a:prstGeom prst="rect">
            <a:avLst/>
          </a:prstGeom>
          <a:solidFill>
            <a:srgbClr val="552C8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71744D9-7F45-7438-8317-DD35779EC2ED}"/>
              </a:ext>
            </a:extLst>
          </p:cNvPr>
          <p:cNvSpPr txBox="1"/>
          <p:nvPr/>
        </p:nvSpPr>
        <p:spPr>
          <a:xfrm>
            <a:off x="3139129" y="1965401"/>
            <a:ext cx="769928" cy="3231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01</a:t>
            </a:r>
            <a:endParaRPr kumimoji="0" lang="ru-RU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6486521-D4AB-128B-C37B-3A494E0347E3}"/>
              </a:ext>
            </a:extLst>
          </p:cNvPr>
          <p:cNvSpPr/>
          <p:nvPr/>
        </p:nvSpPr>
        <p:spPr>
          <a:xfrm>
            <a:off x="3085490" y="4334411"/>
            <a:ext cx="807773" cy="82682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 cap="flat" cmpd="sng" algn="ctr">
            <a:solidFill>
              <a:srgbClr val="552C8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B826B2E-80FF-9E10-7149-DC6B2CA0117D}"/>
              </a:ext>
            </a:extLst>
          </p:cNvPr>
          <p:cNvSpPr/>
          <p:nvPr/>
        </p:nvSpPr>
        <p:spPr>
          <a:xfrm>
            <a:off x="3180930" y="4432699"/>
            <a:ext cx="616892" cy="630246"/>
          </a:xfrm>
          <a:prstGeom prst="rect">
            <a:avLst/>
          </a:prstGeom>
          <a:solidFill>
            <a:srgbClr val="552C8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1577DE3-4267-B24B-BE6B-D07D2BD91DD9}"/>
              </a:ext>
            </a:extLst>
          </p:cNvPr>
          <p:cNvSpPr txBox="1"/>
          <p:nvPr/>
        </p:nvSpPr>
        <p:spPr>
          <a:xfrm>
            <a:off x="3104410" y="4586240"/>
            <a:ext cx="769928" cy="3231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03</a:t>
            </a:r>
            <a:endParaRPr kumimoji="0" lang="ru-RU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599A859-6541-F037-8797-6BD713126BAF}"/>
              </a:ext>
            </a:extLst>
          </p:cNvPr>
          <p:cNvGrpSpPr/>
          <p:nvPr/>
        </p:nvGrpSpPr>
        <p:grpSpPr>
          <a:xfrm>
            <a:off x="3120207" y="3024781"/>
            <a:ext cx="807773" cy="826820"/>
            <a:chOff x="1303021" y="2879738"/>
            <a:chExt cx="1440542" cy="147451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F576F9E-89E9-0A6C-0CA7-BA0593AD21B7}"/>
                </a:ext>
              </a:extLst>
            </p:cNvPr>
            <p:cNvSpPr/>
            <p:nvPr/>
          </p:nvSpPr>
          <p:spPr>
            <a:xfrm>
              <a:off x="1303021" y="2879738"/>
              <a:ext cx="1440542" cy="1474511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9EC64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56C2269-EBF2-BB87-CF65-0914B4534771}"/>
                </a:ext>
              </a:extLst>
            </p:cNvPr>
            <p:cNvSpPr/>
            <p:nvPr/>
          </p:nvSpPr>
          <p:spPr>
            <a:xfrm>
              <a:off x="1473225" y="3055018"/>
              <a:ext cx="1100135" cy="1123950"/>
            </a:xfrm>
            <a:prstGeom prst="rect">
              <a:avLst/>
            </a:prstGeom>
            <a:solidFill>
              <a:srgbClr val="9EC6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5E58080-480D-8A3C-2140-FE357B06E30F}"/>
                </a:ext>
              </a:extLst>
            </p:cNvPr>
            <p:cNvSpPr txBox="1"/>
            <p:nvPr/>
          </p:nvSpPr>
          <p:spPr>
            <a:xfrm>
              <a:off x="1336766" y="3328836"/>
              <a:ext cx="1373051" cy="57631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02</a:t>
              </a:r>
              <a:endPara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93594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04347-DED6-C1DF-8EFE-3CF10786A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772"/>
            <a:ext cx="9702800" cy="1058233"/>
          </a:xfrm>
        </p:spPr>
        <p:txBody>
          <a:bodyPr>
            <a:normAutofit/>
          </a:bodyPr>
          <a:lstStyle/>
          <a:p>
            <a:pPr algn="r"/>
            <a:r>
              <a:rPr lang="ru-RU" sz="4000" dirty="0"/>
              <a:t>Международный мониторинг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6733600-E29A-571E-CDCC-D2031D8D64E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141" y="6176962"/>
            <a:ext cx="617838" cy="58184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BAA386D-CCB5-9040-275F-C7982B327AFB}"/>
              </a:ext>
            </a:extLst>
          </p:cNvPr>
          <p:cNvSpPr txBox="1">
            <a:spLocks/>
          </p:cNvSpPr>
          <p:nvPr/>
        </p:nvSpPr>
        <p:spPr>
          <a:xfrm>
            <a:off x="10297443" y="1212718"/>
            <a:ext cx="1824533" cy="1058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1800" dirty="0"/>
              <a:t>Реализация, мониторинг и оценка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4D0C53B-1B0D-C5A6-74A4-5743B2342AF0}"/>
              </a:ext>
            </a:extLst>
          </p:cNvPr>
          <p:cNvGrpSpPr/>
          <p:nvPr/>
        </p:nvGrpSpPr>
        <p:grpSpPr>
          <a:xfrm>
            <a:off x="10822118" y="-3045"/>
            <a:ext cx="1063363" cy="1063363"/>
            <a:chOff x="500743" y="2888192"/>
            <a:chExt cx="574058" cy="57405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29CEA6-3A68-D469-7253-2A222DDD7FBF}"/>
                </a:ext>
              </a:extLst>
            </p:cNvPr>
            <p:cNvSpPr/>
            <p:nvPr/>
          </p:nvSpPr>
          <p:spPr>
            <a:xfrm>
              <a:off x="500743" y="2888192"/>
              <a:ext cx="574058" cy="57405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9941DB-6FAF-F0BD-4225-2C22B95B3CE8}"/>
                </a:ext>
              </a:extLst>
            </p:cNvPr>
            <p:cNvSpPr txBox="1"/>
            <p:nvPr/>
          </p:nvSpPr>
          <p:spPr>
            <a:xfrm>
              <a:off x="500743" y="3030462"/>
              <a:ext cx="574058" cy="299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04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1F4770D-8FD9-BA2F-DE4C-03797FFDD7B6}"/>
              </a:ext>
            </a:extLst>
          </p:cNvPr>
          <p:cNvGrpSpPr/>
          <p:nvPr/>
        </p:nvGrpSpPr>
        <p:grpSpPr>
          <a:xfrm>
            <a:off x="3909057" y="3003029"/>
            <a:ext cx="4880515" cy="886025"/>
            <a:chOff x="6387441" y="3186719"/>
            <a:chExt cx="5752749" cy="104437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2D2DEBA-9EC1-F8B9-93A2-4DBB336A642A}"/>
                </a:ext>
              </a:extLst>
            </p:cNvPr>
            <p:cNvGrpSpPr/>
            <p:nvPr/>
          </p:nvGrpSpPr>
          <p:grpSpPr>
            <a:xfrm flipH="1">
              <a:off x="6409751" y="3205023"/>
              <a:ext cx="5730439" cy="1026069"/>
              <a:chOff x="760337" y="1721852"/>
              <a:chExt cx="4722252" cy="1026069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192292AE-66BB-F808-AEC6-495B9D1D03A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60337" y="1721852"/>
                <a:ext cx="4722252" cy="108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8193F92-9A4A-A0A5-BC2B-D54392293BF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48273" y="2235857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362AC8E-CEB7-A330-7E23-A442631439FF}"/>
                </a:ext>
              </a:extLst>
            </p:cNvPr>
            <p:cNvGrpSpPr/>
            <p:nvPr/>
          </p:nvGrpSpPr>
          <p:grpSpPr>
            <a:xfrm>
              <a:off x="6387441" y="3186719"/>
              <a:ext cx="5729568" cy="957932"/>
              <a:chOff x="2037315" y="1981613"/>
              <a:chExt cx="4721534" cy="957932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10E2179-0CC6-6C03-9F4F-C40627EF3E89}"/>
                  </a:ext>
                </a:extLst>
              </p:cNvPr>
              <p:cNvSpPr txBox="1"/>
              <p:nvPr/>
            </p:nvSpPr>
            <p:spPr>
              <a:xfrm>
                <a:off x="4141655" y="1981613"/>
                <a:ext cx="2617194" cy="32650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b="1" kern="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Требования к уведомлению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17DB9DE-1898-D39B-5229-4DC4B1B56E7E}"/>
                  </a:ext>
                </a:extLst>
              </p:cNvPr>
              <p:cNvSpPr txBox="1"/>
              <p:nvPr/>
            </p:nvSpPr>
            <p:spPr>
              <a:xfrm>
                <a:off x="2037315" y="2395373"/>
                <a:ext cx="4702432" cy="54417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kern="0" dirty="0">
                    <a:solidFill>
                      <a:srgbClr val="3F3F3F"/>
                    </a:solidFill>
                    <a:latin typeface="Arial" panose="020B0604020202020204" pitchFamily="34" charset="0"/>
                  </a:rPr>
                  <a:t>Члены ВТО должны уведомлять о любых подписанных ими ССТ и делать это до того, как на их партнеров по ССТ будет распространен преференциальный режим. </a:t>
                </a: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066502D-E0B4-A1AA-E321-4B8BBD80C80C}"/>
              </a:ext>
            </a:extLst>
          </p:cNvPr>
          <p:cNvGrpSpPr/>
          <p:nvPr/>
        </p:nvGrpSpPr>
        <p:grpSpPr>
          <a:xfrm>
            <a:off x="3937746" y="1685178"/>
            <a:ext cx="4922154" cy="961487"/>
            <a:chOff x="6421258" y="1640374"/>
            <a:chExt cx="5801831" cy="113332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0E56E19-D13C-FC93-0077-DB20F64C0286}"/>
                </a:ext>
              </a:extLst>
            </p:cNvPr>
            <p:cNvGrpSpPr/>
            <p:nvPr/>
          </p:nvGrpSpPr>
          <p:grpSpPr>
            <a:xfrm flipH="1">
              <a:off x="6421258" y="1715787"/>
              <a:ext cx="5710137" cy="1024129"/>
              <a:chOff x="789171" y="1722931"/>
              <a:chExt cx="4719118" cy="1024129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B13B115-A207-00B8-BB25-43180100DD5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9171" y="1722931"/>
                <a:ext cx="471911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4689F678-A371-08D5-DDA0-8ED9FE3059B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77107" y="2234996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D57F972-60B8-BF5E-09CB-43415F7BE46E}"/>
                </a:ext>
              </a:extLst>
            </p:cNvPr>
            <p:cNvGrpSpPr/>
            <p:nvPr/>
          </p:nvGrpSpPr>
          <p:grpSpPr>
            <a:xfrm>
              <a:off x="6703781" y="1640374"/>
              <a:ext cx="5519308" cy="1133320"/>
              <a:chOff x="1656507" y="1846763"/>
              <a:chExt cx="5519308" cy="1133320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D55C4C2-1C0C-5809-895B-D599A44EE3D4}"/>
                  </a:ext>
                </a:extLst>
              </p:cNvPr>
              <p:cNvSpPr txBox="1"/>
              <p:nvPr/>
            </p:nvSpPr>
            <p:spPr>
              <a:xfrm>
                <a:off x="1935044" y="1846763"/>
                <a:ext cx="5240771" cy="32650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Комитет ВТО по региональным торговым соглашениям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792DA6C-0E88-5E8B-DA81-930802A3C446}"/>
                  </a:ext>
                </a:extLst>
              </p:cNvPr>
              <p:cNvSpPr txBox="1"/>
              <p:nvPr/>
            </p:nvSpPr>
            <p:spPr>
              <a:xfrm>
                <a:off x="1656507" y="2435911"/>
                <a:ext cx="5436410" cy="54417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lvl="0" algn="r" defTabSz="685800">
                  <a:defRPr/>
                </a:pPr>
                <a:r>
                  <a:rPr lang="ru-RU" sz="1200" kern="0" dirty="0">
                    <a:solidFill>
                      <a:srgbClr val="3F3F3F"/>
                    </a:solidFill>
                    <a:latin typeface="Arial" panose="020B0604020202020204" pitchFamily="34" charset="0"/>
                  </a:rPr>
                  <a:t>Необходимо уведомлять о преференциальных торговых соглашениях, содержащих отклонения от режима наибольшего благоприятствования и обязательства по недискриминации. 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BB1C5C7-1CA5-490B-068B-6A7B436F036A}"/>
              </a:ext>
            </a:extLst>
          </p:cNvPr>
          <p:cNvGrpSpPr/>
          <p:nvPr/>
        </p:nvGrpSpPr>
        <p:grpSpPr>
          <a:xfrm>
            <a:off x="3893266" y="4334411"/>
            <a:ext cx="4903921" cy="868849"/>
            <a:chOff x="6368828" y="4757923"/>
            <a:chExt cx="5780341" cy="102412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859924F-6420-2BB4-3206-EFAF589CFFF6}"/>
                </a:ext>
              </a:extLst>
            </p:cNvPr>
            <p:cNvGrpSpPr/>
            <p:nvPr/>
          </p:nvGrpSpPr>
          <p:grpSpPr>
            <a:xfrm flipH="1">
              <a:off x="6368828" y="4757923"/>
              <a:ext cx="5780341" cy="1024128"/>
              <a:chOff x="663949" y="1722591"/>
              <a:chExt cx="4818640" cy="1024128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EC64C50-71A3-8104-7C7D-C32623D883F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1433" y="1722931"/>
                <a:ext cx="4811156" cy="4814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9584A70C-F2F2-6ACB-4C7B-9CA8B82487F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151885" y="2234655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22932F4-1243-2549-75E5-42162198FBAA}"/>
                </a:ext>
              </a:extLst>
            </p:cNvPr>
            <p:cNvGrpSpPr/>
            <p:nvPr/>
          </p:nvGrpSpPr>
          <p:grpSpPr>
            <a:xfrm>
              <a:off x="6476786" y="4769399"/>
              <a:ext cx="5663406" cy="848599"/>
              <a:chOff x="2172932" y="2018793"/>
              <a:chExt cx="4721159" cy="848599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BF77883-9195-63F1-AACB-0A37BBD34D11}"/>
                  </a:ext>
                </a:extLst>
              </p:cNvPr>
              <p:cNvSpPr txBox="1"/>
              <p:nvPr/>
            </p:nvSpPr>
            <p:spPr>
              <a:xfrm>
                <a:off x="4246532" y="2018793"/>
                <a:ext cx="2647559" cy="32650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lvl="0" algn="r" defTabSz="685800">
                  <a:defRPr/>
                </a:pPr>
                <a:r>
                  <a:rPr kumimoji="0" lang="ru-RU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Процедура проверки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118AB1D-1373-0C8D-1C4E-EA6E46C70544}"/>
                  </a:ext>
                </a:extLst>
              </p:cNvPr>
              <p:cNvSpPr txBox="1"/>
              <p:nvPr/>
            </p:nvSpPr>
            <p:spPr>
              <a:xfrm>
                <a:off x="2172932" y="2323219"/>
                <a:ext cx="4710047" cy="54417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CRTA выполняет обзор ССТ и делает презентацию с представлением фактов для других членов.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CD060BA3-EE42-F9CB-A6AB-D3F29FEDE814}"/>
              </a:ext>
            </a:extLst>
          </p:cNvPr>
          <p:cNvSpPr/>
          <p:nvPr/>
        </p:nvSpPr>
        <p:spPr>
          <a:xfrm>
            <a:off x="3120207" y="1713573"/>
            <a:ext cx="807773" cy="826821"/>
          </a:xfrm>
          <a:prstGeom prst="rect">
            <a:avLst/>
          </a:prstGeom>
          <a:solidFill>
            <a:schemeClr val="bg1">
              <a:alpha val="85000"/>
            </a:schemeClr>
          </a:solidFill>
          <a:ln w="25400" cap="flat" cmpd="sng" algn="ctr">
            <a:solidFill>
              <a:srgbClr val="552C8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79ADCDA-ED19-2259-C595-93A0B01642D0}"/>
              </a:ext>
            </a:extLst>
          </p:cNvPr>
          <p:cNvSpPr/>
          <p:nvPr/>
        </p:nvSpPr>
        <p:spPr>
          <a:xfrm>
            <a:off x="3215648" y="1811860"/>
            <a:ext cx="616892" cy="630246"/>
          </a:xfrm>
          <a:prstGeom prst="rect">
            <a:avLst/>
          </a:prstGeom>
          <a:solidFill>
            <a:srgbClr val="552C8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7275CD0-CD95-0839-A112-3B4B9B80F28D}"/>
              </a:ext>
            </a:extLst>
          </p:cNvPr>
          <p:cNvSpPr txBox="1"/>
          <p:nvPr/>
        </p:nvSpPr>
        <p:spPr>
          <a:xfrm>
            <a:off x="3139129" y="1965401"/>
            <a:ext cx="769928" cy="3231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01</a:t>
            </a:r>
            <a:endParaRPr kumimoji="0" lang="ru-RU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76FFD13-58DC-962E-4895-9906EFFD925F}"/>
              </a:ext>
            </a:extLst>
          </p:cNvPr>
          <p:cNvSpPr/>
          <p:nvPr/>
        </p:nvSpPr>
        <p:spPr>
          <a:xfrm>
            <a:off x="3085490" y="4334411"/>
            <a:ext cx="807773" cy="82682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 cap="flat" cmpd="sng" algn="ctr">
            <a:solidFill>
              <a:srgbClr val="552C8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1117084-9991-FD3D-1E32-0EAE7A56CF3C}"/>
              </a:ext>
            </a:extLst>
          </p:cNvPr>
          <p:cNvSpPr/>
          <p:nvPr/>
        </p:nvSpPr>
        <p:spPr>
          <a:xfrm>
            <a:off x="3180930" y="4432699"/>
            <a:ext cx="616892" cy="630246"/>
          </a:xfrm>
          <a:prstGeom prst="rect">
            <a:avLst/>
          </a:prstGeom>
          <a:solidFill>
            <a:srgbClr val="552C8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64F0E6C-5E48-EE08-1256-3D2DEEF197D9}"/>
              </a:ext>
            </a:extLst>
          </p:cNvPr>
          <p:cNvSpPr txBox="1"/>
          <p:nvPr/>
        </p:nvSpPr>
        <p:spPr>
          <a:xfrm>
            <a:off x="3104410" y="4586240"/>
            <a:ext cx="769928" cy="3231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03</a:t>
            </a:r>
            <a:endParaRPr kumimoji="0" lang="ru-RU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28FBCE8-0B30-4946-09BC-613F12124C73}"/>
              </a:ext>
            </a:extLst>
          </p:cNvPr>
          <p:cNvGrpSpPr/>
          <p:nvPr/>
        </p:nvGrpSpPr>
        <p:grpSpPr>
          <a:xfrm>
            <a:off x="3120207" y="3024781"/>
            <a:ext cx="807773" cy="826820"/>
            <a:chOff x="1303021" y="2879738"/>
            <a:chExt cx="1440542" cy="147451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50D70F2-1B6F-B7BE-FBDC-2F1B3014C424}"/>
                </a:ext>
              </a:extLst>
            </p:cNvPr>
            <p:cNvSpPr/>
            <p:nvPr/>
          </p:nvSpPr>
          <p:spPr>
            <a:xfrm>
              <a:off x="1303021" y="2879738"/>
              <a:ext cx="1440542" cy="1474511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9EC64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826602F-EA05-B5FB-5AA8-42BF83373780}"/>
                </a:ext>
              </a:extLst>
            </p:cNvPr>
            <p:cNvSpPr/>
            <p:nvPr/>
          </p:nvSpPr>
          <p:spPr>
            <a:xfrm>
              <a:off x="1473225" y="3055018"/>
              <a:ext cx="1100135" cy="1123950"/>
            </a:xfrm>
            <a:prstGeom prst="rect">
              <a:avLst/>
            </a:prstGeom>
            <a:solidFill>
              <a:srgbClr val="9EC6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9C6BEB4-F94D-13BE-7DCC-D63D16D0808E}"/>
                </a:ext>
              </a:extLst>
            </p:cNvPr>
            <p:cNvSpPr txBox="1"/>
            <p:nvPr/>
          </p:nvSpPr>
          <p:spPr>
            <a:xfrm>
              <a:off x="1336766" y="3328836"/>
              <a:ext cx="1373051" cy="57631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02</a:t>
              </a:r>
              <a:endPara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61394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3F143-E109-195B-0903-67DE97C91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758" y="121061"/>
            <a:ext cx="5311942" cy="1058233"/>
          </a:xfrm>
        </p:spPr>
        <p:txBody>
          <a:bodyPr>
            <a:normAutofit/>
          </a:bodyPr>
          <a:lstStyle/>
          <a:p>
            <a:r>
              <a:rPr lang="ru-RU" sz="4000" dirty="0"/>
              <a:t>Местный мониторинг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AD2D1BD-202A-D6E5-D6CB-0952803F4E1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141" y="6176962"/>
            <a:ext cx="617838" cy="58184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82AB091-97BA-9815-FFA5-188EFF64AABF}"/>
              </a:ext>
            </a:extLst>
          </p:cNvPr>
          <p:cNvSpPr txBox="1">
            <a:spLocks/>
          </p:cNvSpPr>
          <p:nvPr/>
        </p:nvSpPr>
        <p:spPr>
          <a:xfrm>
            <a:off x="244641" y="1227768"/>
            <a:ext cx="1882542" cy="1058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1800" dirty="0"/>
              <a:t>Реализация, мониторинг и оценка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DE3A6C7-7B9F-879C-501F-B755924846C3}"/>
              </a:ext>
            </a:extLst>
          </p:cNvPr>
          <p:cNvGrpSpPr/>
          <p:nvPr/>
        </p:nvGrpSpPr>
        <p:grpSpPr>
          <a:xfrm>
            <a:off x="244642" y="121061"/>
            <a:ext cx="1063363" cy="1063363"/>
            <a:chOff x="500743" y="2888192"/>
            <a:chExt cx="574058" cy="57405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AB223E-FE37-19CC-EEBA-A90CA98365C2}"/>
                </a:ext>
              </a:extLst>
            </p:cNvPr>
            <p:cNvSpPr/>
            <p:nvPr/>
          </p:nvSpPr>
          <p:spPr>
            <a:xfrm>
              <a:off x="500743" y="2888192"/>
              <a:ext cx="574058" cy="57405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B9D41DA-BCF9-19E0-4F71-FAADBA13FFFA}"/>
                </a:ext>
              </a:extLst>
            </p:cNvPr>
            <p:cNvSpPr txBox="1"/>
            <p:nvPr/>
          </p:nvSpPr>
          <p:spPr>
            <a:xfrm>
              <a:off x="500743" y="3030462"/>
              <a:ext cx="574058" cy="299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04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DCB0F47-3254-EDCE-E074-DC4530485242}"/>
              </a:ext>
            </a:extLst>
          </p:cNvPr>
          <p:cNvGrpSpPr/>
          <p:nvPr/>
        </p:nvGrpSpPr>
        <p:grpSpPr>
          <a:xfrm>
            <a:off x="3909057" y="3018557"/>
            <a:ext cx="4880515" cy="870496"/>
            <a:chOff x="6387441" y="3205023"/>
            <a:chExt cx="5752749" cy="102606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D4BFF8B-FF98-C489-6B60-877AE5CBB3F5}"/>
                </a:ext>
              </a:extLst>
            </p:cNvPr>
            <p:cNvGrpSpPr/>
            <p:nvPr/>
          </p:nvGrpSpPr>
          <p:grpSpPr>
            <a:xfrm flipH="1">
              <a:off x="6409751" y="3205023"/>
              <a:ext cx="5730439" cy="1026069"/>
              <a:chOff x="760337" y="1721852"/>
              <a:chExt cx="4722252" cy="1026069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5581CC20-605C-5377-4900-28A2D90F202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60337" y="1721852"/>
                <a:ext cx="4722252" cy="108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48AE5FA-224B-E85C-CAF3-D060C79787C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48273" y="2235857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4ADC779-416A-76EF-9406-16E21DB85671}"/>
                </a:ext>
              </a:extLst>
            </p:cNvPr>
            <p:cNvGrpSpPr/>
            <p:nvPr/>
          </p:nvGrpSpPr>
          <p:grpSpPr>
            <a:xfrm>
              <a:off x="6387441" y="3293744"/>
              <a:ext cx="5721646" cy="850907"/>
              <a:chOff x="2037315" y="2088638"/>
              <a:chExt cx="4715006" cy="850907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DDBA878-B99C-309F-08CA-159A04A8D97D}"/>
                  </a:ext>
                </a:extLst>
              </p:cNvPr>
              <p:cNvSpPr txBox="1"/>
              <p:nvPr/>
            </p:nvSpPr>
            <p:spPr>
              <a:xfrm>
                <a:off x="4135127" y="2088638"/>
                <a:ext cx="2617194" cy="32650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b="1" kern="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Процедурные методы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D90FC04-64D1-FD46-5435-3128C1C0C1DF}"/>
                  </a:ext>
                </a:extLst>
              </p:cNvPr>
              <p:cNvSpPr txBox="1"/>
              <p:nvPr/>
            </p:nvSpPr>
            <p:spPr>
              <a:xfrm>
                <a:off x="2037315" y="2395373"/>
                <a:ext cx="4702432" cy="54417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kern="0" dirty="0">
                    <a:solidFill>
                      <a:srgbClr val="3F3F3F"/>
                    </a:solidFill>
                    <a:latin typeface="Arial" panose="020B0604020202020204" pitchFamily="34" charset="0"/>
                  </a:rPr>
                  <a:t>Как и на различных других этапах переговоров, здесь также требуется межведомственное сотрудничество.</a:t>
                </a: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037BB6-C9A3-E08F-5B6F-374899D8696B}"/>
              </a:ext>
            </a:extLst>
          </p:cNvPr>
          <p:cNvGrpSpPr/>
          <p:nvPr/>
        </p:nvGrpSpPr>
        <p:grpSpPr>
          <a:xfrm>
            <a:off x="3937746" y="1749156"/>
            <a:ext cx="4851825" cy="897507"/>
            <a:chOff x="6421258" y="1715787"/>
            <a:chExt cx="5718933" cy="105790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B11F9C3-ABE2-50C0-0180-687F809B6964}"/>
                </a:ext>
              </a:extLst>
            </p:cNvPr>
            <p:cNvGrpSpPr/>
            <p:nvPr/>
          </p:nvGrpSpPr>
          <p:grpSpPr>
            <a:xfrm flipH="1">
              <a:off x="6421258" y="1715787"/>
              <a:ext cx="5710137" cy="1024129"/>
              <a:chOff x="789171" y="1722931"/>
              <a:chExt cx="4719118" cy="1024129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0A93996F-3388-7117-CDA8-8D10A68D199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9171" y="1722931"/>
                <a:ext cx="471911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1D2FBAA2-2006-19CB-58C6-88121B773C4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77107" y="2234996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9D3ECBA-EC96-6451-22FB-CA28ADD53DEA}"/>
                </a:ext>
              </a:extLst>
            </p:cNvPr>
            <p:cNvGrpSpPr/>
            <p:nvPr/>
          </p:nvGrpSpPr>
          <p:grpSpPr>
            <a:xfrm>
              <a:off x="6703781" y="1877747"/>
              <a:ext cx="5436410" cy="895946"/>
              <a:chOff x="1656507" y="2084136"/>
              <a:chExt cx="5436410" cy="895946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F1F104A-7149-0C9B-D6FF-0699AE5EAF47}"/>
                  </a:ext>
                </a:extLst>
              </p:cNvPr>
              <p:cNvSpPr txBox="1"/>
              <p:nvPr/>
            </p:nvSpPr>
            <p:spPr>
              <a:xfrm>
                <a:off x="3245606" y="2084136"/>
                <a:ext cx="3816209" cy="32650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Обоснование местного </a:t>
                </a:r>
                <a:r>
                  <a:rPr kumimoji="0" lang="ru-RU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мониторинга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2B41E11-CA12-842E-CDF0-1713D02A2D63}"/>
                  </a:ext>
                </a:extLst>
              </p:cNvPr>
              <p:cNvSpPr txBox="1"/>
              <p:nvPr/>
            </p:nvSpPr>
            <p:spPr>
              <a:xfrm>
                <a:off x="1656507" y="2435910"/>
                <a:ext cx="5436410" cy="54417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lvl="0" algn="r" defTabSz="685800">
                  <a:defRPr/>
                </a:pPr>
                <a:r>
                  <a:rPr lang="ru-RU" sz="1200" kern="0" dirty="0">
                    <a:solidFill>
                      <a:srgbClr val="3F3F3F"/>
                    </a:solidFill>
                    <a:latin typeface="Arial" panose="020B0604020202020204" pitchFamily="34" charset="0"/>
                  </a:rPr>
                  <a:t>Это способ, который позволяет определить, достигло ли ССТ своих первоначальных целей. 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40A404C-4935-10D8-367A-FEB4BBE44BD0}"/>
              </a:ext>
            </a:extLst>
          </p:cNvPr>
          <p:cNvGrpSpPr/>
          <p:nvPr/>
        </p:nvGrpSpPr>
        <p:grpSpPr>
          <a:xfrm>
            <a:off x="3893266" y="4334411"/>
            <a:ext cx="4932561" cy="868849"/>
            <a:chOff x="6368828" y="4757923"/>
            <a:chExt cx="5814100" cy="102412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86367D4-AAA4-5098-57A5-20BBB426FD6E}"/>
                </a:ext>
              </a:extLst>
            </p:cNvPr>
            <p:cNvGrpSpPr/>
            <p:nvPr/>
          </p:nvGrpSpPr>
          <p:grpSpPr>
            <a:xfrm flipH="1">
              <a:off x="6368828" y="4757923"/>
              <a:ext cx="5780341" cy="1024128"/>
              <a:chOff x="663949" y="1722591"/>
              <a:chExt cx="4818640" cy="1024128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83707499-39D5-C703-603A-CB39F537B5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1433" y="1722931"/>
                <a:ext cx="4811156" cy="4814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59690A70-82B7-F552-3148-AA5A07E7F58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151885" y="2234655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790D4F9-1EDB-3B83-6019-049DE52084EE}"/>
                </a:ext>
              </a:extLst>
            </p:cNvPr>
            <p:cNvGrpSpPr/>
            <p:nvPr/>
          </p:nvGrpSpPr>
          <p:grpSpPr>
            <a:xfrm>
              <a:off x="6532852" y="4758038"/>
              <a:ext cx="5650076" cy="987889"/>
              <a:chOff x="2219670" y="2007432"/>
              <a:chExt cx="4710047" cy="987889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F99BB82-291B-96D4-C982-E5E9DC5CFF57}"/>
                  </a:ext>
                </a:extLst>
              </p:cNvPr>
              <p:cNvSpPr txBox="1"/>
              <p:nvPr/>
            </p:nvSpPr>
            <p:spPr>
              <a:xfrm>
                <a:off x="2784834" y="2007432"/>
                <a:ext cx="4144883" cy="32650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lvl="0" algn="r" defTabSz="685800">
                  <a:defRPr/>
                </a:pPr>
                <a:r>
                  <a:rPr kumimoji="0" lang="ru-RU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Циклы обратной связи и полезная информация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D2EAFFD-C749-223C-4283-97D55B2357AE}"/>
                  </a:ext>
                </a:extLst>
              </p:cNvPr>
              <p:cNvSpPr txBox="1"/>
              <p:nvPr/>
            </p:nvSpPr>
            <p:spPr>
              <a:xfrm>
                <a:off x="2219670" y="2451148"/>
                <a:ext cx="4710047" cy="54417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Мониторинг также помогает выявить пробелы в реализации, которые могут быть устранены на ежегодных обзорных совещаниях.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CE12564E-F780-618F-3340-6F2F38DC5C64}"/>
              </a:ext>
            </a:extLst>
          </p:cNvPr>
          <p:cNvSpPr/>
          <p:nvPr/>
        </p:nvSpPr>
        <p:spPr>
          <a:xfrm>
            <a:off x="3120207" y="1713573"/>
            <a:ext cx="807773" cy="826821"/>
          </a:xfrm>
          <a:prstGeom prst="rect">
            <a:avLst/>
          </a:prstGeom>
          <a:solidFill>
            <a:schemeClr val="bg1">
              <a:alpha val="85000"/>
            </a:schemeClr>
          </a:solidFill>
          <a:ln w="25400" cap="flat" cmpd="sng" algn="ctr">
            <a:solidFill>
              <a:srgbClr val="552C8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6BFF98F-A0E3-35F7-5D48-811219875892}"/>
              </a:ext>
            </a:extLst>
          </p:cNvPr>
          <p:cNvSpPr/>
          <p:nvPr/>
        </p:nvSpPr>
        <p:spPr>
          <a:xfrm>
            <a:off x="3215648" y="1811860"/>
            <a:ext cx="616892" cy="630246"/>
          </a:xfrm>
          <a:prstGeom prst="rect">
            <a:avLst/>
          </a:prstGeom>
          <a:solidFill>
            <a:srgbClr val="552C8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F8C36B9-8114-E86B-2F12-349398DB59EE}"/>
              </a:ext>
            </a:extLst>
          </p:cNvPr>
          <p:cNvSpPr txBox="1"/>
          <p:nvPr/>
        </p:nvSpPr>
        <p:spPr>
          <a:xfrm>
            <a:off x="3139129" y="1965401"/>
            <a:ext cx="769928" cy="3231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01</a:t>
            </a:r>
            <a:endParaRPr kumimoji="0" lang="ru-RU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72C1708-FC12-FFEC-70D2-AC9E0BFC7AC4}"/>
              </a:ext>
            </a:extLst>
          </p:cNvPr>
          <p:cNvSpPr/>
          <p:nvPr/>
        </p:nvSpPr>
        <p:spPr>
          <a:xfrm>
            <a:off x="3085490" y="4334411"/>
            <a:ext cx="807773" cy="82682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 cap="flat" cmpd="sng" algn="ctr">
            <a:solidFill>
              <a:srgbClr val="552C8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ACC02FA-EB04-C28D-207B-3AB9431A94B6}"/>
              </a:ext>
            </a:extLst>
          </p:cNvPr>
          <p:cNvSpPr/>
          <p:nvPr/>
        </p:nvSpPr>
        <p:spPr>
          <a:xfrm>
            <a:off x="3180930" y="4432699"/>
            <a:ext cx="616892" cy="630246"/>
          </a:xfrm>
          <a:prstGeom prst="rect">
            <a:avLst/>
          </a:prstGeom>
          <a:solidFill>
            <a:srgbClr val="552C8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060A101-CBC8-4B44-A5CD-DF62812CDE00}"/>
              </a:ext>
            </a:extLst>
          </p:cNvPr>
          <p:cNvSpPr txBox="1"/>
          <p:nvPr/>
        </p:nvSpPr>
        <p:spPr>
          <a:xfrm>
            <a:off x="3104410" y="4586240"/>
            <a:ext cx="769928" cy="3231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03</a:t>
            </a:r>
            <a:endParaRPr kumimoji="0" lang="ru-RU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1220315-EFDC-9F89-4BA9-D6477CB63669}"/>
              </a:ext>
            </a:extLst>
          </p:cNvPr>
          <p:cNvGrpSpPr/>
          <p:nvPr/>
        </p:nvGrpSpPr>
        <p:grpSpPr>
          <a:xfrm>
            <a:off x="3120207" y="3024781"/>
            <a:ext cx="807773" cy="826820"/>
            <a:chOff x="1303021" y="2879738"/>
            <a:chExt cx="1440542" cy="147451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69C0F55-66A6-53EA-C43C-3B9EB1D15179}"/>
                </a:ext>
              </a:extLst>
            </p:cNvPr>
            <p:cNvSpPr/>
            <p:nvPr/>
          </p:nvSpPr>
          <p:spPr>
            <a:xfrm>
              <a:off x="1303021" y="2879738"/>
              <a:ext cx="1440542" cy="1474511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9EC64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6383FF4-CE06-34E7-996B-42EDD9F69CDE}"/>
                </a:ext>
              </a:extLst>
            </p:cNvPr>
            <p:cNvSpPr/>
            <p:nvPr/>
          </p:nvSpPr>
          <p:spPr>
            <a:xfrm>
              <a:off x="1473225" y="3055018"/>
              <a:ext cx="1100135" cy="1123950"/>
            </a:xfrm>
            <a:prstGeom prst="rect">
              <a:avLst/>
            </a:prstGeom>
            <a:solidFill>
              <a:srgbClr val="9EC6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74F0A5E-1CE5-CCC8-0F10-9468E1B45C59}"/>
                </a:ext>
              </a:extLst>
            </p:cNvPr>
            <p:cNvSpPr txBox="1"/>
            <p:nvPr/>
          </p:nvSpPr>
          <p:spPr>
            <a:xfrm>
              <a:off x="1336766" y="3328836"/>
              <a:ext cx="1373051" cy="57631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02</a:t>
              </a:r>
              <a:endPara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39168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11553-C521-8DAD-DF78-7DA6FC010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648" y="271625"/>
            <a:ext cx="7302500" cy="847593"/>
          </a:xfrm>
        </p:spPr>
        <p:txBody>
          <a:bodyPr>
            <a:normAutofit/>
          </a:bodyPr>
          <a:lstStyle/>
          <a:p>
            <a:pPr algn="r"/>
            <a:r>
              <a:rPr lang="ru-RU" sz="4000" dirty="0"/>
              <a:t>Обзор торговых соглашений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6FEE00EE-B100-D456-21B3-A11E70A17E5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141" y="6176962"/>
            <a:ext cx="617838" cy="58184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761D31B-B78E-A5E6-600A-0297354A047F}"/>
              </a:ext>
            </a:extLst>
          </p:cNvPr>
          <p:cNvGrpSpPr/>
          <p:nvPr/>
        </p:nvGrpSpPr>
        <p:grpSpPr>
          <a:xfrm>
            <a:off x="10822118" y="-3045"/>
            <a:ext cx="1063363" cy="1063363"/>
            <a:chOff x="500743" y="2888192"/>
            <a:chExt cx="574058" cy="57405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985DAEE-D596-2458-33FB-92B5196BF07D}"/>
                </a:ext>
              </a:extLst>
            </p:cNvPr>
            <p:cNvSpPr/>
            <p:nvPr/>
          </p:nvSpPr>
          <p:spPr>
            <a:xfrm>
              <a:off x="500743" y="2888192"/>
              <a:ext cx="574058" cy="57405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923D6AD-C540-E11B-2F5F-C9C4F31235B3}"/>
                </a:ext>
              </a:extLst>
            </p:cNvPr>
            <p:cNvSpPr txBox="1"/>
            <p:nvPr/>
          </p:nvSpPr>
          <p:spPr>
            <a:xfrm>
              <a:off x="500743" y="3030462"/>
              <a:ext cx="574058" cy="299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04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943AF39-6163-936C-3F4B-E510332271FC}"/>
              </a:ext>
            </a:extLst>
          </p:cNvPr>
          <p:cNvGrpSpPr/>
          <p:nvPr/>
        </p:nvGrpSpPr>
        <p:grpSpPr>
          <a:xfrm>
            <a:off x="3909057" y="2981246"/>
            <a:ext cx="4880515" cy="907809"/>
            <a:chOff x="6387441" y="3161042"/>
            <a:chExt cx="5752749" cy="107005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2A122F5-196F-2BDC-4FE6-5DB8D10A4D47}"/>
                </a:ext>
              </a:extLst>
            </p:cNvPr>
            <p:cNvGrpSpPr/>
            <p:nvPr/>
          </p:nvGrpSpPr>
          <p:grpSpPr>
            <a:xfrm flipH="1">
              <a:off x="6409751" y="3205023"/>
              <a:ext cx="5730439" cy="1026069"/>
              <a:chOff x="760337" y="1721852"/>
              <a:chExt cx="4722252" cy="1026069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779D37FC-B658-1235-0A38-953C33B629F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60337" y="1721852"/>
                <a:ext cx="4722252" cy="108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603E0BE-A514-8480-0D80-8BC7E76BE8A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48273" y="2235857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1DC149B-6848-035B-E6CE-BB8A40C5A371}"/>
                </a:ext>
              </a:extLst>
            </p:cNvPr>
            <p:cNvGrpSpPr/>
            <p:nvPr/>
          </p:nvGrpSpPr>
          <p:grpSpPr>
            <a:xfrm>
              <a:off x="6387441" y="3161042"/>
              <a:ext cx="5706387" cy="983610"/>
              <a:chOff x="2037315" y="1955936"/>
              <a:chExt cx="4702432" cy="983610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E206D4B-F019-788A-5460-29BAFAE77F6C}"/>
                  </a:ext>
                </a:extLst>
              </p:cNvPr>
              <p:cNvSpPr txBox="1"/>
              <p:nvPr/>
            </p:nvSpPr>
            <p:spPr>
              <a:xfrm>
                <a:off x="4122553" y="1955936"/>
                <a:ext cx="2617194" cy="32650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b="1" kern="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Критерии оценки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17C5C5A-F2AB-13CB-A583-0E66774A58DC}"/>
                  </a:ext>
                </a:extLst>
              </p:cNvPr>
              <p:cNvSpPr txBox="1"/>
              <p:nvPr/>
            </p:nvSpPr>
            <p:spPr>
              <a:xfrm>
                <a:off x="2037315" y="2395373"/>
                <a:ext cx="4702432" cy="54417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kern="0" dirty="0">
                    <a:solidFill>
                      <a:srgbClr val="3F3F3F"/>
                    </a:solidFill>
                    <a:latin typeface="Arial" panose="020B0604020202020204" pitchFamily="34" charset="0"/>
                  </a:rPr>
                  <a:t>Существует ряд объективных и поддающихся измерению показателей, которые могут информировать политиков о том, насколько оптимально работает ССТ.</a:t>
                </a: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89AD7C3-C58E-451F-6CA0-5535FEFEE75D}"/>
              </a:ext>
            </a:extLst>
          </p:cNvPr>
          <p:cNvGrpSpPr/>
          <p:nvPr/>
        </p:nvGrpSpPr>
        <p:grpSpPr>
          <a:xfrm>
            <a:off x="3937746" y="1677166"/>
            <a:ext cx="4851825" cy="969497"/>
            <a:chOff x="6421258" y="1630931"/>
            <a:chExt cx="5718933" cy="114276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4BD1173-4AE6-73F1-7166-C525351FA8DC}"/>
                </a:ext>
              </a:extLst>
            </p:cNvPr>
            <p:cNvGrpSpPr/>
            <p:nvPr/>
          </p:nvGrpSpPr>
          <p:grpSpPr>
            <a:xfrm flipH="1">
              <a:off x="6421258" y="1715787"/>
              <a:ext cx="5710137" cy="1024129"/>
              <a:chOff x="789171" y="1722931"/>
              <a:chExt cx="4719118" cy="1024129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FD6E38A3-9844-AB1E-FC55-89E6456727E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9171" y="1722931"/>
                <a:ext cx="471911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57B54D19-19EB-1E38-BC8E-5823517A64F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77107" y="2234996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5E70713-A4FD-A374-17E2-16BB29B6B16E}"/>
                </a:ext>
              </a:extLst>
            </p:cNvPr>
            <p:cNvGrpSpPr/>
            <p:nvPr/>
          </p:nvGrpSpPr>
          <p:grpSpPr>
            <a:xfrm>
              <a:off x="6703781" y="1630931"/>
              <a:ext cx="5436410" cy="1142762"/>
              <a:chOff x="1656507" y="1837320"/>
              <a:chExt cx="5436410" cy="1142762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ABB683D-B4F4-492E-4DB8-BD3F6EAD0F7A}"/>
                  </a:ext>
                </a:extLst>
              </p:cNvPr>
              <p:cNvSpPr txBox="1"/>
              <p:nvPr/>
            </p:nvSpPr>
            <p:spPr>
              <a:xfrm>
                <a:off x="1656507" y="1837320"/>
                <a:ext cx="5405308" cy="54417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Соглашения, в которые можно вносить изменения, и встроенные повестки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C48BE85-A348-334B-F136-3C803BC991F4}"/>
                  </a:ext>
                </a:extLst>
              </p:cNvPr>
              <p:cNvSpPr txBox="1"/>
              <p:nvPr/>
            </p:nvSpPr>
            <p:spPr>
              <a:xfrm>
                <a:off x="1656507" y="2435910"/>
                <a:ext cx="5436410" cy="54417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lvl="0" algn="r" defTabSz="685800">
                  <a:defRPr/>
                </a:pPr>
                <a:r>
                  <a:rPr lang="ru-RU" sz="1200" kern="0" dirty="0">
                    <a:solidFill>
                      <a:srgbClr val="3F3F3F"/>
                    </a:solidFill>
                    <a:latin typeface="Arial" panose="020B0604020202020204" pitchFamily="34" charset="0"/>
                  </a:rPr>
                  <a:t>Некоторые соглашения о свободной торговле имеют встроенные положения, призванные поощрять их регулярный анализ или переговоры о пересмотре.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12B9C7-853F-EBD3-374F-9AEED7D1B536}"/>
              </a:ext>
            </a:extLst>
          </p:cNvPr>
          <p:cNvGrpSpPr/>
          <p:nvPr/>
        </p:nvGrpSpPr>
        <p:grpSpPr>
          <a:xfrm>
            <a:off x="3893266" y="4299047"/>
            <a:ext cx="4932561" cy="904215"/>
            <a:chOff x="6368828" y="4716237"/>
            <a:chExt cx="5814100" cy="106581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042B599-C5DF-1082-BF94-674A8385BBE5}"/>
                </a:ext>
              </a:extLst>
            </p:cNvPr>
            <p:cNvGrpSpPr/>
            <p:nvPr/>
          </p:nvGrpSpPr>
          <p:grpSpPr>
            <a:xfrm flipH="1">
              <a:off x="6368828" y="4757923"/>
              <a:ext cx="5780341" cy="1024128"/>
              <a:chOff x="663949" y="1722591"/>
              <a:chExt cx="4818640" cy="1024128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DE24EC2B-73E6-4C25-D800-A5909B89EE7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1433" y="1722931"/>
                <a:ext cx="4811156" cy="4814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D869208B-CD3B-6C52-30FA-7EEB2DCB1D4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151885" y="2234655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085494F-B516-99A8-2CBA-3A3A6A9FE179}"/>
                </a:ext>
              </a:extLst>
            </p:cNvPr>
            <p:cNvGrpSpPr/>
            <p:nvPr/>
          </p:nvGrpSpPr>
          <p:grpSpPr>
            <a:xfrm>
              <a:off x="6532852" y="4716237"/>
              <a:ext cx="5650076" cy="1029692"/>
              <a:chOff x="2219670" y="1965631"/>
              <a:chExt cx="4710047" cy="1029692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500756A-34BF-273E-8FFC-45DFEBA36532}"/>
                  </a:ext>
                </a:extLst>
              </p:cNvPr>
              <p:cNvSpPr txBox="1"/>
              <p:nvPr/>
            </p:nvSpPr>
            <p:spPr>
              <a:xfrm>
                <a:off x="3275057" y="1965631"/>
                <a:ext cx="3626518" cy="32650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lvl="0" algn="r" defTabSz="685800">
                  <a:defRPr/>
                </a:pPr>
                <a:r>
                  <a:rPr kumimoji="0" lang="ru-RU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Обзоры для более глубокой интеграции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149A392-4A5E-18BB-078E-48F55DFC789A}"/>
                  </a:ext>
                </a:extLst>
              </p:cNvPr>
              <p:cNvSpPr txBox="1"/>
              <p:nvPr/>
            </p:nvSpPr>
            <p:spPr>
              <a:xfrm>
                <a:off x="2219670" y="2451150"/>
                <a:ext cx="4710047" cy="54417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kern="0" dirty="0">
                    <a:solidFill>
                      <a:srgbClr val="3F3F3F"/>
                    </a:solidFill>
                    <a:latin typeface="Arial" panose="020B0604020202020204" pitchFamily="34" charset="0"/>
                  </a:rPr>
                  <a:t>Обзоры должны служить механизмами для совершенствования реализации действующих соглашений, а также для согласования новых правил.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73CEE280-492A-CC0D-240D-27D5F355A5D5}"/>
              </a:ext>
            </a:extLst>
          </p:cNvPr>
          <p:cNvSpPr/>
          <p:nvPr/>
        </p:nvSpPr>
        <p:spPr>
          <a:xfrm>
            <a:off x="3120207" y="1713573"/>
            <a:ext cx="807773" cy="826821"/>
          </a:xfrm>
          <a:prstGeom prst="rect">
            <a:avLst/>
          </a:prstGeom>
          <a:solidFill>
            <a:schemeClr val="bg1">
              <a:alpha val="85000"/>
            </a:schemeClr>
          </a:solidFill>
          <a:ln w="25400" cap="flat" cmpd="sng" algn="ctr">
            <a:solidFill>
              <a:srgbClr val="552C8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C1DD28C-3523-2224-FFB3-2C4D1D8D88AD}"/>
              </a:ext>
            </a:extLst>
          </p:cNvPr>
          <p:cNvSpPr/>
          <p:nvPr/>
        </p:nvSpPr>
        <p:spPr>
          <a:xfrm>
            <a:off x="3215648" y="1811860"/>
            <a:ext cx="616892" cy="630246"/>
          </a:xfrm>
          <a:prstGeom prst="rect">
            <a:avLst/>
          </a:prstGeom>
          <a:solidFill>
            <a:srgbClr val="552C8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060EB46-780C-3514-A55F-E7ADD7567E14}"/>
              </a:ext>
            </a:extLst>
          </p:cNvPr>
          <p:cNvSpPr txBox="1"/>
          <p:nvPr/>
        </p:nvSpPr>
        <p:spPr>
          <a:xfrm>
            <a:off x="3139129" y="1965401"/>
            <a:ext cx="769928" cy="3231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01</a:t>
            </a:r>
            <a:endParaRPr kumimoji="0" lang="ru-RU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0227400-CB13-E07F-6E45-8B97694B1B4C}"/>
              </a:ext>
            </a:extLst>
          </p:cNvPr>
          <p:cNvSpPr/>
          <p:nvPr/>
        </p:nvSpPr>
        <p:spPr>
          <a:xfrm>
            <a:off x="3085490" y="4334411"/>
            <a:ext cx="807773" cy="82682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 cap="flat" cmpd="sng" algn="ctr">
            <a:solidFill>
              <a:srgbClr val="552C8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9AB1A2C-E7F9-5AD8-BB5A-BE0A258724BA}"/>
              </a:ext>
            </a:extLst>
          </p:cNvPr>
          <p:cNvSpPr/>
          <p:nvPr/>
        </p:nvSpPr>
        <p:spPr>
          <a:xfrm>
            <a:off x="3180930" y="4432699"/>
            <a:ext cx="616892" cy="630246"/>
          </a:xfrm>
          <a:prstGeom prst="rect">
            <a:avLst/>
          </a:prstGeom>
          <a:solidFill>
            <a:srgbClr val="552C8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8AC4B8-1082-4D08-A4B8-4DB3C8D4DC97}"/>
              </a:ext>
            </a:extLst>
          </p:cNvPr>
          <p:cNvSpPr txBox="1"/>
          <p:nvPr/>
        </p:nvSpPr>
        <p:spPr>
          <a:xfrm>
            <a:off x="3104410" y="4586240"/>
            <a:ext cx="769928" cy="3231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03</a:t>
            </a:r>
            <a:endParaRPr kumimoji="0" lang="ru-RU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5DA4EA9-D9C8-A291-D1B3-D19893042A51}"/>
              </a:ext>
            </a:extLst>
          </p:cNvPr>
          <p:cNvGrpSpPr/>
          <p:nvPr/>
        </p:nvGrpSpPr>
        <p:grpSpPr>
          <a:xfrm>
            <a:off x="3120207" y="3024781"/>
            <a:ext cx="807773" cy="826820"/>
            <a:chOff x="1303021" y="2879738"/>
            <a:chExt cx="1440542" cy="147451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ABBA98F-135F-A9E1-5BB2-C214C78C402F}"/>
                </a:ext>
              </a:extLst>
            </p:cNvPr>
            <p:cNvSpPr/>
            <p:nvPr/>
          </p:nvSpPr>
          <p:spPr>
            <a:xfrm>
              <a:off x="1303021" y="2879738"/>
              <a:ext cx="1440542" cy="1474511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9EC64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10DE22E-C385-EC38-457D-D1EC99D0C3BE}"/>
                </a:ext>
              </a:extLst>
            </p:cNvPr>
            <p:cNvSpPr/>
            <p:nvPr/>
          </p:nvSpPr>
          <p:spPr>
            <a:xfrm>
              <a:off x="1473225" y="3055018"/>
              <a:ext cx="1100135" cy="1123950"/>
            </a:xfrm>
            <a:prstGeom prst="rect">
              <a:avLst/>
            </a:prstGeom>
            <a:solidFill>
              <a:srgbClr val="9EC6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2BF8A7D-F474-3B25-C80D-A5CC694545A5}"/>
                </a:ext>
              </a:extLst>
            </p:cNvPr>
            <p:cNvSpPr txBox="1"/>
            <p:nvPr/>
          </p:nvSpPr>
          <p:spPr>
            <a:xfrm>
              <a:off x="1336766" y="3328836"/>
              <a:ext cx="1373051" cy="57631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02</a:t>
              </a:r>
              <a:endPara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6223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ADA3F-102A-DC59-A925-C1DBBE62B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729" y="216858"/>
            <a:ext cx="8064500" cy="1058233"/>
          </a:xfrm>
        </p:spPr>
        <p:txBody>
          <a:bodyPr>
            <a:normAutofit/>
          </a:bodyPr>
          <a:lstStyle/>
          <a:p>
            <a:r>
              <a:rPr lang="ru-RU" sz="4000" dirty="0"/>
              <a:t>Оценка воздействия на </a:t>
            </a:r>
            <a:r>
              <a:rPr lang="ru-RU" sz="4000" dirty="0" smtClean="0"/>
              <a:t>торговлю</a:t>
            </a:r>
            <a:endParaRPr lang="ru-RU" sz="4000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BF005A4-B534-8093-D1DD-0F6066CBC7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141" y="6176962"/>
            <a:ext cx="617838" cy="58184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1B30D71-EAD6-F990-B582-9AFF33AB1617}"/>
              </a:ext>
            </a:extLst>
          </p:cNvPr>
          <p:cNvSpPr txBox="1">
            <a:spLocks/>
          </p:cNvSpPr>
          <p:nvPr/>
        </p:nvSpPr>
        <p:spPr>
          <a:xfrm>
            <a:off x="244641" y="1227768"/>
            <a:ext cx="1882542" cy="1058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1800" dirty="0"/>
              <a:t>Реализация, мониторинг и оценка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F984B58-1B7C-C6F6-C39F-E3EC5B83C743}"/>
              </a:ext>
            </a:extLst>
          </p:cNvPr>
          <p:cNvGrpSpPr/>
          <p:nvPr/>
        </p:nvGrpSpPr>
        <p:grpSpPr>
          <a:xfrm>
            <a:off x="244642" y="121061"/>
            <a:ext cx="1063363" cy="1063363"/>
            <a:chOff x="500743" y="2888192"/>
            <a:chExt cx="574058" cy="57405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194C334-7D48-37CD-24D4-338ED326E569}"/>
                </a:ext>
              </a:extLst>
            </p:cNvPr>
            <p:cNvSpPr/>
            <p:nvPr/>
          </p:nvSpPr>
          <p:spPr>
            <a:xfrm>
              <a:off x="500743" y="2888192"/>
              <a:ext cx="574058" cy="57405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61E5071-5633-ED14-BF4B-6BCACCD56B22}"/>
                </a:ext>
              </a:extLst>
            </p:cNvPr>
            <p:cNvSpPr txBox="1"/>
            <p:nvPr/>
          </p:nvSpPr>
          <p:spPr>
            <a:xfrm>
              <a:off x="500743" y="3030462"/>
              <a:ext cx="574058" cy="299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04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01B758C-97B8-C37D-02C0-778F7EC15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6787" y="1320496"/>
            <a:ext cx="3111660" cy="450238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CBD875A-0129-5293-C109-17D1462DBF9F}"/>
              </a:ext>
            </a:extLst>
          </p:cNvPr>
          <p:cNvGrpSpPr/>
          <p:nvPr/>
        </p:nvGrpSpPr>
        <p:grpSpPr>
          <a:xfrm>
            <a:off x="2702081" y="3371334"/>
            <a:ext cx="4880515" cy="873853"/>
            <a:chOff x="6387441" y="3201066"/>
            <a:chExt cx="5752749" cy="103002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B585A55-D0F0-31D1-A642-33DB1741978C}"/>
                </a:ext>
              </a:extLst>
            </p:cNvPr>
            <p:cNvGrpSpPr/>
            <p:nvPr/>
          </p:nvGrpSpPr>
          <p:grpSpPr>
            <a:xfrm flipH="1">
              <a:off x="6409751" y="3205023"/>
              <a:ext cx="5730439" cy="1026069"/>
              <a:chOff x="760337" y="1721852"/>
              <a:chExt cx="4722252" cy="1026069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DD4314E-59B7-F99E-5455-9C4E2453134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60337" y="1721852"/>
                <a:ext cx="4722252" cy="108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2DC7A19F-2ED6-D32E-A3BE-8E36C289F78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48273" y="2235857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A0FB387-717D-4D68-EECE-4530198F0DCF}"/>
                </a:ext>
              </a:extLst>
            </p:cNvPr>
            <p:cNvGrpSpPr/>
            <p:nvPr/>
          </p:nvGrpSpPr>
          <p:grpSpPr>
            <a:xfrm>
              <a:off x="6387441" y="3201066"/>
              <a:ext cx="5721646" cy="943585"/>
              <a:chOff x="2037315" y="1995960"/>
              <a:chExt cx="4715006" cy="943585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BBA1B7A-3EFA-3574-9B43-4AA07D80B809}"/>
                  </a:ext>
                </a:extLst>
              </p:cNvPr>
              <p:cNvSpPr txBox="1"/>
              <p:nvPr/>
            </p:nvSpPr>
            <p:spPr>
              <a:xfrm>
                <a:off x="4135127" y="1995960"/>
                <a:ext cx="2617194" cy="32650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b="1" kern="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Показатели и методологии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D3E6A2D-3317-BBAA-6339-A39AC3ACDB1B}"/>
                  </a:ext>
                </a:extLst>
              </p:cNvPr>
              <p:cNvSpPr txBox="1"/>
              <p:nvPr/>
            </p:nvSpPr>
            <p:spPr>
              <a:xfrm>
                <a:off x="2037315" y="2395373"/>
                <a:ext cx="4702432" cy="54417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kern="0" dirty="0">
                    <a:solidFill>
                      <a:srgbClr val="3F3F3F"/>
                    </a:solidFill>
                    <a:latin typeface="Arial" panose="020B0604020202020204" pitchFamily="34" charset="0"/>
                  </a:rPr>
                  <a:t>Существует ряд точек данных и торговых показателей, которые помогают политикам оценить социально-экономическое воздействие конкретного ССТ.</a:t>
                </a: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EF433D-9DBB-FC42-9A41-E1EEB7359985}"/>
              </a:ext>
            </a:extLst>
          </p:cNvPr>
          <p:cNvGrpSpPr/>
          <p:nvPr/>
        </p:nvGrpSpPr>
        <p:grpSpPr>
          <a:xfrm>
            <a:off x="2730770" y="2105290"/>
            <a:ext cx="4851825" cy="989840"/>
            <a:chOff x="6421258" y="1715787"/>
            <a:chExt cx="5718933" cy="116674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002AD28-1527-E8A9-D686-5223F1348C78}"/>
                </a:ext>
              </a:extLst>
            </p:cNvPr>
            <p:cNvGrpSpPr/>
            <p:nvPr/>
          </p:nvGrpSpPr>
          <p:grpSpPr>
            <a:xfrm flipH="1">
              <a:off x="6421258" y="1715787"/>
              <a:ext cx="5710137" cy="1024129"/>
              <a:chOff x="789171" y="1722931"/>
              <a:chExt cx="4719118" cy="1024129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C7D32804-E185-BCAD-B7E8-17998CD51B2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9171" y="1722931"/>
                <a:ext cx="471911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9A224C04-7A60-C723-5358-F6227E76B18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77107" y="2234996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8E147A2-F097-87F9-F226-32A628CF0B24}"/>
                </a:ext>
              </a:extLst>
            </p:cNvPr>
            <p:cNvGrpSpPr/>
            <p:nvPr/>
          </p:nvGrpSpPr>
          <p:grpSpPr>
            <a:xfrm>
              <a:off x="6703781" y="1801655"/>
              <a:ext cx="5436410" cy="1080872"/>
              <a:chOff x="1656507" y="2008044"/>
              <a:chExt cx="5436410" cy="1080872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6DE929B-EDA9-68B6-2B9B-37FAEB66E6DE}"/>
                  </a:ext>
                </a:extLst>
              </p:cNvPr>
              <p:cNvSpPr txBox="1"/>
              <p:nvPr/>
            </p:nvSpPr>
            <p:spPr>
              <a:xfrm>
                <a:off x="3245606" y="2008044"/>
                <a:ext cx="3816209" cy="32650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Когда проводить оценку воздействия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A2D7858-25F4-2C1E-AD83-23965821175C}"/>
                  </a:ext>
                </a:extLst>
              </p:cNvPr>
              <p:cNvSpPr txBox="1"/>
              <p:nvPr/>
            </p:nvSpPr>
            <p:spPr>
              <a:xfrm>
                <a:off x="1656507" y="2327075"/>
                <a:ext cx="5436410" cy="76184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lvl="0" algn="r" defTabSz="685800">
                  <a:defRPr/>
                </a:pPr>
                <a:r>
                  <a:rPr lang="ru-RU" sz="1200" kern="0" dirty="0">
                    <a:solidFill>
                      <a:srgbClr val="3F3F3F"/>
                    </a:solidFill>
                    <a:latin typeface="Arial" panose="020B0604020202020204" pitchFamily="34" charset="0"/>
                  </a:rPr>
                  <a:t>Лучше всего это сделать после того, как соглашение успело показать свои предполагаемые последствия, то есть через несколько лет после </a:t>
                </a:r>
                <a:r>
                  <a:rPr lang="ru-RU" sz="1200" kern="0" dirty="0" smtClean="0">
                    <a:solidFill>
                      <a:srgbClr val="3F3F3F"/>
                    </a:solidFill>
                    <a:latin typeface="Arial" panose="020B0604020202020204" pitchFamily="34" charset="0"/>
                  </a:rPr>
                  <a:t>его вступления </a:t>
                </a:r>
                <a:r>
                  <a:rPr lang="ru-RU" sz="1200" kern="0" dirty="0">
                    <a:solidFill>
                      <a:srgbClr val="3F3F3F"/>
                    </a:solidFill>
                    <a:latin typeface="Arial" panose="020B0604020202020204" pitchFamily="34" charset="0"/>
                  </a:rPr>
                  <a:t>в силу.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B4C50D2-CA9B-3D9D-28F2-2BD4253B9936}"/>
              </a:ext>
            </a:extLst>
          </p:cNvPr>
          <p:cNvGrpSpPr/>
          <p:nvPr/>
        </p:nvGrpSpPr>
        <p:grpSpPr>
          <a:xfrm>
            <a:off x="2686290" y="4640734"/>
            <a:ext cx="4932561" cy="918661"/>
            <a:chOff x="6368828" y="4699209"/>
            <a:chExt cx="5814100" cy="108284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7A6BAE7-DFFC-779F-3EAD-9AB9946868DE}"/>
                </a:ext>
              </a:extLst>
            </p:cNvPr>
            <p:cNvGrpSpPr/>
            <p:nvPr/>
          </p:nvGrpSpPr>
          <p:grpSpPr>
            <a:xfrm flipH="1">
              <a:off x="6368828" y="4757923"/>
              <a:ext cx="5780341" cy="1024128"/>
              <a:chOff x="663949" y="1722591"/>
              <a:chExt cx="4818640" cy="1024128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52C7F136-C418-EAB2-8B18-30487551845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1433" y="1722931"/>
                <a:ext cx="4811156" cy="4814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0911AB5A-91CE-C4F0-BBC9-9F2C59D35AB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151885" y="2234655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5D2EAE3-488B-C16C-7DA5-C06FFF010FDF}"/>
                </a:ext>
              </a:extLst>
            </p:cNvPr>
            <p:cNvGrpSpPr/>
            <p:nvPr/>
          </p:nvGrpSpPr>
          <p:grpSpPr>
            <a:xfrm>
              <a:off x="6532852" y="4699209"/>
              <a:ext cx="5650076" cy="1046719"/>
              <a:chOff x="2219670" y="1948603"/>
              <a:chExt cx="4710047" cy="1046719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F7D7FE0-5F24-411C-CDC7-42E04DCC75B5}"/>
                  </a:ext>
                </a:extLst>
              </p:cNvPr>
              <p:cNvSpPr txBox="1"/>
              <p:nvPr/>
            </p:nvSpPr>
            <p:spPr>
              <a:xfrm>
                <a:off x="3098240" y="1948603"/>
                <a:ext cx="3831477" cy="32650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lvl="0" algn="r" defTabSz="685800">
                  <a:defRPr/>
                </a:pPr>
                <a:r>
                  <a:rPr kumimoji="0" lang="ru-RU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Применение результатов оценки воздействия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0C4926C-341A-60B7-38D3-37F4FD5CE088}"/>
                  </a:ext>
                </a:extLst>
              </p:cNvPr>
              <p:cNvSpPr txBox="1"/>
              <p:nvPr/>
            </p:nvSpPr>
            <p:spPr>
              <a:xfrm>
                <a:off x="2219670" y="2451149"/>
                <a:ext cx="4710047" cy="54417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Результаты оценки воздействия покажут дальнейший путь развития рассматриваемых торговых и инвестиционных отношений.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7F7808A-8EDB-FDD3-F83A-358BC5A3EA67}"/>
              </a:ext>
            </a:extLst>
          </p:cNvPr>
          <p:cNvSpPr/>
          <p:nvPr/>
        </p:nvSpPr>
        <p:spPr>
          <a:xfrm>
            <a:off x="1913231" y="2069707"/>
            <a:ext cx="807773" cy="826821"/>
          </a:xfrm>
          <a:prstGeom prst="rect">
            <a:avLst/>
          </a:prstGeom>
          <a:solidFill>
            <a:schemeClr val="bg1">
              <a:alpha val="85000"/>
            </a:schemeClr>
          </a:solidFill>
          <a:ln w="25400" cap="flat" cmpd="sng" algn="ctr">
            <a:solidFill>
              <a:srgbClr val="552C8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2288A6C-E8AA-1B2C-0CC5-D6E4CF18E9D7}"/>
              </a:ext>
            </a:extLst>
          </p:cNvPr>
          <p:cNvSpPr/>
          <p:nvPr/>
        </p:nvSpPr>
        <p:spPr>
          <a:xfrm>
            <a:off x="2008672" y="2167994"/>
            <a:ext cx="616892" cy="630246"/>
          </a:xfrm>
          <a:prstGeom prst="rect">
            <a:avLst/>
          </a:prstGeom>
          <a:solidFill>
            <a:srgbClr val="552C8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93BD72A-B32E-D281-4026-6F9AC4DC9DBD}"/>
              </a:ext>
            </a:extLst>
          </p:cNvPr>
          <p:cNvSpPr txBox="1"/>
          <p:nvPr/>
        </p:nvSpPr>
        <p:spPr>
          <a:xfrm>
            <a:off x="1932153" y="2321535"/>
            <a:ext cx="769928" cy="3231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01</a:t>
            </a:r>
            <a:endParaRPr kumimoji="0" lang="ru-RU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8FF755F-3910-7A6E-6C09-C8D772B77311}"/>
              </a:ext>
            </a:extLst>
          </p:cNvPr>
          <p:cNvSpPr/>
          <p:nvPr/>
        </p:nvSpPr>
        <p:spPr>
          <a:xfrm>
            <a:off x="1878514" y="4690545"/>
            <a:ext cx="807773" cy="82682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 cap="flat" cmpd="sng" algn="ctr">
            <a:solidFill>
              <a:srgbClr val="552C8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A4B618E-044E-672E-5E54-49370C8B1F16}"/>
              </a:ext>
            </a:extLst>
          </p:cNvPr>
          <p:cNvSpPr/>
          <p:nvPr/>
        </p:nvSpPr>
        <p:spPr>
          <a:xfrm>
            <a:off x="1973954" y="4788833"/>
            <a:ext cx="616892" cy="630246"/>
          </a:xfrm>
          <a:prstGeom prst="rect">
            <a:avLst/>
          </a:prstGeom>
          <a:solidFill>
            <a:srgbClr val="552C8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3DE6928-5742-9A3F-3583-ECA59D36FDD4}"/>
              </a:ext>
            </a:extLst>
          </p:cNvPr>
          <p:cNvSpPr txBox="1"/>
          <p:nvPr/>
        </p:nvSpPr>
        <p:spPr>
          <a:xfrm>
            <a:off x="1897434" y="4942374"/>
            <a:ext cx="769928" cy="3231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03</a:t>
            </a:r>
            <a:endParaRPr kumimoji="0" lang="ru-RU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1A0F05E-EDD1-2A5B-A4B6-519CFFEEC8A2}"/>
              </a:ext>
            </a:extLst>
          </p:cNvPr>
          <p:cNvGrpSpPr/>
          <p:nvPr/>
        </p:nvGrpSpPr>
        <p:grpSpPr>
          <a:xfrm>
            <a:off x="1913231" y="3380915"/>
            <a:ext cx="807773" cy="826820"/>
            <a:chOff x="1303021" y="2879738"/>
            <a:chExt cx="1440542" cy="1474511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6F4109B-4EB1-97D5-B221-D53084DC56B2}"/>
                </a:ext>
              </a:extLst>
            </p:cNvPr>
            <p:cNvSpPr/>
            <p:nvPr/>
          </p:nvSpPr>
          <p:spPr>
            <a:xfrm>
              <a:off x="1303021" y="2879738"/>
              <a:ext cx="1440542" cy="1474511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9EC64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A9D2097-6DDC-14BD-311C-EF1635BB861B}"/>
                </a:ext>
              </a:extLst>
            </p:cNvPr>
            <p:cNvSpPr/>
            <p:nvPr/>
          </p:nvSpPr>
          <p:spPr>
            <a:xfrm>
              <a:off x="1473225" y="3055018"/>
              <a:ext cx="1100135" cy="1123950"/>
            </a:xfrm>
            <a:prstGeom prst="rect">
              <a:avLst/>
            </a:prstGeom>
            <a:solidFill>
              <a:srgbClr val="9EC6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ACEBECE-6E15-F72E-03C1-F879043E0DF8}"/>
                </a:ext>
              </a:extLst>
            </p:cNvPr>
            <p:cNvSpPr txBox="1"/>
            <p:nvPr/>
          </p:nvSpPr>
          <p:spPr>
            <a:xfrm>
              <a:off x="1336766" y="3328836"/>
              <a:ext cx="1373051" cy="57631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02</a:t>
              </a:r>
              <a:endPara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20232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extBox 10!!">
            <a:extLst>
              <a:ext uri="{FF2B5EF4-FFF2-40B4-BE49-F238E27FC236}">
                <a16:creationId xmlns:a16="http://schemas.microsoft.com/office/drawing/2014/main" id="{4F36D1C3-F6C9-500E-BAAE-58E4779EA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8620"/>
            <a:ext cx="6602186" cy="1058233"/>
          </a:xfrm>
        </p:spPr>
        <p:txBody>
          <a:bodyPr>
            <a:normAutofit/>
          </a:bodyPr>
          <a:lstStyle/>
          <a:p>
            <a:r>
              <a:rPr lang="ru-RU" dirty="0" smtClean="0"/>
              <a:t>Подведение итогов</a:t>
            </a:r>
            <a:endParaRPr lang="ru-RU" dirty="0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36A64B8-58C2-EC28-D3D6-38100637866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141" y="6176962"/>
            <a:ext cx="617838" cy="5818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4B7876E-EB3F-5EAA-4D8C-2DAFFF66EF77}"/>
              </a:ext>
            </a:extLst>
          </p:cNvPr>
          <p:cNvSpPr/>
          <p:nvPr/>
        </p:nvSpPr>
        <p:spPr>
          <a:xfrm>
            <a:off x="180929" y="144627"/>
            <a:ext cx="838574" cy="838574"/>
          </a:xfrm>
          <a:prstGeom prst="rect">
            <a:avLst/>
          </a:prstGeom>
          <a:solidFill>
            <a:srgbClr val="552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AB9872-2720-774D-BB30-088F7D8FE90C}"/>
              </a:ext>
            </a:extLst>
          </p:cNvPr>
          <p:cNvSpPr txBox="1"/>
          <p:nvPr/>
        </p:nvSpPr>
        <p:spPr>
          <a:xfrm>
            <a:off x="180929" y="268279"/>
            <a:ext cx="8385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</a:rPr>
              <a:t>01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64C709B-5D35-BDC1-92F1-010AFC1EB5A4}"/>
              </a:ext>
            </a:extLst>
          </p:cNvPr>
          <p:cNvGrpSpPr/>
          <p:nvPr/>
        </p:nvGrpSpPr>
        <p:grpSpPr>
          <a:xfrm>
            <a:off x="3073661" y="1352717"/>
            <a:ext cx="7293618" cy="799084"/>
            <a:chOff x="3282072" y="1729488"/>
            <a:chExt cx="5151623" cy="79908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99B87B6-D8B1-9B12-446B-ACFFE191DB49}"/>
                </a:ext>
              </a:extLst>
            </p:cNvPr>
            <p:cNvSpPr/>
            <p:nvPr/>
          </p:nvSpPr>
          <p:spPr>
            <a:xfrm rot="16200000">
              <a:off x="5459016" y="-446782"/>
              <a:ext cx="797736" cy="5151623"/>
            </a:xfrm>
            <a:prstGeom prst="roundRect">
              <a:avLst/>
            </a:prstGeom>
            <a:solidFill>
              <a:srgbClr val="9EC64C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473BAA4D-80B1-67C8-F3E3-1A22293079C5}"/>
                </a:ext>
              </a:extLst>
            </p:cNvPr>
            <p:cNvSpPr/>
            <p:nvPr/>
          </p:nvSpPr>
          <p:spPr>
            <a:xfrm rot="16200000">
              <a:off x="5409022" y="-349591"/>
              <a:ext cx="799084" cy="4957242"/>
            </a:xfrm>
            <a:prstGeom prst="round2SameRect">
              <a:avLst>
                <a:gd name="adj1" fmla="val 15554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1E096F-147C-C804-567E-0C611BC6A41D}"/>
              </a:ext>
            </a:extLst>
          </p:cNvPr>
          <p:cNvCxnSpPr>
            <a:cxnSpLocks/>
            <a:stCxn id="13" idx="1"/>
          </p:cNvCxnSpPr>
          <p:nvPr/>
        </p:nvCxnSpPr>
        <p:spPr>
          <a:xfrm>
            <a:off x="1824720" y="1755217"/>
            <a:ext cx="118017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BA4E5FA-CC8C-A8B9-714E-6BC558911F44}"/>
              </a:ext>
            </a:extLst>
          </p:cNvPr>
          <p:cNvGrpSpPr/>
          <p:nvPr/>
        </p:nvGrpSpPr>
        <p:grpSpPr>
          <a:xfrm>
            <a:off x="1825588" y="1311839"/>
            <a:ext cx="888933" cy="890563"/>
            <a:chOff x="655973" y="1913177"/>
            <a:chExt cx="430932" cy="431722"/>
          </a:xfrm>
        </p:grpSpPr>
        <p:sp>
          <p:nvSpPr>
            <p:cNvPr id="16" name="Rectangle: Rounded Corners 77">
              <a:extLst>
                <a:ext uri="{FF2B5EF4-FFF2-40B4-BE49-F238E27FC236}">
                  <a16:creationId xmlns:a16="http://schemas.microsoft.com/office/drawing/2014/main" id="{B12ACFF7-E824-3F11-F630-9D2B8BC60A7A}"/>
                </a:ext>
              </a:extLst>
            </p:cNvPr>
            <p:cNvSpPr/>
            <p:nvPr/>
          </p:nvSpPr>
          <p:spPr>
            <a:xfrm rot="16206703">
              <a:off x="655578" y="1913572"/>
              <a:ext cx="431722" cy="4309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6AB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: Rounded Corners 78">
              <a:extLst>
                <a:ext uri="{FF2B5EF4-FFF2-40B4-BE49-F238E27FC236}">
                  <a16:creationId xmlns:a16="http://schemas.microsoft.com/office/drawing/2014/main" id="{68F73ABF-B357-CE05-1A3C-2C1722A01946}"/>
                </a:ext>
              </a:extLst>
            </p:cNvPr>
            <p:cNvSpPr/>
            <p:nvPr/>
          </p:nvSpPr>
          <p:spPr>
            <a:xfrm rot="16206703">
              <a:off x="689185" y="1946844"/>
              <a:ext cx="364508" cy="364388"/>
            </a:xfrm>
            <a:prstGeom prst="ellipse">
              <a:avLst/>
            </a:prstGeom>
            <a:solidFill>
              <a:srgbClr val="9EC64C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6AB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C0B6661-0F59-4A28-03D3-2879C2F4715B}"/>
              </a:ext>
            </a:extLst>
          </p:cNvPr>
          <p:cNvSpPr txBox="1"/>
          <p:nvPr/>
        </p:nvSpPr>
        <p:spPr>
          <a:xfrm>
            <a:off x="1824720" y="1555162"/>
            <a:ext cx="85709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FF8979-D615-0665-FAB0-CC3B55BA77A7}"/>
              </a:ext>
            </a:extLst>
          </p:cNvPr>
          <p:cNvSpPr txBox="1"/>
          <p:nvPr/>
        </p:nvSpPr>
        <p:spPr>
          <a:xfrm>
            <a:off x="3185563" y="1448983"/>
            <a:ext cx="6949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</a:rPr>
              <a:t>Начало переговоров о ССТ - это ресурсоемкое и многолетнее мероприятие, к которому правительства должны подготовиться должным образом.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00BC2C2-D69C-E084-0838-0C8DA714FFF9}"/>
              </a:ext>
            </a:extLst>
          </p:cNvPr>
          <p:cNvGrpSpPr/>
          <p:nvPr/>
        </p:nvGrpSpPr>
        <p:grpSpPr>
          <a:xfrm>
            <a:off x="1824720" y="2453054"/>
            <a:ext cx="8542559" cy="890563"/>
            <a:chOff x="1734654" y="2777023"/>
            <a:chExt cx="8542559" cy="89056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2A195DB-F4B9-BA41-543B-1D5A60CF89BA}"/>
                </a:ext>
              </a:extLst>
            </p:cNvPr>
            <p:cNvGrpSpPr/>
            <p:nvPr/>
          </p:nvGrpSpPr>
          <p:grpSpPr>
            <a:xfrm>
              <a:off x="2983595" y="2817901"/>
              <a:ext cx="7293618" cy="799084"/>
              <a:chOff x="3282072" y="1729488"/>
              <a:chExt cx="5151623" cy="799084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D317E3F9-AB8E-9F19-2D03-C3FBC55F6803}"/>
                  </a:ext>
                </a:extLst>
              </p:cNvPr>
              <p:cNvSpPr/>
              <p:nvPr/>
            </p:nvSpPr>
            <p:spPr>
              <a:xfrm rot="16200000">
                <a:off x="5459016" y="-446782"/>
                <a:ext cx="797736" cy="5151623"/>
              </a:xfrm>
              <a:prstGeom prst="roundRect">
                <a:avLst/>
              </a:prstGeom>
              <a:solidFill>
                <a:srgbClr val="552C8A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Rectangle: Top Corners Rounded 29">
                <a:extLst>
                  <a:ext uri="{FF2B5EF4-FFF2-40B4-BE49-F238E27FC236}">
                    <a16:creationId xmlns:a16="http://schemas.microsoft.com/office/drawing/2014/main" id="{CC3A02A4-F705-E0C0-D531-8F82884E39CA}"/>
                  </a:ext>
                </a:extLst>
              </p:cNvPr>
              <p:cNvSpPr/>
              <p:nvPr/>
            </p:nvSpPr>
            <p:spPr>
              <a:xfrm rot="16200000">
                <a:off x="5409022" y="-349591"/>
                <a:ext cx="799084" cy="4957242"/>
              </a:xfrm>
              <a:prstGeom prst="round2SameRect">
                <a:avLst>
                  <a:gd name="adj1" fmla="val 15554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23D502D-0697-C37D-C41A-5EB17148CCDB}"/>
                </a:ext>
              </a:extLst>
            </p:cNvPr>
            <p:cNvCxnSpPr>
              <a:cxnSpLocks/>
              <a:stCxn id="24" idx="1"/>
            </p:cNvCxnSpPr>
            <p:nvPr/>
          </p:nvCxnSpPr>
          <p:spPr>
            <a:xfrm>
              <a:off x="1734654" y="3220401"/>
              <a:ext cx="118017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341F529-F507-577B-24D8-AA807B83C28C}"/>
                </a:ext>
              </a:extLst>
            </p:cNvPr>
            <p:cNvGrpSpPr/>
            <p:nvPr/>
          </p:nvGrpSpPr>
          <p:grpSpPr>
            <a:xfrm>
              <a:off x="1735522" y="2777023"/>
              <a:ext cx="888933" cy="890563"/>
              <a:chOff x="655973" y="1913177"/>
              <a:chExt cx="430932" cy="431722"/>
            </a:xfrm>
          </p:grpSpPr>
          <p:sp>
            <p:nvSpPr>
              <p:cNvPr id="27" name="Rectangle: Rounded Corners 77">
                <a:extLst>
                  <a:ext uri="{FF2B5EF4-FFF2-40B4-BE49-F238E27FC236}">
                    <a16:creationId xmlns:a16="http://schemas.microsoft.com/office/drawing/2014/main" id="{2A168CDA-AFD2-CFDA-CF8A-860AA0C09D1D}"/>
                  </a:ext>
                </a:extLst>
              </p:cNvPr>
              <p:cNvSpPr/>
              <p:nvPr/>
            </p:nvSpPr>
            <p:spPr>
              <a:xfrm rot="16206703">
                <a:off x="655578" y="1913572"/>
                <a:ext cx="431722" cy="4309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96AB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78">
                <a:extLst>
                  <a:ext uri="{FF2B5EF4-FFF2-40B4-BE49-F238E27FC236}">
                    <a16:creationId xmlns:a16="http://schemas.microsoft.com/office/drawing/2014/main" id="{6842CECA-8F30-D365-B109-BD16439CA79E}"/>
                  </a:ext>
                </a:extLst>
              </p:cNvPr>
              <p:cNvSpPr/>
              <p:nvPr/>
            </p:nvSpPr>
            <p:spPr>
              <a:xfrm rot="16206703">
                <a:off x="689185" y="1946844"/>
                <a:ext cx="364508" cy="364388"/>
              </a:xfrm>
              <a:prstGeom prst="ellipse">
                <a:avLst/>
              </a:prstGeom>
              <a:solidFill>
                <a:srgbClr val="552C8A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96AB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AF110E8-C2E9-04E3-E6D2-7B2C33FF365E}"/>
                </a:ext>
              </a:extLst>
            </p:cNvPr>
            <p:cNvSpPr txBox="1"/>
            <p:nvPr/>
          </p:nvSpPr>
          <p:spPr>
            <a:xfrm>
              <a:off x="1734654" y="3020346"/>
              <a:ext cx="857098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02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5A3E71B-83B5-294C-99DB-13B87089E320}"/>
              </a:ext>
            </a:extLst>
          </p:cNvPr>
          <p:cNvGrpSpPr/>
          <p:nvPr/>
        </p:nvGrpSpPr>
        <p:grpSpPr>
          <a:xfrm>
            <a:off x="1799684" y="3594269"/>
            <a:ext cx="8542559" cy="890563"/>
            <a:chOff x="1709618" y="3955750"/>
            <a:chExt cx="8542559" cy="89056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B98F9ED-5496-7CAC-5CA5-D2C4F9F500AB}"/>
                </a:ext>
              </a:extLst>
            </p:cNvPr>
            <p:cNvGrpSpPr/>
            <p:nvPr/>
          </p:nvGrpSpPr>
          <p:grpSpPr>
            <a:xfrm>
              <a:off x="2958559" y="3996628"/>
              <a:ext cx="7293618" cy="799084"/>
              <a:chOff x="3282072" y="1729488"/>
              <a:chExt cx="5151623" cy="799084"/>
            </a:xfrm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B7A24727-350A-3E68-EAF8-A02F7BB07189}"/>
                  </a:ext>
                </a:extLst>
              </p:cNvPr>
              <p:cNvSpPr/>
              <p:nvPr/>
            </p:nvSpPr>
            <p:spPr>
              <a:xfrm rot="16200000">
                <a:off x="5459016" y="-446782"/>
                <a:ext cx="797736" cy="5151623"/>
              </a:xfrm>
              <a:prstGeom prst="roundRect">
                <a:avLst/>
              </a:prstGeom>
              <a:solidFill>
                <a:srgbClr val="9EC64C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Rectangle: Top Corners Rounded 40">
                <a:extLst>
                  <a:ext uri="{FF2B5EF4-FFF2-40B4-BE49-F238E27FC236}">
                    <a16:creationId xmlns:a16="http://schemas.microsoft.com/office/drawing/2014/main" id="{13395026-B8C8-70D7-B6EA-B9F8AF721EC4}"/>
                  </a:ext>
                </a:extLst>
              </p:cNvPr>
              <p:cNvSpPr/>
              <p:nvPr/>
            </p:nvSpPr>
            <p:spPr>
              <a:xfrm rot="16200000">
                <a:off x="5409022" y="-349591"/>
                <a:ext cx="799084" cy="4957242"/>
              </a:xfrm>
              <a:prstGeom prst="round2SameRect">
                <a:avLst>
                  <a:gd name="adj1" fmla="val 15554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5327D7E-490A-99B1-6698-4DBF119D8A83}"/>
                </a:ext>
              </a:extLst>
            </p:cNvPr>
            <p:cNvCxnSpPr>
              <a:cxnSpLocks/>
              <a:stCxn id="35" idx="1"/>
            </p:cNvCxnSpPr>
            <p:nvPr/>
          </p:nvCxnSpPr>
          <p:spPr>
            <a:xfrm>
              <a:off x="1709618" y="4399128"/>
              <a:ext cx="118017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261E9A3-7513-BFD2-A4AB-44A9FE1B20C2}"/>
                </a:ext>
              </a:extLst>
            </p:cNvPr>
            <p:cNvGrpSpPr/>
            <p:nvPr/>
          </p:nvGrpSpPr>
          <p:grpSpPr>
            <a:xfrm>
              <a:off x="1710486" y="3955750"/>
              <a:ext cx="888933" cy="890563"/>
              <a:chOff x="655973" y="1913177"/>
              <a:chExt cx="430932" cy="431722"/>
            </a:xfrm>
          </p:grpSpPr>
          <p:sp>
            <p:nvSpPr>
              <p:cNvPr id="38" name="Rectangle: Rounded Corners 77">
                <a:extLst>
                  <a:ext uri="{FF2B5EF4-FFF2-40B4-BE49-F238E27FC236}">
                    <a16:creationId xmlns:a16="http://schemas.microsoft.com/office/drawing/2014/main" id="{82647C76-7B76-ED2B-AC0B-0D1276A55BC1}"/>
                  </a:ext>
                </a:extLst>
              </p:cNvPr>
              <p:cNvSpPr/>
              <p:nvPr/>
            </p:nvSpPr>
            <p:spPr>
              <a:xfrm rot="16206703">
                <a:off x="655578" y="1913572"/>
                <a:ext cx="431722" cy="4309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96AB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Rectangle: Rounded Corners 78">
                <a:extLst>
                  <a:ext uri="{FF2B5EF4-FFF2-40B4-BE49-F238E27FC236}">
                    <a16:creationId xmlns:a16="http://schemas.microsoft.com/office/drawing/2014/main" id="{3C779BEF-DCB5-8057-1964-452E7A9B6357}"/>
                  </a:ext>
                </a:extLst>
              </p:cNvPr>
              <p:cNvSpPr/>
              <p:nvPr/>
            </p:nvSpPr>
            <p:spPr>
              <a:xfrm rot="16206703">
                <a:off x="689185" y="1946844"/>
                <a:ext cx="364508" cy="364388"/>
              </a:xfrm>
              <a:prstGeom prst="ellipse">
                <a:avLst/>
              </a:prstGeom>
              <a:solidFill>
                <a:srgbClr val="9EC64C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96AB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CFCAE32-5E91-E2DB-BCC7-29B472A679E1}"/>
                </a:ext>
              </a:extLst>
            </p:cNvPr>
            <p:cNvSpPr txBox="1"/>
            <p:nvPr/>
          </p:nvSpPr>
          <p:spPr>
            <a:xfrm>
              <a:off x="1709618" y="4199073"/>
              <a:ext cx="857098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03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4C473FD-72C9-FF21-29BD-C7149567B867}"/>
              </a:ext>
            </a:extLst>
          </p:cNvPr>
          <p:cNvGrpSpPr/>
          <p:nvPr/>
        </p:nvGrpSpPr>
        <p:grpSpPr>
          <a:xfrm>
            <a:off x="1824721" y="4735485"/>
            <a:ext cx="8542559" cy="890563"/>
            <a:chOff x="1734655" y="5116485"/>
            <a:chExt cx="8542559" cy="890563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F0531B4-5163-23A1-9917-E38235567CCA}"/>
                </a:ext>
              </a:extLst>
            </p:cNvPr>
            <p:cNvGrpSpPr/>
            <p:nvPr/>
          </p:nvGrpSpPr>
          <p:grpSpPr>
            <a:xfrm>
              <a:off x="2983596" y="5157363"/>
              <a:ext cx="7293618" cy="799084"/>
              <a:chOff x="3282072" y="1729488"/>
              <a:chExt cx="5151623" cy="799084"/>
            </a:xfrm>
          </p:grpSpPr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0225F94C-91A7-7FA2-198A-C910C8B26E8A}"/>
                  </a:ext>
                </a:extLst>
              </p:cNvPr>
              <p:cNvSpPr/>
              <p:nvPr/>
            </p:nvSpPr>
            <p:spPr>
              <a:xfrm rot="16200000">
                <a:off x="5459016" y="-446782"/>
                <a:ext cx="797736" cy="5151623"/>
              </a:xfrm>
              <a:prstGeom prst="roundRect">
                <a:avLst/>
              </a:prstGeom>
              <a:solidFill>
                <a:srgbClr val="552C8A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: Top Corners Rounded 51">
                <a:extLst>
                  <a:ext uri="{FF2B5EF4-FFF2-40B4-BE49-F238E27FC236}">
                    <a16:creationId xmlns:a16="http://schemas.microsoft.com/office/drawing/2014/main" id="{3AE56788-1DEF-6FB1-F6C1-04F27996FEF0}"/>
                  </a:ext>
                </a:extLst>
              </p:cNvPr>
              <p:cNvSpPr/>
              <p:nvPr/>
            </p:nvSpPr>
            <p:spPr>
              <a:xfrm rot="16200000">
                <a:off x="5409022" y="-349591"/>
                <a:ext cx="799084" cy="4957242"/>
              </a:xfrm>
              <a:prstGeom prst="round2SameRect">
                <a:avLst>
                  <a:gd name="adj1" fmla="val 15554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783EF7E-85F1-4BA4-1A6D-D7B84EC4A6B4}"/>
                </a:ext>
              </a:extLst>
            </p:cNvPr>
            <p:cNvCxnSpPr>
              <a:cxnSpLocks/>
              <a:stCxn id="46" idx="1"/>
            </p:cNvCxnSpPr>
            <p:nvPr/>
          </p:nvCxnSpPr>
          <p:spPr>
            <a:xfrm>
              <a:off x="1734655" y="5559863"/>
              <a:ext cx="118017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F6CCC3A-C3F1-BDAE-6DB4-3896FBE94157}"/>
                </a:ext>
              </a:extLst>
            </p:cNvPr>
            <p:cNvGrpSpPr/>
            <p:nvPr/>
          </p:nvGrpSpPr>
          <p:grpSpPr>
            <a:xfrm>
              <a:off x="1735523" y="5116485"/>
              <a:ext cx="888933" cy="890563"/>
              <a:chOff x="655973" y="1913177"/>
              <a:chExt cx="430932" cy="431722"/>
            </a:xfrm>
          </p:grpSpPr>
          <p:sp>
            <p:nvSpPr>
              <p:cNvPr id="49" name="Rectangle: Rounded Corners 77">
                <a:extLst>
                  <a:ext uri="{FF2B5EF4-FFF2-40B4-BE49-F238E27FC236}">
                    <a16:creationId xmlns:a16="http://schemas.microsoft.com/office/drawing/2014/main" id="{1BCA4656-FE49-E0E7-F55A-E763F27C92CC}"/>
                  </a:ext>
                </a:extLst>
              </p:cNvPr>
              <p:cNvSpPr/>
              <p:nvPr/>
            </p:nvSpPr>
            <p:spPr>
              <a:xfrm rot="16206703">
                <a:off x="655578" y="1913572"/>
                <a:ext cx="431722" cy="4309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96AB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Rectangle: Rounded Corners 78">
                <a:extLst>
                  <a:ext uri="{FF2B5EF4-FFF2-40B4-BE49-F238E27FC236}">
                    <a16:creationId xmlns:a16="http://schemas.microsoft.com/office/drawing/2014/main" id="{E726A1D1-BD53-74F6-609F-E7323544DF60}"/>
                  </a:ext>
                </a:extLst>
              </p:cNvPr>
              <p:cNvSpPr/>
              <p:nvPr/>
            </p:nvSpPr>
            <p:spPr>
              <a:xfrm rot="16206703">
                <a:off x="689185" y="1946844"/>
                <a:ext cx="364508" cy="364388"/>
              </a:xfrm>
              <a:prstGeom prst="ellipse">
                <a:avLst/>
              </a:prstGeom>
              <a:solidFill>
                <a:srgbClr val="552C8A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96AB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A55DE73-663E-19BD-184E-18CBCDBE9726}"/>
                </a:ext>
              </a:extLst>
            </p:cNvPr>
            <p:cNvSpPr txBox="1"/>
            <p:nvPr/>
          </p:nvSpPr>
          <p:spPr>
            <a:xfrm>
              <a:off x="1734655" y="5359808"/>
              <a:ext cx="857098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000" b="1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04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4786B60E-E56C-09F1-C676-5AFC0353E0E6}"/>
              </a:ext>
            </a:extLst>
          </p:cNvPr>
          <p:cNvSpPr txBox="1"/>
          <p:nvPr/>
        </p:nvSpPr>
        <p:spPr>
          <a:xfrm>
            <a:off x="3210600" y="2418394"/>
            <a:ext cx="66745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</a:rPr>
              <a:t>Политики должны сформулировать и сообщить о своих целях, а это означает, что они должны знать, почему они хотят сесть за стол переговоров о данном ССТ, и </a:t>
            </a:r>
            <a:r>
              <a:rPr lang="ru-RU" sz="1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</a:rPr>
              <a:t>убедиться в том, </a:t>
            </a:r>
            <a:r>
              <a:rPr lang="ru-RU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</a:rPr>
              <a:t>что они </a:t>
            </a:r>
            <a:r>
              <a:rPr lang="ru-RU" sz="1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</a:rPr>
              <a:t>довели это </a:t>
            </a:r>
            <a:r>
              <a:rPr lang="ru-RU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</a:rPr>
              <a:t>видение и цель до сведения всех участников.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0ADC473-34F7-B72D-D288-719BCBDDEE6D}"/>
              </a:ext>
            </a:extLst>
          </p:cNvPr>
          <p:cNvSpPr txBox="1"/>
          <p:nvPr/>
        </p:nvSpPr>
        <p:spPr>
          <a:xfrm>
            <a:off x="3210600" y="3615304"/>
            <a:ext cx="66495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</a:rPr>
              <a:t>Необходимы консультации с заинтересованными сторонами, но многие правительства истытывают с этим трудности, поскольку это может </a:t>
            </a:r>
            <a:r>
              <a:rPr lang="ru-RU" sz="1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</a:rPr>
              <a:t>оказаться сложно </a:t>
            </a:r>
            <a:r>
              <a:rPr lang="ru-RU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</a:rPr>
              <a:t>с организационной точки зрения, а частный сектор и другие интересы могут быть недостаточно организованы.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224E62-6B48-D971-F7A3-6E1AF455237F}"/>
              </a:ext>
            </a:extLst>
          </p:cNvPr>
          <p:cNvSpPr txBox="1"/>
          <p:nvPr/>
        </p:nvSpPr>
        <p:spPr>
          <a:xfrm>
            <a:off x="3272146" y="4696876"/>
            <a:ext cx="6290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</a:rPr>
              <a:t>ССТ, либерализация торговли и </a:t>
            </a:r>
            <a:r>
              <a:rPr lang="ru-RU" sz="1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</a:rPr>
              <a:t>инвестиций, </a:t>
            </a:r>
            <a:r>
              <a:rPr lang="ru-RU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</a:rPr>
              <a:t>и более тесная экономическая интеграция не являются самоцелью, а должны служить интересам народа и </a:t>
            </a:r>
            <a:r>
              <a:rPr lang="ru-RU" sz="1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</a:rPr>
              <a:t>улучшению </a:t>
            </a:r>
            <a:r>
              <a:rPr lang="ru-RU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</a:rPr>
              <a:t>экономического благосостояния страны в целом.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2316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69D446-8EED-B319-B3BD-6B5A5C0A5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17065"/>
            <a:ext cx="9144000" cy="1423870"/>
          </a:xfrm>
        </p:spPr>
        <p:txBody>
          <a:bodyPr>
            <a:normAutofit fontScale="90000"/>
          </a:bodyPr>
          <a:lstStyle/>
          <a:p>
            <a:r>
              <a:rPr lang="ru-RU" sz="10000" dirty="0"/>
              <a:t>Спасибо!</a:t>
            </a: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3E727C00-8271-F706-C019-CB2AB50C5A6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179" y="6031306"/>
            <a:ext cx="601790" cy="5667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91898" y="203200"/>
            <a:ext cx="7500102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bg1"/>
                </a:solidFill>
              </a:rPr>
              <a:t>Повышение уровня знаний и потенциала в области разработки и реализации ССТ в странах ЦАРЭС</a:t>
            </a:r>
            <a:endParaRPr lang="ru-RU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712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DD46E7D1-6D0C-B8D6-A40C-723DD60CA1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"/>
          <a:stretch/>
        </p:blipFill>
        <p:spPr bwMode="auto">
          <a:xfrm>
            <a:off x="3041518" y="11617"/>
            <a:ext cx="9080461" cy="59497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69818D-DA9C-7B63-3166-1A9343DB0C80}"/>
              </a:ext>
            </a:extLst>
          </p:cNvPr>
          <p:cNvSpPr txBox="1"/>
          <p:nvPr/>
        </p:nvSpPr>
        <p:spPr>
          <a:xfrm>
            <a:off x="32882" y="5762567"/>
            <a:ext cx="14868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Источник: АБР, 2008 г.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36A64B8-58C2-EC28-D3D6-38100637866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141" y="6176962"/>
            <a:ext cx="617838" cy="58184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5330991-3CBE-DEC1-3122-4974E7E70AFB}"/>
              </a:ext>
            </a:extLst>
          </p:cNvPr>
          <p:cNvGrpSpPr/>
          <p:nvPr/>
        </p:nvGrpSpPr>
        <p:grpSpPr>
          <a:xfrm>
            <a:off x="244642" y="121061"/>
            <a:ext cx="1063363" cy="1063363"/>
            <a:chOff x="500743" y="2888192"/>
            <a:chExt cx="574058" cy="57405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4AFF257-D35C-7F99-24C5-E99A20173581}"/>
                </a:ext>
              </a:extLst>
            </p:cNvPr>
            <p:cNvSpPr/>
            <p:nvPr/>
          </p:nvSpPr>
          <p:spPr>
            <a:xfrm>
              <a:off x="500743" y="2888192"/>
              <a:ext cx="574058" cy="57405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3A36E43-20BA-A4D6-2547-425844A7B571}"/>
                </a:ext>
              </a:extLst>
            </p:cNvPr>
            <p:cNvSpPr txBox="1"/>
            <p:nvPr/>
          </p:nvSpPr>
          <p:spPr>
            <a:xfrm>
              <a:off x="500743" y="3030462"/>
              <a:ext cx="574058" cy="2214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01</a:t>
              </a: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5602D55A-9144-E67E-F6A1-D1DB12C4619A}"/>
              </a:ext>
            </a:extLst>
          </p:cNvPr>
          <p:cNvSpPr txBox="1">
            <a:spLocks/>
          </p:cNvSpPr>
          <p:nvPr/>
        </p:nvSpPr>
        <p:spPr>
          <a:xfrm>
            <a:off x="157067" y="1184424"/>
            <a:ext cx="1415716" cy="1058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1800" dirty="0"/>
              <a:t>Торговые переговоры и рабочий процесс</a:t>
            </a:r>
          </a:p>
        </p:txBody>
      </p:sp>
    </p:spTree>
    <p:extLst>
      <p:ext uri="{BB962C8B-B14F-4D97-AF65-F5344CB8AC3E}">
        <p14:creationId xmlns:p14="http://schemas.microsoft.com/office/powerpoint/2010/main" val="2640758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6D1C3-F6C9-500E-BAAE-58E4779EA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0843" y="149177"/>
            <a:ext cx="5448938" cy="1058233"/>
          </a:xfrm>
        </p:spPr>
        <p:txBody>
          <a:bodyPr>
            <a:normAutofit/>
          </a:bodyPr>
          <a:lstStyle/>
          <a:p>
            <a:pPr algn="r"/>
            <a:r>
              <a:rPr lang="ru-RU" sz="4000" dirty="0"/>
              <a:t>В контексте ЦАРЭС 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D93B1D1-E876-6480-194B-4EDE763C3D7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141" y="6176962"/>
            <a:ext cx="617838" cy="58184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487DE4E-584B-EF4E-2D24-3E71077630B7}"/>
              </a:ext>
            </a:extLst>
          </p:cNvPr>
          <p:cNvSpPr txBox="1">
            <a:spLocks/>
          </p:cNvSpPr>
          <p:nvPr/>
        </p:nvSpPr>
        <p:spPr>
          <a:xfrm>
            <a:off x="10297444" y="1212718"/>
            <a:ext cx="1586448" cy="1058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ru-RU" sz="1800" dirty="0"/>
              <a:t>Торговые переговоры и рабочий процесс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F43E565-EB56-6955-A78D-CDA9FD6EE77A}"/>
              </a:ext>
            </a:extLst>
          </p:cNvPr>
          <p:cNvGrpSpPr/>
          <p:nvPr/>
        </p:nvGrpSpPr>
        <p:grpSpPr>
          <a:xfrm>
            <a:off x="10822118" y="149355"/>
            <a:ext cx="1063363" cy="1063363"/>
            <a:chOff x="500743" y="2888192"/>
            <a:chExt cx="574058" cy="57405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680BFC4-4750-3DAD-95DC-2DDB9833AC9D}"/>
                </a:ext>
              </a:extLst>
            </p:cNvPr>
            <p:cNvSpPr/>
            <p:nvPr/>
          </p:nvSpPr>
          <p:spPr>
            <a:xfrm>
              <a:off x="500743" y="2888192"/>
              <a:ext cx="574058" cy="57405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BBD6337-383F-ED6C-75C0-EFAB2FC3A7E7}"/>
                </a:ext>
              </a:extLst>
            </p:cNvPr>
            <p:cNvSpPr txBox="1"/>
            <p:nvPr/>
          </p:nvSpPr>
          <p:spPr>
            <a:xfrm>
              <a:off x="500743" y="3030462"/>
              <a:ext cx="574058" cy="2214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01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31B5CBD-A7C2-C7F8-8593-AA8F8DFDECCC}"/>
              </a:ext>
            </a:extLst>
          </p:cNvPr>
          <p:cNvGrpSpPr/>
          <p:nvPr/>
        </p:nvGrpSpPr>
        <p:grpSpPr>
          <a:xfrm>
            <a:off x="3863002" y="2863294"/>
            <a:ext cx="4877341" cy="870496"/>
            <a:chOff x="6391182" y="3205023"/>
            <a:chExt cx="5749008" cy="102606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9A495C7-3B10-5CAE-F0A7-CA8F70ABE747}"/>
                </a:ext>
              </a:extLst>
            </p:cNvPr>
            <p:cNvGrpSpPr/>
            <p:nvPr/>
          </p:nvGrpSpPr>
          <p:grpSpPr>
            <a:xfrm flipH="1">
              <a:off x="6409751" y="3205023"/>
              <a:ext cx="5730439" cy="1026069"/>
              <a:chOff x="760337" y="1721852"/>
              <a:chExt cx="4722252" cy="1026069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610A5527-5B6B-3FAB-EBEA-5092777807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60337" y="1721852"/>
                <a:ext cx="4722252" cy="108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B005C8C-5854-FEB6-0AB8-DEBFF45C7BF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48273" y="2235857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37FF06D-593E-A145-AE55-6C7EA33252BC}"/>
                </a:ext>
              </a:extLst>
            </p:cNvPr>
            <p:cNvGrpSpPr/>
            <p:nvPr/>
          </p:nvGrpSpPr>
          <p:grpSpPr>
            <a:xfrm>
              <a:off x="6391182" y="3207186"/>
              <a:ext cx="5717905" cy="870677"/>
              <a:chOff x="2040398" y="2002080"/>
              <a:chExt cx="4711923" cy="870677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F70C5F6-8178-5789-F444-A779D76B2EA9}"/>
                  </a:ext>
                </a:extLst>
              </p:cNvPr>
              <p:cNvSpPr txBox="1"/>
              <p:nvPr/>
            </p:nvSpPr>
            <p:spPr>
              <a:xfrm>
                <a:off x="4135127" y="2002080"/>
                <a:ext cx="2617194" cy="32650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b="1" kern="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Основные области знаний 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4552CA2-002D-C3A2-A108-E67648510931}"/>
                  </a:ext>
                </a:extLst>
              </p:cNvPr>
              <p:cNvSpPr txBox="1"/>
              <p:nvPr/>
            </p:nvSpPr>
            <p:spPr>
              <a:xfrm>
                <a:off x="2040398" y="2328584"/>
                <a:ext cx="4702432" cy="54417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kern="0" dirty="0">
                    <a:solidFill>
                      <a:srgbClr val="3F3F3F"/>
                    </a:solidFill>
                    <a:latin typeface="Arial" panose="020B0604020202020204" pitchFamily="34" charset="0"/>
                  </a:rPr>
                  <a:t>Подробные знания о том, как торговые соглашения </a:t>
                </a:r>
                <a:r>
                  <a:rPr lang="ru-RU" sz="1200" kern="0" dirty="0" smtClean="0">
                    <a:solidFill>
                      <a:srgbClr val="3F3F3F"/>
                    </a:solidFill>
                    <a:latin typeface="Arial" panose="020B0604020202020204" pitchFamily="34" charset="0"/>
                  </a:rPr>
                  <a:t>создают  </a:t>
                </a:r>
                <a:r>
                  <a:rPr lang="ru-RU" sz="1200" kern="0" dirty="0">
                    <a:solidFill>
                      <a:srgbClr val="3F3F3F"/>
                    </a:solidFill>
                    <a:latin typeface="Arial" panose="020B0604020202020204" pitchFamily="34" charset="0"/>
                  </a:rPr>
                  <a:t>различные обязательства в конкретных секторах.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ADA269-4FE3-1906-0901-B69D52B107D5}"/>
              </a:ext>
            </a:extLst>
          </p:cNvPr>
          <p:cNvGrpSpPr/>
          <p:nvPr/>
        </p:nvGrpSpPr>
        <p:grpSpPr>
          <a:xfrm>
            <a:off x="3888517" y="1593893"/>
            <a:ext cx="4844363" cy="888865"/>
            <a:chOff x="6421258" y="1715787"/>
            <a:chExt cx="5710137" cy="104772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64773AD-1DF8-21A6-C9D5-BE2FE4403B04}"/>
                </a:ext>
              </a:extLst>
            </p:cNvPr>
            <p:cNvGrpSpPr/>
            <p:nvPr/>
          </p:nvGrpSpPr>
          <p:grpSpPr>
            <a:xfrm flipH="1">
              <a:off x="6421258" y="1715787"/>
              <a:ext cx="5710137" cy="1024129"/>
              <a:chOff x="789171" y="1722931"/>
              <a:chExt cx="4719118" cy="1024129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9F61B6A3-FE10-B5E0-4F2B-942532EF2C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9171" y="1722931"/>
                <a:ext cx="471911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E810745E-683E-697A-38AB-77FE0EA3AAF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77107" y="2234996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55B6E84-466F-5A89-97AF-24EDDB29A537}"/>
                </a:ext>
              </a:extLst>
            </p:cNvPr>
            <p:cNvGrpSpPr/>
            <p:nvPr/>
          </p:nvGrpSpPr>
          <p:grpSpPr>
            <a:xfrm>
              <a:off x="6683474" y="1784738"/>
              <a:ext cx="5436410" cy="978769"/>
              <a:chOff x="1636200" y="1991127"/>
              <a:chExt cx="5436410" cy="978769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0C2CB3A-D173-DB14-E4AB-6FBDAEFE6BD2}"/>
                  </a:ext>
                </a:extLst>
              </p:cNvPr>
              <p:cNvSpPr txBox="1"/>
              <p:nvPr/>
            </p:nvSpPr>
            <p:spPr>
              <a:xfrm>
                <a:off x="4715945" y="1991127"/>
                <a:ext cx="2345870" cy="32650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Общие технические навыки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E3AA648-4DC9-1024-E694-57F09551B2D0}"/>
                  </a:ext>
                </a:extLst>
              </p:cNvPr>
              <p:cNvSpPr txBox="1"/>
              <p:nvPr/>
            </p:nvSpPr>
            <p:spPr>
              <a:xfrm>
                <a:off x="1636200" y="2425723"/>
                <a:ext cx="5436410" cy="54417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Основные принципы, правила и действие международных торговых соглашений.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BA2C443-CADF-2710-E35D-37AA9356F519}"/>
              </a:ext>
            </a:extLst>
          </p:cNvPr>
          <p:cNvGrpSpPr/>
          <p:nvPr/>
        </p:nvGrpSpPr>
        <p:grpSpPr>
          <a:xfrm>
            <a:off x="3844037" y="4174776"/>
            <a:ext cx="4903921" cy="868849"/>
            <a:chOff x="6368828" y="4757923"/>
            <a:chExt cx="5780341" cy="102412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B18FAA3-6271-4DC3-9D9B-82CCA6EBFB27}"/>
                </a:ext>
              </a:extLst>
            </p:cNvPr>
            <p:cNvGrpSpPr/>
            <p:nvPr/>
          </p:nvGrpSpPr>
          <p:grpSpPr>
            <a:xfrm flipH="1">
              <a:off x="6368828" y="4757923"/>
              <a:ext cx="5780341" cy="1024128"/>
              <a:chOff x="663949" y="1722591"/>
              <a:chExt cx="4818640" cy="1024128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D2435674-1E19-A084-E059-EBB8A42F3A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1433" y="1722931"/>
                <a:ext cx="4811156" cy="4814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5452A285-1604-EB8C-C8AF-CB53EF32926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151885" y="2234655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8863A92-1794-0EE9-9F09-913A80F3283E}"/>
                </a:ext>
              </a:extLst>
            </p:cNvPr>
            <p:cNvGrpSpPr/>
            <p:nvPr/>
          </p:nvGrpSpPr>
          <p:grpSpPr>
            <a:xfrm>
              <a:off x="6962184" y="4757923"/>
              <a:ext cx="5164680" cy="979335"/>
              <a:chOff x="2577572" y="2007317"/>
              <a:chExt cx="4305409" cy="979335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CF1CB0A-A6CD-BAD2-931C-FB5690668D68}"/>
                  </a:ext>
                </a:extLst>
              </p:cNvPr>
              <p:cNvSpPr txBox="1"/>
              <p:nvPr/>
            </p:nvSpPr>
            <p:spPr>
              <a:xfrm>
                <a:off x="4955520" y="2007317"/>
                <a:ext cx="1927461" cy="32650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Теоретические знания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1D6FFF-7CC2-B24A-D012-3803C8B53539}"/>
                  </a:ext>
                </a:extLst>
              </p:cNvPr>
              <p:cNvSpPr txBox="1"/>
              <p:nvPr/>
            </p:nvSpPr>
            <p:spPr>
              <a:xfrm>
                <a:off x="2577572" y="2442479"/>
                <a:ext cx="4280991" cy="54417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Как подготовить, организовать, провести и реализовать торговые переговоры на внутреннем и международном уровнях.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B068226C-4043-813E-D9D5-E4785BE5C77F}"/>
              </a:ext>
            </a:extLst>
          </p:cNvPr>
          <p:cNvSpPr/>
          <p:nvPr/>
        </p:nvSpPr>
        <p:spPr>
          <a:xfrm>
            <a:off x="3070978" y="1558310"/>
            <a:ext cx="807773" cy="826821"/>
          </a:xfrm>
          <a:prstGeom prst="rect">
            <a:avLst/>
          </a:prstGeom>
          <a:solidFill>
            <a:schemeClr val="bg1">
              <a:alpha val="85000"/>
            </a:schemeClr>
          </a:solidFill>
          <a:ln w="25400" cap="flat" cmpd="sng" algn="ctr">
            <a:solidFill>
              <a:srgbClr val="552C8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F216153-FE91-450C-0045-07B0493B769D}"/>
              </a:ext>
            </a:extLst>
          </p:cNvPr>
          <p:cNvSpPr/>
          <p:nvPr/>
        </p:nvSpPr>
        <p:spPr>
          <a:xfrm>
            <a:off x="3166419" y="1656597"/>
            <a:ext cx="616892" cy="630246"/>
          </a:xfrm>
          <a:prstGeom prst="rect">
            <a:avLst/>
          </a:prstGeom>
          <a:solidFill>
            <a:srgbClr val="552C8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BC0B7C5-16A4-0989-4D4E-1D7EC7471CC0}"/>
              </a:ext>
            </a:extLst>
          </p:cNvPr>
          <p:cNvSpPr txBox="1"/>
          <p:nvPr/>
        </p:nvSpPr>
        <p:spPr>
          <a:xfrm>
            <a:off x="3089900" y="1810138"/>
            <a:ext cx="769928" cy="3231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01</a:t>
            </a:r>
            <a:endParaRPr kumimoji="0" lang="ru-RU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5373F68-75D0-0870-317B-DAD9ECC9069F}"/>
              </a:ext>
            </a:extLst>
          </p:cNvPr>
          <p:cNvSpPr/>
          <p:nvPr/>
        </p:nvSpPr>
        <p:spPr>
          <a:xfrm>
            <a:off x="3036261" y="4179148"/>
            <a:ext cx="807773" cy="82682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 cap="flat" cmpd="sng" algn="ctr">
            <a:solidFill>
              <a:srgbClr val="552C8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F02D598-57E6-81E3-99E2-456448B2A9D3}"/>
              </a:ext>
            </a:extLst>
          </p:cNvPr>
          <p:cNvSpPr/>
          <p:nvPr/>
        </p:nvSpPr>
        <p:spPr>
          <a:xfrm>
            <a:off x="3131701" y="4277436"/>
            <a:ext cx="616892" cy="630246"/>
          </a:xfrm>
          <a:prstGeom prst="rect">
            <a:avLst/>
          </a:prstGeom>
          <a:solidFill>
            <a:srgbClr val="552C8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8F9AF32-6A95-0AA1-3C12-2D8B1C3F323E}"/>
              </a:ext>
            </a:extLst>
          </p:cNvPr>
          <p:cNvSpPr txBox="1"/>
          <p:nvPr/>
        </p:nvSpPr>
        <p:spPr>
          <a:xfrm>
            <a:off x="3055181" y="4430977"/>
            <a:ext cx="769928" cy="3231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03</a:t>
            </a:r>
            <a:endParaRPr kumimoji="0" lang="ru-RU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763C15B-56EE-F87E-7DAB-B4CE4F75B64B}"/>
              </a:ext>
            </a:extLst>
          </p:cNvPr>
          <p:cNvGrpSpPr/>
          <p:nvPr/>
        </p:nvGrpSpPr>
        <p:grpSpPr>
          <a:xfrm>
            <a:off x="3070978" y="2869518"/>
            <a:ext cx="807773" cy="826820"/>
            <a:chOff x="1303021" y="2879738"/>
            <a:chExt cx="1440542" cy="1474511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6FADCE7-7E62-A24F-4470-9996276ED974}"/>
                </a:ext>
              </a:extLst>
            </p:cNvPr>
            <p:cNvSpPr/>
            <p:nvPr/>
          </p:nvSpPr>
          <p:spPr>
            <a:xfrm>
              <a:off x="1303021" y="2879738"/>
              <a:ext cx="1440542" cy="1474511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9EC64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A5B0620-974A-74AB-7EDC-7945DE165E01}"/>
                </a:ext>
              </a:extLst>
            </p:cNvPr>
            <p:cNvSpPr/>
            <p:nvPr/>
          </p:nvSpPr>
          <p:spPr>
            <a:xfrm>
              <a:off x="1473225" y="3055018"/>
              <a:ext cx="1100135" cy="1123950"/>
            </a:xfrm>
            <a:prstGeom prst="rect">
              <a:avLst/>
            </a:prstGeom>
            <a:solidFill>
              <a:srgbClr val="9EC6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DF68A08-A78D-4EAA-8CBB-4463D0060E53}"/>
                </a:ext>
              </a:extLst>
            </p:cNvPr>
            <p:cNvSpPr txBox="1"/>
            <p:nvPr/>
          </p:nvSpPr>
          <p:spPr>
            <a:xfrm>
              <a:off x="1336766" y="3328836"/>
              <a:ext cx="1373051" cy="57631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02</a:t>
              </a:r>
              <a:endPara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7694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715AD-CE7B-B6CC-D38F-90AA04012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065" y="267123"/>
            <a:ext cx="9039727" cy="819300"/>
          </a:xfrm>
        </p:spPr>
        <p:txBody>
          <a:bodyPr>
            <a:normAutofit/>
          </a:bodyPr>
          <a:lstStyle/>
          <a:p>
            <a:r>
              <a:rPr lang="ru-RU" sz="4000" dirty="0"/>
              <a:t>Фаза до переговоров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C6E17E6-AB6F-E917-B22B-756E715628E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141" y="6176962"/>
            <a:ext cx="617838" cy="58184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02F21C9-311E-EE92-0D74-E51F96D51E7A}"/>
              </a:ext>
            </a:extLst>
          </p:cNvPr>
          <p:cNvSpPr txBox="1">
            <a:spLocks/>
          </p:cNvSpPr>
          <p:nvPr/>
        </p:nvSpPr>
        <p:spPr>
          <a:xfrm>
            <a:off x="160908" y="1281021"/>
            <a:ext cx="1415716" cy="1058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1800" dirty="0"/>
              <a:t>Торговые переговоры и рабочий процесс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91C7504-253E-AB04-B694-343E3389C399}"/>
              </a:ext>
            </a:extLst>
          </p:cNvPr>
          <p:cNvGrpSpPr/>
          <p:nvPr/>
        </p:nvGrpSpPr>
        <p:grpSpPr>
          <a:xfrm>
            <a:off x="255038" y="121060"/>
            <a:ext cx="1063363" cy="1063363"/>
            <a:chOff x="500743" y="2888192"/>
            <a:chExt cx="574058" cy="57405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D60CE6C-E672-1C95-181D-6EF4A455925E}"/>
                </a:ext>
              </a:extLst>
            </p:cNvPr>
            <p:cNvSpPr/>
            <p:nvPr/>
          </p:nvSpPr>
          <p:spPr>
            <a:xfrm>
              <a:off x="500743" y="2888192"/>
              <a:ext cx="574058" cy="57405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DF2A52-3E24-BEC5-91E0-9E924CE3CA0D}"/>
                </a:ext>
              </a:extLst>
            </p:cNvPr>
            <p:cNvSpPr txBox="1"/>
            <p:nvPr/>
          </p:nvSpPr>
          <p:spPr>
            <a:xfrm>
              <a:off x="500743" y="3030462"/>
              <a:ext cx="574058" cy="2214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01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4C6F092-180A-DACC-254D-B4817D6C07C6}"/>
              </a:ext>
            </a:extLst>
          </p:cNvPr>
          <p:cNvGrpSpPr/>
          <p:nvPr/>
        </p:nvGrpSpPr>
        <p:grpSpPr>
          <a:xfrm>
            <a:off x="4087854" y="2863294"/>
            <a:ext cx="4877341" cy="870496"/>
            <a:chOff x="6391182" y="3205023"/>
            <a:chExt cx="5749008" cy="102606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ACD0C62-F872-549A-1D62-954445BBC3A7}"/>
                </a:ext>
              </a:extLst>
            </p:cNvPr>
            <p:cNvGrpSpPr/>
            <p:nvPr/>
          </p:nvGrpSpPr>
          <p:grpSpPr>
            <a:xfrm flipH="1">
              <a:off x="6409751" y="3205023"/>
              <a:ext cx="5730439" cy="1026069"/>
              <a:chOff x="760337" y="1721852"/>
              <a:chExt cx="4722252" cy="1026069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97CB631-66FB-7CC8-5366-11D477137F2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60337" y="1721852"/>
                <a:ext cx="4722252" cy="108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94B004C7-E09C-C7B5-710B-774227E3C6C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48273" y="2235857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AFBCA13-86AA-BCE6-B331-3894187450B7}"/>
                </a:ext>
              </a:extLst>
            </p:cNvPr>
            <p:cNvGrpSpPr/>
            <p:nvPr/>
          </p:nvGrpSpPr>
          <p:grpSpPr>
            <a:xfrm>
              <a:off x="6391182" y="3207186"/>
              <a:ext cx="5717905" cy="870677"/>
              <a:chOff x="2040398" y="2002080"/>
              <a:chExt cx="4711923" cy="870677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C3AC06B-E607-8368-2868-B5A61BE700BA}"/>
                  </a:ext>
                </a:extLst>
              </p:cNvPr>
              <p:cNvSpPr txBox="1"/>
              <p:nvPr/>
            </p:nvSpPr>
            <p:spPr>
              <a:xfrm>
                <a:off x="4135127" y="2002080"/>
                <a:ext cx="2617194" cy="32650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b="1" kern="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Политический саммит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EBB24C9-D34F-0DB1-2894-A8C6B74D4D2E}"/>
                  </a:ext>
                </a:extLst>
              </p:cNvPr>
              <p:cNvSpPr txBox="1"/>
              <p:nvPr/>
            </p:nvSpPr>
            <p:spPr>
              <a:xfrm>
                <a:off x="2040398" y="2328584"/>
                <a:ext cx="4702432" cy="54417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kern="0" dirty="0">
                    <a:solidFill>
                      <a:srgbClr val="3F3F3F"/>
                    </a:solidFill>
                    <a:latin typeface="Arial" panose="020B0604020202020204" pitchFamily="34" charset="0"/>
                  </a:rPr>
                  <a:t>Обычно объявляется в рамках двустороннего или многостороннего политического саммита.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F62CBCA-B147-5145-3D96-B5371D4553EA}"/>
              </a:ext>
            </a:extLst>
          </p:cNvPr>
          <p:cNvGrpSpPr/>
          <p:nvPr/>
        </p:nvGrpSpPr>
        <p:grpSpPr>
          <a:xfrm>
            <a:off x="4113369" y="1560058"/>
            <a:ext cx="4844363" cy="902686"/>
            <a:chOff x="6421258" y="1675905"/>
            <a:chExt cx="5710137" cy="106401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2864601-B9EB-CE60-735C-EF30F4893D31}"/>
                </a:ext>
              </a:extLst>
            </p:cNvPr>
            <p:cNvGrpSpPr/>
            <p:nvPr/>
          </p:nvGrpSpPr>
          <p:grpSpPr>
            <a:xfrm flipH="1">
              <a:off x="6421258" y="1715787"/>
              <a:ext cx="5710137" cy="1024129"/>
              <a:chOff x="789171" y="1722931"/>
              <a:chExt cx="4719118" cy="1024129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461BF3A-9F32-BC4D-F80C-04E2BD9380A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9171" y="1722931"/>
                <a:ext cx="471911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D2365041-5A1C-E06C-71A9-A9C759921DF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77107" y="2234996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FAA7D9D-1523-FC42-86F8-1AB5B26AF351}"/>
                </a:ext>
              </a:extLst>
            </p:cNvPr>
            <p:cNvGrpSpPr/>
            <p:nvPr/>
          </p:nvGrpSpPr>
          <p:grpSpPr>
            <a:xfrm>
              <a:off x="6661162" y="1675905"/>
              <a:ext cx="5447927" cy="874300"/>
              <a:chOff x="1613888" y="1882294"/>
              <a:chExt cx="5447927" cy="874300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E61DC31-E9FB-4026-A56F-02C0BBB9E811}"/>
                  </a:ext>
                </a:extLst>
              </p:cNvPr>
              <p:cNvSpPr txBox="1"/>
              <p:nvPr/>
            </p:nvSpPr>
            <p:spPr>
              <a:xfrm>
                <a:off x="4715945" y="1882294"/>
                <a:ext cx="2345870" cy="54417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Общие договоренности и интересы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1A1A855-40F2-DF8A-0CE2-CFDA87C8634F}"/>
                  </a:ext>
                </a:extLst>
              </p:cNvPr>
              <p:cNvSpPr txBox="1"/>
              <p:nvPr/>
            </p:nvSpPr>
            <p:spPr>
              <a:xfrm>
                <a:off x="1613888" y="2430091"/>
                <a:ext cx="5436410" cy="32650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Либо в политической, либо в экономической, либо в обеих сферах.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C130C02-946D-0F53-FFE8-764DDFA30A6E}"/>
              </a:ext>
            </a:extLst>
          </p:cNvPr>
          <p:cNvGrpSpPr/>
          <p:nvPr/>
        </p:nvGrpSpPr>
        <p:grpSpPr>
          <a:xfrm>
            <a:off x="4068889" y="4061647"/>
            <a:ext cx="4903921" cy="981980"/>
            <a:chOff x="6368828" y="4624574"/>
            <a:chExt cx="5780341" cy="115747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0524536-61D1-D0B9-2F1C-D89FD09298A9}"/>
                </a:ext>
              </a:extLst>
            </p:cNvPr>
            <p:cNvGrpSpPr/>
            <p:nvPr/>
          </p:nvGrpSpPr>
          <p:grpSpPr>
            <a:xfrm flipH="1">
              <a:off x="6368828" y="4757923"/>
              <a:ext cx="5780341" cy="1024128"/>
              <a:chOff x="663949" y="1722591"/>
              <a:chExt cx="4818640" cy="1024128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4372AE62-BBF3-3B91-7DC9-5BA501C82C4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1433" y="1722931"/>
                <a:ext cx="4811156" cy="4814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9CBBAF8-C344-4462-F40C-EE4C2B839E0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151885" y="2234655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D1BB85C-EBA7-7E04-E3F0-5A8B2CEF2364}"/>
                </a:ext>
              </a:extLst>
            </p:cNvPr>
            <p:cNvGrpSpPr/>
            <p:nvPr/>
          </p:nvGrpSpPr>
          <p:grpSpPr>
            <a:xfrm>
              <a:off x="6962184" y="4624574"/>
              <a:ext cx="5135389" cy="1085852"/>
              <a:chOff x="2577572" y="1873968"/>
              <a:chExt cx="4280991" cy="1085852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017CE21-6895-844F-3AA8-862919021CD2}"/>
                  </a:ext>
                </a:extLst>
              </p:cNvPr>
              <p:cNvSpPr txBox="1"/>
              <p:nvPr/>
            </p:nvSpPr>
            <p:spPr>
              <a:xfrm>
                <a:off x="3328925" y="1873968"/>
                <a:ext cx="3511122" cy="32650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Потребность в экономических данных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C724A33-6820-F30B-9B02-03799C6348D0}"/>
                  </a:ext>
                </a:extLst>
              </p:cNvPr>
              <p:cNvSpPr txBox="1"/>
              <p:nvPr/>
            </p:nvSpPr>
            <p:spPr>
              <a:xfrm>
                <a:off x="2577572" y="2415647"/>
                <a:ext cx="4280991" cy="54417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Правительства должны быть в состоянии убедительно доказать, что соглашение принесет взаимные экономические выгоды.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59CDAD09-3BC5-61EC-76E3-B7687F890ECD}"/>
              </a:ext>
            </a:extLst>
          </p:cNvPr>
          <p:cNvSpPr/>
          <p:nvPr/>
        </p:nvSpPr>
        <p:spPr>
          <a:xfrm>
            <a:off x="3295830" y="1558310"/>
            <a:ext cx="807773" cy="826821"/>
          </a:xfrm>
          <a:prstGeom prst="rect">
            <a:avLst/>
          </a:prstGeom>
          <a:solidFill>
            <a:schemeClr val="bg1">
              <a:alpha val="85000"/>
            </a:schemeClr>
          </a:solidFill>
          <a:ln w="25400" cap="flat" cmpd="sng" algn="ctr">
            <a:solidFill>
              <a:srgbClr val="552C8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CB4C40A-8DE8-38F0-FB3F-00F6FE2BF856}"/>
              </a:ext>
            </a:extLst>
          </p:cNvPr>
          <p:cNvSpPr/>
          <p:nvPr/>
        </p:nvSpPr>
        <p:spPr>
          <a:xfrm>
            <a:off x="3391271" y="1656597"/>
            <a:ext cx="616892" cy="630246"/>
          </a:xfrm>
          <a:prstGeom prst="rect">
            <a:avLst/>
          </a:prstGeom>
          <a:solidFill>
            <a:srgbClr val="552C8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1066132-0361-BC0C-4E81-B46B9C71CCAC}"/>
              </a:ext>
            </a:extLst>
          </p:cNvPr>
          <p:cNvSpPr txBox="1"/>
          <p:nvPr/>
        </p:nvSpPr>
        <p:spPr>
          <a:xfrm>
            <a:off x="3314752" y="1810138"/>
            <a:ext cx="769928" cy="3231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01</a:t>
            </a:r>
            <a:endParaRPr kumimoji="0" lang="ru-RU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4C65636-F5EE-FDFD-2C84-28A68E015EBB}"/>
              </a:ext>
            </a:extLst>
          </p:cNvPr>
          <p:cNvSpPr/>
          <p:nvPr/>
        </p:nvSpPr>
        <p:spPr>
          <a:xfrm>
            <a:off x="3261113" y="4179148"/>
            <a:ext cx="807773" cy="82682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 cap="flat" cmpd="sng" algn="ctr">
            <a:solidFill>
              <a:srgbClr val="552C8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94C62A2-A1D0-827D-CB0D-BE4BDB61AD06}"/>
              </a:ext>
            </a:extLst>
          </p:cNvPr>
          <p:cNvSpPr/>
          <p:nvPr/>
        </p:nvSpPr>
        <p:spPr>
          <a:xfrm>
            <a:off x="3356553" y="4277436"/>
            <a:ext cx="616892" cy="630246"/>
          </a:xfrm>
          <a:prstGeom prst="rect">
            <a:avLst/>
          </a:prstGeom>
          <a:solidFill>
            <a:srgbClr val="552C8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E8D6E2-FE40-3E4E-FD43-F57F1B932A03}"/>
              </a:ext>
            </a:extLst>
          </p:cNvPr>
          <p:cNvSpPr txBox="1"/>
          <p:nvPr/>
        </p:nvSpPr>
        <p:spPr>
          <a:xfrm>
            <a:off x="3280033" y="4430977"/>
            <a:ext cx="769928" cy="3231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03</a:t>
            </a:r>
            <a:endParaRPr kumimoji="0" lang="ru-RU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D36EF89-3AF6-A749-7359-E6DA1ED1F9C7}"/>
              </a:ext>
            </a:extLst>
          </p:cNvPr>
          <p:cNvGrpSpPr/>
          <p:nvPr/>
        </p:nvGrpSpPr>
        <p:grpSpPr>
          <a:xfrm>
            <a:off x="3295830" y="2869518"/>
            <a:ext cx="807773" cy="826820"/>
            <a:chOff x="1303021" y="2879738"/>
            <a:chExt cx="1440542" cy="1474511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34C883B-0571-DEC0-0752-799261F62232}"/>
                </a:ext>
              </a:extLst>
            </p:cNvPr>
            <p:cNvSpPr/>
            <p:nvPr/>
          </p:nvSpPr>
          <p:spPr>
            <a:xfrm>
              <a:off x="1303021" y="2879738"/>
              <a:ext cx="1440542" cy="1474511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9EC64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64E15F2-8E49-D0CE-CBB4-D03E155559E3}"/>
                </a:ext>
              </a:extLst>
            </p:cNvPr>
            <p:cNvSpPr/>
            <p:nvPr/>
          </p:nvSpPr>
          <p:spPr>
            <a:xfrm>
              <a:off x="1473225" y="3055018"/>
              <a:ext cx="1100135" cy="1123950"/>
            </a:xfrm>
            <a:prstGeom prst="rect">
              <a:avLst/>
            </a:prstGeom>
            <a:solidFill>
              <a:srgbClr val="9EC6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A6BC417-BD3D-45D8-9933-0CD69107ADE8}"/>
                </a:ext>
              </a:extLst>
            </p:cNvPr>
            <p:cNvSpPr txBox="1"/>
            <p:nvPr/>
          </p:nvSpPr>
          <p:spPr>
            <a:xfrm>
              <a:off x="1336766" y="3328836"/>
              <a:ext cx="1373051" cy="57631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02</a:t>
              </a:r>
              <a:endPara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3376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715AD-CE7B-B6CC-D38F-90AA04012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5920" y="184256"/>
            <a:ext cx="8344711" cy="1058233"/>
          </a:xfrm>
        </p:spPr>
        <p:txBody>
          <a:bodyPr>
            <a:normAutofit fontScale="90000"/>
          </a:bodyPr>
          <a:lstStyle/>
          <a:p>
            <a:pPr algn="r"/>
            <a:r>
              <a:rPr lang="ru-RU" sz="4000" dirty="0"/>
              <a:t>Оценка экономического воздействия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A5F3D89-8C5B-AF75-F413-7C56738CD66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141" y="6176962"/>
            <a:ext cx="617838" cy="58184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AA72495-1BD9-F976-803E-0B06C7B43EB0}"/>
              </a:ext>
            </a:extLst>
          </p:cNvPr>
          <p:cNvSpPr txBox="1">
            <a:spLocks/>
          </p:cNvSpPr>
          <p:nvPr/>
        </p:nvSpPr>
        <p:spPr>
          <a:xfrm>
            <a:off x="10297444" y="1212718"/>
            <a:ext cx="1586448" cy="1058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ru-RU" sz="1800" dirty="0"/>
              <a:t>Торговые переговоры и рабочий процесс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49AA071-F77B-C2A6-7EA0-2F00AF683160}"/>
              </a:ext>
            </a:extLst>
          </p:cNvPr>
          <p:cNvGrpSpPr/>
          <p:nvPr/>
        </p:nvGrpSpPr>
        <p:grpSpPr>
          <a:xfrm>
            <a:off x="10822118" y="149355"/>
            <a:ext cx="1063363" cy="1063363"/>
            <a:chOff x="500743" y="2888192"/>
            <a:chExt cx="574058" cy="57405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DBF7CA3-AE49-9EED-2EAC-323C47A8EA9A}"/>
                </a:ext>
              </a:extLst>
            </p:cNvPr>
            <p:cNvSpPr/>
            <p:nvPr/>
          </p:nvSpPr>
          <p:spPr>
            <a:xfrm>
              <a:off x="500743" y="2888192"/>
              <a:ext cx="574058" cy="57405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596F5D-3A78-C1B2-468B-C48B4C5BF25C}"/>
                </a:ext>
              </a:extLst>
            </p:cNvPr>
            <p:cNvSpPr txBox="1"/>
            <p:nvPr/>
          </p:nvSpPr>
          <p:spPr>
            <a:xfrm>
              <a:off x="500743" y="3030462"/>
              <a:ext cx="574058" cy="2214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01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74A24DB-641F-F548-F0FB-EB100C18E976}"/>
              </a:ext>
            </a:extLst>
          </p:cNvPr>
          <p:cNvGrpSpPr/>
          <p:nvPr/>
        </p:nvGrpSpPr>
        <p:grpSpPr>
          <a:xfrm>
            <a:off x="2800101" y="2921662"/>
            <a:ext cx="4869202" cy="995347"/>
            <a:chOff x="6409751" y="3205023"/>
            <a:chExt cx="5739415" cy="117323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02D5067-ECDB-E9BE-4BE2-B6F22E1BD2B9}"/>
                </a:ext>
              </a:extLst>
            </p:cNvPr>
            <p:cNvGrpSpPr/>
            <p:nvPr/>
          </p:nvGrpSpPr>
          <p:grpSpPr>
            <a:xfrm flipH="1">
              <a:off x="6409751" y="3205023"/>
              <a:ext cx="5730439" cy="1026069"/>
              <a:chOff x="760337" y="1721852"/>
              <a:chExt cx="4722252" cy="1026069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CD4EEFA7-4FEB-27A5-C763-CFCD75A3EAA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60337" y="1721852"/>
                <a:ext cx="4722252" cy="108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85C5315-2239-B9AF-D0D9-26F41D7C247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48273" y="2235857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40FC49B-43EB-80AF-8255-CF0A747155E3}"/>
                </a:ext>
              </a:extLst>
            </p:cNvPr>
            <p:cNvGrpSpPr/>
            <p:nvPr/>
          </p:nvGrpSpPr>
          <p:grpSpPr>
            <a:xfrm>
              <a:off x="6421257" y="3367697"/>
              <a:ext cx="5727909" cy="1010558"/>
              <a:chOff x="2065182" y="2162591"/>
              <a:chExt cx="4720167" cy="101055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4713C33-B261-BFDB-7140-2FE6C6A5C922}"/>
                  </a:ext>
                </a:extLst>
              </p:cNvPr>
              <p:cNvSpPr txBox="1"/>
              <p:nvPr/>
            </p:nvSpPr>
            <p:spPr>
              <a:xfrm>
                <a:off x="2333502" y="2162591"/>
                <a:ext cx="4451847" cy="32650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b="1" kern="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Самостоятельные либо аутсорсинговые исследования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2BCC27-27B8-1769-7958-8E479AACC4AE}"/>
                  </a:ext>
                </a:extLst>
              </p:cNvPr>
              <p:cNvSpPr txBox="1"/>
              <p:nvPr/>
            </p:nvSpPr>
            <p:spPr>
              <a:xfrm>
                <a:off x="2065182" y="2628976"/>
                <a:ext cx="4702432" cy="54417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kern="0" dirty="0">
                    <a:solidFill>
                      <a:srgbClr val="3F3F3F"/>
                    </a:solidFill>
                    <a:latin typeface="Arial" panose="020B0604020202020204" pitchFamily="34" charset="0"/>
                  </a:rPr>
                  <a:t>Некоторые страны предпочитают проводить эти исследования самостоятельно, в то время как другие предпочитают отдавать эту работу на аутсорсинг.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7D1D162-35B0-9FDE-DA01-B7DB9138AAB7}"/>
              </a:ext>
            </a:extLst>
          </p:cNvPr>
          <p:cNvGrpSpPr/>
          <p:nvPr/>
        </p:nvGrpSpPr>
        <p:grpSpPr>
          <a:xfrm>
            <a:off x="2809863" y="1652259"/>
            <a:ext cx="4844363" cy="868851"/>
            <a:chOff x="6421258" y="1715787"/>
            <a:chExt cx="5710137" cy="102412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5CF9E55-86CE-5FF7-64AA-58A220874E45}"/>
                </a:ext>
              </a:extLst>
            </p:cNvPr>
            <p:cNvGrpSpPr/>
            <p:nvPr/>
          </p:nvGrpSpPr>
          <p:grpSpPr>
            <a:xfrm flipH="1">
              <a:off x="6421258" y="1715787"/>
              <a:ext cx="5710137" cy="1024129"/>
              <a:chOff x="789171" y="1722931"/>
              <a:chExt cx="4719118" cy="1024129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4EB2046A-47EC-C050-21BB-187BA14CF8D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9171" y="1722931"/>
                <a:ext cx="471911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E5991B14-F158-A6AB-71B2-462D88B0DCC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77107" y="2234996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E6D6C77-9AAF-A22D-7F82-2007000B3394}"/>
                </a:ext>
              </a:extLst>
            </p:cNvPr>
            <p:cNvGrpSpPr/>
            <p:nvPr/>
          </p:nvGrpSpPr>
          <p:grpSpPr>
            <a:xfrm>
              <a:off x="6647606" y="1876143"/>
              <a:ext cx="5461477" cy="761266"/>
              <a:chOff x="1600332" y="2082532"/>
              <a:chExt cx="5461477" cy="761266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DEFA635-F330-5453-1807-A051E008DB6E}"/>
                  </a:ext>
                </a:extLst>
              </p:cNvPr>
              <p:cNvSpPr txBox="1"/>
              <p:nvPr/>
            </p:nvSpPr>
            <p:spPr>
              <a:xfrm>
                <a:off x="1699589" y="2082532"/>
                <a:ext cx="5362220" cy="32650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Независимые либо совместные исследования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F41B999-6E6F-DB99-4D8B-7140D201AAB3}"/>
                  </a:ext>
                </a:extLst>
              </p:cNvPr>
              <p:cNvSpPr txBox="1"/>
              <p:nvPr/>
            </p:nvSpPr>
            <p:spPr>
              <a:xfrm>
                <a:off x="1600332" y="2517295"/>
                <a:ext cx="5436409" cy="32650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Страны приступают к этим исследованиям либо по отдельности, либо совместно.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906D301-868D-9533-337B-217CA7BCEC49}"/>
              </a:ext>
            </a:extLst>
          </p:cNvPr>
          <p:cNvGrpSpPr/>
          <p:nvPr/>
        </p:nvGrpSpPr>
        <p:grpSpPr>
          <a:xfrm>
            <a:off x="2705988" y="4174319"/>
            <a:ext cx="4903921" cy="896090"/>
            <a:chOff x="6368828" y="4757923"/>
            <a:chExt cx="5780341" cy="105623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B488C27-3CAB-E763-F965-5CC1EEB5AF94}"/>
                </a:ext>
              </a:extLst>
            </p:cNvPr>
            <p:cNvGrpSpPr/>
            <p:nvPr/>
          </p:nvGrpSpPr>
          <p:grpSpPr>
            <a:xfrm flipH="1">
              <a:off x="6368828" y="4757923"/>
              <a:ext cx="5780341" cy="1024128"/>
              <a:chOff x="663949" y="1722591"/>
              <a:chExt cx="4818640" cy="1024128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CC583CB-A275-E715-1499-DA65CC5A169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1433" y="1722931"/>
                <a:ext cx="4811156" cy="4814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457ACD6C-667C-CAA4-7F55-7DC2E0C437E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151885" y="2234655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70B6A7F-7C6B-2522-ADC8-43F9A8F9582C}"/>
                </a:ext>
              </a:extLst>
            </p:cNvPr>
            <p:cNvGrpSpPr/>
            <p:nvPr/>
          </p:nvGrpSpPr>
          <p:grpSpPr>
            <a:xfrm>
              <a:off x="7002626" y="4896662"/>
              <a:ext cx="5135389" cy="917499"/>
              <a:chOff x="2611285" y="2146056"/>
              <a:chExt cx="4280991" cy="917499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00E232B-E432-EED7-0825-C096BE165B0A}"/>
                  </a:ext>
                </a:extLst>
              </p:cNvPr>
              <p:cNvSpPr txBox="1"/>
              <p:nvPr/>
            </p:nvSpPr>
            <p:spPr>
              <a:xfrm>
                <a:off x="4046088" y="2146056"/>
                <a:ext cx="2836891" cy="32650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Различные аналитические модели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E701395-3C31-CE9A-63D4-592DB7FBC593}"/>
                  </a:ext>
                </a:extLst>
              </p:cNvPr>
              <p:cNvSpPr txBox="1"/>
              <p:nvPr/>
            </p:nvSpPr>
            <p:spPr>
              <a:xfrm>
                <a:off x="2611285" y="2519382"/>
                <a:ext cx="4280991" cy="54417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Существуют различные методы моделирования, которые можно использовать для прогнозирования</a:t>
                </a:r>
                <a:r>
                  <a:rPr lang="ru-RU" sz="1200" kern="0" dirty="0">
                    <a:solidFill>
                      <a:srgbClr val="3F3F3F"/>
                    </a:solidFill>
                    <a:latin typeface="Arial" panose="020B0604020202020204" pitchFamily="34" charset="0"/>
                  </a:rPr>
                  <a:t> экономических последствий ССТ.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AAE1AB9A-B596-B640-8805-C91C1B987F8D}"/>
              </a:ext>
            </a:extLst>
          </p:cNvPr>
          <p:cNvSpPr/>
          <p:nvPr/>
        </p:nvSpPr>
        <p:spPr>
          <a:xfrm>
            <a:off x="1992324" y="1616676"/>
            <a:ext cx="807773" cy="826821"/>
          </a:xfrm>
          <a:prstGeom prst="rect">
            <a:avLst/>
          </a:prstGeom>
          <a:solidFill>
            <a:schemeClr val="bg1">
              <a:alpha val="85000"/>
            </a:schemeClr>
          </a:solidFill>
          <a:ln w="25400" cap="flat" cmpd="sng" algn="ctr">
            <a:solidFill>
              <a:srgbClr val="552C8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B07D014-7D16-245B-8E80-AE8034530E7E}"/>
              </a:ext>
            </a:extLst>
          </p:cNvPr>
          <p:cNvSpPr/>
          <p:nvPr/>
        </p:nvSpPr>
        <p:spPr>
          <a:xfrm>
            <a:off x="2087765" y="1714963"/>
            <a:ext cx="616892" cy="630246"/>
          </a:xfrm>
          <a:prstGeom prst="rect">
            <a:avLst/>
          </a:prstGeom>
          <a:solidFill>
            <a:srgbClr val="552C8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C16F487-87E8-0AA5-038E-B540CB486C56}"/>
              </a:ext>
            </a:extLst>
          </p:cNvPr>
          <p:cNvSpPr txBox="1"/>
          <p:nvPr/>
        </p:nvSpPr>
        <p:spPr>
          <a:xfrm>
            <a:off x="2011246" y="1868504"/>
            <a:ext cx="769928" cy="3231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01</a:t>
            </a:r>
            <a:endParaRPr kumimoji="0" lang="ru-RU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6338304-6D39-D130-DF33-CBDAC6035EBB}"/>
              </a:ext>
            </a:extLst>
          </p:cNvPr>
          <p:cNvSpPr/>
          <p:nvPr/>
        </p:nvSpPr>
        <p:spPr>
          <a:xfrm>
            <a:off x="1957607" y="4237514"/>
            <a:ext cx="807773" cy="82682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 cap="flat" cmpd="sng" algn="ctr">
            <a:solidFill>
              <a:srgbClr val="552C8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F7A89DE-6BAF-CDF3-F933-C7CCE0AC7D7A}"/>
              </a:ext>
            </a:extLst>
          </p:cNvPr>
          <p:cNvSpPr/>
          <p:nvPr/>
        </p:nvSpPr>
        <p:spPr>
          <a:xfrm>
            <a:off x="2053047" y="4335802"/>
            <a:ext cx="616892" cy="630246"/>
          </a:xfrm>
          <a:prstGeom prst="rect">
            <a:avLst/>
          </a:prstGeom>
          <a:solidFill>
            <a:srgbClr val="552C8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2F3C6C-9498-E71B-67C3-4FCB288F2252}"/>
              </a:ext>
            </a:extLst>
          </p:cNvPr>
          <p:cNvSpPr txBox="1"/>
          <p:nvPr/>
        </p:nvSpPr>
        <p:spPr>
          <a:xfrm>
            <a:off x="1976527" y="4489343"/>
            <a:ext cx="769928" cy="3231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03</a:t>
            </a:r>
            <a:endParaRPr kumimoji="0" lang="ru-RU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30B8F69-DF29-44DF-2BA6-D087A3C9AE14}"/>
              </a:ext>
            </a:extLst>
          </p:cNvPr>
          <p:cNvGrpSpPr/>
          <p:nvPr/>
        </p:nvGrpSpPr>
        <p:grpSpPr>
          <a:xfrm>
            <a:off x="1992324" y="2927884"/>
            <a:ext cx="807773" cy="826820"/>
            <a:chOff x="1303021" y="2879738"/>
            <a:chExt cx="1440542" cy="1474511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7FD7111-8061-B762-4EBE-D9017E0F6E03}"/>
                </a:ext>
              </a:extLst>
            </p:cNvPr>
            <p:cNvSpPr/>
            <p:nvPr/>
          </p:nvSpPr>
          <p:spPr>
            <a:xfrm>
              <a:off x="1303021" y="2879738"/>
              <a:ext cx="1440542" cy="1474511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9EC64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14B29EC-D58A-A733-5AE2-45B2C9045940}"/>
                </a:ext>
              </a:extLst>
            </p:cNvPr>
            <p:cNvSpPr/>
            <p:nvPr/>
          </p:nvSpPr>
          <p:spPr>
            <a:xfrm>
              <a:off x="1473225" y="3055018"/>
              <a:ext cx="1100135" cy="1123950"/>
            </a:xfrm>
            <a:prstGeom prst="rect">
              <a:avLst/>
            </a:prstGeom>
            <a:solidFill>
              <a:srgbClr val="9EC6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FEA13E6-8A43-55E8-A005-53CEEC5F0B5E}"/>
                </a:ext>
              </a:extLst>
            </p:cNvPr>
            <p:cNvSpPr txBox="1"/>
            <p:nvPr/>
          </p:nvSpPr>
          <p:spPr>
            <a:xfrm>
              <a:off x="1336766" y="3328836"/>
              <a:ext cx="1373051" cy="57631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02</a:t>
              </a:r>
              <a:endPara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9260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BBD48-5A7F-9068-6C5D-D43A158DE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115" y="187622"/>
            <a:ext cx="7196089" cy="1058233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Консультации с заинтересованными сторонами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91995A3-556E-D09E-B67F-A935E58441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141" y="6176962"/>
            <a:ext cx="617838" cy="58184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B04D648-C0E2-D93A-7043-D85FD7A2DFA8}"/>
              </a:ext>
            </a:extLst>
          </p:cNvPr>
          <p:cNvSpPr txBox="1">
            <a:spLocks/>
          </p:cNvSpPr>
          <p:nvPr/>
        </p:nvSpPr>
        <p:spPr>
          <a:xfrm>
            <a:off x="176753" y="1231658"/>
            <a:ext cx="1415716" cy="10551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1800" dirty="0"/>
              <a:t>Торговые переговоры и рабочий процесс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A47D976-8301-399D-4C93-F7684AEEA7BB}"/>
              </a:ext>
            </a:extLst>
          </p:cNvPr>
          <p:cNvGrpSpPr/>
          <p:nvPr/>
        </p:nvGrpSpPr>
        <p:grpSpPr>
          <a:xfrm>
            <a:off x="176753" y="126191"/>
            <a:ext cx="1063363" cy="1063363"/>
            <a:chOff x="500743" y="2888192"/>
            <a:chExt cx="574058" cy="57405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3AA0960-47FE-A7C3-E79F-7C3F31FC7B5B}"/>
                </a:ext>
              </a:extLst>
            </p:cNvPr>
            <p:cNvSpPr/>
            <p:nvPr/>
          </p:nvSpPr>
          <p:spPr>
            <a:xfrm>
              <a:off x="500743" y="2888192"/>
              <a:ext cx="574058" cy="57405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AFAE66A-0DEB-DB44-338A-55549AEBF987}"/>
                </a:ext>
              </a:extLst>
            </p:cNvPr>
            <p:cNvSpPr txBox="1"/>
            <p:nvPr/>
          </p:nvSpPr>
          <p:spPr>
            <a:xfrm>
              <a:off x="500743" y="3030462"/>
              <a:ext cx="574058" cy="2214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01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F86C385-CE8B-C8D1-C3A8-914A49CCB891}"/>
              </a:ext>
            </a:extLst>
          </p:cNvPr>
          <p:cNvGrpSpPr/>
          <p:nvPr/>
        </p:nvGrpSpPr>
        <p:grpSpPr>
          <a:xfrm>
            <a:off x="4087854" y="2863294"/>
            <a:ext cx="4877341" cy="870496"/>
            <a:chOff x="6391182" y="3205023"/>
            <a:chExt cx="5749008" cy="102606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0199031-764F-0C44-D769-68691AD8EC11}"/>
                </a:ext>
              </a:extLst>
            </p:cNvPr>
            <p:cNvGrpSpPr/>
            <p:nvPr/>
          </p:nvGrpSpPr>
          <p:grpSpPr>
            <a:xfrm flipH="1">
              <a:off x="6409751" y="3205023"/>
              <a:ext cx="5730439" cy="1026069"/>
              <a:chOff x="760337" y="1721852"/>
              <a:chExt cx="4722252" cy="1026069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EA1EA54-646D-58D4-03FD-6F5EF3B7329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60337" y="1721852"/>
                <a:ext cx="4722252" cy="108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055366A-9608-4550-9F28-9833E22654F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48273" y="2235857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5970F4F-E9A1-36BA-4828-865AD4447806}"/>
                </a:ext>
              </a:extLst>
            </p:cNvPr>
            <p:cNvGrpSpPr/>
            <p:nvPr/>
          </p:nvGrpSpPr>
          <p:grpSpPr>
            <a:xfrm>
              <a:off x="6391182" y="3207186"/>
              <a:ext cx="5717905" cy="870677"/>
              <a:chOff x="2040398" y="2002080"/>
              <a:chExt cx="4711923" cy="870677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AEF677C-ED8E-15F4-8506-4A75B52FE24D}"/>
                  </a:ext>
                </a:extLst>
              </p:cNvPr>
              <p:cNvSpPr txBox="1"/>
              <p:nvPr/>
            </p:nvSpPr>
            <p:spPr>
              <a:xfrm>
                <a:off x="4135127" y="2002080"/>
                <a:ext cx="2617194" cy="32650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b="1" kern="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Консультации и легитимность 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0463AD0-1470-CD98-90EC-7B7346A53249}"/>
                  </a:ext>
                </a:extLst>
              </p:cNvPr>
              <p:cNvSpPr txBox="1"/>
              <p:nvPr/>
            </p:nvSpPr>
            <p:spPr>
              <a:xfrm>
                <a:off x="2040398" y="2328584"/>
                <a:ext cx="4702432" cy="54417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kern="0" dirty="0">
                    <a:solidFill>
                      <a:srgbClr val="3F3F3F"/>
                    </a:solidFill>
                    <a:latin typeface="Arial" panose="020B0604020202020204" pitchFamily="34" charset="0"/>
                  </a:rPr>
                  <a:t>Консультации выполняют важную функцию для признания легитимности результатов будущих переговоров.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25068C7-7181-5838-5C4A-2A586CD8735B}"/>
              </a:ext>
            </a:extLst>
          </p:cNvPr>
          <p:cNvGrpSpPr/>
          <p:nvPr/>
        </p:nvGrpSpPr>
        <p:grpSpPr>
          <a:xfrm>
            <a:off x="4113369" y="1560058"/>
            <a:ext cx="4844363" cy="902686"/>
            <a:chOff x="6421258" y="1675905"/>
            <a:chExt cx="5710137" cy="106401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9772A79-D3BC-0670-6BB2-C0F4E7246E17}"/>
                </a:ext>
              </a:extLst>
            </p:cNvPr>
            <p:cNvGrpSpPr/>
            <p:nvPr/>
          </p:nvGrpSpPr>
          <p:grpSpPr>
            <a:xfrm flipH="1">
              <a:off x="6421258" y="1715787"/>
              <a:ext cx="5710137" cy="1024129"/>
              <a:chOff x="789171" y="1722931"/>
              <a:chExt cx="4719118" cy="1024129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380497A5-4350-9415-F7EC-6787D9A796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9171" y="1722931"/>
                <a:ext cx="471911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4AB3934-3C7E-CC18-122C-503EA8CADF5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77107" y="2234996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8496CB4-91A3-EB8B-467E-829A4782AF3B}"/>
                </a:ext>
              </a:extLst>
            </p:cNvPr>
            <p:cNvGrpSpPr/>
            <p:nvPr/>
          </p:nvGrpSpPr>
          <p:grpSpPr>
            <a:xfrm>
              <a:off x="6661162" y="1675905"/>
              <a:ext cx="5447927" cy="1053497"/>
              <a:chOff x="1613888" y="1882294"/>
              <a:chExt cx="5447927" cy="1053497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0F2F267-C396-2B60-E6ED-02A4240AD15E}"/>
                  </a:ext>
                </a:extLst>
              </p:cNvPr>
              <p:cNvSpPr txBox="1"/>
              <p:nvPr/>
            </p:nvSpPr>
            <p:spPr>
              <a:xfrm>
                <a:off x="2235854" y="1882294"/>
                <a:ext cx="4825961" cy="54417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Обмен результатами исследований экономического воздействия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78E9065-4F97-F332-5E54-DA7B227C196E}"/>
                  </a:ext>
                </a:extLst>
              </p:cNvPr>
              <p:cNvSpPr txBox="1"/>
              <p:nvPr/>
            </p:nvSpPr>
            <p:spPr>
              <a:xfrm>
                <a:off x="1613888" y="2391619"/>
                <a:ext cx="5436410" cy="54417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Результаты первоначальных исследований должны быть согласованы с заинтересованными сторонами и группами.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F1A61E3-FA6F-D128-A90F-759060E15925}"/>
              </a:ext>
            </a:extLst>
          </p:cNvPr>
          <p:cNvGrpSpPr/>
          <p:nvPr/>
        </p:nvGrpSpPr>
        <p:grpSpPr>
          <a:xfrm>
            <a:off x="4068889" y="4174775"/>
            <a:ext cx="4903921" cy="907311"/>
            <a:chOff x="6368828" y="4757923"/>
            <a:chExt cx="5780341" cy="106946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0FD2C5B-104E-2E82-EC1B-E9BC1358F6A6}"/>
                </a:ext>
              </a:extLst>
            </p:cNvPr>
            <p:cNvGrpSpPr/>
            <p:nvPr/>
          </p:nvGrpSpPr>
          <p:grpSpPr>
            <a:xfrm flipH="1">
              <a:off x="6368828" y="4757923"/>
              <a:ext cx="5780341" cy="1024128"/>
              <a:chOff x="663949" y="1722591"/>
              <a:chExt cx="4818640" cy="1024128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DBC1F4CA-827C-5D06-76EB-3B59B503B7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1433" y="1722931"/>
                <a:ext cx="4811156" cy="4814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05EB6D17-8BDC-43C1-CCEC-B09E6527047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151885" y="2234655"/>
                <a:ext cx="102412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70A9D76-1CBD-AA39-C48F-D1003FC99923}"/>
                </a:ext>
              </a:extLst>
            </p:cNvPr>
            <p:cNvGrpSpPr/>
            <p:nvPr/>
          </p:nvGrpSpPr>
          <p:grpSpPr>
            <a:xfrm>
              <a:off x="6962184" y="4896662"/>
              <a:ext cx="5164678" cy="930725"/>
              <a:chOff x="2577572" y="2146056"/>
              <a:chExt cx="4305407" cy="930725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C90A548-3681-D4AF-833F-9BD8EA8B71C2}"/>
                  </a:ext>
                </a:extLst>
              </p:cNvPr>
              <p:cNvSpPr txBox="1"/>
              <p:nvPr/>
            </p:nvSpPr>
            <p:spPr>
              <a:xfrm>
                <a:off x="3415319" y="2146056"/>
                <a:ext cx="3467660" cy="32650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Консультации и переговорные позиции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CAC9149-23B4-D090-8695-D53E44D8AA72}"/>
                  </a:ext>
                </a:extLst>
              </p:cNvPr>
              <p:cNvSpPr txBox="1"/>
              <p:nvPr/>
            </p:nvSpPr>
            <p:spPr>
              <a:xfrm>
                <a:off x="2577572" y="2532608"/>
                <a:ext cx="4280991" cy="54417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Консультации также могут дать правительствам информацию, которую они не смогли бы получить самостоятельно. 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D6435844-E77F-452E-5B58-C7E6B20402AF}"/>
              </a:ext>
            </a:extLst>
          </p:cNvPr>
          <p:cNvSpPr/>
          <p:nvPr/>
        </p:nvSpPr>
        <p:spPr>
          <a:xfrm>
            <a:off x="3295830" y="1558310"/>
            <a:ext cx="807773" cy="826821"/>
          </a:xfrm>
          <a:prstGeom prst="rect">
            <a:avLst/>
          </a:prstGeom>
          <a:solidFill>
            <a:schemeClr val="bg1">
              <a:alpha val="85000"/>
            </a:schemeClr>
          </a:solidFill>
          <a:ln w="25400" cap="flat" cmpd="sng" algn="ctr">
            <a:solidFill>
              <a:srgbClr val="552C8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6CFE821-AD64-E1CB-4BF6-9C8CB4DA1B86}"/>
              </a:ext>
            </a:extLst>
          </p:cNvPr>
          <p:cNvSpPr/>
          <p:nvPr/>
        </p:nvSpPr>
        <p:spPr>
          <a:xfrm>
            <a:off x="3391271" y="1656597"/>
            <a:ext cx="616892" cy="630246"/>
          </a:xfrm>
          <a:prstGeom prst="rect">
            <a:avLst/>
          </a:prstGeom>
          <a:solidFill>
            <a:srgbClr val="552C8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4C203BA-C4BD-4D64-2BA0-A84059E0F320}"/>
              </a:ext>
            </a:extLst>
          </p:cNvPr>
          <p:cNvSpPr txBox="1"/>
          <p:nvPr/>
        </p:nvSpPr>
        <p:spPr>
          <a:xfrm>
            <a:off x="3314752" y="1810138"/>
            <a:ext cx="769928" cy="3231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01</a:t>
            </a:r>
            <a:endParaRPr kumimoji="0" lang="ru-RU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88CD2D8-40E4-5E1B-F713-AD40C0788BA8}"/>
              </a:ext>
            </a:extLst>
          </p:cNvPr>
          <p:cNvSpPr/>
          <p:nvPr/>
        </p:nvSpPr>
        <p:spPr>
          <a:xfrm>
            <a:off x="3261113" y="4179148"/>
            <a:ext cx="807773" cy="82682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 cap="flat" cmpd="sng" algn="ctr">
            <a:solidFill>
              <a:srgbClr val="552C8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EC4ECE-2409-4E7C-65B6-43DCCBDF3D74}"/>
              </a:ext>
            </a:extLst>
          </p:cNvPr>
          <p:cNvSpPr/>
          <p:nvPr/>
        </p:nvSpPr>
        <p:spPr>
          <a:xfrm>
            <a:off x="3356553" y="4277436"/>
            <a:ext cx="616892" cy="630246"/>
          </a:xfrm>
          <a:prstGeom prst="rect">
            <a:avLst/>
          </a:prstGeom>
          <a:solidFill>
            <a:srgbClr val="552C8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9A7B362-CA51-8F8E-8313-90124CA53596}"/>
              </a:ext>
            </a:extLst>
          </p:cNvPr>
          <p:cNvSpPr txBox="1"/>
          <p:nvPr/>
        </p:nvSpPr>
        <p:spPr>
          <a:xfrm>
            <a:off x="3280033" y="4430977"/>
            <a:ext cx="769928" cy="3231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03</a:t>
            </a:r>
            <a:endParaRPr kumimoji="0" lang="ru-RU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996E537-7892-D84C-3FCC-A26925272540}"/>
              </a:ext>
            </a:extLst>
          </p:cNvPr>
          <p:cNvGrpSpPr/>
          <p:nvPr/>
        </p:nvGrpSpPr>
        <p:grpSpPr>
          <a:xfrm>
            <a:off x="3295830" y="2869518"/>
            <a:ext cx="807773" cy="826820"/>
            <a:chOff x="1303021" y="2879738"/>
            <a:chExt cx="1440542" cy="147451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B2E78BC-F1A6-E0D0-BCF6-F05E96B1ADB4}"/>
                </a:ext>
              </a:extLst>
            </p:cNvPr>
            <p:cNvSpPr/>
            <p:nvPr/>
          </p:nvSpPr>
          <p:spPr>
            <a:xfrm>
              <a:off x="1303021" y="2879738"/>
              <a:ext cx="1440542" cy="1474511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9EC64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5F80865-F981-F7DB-5FF8-F0EFA91E82BC}"/>
                </a:ext>
              </a:extLst>
            </p:cNvPr>
            <p:cNvSpPr/>
            <p:nvPr/>
          </p:nvSpPr>
          <p:spPr>
            <a:xfrm>
              <a:off x="1473225" y="3055018"/>
              <a:ext cx="1100135" cy="1123950"/>
            </a:xfrm>
            <a:prstGeom prst="rect">
              <a:avLst/>
            </a:prstGeom>
            <a:solidFill>
              <a:srgbClr val="9EC6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0388564-3B0B-00B5-542E-964BDA9CBEF0}"/>
                </a:ext>
              </a:extLst>
            </p:cNvPr>
            <p:cNvSpPr txBox="1"/>
            <p:nvPr/>
          </p:nvSpPr>
          <p:spPr>
            <a:xfrm>
              <a:off x="1336766" y="3328836"/>
              <a:ext cx="1373051" cy="57631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02</a:t>
              </a:r>
              <a:endPara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7259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AE829-2FE7-0AE2-AF60-6035FFA7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154485"/>
            <a:ext cx="9594954" cy="1058233"/>
          </a:xfrm>
        </p:spPr>
        <p:txBody>
          <a:bodyPr>
            <a:normAutofit/>
          </a:bodyPr>
          <a:lstStyle/>
          <a:p>
            <a:pPr algn="r"/>
            <a:r>
              <a:rPr lang="ru-RU" sz="4000" dirty="0"/>
              <a:t>Национальные торговые веб-порталы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060125-77A8-76AE-8DB0-95E043D90C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96"/>
          <a:stretch/>
        </p:blipFill>
        <p:spPr>
          <a:xfrm>
            <a:off x="397422" y="2460521"/>
            <a:ext cx="5238253" cy="2592851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1BAEFB5-8EF6-AE17-8FA7-A675544962A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141" y="6176962"/>
            <a:ext cx="617838" cy="58184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D400AAD-47A0-A16E-65BD-72E228856A44}"/>
              </a:ext>
            </a:extLst>
          </p:cNvPr>
          <p:cNvSpPr txBox="1">
            <a:spLocks/>
          </p:cNvSpPr>
          <p:nvPr/>
        </p:nvSpPr>
        <p:spPr>
          <a:xfrm>
            <a:off x="10297444" y="1212718"/>
            <a:ext cx="1586448" cy="1058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ru-RU" sz="1800" dirty="0"/>
              <a:t>Торговые переговоры и рабочий процесс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9783B63-ED1E-84C9-7066-6709C4F42DE5}"/>
              </a:ext>
            </a:extLst>
          </p:cNvPr>
          <p:cNvGrpSpPr/>
          <p:nvPr/>
        </p:nvGrpSpPr>
        <p:grpSpPr>
          <a:xfrm>
            <a:off x="10822118" y="149355"/>
            <a:ext cx="1063363" cy="1063363"/>
            <a:chOff x="500743" y="2888192"/>
            <a:chExt cx="574058" cy="57405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C0DBB2F-913B-9CFD-00DA-C0B0182BB89E}"/>
                </a:ext>
              </a:extLst>
            </p:cNvPr>
            <p:cNvSpPr/>
            <p:nvPr/>
          </p:nvSpPr>
          <p:spPr>
            <a:xfrm>
              <a:off x="500743" y="2888192"/>
              <a:ext cx="574058" cy="57405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3ECCA69-EA90-B7E5-2DCE-7E6ED9AAEAAB}"/>
                </a:ext>
              </a:extLst>
            </p:cNvPr>
            <p:cNvSpPr txBox="1"/>
            <p:nvPr/>
          </p:nvSpPr>
          <p:spPr>
            <a:xfrm>
              <a:off x="500743" y="3030462"/>
              <a:ext cx="574058" cy="2214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01</a:t>
              </a:r>
            </a:p>
          </p:txBody>
        </p:sp>
      </p:grp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11923725-90BE-921A-42B1-2EF19F9C68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26"/>
          <a:stretch/>
        </p:blipFill>
        <p:spPr>
          <a:xfrm>
            <a:off x="5954554" y="2460521"/>
            <a:ext cx="5858506" cy="2444327"/>
          </a:xfrm>
        </p:spPr>
      </p:pic>
    </p:spTree>
    <p:extLst>
      <p:ext uri="{BB962C8B-B14F-4D97-AF65-F5344CB8AC3E}">
        <p14:creationId xmlns:p14="http://schemas.microsoft.com/office/powerpoint/2010/main" val="7750452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3a10a46-3a4d-4720-94dd-fea08aef0744">
      <Terms xmlns="http://schemas.microsoft.com/office/infopath/2007/PartnerControls"/>
    </lcf76f155ced4ddcb4097134ff3c332f>
    <TaxCatchAll xmlns="6bb902b6-7987-4ffa-b0d8-801c594d1f9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F4D83A73FD7D14FA57947F2EB5F1D75" ma:contentTypeVersion="13" ma:contentTypeDescription="Create a new document." ma:contentTypeScope="" ma:versionID="28569bdd015ab1e0b75247c2a123123e">
  <xsd:schema xmlns:xsd="http://www.w3.org/2001/XMLSchema" xmlns:xs="http://www.w3.org/2001/XMLSchema" xmlns:p="http://schemas.microsoft.com/office/2006/metadata/properties" xmlns:ns2="23a10a46-3a4d-4720-94dd-fea08aef0744" xmlns:ns3="6bb902b6-7987-4ffa-b0d8-801c594d1f9c" targetNamespace="http://schemas.microsoft.com/office/2006/metadata/properties" ma:root="true" ma:fieldsID="9a4751b90f3c2d22fa781bdf65825ab0" ns2:_="" ns3:_="">
    <xsd:import namespace="23a10a46-3a4d-4720-94dd-fea08aef0744"/>
    <xsd:import namespace="6bb902b6-7987-4ffa-b0d8-801c594d1f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a10a46-3a4d-4720-94dd-fea08aef07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5e76d934-89d8-476d-a29f-379cd1d3758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b902b6-7987-4ffa-b0d8-801c594d1f9c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3e3537f4-d339-407a-8325-677bb1495f69}" ma:internalName="TaxCatchAll" ma:showField="CatchAllData" ma:web="6bb902b6-7987-4ffa-b0d8-801c594d1f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242B8D-7F93-4D72-A577-F9F14E692FC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65A5216-0FAE-4CB9-9522-1646602B42D9}">
  <ds:schemaRefs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www.w3.org/XML/1998/namespace"/>
    <ds:schemaRef ds:uri="http://purl.org/dc/elements/1.1/"/>
    <ds:schemaRef ds:uri="23a10a46-3a4d-4720-94dd-fea08aef0744"/>
    <ds:schemaRef ds:uri="http://schemas.microsoft.com/office/2006/documentManagement/types"/>
    <ds:schemaRef ds:uri="6bb902b6-7987-4ffa-b0d8-801c594d1f9c"/>
    <ds:schemaRef ds:uri="http://schemas.microsoft.com/office/infopath/2007/PartnerControl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F1E0A906-A503-474C-A5E9-42C85A0239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a10a46-3a4d-4720-94dd-fea08aef0744"/>
    <ds:schemaRef ds:uri="6bb902b6-7987-4ffa-b0d8-801c594d1f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5511</TotalTime>
  <Words>1843</Words>
  <Application>Microsoft Office PowerPoint</Application>
  <PresentationFormat>Widescreen</PresentationFormat>
  <Paragraphs>380</Paragraphs>
  <Slides>37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Arial Black</vt:lpstr>
      <vt:lpstr>Calibri</vt:lpstr>
      <vt:lpstr>Calibri Light</vt:lpstr>
      <vt:lpstr>Cambria</vt:lpstr>
      <vt:lpstr>Helvetica Neue LT Std 75</vt:lpstr>
      <vt:lpstr>HelveticaNeueLT Std Med</vt:lpstr>
      <vt:lpstr>Office Theme</vt:lpstr>
      <vt:lpstr>PowerPoint Presentation</vt:lpstr>
      <vt:lpstr>PowerPoint Presentation</vt:lpstr>
      <vt:lpstr>Подготовка к переговорам  и управление рабочим процессом</vt:lpstr>
      <vt:lpstr>PowerPoint Presentation</vt:lpstr>
      <vt:lpstr>В контексте ЦАРЭС </vt:lpstr>
      <vt:lpstr>Фаза до переговоров</vt:lpstr>
      <vt:lpstr>Оценка экономического воздействия</vt:lpstr>
      <vt:lpstr>Консультации с заинтересованными сторонами</vt:lpstr>
      <vt:lpstr>Национальные торговые веб-порталы</vt:lpstr>
      <vt:lpstr>Международные и региональные торговые веб-порталы</vt:lpstr>
      <vt:lpstr>Международные и региональные торговые веб-порталы</vt:lpstr>
      <vt:lpstr>PowerPoint Presentation</vt:lpstr>
      <vt:lpstr>Цели и мандат переговоров</vt:lpstr>
      <vt:lpstr>Официальное начало переговоров</vt:lpstr>
      <vt:lpstr>Цели переговоров</vt:lpstr>
      <vt:lpstr>Мандат переговоров</vt:lpstr>
      <vt:lpstr>Группа переговорщиков</vt:lpstr>
      <vt:lpstr>Организационная структура</vt:lpstr>
      <vt:lpstr>Рабочие группы</vt:lpstr>
      <vt:lpstr>PowerPoint Presentation</vt:lpstr>
      <vt:lpstr>Процесс и методы ведения переговоров</vt:lpstr>
      <vt:lpstr>Процесс переговоров</vt:lpstr>
      <vt:lpstr>Руководящие принципы Всеобъемлющего регионального экономического партнерства (RCEP)</vt:lpstr>
      <vt:lpstr>Проведение торговых переговоров</vt:lpstr>
      <vt:lpstr>Хронология торговых переговоров</vt:lpstr>
      <vt:lpstr>Приемы ведения переговоров  </vt:lpstr>
      <vt:lpstr>Роль переговорщиков</vt:lpstr>
      <vt:lpstr>Навыки и приемы ведения переговоров</vt:lpstr>
      <vt:lpstr>PowerPoint Presentation</vt:lpstr>
      <vt:lpstr>Реализация, мониторинг и оценка</vt:lpstr>
      <vt:lpstr>Реализация</vt:lpstr>
      <vt:lpstr>Международный мониторинг</vt:lpstr>
      <vt:lpstr>Местный мониторинг</vt:lpstr>
      <vt:lpstr>Обзор торговых соглашений</vt:lpstr>
      <vt:lpstr>Оценка воздействия на торговлю</vt:lpstr>
      <vt:lpstr>Подведение итогов</vt:lpstr>
      <vt:lpstr>Спасибо!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</dc:title>
  <dc:creator>Rovshan A. Mamurov</dc:creator>
  <cp:lastModifiedBy>Kleo</cp:lastModifiedBy>
  <cp:revision>153</cp:revision>
  <dcterms:created xsi:type="dcterms:W3CDTF">2022-03-22T05:59:45Z</dcterms:created>
  <dcterms:modified xsi:type="dcterms:W3CDTF">2023-04-25T19:47:39Z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17d4574-7375-4d17-b29c-6e4c6df0fcb0_Enabled">
    <vt:lpwstr>true</vt:lpwstr>
  </property>
  <property fmtid="{D5CDD505-2E9C-101B-9397-08002B2CF9AE}" pid="3" name="MSIP_Label_817d4574-7375-4d17-b29c-6e4c6df0fcb0_SetDate">
    <vt:lpwstr>2022-03-22T05:59:45Z</vt:lpwstr>
  </property>
  <property fmtid="{D5CDD505-2E9C-101B-9397-08002B2CF9AE}" pid="4" name="MSIP_Label_817d4574-7375-4d17-b29c-6e4c6df0fcb0_Method">
    <vt:lpwstr>Standard</vt:lpwstr>
  </property>
  <property fmtid="{D5CDD505-2E9C-101B-9397-08002B2CF9AE}" pid="5" name="MSIP_Label_817d4574-7375-4d17-b29c-6e4c6df0fcb0_Name">
    <vt:lpwstr>ADB Internal</vt:lpwstr>
  </property>
  <property fmtid="{D5CDD505-2E9C-101B-9397-08002B2CF9AE}" pid="6" name="MSIP_Label_817d4574-7375-4d17-b29c-6e4c6df0fcb0_SiteId">
    <vt:lpwstr>9495d6bb-41c2-4c58-848f-92e52cf3d640</vt:lpwstr>
  </property>
  <property fmtid="{D5CDD505-2E9C-101B-9397-08002B2CF9AE}" pid="7" name="MSIP_Label_817d4574-7375-4d17-b29c-6e4c6df0fcb0_ActionId">
    <vt:lpwstr>93a8bfd4-be32-4f37-8793-d55c1892d74f</vt:lpwstr>
  </property>
  <property fmtid="{D5CDD505-2E9C-101B-9397-08002B2CF9AE}" pid="8" name="MSIP_Label_817d4574-7375-4d17-b29c-6e4c6df0fcb0_ContentBits">
    <vt:lpwstr>2</vt:lpwstr>
  </property>
  <property fmtid="{D5CDD505-2E9C-101B-9397-08002B2CF9AE}" pid="9" name="ClassificationContentMarkingFooterLocations">
    <vt:lpwstr>Office Theme:8</vt:lpwstr>
  </property>
  <property fmtid="{D5CDD505-2E9C-101B-9397-08002B2CF9AE}" pid="10" name="ClassificationContentMarkingFooterText">
    <vt:lpwstr>INTERNAL. This information is accessible to ADB Management and staff. It may be shared outside ADB with appropriate permission.</vt:lpwstr>
  </property>
  <property fmtid="{D5CDD505-2E9C-101B-9397-08002B2CF9AE}" pid="11" name="ContentTypeId">
    <vt:lpwstr>0x0101008F4D83A73FD7D14FA57947F2EB5F1D75</vt:lpwstr>
  </property>
</Properties>
</file>