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diagrams/data9.xml" ContentType="application/vnd.openxmlformats-officedocument.drawingml.diagramData+xml"/>
  <Override PartName="/ppt/diagrams/data7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8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diagrams/colors1.xml" ContentType="application/vnd.openxmlformats-officedocument.drawingml.diagramColors+xml"/>
  <Override PartName="/ppt/diagrams/colors9.xml" ContentType="application/vnd.openxmlformats-officedocument.drawingml.diagramColors+xml"/>
  <Override PartName="/ppt/diagrams/drawing3.xml" ContentType="application/vnd.ms-office.drawingml.diagramDrawing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colors3.xml" ContentType="application/vnd.openxmlformats-officedocument.drawingml.diagramColors+xml"/>
  <Override PartName="/ppt/diagrams/layout6.xml" ContentType="application/vnd.openxmlformats-officedocument.drawingml.diagramLayout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drawing9.xml" ContentType="application/vnd.ms-office.drawingml.diagramDrawing+xml"/>
  <Override PartName="/ppt/diagrams/drawing8.xml" ContentType="application/vnd.ms-office.drawingml.diagramDrawing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layout8.xml" ContentType="application/vnd.openxmlformats-officedocument.drawingml.diagramLayout+xml"/>
  <Override PartName="/ppt/diagrams/colors8.xml" ContentType="application/vnd.openxmlformats-officedocument.drawingml.diagramColors+xml"/>
  <Override PartName="/ppt/diagrams/drawing7.xml" ContentType="application/vnd.ms-office.drawingml.diagramDrawing+xml"/>
  <Override PartName="/ppt/diagrams/quickStyle3.xml" ContentType="application/vnd.openxmlformats-officedocument.drawingml.diagramStyle+xml"/>
  <Override PartName="/ppt/diagrams/layout7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sldIdLst>
    <p:sldId id="259" r:id="rId2"/>
    <p:sldId id="257" r:id="rId3"/>
    <p:sldId id="266" r:id="rId4"/>
    <p:sldId id="260" r:id="rId5"/>
    <p:sldId id="268" r:id="rId6"/>
    <p:sldId id="269" r:id="rId7"/>
    <p:sldId id="270" r:id="rId8"/>
    <p:sldId id="271" r:id="rId9"/>
    <p:sldId id="261" r:id="rId10"/>
    <p:sldId id="262" r:id="rId11"/>
    <p:sldId id="263" r:id="rId12"/>
    <p:sldId id="264" r:id="rId13"/>
    <p:sldId id="265" r:id="rId14"/>
    <p:sldId id="272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B9F8"/>
    <a:srgbClr val="02B4F2"/>
    <a:srgbClr val="FE9202"/>
    <a:srgbClr val="E7FF01"/>
    <a:srgbClr val="E39A39"/>
    <a:srgbClr val="1D3A00"/>
    <a:srgbClr val="5EEC3C"/>
    <a:srgbClr val="990099"/>
    <a:srgbClr val="CC0099"/>
    <a:srgbClr val="007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3" autoAdjust="0"/>
    <p:restoredTop sz="94692" autoAdjust="0"/>
  </p:normalViewPr>
  <p:slideViewPr>
    <p:cSldViewPr>
      <p:cViewPr varScale="1">
        <p:scale>
          <a:sx n="144" d="100"/>
          <a:sy n="144" d="100"/>
        </p:scale>
        <p:origin x="654" y="-18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jp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image" Target="../media/image21.jpeg"/><Relationship Id="rId4" Type="http://schemas.openxmlformats.org/officeDocument/2006/relationships/image" Target="../media/image24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jp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image" Target="../media/image21.jpeg"/><Relationship Id="rId4" Type="http://schemas.openxmlformats.org/officeDocument/2006/relationships/image" Target="../media/image2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96FD9B-B4D2-40EB-86C0-3FD30D4C9D8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85A335-98F9-42DF-AB47-A7178EC74101}">
      <dgm:prSet/>
      <dgm:spPr/>
      <dgm:t>
        <a:bodyPr/>
        <a:lstStyle/>
        <a:p>
          <a:pPr rtl="0"/>
          <a:r>
            <a:rPr lang="en-US" dirty="0" smtClean="0"/>
            <a:t>The main challenge is that information is spread throughout institutions, which is not sufficiently analyzed and used in practice.</a:t>
          </a:r>
          <a:endParaRPr lang="en-US" dirty="0"/>
        </a:p>
      </dgm:t>
    </dgm:pt>
    <dgm:pt modelId="{965370C4-9E50-465C-B1DF-AA230B732DBC}" type="parTrans" cxnId="{5C61C3A6-965D-4A73-92AB-F5A209B558E5}">
      <dgm:prSet/>
      <dgm:spPr/>
      <dgm:t>
        <a:bodyPr/>
        <a:lstStyle/>
        <a:p>
          <a:endParaRPr lang="en-US"/>
        </a:p>
      </dgm:t>
    </dgm:pt>
    <dgm:pt modelId="{72EC6C7D-CFDC-487E-ADE2-4D1D813F7E98}" type="sibTrans" cxnId="{5C61C3A6-965D-4A73-92AB-F5A209B558E5}">
      <dgm:prSet/>
      <dgm:spPr/>
      <dgm:t>
        <a:bodyPr/>
        <a:lstStyle/>
        <a:p>
          <a:endParaRPr lang="en-US"/>
        </a:p>
      </dgm:t>
    </dgm:pt>
    <dgm:pt modelId="{430E5282-887C-4866-A37B-89E5CFB8C14A}">
      <dgm:prSet/>
      <dgm:spPr/>
      <dgm:t>
        <a:bodyPr/>
        <a:lstStyle/>
        <a:p>
          <a:pPr rtl="0"/>
          <a:r>
            <a:rPr lang="en-US" dirty="0" smtClean="0"/>
            <a:t>The main objective of LMIS is to support users overcoming the mentioned above problems. </a:t>
          </a:r>
          <a:endParaRPr lang="en-US" dirty="0"/>
        </a:p>
      </dgm:t>
    </dgm:pt>
    <dgm:pt modelId="{B1DDE3FC-F8BC-4535-8DCF-4BB524ACB999}" type="parTrans" cxnId="{F66487E0-D03C-432D-BC6D-0F4106AFB8F3}">
      <dgm:prSet/>
      <dgm:spPr/>
      <dgm:t>
        <a:bodyPr/>
        <a:lstStyle/>
        <a:p>
          <a:endParaRPr lang="en-US"/>
        </a:p>
      </dgm:t>
    </dgm:pt>
    <dgm:pt modelId="{4A9E4B5F-8540-4AAE-B94F-2BB73E2BDD02}" type="sibTrans" cxnId="{F66487E0-D03C-432D-BC6D-0F4106AFB8F3}">
      <dgm:prSet/>
      <dgm:spPr/>
      <dgm:t>
        <a:bodyPr/>
        <a:lstStyle/>
        <a:p>
          <a:endParaRPr lang="en-US"/>
        </a:p>
      </dgm:t>
    </dgm:pt>
    <dgm:pt modelId="{7F2E4CDF-9EA2-4376-AFB6-66E0AC28DC57}" type="pres">
      <dgm:prSet presAssocID="{B996FD9B-B4D2-40EB-86C0-3FD30D4C9D8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59BE5F-756F-4527-AA79-96AA448A7849}" type="pres">
      <dgm:prSet presAssocID="{7885A335-98F9-42DF-AB47-A7178EC74101}" presName="parentText" presStyleLbl="node1" presStyleIdx="0" presStyleCnt="2" custLinFactY="-211" custLinFactNeighborX="-180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B43F5E-85DD-4063-A2ED-7AACA3EF8D59}" type="pres">
      <dgm:prSet presAssocID="{72EC6C7D-CFDC-487E-ADE2-4D1D813F7E98}" presName="spacer" presStyleCnt="0"/>
      <dgm:spPr/>
    </dgm:pt>
    <dgm:pt modelId="{6E77F8B5-23BB-48E4-AFF2-CD1D6889ADB4}" type="pres">
      <dgm:prSet presAssocID="{430E5282-887C-4866-A37B-89E5CFB8C14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61C3A6-965D-4A73-92AB-F5A209B558E5}" srcId="{B996FD9B-B4D2-40EB-86C0-3FD30D4C9D81}" destId="{7885A335-98F9-42DF-AB47-A7178EC74101}" srcOrd="0" destOrd="0" parTransId="{965370C4-9E50-465C-B1DF-AA230B732DBC}" sibTransId="{72EC6C7D-CFDC-487E-ADE2-4D1D813F7E98}"/>
    <dgm:cxn modelId="{D75DCE69-D7EF-4521-BBB4-6BCA5CBCBD70}" type="presOf" srcId="{7885A335-98F9-42DF-AB47-A7178EC74101}" destId="{8859BE5F-756F-4527-AA79-96AA448A7849}" srcOrd="0" destOrd="0" presId="urn:microsoft.com/office/officeart/2005/8/layout/vList2"/>
    <dgm:cxn modelId="{E667BD01-8089-4967-ACDE-886ACD711A02}" type="presOf" srcId="{B996FD9B-B4D2-40EB-86C0-3FD30D4C9D81}" destId="{7F2E4CDF-9EA2-4376-AFB6-66E0AC28DC57}" srcOrd="0" destOrd="0" presId="urn:microsoft.com/office/officeart/2005/8/layout/vList2"/>
    <dgm:cxn modelId="{1C9B78C1-1D96-49DF-BE60-81B3B07E789B}" type="presOf" srcId="{430E5282-887C-4866-A37B-89E5CFB8C14A}" destId="{6E77F8B5-23BB-48E4-AFF2-CD1D6889ADB4}" srcOrd="0" destOrd="0" presId="urn:microsoft.com/office/officeart/2005/8/layout/vList2"/>
    <dgm:cxn modelId="{F66487E0-D03C-432D-BC6D-0F4106AFB8F3}" srcId="{B996FD9B-B4D2-40EB-86C0-3FD30D4C9D81}" destId="{430E5282-887C-4866-A37B-89E5CFB8C14A}" srcOrd="1" destOrd="0" parTransId="{B1DDE3FC-F8BC-4535-8DCF-4BB524ACB999}" sibTransId="{4A9E4B5F-8540-4AAE-B94F-2BB73E2BDD02}"/>
    <dgm:cxn modelId="{D6090464-B906-4EDE-B01A-39BC7CC841BD}" type="presParOf" srcId="{7F2E4CDF-9EA2-4376-AFB6-66E0AC28DC57}" destId="{8859BE5F-756F-4527-AA79-96AA448A7849}" srcOrd="0" destOrd="0" presId="urn:microsoft.com/office/officeart/2005/8/layout/vList2"/>
    <dgm:cxn modelId="{F0310CB1-E328-4004-99A5-394672747CCB}" type="presParOf" srcId="{7F2E4CDF-9EA2-4376-AFB6-66E0AC28DC57}" destId="{4FB43F5E-85DD-4063-A2ED-7AACA3EF8D59}" srcOrd="1" destOrd="0" presId="urn:microsoft.com/office/officeart/2005/8/layout/vList2"/>
    <dgm:cxn modelId="{5E6DA8E3-2DCB-4A10-89C7-34B0600F6D58}" type="presParOf" srcId="{7F2E4CDF-9EA2-4376-AFB6-66E0AC28DC57}" destId="{6E77F8B5-23BB-48E4-AFF2-CD1D6889ADB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FF5F2D-6479-4211-9E6B-B9BE1324D60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C4D54D-4FE3-4CF6-B79E-5D8F926652EE}">
      <dgm:prSet custT="1"/>
      <dgm:spPr/>
      <dgm:t>
        <a:bodyPr/>
        <a:lstStyle/>
        <a:p>
          <a:pPr rtl="0"/>
          <a:r>
            <a:rPr lang="en-US" sz="1600" dirty="0" smtClean="0"/>
            <a:t>To give information structural form, analyze and make it accessible.  </a:t>
          </a:r>
          <a:endParaRPr lang="en-US" sz="1600" dirty="0"/>
        </a:p>
      </dgm:t>
    </dgm:pt>
    <dgm:pt modelId="{6BEB7A2C-A348-4266-8308-69696E3ABE35}" type="parTrans" cxnId="{757E2F95-68C7-40DB-AC43-E57E207D3BF5}">
      <dgm:prSet/>
      <dgm:spPr/>
      <dgm:t>
        <a:bodyPr/>
        <a:lstStyle/>
        <a:p>
          <a:endParaRPr lang="en-US"/>
        </a:p>
      </dgm:t>
    </dgm:pt>
    <dgm:pt modelId="{5E455A95-196D-47D8-83BD-0D6211C0C478}" type="sibTrans" cxnId="{757E2F95-68C7-40DB-AC43-E57E207D3BF5}">
      <dgm:prSet/>
      <dgm:spPr/>
      <dgm:t>
        <a:bodyPr/>
        <a:lstStyle/>
        <a:p>
          <a:endParaRPr lang="en-US"/>
        </a:p>
      </dgm:t>
    </dgm:pt>
    <dgm:pt modelId="{308ECC81-FBBD-40B9-8A92-BC7EBD28B801}">
      <dgm:prSet custT="1"/>
      <dgm:spPr/>
      <dgm:t>
        <a:bodyPr/>
        <a:lstStyle/>
        <a:p>
          <a:pPr rtl="0"/>
          <a:r>
            <a:rPr lang="en-US" sz="1600" dirty="0" smtClean="0"/>
            <a:t>To deliver information in the easiest way.</a:t>
          </a:r>
          <a:endParaRPr lang="en-US" sz="1600" dirty="0"/>
        </a:p>
      </dgm:t>
    </dgm:pt>
    <dgm:pt modelId="{5843A659-3EDA-4833-A5A0-B1AF7BE1D6CA}" type="parTrans" cxnId="{8C5BEA67-8838-40FE-BF9C-44CEF68A5080}">
      <dgm:prSet/>
      <dgm:spPr/>
      <dgm:t>
        <a:bodyPr/>
        <a:lstStyle/>
        <a:p>
          <a:endParaRPr lang="en-US"/>
        </a:p>
      </dgm:t>
    </dgm:pt>
    <dgm:pt modelId="{12928D9C-74D2-4A8C-B4F8-AB0A4027432C}" type="sibTrans" cxnId="{8C5BEA67-8838-40FE-BF9C-44CEF68A5080}">
      <dgm:prSet/>
      <dgm:spPr/>
      <dgm:t>
        <a:bodyPr/>
        <a:lstStyle/>
        <a:p>
          <a:endParaRPr lang="en-US"/>
        </a:p>
      </dgm:t>
    </dgm:pt>
    <dgm:pt modelId="{F8643F72-DC2D-4DA3-9A89-404128DEB92A}" type="pres">
      <dgm:prSet presAssocID="{3FFF5F2D-6479-4211-9E6B-B9BE1324D6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FB9358-412A-4007-92AA-D1BE149C199B}" type="pres">
      <dgm:prSet presAssocID="{EFC4D54D-4FE3-4CF6-B79E-5D8F926652E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5690E4-E49D-4915-BD50-5FBF03755BBD}" type="pres">
      <dgm:prSet presAssocID="{5E455A95-196D-47D8-83BD-0D6211C0C478}" presName="spacer" presStyleCnt="0"/>
      <dgm:spPr/>
    </dgm:pt>
    <dgm:pt modelId="{F159D62F-DBB1-42E9-915F-03E76D43CA2B}" type="pres">
      <dgm:prSet presAssocID="{308ECC81-FBBD-40B9-8A92-BC7EBD28B80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849EEF-4A6F-4150-BABC-733F5EA6949D}" type="presOf" srcId="{EFC4D54D-4FE3-4CF6-B79E-5D8F926652EE}" destId="{D3FB9358-412A-4007-92AA-D1BE149C199B}" srcOrd="0" destOrd="0" presId="urn:microsoft.com/office/officeart/2005/8/layout/vList2"/>
    <dgm:cxn modelId="{8C5BEA67-8838-40FE-BF9C-44CEF68A5080}" srcId="{3FFF5F2D-6479-4211-9E6B-B9BE1324D607}" destId="{308ECC81-FBBD-40B9-8A92-BC7EBD28B801}" srcOrd="1" destOrd="0" parTransId="{5843A659-3EDA-4833-A5A0-B1AF7BE1D6CA}" sibTransId="{12928D9C-74D2-4A8C-B4F8-AB0A4027432C}"/>
    <dgm:cxn modelId="{43C38C8D-50B1-4D31-BAE4-B124AA37B1AF}" type="presOf" srcId="{3FFF5F2D-6479-4211-9E6B-B9BE1324D607}" destId="{F8643F72-DC2D-4DA3-9A89-404128DEB92A}" srcOrd="0" destOrd="0" presId="urn:microsoft.com/office/officeart/2005/8/layout/vList2"/>
    <dgm:cxn modelId="{757E2F95-68C7-40DB-AC43-E57E207D3BF5}" srcId="{3FFF5F2D-6479-4211-9E6B-B9BE1324D607}" destId="{EFC4D54D-4FE3-4CF6-B79E-5D8F926652EE}" srcOrd="0" destOrd="0" parTransId="{6BEB7A2C-A348-4266-8308-69696E3ABE35}" sibTransId="{5E455A95-196D-47D8-83BD-0D6211C0C478}"/>
    <dgm:cxn modelId="{A531B41F-404B-4BA2-8621-957DBEE4B64A}" type="presOf" srcId="{308ECC81-FBBD-40B9-8A92-BC7EBD28B801}" destId="{F159D62F-DBB1-42E9-915F-03E76D43CA2B}" srcOrd="0" destOrd="0" presId="urn:microsoft.com/office/officeart/2005/8/layout/vList2"/>
    <dgm:cxn modelId="{F813FB77-81F0-4E03-9C94-0E72C22B4A56}" type="presParOf" srcId="{F8643F72-DC2D-4DA3-9A89-404128DEB92A}" destId="{D3FB9358-412A-4007-92AA-D1BE149C199B}" srcOrd="0" destOrd="0" presId="urn:microsoft.com/office/officeart/2005/8/layout/vList2"/>
    <dgm:cxn modelId="{AFF22231-9178-4561-8C1A-90B532893A0C}" type="presParOf" srcId="{F8643F72-DC2D-4DA3-9A89-404128DEB92A}" destId="{E45690E4-E49D-4915-BD50-5FBF03755BBD}" srcOrd="1" destOrd="0" presId="urn:microsoft.com/office/officeart/2005/8/layout/vList2"/>
    <dgm:cxn modelId="{A992AA57-91B0-404B-8BD8-69ACBDB55EFD}" type="presParOf" srcId="{F8643F72-DC2D-4DA3-9A89-404128DEB92A}" destId="{F159D62F-DBB1-42E9-915F-03E76D43CA2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F5BD8F-D6FB-4F14-964D-55AE98BA0533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993D36-E8C4-4B60-A553-7860035EEE80}">
      <dgm:prSet phldrT="[Text]" custT="1"/>
      <dgm:spPr/>
      <dgm:t>
        <a:bodyPr/>
        <a:lstStyle/>
        <a:p>
          <a:pPr algn="r"/>
          <a:r>
            <a:rPr lang="en-US" sz="1100" dirty="0" smtClean="0"/>
            <a:t>Globalization</a:t>
          </a:r>
          <a:endParaRPr lang="en-US" sz="1100" dirty="0"/>
        </a:p>
      </dgm:t>
    </dgm:pt>
    <dgm:pt modelId="{E72D0963-13AB-4E47-95CD-8F186A7E037C}" type="parTrans" cxnId="{793B857C-3FA2-48A0-A55E-B52510343CAB}">
      <dgm:prSet/>
      <dgm:spPr/>
      <dgm:t>
        <a:bodyPr/>
        <a:lstStyle/>
        <a:p>
          <a:endParaRPr lang="en-US"/>
        </a:p>
      </dgm:t>
    </dgm:pt>
    <dgm:pt modelId="{38B24D46-E9FB-4139-BC9B-07BC7D0EEAB5}" type="sibTrans" cxnId="{793B857C-3FA2-48A0-A55E-B52510343CAB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 sz="1100"/>
        </a:p>
      </dgm:t>
    </dgm:pt>
    <dgm:pt modelId="{4D0E931A-71B9-4FC2-B5BA-50C7E122D0DE}">
      <dgm:prSet phldrT="[Text]" custT="1"/>
      <dgm:spPr/>
      <dgm:t>
        <a:bodyPr/>
        <a:lstStyle/>
        <a:p>
          <a:pPr algn="r"/>
          <a:r>
            <a:rPr lang="en-US" sz="1100" dirty="0" smtClean="0"/>
            <a:t>Work organization</a:t>
          </a:r>
          <a:endParaRPr lang="en-US" sz="1100" dirty="0"/>
        </a:p>
      </dgm:t>
    </dgm:pt>
    <dgm:pt modelId="{19E4B7AE-710D-450F-89EA-441B16E63D71}" type="parTrans" cxnId="{645863F8-FF82-45B7-B493-E23F49D80A6C}">
      <dgm:prSet/>
      <dgm:spPr/>
      <dgm:t>
        <a:bodyPr/>
        <a:lstStyle/>
        <a:p>
          <a:endParaRPr lang="en-US"/>
        </a:p>
      </dgm:t>
    </dgm:pt>
    <dgm:pt modelId="{532FC4AC-F5B8-4685-ADB2-9EE89512A741}" type="sibTrans" cxnId="{645863F8-FF82-45B7-B493-E23F49D80A6C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  <dgm:t>
        <a:bodyPr/>
        <a:lstStyle/>
        <a:p>
          <a:endParaRPr lang="en-US" sz="1100"/>
        </a:p>
      </dgm:t>
    </dgm:pt>
    <dgm:pt modelId="{1EE19525-0F85-48D6-9BDD-F0550AC787CB}">
      <dgm:prSet phldrT="[Text]" custT="1"/>
      <dgm:spPr/>
      <dgm:t>
        <a:bodyPr/>
        <a:lstStyle/>
        <a:p>
          <a:pPr algn="r"/>
          <a:r>
            <a:rPr lang="en-US" sz="1100" dirty="0" smtClean="0"/>
            <a:t>Climate changes</a:t>
          </a:r>
          <a:endParaRPr lang="en-US" sz="1100" dirty="0"/>
        </a:p>
      </dgm:t>
    </dgm:pt>
    <dgm:pt modelId="{95DBDB3C-7A1E-416F-9185-537C02848333}" type="parTrans" cxnId="{8F131945-F5BE-4F62-84DD-34C65F6A9D76}">
      <dgm:prSet/>
      <dgm:spPr/>
      <dgm:t>
        <a:bodyPr/>
        <a:lstStyle/>
        <a:p>
          <a:endParaRPr lang="en-US"/>
        </a:p>
      </dgm:t>
    </dgm:pt>
    <dgm:pt modelId="{579CFDE2-9805-40F7-922F-06B2BE6D2DB0}" type="sibTrans" cxnId="{8F131945-F5BE-4F62-84DD-34C65F6A9D76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</dgm:spPr>
      <dgm:t>
        <a:bodyPr/>
        <a:lstStyle/>
        <a:p>
          <a:endParaRPr lang="en-US" sz="1100"/>
        </a:p>
      </dgm:t>
    </dgm:pt>
    <dgm:pt modelId="{8B77F9C3-3D25-4564-BE7E-E2C4F6066C13}">
      <dgm:prSet phldrT="[Text]" custT="1"/>
      <dgm:spPr/>
      <dgm:t>
        <a:bodyPr/>
        <a:lstStyle/>
        <a:p>
          <a:pPr algn="r"/>
          <a:r>
            <a:rPr lang="en-US" sz="1100" dirty="0" smtClean="0"/>
            <a:t>Demographic changes</a:t>
          </a:r>
          <a:endParaRPr lang="en-US" sz="1100" dirty="0"/>
        </a:p>
      </dgm:t>
    </dgm:pt>
    <dgm:pt modelId="{0E5BF7CD-2D4C-49C8-BD6E-8ECD9F41423B}" type="parTrans" cxnId="{C80E0559-C9F9-4653-A730-9338CB1C47A1}">
      <dgm:prSet/>
      <dgm:spPr/>
      <dgm:t>
        <a:bodyPr/>
        <a:lstStyle/>
        <a:p>
          <a:endParaRPr lang="en-US"/>
        </a:p>
      </dgm:t>
    </dgm:pt>
    <dgm:pt modelId="{B4471442-00C9-4DC3-A975-45EC0F2C63FA}" type="sibTrans" cxnId="{C80E0559-C9F9-4653-A730-9338CB1C47A1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 sz="1100"/>
        </a:p>
      </dgm:t>
    </dgm:pt>
    <dgm:pt modelId="{4B11799B-97A1-420A-BF41-9E5991462973}">
      <dgm:prSet phldrT="[Text]" custT="1"/>
      <dgm:spPr/>
      <dgm:t>
        <a:bodyPr/>
        <a:lstStyle/>
        <a:p>
          <a:pPr algn="r"/>
          <a:r>
            <a:rPr lang="en-US" sz="1100" dirty="0" smtClean="0"/>
            <a:t>Technology and innovation</a:t>
          </a:r>
          <a:endParaRPr lang="en-US" sz="1100" dirty="0"/>
        </a:p>
      </dgm:t>
    </dgm:pt>
    <dgm:pt modelId="{CF833B90-0F04-4165-AEB0-E5976DACB74B}" type="parTrans" cxnId="{BDC7BD00-6E3B-49E1-B9BC-998570C21B67}">
      <dgm:prSet/>
      <dgm:spPr/>
      <dgm:t>
        <a:bodyPr/>
        <a:lstStyle/>
        <a:p>
          <a:endParaRPr lang="en-US"/>
        </a:p>
      </dgm:t>
    </dgm:pt>
    <dgm:pt modelId="{D95E3BFD-0556-4EEC-A2B2-EC9A3A46F192}" type="sibTrans" cxnId="{BDC7BD00-6E3B-49E1-B9BC-998570C21B67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en-US" sz="1100"/>
        </a:p>
      </dgm:t>
    </dgm:pt>
    <dgm:pt modelId="{7BF3A84D-A0B9-4863-AB16-353B7C620E52}">
      <dgm:prSet phldrT="[Text]" custT="1"/>
      <dgm:spPr/>
      <dgm:t>
        <a:bodyPr/>
        <a:lstStyle/>
        <a:p>
          <a:pPr algn="r"/>
          <a:r>
            <a:rPr lang="en-US" sz="1100" dirty="0" smtClean="0"/>
            <a:t>Migration</a:t>
          </a:r>
          <a:endParaRPr lang="en-US" sz="1100" dirty="0"/>
        </a:p>
      </dgm:t>
    </dgm:pt>
    <dgm:pt modelId="{649D9619-E8D0-43C7-8CF3-4E6A84D9FFEE}" type="parTrans" cxnId="{32A467E3-36B4-42B5-8EE2-55A365AD3C98}">
      <dgm:prSet/>
      <dgm:spPr/>
      <dgm:t>
        <a:bodyPr/>
        <a:lstStyle/>
        <a:p>
          <a:endParaRPr lang="en-US"/>
        </a:p>
      </dgm:t>
    </dgm:pt>
    <dgm:pt modelId="{EB1876FB-801F-4F91-9441-9C99F40C8A55}" type="sibTrans" cxnId="{32A467E3-36B4-42B5-8EE2-55A365AD3C98}">
      <dgm:prSet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  <dgm:t>
        <a:bodyPr/>
        <a:lstStyle/>
        <a:p>
          <a:endParaRPr lang="en-US" sz="1100"/>
        </a:p>
      </dgm:t>
    </dgm:pt>
    <dgm:pt modelId="{AEFA8AA2-B78E-4A44-8126-5A449B1FF6F7}" type="pres">
      <dgm:prSet presAssocID="{3BF5BD8F-D6FB-4F14-964D-55AE98BA053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771FF60-B1D2-4928-B71D-15D49C098E0D}" type="pres">
      <dgm:prSet presAssocID="{3BF5BD8F-D6FB-4F14-964D-55AE98BA0533}" presName="dot1" presStyleLbl="alignNode1" presStyleIdx="0" presStyleCnt="17" custScaleX="161385" custScaleY="169835"/>
      <dgm:spPr/>
    </dgm:pt>
    <dgm:pt modelId="{76E8A0FF-665E-4618-9015-DC421F221BED}" type="pres">
      <dgm:prSet presAssocID="{3BF5BD8F-D6FB-4F14-964D-55AE98BA0533}" presName="dot2" presStyleLbl="alignNode1" presStyleIdx="1" presStyleCnt="17" custScaleX="161385" custScaleY="169835"/>
      <dgm:spPr/>
    </dgm:pt>
    <dgm:pt modelId="{BF13BB15-3BFF-47B8-A7A4-CC37385D0641}" type="pres">
      <dgm:prSet presAssocID="{3BF5BD8F-D6FB-4F14-964D-55AE98BA0533}" presName="dot3" presStyleLbl="alignNode1" presStyleIdx="2" presStyleCnt="17" custScaleX="161385" custScaleY="169835"/>
      <dgm:spPr/>
    </dgm:pt>
    <dgm:pt modelId="{A4FAA108-15FA-4D12-BA41-70026EB41CCB}" type="pres">
      <dgm:prSet presAssocID="{3BF5BD8F-D6FB-4F14-964D-55AE98BA0533}" presName="dot4" presStyleLbl="alignNode1" presStyleIdx="3" presStyleCnt="17" custScaleX="161385" custScaleY="169835"/>
      <dgm:spPr/>
    </dgm:pt>
    <dgm:pt modelId="{05D4C5F5-BCD6-4A7B-8A15-2A0541E10483}" type="pres">
      <dgm:prSet presAssocID="{3BF5BD8F-D6FB-4F14-964D-55AE98BA0533}" presName="dot5" presStyleLbl="alignNode1" presStyleIdx="4" presStyleCnt="17" custScaleX="161385" custScaleY="169835"/>
      <dgm:spPr/>
    </dgm:pt>
    <dgm:pt modelId="{C5CD555B-E318-4A73-8BDC-31BD614F1F85}" type="pres">
      <dgm:prSet presAssocID="{3BF5BD8F-D6FB-4F14-964D-55AE98BA0533}" presName="dot6" presStyleLbl="alignNode1" presStyleIdx="5" presStyleCnt="17" custScaleX="161385" custScaleY="169835"/>
      <dgm:spPr/>
    </dgm:pt>
    <dgm:pt modelId="{2570BAA9-FD03-463F-BD68-A55CF99B7D14}" type="pres">
      <dgm:prSet presAssocID="{3BF5BD8F-D6FB-4F14-964D-55AE98BA0533}" presName="dot7" presStyleLbl="alignNode1" presStyleIdx="6" presStyleCnt="17" custScaleX="161385" custScaleY="169835"/>
      <dgm:spPr/>
    </dgm:pt>
    <dgm:pt modelId="{10F68BE2-0A69-462B-BD3F-578E4050FC0A}" type="pres">
      <dgm:prSet presAssocID="{3BF5BD8F-D6FB-4F14-964D-55AE98BA0533}" presName="dot8" presStyleLbl="alignNode1" presStyleIdx="7" presStyleCnt="17" custScaleX="161385" custScaleY="169835"/>
      <dgm:spPr/>
    </dgm:pt>
    <dgm:pt modelId="{D08546B3-C0E1-4898-A01A-4F1CE2CD999C}" type="pres">
      <dgm:prSet presAssocID="{3BF5BD8F-D6FB-4F14-964D-55AE98BA0533}" presName="dot9" presStyleLbl="alignNode1" presStyleIdx="8" presStyleCnt="17" custScaleX="161385" custScaleY="169835"/>
      <dgm:spPr/>
    </dgm:pt>
    <dgm:pt modelId="{0850E736-A8E4-4C35-912D-E5E874583808}" type="pres">
      <dgm:prSet presAssocID="{3BF5BD8F-D6FB-4F14-964D-55AE98BA0533}" presName="dot10" presStyleLbl="alignNode1" presStyleIdx="9" presStyleCnt="17" custScaleX="161385" custScaleY="169835"/>
      <dgm:spPr/>
    </dgm:pt>
    <dgm:pt modelId="{5CA94ABA-4CA4-457C-8EC9-911205FFE6B8}" type="pres">
      <dgm:prSet presAssocID="{3BF5BD8F-D6FB-4F14-964D-55AE98BA0533}" presName="dotArrow1" presStyleLbl="alignNode1" presStyleIdx="10" presStyleCnt="17" custScaleX="161385" custScaleY="169835"/>
      <dgm:spPr/>
    </dgm:pt>
    <dgm:pt modelId="{A86DACFF-3B24-45BF-891D-6986ABE62A85}" type="pres">
      <dgm:prSet presAssocID="{3BF5BD8F-D6FB-4F14-964D-55AE98BA0533}" presName="dotArrow2" presStyleLbl="alignNode1" presStyleIdx="11" presStyleCnt="17" custScaleX="161385" custScaleY="169835"/>
      <dgm:spPr/>
    </dgm:pt>
    <dgm:pt modelId="{6E450D01-EB87-4EA9-97B4-59525B7F2E39}" type="pres">
      <dgm:prSet presAssocID="{3BF5BD8F-D6FB-4F14-964D-55AE98BA0533}" presName="dotArrow3" presStyleLbl="alignNode1" presStyleIdx="12" presStyleCnt="17" custScaleX="161385" custScaleY="169835"/>
      <dgm:spPr/>
    </dgm:pt>
    <dgm:pt modelId="{3C6172A8-4CCA-49F0-839C-28CBB7AB4B3B}" type="pres">
      <dgm:prSet presAssocID="{3BF5BD8F-D6FB-4F14-964D-55AE98BA0533}" presName="dotArrow4" presStyleLbl="alignNode1" presStyleIdx="13" presStyleCnt="17" custScaleX="161385" custScaleY="169835"/>
      <dgm:spPr/>
    </dgm:pt>
    <dgm:pt modelId="{B5231AD9-896E-495A-8810-5DB1342F5A14}" type="pres">
      <dgm:prSet presAssocID="{3BF5BD8F-D6FB-4F14-964D-55AE98BA0533}" presName="dotArrow5" presStyleLbl="alignNode1" presStyleIdx="14" presStyleCnt="17" custScaleX="161385" custScaleY="169835"/>
      <dgm:spPr/>
    </dgm:pt>
    <dgm:pt modelId="{E8617960-9293-4933-AB9B-030483ED37EA}" type="pres">
      <dgm:prSet presAssocID="{3BF5BD8F-D6FB-4F14-964D-55AE98BA0533}" presName="dotArrow6" presStyleLbl="alignNode1" presStyleIdx="15" presStyleCnt="17" custScaleX="161385" custScaleY="169835"/>
      <dgm:spPr/>
    </dgm:pt>
    <dgm:pt modelId="{B0701BE5-6605-42DA-B889-50475523F1AB}" type="pres">
      <dgm:prSet presAssocID="{3BF5BD8F-D6FB-4F14-964D-55AE98BA0533}" presName="dotArrow7" presStyleLbl="alignNode1" presStyleIdx="16" presStyleCnt="17" custScaleX="161385" custScaleY="169835"/>
      <dgm:spPr/>
    </dgm:pt>
    <dgm:pt modelId="{3ECC50C2-DAAA-4B1E-826D-C50EDF4D586A}" type="pres">
      <dgm:prSet presAssocID="{E2993D36-E8C4-4B60-A553-7860035EEE80}" presName="parTx1" presStyleLbl="node1" presStyleIdx="0" presStyleCnt="6" custScaleX="161386" custScaleY="169836"/>
      <dgm:spPr/>
      <dgm:t>
        <a:bodyPr/>
        <a:lstStyle/>
        <a:p>
          <a:endParaRPr lang="en-US"/>
        </a:p>
      </dgm:t>
    </dgm:pt>
    <dgm:pt modelId="{695BFD17-DCB2-4BE4-A104-F2ABD02D1B73}" type="pres">
      <dgm:prSet presAssocID="{38B24D46-E9FB-4139-BC9B-07BC7D0EEAB5}" presName="picture1" presStyleCnt="0"/>
      <dgm:spPr/>
    </dgm:pt>
    <dgm:pt modelId="{D4CB7650-A5A3-4743-B687-A84F026A82B1}" type="pres">
      <dgm:prSet presAssocID="{38B24D46-E9FB-4139-BC9B-07BC7D0EEAB5}" presName="imageRepeatNode" presStyleLbl="fgImgPlace1" presStyleIdx="0" presStyleCnt="6" custScaleX="161386" custScaleY="169836"/>
      <dgm:spPr/>
      <dgm:t>
        <a:bodyPr/>
        <a:lstStyle/>
        <a:p>
          <a:endParaRPr lang="en-US"/>
        </a:p>
      </dgm:t>
    </dgm:pt>
    <dgm:pt modelId="{5BA84AA5-1736-4931-8506-0801DAE75A3A}" type="pres">
      <dgm:prSet presAssocID="{4D0E931A-71B9-4FC2-B5BA-50C7E122D0DE}" presName="parTx2" presStyleLbl="node1" presStyleIdx="1" presStyleCnt="6" custScaleX="196191" custScaleY="176062"/>
      <dgm:spPr/>
      <dgm:t>
        <a:bodyPr/>
        <a:lstStyle/>
        <a:p>
          <a:endParaRPr lang="en-US"/>
        </a:p>
      </dgm:t>
    </dgm:pt>
    <dgm:pt modelId="{EB62D154-DF74-4A5A-A8EC-315685D319DA}" type="pres">
      <dgm:prSet presAssocID="{532FC4AC-F5B8-4685-ADB2-9EE89512A741}" presName="picture2" presStyleCnt="0"/>
      <dgm:spPr/>
    </dgm:pt>
    <dgm:pt modelId="{300DF8C6-96C1-41BD-9389-1C789DFF3241}" type="pres">
      <dgm:prSet presAssocID="{532FC4AC-F5B8-4685-ADB2-9EE89512A741}" presName="imageRepeatNode" presStyleLbl="fgImgPlace1" presStyleIdx="1" presStyleCnt="6" custScaleX="161386" custScaleY="169836"/>
      <dgm:spPr/>
      <dgm:t>
        <a:bodyPr/>
        <a:lstStyle/>
        <a:p>
          <a:endParaRPr lang="en-US"/>
        </a:p>
      </dgm:t>
    </dgm:pt>
    <dgm:pt modelId="{F9EB2EA8-AF12-46A9-A36E-585754682F31}" type="pres">
      <dgm:prSet presAssocID="{1EE19525-0F85-48D6-9BDD-F0550AC787CB}" presName="parTx3" presStyleLbl="node1" presStyleIdx="2" presStyleCnt="6" custScaleX="161386" custScaleY="169836"/>
      <dgm:spPr/>
      <dgm:t>
        <a:bodyPr/>
        <a:lstStyle/>
        <a:p>
          <a:endParaRPr lang="en-US"/>
        </a:p>
      </dgm:t>
    </dgm:pt>
    <dgm:pt modelId="{E4A2906A-A96A-4A02-AEDA-879CF291BAAB}" type="pres">
      <dgm:prSet presAssocID="{579CFDE2-9805-40F7-922F-06B2BE6D2DB0}" presName="picture3" presStyleCnt="0"/>
      <dgm:spPr/>
    </dgm:pt>
    <dgm:pt modelId="{092B4668-11E2-4AEC-9966-7E05D356AC4B}" type="pres">
      <dgm:prSet presAssocID="{579CFDE2-9805-40F7-922F-06B2BE6D2DB0}" presName="imageRepeatNode" presStyleLbl="fgImgPlace1" presStyleIdx="2" presStyleCnt="6" custScaleX="161386" custScaleY="169836"/>
      <dgm:spPr/>
      <dgm:t>
        <a:bodyPr/>
        <a:lstStyle/>
        <a:p>
          <a:endParaRPr lang="en-US"/>
        </a:p>
      </dgm:t>
    </dgm:pt>
    <dgm:pt modelId="{384E3449-DF74-4B4F-B1EC-8350A661998A}" type="pres">
      <dgm:prSet presAssocID="{8B77F9C3-3D25-4564-BE7E-E2C4F6066C13}" presName="parTx4" presStyleLbl="node1" presStyleIdx="3" presStyleCnt="6" custScaleX="209781" custScaleY="203393"/>
      <dgm:spPr/>
      <dgm:t>
        <a:bodyPr/>
        <a:lstStyle/>
        <a:p>
          <a:endParaRPr lang="en-US"/>
        </a:p>
      </dgm:t>
    </dgm:pt>
    <dgm:pt modelId="{5C473BD0-E3E9-48DE-B5D3-FE5C656E2D85}" type="pres">
      <dgm:prSet presAssocID="{B4471442-00C9-4DC3-A975-45EC0F2C63FA}" presName="picture4" presStyleCnt="0"/>
      <dgm:spPr/>
    </dgm:pt>
    <dgm:pt modelId="{807BA21F-3E46-4D79-B135-F8D47D680C91}" type="pres">
      <dgm:prSet presAssocID="{B4471442-00C9-4DC3-A975-45EC0F2C63FA}" presName="imageRepeatNode" presStyleLbl="fgImgPlace1" presStyleIdx="3" presStyleCnt="6" custScaleX="161386" custScaleY="169836"/>
      <dgm:spPr/>
      <dgm:t>
        <a:bodyPr/>
        <a:lstStyle/>
        <a:p>
          <a:endParaRPr lang="en-US"/>
        </a:p>
      </dgm:t>
    </dgm:pt>
    <dgm:pt modelId="{5479BC3F-F1CD-4C71-83F4-A16AF82EB76A}" type="pres">
      <dgm:prSet presAssocID="{4B11799B-97A1-420A-BF41-9E5991462973}" presName="parTx5" presStyleLbl="node1" presStyleIdx="4" presStyleCnt="6" custScaleX="161386" custScaleY="169836"/>
      <dgm:spPr/>
      <dgm:t>
        <a:bodyPr/>
        <a:lstStyle/>
        <a:p>
          <a:endParaRPr lang="en-US"/>
        </a:p>
      </dgm:t>
    </dgm:pt>
    <dgm:pt modelId="{8A4C17FF-EAEB-4375-96B9-669020C7B205}" type="pres">
      <dgm:prSet presAssocID="{D95E3BFD-0556-4EEC-A2B2-EC9A3A46F192}" presName="picture5" presStyleCnt="0"/>
      <dgm:spPr/>
    </dgm:pt>
    <dgm:pt modelId="{8F2CDEF3-76E3-4E63-A020-71F4C52E85CF}" type="pres">
      <dgm:prSet presAssocID="{D95E3BFD-0556-4EEC-A2B2-EC9A3A46F192}" presName="imageRepeatNode" presStyleLbl="fgImgPlace1" presStyleIdx="4" presStyleCnt="6" custScaleX="161386" custScaleY="169836"/>
      <dgm:spPr/>
      <dgm:t>
        <a:bodyPr/>
        <a:lstStyle/>
        <a:p>
          <a:endParaRPr lang="en-US"/>
        </a:p>
      </dgm:t>
    </dgm:pt>
    <dgm:pt modelId="{7D083760-B777-4E11-BE1E-7BA7B1A81165}" type="pres">
      <dgm:prSet presAssocID="{7BF3A84D-A0B9-4863-AB16-353B7C620E52}" presName="parTx6" presStyleLbl="node1" presStyleIdx="5" presStyleCnt="6" custScaleX="161386" custScaleY="169836"/>
      <dgm:spPr/>
      <dgm:t>
        <a:bodyPr/>
        <a:lstStyle/>
        <a:p>
          <a:endParaRPr lang="en-US"/>
        </a:p>
      </dgm:t>
    </dgm:pt>
    <dgm:pt modelId="{3656AF9D-3948-4136-8A5D-041E221E3F5E}" type="pres">
      <dgm:prSet presAssocID="{EB1876FB-801F-4F91-9441-9C99F40C8A55}" presName="picture6" presStyleCnt="0"/>
      <dgm:spPr/>
    </dgm:pt>
    <dgm:pt modelId="{AFDC9B72-61E4-4D32-81DB-D9B34FC924BF}" type="pres">
      <dgm:prSet presAssocID="{EB1876FB-801F-4F91-9441-9C99F40C8A55}" presName="imageRepeatNode" presStyleLbl="fgImgPlace1" presStyleIdx="5" presStyleCnt="6" custScaleX="161386" custScaleY="169836"/>
      <dgm:spPr/>
      <dgm:t>
        <a:bodyPr/>
        <a:lstStyle/>
        <a:p>
          <a:endParaRPr lang="en-US"/>
        </a:p>
      </dgm:t>
    </dgm:pt>
  </dgm:ptLst>
  <dgm:cxnLst>
    <dgm:cxn modelId="{40C858D5-49BE-43A6-9279-1CB60659805B}" type="presOf" srcId="{579CFDE2-9805-40F7-922F-06B2BE6D2DB0}" destId="{092B4668-11E2-4AEC-9966-7E05D356AC4B}" srcOrd="0" destOrd="0" presId="urn:microsoft.com/office/officeart/2008/layout/AscendingPictureAccentProcess"/>
    <dgm:cxn modelId="{FBCE572F-D71A-4F82-93AE-BE02E3576C23}" type="presOf" srcId="{7BF3A84D-A0B9-4863-AB16-353B7C620E52}" destId="{7D083760-B777-4E11-BE1E-7BA7B1A81165}" srcOrd="0" destOrd="0" presId="urn:microsoft.com/office/officeart/2008/layout/AscendingPictureAccentProcess"/>
    <dgm:cxn modelId="{2A6FF22A-A96C-4164-8965-9A8DC9FD3423}" type="presOf" srcId="{532FC4AC-F5B8-4685-ADB2-9EE89512A741}" destId="{300DF8C6-96C1-41BD-9389-1C789DFF3241}" srcOrd="0" destOrd="0" presId="urn:microsoft.com/office/officeart/2008/layout/AscendingPictureAccentProcess"/>
    <dgm:cxn modelId="{4E5C6E8E-85BF-4AB4-944D-021F0341BD05}" type="presOf" srcId="{B4471442-00C9-4DC3-A975-45EC0F2C63FA}" destId="{807BA21F-3E46-4D79-B135-F8D47D680C91}" srcOrd="0" destOrd="0" presId="urn:microsoft.com/office/officeart/2008/layout/AscendingPictureAccentProcess"/>
    <dgm:cxn modelId="{C80E0559-C9F9-4653-A730-9338CB1C47A1}" srcId="{3BF5BD8F-D6FB-4F14-964D-55AE98BA0533}" destId="{8B77F9C3-3D25-4564-BE7E-E2C4F6066C13}" srcOrd="3" destOrd="0" parTransId="{0E5BF7CD-2D4C-49C8-BD6E-8ECD9F41423B}" sibTransId="{B4471442-00C9-4DC3-A975-45EC0F2C63FA}"/>
    <dgm:cxn modelId="{BDC7BD00-6E3B-49E1-B9BC-998570C21B67}" srcId="{3BF5BD8F-D6FB-4F14-964D-55AE98BA0533}" destId="{4B11799B-97A1-420A-BF41-9E5991462973}" srcOrd="4" destOrd="0" parTransId="{CF833B90-0F04-4165-AEB0-E5976DACB74B}" sibTransId="{D95E3BFD-0556-4EEC-A2B2-EC9A3A46F192}"/>
    <dgm:cxn modelId="{CF5EB1D5-33AA-48B4-B760-5DB1BC13D046}" type="presOf" srcId="{1EE19525-0F85-48D6-9BDD-F0550AC787CB}" destId="{F9EB2EA8-AF12-46A9-A36E-585754682F31}" srcOrd="0" destOrd="0" presId="urn:microsoft.com/office/officeart/2008/layout/AscendingPictureAccentProcess"/>
    <dgm:cxn modelId="{739B5753-2B6D-42EE-BC19-99053A1E15D8}" type="presOf" srcId="{EB1876FB-801F-4F91-9441-9C99F40C8A55}" destId="{AFDC9B72-61E4-4D32-81DB-D9B34FC924BF}" srcOrd="0" destOrd="0" presId="urn:microsoft.com/office/officeart/2008/layout/AscendingPictureAccentProcess"/>
    <dgm:cxn modelId="{32A467E3-36B4-42B5-8EE2-55A365AD3C98}" srcId="{3BF5BD8F-D6FB-4F14-964D-55AE98BA0533}" destId="{7BF3A84D-A0B9-4863-AB16-353B7C620E52}" srcOrd="5" destOrd="0" parTransId="{649D9619-E8D0-43C7-8CF3-4E6A84D9FFEE}" sibTransId="{EB1876FB-801F-4F91-9441-9C99F40C8A55}"/>
    <dgm:cxn modelId="{23FC61FB-18FC-46C8-9546-25FB6A25FBCC}" type="presOf" srcId="{4D0E931A-71B9-4FC2-B5BA-50C7E122D0DE}" destId="{5BA84AA5-1736-4931-8506-0801DAE75A3A}" srcOrd="0" destOrd="0" presId="urn:microsoft.com/office/officeart/2008/layout/AscendingPictureAccentProcess"/>
    <dgm:cxn modelId="{43B52CF9-6148-40DE-B036-70866F5DF2EF}" type="presOf" srcId="{D95E3BFD-0556-4EEC-A2B2-EC9A3A46F192}" destId="{8F2CDEF3-76E3-4E63-A020-71F4C52E85CF}" srcOrd="0" destOrd="0" presId="urn:microsoft.com/office/officeart/2008/layout/AscendingPictureAccentProcess"/>
    <dgm:cxn modelId="{2A410525-9477-4686-B993-769B0C4B4CC5}" type="presOf" srcId="{3BF5BD8F-D6FB-4F14-964D-55AE98BA0533}" destId="{AEFA8AA2-B78E-4A44-8126-5A449B1FF6F7}" srcOrd="0" destOrd="0" presId="urn:microsoft.com/office/officeart/2008/layout/AscendingPictureAccentProcess"/>
    <dgm:cxn modelId="{39678245-2ED9-4E1B-863F-5FEE3666DA54}" type="presOf" srcId="{8B77F9C3-3D25-4564-BE7E-E2C4F6066C13}" destId="{384E3449-DF74-4B4F-B1EC-8350A661998A}" srcOrd="0" destOrd="0" presId="urn:microsoft.com/office/officeart/2008/layout/AscendingPictureAccentProcess"/>
    <dgm:cxn modelId="{793B857C-3FA2-48A0-A55E-B52510343CAB}" srcId="{3BF5BD8F-D6FB-4F14-964D-55AE98BA0533}" destId="{E2993D36-E8C4-4B60-A553-7860035EEE80}" srcOrd="0" destOrd="0" parTransId="{E72D0963-13AB-4E47-95CD-8F186A7E037C}" sibTransId="{38B24D46-E9FB-4139-BC9B-07BC7D0EEAB5}"/>
    <dgm:cxn modelId="{704ED421-081B-4CD1-B962-192F234A11AA}" type="presOf" srcId="{E2993D36-E8C4-4B60-A553-7860035EEE80}" destId="{3ECC50C2-DAAA-4B1E-826D-C50EDF4D586A}" srcOrd="0" destOrd="0" presId="urn:microsoft.com/office/officeart/2008/layout/AscendingPictureAccentProcess"/>
    <dgm:cxn modelId="{8F131945-F5BE-4F62-84DD-34C65F6A9D76}" srcId="{3BF5BD8F-D6FB-4F14-964D-55AE98BA0533}" destId="{1EE19525-0F85-48D6-9BDD-F0550AC787CB}" srcOrd="2" destOrd="0" parTransId="{95DBDB3C-7A1E-416F-9185-537C02848333}" sibTransId="{579CFDE2-9805-40F7-922F-06B2BE6D2DB0}"/>
    <dgm:cxn modelId="{B53D1F6F-FFE2-4A09-942C-092F05A1ED64}" type="presOf" srcId="{38B24D46-E9FB-4139-BC9B-07BC7D0EEAB5}" destId="{D4CB7650-A5A3-4743-B687-A84F026A82B1}" srcOrd="0" destOrd="0" presId="urn:microsoft.com/office/officeart/2008/layout/AscendingPictureAccentProcess"/>
    <dgm:cxn modelId="{645863F8-FF82-45B7-B493-E23F49D80A6C}" srcId="{3BF5BD8F-D6FB-4F14-964D-55AE98BA0533}" destId="{4D0E931A-71B9-4FC2-B5BA-50C7E122D0DE}" srcOrd="1" destOrd="0" parTransId="{19E4B7AE-710D-450F-89EA-441B16E63D71}" sibTransId="{532FC4AC-F5B8-4685-ADB2-9EE89512A741}"/>
    <dgm:cxn modelId="{49E0CBCB-0E59-47B9-8B8B-F24E2DB71467}" type="presOf" srcId="{4B11799B-97A1-420A-BF41-9E5991462973}" destId="{5479BC3F-F1CD-4C71-83F4-A16AF82EB76A}" srcOrd="0" destOrd="0" presId="urn:microsoft.com/office/officeart/2008/layout/AscendingPictureAccentProcess"/>
    <dgm:cxn modelId="{1ED6C08E-3AAC-4E0E-8097-F8B36F1F96ED}" type="presParOf" srcId="{AEFA8AA2-B78E-4A44-8126-5A449B1FF6F7}" destId="{9771FF60-B1D2-4928-B71D-15D49C098E0D}" srcOrd="0" destOrd="0" presId="urn:microsoft.com/office/officeart/2008/layout/AscendingPictureAccentProcess"/>
    <dgm:cxn modelId="{7BB80C0C-01A6-4537-9C3A-4E8357971839}" type="presParOf" srcId="{AEFA8AA2-B78E-4A44-8126-5A449B1FF6F7}" destId="{76E8A0FF-665E-4618-9015-DC421F221BED}" srcOrd="1" destOrd="0" presId="urn:microsoft.com/office/officeart/2008/layout/AscendingPictureAccentProcess"/>
    <dgm:cxn modelId="{4944D4B2-E941-45F0-8FF9-9C6F60A545B7}" type="presParOf" srcId="{AEFA8AA2-B78E-4A44-8126-5A449B1FF6F7}" destId="{BF13BB15-3BFF-47B8-A7A4-CC37385D0641}" srcOrd="2" destOrd="0" presId="urn:microsoft.com/office/officeart/2008/layout/AscendingPictureAccentProcess"/>
    <dgm:cxn modelId="{192463B7-C110-48DB-89C9-3C66A4883EEB}" type="presParOf" srcId="{AEFA8AA2-B78E-4A44-8126-5A449B1FF6F7}" destId="{A4FAA108-15FA-4D12-BA41-70026EB41CCB}" srcOrd="3" destOrd="0" presId="urn:microsoft.com/office/officeart/2008/layout/AscendingPictureAccentProcess"/>
    <dgm:cxn modelId="{9ABFD1D8-6D7F-4DE4-A528-6D68F6358ABC}" type="presParOf" srcId="{AEFA8AA2-B78E-4A44-8126-5A449B1FF6F7}" destId="{05D4C5F5-BCD6-4A7B-8A15-2A0541E10483}" srcOrd="4" destOrd="0" presId="urn:microsoft.com/office/officeart/2008/layout/AscendingPictureAccentProcess"/>
    <dgm:cxn modelId="{64B9708C-A5A3-4CDB-A545-0AE8FA886635}" type="presParOf" srcId="{AEFA8AA2-B78E-4A44-8126-5A449B1FF6F7}" destId="{C5CD555B-E318-4A73-8BDC-31BD614F1F85}" srcOrd="5" destOrd="0" presId="urn:microsoft.com/office/officeart/2008/layout/AscendingPictureAccentProcess"/>
    <dgm:cxn modelId="{94206C4C-0B88-4B68-9882-D44D19D711F6}" type="presParOf" srcId="{AEFA8AA2-B78E-4A44-8126-5A449B1FF6F7}" destId="{2570BAA9-FD03-463F-BD68-A55CF99B7D14}" srcOrd="6" destOrd="0" presId="urn:microsoft.com/office/officeart/2008/layout/AscendingPictureAccentProcess"/>
    <dgm:cxn modelId="{265540A5-44D7-46DA-898F-C148FE06C2EF}" type="presParOf" srcId="{AEFA8AA2-B78E-4A44-8126-5A449B1FF6F7}" destId="{10F68BE2-0A69-462B-BD3F-578E4050FC0A}" srcOrd="7" destOrd="0" presId="urn:microsoft.com/office/officeart/2008/layout/AscendingPictureAccentProcess"/>
    <dgm:cxn modelId="{94C5034B-F0B2-4692-88D7-7F83484293B2}" type="presParOf" srcId="{AEFA8AA2-B78E-4A44-8126-5A449B1FF6F7}" destId="{D08546B3-C0E1-4898-A01A-4F1CE2CD999C}" srcOrd="8" destOrd="0" presId="urn:microsoft.com/office/officeart/2008/layout/AscendingPictureAccentProcess"/>
    <dgm:cxn modelId="{93EF7794-6062-486E-9462-B08AA33322F6}" type="presParOf" srcId="{AEFA8AA2-B78E-4A44-8126-5A449B1FF6F7}" destId="{0850E736-A8E4-4C35-912D-E5E874583808}" srcOrd="9" destOrd="0" presId="urn:microsoft.com/office/officeart/2008/layout/AscendingPictureAccentProcess"/>
    <dgm:cxn modelId="{0C94B263-08B5-4DAF-B714-EFC4CD0BFDF6}" type="presParOf" srcId="{AEFA8AA2-B78E-4A44-8126-5A449B1FF6F7}" destId="{5CA94ABA-4CA4-457C-8EC9-911205FFE6B8}" srcOrd="10" destOrd="0" presId="urn:microsoft.com/office/officeart/2008/layout/AscendingPictureAccentProcess"/>
    <dgm:cxn modelId="{B3F63AC6-814A-4FA9-BB91-24E252493C7B}" type="presParOf" srcId="{AEFA8AA2-B78E-4A44-8126-5A449B1FF6F7}" destId="{A86DACFF-3B24-45BF-891D-6986ABE62A85}" srcOrd="11" destOrd="0" presId="urn:microsoft.com/office/officeart/2008/layout/AscendingPictureAccentProcess"/>
    <dgm:cxn modelId="{3D61A395-F9AB-4073-958A-A77681AFCCF5}" type="presParOf" srcId="{AEFA8AA2-B78E-4A44-8126-5A449B1FF6F7}" destId="{6E450D01-EB87-4EA9-97B4-59525B7F2E39}" srcOrd="12" destOrd="0" presId="urn:microsoft.com/office/officeart/2008/layout/AscendingPictureAccentProcess"/>
    <dgm:cxn modelId="{44817FA5-F84A-4182-BD49-23C4F6CE4D00}" type="presParOf" srcId="{AEFA8AA2-B78E-4A44-8126-5A449B1FF6F7}" destId="{3C6172A8-4CCA-49F0-839C-28CBB7AB4B3B}" srcOrd="13" destOrd="0" presId="urn:microsoft.com/office/officeart/2008/layout/AscendingPictureAccentProcess"/>
    <dgm:cxn modelId="{624D973F-31F5-44ED-833C-A73D245264C6}" type="presParOf" srcId="{AEFA8AA2-B78E-4A44-8126-5A449B1FF6F7}" destId="{B5231AD9-896E-495A-8810-5DB1342F5A14}" srcOrd="14" destOrd="0" presId="urn:microsoft.com/office/officeart/2008/layout/AscendingPictureAccentProcess"/>
    <dgm:cxn modelId="{FE0955A4-C71A-481E-A0EF-0743ED170974}" type="presParOf" srcId="{AEFA8AA2-B78E-4A44-8126-5A449B1FF6F7}" destId="{E8617960-9293-4933-AB9B-030483ED37EA}" srcOrd="15" destOrd="0" presId="urn:microsoft.com/office/officeart/2008/layout/AscendingPictureAccentProcess"/>
    <dgm:cxn modelId="{7A0579D9-6052-4F69-A17C-B62FC01A41FF}" type="presParOf" srcId="{AEFA8AA2-B78E-4A44-8126-5A449B1FF6F7}" destId="{B0701BE5-6605-42DA-B889-50475523F1AB}" srcOrd="16" destOrd="0" presId="urn:microsoft.com/office/officeart/2008/layout/AscendingPictureAccentProcess"/>
    <dgm:cxn modelId="{44FB2FEF-DD48-43B8-9977-279BC547C398}" type="presParOf" srcId="{AEFA8AA2-B78E-4A44-8126-5A449B1FF6F7}" destId="{3ECC50C2-DAAA-4B1E-826D-C50EDF4D586A}" srcOrd="17" destOrd="0" presId="urn:microsoft.com/office/officeart/2008/layout/AscendingPictureAccentProcess"/>
    <dgm:cxn modelId="{DB608220-60C0-46A9-BAF6-7F41A73E9631}" type="presParOf" srcId="{AEFA8AA2-B78E-4A44-8126-5A449B1FF6F7}" destId="{695BFD17-DCB2-4BE4-A104-F2ABD02D1B73}" srcOrd="18" destOrd="0" presId="urn:microsoft.com/office/officeart/2008/layout/AscendingPictureAccentProcess"/>
    <dgm:cxn modelId="{E1E2EB4B-7CBE-47CA-A6F5-6BF2EEE78106}" type="presParOf" srcId="{695BFD17-DCB2-4BE4-A104-F2ABD02D1B73}" destId="{D4CB7650-A5A3-4743-B687-A84F026A82B1}" srcOrd="0" destOrd="0" presId="urn:microsoft.com/office/officeart/2008/layout/AscendingPictureAccentProcess"/>
    <dgm:cxn modelId="{F46E8D26-B576-41A8-AC0F-1EA93C5F5BB7}" type="presParOf" srcId="{AEFA8AA2-B78E-4A44-8126-5A449B1FF6F7}" destId="{5BA84AA5-1736-4931-8506-0801DAE75A3A}" srcOrd="19" destOrd="0" presId="urn:microsoft.com/office/officeart/2008/layout/AscendingPictureAccentProcess"/>
    <dgm:cxn modelId="{7B586589-CFF9-4C44-A162-7EFE2CEAF6B8}" type="presParOf" srcId="{AEFA8AA2-B78E-4A44-8126-5A449B1FF6F7}" destId="{EB62D154-DF74-4A5A-A8EC-315685D319DA}" srcOrd="20" destOrd="0" presId="urn:microsoft.com/office/officeart/2008/layout/AscendingPictureAccentProcess"/>
    <dgm:cxn modelId="{901F5479-92DA-4752-B6FF-0E92E8652CA4}" type="presParOf" srcId="{EB62D154-DF74-4A5A-A8EC-315685D319DA}" destId="{300DF8C6-96C1-41BD-9389-1C789DFF3241}" srcOrd="0" destOrd="0" presId="urn:microsoft.com/office/officeart/2008/layout/AscendingPictureAccentProcess"/>
    <dgm:cxn modelId="{418B01C5-5A3B-4E9E-8EF9-264969608BCB}" type="presParOf" srcId="{AEFA8AA2-B78E-4A44-8126-5A449B1FF6F7}" destId="{F9EB2EA8-AF12-46A9-A36E-585754682F31}" srcOrd="21" destOrd="0" presId="urn:microsoft.com/office/officeart/2008/layout/AscendingPictureAccentProcess"/>
    <dgm:cxn modelId="{D9DBCB06-9C47-44C1-BA3F-FE4AD927B26F}" type="presParOf" srcId="{AEFA8AA2-B78E-4A44-8126-5A449B1FF6F7}" destId="{E4A2906A-A96A-4A02-AEDA-879CF291BAAB}" srcOrd="22" destOrd="0" presId="urn:microsoft.com/office/officeart/2008/layout/AscendingPictureAccentProcess"/>
    <dgm:cxn modelId="{44A36E11-A663-4E78-90F0-30ADB98CDEE0}" type="presParOf" srcId="{E4A2906A-A96A-4A02-AEDA-879CF291BAAB}" destId="{092B4668-11E2-4AEC-9966-7E05D356AC4B}" srcOrd="0" destOrd="0" presId="urn:microsoft.com/office/officeart/2008/layout/AscendingPictureAccentProcess"/>
    <dgm:cxn modelId="{135568A2-2FAB-498D-B1E5-E36027155962}" type="presParOf" srcId="{AEFA8AA2-B78E-4A44-8126-5A449B1FF6F7}" destId="{384E3449-DF74-4B4F-B1EC-8350A661998A}" srcOrd="23" destOrd="0" presId="urn:microsoft.com/office/officeart/2008/layout/AscendingPictureAccentProcess"/>
    <dgm:cxn modelId="{E657FE5C-FEB2-416D-AF72-196FDFDEA8BA}" type="presParOf" srcId="{AEFA8AA2-B78E-4A44-8126-5A449B1FF6F7}" destId="{5C473BD0-E3E9-48DE-B5D3-FE5C656E2D85}" srcOrd="24" destOrd="0" presId="urn:microsoft.com/office/officeart/2008/layout/AscendingPictureAccentProcess"/>
    <dgm:cxn modelId="{28A0C82C-0C02-405E-841F-D6EED8B70DC6}" type="presParOf" srcId="{5C473BD0-E3E9-48DE-B5D3-FE5C656E2D85}" destId="{807BA21F-3E46-4D79-B135-F8D47D680C91}" srcOrd="0" destOrd="0" presId="urn:microsoft.com/office/officeart/2008/layout/AscendingPictureAccentProcess"/>
    <dgm:cxn modelId="{58723394-7549-4740-97F6-DF68E4B97058}" type="presParOf" srcId="{AEFA8AA2-B78E-4A44-8126-5A449B1FF6F7}" destId="{5479BC3F-F1CD-4C71-83F4-A16AF82EB76A}" srcOrd="25" destOrd="0" presId="urn:microsoft.com/office/officeart/2008/layout/AscendingPictureAccentProcess"/>
    <dgm:cxn modelId="{BBC5B2D9-55F4-4805-8F9F-BDD4A60F1C0D}" type="presParOf" srcId="{AEFA8AA2-B78E-4A44-8126-5A449B1FF6F7}" destId="{8A4C17FF-EAEB-4375-96B9-669020C7B205}" srcOrd="26" destOrd="0" presId="urn:microsoft.com/office/officeart/2008/layout/AscendingPictureAccentProcess"/>
    <dgm:cxn modelId="{538239BF-49A4-4BFC-BD35-D9376C783446}" type="presParOf" srcId="{8A4C17FF-EAEB-4375-96B9-669020C7B205}" destId="{8F2CDEF3-76E3-4E63-A020-71F4C52E85CF}" srcOrd="0" destOrd="0" presId="urn:microsoft.com/office/officeart/2008/layout/AscendingPictureAccentProcess"/>
    <dgm:cxn modelId="{0EE90EE0-59FF-4008-BD84-284C9C1FFB05}" type="presParOf" srcId="{AEFA8AA2-B78E-4A44-8126-5A449B1FF6F7}" destId="{7D083760-B777-4E11-BE1E-7BA7B1A81165}" srcOrd="27" destOrd="0" presId="urn:microsoft.com/office/officeart/2008/layout/AscendingPictureAccentProcess"/>
    <dgm:cxn modelId="{49776040-1009-481C-B2C5-1C63F38D8017}" type="presParOf" srcId="{AEFA8AA2-B78E-4A44-8126-5A449B1FF6F7}" destId="{3656AF9D-3948-4136-8A5D-041E221E3F5E}" srcOrd="28" destOrd="0" presId="urn:microsoft.com/office/officeart/2008/layout/AscendingPictureAccentProcess"/>
    <dgm:cxn modelId="{645C3627-F4F5-43FF-B3F1-EEB1DE163FCE}" type="presParOf" srcId="{3656AF9D-3948-4136-8A5D-041E221E3F5E}" destId="{AFDC9B72-61E4-4D32-81DB-D9B34FC924BF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D68B10-F65A-4586-AAB4-364610DB897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296FC5-C60F-4F86-8FCC-D20186627D34}">
      <dgm:prSet phldrT="[Text]" custT="1"/>
      <dgm:spPr/>
      <dgm:t>
        <a:bodyPr/>
        <a:lstStyle/>
        <a:p>
          <a:r>
            <a:rPr lang="en-US" sz="2000" dirty="0" smtClean="0"/>
            <a:t>Cooperation</a:t>
          </a:r>
          <a:endParaRPr lang="en-US" sz="2000" dirty="0"/>
        </a:p>
      </dgm:t>
    </dgm:pt>
    <dgm:pt modelId="{5979F967-4293-498A-939F-2050E9FA0616}" type="parTrans" cxnId="{1F6A13C7-88A5-4EDA-849F-978D804D9911}">
      <dgm:prSet/>
      <dgm:spPr/>
      <dgm:t>
        <a:bodyPr/>
        <a:lstStyle/>
        <a:p>
          <a:endParaRPr lang="en-US"/>
        </a:p>
      </dgm:t>
    </dgm:pt>
    <dgm:pt modelId="{A6896165-3C61-44A8-B3C4-2A0F4BB41B95}" type="sibTrans" cxnId="{1F6A13C7-88A5-4EDA-849F-978D804D9911}">
      <dgm:prSet/>
      <dgm:spPr/>
      <dgm:t>
        <a:bodyPr/>
        <a:lstStyle/>
        <a:p>
          <a:endParaRPr lang="en-US"/>
        </a:p>
      </dgm:t>
    </dgm:pt>
    <dgm:pt modelId="{63E0A320-6B92-4CA1-82AC-52B35C27FF9C}">
      <dgm:prSet phldrT="[Text]" custT="1"/>
      <dgm:spPr/>
      <dgm:t>
        <a:bodyPr/>
        <a:lstStyle/>
        <a:p>
          <a:r>
            <a:rPr lang="en-US" sz="2000" dirty="0" smtClean="0"/>
            <a:t>Analytical Capacity</a:t>
          </a:r>
          <a:endParaRPr lang="en-US" sz="2000" dirty="0"/>
        </a:p>
      </dgm:t>
    </dgm:pt>
    <dgm:pt modelId="{AE423714-849D-4A3A-B1EF-90DD50578919}" type="parTrans" cxnId="{2EB6552A-41B5-4DA7-A516-AA6B238E2EF0}">
      <dgm:prSet/>
      <dgm:spPr/>
      <dgm:t>
        <a:bodyPr/>
        <a:lstStyle/>
        <a:p>
          <a:endParaRPr lang="en-US"/>
        </a:p>
      </dgm:t>
    </dgm:pt>
    <dgm:pt modelId="{193CBEDE-11B3-4773-A3D1-65FD173D84BB}" type="sibTrans" cxnId="{2EB6552A-41B5-4DA7-A516-AA6B238E2EF0}">
      <dgm:prSet/>
      <dgm:spPr/>
      <dgm:t>
        <a:bodyPr/>
        <a:lstStyle/>
        <a:p>
          <a:endParaRPr lang="en-US"/>
        </a:p>
      </dgm:t>
    </dgm:pt>
    <dgm:pt modelId="{76EDCDEA-FEEC-4B33-9E07-5CB9545CFFCE}">
      <dgm:prSet phldrT="[Text]" custT="1"/>
      <dgm:spPr/>
      <dgm:t>
        <a:bodyPr/>
        <a:lstStyle/>
        <a:p>
          <a:r>
            <a:rPr lang="en-US" sz="2000" dirty="0" smtClean="0"/>
            <a:t>Methods and tools</a:t>
          </a:r>
          <a:endParaRPr lang="en-US" sz="2000" dirty="0"/>
        </a:p>
      </dgm:t>
    </dgm:pt>
    <dgm:pt modelId="{E3B4F73F-2139-4CEA-BF6F-0EA72AEA9E4C}" type="parTrans" cxnId="{65ED7790-14AB-4835-A9A2-A5CB02D95C80}">
      <dgm:prSet/>
      <dgm:spPr/>
      <dgm:t>
        <a:bodyPr/>
        <a:lstStyle/>
        <a:p>
          <a:endParaRPr lang="en-US"/>
        </a:p>
      </dgm:t>
    </dgm:pt>
    <dgm:pt modelId="{4F889EE2-60BF-4126-B8AB-2BFACB51ACA2}" type="sibTrans" cxnId="{65ED7790-14AB-4835-A9A2-A5CB02D95C80}">
      <dgm:prSet/>
      <dgm:spPr/>
      <dgm:t>
        <a:bodyPr/>
        <a:lstStyle/>
        <a:p>
          <a:endParaRPr lang="en-US"/>
        </a:p>
      </dgm:t>
    </dgm:pt>
    <dgm:pt modelId="{ACE93205-4A8E-4BAB-953A-BCEAA4721838}">
      <dgm:prSet phldrT="[Text]" custT="1"/>
      <dgm:spPr/>
      <dgm:t>
        <a:bodyPr/>
        <a:lstStyle/>
        <a:p>
          <a:r>
            <a:rPr lang="en-US" sz="2000" dirty="0" smtClean="0"/>
            <a:t>Data</a:t>
          </a:r>
          <a:endParaRPr lang="en-US" sz="2000" dirty="0"/>
        </a:p>
      </dgm:t>
    </dgm:pt>
    <dgm:pt modelId="{ADF3E942-784B-48AA-A4B3-E63EAEF83653}" type="parTrans" cxnId="{151BCB78-9D8B-4CE4-8A2C-7DC627A249F2}">
      <dgm:prSet/>
      <dgm:spPr/>
      <dgm:t>
        <a:bodyPr/>
        <a:lstStyle/>
        <a:p>
          <a:endParaRPr lang="en-US"/>
        </a:p>
      </dgm:t>
    </dgm:pt>
    <dgm:pt modelId="{E2F72097-8DD2-46B7-B116-BA7497569C4B}" type="sibTrans" cxnId="{151BCB78-9D8B-4CE4-8A2C-7DC627A249F2}">
      <dgm:prSet/>
      <dgm:spPr/>
      <dgm:t>
        <a:bodyPr/>
        <a:lstStyle/>
        <a:p>
          <a:endParaRPr lang="en-US"/>
        </a:p>
      </dgm:t>
    </dgm:pt>
    <dgm:pt modelId="{60E3DD31-CCA6-4A80-8991-7F9774AE72E3}" type="pres">
      <dgm:prSet presAssocID="{67D68B10-F65A-4586-AAB4-364610DB897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9892A3-2E41-48AB-AC5F-03BEB28503FF}" type="pres">
      <dgm:prSet presAssocID="{30296FC5-C60F-4F86-8FCC-D20186627D34}" presName="comp" presStyleCnt="0"/>
      <dgm:spPr/>
    </dgm:pt>
    <dgm:pt modelId="{D07A68DB-F4E4-476B-B146-B6E8EDCA8A40}" type="pres">
      <dgm:prSet presAssocID="{30296FC5-C60F-4F86-8FCC-D20186627D34}" presName="box" presStyleLbl="node1" presStyleIdx="0" presStyleCnt="4"/>
      <dgm:spPr/>
      <dgm:t>
        <a:bodyPr/>
        <a:lstStyle/>
        <a:p>
          <a:endParaRPr lang="en-US"/>
        </a:p>
      </dgm:t>
    </dgm:pt>
    <dgm:pt modelId="{3D9C55E2-3C31-499D-9A47-372FD4A30BA4}" type="pres">
      <dgm:prSet presAssocID="{30296FC5-C60F-4F86-8FCC-D20186627D34}" presName="img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</dgm:spPr>
    </dgm:pt>
    <dgm:pt modelId="{44294680-33BF-4FD0-A607-90967EDD292F}" type="pres">
      <dgm:prSet presAssocID="{30296FC5-C60F-4F86-8FCC-D20186627D34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0B2B7E-2E6A-47F6-8A38-39F07612EC5E}" type="pres">
      <dgm:prSet presAssocID="{A6896165-3C61-44A8-B3C4-2A0F4BB41B95}" presName="spacer" presStyleCnt="0"/>
      <dgm:spPr/>
    </dgm:pt>
    <dgm:pt modelId="{84FB5467-5D53-4FE5-A9C5-4BDF28DC1C7E}" type="pres">
      <dgm:prSet presAssocID="{63E0A320-6B92-4CA1-82AC-52B35C27FF9C}" presName="comp" presStyleCnt="0"/>
      <dgm:spPr/>
    </dgm:pt>
    <dgm:pt modelId="{1728A770-01DA-415B-A419-3C625B926746}" type="pres">
      <dgm:prSet presAssocID="{63E0A320-6B92-4CA1-82AC-52B35C27FF9C}" presName="box" presStyleLbl="node1" presStyleIdx="1" presStyleCnt="4"/>
      <dgm:spPr/>
      <dgm:t>
        <a:bodyPr/>
        <a:lstStyle/>
        <a:p>
          <a:endParaRPr lang="en-US"/>
        </a:p>
      </dgm:t>
    </dgm:pt>
    <dgm:pt modelId="{8DC7CB00-54E0-487D-B4BD-6035A6D6B697}" type="pres">
      <dgm:prSet presAssocID="{63E0A320-6B92-4CA1-82AC-52B35C27FF9C}" presName="img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8000" b="-68000"/>
          </a:stretch>
        </a:blipFill>
      </dgm:spPr>
    </dgm:pt>
    <dgm:pt modelId="{5E7D3B0B-1EF8-408A-8A91-DBED32474C38}" type="pres">
      <dgm:prSet presAssocID="{63E0A320-6B92-4CA1-82AC-52B35C27FF9C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F520F1-D0C7-4846-95E2-FBDFFEBE6DE2}" type="pres">
      <dgm:prSet presAssocID="{193CBEDE-11B3-4773-A3D1-65FD173D84BB}" presName="spacer" presStyleCnt="0"/>
      <dgm:spPr/>
    </dgm:pt>
    <dgm:pt modelId="{35372318-1815-4BA9-A0E5-79A429FC2467}" type="pres">
      <dgm:prSet presAssocID="{76EDCDEA-FEEC-4B33-9E07-5CB9545CFFCE}" presName="comp" presStyleCnt="0"/>
      <dgm:spPr/>
    </dgm:pt>
    <dgm:pt modelId="{56AE37BB-B9F3-4455-8DE0-E527BC38ACD1}" type="pres">
      <dgm:prSet presAssocID="{76EDCDEA-FEEC-4B33-9E07-5CB9545CFFCE}" presName="box" presStyleLbl="node1" presStyleIdx="2" presStyleCnt="4"/>
      <dgm:spPr/>
      <dgm:t>
        <a:bodyPr/>
        <a:lstStyle/>
        <a:p>
          <a:endParaRPr lang="en-US"/>
        </a:p>
      </dgm:t>
    </dgm:pt>
    <dgm:pt modelId="{B0880165-C7E0-4A85-99F6-28C8F318B654}" type="pres">
      <dgm:prSet presAssocID="{76EDCDEA-FEEC-4B33-9E07-5CB9545CFFCE}" presName="img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0" b="-80000"/>
          </a:stretch>
        </a:blipFill>
      </dgm:spPr>
    </dgm:pt>
    <dgm:pt modelId="{5CBE2A77-AAEC-4C38-A144-A1645B2C429B}" type="pres">
      <dgm:prSet presAssocID="{76EDCDEA-FEEC-4B33-9E07-5CB9545CFFCE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7FABFF-6404-4A39-ACF6-9E0A17E6CF6A}" type="pres">
      <dgm:prSet presAssocID="{4F889EE2-60BF-4126-B8AB-2BFACB51ACA2}" presName="spacer" presStyleCnt="0"/>
      <dgm:spPr/>
    </dgm:pt>
    <dgm:pt modelId="{08A801C9-556D-4A25-A5FC-C863BADD0E05}" type="pres">
      <dgm:prSet presAssocID="{ACE93205-4A8E-4BAB-953A-BCEAA4721838}" presName="comp" presStyleCnt="0"/>
      <dgm:spPr/>
    </dgm:pt>
    <dgm:pt modelId="{0FD0E231-0752-4C9D-9CD4-57082D7CB2ED}" type="pres">
      <dgm:prSet presAssocID="{ACE93205-4A8E-4BAB-953A-BCEAA4721838}" presName="box" presStyleLbl="node1" presStyleIdx="3" presStyleCnt="4"/>
      <dgm:spPr/>
      <dgm:t>
        <a:bodyPr/>
        <a:lstStyle/>
        <a:p>
          <a:endParaRPr lang="en-US"/>
        </a:p>
      </dgm:t>
    </dgm:pt>
    <dgm:pt modelId="{F5919FE2-0CAA-4BD2-B292-1C0CA9C46D99}" type="pres">
      <dgm:prSet presAssocID="{ACE93205-4A8E-4BAB-953A-BCEAA4721838}" presName="img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A5390AE6-A727-47F8-8516-3CAD500FE5B3}" type="pres">
      <dgm:prSet presAssocID="{ACE93205-4A8E-4BAB-953A-BCEAA4721838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50ED7C-2D51-421A-A6A9-4E2ABE856614}" type="presOf" srcId="{63E0A320-6B92-4CA1-82AC-52B35C27FF9C}" destId="{5E7D3B0B-1EF8-408A-8A91-DBED32474C38}" srcOrd="1" destOrd="0" presId="urn:microsoft.com/office/officeart/2005/8/layout/vList4"/>
    <dgm:cxn modelId="{F28FF431-183D-43AE-B35C-8DDFA1C40A0C}" type="presOf" srcId="{76EDCDEA-FEEC-4B33-9E07-5CB9545CFFCE}" destId="{5CBE2A77-AAEC-4C38-A144-A1645B2C429B}" srcOrd="1" destOrd="0" presId="urn:microsoft.com/office/officeart/2005/8/layout/vList4"/>
    <dgm:cxn modelId="{E1A3B762-CE09-40D1-90C7-324DC8B0100E}" type="presOf" srcId="{ACE93205-4A8E-4BAB-953A-BCEAA4721838}" destId="{0FD0E231-0752-4C9D-9CD4-57082D7CB2ED}" srcOrd="0" destOrd="0" presId="urn:microsoft.com/office/officeart/2005/8/layout/vList4"/>
    <dgm:cxn modelId="{65ED7790-14AB-4835-A9A2-A5CB02D95C80}" srcId="{67D68B10-F65A-4586-AAB4-364610DB897F}" destId="{76EDCDEA-FEEC-4B33-9E07-5CB9545CFFCE}" srcOrd="2" destOrd="0" parTransId="{E3B4F73F-2139-4CEA-BF6F-0EA72AEA9E4C}" sibTransId="{4F889EE2-60BF-4126-B8AB-2BFACB51ACA2}"/>
    <dgm:cxn modelId="{1379C8A1-112A-4011-AFFB-00738B29EB6B}" type="presOf" srcId="{30296FC5-C60F-4F86-8FCC-D20186627D34}" destId="{44294680-33BF-4FD0-A607-90967EDD292F}" srcOrd="1" destOrd="0" presId="urn:microsoft.com/office/officeart/2005/8/layout/vList4"/>
    <dgm:cxn modelId="{346F3251-4371-4D1F-B707-444EE4343411}" type="presOf" srcId="{76EDCDEA-FEEC-4B33-9E07-5CB9545CFFCE}" destId="{56AE37BB-B9F3-4455-8DE0-E527BC38ACD1}" srcOrd="0" destOrd="0" presId="urn:microsoft.com/office/officeart/2005/8/layout/vList4"/>
    <dgm:cxn modelId="{2EB6552A-41B5-4DA7-A516-AA6B238E2EF0}" srcId="{67D68B10-F65A-4586-AAB4-364610DB897F}" destId="{63E0A320-6B92-4CA1-82AC-52B35C27FF9C}" srcOrd="1" destOrd="0" parTransId="{AE423714-849D-4A3A-B1EF-90DD50578919}" sibTransId="{193CBEDE-11B3-4773-A3D1-65FD173D84BB}"/>
    <dgm:cxn modelId="{14A83D90-6A64-4AA6-8540-7DAC671254A3}" type="presOf" srcId="{67D68B10-F65A-4586-AAB4-364610DB897F}" destId="{60E3DD31-CCA6-4A80-8991-7F9774AE72E3}" srcOrd="0" destOrd="0" presId="urn:microsoft.com/office/officeart/2005/8/layout/vList4"/>
    <dgm:cxn modelId="{6E89FF85-8603-43FA-9C16-7331AF42B989}" type="presOf" srcId="{ACE93205-4A8E-4BAB-953A-BCEAA4721838}" destId="{A5390AE6-A727-47F8-8516-3CAD500FE5B3}" srcOrd="1" destOrd="0" presId="urn:microsoft.com/office/officeart/2005/8/layout/vList4"/>
    <dgm:cxn modelId="{5CB4058D-6637-4AE6-A84F-223C57E49088}" type="presOf" srcId="{30296FC5-C60F-4F86-8FCC-D20186627D34}" destId="{D07A68DB-F4E4-476B-B146-B6E8EDCA8A40}" srcOrd="0" destOrd="0" presId="urn:microsoft.com/office/officeart/2005/8/layout/vList4"/>
    <dgm:cxn modelId="{E9B13A3C-F1B1-49CF-8D42-83C9E84CBD0C}" type="presOf" srcId="{63E0A320-6B92-4CA1-82AC-52B35C27FF9C}" destId="{1728A770-01DA-415B-A419-3C625B926746}" srcOrd="0" destOrd="0" presId="urn:microsoft.com/office/officeart/2005/8/layout/vList4"/>
    <dgm:cxn modelId="{1F6A13C7-88A5-4EDA-849F-978D804D9911}" srcId="{67D68B10-F65A-4586-AAB4-364610DB897F}" destId="{30296FC5-C60F-4F86-8FCC-D20186627D34}" srcOrd="0" destOrd="0" parTransId="{5979F967-4293-498A-939F-2050E9FA0616}" sibTransId="{A6896165-3C61-44A8-B3C4-2A0F4BB41B95}"/>
    <dgm:cxn modelId="{151BCB78-9D8B-4CE4-8A2C-7DC627A249F2}" srcId="{67D68B10-F65A-4586-AAB4-364610DB897F}" destId="{ACE93205-4A8E-4BAB-953A-BCEAA4721838}" srcOrd="3" destOrd="0" parTransId="{ADF3E942-784B-48AA-A4B3-E63EAEF83653}" sibTransId="{E2F72097-8DD2-46B7-B116-BA7497569C4B}"/>
    <dgm:cxn modelId="{59E053CD-0134-4BCB-8323-3FF5AED2CECD}" type="presParOf" srcId="{60E3DD31-CCA6-4A80-8991-7F9774AE72E3}" destId="{B59892A3-2E41-48AB-AC5F-03BEB28503FF}" srcOrd="0" destOrd="0" presId="urn:microsoft.com/office/officeart/2005/8/layout/vList4"/>
    <dgm:cxn modelId="{30879CBA-7A28-499D-BF78-8D57F8A30F3C}" type="presParOf" srcId="{B59892A3-2E41-48AB-AC5F-03BEB28503FF}" destId="{D07A68DB-F4E4-476B-B146-B6E8EDCA8A40}" srcOrd="0" destOrd="0" presId="urn:microsoft.com/office/officeart/2005/8/layout/vList4"/>
    <dgm:cxn modelId="{6617F939-FC14-462E-A0DB-B370A062D93B}" type="presParOf" srcId="{B59892A3-2E41-48AB-AC5F-03BEB28503FF}" destId="{3D9C55E2-3C31-499D-9A47-372FD4A30BA4}" srcOrd="1" destOrd="0" presId="urn:microsoft.com/office/officeart/2005/8/layout/vList4"/>
    <dgm:cxn modelId="{5B8B8336-0231-48BC-98CF-2596F3B1F73E}" type="presParOf" srcId="{B59892A3-2E41-48AB-AC5F-03BEB28503FF}" destId="{44294680-33BF-4FD0-A607-90967EDD292F}" srcOrd="2" destOrd="0" presId="urn:microsoft.com/office/officeart/2005/8/layout/vList4"/>
    <dgm:cxn modelId="{05677FB3-0E5E-401F-BEF7-ED04D0A247CF}" type="presParOf" srcId="{60E3DD31-CCA6-4A80-8991-7F9774AE72E3}" destId="{7F0B2B7E-2E6A-47F6-8A38-39F07612EC5E}" srcOrd="1" destOrd="0" presId="urn:microsoft.com/office/officeart/2005/8/layout/vList4"/>
    <dgm:cxn modelId="{15F0A411-2D8C-4A16-B279-A64DE3AAEFBD}" type="presParOf" srcId="{60E3DD31-CCA6-4A80-8991-7F9774AE72E3}" destId="{84FB5467-5D53-4FE5-A9C5-4BDF28DC1C7E}" srcOrd="2" destOrd="0" presId="urn:microsoft.com/office/officeart/2005/8/layout/vList4"/>
    <dgm:cxn modelId="{64244DDC-5402-4CD5-8BA3-96059AA50B54}" type="presParOf" srcId="{84FB5467-5D53-4FE5-A9C5-4BDF28DC1C7E}" destId="{1728A770-01DA-415B-A419-3C625B926746}" srcOrd="0" destOrd="0" presId="urn:microsoft.com/office/officeart/2005/8/layout/vList4"/>
    <dgm:cxn modelId="{676B9DF9-8D33-4FD0-94F4-BB2C2FE5386F}" type="presParOf" srcId="{84FB5467-5D53-4FE5-A9C5-4BDF28DC1C7E}" destId="{8DC7CB00-54E0-487D-B4BD-6035A6D6B697}" srcOrd="1" destOrd="0" presId="urn:microsoft.com/office/officeart/2005/8/layout/vList4"/>
    <dgm:cxn modelId="{51D6B5BF-334C-491B-B719-4FD34BB5C84D}" type="presParOf" srcId="{84FB5467-5D53-4FE5-A9C5-4BDF28DC1C7E}" destId="{5E7D3B0B-1EF8-408A-8A91-DBED32474C38}" srcOrd="2" destOrd="0" presId="urn:microsoft.com/office/officeart/2005/8/layout/vList4"/>
    <dgm:cxn modelId="{29A53897-7834-4DAA-9D9B-4407FB73E4C7}" type="presParOf" srcId="{60E3DD31-CCA6-4A80-8991-7F9774AE72E3}" destId="{B2F520F1-D0C7-4846-95E2-FBDFFEBE6DE2}" srcOrd="3" destOrd="0" presId="urn:microsoft.com/office/officeart/2005/8/layout/vList4"/>
    <dgm:cxn modelId="{9F0F9F0E-0C51-4982-9CD8-A367E610BD34}" type="presParOf" srcId="{60E3DD31-CCA6-4A80-8991-7F9774AE72E3}" destId="{35372318-1815-4BA9-A0E5-79A429FC2467}" srcOrd="4" destOrd="0" presId="urn:microsoft.com/office/officeart/2005/8/layout/vList4"/>
    <dgm:cxn modelId="{A1E48C89-99B2-4FE2-8291-784E89E8A78B}" type="presParOf" srcId="{35372318-1815-4BA9-A0E5-79A429FC2467}" destId="{56AE37BB-B9F3-4455-8DE0-E527BC38ACD1}" srcOrd="0" destOrd="0" presId="urn:microsoft.com/office/officeart/2005/8/layout/vList4"/>
    <dgm:cxn modelId="{54BC798C-AE61-4F49-B2F4-AD8043EC5306}" type="presParOf" srcId="{35372318-1815-4BA9-A0E5-79A429FC2467}" destId="{B0880165-C7E0-4A85-99F6-28C8F318B654}" srcOrd="1" destOrd="0" presId="urn:microsoft.com/office/officeart/2005/8/layout/vList4"/>
    <dgm:cxn modelId="{7A509E9E-1DE0-46F2-BF72-68B1A9B92F8B}" type="presParOf" srcId="{35372318-1815-4BA9-A0E5-79A429FC2467}" destId="{5CBE2A77-AAEC-4C38-A144-A1645B2C429B}" srcOrd="2" destOrd="0" presId="urn:microsoft.com/office/officeart/2005/8/layout/vList4"/>
    <dgm:cxn modelId="{581EB5CE-92DC-4988-83C9-40153EC7099E}" type="presParOf" srcId="{60E3DD31-CCA6-4A80-8991-7F9774AE72E3}" destId="{0B7FABFF-6404-4A39-ACF6-9E0A17E6CF6A}" srcOrd="5" destOrd="0" presId="urn:microsoft.com/office/officeart/2005/8/layout/vList4"/>
    <dgm:cxn modelId="{E87CDB3C-11F5-4978-B451-D995F067AD07}" type="presParOf" srcId="{60E3DD31-CCA6-4A80-8991-7F9774AE72E3}" destId="{08A801C9-556D-4A25-A5FC-C863BADD0E05}" srcOrd="6" destOrd="0" presId="urn:microsoft.com/office/officeart/2005/8/layout/vList4"/>
    <dgm:cxn modelId="{5339DFE8-F6BE-4CE4-A276-E828DAA82A2E}" type="presParOf" srcId="{08A801C9-556D-4A25-A5FC-C863BADD0E05}" destId="{0FD0E231-0752-4C9D-9CD4-57082D7CB2ED}" srcOrd="0" destOrd="0" presId="urn:microsoft.com/office/officeart/2005/8/layout/vList4"/>
    <dgm:cxn modelId="{E4C00AC3-7E6C-4710-BD5D-96C796C7492C}" type="presParOf" srcId="{08A801C9-556D-4A25-A5FC-C863BADD0E05}" destId="{F5919FE2-0CAA-4BD2-B292-1C0CA9C46D99}" srcOrd="1" destOrd="0" presId="urn:microsoft.com/office/officeart/2005/8/layout/vList4"/>
    <dgm:cxn modelId="{E2650372-49C9-4350-A3E3-482F09076442}" type="presParOf" srcId="{08A801C9-556D-4A25-A5FC-C863BADD0E05}" destId="{A5390AE6-A727-47F8-8516-3CAD500FE5B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C84627-39F5-46E6-82B5-A0B3157A4F6C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050099-4A7A-4A01-A81E-185688B7DC5F}">
      <dgm:prSet phldrT="[Text]"/>
      <dgm:spPr/>
      <dgm:t>
        <a:bodyPr/>
        <a:lstStyle/>
        <a:p>
          <a:r>
            <a:rPr lang="en-US" dirty="0" smtClean="0"/>
            <a:t>LM Information</a:t>
          </a:r>
          <a:endParaRPr lang="en-US" dirty="0"/>
        </a:p>
      </dgm:t>
    </dgm:pt>
    <dgm:pt modelId="{8AB945D2-AD6C-42D7-9E21-3E1D5A6D13AB}" type="parTrans" cxnId="{AA762F0F-694E-42B9-A31D-0BC1FC6B8A97}">
      <dgm:prSet/>
      <dgm:spPr/>
      <dgm:t>
        <a:bodyPr/>
        <a:lstStyle/>
        <a:p>
          <a:endParaRPr lang="en-US"/>
        </a:p>
      </dgm:t>
    </dgm:pt>
    <dgm:pt modelId="{616E3FE6-B119-4D95-921D-EBE467B916AA}" type="sibTrans" cxnId="{AA762F0F-694E-42B9-A31D-0BC1FC6B8A97}">
      <dgm:prSet/>
      <dgm:spPr/>
      <dgm:t>
        <a:bodyPr/>
        <a:lstStyle/>
        <a:p>
          <a:endParaRPr lang="en-US"/>
        </a:p>
      </dgm:t>
    </dgm:pt>
    <dgm:pt modelId="{F1ACD70D-4B0D-4C2C-B60A-33CDC8709731}">
      <dgm:prSet phldrT="[Text]"/>
      <dgm:spPr/>
      <dgm:t>
        <a:bodyPr/>
        <a:lstStyle/>
        <a:p>
          <a:r>
            <a:rPr lang="en-US" dirty="0" err="1" smtClean="0"/>
            <a:t>Primery</a:t>
          </a:r>
          <a:endParaRPr lang="en-US" dirty="0"/>
        </a:p>
      </dgm:t>
    </dgm:pt>
    <dgm:pt modelId="{9DEB8B13-0318-485F-9517-C9BECA84DF33}" type="parTrans" cxnId="{673F49B9-5FE6-49F3-92E1-416834C16C46}">
      <dgm:prSet/>
      <dgm:spPr/>
      <dgm:t>
        <a:bodyPr/>
        <a:lstStyle/>
        <a:p>
          <a:endParaRPr lang="en-US"/>
        </a:p>
      </dgm:t>
    </dgm:pt>
    <dgm:pt modelId="{ECE8FC14-87A6-43CD-9DA3-0B94764E2EEC}" type="sibTrans" cxnId="{673F49B9-5FE6-49F3-92E1-416834C16C46}">
      <dgm:prSet/>
      <dgm:spPr/>
      <dgm:t>
        <a:bodyPr/>
        <a:lstStyle/>
        <a:p>
          <a:endParaRPr lang="en-US"/>
        </a:p>
      </dgm:t>
    </dgm:pt>
    <dgm:pt modelId="{09054971-0F7B-4A1B-9D28-27DF4EC18D8E}">
      <dgm:prSet phldrT="[Text]"/>
      <dgm:spPr/>
      <dgm:t>
        <a:bodyPr/>
        <a:lstStyle/>
        <a:p>
          <a:r>
            <a:rPr lang="en-US" dirty="0" smtClean="0"/>
            <a:t>Secondary</a:t>
          </a:r>
          <a:endParaRPr lang="en-US" dirty="0"/>
        </a:p>
      </dgm:t>
    </dgm:pt>
    <dgm:pt modelId="{D3A1994A-8635-4D0E-A5D1-DFA4CDEAAA3E}" type="parTrans" cxnId="{C2A97EB3-C215-40C2-8F68-039DE89D6990}">
      <dgm:prSet/>
      <dgm:spPr/>
      <dgm:t>
        <a:bodyPr/>
        <a:lstStyle/>
        <a:p>
          <a:endParaRPr lang="en-US"/>
        </a:p>
      </dgm:t>
    </dgm:pt>
    <dgm:pt modelId="{969F9CE5-1D49-4F3A-AD57-20A1F77DD4B6}" type="sibTrans" cxnId="{C2A97EB3-C215-40C2-8F68-039DE89D6990}">
      <dgm:prSet/>
      <dgm:spPr/>
      <dgm:t>
        <a:bodyPr/>
        <a:lstStyle/>
        <a:p>
          <a:endParaRPr lang="en-US"/>
        </a:p>
      </dgm:t>
    </dgm:pt>
    <dgm:pt modelId="{64A1D1DD-0FA9-4BE6-A63F-BD7D3BAB2D9F}" type="pres">
      <dgm:prSet presAssocID="{F1C84627-39F5-46E6-82B5-A0B3157A4F6C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D07DB9-0814-4EF0-9C2F-52D1BC2709FC}" type="pres">
      <dgm:prSet presAssocID="{F1C84627-39F5-46E6-82B5-A0B3157A4F6C}" presName="comp1" presStyleCnt="0"/>
      <dgm:spPr/>
    </dgm:pt>
    <dgm:pt modelId="{D16499FA-6AB2-41F6-AB88-61C5D7F2D7C8}" type="pres">
      <dgm:prSet presAssocID="{F1C84627-39F5-46E6-82B5-A0B3157A4F6C}" presName="circle1" presStyleLbl="node1" presStyleIdx="0" presStyleCnt="3"/>
      <dgm:spPr/>
      <dgm:t>
        <a:bodyPr/>
        <a:lstStyle/>
        <a:p>
          <a:endParaRPr lang="en-US"/>
        </a:p>
      </dgm:t>
    </dgm:pt>
    <dgm:pt modelId="{F1DC3EB6-0ED8-4E73-8310-D41D9B1DA59D}" type="pres">
      <dgm:prSet presAssocID="{F1C84627-39F5-46E6-82B5-A0B3157A4F6C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08933C-A047-43C2-AE0E-4DDE5F6D5177}" type="pres">
      <dgm:prSet presAssocID="{F1C84627-39F5-46E6-82B5-A0B3157A4F6C}" presName="comp2" presStyleCnt="0"/>
      <dgm:spPr/>
    </dgm:pt>
    <dgm:pt modelId="{FB20A9F4-2A10-41DB-938C-0457951559CD}" type="pres">
      <dgm:prSet presAssocID="{F1C84627-39F5-46E6-82B5-A0B3157A4F6C}" presName="circle2" presStyleLbl="node1" presStyleIdx="1" presStyleCnt="3"/>
      <dgm:spPr/>
      <dgm:t>
        <a:bodyPr/>
        <a:lstStyle/>
        <a:p>
          <a:endParaRPr lang="en-US"/>
        </a:p>
      </dgm:t>
    </dgm:pt>
    <dgm:pt modelId="{346542C5-8C20-4C70-9D95-64F242F5A7D9}" type="pres">
      <dgm:prSet presAssocID="{F1C84627-39F5-46E6-82B5-A0B3157A4F6C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168231-5D85-478B-A29E-253F152322F7}" type="pres">
      <dgm:prSet presAssocID="{F1C84627-39F5-46E6-82B5-A0B3157A4F6C}" presName="comp3" presStyleCnt="0"/>
      <dgm:spPr/>
    </dgm:pt>
    <dgm:pt modelId="{E52B2D50-23CF-40FA-A7D4-AD9BA7B8B669}" type="pres">
      <dgm:prSet presAssocID="{F1C84627-39F5-46E6-82B5-A0B3157A4F6C}" presName="circle3" presStyleLbl="node1" presStyleIdx="2" presStyleCnt="3"/>
      <dgm:spPr/>
      <dgm:t>
        <a:bodyPr/>
        <a:lstStyle/>
        <a:p>
          <a:endParaRPr lang="en-US"/>
        </a:p>
      </dgm:t>
    </dgm:pt>
    <dgm:pt modelId="{987A3C49-95E0-4C6B-AE4D-26FF78497419}" type="pres">
      <dgm:prSet presAssocID="{F1C84627-39F5-46E6-82B5-A0B3157A4F6C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EFB508-D73E-4811-A95A-4683CE674D62}" type="presOf" srcId="{EE050099-4A7A-4A01-A81E-185688B7DC5F}" destId="{D16499FA-6AB2-41F6-AB88-61C5D7F2D7C8}" srcOrd="0" destOrd="0" presId="urn:microsoft.com/office/officeart/2005/8/layout/venn2"/>
    <dgm:cxn modelId="{B4F3320D-739A-4B7F-AE90-8B9394541F43}" type="presOf" srcId="{F1C84627-39F5-46E6-82B5-A0B3157A4F6C}" destId="{64A1D1DD-0FA9-4BE6-A63F-BD7D3BAB2D9F}" srcOrd="0" destOrd="0" presId="urn:microsoft.com/office/officeart/2005/8/layout/venn2"/>
    <dgm:cxn modelId="{BDEB3700-96AB-42F7-96F9-0F2930C7DAF0}" type="presOf" srcId="{09054971-0F7B-4A1B-9D28-27DF4EC18D8E}" destId="{987A3C49-95E0-4C6B-AE4D-26FF78497419}" srcOrd="1" destOrd="0" presId="urn:microsoft.com/office/officeart/2005/8/layout/venn2"/>
    <dgm:cxn modelId="{9C5CE79F-A2ED-4B77-B4CF-4F69CA84D77B}" type="presOf" srcId="{09054971-0F7B-4A1B-9D28-27DF4EC18D8E}" destId="{E52B2D50-23CF-40FA-A7D4-AD9BA7B8B669}" srcOrd="0" destOrd="0" presId="urn:microsoft.com/office/officeart/2005/8/layout/venn2"/>
    <dgm:cxn modelId="{AA762F0F-694E-42B9-A31D-0BC1FC6B8A97}" srcId="{F1C84627-39F5-46E6-82B5-A0B3157A4F6C}" destId="{EE050099-4A7A-4A01-A81E-185688B7DC5F}" srcOrd="0" destOrd="0" parTransId="{8AB945D2-AD6C-42D7-9E21-3E1D5A6D13AB}" sibTransId="{616E3FE6-B119-4D95-921D-EBE467B916AA}"/>
    <dgm:cxn modelId="{673F49B9-5FE6-49F3-92E1-416834C16C46}" srcId="{F1C84627-39F5-46E6-82B5-A0B3157A4F6C}" destId="{F1ACD70D-4B0D-4C2C-B60A-33CDC8709731}" srcOrd="1" destOrd="0" parTransId="{9DEB8B13-0318-485F-9517-C9BECA84DF33}" sibTransId="{ECE8FC14-87A6-43CD-9DA3-0B94764E2EEC}"/>
    <dgm:cxn modelId="{FEBAE103-F793-4460-8DEB-9E6547B51CB1}" type="presOf" srcId="{F1ACD70D-4B0D-4C2C-B60A-33CDC8709731}" destId="{FB20A9F4-2A10-41DB-938C-0457951559CD}" srcOrd="0" destOrd="0" presId="urn:microsoft.com/office/officeart/2005/8/layout/venn2"/>
    <dgm:cxn modelId="{45A75D3E-785E-44F9-8A70-422B6B2853F0}" type="presOf" srcId="{F1ACD70D-4B0D-4C2C-B60A-33CDC8709731}" destId="{346542C5-8C20-4C70-9D95-64F242F5A7D9}" srcOrd="1" destOrd="0" presId="urn:microsoft.com/office/officeart/2005/8/layout/venn2"/>
    <dgm:cxn modelId="{C2A97EB3-C215-40C2-8F68-039DE89D6990}" srcId="{F1C84627-39F5-46E6-82B5-A0B3157A4F6C}" destId="{09054971-0F7B-4A1B-9D28-27DF4EC18D8E}" srcOrd="2" destOrd="0" parTransId="{D3A1994A-8635-4D0E-A5D1-DFA4CDEAAA3E}" sibTransId="{969F9CE5-1D49-4F3A-AD57-20A1F77DD4B6}"/>
    <dgm:cxn modelId="{B199BB91-54EC-4792-A644-84933FC4CA1B}" type="presOf" srcId="{EE050099-4A7A-4A01-A81E-185688B7DC5F}" destId="{F1DC3EB6-0ED8-4E73-8310-D41D9B1DA59D}" srcOrd="1" destOrd="0" presId="urn:microsoft.com/office/officeart/2005/8/layout/venn2"/>
    <dgm:cxn modelId="{40E3E715-620D-42B8-8725-BAF465EB0593}" type="presParOf" srcId="{64A1D1DD-0FA9-4BE6-A63F-BD7D3BAB2D9F}" destId="{A1D07DB9-0814-4EF0-9C2F-52D1BC2709FC}" srcOrd="0" destOrd="0" presId="urn:microsoft.com/office/officeart/2005/8/layout/venn2"/>
    <dgm:cxn modelId="{304C9E3D-FA5E-45B8-BE65-131CEF439EB7}" type="presParOf" srcId="{A1D07DB9-0814-4EF0-9C2F-52D1BC2709FC}" destId="{D16499FA-6AB2-41F6-AB88-61C5D7F2D7C8}" srcOrd="0" destOrd="0" presId="urn:microsoft.com/office/officeart/2005/8/layout/venn2"/>
    <dgm:cxn modelId="{44AF72C4-CC45-40B1-AF5A-025E69DDFE46}" type="presParOf" srcId="{A1D07DB9-0814-4EF0-9C2F-52D1BC2709FC}" destId="{F1DC3EB6-0ED8-4E73-8310-D41D9B1DA59D}" srcOrd="1" destOrd="0" presId="urn:microsoft.com/office/officeart/2005/8/layout/venn2"/>
    <dgm:cxn modelId="{A1119281-8EEB-4208-94A2-0403BDE82957}" type="presParOf" srcId="{64A1D1DD-0FA9-4BE6-A63F-BD7D3BAB2D9F}" destId="{2708933C-A047-43C2-AE0E-4DDE5F6D5177}" srcOrd="1" destOrd="0" presId="urn:microsoft.com/office/officeart/2005/8/layout/venn2"/>
    <dgm:cxn modelId="{9EB4F651-B576-40FC-833F-CAB78026CF57}" type="presParOf" srcId="{2708933C-A047-43C2-AE0E-4DDE5F6D5177}" destId="{FB20A9F4-2A10-41DB-938C-0457951559CD}" srcOrd="0" destOrd="0" presId="urn:microsoft.com/office/officeart/2005/8/layout/venn2"/>
    <dgm:cxn modelId="{C201FF39-E503-4AFB-B734-29D436A7F01D}" type="presParOf" srcId="{2708933C-A047-43C2-AE0E-4DDE5F6D5177}" destId="{346542C5-8C20-4C70-9D95-64F242F5A7D9}" srcOrd="1" destOrd="0" presId="urn:microsoft.com/office/officeart/2005/8/layout/venn2"/>
    <dgm:cxn modelId="{5FE7CA17-313A-4185-BCD7-9B9CFD1144FE}" type="presParOf" srcId="{64A1D1DD-0FA9-4BE6-A63F-BD7D3BAB2D9F}" destId="{F6168231-5D85-478B-A29E-253F152322F7}" srcOrd="2" destOrd="0" presId="urn:microsoft.com/office/officeart/2005/8/layout/venn2"/>
    <dgm:cxn modelId="{781ED841-5179-4705-865F-B62BA312719F}" type="presParOf" srcId="{F6168231-5D85-478B-A29E-253F152322F7}" destId="{E52B2D50-23CF-40FA-A7D4-AD9BA7B8B669}" srcOrd="0" destOrd="0" presId="urn:microsoft.com/office/officeart/2005/8/layout/venn2"/>
    <dgm:cxn modelId="{316D4684-EC53-4434-9F14-C52B129A62F7}" type="presParOf" srcId="{F6168231-5D85-478B-A29E-253F152322F7}" destId="{987A3C49-95E0-4C6B-AE4D-26FF78497419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3DC08B0-325E-4368-88CF-78BE2D358AA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20CD0F-1CAE-4835-BA66-042B90EC99F6}">
      <dgm:prSet/>
      <dgm:spPr/>
      <dgm:t>
        <a:bodyPr/>
        <a:lstStyle/>
        <a:p>
          <a:pPr rtl="0"/>
          <a:r>
            <a:rPr lang="en-US" dirty="0" smtClean="0"/>
            <a:t>Quantitative</a:t>
          </a:r>
          <a:r>
            <a:rPr lang="ka-GE" dirty="0" smtClean="0"/>
            <a:t> </a:t>
          </a:r>
          <a:endParaRPr lang="en-US" dirty="0"/>
        </a:p>
      </dgm:t>
    </dgm:pt>
    <dgm:pt modelId="{5C48D9A1-482B-4C9F-9A4F-C26AA7DC2703}" type="parTrans" cxnId="{B8D082E1-7A38-453A-86DE-EAD72245C096}">
      <dgm:prSet/>
      <dgm:spPr/>
      <dgm:t>
        <a:bodyPr/>
        <a:lstStyle/>
        <a:p>
          <a:endParaRPr lang="en-US"/>
        </a:p>
      </dgm:t>
    </dgm:pt>
    <dgm:pt modelId="{5D117796-65D9-4378-A5CC-9092174B3100}" type="sibTrans" cxnId="{B8D082E1-7A38-453A-86DE-EAD72245C096}">
      <dgm:prSet/>
      <dgm:spPr/>
      <dgm:t>
        <a:bodyPr/>
        <a:lstStyle/>
        <a:p>
          <a:endParaRPr lang="en-US"/>
        </a:p>
      </dgm:t>
    </dgm:pt>
    <dgm:pt modelId="{B5978975-156A-4D9B-81BB-F7C5DAB43312}">
      <dgm:prSet/>
      <dgm:spPr/>
      <dgm:t>
        <a:bodyPr/>
        <a:lstStyle/>
        <a:p>
          <a:pPr rtl="0"/>
          <a:r>
            <a:rPr lang="en-US" dirty="0" smtClean="0"/>
            <a:t>Establishment skills Survey</a:t>
          </a:r>
          <a:endParaRPr lang="en-US" dirty="0"/>
        </a:p>
      </dgm:t>
    </dgm:pt>
    <dgm:pt modelId="{04E3BD42-03E0-4DEC-8A71-5925492E834C}" type="parTrans" cxnId="{B23891BE-3018-4020-852B-9AF716FE7F0A}">
      <dgm:prSet/>
      <dgm:spPr/>
      <dgm:t>
        <a:bodyPr/>
        <a:lstStyle/>
        <a:p>
          <a:endParaRPr lang="en-US"/>
        </a:p>
      </dgm:t>
    </dgm:pt>
    <dgm:pt modelId="{28E05608-972F-4178-91A9-546F39C2498B}" type="sibTrans" cxnId="{B23891BE-3018-4020-852B-9AF716FE7F0A}">
      <dgm:prSet/>
      <dgm:spPr/>
      <dgm:t>
        <a:bodyPr/>
        <a:lstStyle/>
        <a:p>
          <a:endParaRPr lang="en-US"/>
        </a:p>
      </dgm:t>
    </dgm:pt>
    <dgm:pt modelId="{7C715619-F738-4579-89BD-9E2F74E37828}">
      <dgm:prSet/>
      <dgm:spPr/>
      <dgm:t>
        <a:bodyPr/>
        <a:lstStyle/>
        <a:p>
          <a:pPr rtl="0"/>
          <a:r>
            <a:rPr lang="en-US" dirty="0" smtClean="0"/>
            <a:t>Tracer Study</a:t>
          </a:r>
          <a:endParaRPr lang="en-US" dirty="0"/>
        </a:p>
      </dgm:t>
    </dgm:pt>
    <dgm:pt modelId="{52635176-91C6-47A1-A6D9-282EF8F2FE0C}" type="parTrans" cxnId="{658C13D6-A36D-4B42-90F2-35A1BE3ECFED}">
      <dgm:prSet/>
      <dgm:spPr/>
      <dgm:t>
        <a:bodyPr/>
        <a:lstStyle/>
        <a:p>
          <a:endParaRPr lang="en-US"/>
        </a:p>
      </dgm:t>
    </dgm:pt>
    <dgm:pt modelId="{BF1448EC-531C-4E49-8709-B4046A0A1D97}" type="sibTrans" cxnId="{658C13D6-A36D-4B42-90F2-35A1BE3ECFED}">
      <dgm:prSet/>
      <dgm:spPr/>
      <dgm:t>
        <a:bodyPr/>
        <a:lstStyle/>
        <a:p>
          <a:endParaRPr lang="en-US"/>
        </a:p>
      </dgm:t>
    </dgm:pt>
    <dgm:pt modelId="{DE301730-BA0F-40D4-94A7-33968E29A615}">
      <dgm:prSet/>
      <dgm:spPr/>
      <dgm:t>
        <a:bodyPr/>
        <a:lstStyle/>
        <a:p>
          <a:pPr rtl="0"/>
          <a:r>
            <a:rPr lang="en-US" dirty="0" smtClean="0"/>
            <a:t>Qualitative </a:t>
          </a:r>
          <a:endParaRPr lang="en-US" dirty="0"/>
        </a:p>
      </dgm:t>
    </dgm:pt>
    <dgm:pt modelId="{9A02DCE8-D00A-4D29-92E2-ADB9542E257A}" type="parTrans" cxnId="{37B4D5A1-96F6-47DD-9E89-BAD8D27ADE30}">
      <dgm:prSet/>
      <dgm:spPr/>
      <dgm:t>
        <a:bodyPr/>
        <a:lstStyle/>
        <a:p>
          <a:endParaRPr lang="en-US"/>
        </a:p>
      </dgm:t>
    </dgm:pt>
    <dgm:pt modelId="{B1EDEBE5-934E-49DB-BB75-7416F534FFB6}" type="sibTrans" cxnId="{37B4D5A1-96F6-47DD-9E89-BAD8D27ADE30}">
      <dgm:prSet/>
      <dgm:spPr/>
      <dgm:t>
        <a:bodyPr/>
        <a:lstStyle/>
        <a:p>
          <a:endParaRPr lang="en-US"/>
        </a:p>
      </dgm:t>
    </dgm:pt>
    <dgm:pt modelId="{4086D637-817C-48F8-BEEB-1678D34FDF43}">
      <dgm:prSet/>
      <dgm:spPr/>
      <dgm:t>
        <a:bodyPr/>
        <a:lstStyle/>
        <a:p>
          <a:pPr rtl="0"/>
          <a:r>
            <a:rPr lang="en-US" dirty="0" err="1" smtClean="0"/>
            <a:t>Dephi</a:t>
          </a:r>
          <a:endParaRPr lang="en-US" dirty="0"/>
        </a:p>
      </dgm:t>
    </dgm:pt>
    <dgm:pt modelId="{43D77890-14D6-407E-9B80-9ED2FDC180DD}" type="parTrans" cxnId="{B1297D4A-D1FC-4CB0-A651-E0A66E00B885}">
      <dgm:prSet/>
      <dgm:spPr/>
      <dgm:t>
        <a:bodyPr/>
        <a:lstStyle/>
        <a:p>
          <a:endParaRPr lang="en-US"/>
        </a:p>
      </dgm:t>
    </dgm:pt>
    <dgm:pt modelId="{5B0356BF-98C0-458D-B7EC-395FE689D34D}" type="sibTrans" cxnId="{B1297D4A-D1FC-4CB0-A651-E0A66E00B885}">
      <dgm:prSet/>
      <dgm:spPr/>
      <dgm:t>
        <a:bodyPr/>
        <a:lstStyle/>
        <a:p>
          <a:endParaRPr lang="en-US"/>
        </a:p>
      </dgm:t>
    </dgm:pt>
    <dgm:pt modelId="{6CB6D4E3-25B7-49BE-8056-FFAAFE58CD1D}">
      <dgm:prSet/>
      <dgm:spPr/>
      <dgm:t>
        <a:bodyPr/>
        <a:lstStyle/>
        <a:p>
          <a:pPr rtl="0"/>
          <a:r>
            <a:rPr lang="en-US" dirty="0" smtClean="0"/>
            <a:t>Focus Group</a:t>
          </a:r>
          <a:endParaRPr lang="en-US" dirty="0"/>
        </a:p>
      </dgm:t>
    </dgm:pt>
    <dgm:pt modelId="{6A043D1F-B3CC-4328-B8F4-4B4B31831A4F}" type="parTrans" cxnId="{90E0C7A2-2699-4D57-A5F9-540A08A25D3F}">
      <dgm:prSet/>
      <dgm:spPr/>
      <dgm:t>
        <a:bodyPr/>
        <a:lstStyle/>
        <a:p>
          <a:endParaRPr lang="en-US"/>
        </a:p>
      </dgm:t>
    </dgm:pt>
    <dgm:pt modelId="{AE89FD05-BD52-4067-A05E-9DF7D16557D2}" type="sibTrans" cxnId="{90E0C7A2-2699-4D57-A5F9-540A08A25D3F}">
      <dgm:prSet/>
      <dgm:spPr/>
      <dgm:t>
        <a:bodyPr/>
        <a:lstStyle/>
        <a:p>
          <a:endParaRPr lang="en-US"/>
        </a:p>
      </dgm:t>
    </dgm:pt>
    <dgm:pt modelId="{A44BCB59-069F-48C7-847C-11F0404DCDF9}">
      <dgm:prSet/>
      <dgm:spPr/>
      <dgm:t>
        <a:bodyPr/>
        <a:lstStyle/>
        <a:p>
          <a:pPr rtl="0"/>
          <a:r>
            <a:rPr lang="en-US" dirty="0" smtClean="0"/>
            <a:t>Artificial </a:t>
          </a:r>
          <a:r>
            <a:rPr lang="en-US" dirty="0" err="1" smtClean="0"/>
            <a:t>Inteligence</a:t>
          </a:r>
          <a:endParaRPr lang="en-US" dirty="0"/>
        </a:p>
      </dgm:t>
    </dgm:pt>
    <dgm:pt modelId="{1F3F21D7-8F7C-4350-8BEC-996F7C9E6C75}" type="parTrans" cxnId="{95F1BA2D-5896-4F11-8FA0-8C7A5EE744FE}">
      <dgm:prSet/>
      <dgm:spPr/>
      <dgm:t>
        <a:bodyPr/>
        <a:lstStyle/>
        <a:p>
          <a:endParaRPr lang="en-US"/>
        </a:p>
      </dgm:t>
    </dgm:pt>
    <dgm:pt modelId="{733567A2-261D-4A11-BAD9-1716574F9483}" type="sibTrans" cxnId="{95F1BA2D-5896-4F11-8FA0-8C7A5EE744FE}">
      <dgm:prSet/>
      <dgm:spPr/>
      <dgm:t>
        <a:bodyPr/>
        <a:lstStyle/>
        <a:p>
          <a:endParaRPr lang="en-US"/>
        </a:p>
      </dgm:t>
    </dgm:pt>
    <dgm:pt modelId="{AEC994DB-0807-4F85-B75E-AB4A1A27AC09}">
      <dgm:prSet/>
      <dgm:spPr/>
      <dgm:t>
        <a:bodyPr/>
        <a:lstStyle/>
        <a:p>
          <a:pPr rtl="0"/>
          <a:r>
            <a:rPr lang="en-US" dirty="0" smtClean="0"/>
            <a:t>Big Data Machine learning </a:t>
          </a:r>
          <a:endParaRPr lang="en-US" dirty="0"/>
        </a:p>
      </dgm:t>
    </dgm:pt>
    <dgm:pt modelId="{0F3408BA-E18D-4C37-BECD-4278D4006D1A}" type="parTrans" cxnId="{D0EEF2BC-585C-415A-B467-2F3423553084}">
      <dgm:prSet/>
      <dgm:spPr/>
      <dgm:t>
        <a:bodyPr/>
        <a:lstStyle/>
        <a:p>
          <a:endParaRPr lang="en-US"/>
        </a:p>
      </dgm:t>
    </dgm:pt>
    <dgm:pt modelId="{4ABFE3F3-4ACD-4654-9F2C-8B1079C9CB5C}" type="sibTrans" cxnId="{D0EEF2BC-585C-415A-B467-2F3423553084}">
      <dgm:prSet/>
      <dgm:spPr/>
      <dgm:t>
        <a:bodyPr/>
        <a:lstStyle/>
        <a:p>
          <a:endParaRPr lang="en-US"/>
        </a:p>
      </dgm:t>
    </dgm:pt>
    <dgm:pt modelId="{E96F2F6F-936D-42D7-A335-8A14DD1D2298}" type="pres">
      <dgm:prSet presAssocID="{53DC08B0-325E-4368-88CF-78BE2D358AA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827183-D1A2-461A-9877-5BEACED1F0FB}" type="pres">
      <dgm:prSet presAssocID="{5320CD0F-1CAE-4835-BA66-042B90EC99F6}" presName="composite" presStyleCnt="0"/>
      <dgm:spPr/>
    </dgm:pt>
    <dgm:pt modelId="{45C4E023-00D5-4149-99FA-E0732EFA20CC}" type="pres">
      <dgm:prSet presAssocID="{5320CD0F-1CAE-4835-BA66-042B90EC99F6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8AB5C6-97A9-4EAE-B9FF-AC617758E135}" type="pres">
      <dgm:prSet presAssocID="{5320CD0F-1CAE-4835-BA66-042B90EC99F6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5D3A44-83AD-417C-B738-BD2755B9FD32}" type="pres">
      <dgm:prSet presAssocID="{5D117796-65D9-4378-A5CC-9092174B3100}" presName="space" presStyleCnt="0"/>
      <dgm:spPr/>
    </dgm:pt>
    <dgm:pt modelId="{BA0D8C0B-EC3F-4DEB-ACF2-455CC6CC87AE}" type="pres">
      <dgm:prSet presAssocID="{DE301730-BA0F-40D4-94A7-33968E29A615}" presName="composite" presStyleCnt="0"/>
      <dgm:spPr/>
    </dgm:pt>
    <dgm:pt modelId="{6BB0A38E-CC48-49B4-9899-AE44797C1668}" type="pres">
      <dgm:prSet presAssocID="{DE301730-BA0F-40D4-94A7-33968E29A61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6A4A29-7EC8-43C7-853B-DD13D0BD368B}" type="pres">
      <dgm:prSet presAssocID="{DE301730-BA0F-40D4-94A7-33968E29A615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48855-0E97-4C77-B180-269E3B9D9FAA}" type="pres">
      <dgm:prSet presAssocID="{B1EDEBE5-934E-49DB-BB75-7416F534FFB6}" presName="space" presStyleCnt="0"/>
      <dgm:spPr/>
    </dgm:pt>
    <dgm:pt modelId="{54141C77-791E-4898-A0A8-A0FB4B460D60}" type="pres">
      <dgm:prSet presAssocID="{A44BCB59-069F-48C7-847C-11F0404DCDF9}" presName="composite" presStyleCnt="0"/>
      <dgm:spPr/>
    </dgm:pt>
    <dgm:pt modelId="{B0A5610F-1169-429C-B495-88E074A29ABF}" type="pres">
      <dgm:prSet presAssocID="{A44BCB59-069F-48C7-847C-11F0404DCDF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F3B63D-9606-42D0-8DC8-0A953BA8C957}" type="pres">
      <dgm:prSet presAssocID="{A44BCB59-069F-48C7-847C-11F0404DCDF9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247011-A235-4053-A358-0115BA513AD9}" type="presOf" srcId="{4086D637-817C-48F8-BEEB-1678D34FDF43}" destId="{6E6A4A29-7EC8-43C7-853B-DD13D0BD368B}" srcOrd="0" destOrd="0" presId="urn:microsoft.com/office/officeart/2005/8/layout/hList1"/>
    <dgm:cxn modelId="{C7B5E1F6-415D-42CE-85B4-8B846B85EC3D}" type="presOf" srcId="{DE301730-BA0F-40D4-94A7-33968E29A615}" destId="{6BB0A38E-CC48-49B4-9899-AE44797C1668}" srcOrd="0" destOrd="0" presId="urn:microsoft.com/office/officeart/2005/8/layout/hList1"/>
    <dgm:cxn modelId="{95F1BA2D-5896-4F11-8FA0-8C7A5EE744FE}" srcId="{53DC08B0-325E-4368-88CF-78BE2D358AA8}" destId="{A44BCB59-069F-48C7-847C-11F0404DCDF9}" srcOrd="2" destOrd="0" parTransId="{1F3F21D7-8F7C-4350-8BEC-996F7C9E6C75}" sibTransId="{733567A2-261D-4A11-BAD9-1716574F9483}"/>
    <dgm:cxn modelId="{A0BC6630-E581-4C0E-A9E6-D42587621F6C}" type="presOf" srcId="{B5978975-156A-4D9B-81BB-F7C5DAB43312}" destId="{E28AB5C6-97A9-4EAE-B9FF-AC617758E135}" srcOrd="0" destOrd="0" presId="urn:microsoft.com/office/officeart/2005/8/layout/hList1"/>
    <dgm:cxn modelId="{A0EA2854-488E-47D8-90F4-D492F90A80ED}" type="presOf" srcId="{5320CD0F-1CAE-4835-BA66-042B90EC99F6}" destId="{45C4E023-00D5-4149-99FA-E0732EFA20CC}" srcOrd="0" destOrd="0" presId="urn:microsoft.com/office/officeart/2005/8/layout/hList1"/>
    <dgm:cxn modelId="{B8D082E1-7A38-453A-86DE-EAD72245C096}" srcId="{53DC08B0-325E-4368-88CF-78BE2D358AA8}" destId="{5320CD0F-1CAE-4835-BA66-042B90EC99F6}" srcOrd="0" destOrd="0" parTransId="{5C48D9A1-482B-4C9F-9A4F-C26AA7DC2703}" sibTransId="{5D117796-65D9-4378-A5CC-9092174B3100}"/>
    <dgm:cxn modelId="{658C13D6-A36D-4B42-90F2-35A1BE3ECFED}" srcId="{5320CD0F-1CAE-4835-BA66-042B90EC99F6}" destId="{7C715619-F738-4579-89BD-9E2F74E37828}" srcOrd="1" destOrd="0" parTransId="{52635176-91C6-47A1-A6D9-282EF8F2FE0C}" sibTransId="{BF1448EC-531C-4E49-8709-B4046A0A1D97}"/>
    <dgm:cxn modelId="{37B4D5A1-96F6-47DD-9E89-BAD8D27ADE30}" srcId="{53DC08B0-325E-4368-88CF-78BE2D358AA8}" destId="{DE301730-BA0F-40D4-94A7-33968E29A615}" srcOrd="1" destOrd="0" parTransId="{9A02DCE8-D00A-4D29-92E2-ADB9542E257A}" sibTransId="{B1EDEBE5-934E-49DB-BB75-7416F534FFB6}"/>
    <dgm:cxn modelId="{21902D34-E073-4912-87BF-9D6B71D19CD7}" type="presOf" srcId="{6CB6D4E3-25B7-49BE-8056-FFAAFE58CD1D}" destId="{6E6A4A29-7EC8-43C7-853B-DD13D0BD368B}" srcOrd="0" destOrd="1" presId="urn:microsoft.com/office/officeart/2005/8/layout/hList1"/>
    <dgm:cxn modelId="{5C92157C-6E6A-4D5A-8BF7-DD791810F599}" type="presOf" srcId="{AEC994DB-0807-4F85-B75E-AB4A1A27AC09}" destId="{A8F3B63D-9606-42D0-8DC8-0A953BA8C957}" srcOrd="0" destOrd="0" presId="urn:microsoft.com/office/officeart/2005/8/layout/hList1"/>
    <dgm:cxn modelId="{D0EEF2BC-585C-415A-B467-2F3423553084}" srcId="{A44BCB59-069F-48C7-847C-11F0404DCDF9}" destId="{AEC994DB-0807-4F85-B75E-AB4A1A27AC09}" srcOrd="0" destOrd="0" parTransId="{0F3408BA-E18D-4C37-BECD-4278D4006D1A}" sibTransId="{4ABFE3F3-4ACD-4654-9F2C-8B1079C9CB5C}"/>
    <dgm:cxn modelId="{90E0C7A2-2699-4D57-A5F9-540A08A25D3F}" srcId="{DE301730-BA0F-40D4-94A7-33968E29A615}" destId="{6CB6D4E3-25B7-49BE-8056-FFAAFE58CD1D}" srcOrd="1" destOrd="0" parTransId="{6A043D1F-B3CC-4328-B8F4-4B4B31831A4F}" sibTransId="{AE89FD05-BD52-4067-A05E-9DF7D16557D2}"/>
    <dgm:cxn modelId="{44009F4E-5C7D-49AD-9A9A-B90FB928E68E}" type="presOf" srcId="{7C715619-F738-4579-89BD-9E2F74E37828}" destId="{E28AB5C6-97A9-4EAE-B9FF-AC617758E135}" srcOrd="0" destOrd="1" presId="urn:microsoft.com/office/officeart/2005/8/layout/hList1"/>
    <dgm:cxn modelId="{B23891BE-3018-4020-852B-9AF716FE7F0A}" srcId="{5320CD0F-1CAE-4835-BA66-042B90EC99F6}" destId="{B5978975-156A-4D9B-81BB-F7C5DAB43312}" srcOrd="0" destOrd="0" parTransId="{04E3BD42-03E0-4DEC-8A71-5925492E834C}" sibTransId="{28E05608-972F-4178-91A9-546F39C2498B}"/>
    <dgm:cxn modelId="{B1297D4A-D1FC-4CB0-A651-E0A66E00B885}" srcId="{DE301730-BA0F-40D4-94A7-33968E29A615}" destId="{4086D637-817C-48F8-BEEB-1678D34FDF43}" srcOrd="0" destOrd="0" parTransId="{43D77890-14D6-407E-9B80-9ED2FDC180DD}" sibTransId="{5B0356BF-98C0-458D-B7EC-395FE689D34D}"/>
    <dgm:cxn modelId="{2BA6C0E4-EEF8-4946-BA6D-10B811E68169}" type="presOf" srcId="{53DC08B0-325E-4368-88CF-78BE2D358AA8}" destId="{E96F2F6F-936D-42D7-A335-8A14DD1D2298}" srcOrd="0" destOrd="0" presId="urn:microsoft.com/office/officeart/2005/8/layout/hList1"/>
    <dgm:cxn modelId="{0114E325-C52D-489E-9F92-951C92D1FEC7}" type="presOf" srcId="{A44BCB59-069F-48C7-847C-11F0404DCDF9}" destId="{B0A5610F-1169-429C-B495-88E074A29ABF}" srcOrd="0" destOrd="0" presId="urn:microsoft.com/office/officeart/2005/8/layout/hList1"/>
    <dgm:cxn modelId="{DCA97B49-591A-4002-867F-960A32A5A019}" type="presParOf" srcId="{E96F2F6F-936D-42D7-A335-8A14DD1D2298}" destId="{A8827183-D1A2-461A-9877-5BEACED1F0FB}" srcOrd="0" destOrd="0" presId="urn:microsoft.com/office/officeart/2005/8/layout/hList1"/>
    <dgm:cxn modelId="{5F8AD176-421B-45DA-85E7-DB469848B281}" type="presParOf" srcId="{A8827183-D1A2-461A-9877-5BEACED1F0FB}" destId="{45C4E023-00D5-4149-99FA-E0732EFA20CC}" srcOrd="0" destOrd="0" presId="urn:microsoft.com/office/officeart/2005/8/layout/hList1"/>
    <dgm:cxn modelId="{0D0C74B2-0B18-43C5-B569-23C226FA6747}" type="presParOf" srcId="{A8827183-D1A2-461A-9877-5BEACED1F0FB}" destId="{E28AB5C6-97A9-4EAE-B9FF-AC617758E135}" srcOrd="1" destOrd="0" presId="urn:microsoft.com/office/officeart/2005/8/layout/hList1"/>
    <dgm:cxn modelId="{49BCD461-A69C-48F2-8461-A0BE968AF407}" type="presParOf" srcId="{E96F2F6F-936D-42D7-A335-8A14DD1D2298}" destId="{645D3A44-83AD-417C-B738-BD2755B9FD32}" srcOrd="1" destOrd="0" presId="urn:microsoft.com/office/officeart/2005/8/layout/hList1"/>
    <dgm:cxn modelId="{A276E880-581F-45B8-9E54-4A73B41CE5BB}" type="presParOf" srcId="{E96F2F6F-936D-42D7-A335-8A14DD1D2298}" destId="{BA0D8C0B-EC3F-4DEB-ACF2-455CC6CC87AE}" srcOrd="2" destOrd="0" presId="urn:microsoft.com/office/officeart/2005/8/layout/hList1"/>
    <dgm:cxn modelId="{1E2BBA7E-4CA4-43C9-9644-393317D387DA}" type="presParOf" srcId="{BA0D8C0B-EC3F-4DEB-ACF2-455CC6CC87AE}" destId="{6BB0A38E-CC48-49B4-9899-AE44797C1668}" srcOrd="0" destOrd="0" presId="urn:microsoft.com/office/officeart/2005/8/layout/hList1"/>
    <dgm:cxn modelId="{6A36EA8C-E80A-4030-A464-FE26AF1A3C29}" type="presParOf" srcId="{BA0D8C0B-EC3F-4DEB-ACF2-455CC6CC87AE}" destId="{6E6A4A29-7EC8-43C7-853B-DD13D0BD368B}" srcOrd="1" destOrd="0" presId="urn:microsoft.com/office/officeart/2005/8/layout/hList1"/>
    <dgm:cxn modelId="{8A39BAE9-F6C2-4B5C-8A6B-3AD1D37D633E}" type="presParOf" srcId="{E96F2F6F-936D-42D7-A335-8A14DD1D2298}" destId="{01548855-0E97-4C77-B180-269E3B9D9FAA}" srcOrd="3" destOrd="0" presId="urn:microsoft.com/office/officeart/2005/8/layout/hList1"/>
    <dgm:cxn modelId="{26B2F6E9-9ED5-4583-93D0-BA2968D7631A}" type="presParOf" srcId="{E96F2F6F-936D-42D7-A335-8A14DD1D2298}" destId="{54141C77-791E-4898-A0A8-A0FB4B460D60}" srcOrd="4" destOrd="0" presId="urn:microsoft.com/office/officeart/2005/8/layout/hList1"/>
    <dgm:cxn modelId="{1843C936-4823-4375-AD00-88CDEF872D14}" type="presParOf" srcId="{54141C77-791E-4898-A0A8-A0FB4B460D60}" destId="{B0A5610F-1169-429C-B495-88E074A29ABF}" srcOrd="0" destOrd="0" presId="urn:microsoft.com/office/officeart/2005/8/layout/hList1"/>
    <dgm:cxn modelId="{69082D15-3D73-403F-B9C1-AD441C847648}" type="presParOf" srcId="{54141C77-791E-4898-A0A8-A0FB4B460D60}" destId="{A8F3B63D-9606-42D0-8DC8-0A953BA8C95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229B404-99E4-44C9-A027-BA62DF320AF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EDAF72-6B24-4BAB-977C-963F33804EFA}">
      <dgm:prSet custT="1"/>
      <dgm:spPr>
        <a:xfrm>
          <a:off x="0" y="31"/>
          <a:ext cx="1141171" cy="1261102"/>
        </a:xfrm>
        <a:prstGeom prst="round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US" sz="2000" dirty="0" smtClean="0">
              <a:solidFill>
                <a:sysClr val="window" lastClr="FFFFFF"/>
              </a:solidFill>
              <a:latin typeface="Sylfaen" panose="010A0502050306030303" pitchFamily="18" charset="0"/>
              <a:ea typeface="+mn-ea"/>
              <a:cs typeface="+mn-cs"/>
            </a:rPr>
            <a:t>Pros</a:t>
          </a:r>
          <a:endParaRPr lang="en-US" sz="20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8EBA1E68-AB2D-4FAA-BC71-EB26B67979F1}" type="parTrans" cxnId="{D56A2638-D18F-4DBD-A345-8FD620F199F8}">
      <dgm:prSet/>
      <dgm:spPr/>
      <dgm:t>
        <a:bodyPr/>
        <a:lstStyle/>
        <a:p>
          <a:endParaRPr lang="en-US"/>
        </a:p>
      </dgm:t>
    </dgm:pt>
    <dgm:pt modelId="{49B01225-609E-4DE4-B6EF-6626EA6F900B}" type="sibTrans" cxnId="{D56A2638-D18F-4DBD-A345-8FD620F199F8}">
      <dgm:prSet/>
      <dgm:spPr/>
      <dgm:t>
        <a:bodyPr/>
        <a:lstStyle/>
        <a:p>
          <a:endParaRPr lang="en-US"/>
        </a:p>
      </dgm:t>
    </dgm:pt>
    <dgm:pt modelId="{B2F08230-7E93-4250-9E01-D62D4288C0FB}">
      <dgm:prSet custT="1"/>
      <dgm:spPr>
        <a:xfrm rot="5400000">
          <a:off x="1651104" y="-383791"/>
          <a:ext cx="1008881" cy="2028748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US" sz="1000" b="0" i="0" dirty="0" smtClean="0"/>
            <a:t> Comprehensive</a:t>
          </a:r>
          <a:endParaRPr lang="en-US" sz="1000" b="0" i="0" dirty="0"/>
        </a:p>
      </dgm:t>
    </dgm:pt>
    <dgm:pt modelId="{80DD8F8A-D4A8-4657-96C7-459C3F351820}" type="parTrans" cxnId="{4E9C50E0-404F-4119-9FD2-B90947A8BB27}">
      <dgm:prSet/>
      <dgm:spPr/>
      <dgm:t>
        <a:bodyPr/>
        <a:lstStyle/>
        <a:p>
          <a:endParaRPr lang="en-US"/>
        </a:p>
      </dgm:t>
    </dgm:pt>
    <dgm:pt modelId="{873DFA40-AF7F-49FB-9AE2-3E8599F13DD5}" type="sibTrans" cxnId="{4E9C50E0-404F-4119-9FD2-B90947A8BB27}">
      <dgm:prSet/>
      <dgm:spPr/>
      <dgm:t>
        <a:bodyPr/>
        <a:lstStyle/>
        <a:p>
          <a:endParaRPr lang="en-US"/>
        </a:p>
      </dgm:t>
    </dgm:pt>
    <dgm:pt modelId="{52E7000A-AF97-4615-B416-505C9231576C}">
      <dgm:prSet/>
      <dgm:spPr>
        <a:xfrm>
          <a:off x="0" y="1324189"/>
          <a:ext cx="1141171" cy="1261102"/>
        </a:xfrm>
        <a:prstGeom prst="round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US" dirty="0" smtClean="0">
              <a:solidFill>
                <a:sysClr val="window" lastClr="FFFFFF"/>
              </a:solidFill>
              <a:latin typeface="Sylfaen" panose="010A0502050306030303" pitchFamily="18" charset="0"/>
              <a:ea typeface="+mn-ea"/>
              <a:cs typeface="+mn-cs"/>
            </a:rPr>
            <a:t>Cons</a:t>
          </a:r>
          <a:endParaRPr lang="en-US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F379B775-E48D-4010-9BC3-FCBE7E113721}" type="parTrans" cxnId="{70D5CFCA-264F-4CD4-BD3D-191CFF59505A}">
      <dgm:prSet/>
      <dgm:spPr/>
      <dgm:t>
        <a:bodyPr/>
        <a:lstStyle/>
        <a:p>
          <a:endParaRPr lang="en-US"/>
        </a:p>
      </dgm:t>
    </dgm:pt>
    <dgm:pt modelId="{7EE2153C-AB4D-41A9-8AB2-889D877C7CDD}" type="sibTrans" cxnId="{70D5CFCA-264F-4CD4-BD3D-191CFF59505A}">
      <dgm:prSet/>
      <dgm:spPr/>
      <dgm:t>
        <a:bodyPr/>
        <a:lstStyle/>
        <a:p>
          <a:endParaRPr lang="en-US"/>
        </a:p>
      </dgm:t>
    </dgm:pt>
    <dgm:pt modelId="{9CCB3238-5BF1-4E26-B691-8DCE3FBF9717}">
      <dgm:prSet custT="1"/>
      <dgm:spPr>
        <a:xfrm rot="5400000">
          <a:off x="1651104" y="940365"/>
          <a:ext cx="1008881" cy="2028748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US" sz="1000" b="0" i="0" dirty="0" smtClean="0"/>
            <a:t>Expansive</a:t>
          </a:r>
          <a:endParaRPr lang="en-US" sz="1000" b="0" i="0" dirty="0"/>
        </a:p>
      </dgm:t>
    </dgm:pt>
    <dgm:pt modelId="{621F315D-441B-4145-B916-25CE5525B2D4}" type="parTrans" cxnId="{69786719-76FF-43A4-BDA7-E4F47BA79223}">
      <dgm:prSet/>
      <dgm:spPr/>
      <dgm:t>
        <a:bodyPr/>
        <a:lstStyle/>
        <a:p>
          <a:endParaRPr lang="en-US"/>
        </a:p>
      </dgm:t>
    </dgm:pt>
    <dgm:pt modelId="{DC70EBBD-7264-4C17-9F4F-E37C2401E4A3}" type="sibTrans" cxnId="{69786719-76FF-43A4-BDA7-E4F47BA79223}">
      <dgm:prSet/>
      <dgm:spPr/>
      <dgm:t>
        <a:bodyPr/>
        <a:lstStyle/>
        <a:p>
          <a:endParaRPr lang="en-US"/>
        </a:p>
      </dgm:t>
    </dgm:pt>
    <dgm:pt modelId="{93233627-BE1F-48BB-8B5E-42C30304F456}">
      <dgm:prSet custT="1"/>
      <dgm:spPr>
        <a:xfrm rot="5400000">
          <a:off x="1651104" y="-383791"/>
          <a:ext cx="1008881" cy="2028748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US" sz="1000" b="0" i="0" dirty="0" smtClean="0"/>
            <a:t> Consistent</a:t>
          </a:r>
          <a:endParaRPr lang="en-US" sz="1000" b="0" i="0" dirty="0"/>
        </a:p>
      </dgm:t>
    </dgm:pt>
    <dgm:pt modelId="{6D97FDFD-F9FA-48A0-8B3E-FA4F0C3001B3}" type="parTrans" cxnId="{4742C418-FEE0-4295-B576-6CCC558FB291}">
      <dgm:prSet/>
      <dgm:spPr/>
      <dgm:t>
        <a:bodyPr/>
        <a:lstStyle/>
        <a:p>
          <a:endParaRPr lang="en-US"/>
        </a:p>
      </dgm:t>
    </dgm:pt>
    <dgm:pt modelId="{5DC5EC64-8250-4EEF-B2AD-83CE3B99236B}" type="sibTrans" cxnId="{4742C418-FEE0-4295-B576-6CCC558FB291}">
      <dgm:prSet/>
      <dgm:spPr/>
      <dgm:t>
        <a:bodyPr/>
        <a:lstStyle/>
        <a:p>
          <a:endParaRPr lang="en-US"/>
        </a:p>
      </dgm:t>
    </dgm:pt>
    <dgm:pt modelId="{E3E1A353-7DC5-424D-AC37-2ABFB51F4986}">
      <dgm:prSet custT="1"/>
      <dgm:spPr>
        <a:xfrm rot="5400000">
          <a:off x="1651104" y="-383791"/>
          <a:ext cx="1008881" cy="2028748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US" sz="1000" b="0" i="0" dirty="0" smtClean="0"/>
            <a:t> Measurable</a:t>
          </a:r>
          <a:endParaRPr lang="en-US" sz="1000" b="0" i="0" dirty="0"/>
        </a:p>
      </dgm:t>
    </dgm:pt>
    <dgm:pt modelId="{D8B1318F-D9B7-4992-97B8-11640D697180}" type="parTrans" cxnId="{011A280D-E5C5-4E3A-ADA8-50BF3AD546D9}">
      <dgm:prSet/>
      <dgm:spPr/>
      <dgm:t>
        <a:bodyPr/>
        <a:lstStyle/>
        <a:p>
          <a:endParaRPr lang="en-US"/>
        </a:p>
      </dgm:t>
    </dgm:pt>
    <dgm:pt modelId="{D642B815-92F1-497B-A5EC-410F09E5DE47}" type="sibTrans" cxnId="{011A280D-E5C5-4E3A-ADA8-50BF3AD546D9}">
      <dgm:prSet/>
      <dgm:spPr/>
      <dgm:t>
        <a:bodyPr/>
        <a:lstStyle/>
        <a:p>
          <a:endParaRPr lang="en-US"/>
        </a:p>
      </dgm:t>
    </dgm:pt>
    <dgm:pt modelId="{4BD1C41E-9182-4499-9818-E4887CF3138C}">
      <dgm:prSet custT="1"/>
      <dgm:spPr>
        <a:xfrm rot="5400000">
          <a:off x="1651104" y="940365"/>
          <a:ext cx="1008881" cy="2028748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US" sz="1000" b="0" i="0" dirty="0" smtClean="0"/>
            <a:t>Everything cannot be measured</a:t>
          </a:r>
          <a:endParaRPr lang="en-US" sz="1000" b="0" i="0" dirty="0"/>
        </a:p>
      </dgm:t>
    </dgm:pt>
    <dgm:pt modelId="{99B9D904-FD06-46C3-A80F-C1D62AD23CD6}" type="parTrans" cxnId="{3333BDBB-F87B-467E-BC27-0166F80A3A3C}">
      <dgm:prSet/>
      <dgm:spPr/>
      <dgm:t>
        <a:bodyPr/>
        <a:lstStyle/>
        <a:p>
          <a:endParaRPr lang="en-US"/>
        </a:p>
      </dgm:t>
    </dgm:pt>
    <dgm:pt modelId="{4C0BB8E1-DBFE-48DB-AADF-87A886639E02}" type="sibTrans" cxnId="{3333BDBB-F87B-467E-BC27-0166F80A3A3C}">
      <dgm:prSet/>
      <dgm:spPr/>
      <dgm:t>
        <a:bodyPr/>
        <a:lstStyle/>
        <a:p>
          <a:endParaRPr lang="en-US"/>
        </a:p>
      </dgm:t>
    </dgm:pt>
    <dgm:pt modelId="{C397307B-DDD6-4382-8C5D-72D4CEF9E4B9}">
      <dgm:prSet custT="1"/>
      <dgm:spPr>
        <a:xfrm rot="5400000">
          <a:off x="1651104" y="940365"/>
          <a:ext cx="1008881" cy="2028748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US" sz="1000" b="0" i="0" dirty="0" smtClean="0"/>
            <a:t>False perception</a:t>
          </a:r>
          <a:endParaRPr lang="en-US" sz="1000" b="0" i="0" dirty="0"/>
        </a:p>
      </dgm:t>
    </dgm:pt>
    <dgm:pt modelId="{4EFBA665-E706-4208-B5EE-531F036CA7A5}" type="parTrans" cxnId="{CEC13687-4216-4254-B34A-808159F9BA27}">
      <dgm:prSet/>
      <dgm:spPr/>
      <dgm:t>
        <a:bodyPr/>
        <a:lstStyle/>
        <a:p>
          <a:endParaRPr lang="en-US"/>
        </a:p>
      </dgm:t>
    </dgm:pt>
    <dgm:pt modelId="{C1916882-7310-4F47-B5A6-611EE0961DE9}" type="sibTrans" cxnId="{CEC13687-4216-4254-B34A-808159F9BA27}">
      <dgm:prSet/>
      <dgm:spPr/>
      <dgm:t>
        <a:bodyPr/>
        <a:lstStyle/>
        <a:p>
          <a:endParaRPr lang="en-US"/>
        </a:p>
      </dgm:t>
    </dgm:pt>
    <dgm:pt modelId="{998687F6-4BE6-4C6E-BFE3-50DE936434CB}">
      <dgm:prSet custT="1"/>
      <dgm:spPr>
        <a:xfrm rot="5400000">
          <a:off x="1651104" y="-383791"/>
          <a:ext cx="1008881" cy="2028748"/>
        </a:xfr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US" sz="1000" b="0" i="0" dirty="0" smtClean="0"/>
            <a:t> Transparent</a:t>
          </a:r>
          <a:endParaRPr lang="en-US" sz="1000" b="0" i="0" dirty="0"/>
        </a:p>
      </dgm:t>
    </dgm:pt>
    <dgm:pt modelId="{548350E8-C3FA-4C9C-8822-2479C5DF7D11}" type="parTrans" cxnId="{67B5AF00-A0DF-4525-A5B0-2CC0A95CF10E}">
      <dgm:prSet/>
      <dgm:spPr/>
      <dgm:t>
        <a:bodyPr/>
        <a:lstStyle/>
        <a:p>
          <a:endParaRPr lang="en-US"/>
        </a:p>
      </dgm:t>
    </dgm:pt>
    <dgm:pt modelId="{AA8C03ED-D64B-4EDF-984C-86A2E3FBA4F4}" type="sibTrans" cxnId="{67B5AF00-A0DF-4525-A5B0-2CC0A95CF10E}">
      <dgm:prSet/>
      <dgm:spPr/>
      <dgm:t>
        <a:bodyPr/>
        <a:lstStyle/>
        <a:p>
          <a:endParaRPr lang="en-US"/>
        </a:p>
      </dgm:t>
    </dgm:pt>
    <dgm:pt modelId="{686575F4-B7E1-4F7B-AB1F-07E700B12539}" type="pres">
      <dgm:prSet presAssocID="{F229B404-99E4-44C9-A027-BA62DF320AF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640946-5600-46F3-A02B-9B20A196DBF7}" type="pres">
      <dgm:prSet presAssocID="{D8EDAF72-6B24-4BAB-977C-963F33804EFA}" presName="linNode" presStyleCnt="0"/>
      <dgm:spPr/>
    </dgm:pt>
    <dgm:pt modelId="{9B6D8EFD-644C-442A-86B3-0AEB8A105EEF}" type="pres">
      <dgm:prSet presAssocID="{D8EDAF72-6B24-4BAB-977C-963F33804EFA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6D683B-E4AB-43EC-9E69-A7AB4824A784}" type="pres">
      <dgm:prSet presAssocID="{D8EDAF72-6B24-4BAB-977C-963F33804EFA}" presName="descendantText" presStyleLbl="alignAccFollowNode1" presStyleIdx="0" presStyleCnt="2" custScaleY="164309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B027C886-E670-4CA0-9353-E87680AD2BD0}" type="pres">
      <dgm:prSet presAssocID="{49B01225-609E-4DE4-B6EF-6626EA6F900B}" presName="sp" presStyleCnt="0"/>
      <dgm:spPr/>
    </dgm:pt>
    <dgm:pt modelId="{E940C160-C76F-44CA-86BB-73056D4D6B71}" type="pres">
      <dgm:prSet presAssocID="{52E7000A-AF97-4615-B416-505C9231576C}" presName="linNode" presStyleCnt="0"/>
      <dgm:spPr/>
    </dgm:pt>
    <dgm:pt modelId="{893F753C-41A3-4F2D-A488-62B4BBC6A269}" type="pres">
      <dgm:prSet presAssocID="{52E7000A-AF97-4615-B416-505C9231576C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A139D3-3CDF-49FF-BD5D-6B2F9AFB6ACA}" type="pres">
      <dgm:prSet presAssocID="{52E7000A-AF97-4615-B416-505C9231576C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258FBB-248C-4827-A3FC-324EF0EDA551}" type="presOf" srcId="{D8EDAF72-6B24-4BAB-977C-963F33804EFA}" destId="{9B6D8EFD-644C-442A-86B3-0AEB8A105EEF}" srcOrd="0" destOrd="0" presId="urn:microsoft.com/office/officeart/2005/8/layout/vList5"/>
    <dgm:cxn modelId="{3D8E06C0-907A-4825-B779-7D498FF94CAD}" type="presOf" srcId="{B2F08230-7E93-4250-9E01-D62D4288C0FB}" destId="{926D683B-E4AB-43EC-9E69-A7AB4824A784}" srcOrd="0" destOrd="0" presId="urn:microsoft.com/office/officeart/2005/8/layout/vList5"/>
    <dgm:cxn modelId="{70D5CFCA-264F-4CD4-BD3D-191CFF59505A}" srcId="{F229B404-99E4-44C9-A027-BA62DF320AF0}" destId="{52E7000A-AF97-4615-B416-505C9231576C}" srcOrd="1" destOrd="0" parTransId="{F379B775-E48D-4010-9BC3-FCBE7E113721}" sibTransId="{7EE2153C-AB4D-41A9-8AB2-889D877C7CDD}"/>
    <dgm:cxn modelId="{70FB8EBB-0C7F-4BA6-875A-42B103948AC3}" type="presOf" srcId="{9CCB3238-5BF1-4E26-B691-8DCE3FBF9717}" destId="{D2A139D3-3CDF-49FF-BD5D-6B2F9AFB6ACA}" srcOrd="0" destOrd="0" presId="urn:microsoft.com/office/officeart/2005/8/layout/vList5"/>
    <dgm:cxn modelId="{CEC13687-4216-4254-B34A-808159F9BA27}" srcId="{52E7000A-AF97-4615-B416-505C9231576C}" destId="{C397307B-DDD6-4382-8C5D-72D4CEF9E4B9}" srcOrd="2" destOrd="0" parTransId="{4EFBA665-E706-4208-B5EE-531F036CA7A5}" sibTransId="{C1916882-7310-4F47-B5A6-611EE0961DE9}"/>
    <dgm:cxn modelId="{4742C418-FEE0-4295-B576-6CCC558FB291}" srcId="{D8EDAF72-6B24-4BAB-977C-963F33804EFA}" destId="{93233627-BE1F-48BB-8B5E-42C30304F456}" srcOrd="1" destOrd="0" parTransId="{6D97FDFD-F9FA-48A0-8B3E-FA4F0C3001B3}" sibTransId="{5DC5EC64-8250-4EEF-B2AD-83CE3B99236B}"/>
    <dgm:cxn modelId="{B0FC240F-1C99-4397-B0BB-31B9201DAF94}" type="presOf" srcId="{998687F6-4BE6-4C6E-BFE3-50DE936434CB}" destId="{926D683B-E4AB-43EC-9E69-A7AB4824A784}" srcOrd="0" destOrd="2" presId="urn:microsoft.com/office/officeart/2005/8/layout/vList5"/>
    <dgm:cxn modelId="{69786719-76FF-43A4-BDA7-E4F47BA79223}" srcId="{52E7000A-AF97-4615-B416-505C9231576C}" destId="{9CCB3238-5BF1-4E26-B691-8DCE3FBF9717}" srcOrd="0" destOrd="0" parTransId="{621F315D-441B-4145-B916-25CE5525B2D4}" sibTransId="{DC70EBBD-7264-4C17-9F4F-E37C2401E4A3}"/>
    <dgm:cxn modelId="{63F7A71D-6CBD-40D9-ADFA-65981F00A78F}" type="presOf" srcId="{52E7000A-AF97-4615-B416-505C9231576C}" destId="{893F753C-41A3-4F2D-A488-62B4BBC6A269}" srcOrd="0" destOrd="0" presId="urn:microsoft.com/office/officeart/2005/8/layout/vList5"/>
    <dgm:cxn modelId="{0224747C-999B-44CC-97D7-AD169686F28B}" type="presOf" srcId="{F229B404-99E4-44C9-A027-BA62DF320AF0}" destId="{686575F4-B7E1-4F7B-AB1F-07E700B12539}" srcOrd="0" destOrd="0" presId="urn:microsoft.com/office/officeart/2005/8/layout/vList5"/>
    <dgm:cxn modelId="{4E9C50E0-404F-4119-9FD2-B90947A8BB27}" srcId="{D8EDAF72-6B24-4BAB-977C-963F33804EFA}" destId="{B2F08230-7E93-4250-9E01-D62D4288C0FB}" srcOrd="0" destOrd="0" parTransId="{80DD8F8A-D4A8-4657-96C7-459C3F351820}" sibTransId="{873DFA40-AF7F-49FB-9AE2-3E8599F13DD5}"/>
    <dgm:cxn modelId="{8EDEADBB-5285-4B0A-B857-413187EFAA63}" type="presOf" srcId="{93233627-BE1F-48BB-8B5E-42C30304F456}" destId="{926D683B-E4AB-43EC-9E69-A7AB4824A784}" srcOrd="0" destOrd="1" presId="urn:microsoft.com/office/officeart/2005/8/layout/vList5"/>
    <dgm:cxn modelId="{67B5AF00-A0DF-4525-A5B0-2CC0A95CF10E}" srcId="{D8EDAF72-6B24-4BAB-977C-963F33804EFA}" destId="{998687F6-4BE6-4C6E-BFE3-50DE936434CB}" srcOrd="2" destOrd="0" parTransId="{548350E8-C3FA-4C9C-8822-2479C5DF7D11}" sibTransId="{AA8C03ED-D64B-4EDF-984C-86A2E3FBA4F4}"/>
    <dgm:cxn modelId="{011A280D-E5C5-4E3A-ADA8-50BF3AD546D9}" srcId="{D8EDAF72-6B24-4BAB-977C-963F33804EFA}" destId="{E3E1A353-7DC5-424D-AC37-2ABFB51F4986}" srcOrd="3" destOrd="0" parTransId="{D8B1318F-D9B7-4992-97B8-11640D697180}" sibTransId="{D642B815-92F1-497B-A5EC-410F09E5DE47}"/>
    <dgm:cxn modelId="{64C5B7C3-3D69-4FCB-BFF1-ED6F9DF94CD0}" type="presOf" srcId="{E3E1A353-7DC5-424D-AC37-2ABFB51F4986}" destId="{926D683B-E4AB-43EC-9E69-A7AB4824A784}" srcOrd="0" destOrd="3" presId="urn:microsoft.com/office/officeart/2005/8/layout/vList5"/>
    <dgm:cxn modelId="{D56A2638-D18F-4DBD-A345-8FD620F199F8}" srcId="{F229B404-99E4-44C9-A027-BA62DF320AF0}" destId="{D8EDAF72-6B24-4BAB-977C-963F33804EFA}" srcOrd="0" destOrd="0" parTransId="{8EBA1E68-AB2D-4FAA-BC71-EB26B67979F1}" sibTransId="{49B01225-609E-4DE4-B6EF-6626EA6F900B}"/>
    <dgm:cxn modelId="{3333BDBB-F87B-467E-BC27-0166F80A3A3C}" srcId="{52E7000A-AF97-4615-B416-505C9231576C}" destId="{4BD1C41E-9182-4499-9818-E4887CF3138C}" srcOrd="1" destOrd="0" parTransId="{99B9D904-FD06-46C3-A80F-C1D62AD23CD6}" sibTransId="{4C0BB8E1-DBFE-48DB-AADF-87A886639E02}"/>
    <dgm:cxn modelId="{175EE556-4B7E-4676-9DB2-C780C63DA50A}" type="presOf" srcId="{4BD1C41E-9182-4499-9818-E4887CF3138C}" destId="{D2A139D3-3CDF-49FF-BD5D-6B2F9AFB6ACA}" srcOrd="0" destOrd="1" presId="urn:microsoft.com/office/officeart/2005/8/layout/vList5"/>
    <dgm:cxn modelId="{000F9CCC-7F06-4BA5-B8E2-A343A53D6223}" type="presOf" srcId="{C397307B-DDD6-4382-8C5D-72D4CEF9E4B9}" destId="{D2A139D3-3CDF-49FF-BD5D-6B2F9AFB6ACA}" srcOrd="0" destOrd="2" presId="urn:microsoft.com/office/officeart/2005/8/layout/vList5"/>
    <dgm:cxn modelId="{29DC9D37-00F1-4042-8E35-E6486558B8A3}" type="presParOf" srcId="{686575F4-B7E1-4F7B-AB1F-07E700B12539}" destId="{B9640946-5600-46F3-A02B-9B20A196DBF7}" srcOrd="0" destOrd="0" presId="urn:microsoft.com/office/officeart/2005/8/layout/vList5"/>
    <dgm:cxn modelId="{71198D16-217F-47FA-A9A9-2672C1A144F6}" type="presParOf" srcId="{B9640946-5600-46F3-A02B-9B20A196DBF7}" destId="{9B6D8EFD-644C-442A-86B3-0AEB8A105EEF}" srcOrd="0" destOrd="0" presId="urn:microsoft.com/office/officeart/2005/8/layout/vList5"/>
    <dgm:cxn modelId="{72B5EBF2-E6B1-4C8D-9C12-A12992469038}" type="presParOf" srcId="{B9640946-5600-46F3-A02B-9B20A196DBF7}" destId="{926D683B-E4AB-43EC-9E69-A7AB4824A784}" srcOrd="1" destOrd="0" presId="urn:microsoft.com/office/officeart/2005/8/layout/vList5"/>
    <dgm:cxn modelId="{352C2E64-B7F7-4D05-B267-BD4449FA29FD}" type="presParOf" srcId="{686575F4-B7E1-4F7B-AB1F-07E700B12539}" destId="{B027C886-E670-4CA0-9353-E87680AD2BD0}" srcOrd="1" destOrd="0" presId="urn:microsoft.com/office/officeart/2005/8/layout/vList5"/>
    <dgm:cxn modelId="{384AA830-8509-4A60-8B86-864CE1D7AA87}" type="presParOf" srcId="{686575F4-B7E1-4F7B-AB1F-07E700B12539}" destId="{E940C160-C76F-44CA-86BB-73056D4D6B71}" srcOrd="2" destOrd="0" presId="urn:microsoft.com/office/officeart/2005/8/layout/vList5"/>
    <dgm:cxn modelId="{89627A69-30F9-460D-9761-9399148A6F3F}" type="presParOf" srcId="{E940C160-C76F-44CA-86BB-73056D4D6B71}" destId="{893F753C-41A3-4F2D-A488-62B4BBC6A269}" srcOrd="0" destOrd="0" presId="urn:microsoft.com/office/officeart/2005/8/layout/vList5"/>
    <dgm:cxn modelId="{6C25DA11-66AD-412E-A52C-32282716E55D}" type="presParOf" srcId="{E940C160-C76F-44CA-86BB-73056D4D6B71}" destId="{D2A139D3-3CDF-49FF-BD5D-6B2F9AFB6AC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229B404-99E4-44C9-A027-BA62DF320AF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EDAF72-6B24-4BAB-977C-963F33804EFA}">
      <dgm:prSet custT="1"/>
      <dgm:spPr>
        <a:xfrm>
          <a:off x="0" y="31"/>
          <a:ext cx="1141171" cy="1261102"/>
        </a:xfrm>
        <a:prstGeom prst="round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US" sz="2000" dirty="0" smtClean="0">
              <a:solidFill>
                <a:sysClr val="window" lastClr="FFFFFF"/>
              </a:solidFill>
              <a:latin typeface="Sylfaen" panose="010A0502050306030303" pitchFamily="18" charset="0"/>
              <a:ea typeface="+mn-ea"/>
              <a:cs typeface="+mn-cs"/>
            </a:rPr>
            <a:t>Pros</a:t>
          </a:r>
          <a:endParaRPr lang="en-US" sz="20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8EBA1E68-AB2D-4FAA-BC71-EB26B67979F1}" type="parTrans" cxnId="{D56A2638-D18F-4DBD-A345-8FD620F199F8}">
      <dgm:prSet/>
      <dgm:spPr/>
      <dgm:t>
        <a:bodyPr/>
        <a:lstStyle/>
        <a:p>
          <a:endParaRPr lang="en-US"/>
        </a:p>
      </dgm:t>
    </dgm:pt>
    <dgm:pt modelId="{49B01225-609E-4DE4-B6EF-6626EA6F900B}" type="sibTrans" cxnId="{D56A2638-D18F-4DBD-A345-8FD620F199F8}">
      <dgm:prSet/>
      <dgm:spPr/>
      <dgm:t>
        <a:bodyPr/>
        <a:lstStyle/>
        <a:p>
          <a:endParaRPr lang="en-US"/>
        </a:p>
      </dgm:t>
    </dgm:pt>
    <dgm:pt modelId="{B2F08230-7E93-4250-9E01-D62D4288C0FB}">
      <dgm:prSet custT="1"/>
      <dgm:spPr>
        <a:xfrm rot="5400000">
          <a:off x="1651104" y="-383791"/>
          <a:ext cx="1008881" cy="2028748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US" sz="1000" b="0" i="0" dirty="0" smtClean="0"/>
            <a:t> Direct participation</a:t>
          </a:r>
          <a:endParaRPr lang="en-US" sz="1000" b="0" i="0" dirty="0"/>
        </a:p>
      </dgm:t>
    </dgm:pt>
    <dgm:pt modelId="{80DD8F8A-D4A8-4657-96C7-459C3F351820}" type="parTrans" cxnId="{4E9C50E0-404F-4119-9FD2-B90947A8BB27}">
      <dgm:prSet/>
      <dgm:spPr/>
      <dgm:t>
        <a:bodyPr/>
        <a:lstStyle/>
        <a:p>
          <a:endParaRPr lang="en-US"/>
        </a:p>
      </dgm:t>
    </dgm:pt>
    <dgm:pt modelId="{873DFA40-AF7F-49FB-9AE2-3E8599F13DD5}" type="sibTrans" cxnId="{4E9C50E0-404F-4119-9FD2-B90947A8BB27}">
      <dgm:prSet/>
      <dgm:spPr/>
      <dgm:t>
        <a:bodyPr/>
        <a:lstStyle/>
        <a:p>
          <a:endParaRPr lang="en-US"/>
        </a:p>
      </dgm:t>
    </dgm:pt>
    <dgm:pt modelId="{52E7000A-AF97-4615-B416-505C9231576C}">
      <dgm:prSet/>
      <dgm:spPr>
        <a:xfrm>
          <a:off x="0" y="1324189"/>
          <a:ext cx="1141171" cy="1261102"/>
        </a:xfrm>
        <a:prstGeom prst="round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US" dirty="0" smtClean="0">
              <a:solidFill>
                <a:sysClr val="window" lastClr="FFFFFF"/>
              </a:solidFill>
              <a:latin typeface="Sylfaen" panose="010A0502050306030303" pitchFamily="18" charset="0"/>
              <a:ea typeface="+mn-ea"/>
              <a:cs typeface="+mn-cs"/>
            </a:rPr>
            <a:t>Cons</a:t>
          </a:r>
          <a:endParaRPr lang="en-US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F379B775-E48D-4010-9BC3-FCBE7E113721}" type="parTrans" cxnId="{70D5CFCA-264F-4CD4-BD3D-191CFF59505A}">
      <dgm:prSet/>
      <dgm:spPr/>
      <dgm:t>
        <a:bodyPr/>
        <a:lstStyle/>
        <a:p>
          <a:endParaRPr lang="en-US"/>
        </a:p>
      </dgm:t>
    </dgm:pt>
    <dgm:pt modelId="{7EE2153C-AB4D-41A9-8AB2-889D877C7CDD}" type="sibTrans" cxnId="{70D5CFCA-264F-4CD4-BD3D-191CFF59505A}">
      <dgm:prSet/>
      <dgm:spPr/>
      <dgm:t>
        <a:bodyPr/>
        <a:lstStyle/>
        <a:p>
          <a:endParaRPr lang="en-US"/>
        </a:p>
      </dgm:t>
    </dgm:pt>
    <dgm:pt modelId="{9CCB3238-5BF1-4E26-B691-8DCE3FBF9717}">
      <dgm:prSet custT="1"/>
      <dgm:spPr>
        <a:xfrm rot="5400000">
          <a:off x="1651104" y="940365"/>
          <a:ext cx="1008881" cy="2028748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US" sz="1000" b="0" i="0" dirty="0" smtClean="0"/>
            <a:t>Unsystematic</a:t>
          </a:r>
          <a:endParaRPr lang="en-US" sz="1000" b="0" i="0" dirty="0"/>
        </a:p>
      </dgm:t>
    </dgm:pt>
    <dgm:pt modelId="{621F315D-441B-4145-B916-25CE5525B2D4}" type="parTrans" cxnId="{69786719-76FF-43A4-BDA7-E4F47BA79223}">
      <dgm:prSet/>
      <dgm:spPr/>
      <dgm:t>
        <a:bodyPr/>
        <a:lstStyle/>
        <a:p>
          <a:endParaRPr lang="en-US"/>
        </a:p>
      </dgm:t>
    </dgm:pt>
    <dgm:pt modelId="{DC70EBBD-7264-4C17-9F4F-E37C2401E4A3}" type="sibTrans" cxnId="{69786719-76FF-43A4-BDA7-E4F47BA79223}">
      <dgm:prSet/>
      <dgm:spPr/>
      <dgm:t>
        <a:bodyPr/>
        <a:lstStyle/>
        <a:p>
          <a:endParaRPr lang="en-US"/>
        </a:p>
      </dgm:t>
    </dgm:pt>
    <dgm:pt modelId="{93233627-BE1F-48BB-8B5E-42C30304F456}">
      <dgm:prSet custT="1"/>
      <dgm:spPr>
        <a:xfrm rot="5400000">
          <a:off x="1651104" y="-383791"/>
          <a:ext cx="1008881" cy="2028748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US" sz="1000" b="0" i="0" dirty="0" smtClean="0"/>
            <a:t> Sharing ideas</a:t>
          </a:r>
          <a:endParaRPr lang="en-US" sz="1000" b="0" i="0" dirty="0"/>
        </a:p>
      </dgm:t>
    </dgm:pt>
    <dgm:pt modelId="{6D97FDFD-F9FA-48A0-8B3E-FA4F0C3001B3}" type="parTrans" cxnId="{4742C418-FEE0-4295-B576-6CCC558FB291}">
      <dgm:prSet/>
      <dgm:spPr/>
      <dgm:t>
        <a:bodyPr/>
        <a:lstStyle/>
        <a:p>
          <a:endParaRPr lang="en-US"/>
        </a:p>
      </dgm:t>
    </dgm:pt>
    <dgm:pt modelId="{5DC5EC64-8250-4EEF-B2AD-83CE3B99236B}" type="sibTrans" cxnId="{4742C418-FEE0-4295-B576-6CCC558FB291}">
      <dgm:prSet/>
      <dgm:spPr/>
      <dgm:t>
        <a:bodyPr/>
        <a:lstStyle/>
        <a:p>
          <a:endParaRPr lang="en-US"/>
        </a:p>
      </dgm:t>
    </dgm:pt>
    <dgm:pt modelId="{4BD1C41E-9182-4499-9818-E4887CF3138C}">
      <dgm:prSet custT="1"/>
      <dgm:spPr>
        <a:xfrm rot="5400000">
          <a:off x="1651104" y="940365"/>
          <a:ext cx="1008881" cy="2028748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US" sz="1000" b="0" i="0" dirty="0" smtClean="0"/>
            <a:t>Subjective</a:t>
          </a:r>
          <a:endParaRPr lang="en-US" sz="1000" b="0" i="0" dirty="0"/>
        </a:p>
      </dgm:t>
    </dgm:pt>
    <dgm:pt modelId="{99B9D904-FD06-46C3-A80F-C1D62AD23CD6}" type="parTrans" cxnId="{3333BDBB-F87B-467E-BC27-0166F80A3A3C}">
      <dgm:prSet/>
      <dgm:spPr/>
      <dgm:t>
        <a:bodyPr/>
        <a:lstStyle/>
        <a:p>
          <a:endParaRPr lang="en-US"/>
        </a:p>
      </dgm:t>
    </dgm:pt>
    <dgm:pt modelId="{4C0BB8E1-DBFE-48DB-AADF-87A886639E02}" type="sibTrans" cxnId="{3333BDBB-F87B-467E-BC27-0166F80A3A3C}">
      <dgm:prSet/>
      <dgm:spPr/>
      <dgm:t>
        <a:bodyPr/>
        <a:lstStyle/>
        <a:p>
          <a:endParaRPr lang="en-US"/>
        </a:p>
      </dgm:t>
    </dgm:pt>
    <dgm:pt modelId="{C397307B-DDD6-4382-8C5D-72D4CEF9E4B9}">
      <dgm:prSet custT="1"/>
      <dgm:spPr>
        <a:xfrm rot="5400000">
          <a:off x="1651104" y="940365"/>
          <a:ext cx="1008881" cy="2028748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US" sz="1000" b="0" i="0" dirty="0" smtClean="0"/>
            <a:t>Unjustified</a:t>
          </a:r>
          <a:endParaRPr lang="en-US" sz="1000" b="0" i="0" dirty="0"/>
        </a:p>
      </dgm:t>
    </dgm:pt>
    <dgm:pt modelId="{4EFBA665-E706-4208-B5EE-531F036CA7A5}" type="parTrans" cxnId="{CEC13687-4216-4254-B34A-808159F9BA27}">
      <dgm:prSet/>
      <dgm:spPr/>
      <dgm:t>
        <a:bodyPr/>
        <a:lstStyle/>
        <a:p>
          <a:endParaRPr lang="en-US"/>
        </a:p>
      </dgm:t>
    </dgm:pt>
    <dgm:pt modelId="{C1916882-7310-4F47-B5A6-611EE0961DE9}" type="sibTrans" cxnId="{CEC13687-4216-4254-B34A-808159F9BA27}">
      <dgm:prSet/>
      <dgm:spPr/>
      <dgm:t>
        <a:bodyPr/>
        <a:lstStyle/>
        <a:p>
          <a:endParaRPr lang="en-US"/>
        </a:p>
      </dgm:t>
    </dgm:pt>
    <dgm:pt modelId="{998687F6-4BE6-4C6E-BFE3-50DE936434CB}">
      <dgm:prSet custT="1"/>
      <dgm:spPr>
        <a:xfrm rot="5400000">
          <a:off x="1651104" y="-383791"/>
          <a:ext cx="1008881" cy="2028748"/>
        </a:xfr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US" sz="1000" b="0" i="0" dirty="0" smtClean="0"/>
            <a:t> Validation</a:t>
          </a:r>
          <a:endParaRPr lang="en-US" sz="1000" b="0" i="0" dirty="0"/>
        </a:p>
      </dgm:t>
    </dgm:pt>
    <dgm:pt modelId="{548350E8-C3FA-4C9C-8822-2479C5DF7D11}" type="parTrans" cxnId="{67B5AF00-A0DF-4525-A5B0-2CC0A95CF10E}">
      <dgm:prSet/>
      <dgm:spPr/>
      <dgm:t>
        <a:bodyPr/>
        <a:lstStyle/>
        <a:p>
          <a:endParaRPr lang="en-US"/>
        </a:p>
      </dgm:t>
    </dgm:pt>
    <dgm:pt modelId="{AA8C03ED-D64B-4EDF-984C-86A2E3FBA4F4}" type="sibTrans" cxnId="{67B5AF00-A0DF-4525-A5B0-2CC0A95CF10E}">
      <dgm:prSet/>
      <dgm:spPr/>
      <dgm:t>
        <a:bodyPr/>
        <a:lstStyle/>
        <a:p>
          <a:endParaRPr lang="en-US"/>
        </a:p>
      </dgm:t>
    </dgm:pt>
    <dgm:pt modelId="{686575F4-B7E1-4F7B-AB1F-07E700B12539}" type="pres">
      <dgm:prSet presAssocID="{F229B404-99E4-44C9-A027-BA62DF320AF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640946-5600-46F3-A02B-9B20A196DBF7}" type="pres">
      <dgm:prSet presAssocID="{D8EDAF72-6B24-4BAB-977C-963F33804EFA}" presName="linNode" presStyleCnt="0"/>
      <dgm:spPr/>
    </dgm:pt>
    <dgm:pt modelId="{9B6D8EFD-644C-442A-86B3-0AEB8A105EEF}" type="pres">
      <dgm:prSet presAssocID="{D8EDAF72-6B24-4BAB-977C-963F33804EFA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6D683B-E4AB-43EC-9E69-A7AB4824A784}" type="pres">
      <dgm:prSet presAssocID="{D8EDAF72-6B24-4BAB-977C-963F33804EFA}" presName="descendantText" presStyleLbl="alignAccFollowNode1" presStyleIdx="0" presStyleCnt="2" custScaleY="164309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B027C886-E670-4CA0-9353-E87680AD2BD0}" type="pres">
      <dgm:prSet presAssocID="{49B01225-609E-4DE4-B6EF-6626EA6F900B}" presName="sp" presStyleCnt="0"/>
      <dgm:spPr/>
    </dgm:pt>
    <dgm:pt modelId="{E940C160-C76F-44CA-86BB-73056D4D6B71}" type="pres">
      <dgm:prSet presAssocID="{52E7000A-AF97-4615-B416-505C9231576C}" presName="linNode" presStyleCnt="0"/>
      <dgm:spPr/>
    </dgm:pt>
    <dgm:pt modelId="{893F753C-41A3-4F2D-A488-62B4BBC6A269}" type="pres">
      <dgm:prSet presAssocID="{52E7000A-AF97-4615-B416-505C9231576C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A139D3-3CDF-49FF-BD5D-6B2F9AFB6ACA}" type="pres">
      <dgm:prSet presAssocID="{52E7000A-AF97-4615-B416-505C9231576C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258FBB-248C-4827-A3FC-324EF0EDA551}" type="presOf" srcId="{D8EDAF72-6B24-4BAB-977C-963F33804EFA}" destId="{9B6D8EFD-644C-442A-86B3-0AEB8A105EEF}" srcOrd="0" destOrd="0" presId="urn:microsoft.com/office/officeart/2005/8/layout/vList5"/>
    <dgm:cxn modelId="{3D8E06C0-907A-4825-B779-7D498FF94CAD}" type="presOf" srcId="{B2F08230-7E93-4250-9E01-D62D4288C0FB}" destId="{926D683B-E4AB-43EC-9E69-A7AB4824A784}" srcOrd="0" destOrd="0" presId="urn:microsoft.com/office/officeart/2005/8/layout/vList5"/>
    <dgm:cxn modelId="{70D5CFCA-264F-4CD4-BD3D-191CFF59505A}" srcId="{F229B404-99E4-44C9-A027-BA62DF320AF0}" destId="{52E7000A-AF97-4615-B416-505C9231576C}" srcOrd="1" destOrd="0" parTransId="{F379B775-E48D-4010-9BC3-FCBE7E113721}" sibTransId="{7EE2153C-AB4D-41A9-8AB2-889D877C7CDD}"/>
    <dgm:cxn modelId="{70FB8EBB-0C7F-4BA6-875A-42B103948AC3}" type="presOf" srcId="{9CCB3238-5BF1-4E26-B691-8DCE3FBF9717}" destId="{D2A139D3-3CDF-49FF-BD5D-6B2F9AFB6ACA}" srcOrd="0" destOrd="0" presId="urn:microsoft.com/office/officeart/2005/8/layout/vList5"/>
    <dgm:cxn modelId="{CEC13687-4216-4254-B34A-808159F9BA27}" srcId="{52E7000A-AF97-4615-B416-505C9231576C}" destId="{C397307B-DDD6-4382-8C5D-72D4CEF9E4B9}" srcOrd="2" destOrd="0" parTransId="{4EFBA665-E706-4208-B5EE-531F036CA7A5}" sibTransId="{C1916882-7310-4F47-B5A6-611EE0961DE9}"/>
    <dgm:cxn modelId="{4742C418-FEE0-4295-B576-6CCC558FB291}" srcId="{D8EDAF72-6B24-4BAB-977C-963F33804EFA}" destId="{93233627-BE1F-48BB-8B5E-42C30304F456}" srcOrd="1" destOrd="0" parTransId="{6D97FDFD-F9FA-48A0-8B3E-FA4F0C3001B3}" sibTransId="{5DC5EC64-8250-4EEF-B2AD-83CE3B99236B}"/>
    <dgm:cxn modelId="{B0FC240F-1C99-4397-B0BB-31B9201DAF94}" type="presOf" srcId="{998687F6-4BE6-4C6E-BFE3-50DE936434CB}" destId="{926D683B-E4AB-43EC-9E69-A7AB4824A784}" srcOrd="0" destOrd="2" presId="urn:microsoft.com/office/officeart/2005/8/layout/vList5"/>
    <dgm:cxn modelId="{69786719-76FF-43A4-BDA7-E4F47BA79223}" srcId="{52E7000A-AF97-4615-B416-505C9231576C}" destId="{9CCB3238-5BF1-4E26-B691-8DCE3FBF9717}" srcOrd="0" destOrd="0" parTransId="{621F315D-441B-4145-B916-25CE5525B2D4}" sibTransId="{DC70EBBD-7264-4C17-9F4F-E37C2401E4A3}"/>
    <dgm:cxn modelId="{63F7A71D-6CBD-40D9-ADFA-65981F00A78F}" type="presOf" srcId="{52E7000A-AF97-4615-B416-505C9231576C}" destId="{893F753C-41A3-4F2D-A488-62B4BBC6A269}" srcOrd="0" destOrd="0" presId="urn:microsoft.com/office/officeart/2005/8/layout/vList5"/>
    <dgm:cxn modelId="{0224747C-999B-44CC-97D7-AD169686F28B}" type="presOf" srcId="{F229B404-99E4-44C9-A027-BA62DF320AF0}" destId="{686575F4-B7E1-4F7B-AB1F-07E700B12539}" srcOrd="0" destOrd="0" presId="urn:microsoft.com/office/officeart/2005/8/layout/vList5"/>
    <dgm:cxn modelId="{4E9C50E0-404F-4119-9FD2-B90947A8BB27}" srcId="{D8EDAF72-6B24-4BAB-977C-963F33804EFA}" destId="{B2F08230-7E93-4250-9E01-D62D4288C0FB}" srcOrd="0" destOrd="0" parTransId="{80DD8F8A-D4A8-4657-96C7-459C3F351820}" sibTransId="{873DFA40-AF7F-49FB-9AE2-3E8599F13DD5}"/>
    <dgm:cxn modelId="{67B5AF00-A0DF-4525-A5B0-2CC0A95CF10E}" srcId="{D8EDAF72-6B24-4BAB-977C-963F33804EFA}" destId="{998687F6-4BE6-4C6E-BFE3-50DE936434CB}" srcOrd="2" destOrd="0" parTransId="{548350E8-C3FA-4C9C-8822-2479C5DF7D11}" sibTransId="{AA8C03ED-D64B-4EDF-984C-86A2E3FBA4F4}"/>
    <dgm:cxn modelId="{8EDEADBB-5285-4B0A-B857-413187EFAA63}" type="presOf" srcId="{93233627-BE1F-48BB-8B5E-42C30304F456}" destId="{926D683B-E4AB-43EC-9E69-A7AB4824A784}" srcOrd="0" destOrd="1" presId="urn:microsoft.com/office/officeart/2005/8/layout/vList5"/>
    <dgm:cxn modelId="{D56A2638-D18F-4DBD-A345-8FD620F199F8}" srcId="{F229B404-99E4-44C9-A027-BA62DF320AF0}" destId="{D8EDAF72-6B24-4BAB-977C-963F33804EFA}" srcOrd="0" destOrd="0" parTransId="{8EBA1E68-AB2D-4FAA-BC71-EB26B67979F1}" sibTransId="{49B01225-609E-4DE4-B6EF-6626EA6F900B}"/>
    <dgm:cxn modelId="{3333BDBB-F87B-467E-BC27-0166F80A3A3C}" srcId="{52E7000A-AF97-4615-B416-505C9231576C}" destId="{4BD1C41E-9182-4499-9818-E4887CF3138C}" srcOrd="1" destOrd="0" parTransId="{99B9D904-FD06-46C3-A80F-C1D62AD23CD6}" sibTransId="{4C0BB8E1-DBFE-48DB-AADF-87A886639E02}"/>
    <dgm:cxn modelId="{175EE556-4B7E-4676-9DB2-C780C63DA50A}" type="presOf" srcId="{4BD1C41E-9182-4499-9818-E4887CF3138C}" destId="{D2A139D3-3CDF-49FF-BD5D-6B2F9AFB6ACA}" srcOrd="0" destOrd="1" presId="urn:microsoft.com/office/officeart/2005/8/layout/vList5"/>
    <dgm:cxn modelId="{000F9CCC-7F06-4BA5-B8E2-A343A53D6223}" type="presOf" srcId="{C397307B-DDD6-4382-8C5D-72D4CEF9E4B9}" destId="{D2A139D3-3CDF-49FF-BD5D-6B2F9AFB6ACA}" srcOrd="0" destOrd="2" presId="urn:microsoft.com/office/officeart/2005/8/layout/vList5"/>
    <dgm:cxn modelId="{29DC9D37-00F1-4042-8E35-E6486558B8A3}" type="presParOf" srcId="{686575F4-B7E1-4F7B-AB1F-07E700B12539}" destId="{B9640946-5600-46F3-A02B-9B20A196DBF7}" srcOrd="0" destOrd="0" presId="urn:microsoft.com/office/officeart/2005/8/layout/vList5"/>
    <dgm:cxn modelId="{71198D16-217F-47FA-A9A9-2672C1A144F6}" type="presParOf" srcId="{B9640946-5600-46F3-A02B-9B20A196DBF7}" destId="{9B6D8EFD-644C-442A-86B3-0AEB8A105EEF}" srcOrd="0" destOrd="0" presId="urn:microsoft.com/office/officeart/2005/8/layout/vList5"/>
    <dgm:cxn modelId="{72B5EBF2-E6B1-4C8D-9C12-A12992469038}" type="presParOf" srcId="{B9640946-5600-46F3-A02B-9B20A196DBF7}" destId="{926D683B-E4AB-43EC-9E69-A7AB4824A784}" srcOrd="1" destOrd="0" presId="urn:microsoft.com/office/officeart/2005/8/layout/vList5"/>
    <dgm:cxn modelId="{352C2E64-B7F7-4D05-B267-BD4449FA29FD}" type="presParOf" srcId="{686575F4-B7E1-4F7B-AB1F-07E700B12539}" destId="{B027C886-E670-4CA0-9353-E87680AD2BD0}" srcOrd="1" destOrd="0" presId="urn:microsoft.com/office/officeart/2005/8/layout/vList5"/>
    <dgm:cxn modelId="{384AA830-8509-4A60-8B86-864CE1D7AA87}" type="presParOf" srcId="{686575F4-B7E1-4F7B-AB1F-07E700B12539}" destId="{E940C160-C76F-44CA-86BB-73056D4D6B71}" srcOrd="2" destOrd="0" presId="urn:microsoft.com/office/officeart/2005/8/layout/vList5"/>
    <dgm:cxn modelId="{89627A69-30F9-460D-9761-9399148A6F3F}" type="presParOf" srcId="{E940C160-C76F-44CA-86BB-73056D4D6B71}" destId="{893F753C-41A3-4F2D-A488-62B4BBC6A269}" srcOrd="0" destOrd="0" presId="urn:microsoft.com/office/officeart/2005/8/layout/vList5"/>
    <dgm:cxn modelId="{6C25DA11-66AD-412E-A52C-32282716E55D}" type="presParOf" srcId="{E940C160-C76F-44CA-86BB-73056D4D6B71}" destId="{D2A139D3-3CDF-49FF-BD5D-6B2F9AFB6AC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229B404-99E4-44C9-A027-BA62DF320AF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EDAF72-6B24-4BAB-977C-963F33804EFA}">
      <dgm:prSet custT="1"/>
      <dgm:spPr>
        <a:xfrm>
          <a:off x="0" y="31"/>
          <a:ext cx="1141171" cy="1261102"/>
        </a:xfrm>
        <a:prstGeom prst="round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US" sz="2000" dirty="0" smtClean="0">
              <a:solidFill>
                <a:sysClr val="window" lastClr="FFFFFF"/>
              </a:solidFill>
              <a:latin typeface="Sylfaen" panose="010A0502050306030303" pitchFamily="18" charset="0"/>
              <a:ea typeface="+mn-ea"/>
              <a:cs typeface="+mn-cs"/>
            </a:rPr>
            <a:t>Pros</a:t>
          </a:r>
          <a:endParaRPr lang="en-US" sz="20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8EBA1E68-AB2D-4FAA-BC71-EB26B67979F1}" type="parTrans" cxnId="{D56A2638-D18F-4DBD-A345-8FD620F199F8}">
      <dgm:prSet/>
      <dgm:spPr/>
      <dgm:t>
        <a:bodyPr/>
        <a:lstStyle/>
        <a:p>
          <a:endParaRPr lang="en-US"/>
        </a:p>
      </dgm:t>
    </dgm:pt>
    <dgm:pt modelId="{49B01225-609E-4DE4-B6EF-6626EA6F900B}" type="sibTrans" cxnId="{D56A2638-D18F-4DBD-A345-8FD620F199F8}">
      <dgm:prSet/>
      <dgm:spPr/>
      <dgm:t>
        <a:bodyPr/>
        <a:lstStyle/>
        <a:p>
          <a:endParaRPr lang="en-US"/>
        </a:p>
      </dgm:t>
    </dgm:pt>
    <dgm:pt modelId="{B2F08230-7E93-4250-9E01-D62D4288C0FB}">
      <dgm:prSet custT="1"/>
      <dgm:spPr>
        <a:xfrm rot="5400000">
          <a:off x="1651104" y="-383791"/>
          <a:ext cx="1008881" cy="2028748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US" sz="1000" b="0" i="0" dirty="0" smtClean="0"/>
            <a:t> Real time</a:t>
          </a:r>
          <a:endParaRPr lang="en-US" sz="1000" b="0" i="0" dirty="0"/>
        </a:p>
      </dgm:t>
    </dgm:pt>
    <dgm:pt modelId="{80DD8F8A-D4A8-4657-96C7-459C3F351820}" type="parTrans" cxnId="{4E9C50E0-404F-4119-9FD2-B90947A8BB27}">
      <dgm:prSet/>
      <dgm:spPr/>
      <dgm:t>
        <a:bodyPr/>
        <a:lstStyle/>
        <a:p>
          <a:endParaRPr lang="en-US"/>
        </a:p>
      </dgm:t>
    </dgm:pt>
    <dgm:pt modelId="{873DFA40-AF7F-49FB-9AE2-3E8599F13DD5}" type="sibTrans" cxnId="{4E9C50E0-404F-4119-9FD2-B90947A8BB27}">
      <dgm:prSet/>
      <dgm:spPr/>
      <dgm:t>
        <a:bodyPr/>
        <a:lstStyle/>
        <a:p>
          <a:endParaRPr lang="en-US"/>
        </a:p>
      </dgm:t>
    </dgm:pt>
    <dgm:pt modelId="{52E7000A-AF97-4615-B416-505C9231576C}">
      <dgm:prSet/>
      <dgm:spPr>
        <a:xfrm>
          <a:off x="0" y="1324189"/>
          <a:ext cx="1141171" cy="1261102"/>
        </a:xfrm>
        <a:prstGeom prst="round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US" dirty="0" smtClean="0">
              <a:solidFill>
                <a:sysClr val="window" lastClr="FFFFFF"/>
              </a:solidFill>
              <a:latin typeface="Sylfaen" panose="010A0502050306030303" pitchFamily="18" charset="0"/>
              <a:ea typeface="+mn-ea"/>
              <a:cs typeface="+mn-cs"/>
            </a:rPr>
            <a:t>Cons</a:t>
          </a:r>
          <a:endParaRPr lang="en-US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F379B775-E48D-4010-9BC3-FCBE7E113721}" type="parTrans" cxnId="{70D5CFCA-264F-4CD4-BD3D-191CFF59505A}">
      <dgm:prSet/>
      <dgm:spPr/>
      <dgm:t>
        <a:bodyPr/>
        <a:lstStyle/>
        <a:p>
          <a:endParaRPr lang="en-US"/>
        </a:p>
      </dgm:t>
    </dgm:pt>
    <dgm:pt modelId="{7EE2153C-AB4D-41A9-8AB2-889D877C7CDD}" type="sibTrans" cxnId="{70D5CFCA-264F-4CD4-BD3D-191CFF59505A}">
      <dgm:prSet/>
      <dgm:spPr/>
      <dgm:t>
        <a:bodyPr/>
        <a:lstStyle/>
        <a:p>
          <a:endParaRPr lang="en-US"/>
        </a:p>
      </dgm:t>
    </dgm:pt>
    <dgm:pt modelId="{9CCB3238-5BF1-4E26-B691-8DCE3FBF9717}">
      <dgm:prSet custT="1"/>
      <dgm:spPr>
        <a:xfrm rot="5400000">
          <a:off x="1651104" y="940365"/>
          <a:ext cx="1008881" cy="2028748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US" sz="1000" b="0" i="0" dirty="0" smtClean="0"/>
            <a:t>Unstructured</a:t>
          </a:r>
          <a:endParaRPr lang="en-US" sz="1000" b="0" i="0" dirty="0"/>
        </a:p>
      </dgm:t>
    </dgm:pt>
    <dgm:pt modelId="{621F315D-441B-4145-B916-25CE5525B2D4}" type="parTrans" cxnId="{69786719-76FF-43A4-BDA7-E4F47BA79223}">
      <dgm:prSet/>
      <dgm:spPr/>
      <dgm:t>
        <a:bodyPr/>
        <a:lstStyle/>
        <a:p>
          <a:endParaRPr lang="en-US"/>
        </a:p>
      </dgm:t>
    </dgm:pt>
    <dgm:pt modelId="{DC70EBBD-7264-4C17-9F4F-E37C2401E4A3}" type="sibTrans" cxnId="{69786719-76FF-43A4-BDA7-E4F47BA79223}">
      <dgm:prSet/>
      <dgm:spPr/>
      <dgm:t>
        <a:bodyPr/>
        <a:lstStyle/>
        <a:p>
          <a:endParaRPr lang="en-US"/>
        </a:p>
      </dgm:t>
    </dgm:pt>
    <dgm:pt modelId="{93233627-BE1F-48BB-8B5E-42C30304F456}">
      <dgm:prSet custT="1"/>
      <dgm:spPr>
        <a:xfrm rot="5400000">
          <a:off x="1651104" y="-383791"/>
          <a:ext cx="1008881" cy="2028748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US" sz="1000" b="0" i="0" dirty="0" smtClean="0"/>
            <a:t> Instant</a:t>
          </a:r>
          <a:endParaRPr lang="en-US" sz="1000" b="0" i="0" dirty="0"/>
        </a:p>
      </dgm:t>
    </dgm:pt>
    <dgm:pt modelId="{6D97FDFD-F9FA-48A0-8B3E-FA4F0C3001B3}" type="parTrans" cxnId="{4742C418-FEE0-4295-B576-6CCC558FB291}">
      <dgm:prSet/>
      <dgm:spPr/>
      <dgm:t>
        <a:bodyPr/>
        <a:lstStyle/>
        <a:p>
          <a:endParaRPr lang="en-US"/>
        </a:p>
      </dgm:t>
    </dgm:pt>
    <dgm:pt modelId="{5DC5EC64-8250-4EEF-B2AD-83CE3B99236B}" type="sibTrans" cxnId="{4742C418-FEE0-4295-B576-6CCC558FB291}">
      <dgm:prSet/>
      <dgm:spPr/>
      <dgm:t>
        <a:bodyPr/>
        <a:lstStyle/>
        <a:p>
          <a:endParaRPr lang="en-US"/>
        </a:p>
      </dgm:t>
    </dgm:pt>
    <dgm:pt modelId="{4BD1C41E-9182-4499-9818-E4887CF3138C}">
      <dgm:prSet custT="1"/>
      <dgm:spPr>
        <a:xfrm rot="5400000">
          <a:off x="1651104" y="940365"/>
          <a:ext cx="1008881" cy="2028748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US" sz="1000" b="0" i="0" dirty="0" smtClean="0"/>
            <a:t>Duplicated</a:t>
          </a:r>
          <a:endParaRPr lang="en-US" sz="1000" b="0" i="0" dirty="0"/>
        </a:p>
      </dgm:t>
    </dgm:pt>
    <dgm:pt modelId="{99B9D904-FD06-46C3-A80F-C1D62AD23CD6}" type="parTrans" cxnId="{3333BDBB-F87B-467E-BC27-0166F80A3A3C}">
      <dgm:prSet/>
      <dgm:spPr/>
      <dgm:t>
        <a:bodyPr/>
        <a:lstStyle/>
        <a:p>
          <a:endParaRPr lang="en-US"/>
        </a:p>
      </dgm:t>
    </dgm:pt>
    <dgm:pt modelId="{4C0BB8E1-DBFE-48DB-AADF-87A886639E02}" type="sibTrans" cxnId="{3333BDBB-F87B-467E-BC27-0166F80A3A3C}">
      <dgm:prSet/>
      <dgm:spPr/>
      <dgm:t>
        <a:bodyPr/>
        <a:lstStyle/>
        <a:p>
          <a:endParaRPr lang="en-US"/>
        </a:p>
      </dgm:t>
    </dgm:pt>
    <dgm:pt modelId="{C397307B-DDD6-4382-8C5D-72D4CEF9E4B9}">
      <dgm:prSet custT="1"/>
      <dgm:spPr>
        <a:xfrm rot="5400000">
          <a:off x="1651104" y="940365"/>
          <a:ext cx="1008881" cy="2028748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US" sz="1000" b="0" i="0" dirty="0" smtClean="0"/>
            <a:t>Expensive</a:t>
          </a:r>
          <a:endParaRPr lang="en-US" sz="1000" b="0" i="0" dirty="0"/>
        </a:p>
      </dgm:t>
    </dgm:pt>
    <dgm:pt modelId="{4EFBA665-E706-4208-B5EE-531F036CA7A5}" type="parTrans" cxnId="{CEC13687-4216-4254-B34A-808159F9BA27}">
      <dgm:prSet/>
      <dgm:spPr/>
      <dgm:t>
        <a:bodyPr/>
        <a:lstStyle/>
        <a:p>
          <a:endParaRPr lang="en-US"/>
        </a:p>
      </dgm:t>
    </dgm:pt>
    <dgm:pt modelId="{C1916882-7310-4F47-B5A6-611EE0961DE9}" type="sibTrans" cxnId="{CEC13687-4216-4254-B34A-808159F9BA27}">
      <dgm:prSet/>
      <dgm:spPr/>
      <dgm:t>
        <a:bodyPr/>
        <a:lstStyle/>
        <a:p>
          <a:endParaRPr lang="en-US"/>
        </a:p>
      </dgm:t>
    </dgm:pt>
    <dgm:pt modelId="{998687F6-4BE6-4C6E-BFE3-50DE936434CB}">
      <dgm:prSet custT="1"/>
      <dgm:spPr>
        <a:xfrm rot="5400000">
          <a:off x="1651104" y="-383791"/>
          <a:ext cx="1008881" cy="2028748"/>
        </a:xfr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US" sz="1000" b="0" i="0" dirty="0" smtClean="0"/>
            <a:t> Big volume</a:t>
          </a:r>
          <a:endParaRPr lang="en-US" sz="1000" b="0" i="0" dirty="0"/>
        </a:p>
      </dgm:t>
    </dgm:pt>
    <dgm:pt modelId="{548350E8-C3FA-4C9C-8822-2479C5DF7D11}" type="parTrans" cxnId="{67B5AF00-A0DF-4525-A5B0-2CC0A95CF10E}">
      <dgm:prSet/>
      <dgm:spPr/>
      <dgm:t>
        <a:bodyPr/>
        <a:lstStyle/>
        <a:p>
          <a:endParaRPr lang="en-US"/>
        </a:p>
      </dgm:t>
    </dgm:pt>
    <dgm:pt modelId="{AA8C03ED-D64B-4EDF-984C-86A2E3FBA4F4}" type="sibTrans" cxnId="{67B5AF00-A0DF-4525-A5B0-2CC0A95CF10E}">
      <dgm:prSet/>
      <dgm:spPr/>
      <dgm:t>
        <a:bodyPr/>
        <a:lstStyle/>
        <a:p>
          <a:endParaRPr lang="en-US"/>
        </a:p>
      </dgm:t>
    </dgm:pt>
    <dgm:pt modelId="{686575F4-B7E1-4F7B-AB1F-07E700B12539}" type="pres">
      <dgm:prSet presAssocID="{F229B404-99E4-44C9-A027-BA62DF320AF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640946-5600-46F3-A02B-9B20A196DBF7}" type="pres">
      <dgm:prSet presAssocID="{D8EDAF72-6B24-4BAB-977C-963F33804EFA}" presName="linNode" presStyleCnt="0"/>
      <dgm:spPr/>
    </dgm:pt>
    <dgm:pt modelId="{9B6D8EFD-644C-442A-86B3-0AEB8A105EEF}" type="pres">
      <dgm:prSet presAssocID="{D8EDAF72-6B24-4BAB-977C-963F33804EFA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6D683B-E4AB-43EC-9E69-A7AB4824A784}" type="pres">
      <dgm:prSet presAssocID="{D8EDAF72-6B24-4BAB-977C-963F33804EFA}" presName="descendantText" presStyleLbl="alignAccFollowNode1" presStyleIdx="0" presStyleCnt="2" custScaleY="164309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B027C886-E670-4CA0-9353-E87680AD2BD0}" type="pres">
      <dgm:prSet presAssocID="{49B01225-609E-4DE4-B6EF-6626EA6F900B}" presName="sp" presStyleCnt="0"/>
      <dgm:spPr/>
    </dgm:pt>
    <dgm:pt modelId="{E940C160-C76F-44CA-86BB-73056D4D6B71}" type="pres">
      <dgm:prSet presAssocID="{52E7000A-AF97-4615-B416-505C9231576C}" presName="linNode" presStyleCnt="0"/>
      <dgm:spPr/>
    </dgm:pt>
    <dgm:pt modelId="{893F753C-41A3-4F2D-A488-62B4BBC6A269}" type="pres">
      <dgm:prSet presAssocID="{52E7000A-AF97-4615-B416-505C9231576C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A139D3-3CDF-49FF-BD5D-6B2F9AFB6ACA}" type="pres">
      <dgm:prSet presAssocID="{52E7000A-AF97-4615-B416-505C9231576C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258FBB-248C-4827-A3FC-324EF0EDA551}" type="presOf" srcId="{D8EDAF72-6B24-4BAB-977C-963F33804EFA}" destId="{9B6D8EFD-644C-442A-86B3-0AEB8A105EEF}" srcOrd="0" destOrd="0" presId="urn:microsoft.com/office/officeart/2005/8/layout/vList5"/>
    <dgm:cxn modelId="{3D8E06C0-907A-4825-B779-7D498FF94CAD}" type="presOf" srcId="{B2F08230-7E93-4250-9E01-D62D4288C0FB}" destId="{926D683B-E4AB-43EC-9E69-A7AB4824A784}" srcOrd="0" destOrd="0" presId="urn:microsoft.com/office/officeart/2005/8/layout/vList5"/>
    <dgm:cxn modelId="{70D5CFCA-264F-4CD4-BD3D-191CFF59505A}" srcId="{F229B404-99E4-44C9-A027-BA62DF320AF0}" destId="{52E7000A-AF97-4615-B416-505C9231576C}" srcOrd="1" destOrd="0" parTransId="{F379B775-E48D-4010-9BC3-FCBE7E113721}" sibTransId="{7EE2153C-AB4D-41A9-8AB2-889D877C7CDD}"/>
    <dgm:cxn modelId="{70FB8EBB-0C7F-4BA6-875A-42B103948AC3}" type="presOf" srcId="{9CCB3238-5BF1-4E26-B691-8DCE3FBF9717}" destId="{D2A139D3-3CDF-49FF-BD5D-6B2F9AFB6ACA}" srcOrd="0" destOrd="0" presId="urn:microsoft.com/office/officeart/2005/8/layout/vList5"/>
    <dgm:cxn modelId="{CEC13687-4216-4254-B34A-808159F9BA27}" srcId="{52E7000A-AF97-4615-B416-505C9231576C}" destId="{C397307B-DDD6-4382-8C5D-72D4CEF9E4B9}" srcOrd="2" destOrd="0" parTransId="{4EFBA665-E706-4208-B5EE-531F036CA7A5}" sibTransId="{C1916882-7310-4F47-B5A6-611EE0961DE9}"/>
    <dgm:cxn modelId="{4742C418-FEE0-4295-B576-6CCC558FB291}" srcId="{D8EDAF72-6B24-4BAB-977C-963F33804EFA}" destId="{93233627-BE1F-48BB-8B5E-42C30304F456}" srcOrd="1" destOrd="0" parTransId="{6D97FDFD-F9FA-48A0-8B3E-FA4F0C3001B3}" sibTransId="{5DC5EC64-8250-4EEF-B2AD-83CE3B99236B}"/>
    <dgm:cxn modelId="{B0FC240F-1C99-4397-B0BB-31B9201DAF94}" type="presOf" srcId="{998687F6-4BE6-4C6E-BFE3-50DE936434CB}" destId="{926D683B-E4AB-43EC-9E69-A7AB4824A784}" srcOrd="0" destOrd="2" presId="urn:microsoft.com/office/officeart/2005/8/layout/vList5"/>
    <dgm:cxn modelId="{69786719-76FF-43A4-BDA7-E4F47BA79223}" srcId="{52E7000A-AF97-4615-B416-505C9231576C}" destId="{9CCB3238-5BF1-4E26-B691-8DCE3FBF9717}" srcOrd="0" destOrd="0" parTransId="{621F315D-441B-4145-B916-25CE5525B2D4}" sibTransId="{DC70EBBD-7264-4C17-9F4F-E37C2401E4A3}"/>
    <dgm:cxn modelId="{63F7A71D-6CBD-40D9-ADFA-65981F00A78F}" type="presOf" srcId="{52E7000A-AF97-4615-B416-505C9231576C}" destId="{893F753C-41A3-4F2D-A488-62B4BBC6A269}" srcOrd="0" destOrd="0" presId="urn:microsoft.com/office/officeart/2005/8/layout/vList5"/>
    <dgm:cxn modelId="{0224747C-999B-44CC-97D7-AD169686F28B}" type="presOf" srcId="{F229B404-99E4-44C9-A027-BA62DF320AF0}" destId="{686575F4-B7E1-4F7B-AB1F-07E700B12539}" srcOrd="0" destOrd="0" presId="urn:microsoft.com/office/officeart/2005/8/layout/vList5"/>
    <dgm:cxn modelId="{4E9C50E0-404F-4119-9FD2-B90947A8BB27}" srcId="{D8EDAF72-6B24-4BAB-977C-963F33804EFA}" destId="{B2F08230-7E93-4250-9E01-D62D4288C0FB}" srcOrd="0" destOrd="0" parTransId="{80DD8F8A-D4A8-4657-96C7-459C3F351820}" sibTransId="{873DFA40-AF7F-49FB-9AE2-3E8599F13DD5}"/>
    <dgm:cxn modelId="{67B5AF00-A0DF-4525-A5B0-2CC0A95CF10E}" srcId="{D8EDAF72-6B24-4BAB-977C-963F33804EFA}" destId="{998687F6-4BE6-4C6E-BFE3-50DE936434CB}" srcOrd="2" destOrd="0" parTransId="{548350E8-C3FA-4C9C-8822-2479C5DF7D11}" sibTransId="{AA8C03ED-D64B-4EDF-984C-86A2E3FBA4F4}"/>
    <dgm:cxn modelId="{8EDEADBB-5285-4B0A-B857-413187EFAA63}" type="presOf" srcId="{93233627-BE1F-48BB-8B5E-42C30304F456}" destId="{926D683B-E4AB-43EC-9E69-A7AB4824A784}" srcOrd="0" destOrd="1" presId="urn:microsoft.com/office/officeart/2005/8/layout/vList5"/>
    <dgm:cxn modelId="{D56A2638-D18F-4DBD-A345-8FD620F199F8}" srcId="{F229B404-99E4-44C9-A027-BA62DF320AF0}" destId="{D8EDAF72-6B24-4BAB-977C-963F33804EFA}" srcOrd="0" destOrd="0" parTransId="{8EBA1E68-AB2D-4FAA-BC71-EB26B67979F1}" sibTransId="{49B01225-609E-4DE4-B6EF-6626EA6F900B}"/>
    <dgm:cxn modelId="{3333BDBB-F87B-467E-BC27-0166F80A3A3C}" srcId="{52E7000A-AF97-4615-B416-505C9231576C}" destId="{4BD1C41E-9182-4499-9818-E4887CF3138C}" srcOrd="1" destOrd="0" parTransId="{99B9D904-FD06-46C3-A80F-C1D62AD23CD6}" sibTransId="{4C0BB8E1-DBFE-48DB-AADF-87A886639E02}"/>
    <dgm:cxn modelId="{175EE556-4B7E-4676-9DB2-C780C63DA50A}" type="presOf" srcId="{4BD1C41E-9182-4499-9818-E4887CF3138C}" destId="{D2A139D3-3CDF-49FF-BD5D-6B2F9AFB6ACA}" srcOrd="0" destOrd="1" presId="urn:microsoft.com/office/officeart/2005/8/layout/vList5"/>
    <dgm:cxn modelId="{000F9CCC-7F06-4BA5-B8E2-A343A53D6223}" type="presOf" srcId="{C397307B-DDD6-4382-8C5D-72D4CEF9E4B9}" destId="{D2A139D3-3CDF-49FF-BD5D-6B2F9AFB6ACA}" srcOrd="0" destOrd="2" presId="urn:microsoft.com/office/officeart/2005/8/layout/vList5"/>
    <dgm:cxn modelId="{29DC9D37-00F1-4042-8E35-E6486558B8A3}" type="presParOf" srcId="{686575F4-B7E1-4F7B-AB1F-07E700B12539}" destId="{B9640946-5600-46F3-A02B-9B20A196DBF7}" srcOrd="0" destOrd="0" presId="urn:microsoft.com/office/officeart/2005/8/layout/vList5"/>
    <dgm:cxn modelId="{71198D16-217F-47FA-A9A9-2672C1A144F6}" type="presParOf" srcId="{B9640946-5600-46F3-A02B-9B20A196DBF7}" destId="{9B6D8EFD-644C-442A-86B3-0AEB8A105EEF}" srcOrd="0" destOrd="0" presId="urn:microsoft.com/office/officeart/2005/8/layout/vList5"/>
    <dgm:cxn modelId="{72B5EBF2-E6B1-4C8D-9C12-A12992469038}" type="presParOf" srcId="{B9640946-5600-46F3-A02B-9B20A196DBF7}" destId="{926D683B-E4AB-43EC-9E69-A7AB4824A784}" srcOrd="1" destOrd="0" presId="urn:microsoft.com/office/officeart/2005/8/layout/vList5"/>
    <dgm:cxn modelId="{352C2E64-B7F7-4D05-B267-BD4449FA29FD}" type="presParOf" srcId="{686575F4-B7E1-4F7B-AB1F-07E700B12539}" destId="{B027C886-E670-4CA0-9353-E87680AD2BD0}" srcOrd="1" destOrd="0" presId="urn:microsoft.com/office/officeart/2005/8/layout/vList5"/>
    <dgm:cxn modelId="{384AA830-8509-4A60-8B86-864CE1D7AA87}" type="presParOf" srcId="{686575F4-B7E1-4F7B-AB1F-07E700B12539}" destId="{E940C160-C76F-44CA-86BB-73056D4D6B71}" srcOrd="2" destOrd="0" presId="urn:microsoft.com/office/officeart/2005/8/layout/vList5"/>
    <dgm:cxn modelId="{89627A69-30F9-460D-9761-9399148A6F3F}" type="presParOf" srcId="{E940C160-C76F-44CA-86BB-73056D4D6B71}" destId="{893F753C-41A3-4F2D-A488-62B4BBC6A269}" srcOrd="0" destOrd="0" presId="urn:microsoft.com/office/officeart/2005/8/layout/vList5"/>
    <dgm:cxn modelId="{6C25DA11-66AD-412E-A52C-32282716E55D}" type="presParOf" srcId="{E940C160-C76F-44CA-86BB-73056D4D6B71}" destId="{D2A139D3-3CDF-49FF-BD5D-6B2F9AFB6AC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59BE5F-756F-4527-AA79-96AA448A7849}">
      <dsp:nvSpPr>
        <dsp:cNvPr id="0" name=""/>
        <dsp:cNvSpPr/>
      </dsp:nvSpPr>
      <dsp:spPr>
        <a:xfrm>
          <a:off x="0" y="0"/>
          <a:ext cx="8169883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The main challenge is that information is spread throughout institutions, which is not sufficiently analyzed and used in practice.</a:t>
          </a:r>
          <a:endParaRPr lang="en-US" sz="1600" kern="1200" dirty="0"/>
        </a:p>
      </dsp:txBody>
      <dsp:txXfrm>
        <a:off x="31070" y="31070"/>
        <a:ext cx="8107743" cy="574340"/>
      </dsp:txXfrm>
    </dsp:sp>
    <dsp:sp modelId="{6E77F8B5-23BB-48E4-AFF2-CD1D6889ADB4}">
      <dsp:nvSpPr>
        <dsp:cNvPr id="0" name=""/>
        <dsp:cNvSpPr/>
      </dsp:nvSpPr>
      <dsp:spPr>
        <a:xfrm>
          <a:off x="0" y="697638"/>
          <a:ext cx="8169883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The main objective of LMIS is to support users overcoming the mentioned above problems. </a:t>
          </a:r>
          <a:endParaRPr lang="en-US" sz="1600" kern="1200" dirty="0"/>
        </a:p>
      </dsp:txBody>
      <dsp:txXfrm>
        <a:off x="31070" y="728708"/>
        <a:ext cx="8107743" cy="5743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FB9358-412A-4007-92AA-D1BE149C199B}">
      <dsp:nvSpPr>
        <dsp:cNvPr id="0" name=""/>
        <dsp:cNvSpPr/>
      </dsp:nvSpPr>
      <dsp:spPr>
        <a:xfrm>
          <a:off x="0" y="18895"/>
          <a:ext cx="7937874" cy="393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To give information structural form, analyze and make it accessible.  </a:t>
          </a:r>
          <a:endParaRPr lang="en-US" sz="1600" kern="1200" dirty="0"/>
        </a:p>
      </dsp:txBody>
      <dsp:txXfrm>
        <a:off x="19191" y="38086"/>
        <a:ext cx="7899492" cy="354738"/>
      </dsp:txXfrm>
    </dsp:sp>
    <dsp:sp modelId="{F159D62F-DBB1-42E9-915F-03E76D43CA2B}">
      <dsp:nvSpPr>
        <dsp:cNvPr id="0" name=""/>
        <dsp:cNvSpPr/>
      </dsp:nvSpPr>
      <dsp:spPr>
        <a:xfrm>
          <a:off x="0" y="472496"/>
          <a:ext cx="7937874" cy="393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To deliver information in the easiest way.</a:t>
          </a:r>
          <a:endParaRPr lang="en-US" sz="1600" kern="1200" dirty="0"/>
        </a:p>
      </dsp:txBody>
      <dsp:txXfrm>
        <a:off x="19191" y="491687"/>
        <a:ext cx="7899492" cy="3547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71FF60-B1D2-4928-B71D-15D49C098E0D}">
      <dsp:nvSpPr>
        <dsp:cNvPr id="0" name=""/>
        <dsp:cNvSpPr/>
      </dsp:nvSpPr>
      <dsp:spPr>
        <a:xfrm>
          <a:off x="3218814" y="3048164"/>
          <a:ext cx="82988" cy="873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E8A0FF-665E-4618-9015-DC421F221BED}">
      <dsp:nvSpPr>
        <dsp:cNvPr id="0" name=""/>
        <dsp:cNvSpPr/>
      </dsp:nvSpPr>
      <dsp:spPr>
        <a:xfrm>
          <a:off x="3109386" y="3095083"/>
          <a:ext cx="82988" cy="873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13BB15-3BFF-47B8-A7A4-CC37385D0641}">
      <dsp:nvSpPr>
        <dsp:cNvPr id="0" name=""/>
        <dsp:cNvSpPr/>
      </dsp:nvSpPr>
      <dsp:spPr>
        <a:xfrm>
          <a:off x="2997901" y="3135037"/>
          <a:ext cx="82988" cy="873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FAA108-15FA-4D12-BA41-70026EB41CCB}">
      <dsp:nvSpPr>
        <dsp:cNvPr id="0" name=""/>
        <dsp:cNvSpPr/>
      </dsp:nvSpPr>
      <dsp:spPr>
        <a:xfrm>
          <a:off x="2884771" y="3167661"/>
          <a:ext cx="82988" cy="873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D4C5F5-BCD6-4A7B-8A15-2A0541E10483}">
      <dsp:nvSpPr>
        <dsp:cNvPr id="0" name=""/>
        <dsp:cNvSpPr/>
      </dsp:nvSpPr>
      <dsp:spPr>
        <a:xfrm>
          <a:off x="2770406" y="3192953"/>
          <a:ext cx="82988" cy="873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CD555B-E318-4A73-8BDC-31BD614F1F85}">
      <dsp:nvSpPr>
        <dsp:cNvPr id="0" name=""/>
        <dsp:cNvSpPr/>
      </dsp:nvSpPr>
      <dsp:spPr>
        <a:xfrm>
          <a:off x="3840003" y="2608666"/>
          <a:ext cx="82988" cy="873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70BAA9-FD03-463F-BD68-A55CF99B7D14}">
      <dsp:nvSpPr>
        <dsp:cNvPr id="0" name=""/>
        <dsp:cNvSpPr/>
      </dsp:nvSpPr>
      <dsp:spPr>
        <a:xfrm>
          <a:off x="3748676" y="2695906"/>
          <a:ext cx="82988" cy="873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F68BE2-0A69-462B-BD3F-578E4050FC0A}">
      <dsp:nvSpPr>
        <dsp:cNvPr id="0" name=""/>
        <dsp:cNvSpPr/>
      </dsp:nvSpPr>
      <dsp:spPr>
        <a:xfrm>
          <a:off x="4236577" y="2090726"/>
          <a:ext cx="82988" cy="873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8546B3-C0E1-4898-A01A-4F1CE2CD999C}">
      <dsp:nvSpPr>
        <dsp:cNvPr id="0" name=""/>
        <dsp:cNvSpPr/>
      </dsp:nvSpPr>
      <dsp:spPr>
        <a:xfrm>
          <a:off x="4505210" y="1478214"/>
          <a:ext cx="82988" cy="873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50E736-A8E4-4C35-912D-E5E874583808}">
      <dsp:nvSpPr>
        <dsp:cNvPr id="0" name=""/>
        <dsp:cNvSpPr/>
      </dsp:nvSpPr>
      <dsp:spPr>
        <a:xfrm>
          <a:off x="4633150" y="840411"/>
          <a:ext cx="82988" cy="873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A94ABA-4CA4-457C-8EC9-911205FFE6B8}">
      <dsp:nvSpPr>
        <dsp:cNvPr id="0" name=""/>
        <dsp:cNvSpPr/>
      </dsp:nvSpPr>
      <dsp:spPr>
        <a:xfrm>
          <a:off x="4521665" y="82377"/>
          <a:ext cx="82988" cy="873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6DACFF-3B24-45BF-891D-6986ABE62A85}">
      <dsp:nvSpPr>
        <dsp:cNvPr id="0" name=""/>
        <dsp:cNvSpPr/>
      </dsp:nvSpPr>
      <dsp:spPr>
        <a:xfrm>
          <a:off x="4597771" y="21163"/>
          <a:ext cx="82988" cy="873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450D01-EB87-4EA9-97B4-59525B7F2E39}">
      <dsp:nvSpPr>
        <dsp:cNvPr id="0" name=""/>
        <dsp:cNvSpPr/>
      </dsp:nvSpPr>
      <dsp:spPr>
        <a:xfrm>
          <a:off x="4674288" y="-40051"/>
          <a:ext cx="82988" cy="873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6172A8-4CCA-49F0-839C-28CBB7AB4B3B}">
      <dsp:nvSpPr>
        <dsp:cNvPr id="0" name=""/>
        <dsp:cNvSpPr/>
      </dsp:nvSpPr>
      <dsp:spPr>
        <a:xfrm>
          <a:off x="4750394" y="21163"/>
          <a:ext cx="82988" cy="873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231AD9-896E-495A-8810-5DB1342F5A14}">
      <dsp:nvSpPr>
        <dsp:cNvPr id="0" name=""/>
        <dsp:cNvSpPr/>
      </dsp:nvSpPr>
      <dsp:spPr>
        <a:xfrm>
          <a:off x="4826500" y="82377"/>
          <a:ext cx="82988" cy="873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617960-9293-4933-AB9B-030483ED37EA}">
      <dsp:nvSpPr>
        <dsp:cNvPr id="0" name=""/>
        <dsp:cNvSpPr/>
      </dsp:nvSpPr>
      <dsp:spPr>
        <a:xfrm>
          <a:off x="4674288" y="88975"/>
          <a:ext cx="82988" cy="873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701BE5-6605-42DA-B889-50475523F1AB}">
      <dsp:nvSpPr>
        <dsp:cNvPr id="0" name=""/>
        <dsp:cNvSpPr/>
      </dsp:nvSpPr>
      <dsp:spPr>
        <a:xfrm>
          <a:off x="4674288" y="218002"/>
          <a:ext cx="82988" cy="873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CC50C2-DAAA-4B1E-826D-C50EDF4D586A}">
      <dsp:nvSpPr>
        <dsp:cNvPr id="0" name=""/>
        <dsp:cNvSpPr/>
      </dsp:nvSpPr>
      <dsp:spPr>
        <a:xfrm>
          <a:off x="2180640" y="3199530"/>
          <a:ext cx="1789915" cy="504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757" tIns="41910" rIns="41910" bIns="4191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Globalization</a:t>
          </a:r>
          <a:endParaRPr lang="en-US" sz="1100" kern="1200" dirty="0"/>
        </a:p>
      </dsp:txBody>
      <dsp:txXfrm>
        <a:off x="2205286" y="3224176"/>
        <a:ext cx="1740623" cy="455588"/>
      </dsp:txXfrm>
    </dsp:sp>
    <dsp:sp modelId="{D4CB7650-A5A3-4743-B687-A84F026A82B1}">
      <dsp:nvSpPr>
        <dsp:cNvPr id="0" name=""/>
        <dsp:cNvSpPr/>
      </dsp:nvSpPr>
      <dsp:spPr>
        <a:xfrm>
          <a:off x="2055506" y="2832165"/>
          <a:ext cx="829893" cy="87342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A84AA5-1736-4931-8506-0801DAE75A3A}">
      <dsp:nvSpPr>
        <dsp:cNvPr id="0" name=""/>
        <dsp:cNvSpPr/>
      </dsp:nvSpPr>
      <dsp:spPr>
        <a:xfrm>
          <a:off x="3051057" y="2836552"/>
          <a:ext cx="2175933" cy="5233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757" tIns="41910" rIns="41910" bIns="4191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Work organization</a:t>
          </a:r>
          <a:endParaRPr lang="en-US" sz="1100" kern="1200" dirty="0"/>
        </a:p>
      </dsp:txBody>
      <dsp:txXfrm>
        <a:off x="3076607" y="2862102"/>
        <a:ext cx="2124833" cy="472288"/>
      </dsp:txXfrm>
    </dsp:sp>
    <dsp:sp modelId="{300DF8C6-96C1-41BD-9389-1C789DFF3241}">
      <dsp:nvSpPr>
        <dsp:cNvPr id="0" name=""/>
        <dsp:cNvSpPr/>
      </dsp:nvSpPr>
      <dsp:spPr>
        <a:xfrm>
          <a:off x="3118932" y="2478440"/>
          <a:ext cx="829893" cy="87342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EB2EA8-AF12-46A9-A36E-585754682F31}">
      <dsp:nvSpPr>
        <dsp:cNvPr id="0" name=""/>
        <dsp:cNvSpPr/>
      </dsp:nvSpPr>
      <dsp:spPr>
        <a:xfrm>
          <a:off x="3768580" y="2316136"/>
          <a:ext cx="1789915" cy="504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757" tIns="41910" rIns="41910" bIns="4191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Climate changes</a:t>
          </a:r>
          <a:endParaRPr lang="en-US" sz="1100" kern="1200" dirty="0"/>
        </a:p>
      </dsp:txBody>
      <dsp:txXfrm>
        <a:off x="3793226" y="2340782"/>
        <a:ext cx="1740623" cy="455588"/>
      </dsp:txXfrm>
    </dsp:sp>
    <dsp:sp modelId="{092B4668-11E2-4AEC-9966-7E05D356AC4B}">
      <dsp:nvSpPr>
        <dsp:cNvPr id="0" name=""/>
        <dsp:cNvSpPr/>
      </dsp:nvSpPr>
      <dsp:spPr>
        <a:xfrm>
          <a:off x="3643445" y="1948770"/>
          <a:ext cx="829893" cy="873424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4E3449-DF74-4B4F-B1EC-8350A661998A}">
      <dsp:nvSpPr>
        <dsp:cNvPr id="0" name=""/>
        <dsp:cNvSpPr/>
      </dsp:nvSpPr>
      <dsp:spPr>
        <a:xfrm>
          <a:off x="3816562" y="1686369"/>
          <a:ext cx="2326658" cy="6046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757" tIns="41910" rIns="41910" bIns="4191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Demographic changes</a:t>
          </a:r>
          <a:endParaRPr lang="en-US" sz="1100" kern="1200" dirty="0"/>
        </a:p>
      </dsp:txBody>
      <dsp:txXfrm>
        <a:off x="3846078" y="1715885"/>
        <a:ext cx="2267626" cy="545604"/>
      </dsp:txXfrm>
    </dsp:sp>
    <dsp:sp modelId="{807BA21F-3E46-4D79-B135-F8D47D680C91}">
      <dsp:nvSpPr>
        <dsp:cNvPr id="0" name=""/>
        <dsp:cNvSpPr/>
      </dsp:nvSpPr>
      <dsp:spPr>
        <a:xfrm>
          <a:off x="3959799" y="1368882"/>
          <a:ext cx="829893" cy="873424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79BC3F-F1CD-4C71-83F4-A16AF82EB76A}">
      <dsp:nvSpPr>
        <dsp:cNvPr id="0" name=""/>
        <dsp:cNvSpPr/>
      </dsp:nvSpPr>
      <dsp:spPr>
        <a:xfrm>
          <a:off x="4288980" y="1111640"/>
          <a:ext cx="1789915" cy="504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757" tIns="41910" rIns="41910" bIns="4191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Technology and innovation</a:t>
          </a:r>
          <a:endParaRPr lang="en-US" sz="1100" kern="1200" dirty="0"/>
        </a:p>
      </dsp:txBody>
      <dsp:txXfrm>
        <a:off x="4313626" y="1136286"/>
        <a:ext cx="1740623" cy="455588"/>
      </dsp:txXfrm>
    </dsp:sp>
    <dsp:sp modelId="{8F2CDEF3-76E3-4E63-A020-71F4C52E85CF}">
      <dsp:nvSpPr>
        <dsp:cNvPr id="0" name=""/>
        <dsp:cNvSpPr/>
      </dsp:nvSpPr>
      <dsp:spPr>
        <a:xfrm>
          <a:off x="4163845" y="744274"/>
          <a:ext cx="829893" cy="873424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083760-B777-4E11-BE1E-7BA7B1A81165}">
      <dsp:nvSpPr>
        <dsp:cNvPr id="0" name=""/>
        <dsp:cNvSpPr/>
      </dsp:nvSpPr>
      <dsp:spPr>
        <a:xfrm>
          <a:off x="4400053" y="497296"/>
          <a:ext cx="1789915" cy="504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757" tIns="41910" rIns="41910" bIns="4191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Migration</a:t>
          </a:r>
          <a:endParaRPr lang="en-US" sz="1100" kern="1200" dirty="0"/>
        </a:p>
      </dsp:txBody>
      <dsp:txXfrm>
        <a:off x="4424699" y="521942"/>
        <a:ext cx="1740623" cy="455588"/>
      </dsp:txXfrm>
    </dsp:sp>
    <dsp:sp modelId="{AFDC9B72-61E4-4D32-81DB-D9B34FC924BF}">
      <dsp:nvSpPr>
        <dsp:cNvPr id="0" name=""/>
        <dsp:cNvSpPr/>
      </dsp:nvSpPr>
      <dsp:spPr>
        <a:xfrm>
          <a:off x="4274919" y="129930"/>
          <a:ext cx="829893" cy="873424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A68DB-F4E4-476B-B146-B6E8EDCA8A40}">
      <dsp:nvSpPr>
        <dsp:cNvPr id="0" name=""/>
        <dsp:cNvSpPr/>
      </dsp:nvSpPr>
      <dsp:spPr>
        <a:xfrm>
          <a:off x="0" y="0"/>
          <a:ext cx="4275741" cy="603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Cooperation</a:t>
          </a:r>
          <a:endParaRPr lang="en-US" sz="2000" kern="1200" dirty="0"/>
        </a:p>
      </dsp:txBody>
      <dsp:txXfrm>
        <a:off x="915484" y="0"/>
        <a:ext cx="3360256" cy="603363"/>
      </dsp:txXfrm>
    </dsp:sp>
    <dsp:sp modelId="{3D9C55E2-3C31-499D-9A47-372FD4A30BA4}">
      <dsp:nvSpPr>
        <dsp:cNvPr id="0" name=""/>
        <dsp:cNvSpPr/>
      </dsp:nvSpPr>
      <dsp:spPr>
        <a:xfrm>
          <a:off x="60336" y="60336"/>
          <a:ext cx="855148" cy="48269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28A770-01DA-415B-A419-3C625B926746}">
      <dsp:nvSpPr>
        <dsp:cNvPr id="0" name=""/>
        <dsp:cNvSpPr/>
      </dsp:nvSpPr>
      <dsp:spPr>
        <a:xfrm>
          <a:off x="0" y="663700"/>
          <a:ext cx="4275741" cy="603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Analytical Capacity</a:t>
          </a:r>
          <a:endParaRPr lang="en-US" sz="2000" kern="1200" dirty="0"/>
        </a:p>
      </dsp:txBody>
      <dsp:txXfrm>
        <a:off x="915484" y="663700"/>
        <a:ext cx="3360256" cy="603363"/>
      </dsp:txXfrm>
    </dsp:sp>
    <dsp:sp modelId="{8DC7CB00-54E0-487D-B4BD-6035A6D6B697}">
      <dsp:nvSpPr>
        <dsp:cNvPr id="0" name=""/>
        <dsp:cNvSpPr/>
      </dsp:nvSpPr>
      <dsp:spPr>
        <a:xfrm>
          <a:off x="60336" y="724036"/>
          <a:ext cx="855148" cy="48269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8000" b="-6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AE37BB-B9F3-4455-8DE0-E527BC38ACD1}">
      <dsp:nvSpPr>
        <dsp:cNvPr id="0" name=""/>
        <dsp:cNvSpPr/>
      </dsp:nvSpPr>
      <dsp:spPr>
        <a:xfrm>
          <a:off x="0" y="1327400"/>
          <a:ext cx="4275741" cy="603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Methods and tools</a:t>
          </a:r>
          <a:endParaRPr lang="en-US" sz="2000" kern="1200" dirty="0"/>
        </a:p>
      </dsp:txBody>
      <dsp:txXfrm>
        <a:off x="915484" y="1327400"/>
        <a:ext cx="3360256" cy="603363"/>
      </dsp:txXfrm>
    </dsp:sp>
    <dsp:sp modelId="{B0880165-C7E0-4A85-99F6-28C8F318B654}">
      <dsp:nvSpPr>
        <dsp:cNvPr id="0" name=""/>
        <dsp:cNvSpPr/>
      </dsp:nvSpPr>
      <dsp:spPr>
        <a:xfrm>
          <a:off x="60336" y="1387737"/>
          <a:ext cx="855148" cy="48269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0" b="-8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D0E231-0752-4C9D-9CD4-57082D7CB2ED}">
      <dsp:nvSpPr>
        <dsp:cNvPr id="0" name=""/>
        <dsp:cNvSpPr/>
      </dsp:nvSpPr>
      <dsp:spPr>
        <a:xfrm>
          <a:off x="0" y="1991100"/>
          <a:ext cx="4275741" cy="603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Data</a:t>
          </a:r>
          <a:endParaRPr lang="en-US" sz="2000" kern="1200" dirty="0"/>
        </a:p>
      </dsp:txBody>
      <dsp:txXfrm>
        <a:off x="915484" y="1991100"/>
        <a:ext cx="3360256" cy="603363"/>
      </dsp:txXfrm>
    </dsp:sp>
    <dsp:sp modelId="{F5919FE2-0CAA-4BD2-B292-1C0CA9C46D99}">
      <dsp:nvSpPr>
        <dsp:cNvPr id="0" name=""/>
        <dsp:cNvSpPr/>
      </dsp:nvSpPr>
      <dsp:spPr>
        <a:xfrm>
          <a:off x="60336" y="2051437"/>
          <a:ext cx="855148" cy="48269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6499FA-6AB2-41F6-AB88-61C5D7F2D7C8}">
      <dsp:nvSpPr>
        <dsp:cNvPr id="0" name=""/>
        <dsp:cNvSpPr/>
      </dsp:nvSpPr>
      <dsp:spPr>
        <a:xfrm>
          <a:off x="1099454" y="0"/>
          <a:ext cx="2730162" cy="27301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LM Information</a:t>
          </a:r>
          <a:endParaRPr lang="en-US" sz="1000" kern="1200" dirty="0"/>
        </a:p>
      </dsp:txBody>
      <dsp:txXfrm>
        <a:off x="1987439" y="136508"/>
        <a:ext cx="954191" cy="409524"/>
      </dsp:txXfrm>
    </dsp:sp>
    <dsp:sp modelId="{FB20A9F4-2A10-41DB-938C-0457951559CD}">
      <dsp:nvSpPr>
        <dsp:cNvPr id="0" name=""/>
        <dsp:cNvSpPr/>
      </dsp:nvSpPr>
      <dsp:spPr>
        <a:xfrm>
          <a:off x="1440724" y="682540"/>
          <a:ext cx="2047621" cy="20476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Primery</a:t>
          </a:r>
          <a:endParaRPr lang="en-US" sz="1000" kern="1200" dirty="0"/>
        </a:p>
      </dsp:txBody>
      <dsp:txXfrm>
        <a:off x="1987439" y="810516"/>
        <a:ext cx="954191" cy="383929"/>
      </dsp:txXfrm>
    </dsp:sp>
    <dsp:sp modelId="{E52B2D50-23CF-40FA-A7D4-AD9BA7B8B669}">
      <dsp:nvSpPr>
        <dsp:cNvPr id="0" name=""/>
        <dsp:cNvSpPr/>
      </dsp:nvSpPr>
      <dsp:spPr>
        <a:xfrm>
          <a:off x="1781994" y="1365081"/>
          <a:ext cx="1365081" cy="13650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Secondary</a:t>
          </a:r>
          <a:endParaRPr lang="en-US" sz="1000" kern="1200" dirty="0"/>
        </a:p>
      </dsp:txBody>
      <dsp:txXfrm>
        <a:off x="1981905" y="1706351"/>
        <a:ext cx="965258" cy="6825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C4E023-00D5-4149-99FA-E0732EFA20CC}">
      <dsp:nvSpPr>
        <dsp:cNvPr id="0" name=""/>
        <dsp:cNvSpPr/>
      </dsp:nvSpPr>
      <dsp:spPr>
        <a:xfrm>
          <a:off x="2481" y="18865"/>
          <a:ext cx="2419329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Quantitative</a:t>
          </a:r>
          <a:r>
            <a:rPr lang="ka-GE" sz="1900" kern="1200" dirty="0" smtClean="0"/>
            <a:t> </a:t>
          </a:r>
          <a:endParaRPr lang="en-US" sz="1900" kern="1200" dirty="0"/>
        </a:p>
      </dsp:txBody>
      <dsp:txXfrm>
        <a:off x="2481" y="18865"/>
        <a:ext cx="2419329" cy="547200"/>
      </dsp:txXfrm>
    </dsp:sp>
    <dsp:sp modelId="{E28AB5C6-97A9-4EAE-B9FF-AC617758E135}">
      <dsp:nvSpPr>
        <dsp:cNvPr id="0" name=""/>
        <dsp:cNvSpPr/>
      </dsp:nvSpPr>
      <dsp:spPr>
        <a:xfrm>
          <a:off x="2481" y="566065"/>
          <a:ext cx="2419329" cy="10952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Establishment skills Survey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Tracer Study</a:t>
          </a:r>
          <a:endParaRPr lang="en-US" sz="1900" kern="1200" dirty="0"/>
        </a:p>
      </dsp:txBody>
      <dsp:txXfrm>
        <a:off x="2481" y="566065"/>
        <a:ext cx="2419329" cy="1095254"/>
      </dsp:txXfrm>
    </dsp:sp>
    <dsp:sp modelId="{6BB0A38E-CC48-49B4-9899-AE44797C1668}">
      <dsp:nvSpPr>
        <dsp:cNvPr id="0" name=""/>
        <dsp:cNvSpPr/>
      </dsp:nvSpPr>
      <dsp:spPr>
        <a:xfrm>
          <a:off x="2760516" y="18865"/>
          <a:ext cx="2419329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Qualitative </a:t>
          </a:r>
          <a:endParaRPr lang="en-US" sz="1900" kern="1200" dirty="0"/>
        </a:p>
      </dsp:txBody>
      <dsp:txXfrm>
        <a:off x="2760516" y="18865"/>
        <a:ext cx="2419329" cy="547200"/>
      </dsp:txXfrm>
    </dsp:sp>
    <dsp:sp modelId="{6E6A4A29-7EC8-43C7-853B-DD13D0BD368B}">
      <dsp:nvSpPr>
        <dsp:cNvPr id="0" name=""/>
        <dsp:cNvSpPr/>
      </dsp:nvSpPr>
      <dsp:spPr>
        <a:xfrm>
          <a:off x="2760516" y="566065"/>
          <a:ext cx="2419329" cy="10952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 smtClean="0"/>
            <a:t>Dephi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Focus Group</a:t>
          </a:r>
          <a:endParaRPr lang="en-US" sz="1900" kern="1200" dirty="0"/>
        </a:p>
      </dsp:txBody>
      <dsp:txXfrm>
        <a:off x="2760516" y="566065"/>
        <a:ext cx="2419329" cy="1095254"/>
      </dsp:txXfrm>
    </dsp:sp>
    <dsp:sp modelId="{B0A5610F-1169-429C-B495-88E074A29ABF}">
      <dsp:nvSpPr>
        <dsp:cNvPr id="0" name=""/>
        <dsp:cNvSpPr/>
      </dsp:nvSpPr>
      <dsp:spPr>
        <a:xfrm>
          <a:off x="5518551" y="18865"/>
          <a:ext cx="2419329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Artificial </a:t>
          </a:r>
          <a:r>
            <a:rPr lang="en-US" sz="1900" kern="1200" dirty="0" err="1" smtClean="0"/>
            <a:t>Inteligence</a:t>
          </a:r>
          <a:endParaRPr lang="en-US" sz="1900" kern="1200" dirty="0"/>
        </a:p>
      </dsp:txBody>
      <dsp:txXfrm>
        <a:off x="5518551" y="18865"/>
        <a:ext cx="2419329" cy="547200"/>
      </dsp:txXfrm>
    </dsp:sp>
    <dsp:sp modelId="{A8F3B63D-9606-42D0-8DC8-0A953BA8C957}">
      <dsp:nvSpPr>
        <dsp:cNvPr id="0" name=""/>
        <dsp:cNvSpPr/>
      </dsp:nvSpPr>
      <dsp:spPr>
        <a:xfrm>
          <a:off x="5518551" y="566065"/>
          <a:ext cx="2419329" cy="10952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Big Data Machine learning </a:t>
          </a:r>
          <a:endParaRPr lang="en-US" sz="1900" kern="1200" dirty="0"/>
        </a:p>
      </dsp:txBody>
      <dsp:txXfrm>
        <a:off x="5518551" y="566065"/>
        <a:ext cx="2419329" cy="10952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6D683B-E4AB-43EC-9E69-A7AB4824A784}">
      <dsp:nvSpPr>
        <dsp:cNvPr id="0" name=""/>
        <dsp:cNvSpPr/>
      </dsp:nvSpPr>
      <dsp:spPr>
        <a:xfrm rot="5400000">
          <a:off x="1245960" y="-375794"/>
          <a:ext cx="794886" cy="1546732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0" i="0" kern="1200" dirty="0" smtClean="0"/>
            <a:t> Comprehensive</a:t>
          </a:r>
          <a:endParaRPr lang="en-US" sz="1000" b="0" i="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0" i="0" kern="1200" dirty="0" smtClean="0"/>
            <a:t> Consistent</a:t>
          </a:r>
          <a:endParaRPr lang="en-US" sz="1000" b="0" i="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0" i="0" kern="1200" dirty="0" smtClean="0"/>
            <a:t> Transparent</a:t>
          </a:r>
          <a:endParaRPr lang="en-US" sz="1000" b="0" i="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0" i="0" kern="1200" dirty="0" smtClean="0"/>
            <a:t> Measurable</a:t>
          </a:r>
          <a:endParaRPr lang="en-US" sz="1000" b="0" i="0" kern="1200" dirty="0"/>
        </a:p>
      </dsp:txBody>
      <dsp:txXfrm rot="-5400000">
        <a:off x="870038" y="38931"/>
        <a:ext cx="1507929" cy="717280"/>
      </dsp:txXfrm>
    </dsp:sp>
    <dsp:sp modelId="{9B6D8EFD-644C-442A-86B3-0AEB8A105EEF}">
      <dsp:nvSpPr>
        <dsp:cNvPr id="0" name=""/>
        <dsp:cNvSpPr/>
      </dsp:nvSpPr>
      <dsp:spPr>
        <a:xfrm>
          <a:off x="0" y="95211"/>
          <a:ext cx="870037" cy="604719"/>
        </a:xfrm>
        <a:prstGeom prst="round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ysClr val="window" lastClr="FFFFFF"/>
              </a:solidFill>
              <a:latin typeface="Sylfaen" panose="010A0502050306030303" pitchFamily="18" charset="0"/>
              <a:ea typeface="+mn-ea"/>
              <a:cs typeface="+mn-cs"/>
            </a:rPr>
            <a:t>Pros</a:t>
          </a:r>
          <a:endParaRPr lang="en-US" sz="20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9520" y="124731"/>
        <a:ext cx="810997" cy="545679"/>
      </dsp:txXfrm>
    </dsp:sp>
    <dsp:sp modelId="{D2A139D3-3CDF-49FF-BD5D-6B2F9AFB6ACA}">
      <dsp:nvSpPr>
        <dsp:cNvPr id="0" name=""/>
        <dsp:cNvSpPr/>
      </dsp:nvSpPr>
      <dsp:spPr>
        <a:xfrm rot="5400000">
          <a:off x="1403122" y="353487"/>
          <a:ext cx="483775" cy="1548244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0" i="0" kern="1200" dirty="0" smtClean="0"/>
            <a:t>Expansive</a:t>
          </a:r>
          <a:endParaRPr lang="en-US" sz="1000" b="0" i="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0" i="0" kern="1200" dirty="0" smtClean="0"/>
            <a:t>Everything cannot be measured</a:t>
          </a:r>
          <a:endParaRPr lang="en-US" sz="1000" b="0" i="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0" i="0" kern="1200" dirty="0" smtClean="0"/>
            <a:t>False perception</a:t>
          </a:r>
          <a:endParaRPr lang="en-US" sz="1000" b="0" i="0" kern="1200" dirty="0"/>
        </a:p>
      </dsp:txBody>
      <dsp:txXfrm rot="-5400000">
        <a:off x="870888" y="909337"/>
        <a:ext cx="1524628" cy="436543"/>
      </dsp:txXfrm>
    </dsp:sp>
    <dsp:sp modelId="{893F753C-41A3-4F2D-A488-62B4BBC6A269}">
      <dsp:nvSpPr>
        <dsp:cNvPr id="0" name=""/>
        <dsp:cNvSpPr/>
      </dsp:nvSpPr>
      <dsp:spPr>
        <a:xfrm>
          <a:off x="0" y="825250"/>
          <a:ext cx="870887" cy="604719"/>
        </a:xfrm>
        <a:prstGeom prst="round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ysClr val="window" lastClr="FFFFFF"/>
              </a:solidFill>
              <a:latin typeface="Sylfaen" panose="010A0502050306030303" pitchFamily="18" charset="0"/>
              <a:ea typeface="+mn-ea"/>
              <a:cs typeface="+mn-cs"/>
            </a:rPr>
            <a:t>Cons</a:t>
          </a:r>
          <a:endParaRPr lang="en-US" sz="23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9520" y="854770"/>
        <a:ext cx="811847" cy="54567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6D683B-E4AB-43EC-9E69-A7AB4824A784}">
      <dsp:nvSpPr>
        <dsp:cNvPr id="0" name=""/>
        <dsp:cNvSpPr/>
      </dsp:nvSpPr>
      <dsp:spPr>
        <a:xfrm rot="5400000">
          <a:off x="1245960" y="-375794"/>
          <a:ext cx="794886" cy="1546732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0" i="0" kern="1200" dirty="0" smtClean="0"/>
            <a:t> Direct participation</a:t>
          </a:r>
          <a:endParaRPr lang="en-US" sz="1000" b="0" i="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0" i="0" kern="1200" dirty="0" smtClean="0"/>
            <a:t> Sharing ideas</a:t>
          </a:r>
          <a:endParaRPr lang="en-US" sz="1000" b="0" i="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0" i="0" kern="1200" dirty="0" smtClean="0"/>
            <a:t> Validation</a:t>
          </a:r>
          <a:endParaRPr lang="en-US" sz="1000" b="0" i="0" kern="1200" dirty="0"/>
        </a:p>
      </dsp:txBody>
      <dsp:txXfrm rot="-5400000">
        <a:off x="870038" y="38931"/>
        <a:ext cx="1507929" cy="717280"/>
      </dsp:txXfrm>
    </dsp:sp>
    <dsp:sp modelId="{9B6D8EFD-644C-442A-86B3-0AEB8A105EEF}">
      <dsp:nvSpPr>
        <dsp:cNvPr id="0" name=""/>
        <dsp:cNvSpPr/>
      </dsp:nvSpPr>
      <dsp:spPr>
        <a:xfrm>
          <a:off x="0" y="95211"/>
          <a:ext cx="870037" cy="604719"/>
        </a:xfrm>
        <a:prstGeom prst="round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ysClr val="window" lastClr="FFFFFF"/>
              </a:solidFill>
              <a:latin typeface="Sylfaen" panose="010A0502050306030303" pitchFamily="18" charset="0"/>
              <a:ea typeface="+mn-ea"/>
              <a:cs typeface="+mn-cs"/>
            </a:rPr>
            <a:t>Pros</a:t>
          </a:r>
          <a:endParaRPr lang="en-US" sz="20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9520" y="124731"/>
        <a:ext cx="810997" cy="545679"/>
      </dsp:txXfrm>
    </dsp:sp>
    <dsp:sp modelId="{D2A139D3-3CDF-49FF-BD5D-6B2F9AFB6ACA}">
      <dsp:nvSpPr>
        <dsp:cNvPr id="0" name=""/>
        <dsp:cNvSpPr/>
      </dsp:nvSpPr>
      <dsp:spPr>
        <a:xfrm rot="5400000">
          <a:off x="1403122" y="353487"/>
          <a:ext cx="483775" cy="1548244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0" i="0" kern="1200" dirty="0" smtClean="0"/>
            <a:t>Unsystematic</a:t>
          </a:r>
          <a:endParaRPr lang="en-US" sz="1000" b="0" i="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0" i="0" kern="1200" dirty="0" smtClean="0"/>
            <a:t>Subjective</a:t>
          </a:r>
          <a:endParaRPr lang="en-US" sz="1000" b="0" i="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0" i="0" kern="1200" dirty="0" smtClean="0"/>
            <a:t>Unjustified</a:t>
          </a:r>
          <a:endParaRPr lang="en-US" sz="1000" b="0" i="0" kern="1200" dirty="0"/>
        </a:p>
      </dsp:txBody>
      <dsp:txXfrm rot="-5400000">
        <a:off x="870888" y="909337"/>
        <a:ext cx="1524628" cy="436543"/>
      </dsp:txXfrm>
    </dsp:sp>
    <dsp:sp modelId="{893F753C-41A3-4F2D-A488-62B4BBC6A269}">
      <dsp:nvSpPr>
        <dsp:cNvPr id="0" name=""/>
        <dsp:cNvSpPr/>
      </dsp:nvSpPr>
      <dsp:spPr>
        <a:xfrm>
          <a:off x="0" y="825250"/>
          <a:ext cx="870887" cy="604719"/>
        </a:xfrm>
        <a:prstGeom prst="round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ysClr val="window" lastClr="FFFFFF"/>
              </a:solidFill>
              <a:latin typeface="Sylfaen" panose="010A0502050306030303" pitchFamily="18" charset="0"/>
              <a:ea typeface="+mn-ea"/>
              <a:cs typeface="+mn-cs"/>
            </a:rPr>
            <a:t>Cons</a:t>
          </a:r>
          <a:endParaRPr lang="en-US" sz="23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9520" y="854770"/>
        <a:ext cx="811847" cy="54567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6D683B-E4AB-43EC-9E69-A7AB4824A784}">
      <dsp:nvSpPr>
        <dsp:cNvPr id="0" name=""/>
        <dsp:cNvSpPr/>
      </dsp:nvSpPr>
      <dsp:spPr>
        <a:xfrm rot="5400000">
          <a:off x="1245960" y="-375794"/>
          <a:ext cx="794886" cy="1546732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0" i="0" kern="1200" dirty="0" smtClean="0"/>
            <a:t> Real time</a:t>
          </a:r>
          <a:endParaRPr lang="en-US" sz="1000" b="0" i="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0" i="0" kern="1200" dirty="0" smtClean="0"/>
            <a:t> Instant</a:t>
          </a:r>
          <a:endParaRPr lang="en-US" sz="1000" b="0" i="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0" i="0" kern="1200" dirty="0" smtClean="0"/>
            <a:t> Big volume</a:t>
          </a:r>
          <a:endParaRPr lang="en-US" sz="1000" b="0" i="0" kern="1200" dirty="0"/>
        </a:p>
      </dsp:txBody>
      <dsp:txXfrm rot="-5400000">
        <a:off x="870038" y="38931"/>
        <a:ext cx="1507929" cy="717280"/>
      </dsp:txXfrm>
    </dsp:sp>
    <dsp:sp modelId="{9B6D8EFD-644C-442A-86B3-0AEB8A105EEF}">
      <dsp:nvSpPr>
        <dsp:cNvPr id="0" name=""/>
        <dsp:cNvSpPr/>
      </dsp:nvSpPr>
      <dsp:spPr>
        <a:xfrm>
          <a:off x="0" y="95211"/>
          <a:ext cx="870037" cy="604719"/>
        </a:xfrm>
        <a:prstGeom prst="round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ysClr val="window" lastClr="FFFFFF"/>
              </a:solidFill>
              <a:latin typeface="Sylfaen" panose="010A0502050306030303" pitchFamily="18" charset="0"/>
              <a:ea typeface="+mn-ea"/>
              <a:cs typeface="+mn-cs"/>
            </a:rPr>
            <a:t>Pros</a:t>
          </a:r>
          <a:endParaRPr lang="en-US" sz="20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9520" y="124731"/>
        <a:ext cx="810997" cy="545679"/>
      </dsp:txXfrm>
    </dsp:sp>
    <dsp:sp modelId="{D2A139D3-3CDF-49FF-BD5D-6B2F9AFB6ACA}">
      <dsp:nvSpPr>
        <dsp:cNvPr id="0" name=""/>
        <dsp:cNvSpPr/>
      </dsp:nvSpPr>
      <dsp:spPr>
        <a:xfrm rot="5400000">
          <a:off x="1403122" y="353487"/>
          <a:ext cx="483775" cy="1548244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0" i="0" kern="1200" dirty="0" smtClean="0"/>
            <a:t>Unstructured</a:t>
          </a:r>
          <a:endParaRPr lang="en-US" sz="1000" b="0" i="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0" i="0" kern="1200" dirty="0" smtClean="0"/>
            <a:t>Duplicated</a:t>
          </a:r>
          <a:endParaRPr lang="en-US" sz="1000" b="0" i="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0" i="0" kern="1200" dirty="0" smtClean="0"/>
            <a:t>Expensive</a:t>
          </a:r>
          <a:endParaRPr lang="en-US" sz="1000" b="0" i="0" kern="1200" dirty="0"/>
        </a:p>
      </dsp:txBody>
      <dsp:txXfrm rot="-5400000">
        <a:off x="870888" y="909337"/>
        <a:ext cx="1524628" cy="436543"/>
      </dsp:txXfrm>
    </dsp:sp>
    <dsp:sp modelId="{893F753C-41A3-4F2D-A488-62B4BBC6A269}">
      <dsp:nvSpPr>
        <dsp:cNvPr id="0" name=""/>
        <dsp:cNvSpPr/>
      </dsp:nvSpPr>
      <dsp:spPr>
        <a:xfrm>
          <a:off x="0" y="825250"/>
          <a:ext cx="870887" cy="604719"/>
        </a:xfrm>
        <a:prstGeom prst="round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ysClr val="window" lastClr="FFFFFF"/>
              </a:solidFill>
              <a:latin typeface="Sylfaen" panose="010A0502050306030303" pitchFamily="18" charset="0"/>
              <a:ea typeface="+mn-ea"/>
              <a:cs typeface="+mn-cs"/>
            </a:rPr>
            <a:t>Cons</a:t>
          </a:r>
          <a:endParaRPr lang="en-US" sz="23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9520" y="854770"/>
        <a:ext cx="811847" cy="5456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30-May-22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https://public.tableau.com/app/profile/tabulaex/viz/ETF-BigDataLMI-Georgia/Time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62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670" y="2571750"/>
            <a:ext cx="7177135" cy="137434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1655520"/>
            <a:ext cx="7164342" cy="610821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00B0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DE531C40-5BCC-4413-AA5C-B41B8C684C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3" y="4556915"/>
            <a:ext cx="545597" cy="545597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BCD3074-E865-498A-A5A2-263675CEE5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7" y="4544038"/>
            <a:ext cx="558475" cy="558475"/>
          </a:xfrm>
          <a:prstGeom prst="rect">
            <a:avLst/>
          </a:prstGeom>
        </p:spPr>
      </p:pic>
      <p:pic>
        <p:nvPicPr>
          <p:cNvPr id="12" name="Picture 11" descr="Logo&#10;&#10;Description automatically generated with low confidence">
            <a:extLst>
              <a:ext uri="{FF2B5EF4-FFF2-40B4-BE49-F238E27FC236}">
                <a16:creationId xmlns:a16="http://schemas.microsoft.com/office/drawing/2014/main" id="{43A11F9F-0F18-41EF-8401-07B664584F6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05" y="4542001"/>
            <a:ext cx="1437430" cy="69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197405"/>
            <a:ext cx="8246070" cy="3664918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7E726B-9D90-4860-AA11-BEC25578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433880"/>
            <a:ext cx="7024430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044700"/>
            <a:ext cx="7024430" cy="351106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28470"/>
            <a:ext cx="8093365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350110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1822507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350110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822507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D60A5A7-9F09-47D4-BC9F-BB1ADA5EA237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3" y="4556915"/>
            <a:ext cx="545597" cy="545597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52C8A23C-685D-43C1-B988-55AA07D6BE6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7" y="4544038"/>
            <a:ext cx="558475" cy="558475"/>
          </a:xfrm>
          <a:prstGeom prst="rect">
            <a:avLst/>
          </a:prstGeom>
        </p:spPr>
      </p:pic>
      <p:pic>
        <p:nvPicPr>
          <p:cNvPr id="10" name="Picture 9" descr="Logo&#10;&#10;Description automatically generated with low confidence">
            <a:extLst>
              <a:ext uri="{FF2B5EF4-FFF2-40B4-BE49-F238E27FC236}">
                <a16:creationId xmlns:a16="http://schemas.microsoft.com/office/drawing/2014/main" id="{B33467BE-478F-4B37-A5E8-813E9F163266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05" y="4542001"/>
            <a:ext cx="1437430" cy="69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18" Type="http://schemas.openxmlformats.org/officeDocument/2006/relationships/diagramLayout" Target="../diagrams/layout9.xml"/><Relationship Id="rId3" Type="http://schemas.openxmlformats.org/officeDocument/2006/relationships/diagramLayout" Target="../diagrams/layout6.xml"/><Relationship Id="rId21" Type="http://schemas.microsoft.com/office/2007/relationships/diagramDrawing" Target="../diagrams/drawing9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17" Type="http://schemas.openxmlformats.org/officeDocument/2006/relationships/diagramData" Target="../diagrams/data9.xml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20" Type="http://schemas.openxmlformats.org/officeDocument/2006/relationships/diagramColors" Target="../diagrams/colors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10" Type="http://schemas.openxmlformats.org/officeDocument/2006/relationships/diagramColors" Target="../diagrams/colors7.xml"/><Relationship Id="rId19" Type="http://schemas.openxmlformats.org/officeDocument/2006/relationships/diagramQuickStyle" Target="../diagrams/quickStyle9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618D8EA-F1CE-402D-A4F8-248FA285A6B5}"/>
              </a:ext>
            </a:extLst>
          </p:cNvPr>
          <p:cNvSpPr txBox="1">
            <a:spLocks/>
          </p:cNvSpPr>
          <p:nvPr/>
        </p:nvSpPr>
        <p:spPr>
          <a:xfrm>
            <a:off x="296260" y="1197405"/>
            <a:ext cx="8133594" cy="1786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Essence and Challenges of LMIS</a:t>
            </a:r>
            <a:endParaRPr lang="en-US" sz="3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EA72FE8-9FBF-4530-85AF-6ABD622BB239}"/>
              </a:ext>
            </a:extLst>
          </p:cNvPr>
          <p:cNvSpPr txBox="1">
            <a:spLocks/>
          </p:cNvSpPr>
          <p:nvPr/>
        </p:nvSpPr>
        <p:spPr>
          <a:xfrm>
            <a:off x="296261" y="2571750"/>
            <a:ext cx="4275739" cy="137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George Gamkrelidze</a:t>
            </a:r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 of </a:t>
            </a:r>
            <a:r>
              <a:rPr lang="en-US" sz="1600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r>
              <a:rPr lang="en-US" sz="1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market Analysis Division</a:t>
            </a:r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Ministry of Economy and Sustainable </a:t>
            </a:r>
            <a:r>
              <a:rPr lang="en-US" sz="1000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Developemnt</a:t>
            </a:r>
            <a:r>
              <a:rPr lang="en-US" sz="1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Georgia</a:t>
            </a:r>
            <a:endParaRPr lang="en-US" sz="1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3F303A0-6AF5-4C4C-9ED4-98642EE50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4235"/>
            <a:ext cx="4572000" cy="916230"/>
          </a:xfrm>
        </p:spPr>
        <p:txBody>
          <a:bodyPr>
            <a:noAutofit/>
          </a:bodyPr>
          <a:lstStyle/>
          <a:p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Times New Roman" panose="02020603050405020304" pitchFamily="18" charset="0"/>
              </a:rPr>
              <a:t>Strengthening Regional Cooperation on Skills Development under the CAREC Program: Key Progress, Challenges, and Opportunities for Collabora</a:t>
            </a:r>
            <a:r>
              <a:rPr kumimoji="0" lang="en-US" sz="105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ante garde"/>
                <a:ea typeface="Times New Roman" panose="02020603050405020304" pitchFamily="18" charset="0"/>
              </a:rPr>
              <a:t>tion</a:t>
            </a:r>
            <a:r>
              <a:rPr kumimoji="0" lang="en-US" sz="10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e garde"/>
                <a:ea typeface="Times New Roman" panose="02020603050405020304" pitchFamily="18" charset="0"/>
              </a:rPr>
              <a:t/>
            </a:r>
            <a:br>
              <a:rPr kumimoji="0" lang="en-US" sz="10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e garde"/>
                <a:ea typeface="Times New Roman" panose="02020603050405020304" pitchFamily="18" charset="0"/>
              </a:rPr>
            </a:b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e garde"/>
                <a:ea typeface="Times New Roman" panose="02020603050405020304" pitchFamily="18" charset="0"/>
              </a:rPr>
              <a:t>Inception Meeting and International Expert Roundtable </a:t>
            </a:r>
            <a:b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e garde"/>
                <a:ea typeface="Times New Roman" panose="02020603050405020304" pitchFamily="18" charset="0"/>
              </a:rPr>
            </a:b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e garde"/>
                <a:ea typeface="Times New Roman" panose="02020603050405020304" pitchFamily="18" charset="0"/>
              </a:rPr>
              <a:t>30–31 May 2022, Tbilisi, Georgia</a:t>
            </a:r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Global drivers </a:t>
            </a:r>
            <a:r>
              <a:rPr lang="en-US" dirty="0">
                <a:solidFill>
                  <a:schemeClr val="bg1"/>
                </a:solidFill>
              </a:rPr>
              <a:t>of change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1082717"/>
              </p:ext>
            </p:extLst>
          </p:nvPr>
        </p:nvGraphicFramePr>
        <p:xfrm>
          <a:off x="449263" y="1196975"/>
          <a:ext cx="8245475" cy="3665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loud Callout 4"/>
          <p:cNvSpPr/>
          <p:nvPr/>
        </p:nvSpPr>
        <p:spPr>
          <a:xfrm>
            <a:off x="601670" y="1272825"/>
            <a:ext cx="3749040" cy="259357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Which job</a:t>
            </a:r>
            <a:r>
              <a:rPr lang="ka-GE" dirty="0" smtClean="0"/>
              <a:t>?</a:t>
            </a:r>
            <a:endParaRPr lang="ka-GE" dirty="0" smtClean="0"/>
          </a:p>
          <a:p>
            <a:pPr algn="ctr"/>
            <a:r>
              <a:rPr lang="en-US" dirty="0" smtClean="0"/>
              <a:t>Which tasks</a:t>
            </a:r>
            <a:r>
              <a:rPr lang="ka-GE" dirty="0" smtClean="0"/>
              <a:t>?</a:t>
            </a:r>
            <a:endParaRPr lang="ka-GE" dirty="0" smtClean="0"/>
          </a:p>
          <a:p>
            <a:pPr algn="ctr"/>
            <a:r>
              <a:rPr lang="en-US" dirty="0" smtClean="0"/>
              <a:t>Which skills and qualification</a:t>
            </a:r>
            <a:r>
              <a:rPr lang="ka-GE" dirty="0" smtClean="0"/>
              <a:t>?</a:t>
            </a:r>
            <a:endParaRPr lang="ka-GE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269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Essential </a:t>
            </a:r>
            <a:r>
              <a:rPr lang="en-US" sz="3200" dirty="0" smtClean="0">
                <a:solidFill>
                  <a:schemeClr val="bg1"/>
                </a:solidFill>
              </a:rPr>
              <a:t>Elements </a:t>
            </a:r>
            <a:r>
              <a:rPr lang="en-US" sz="3200" dirty="0">
                <a:solidFill>
                  <a:schemeClr val="bg1"/>
                </a:solidFill>
              </a:rPr>
              <a:t>of Skills A</a:t>
            </a:r>
            <a:r>
              <a:rPr lang="en-US" sz="3200" dirty="0" smtClean="0">
                <a:solidFill>
                  <a:schemeClr val="bg1"/>
                </a:solidFill>
              </a:rPr>
              <a:t>nticipation</a:t>
            </a: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6349558"/>
              </p:ext>
            </p:extLst>
          </p:nvPr>
        </p:nvGraphicFramePr>
        <p:xfrm>
          <a:off x="448964" y="1197405"/>
          <a:ext cx="4275741" cy="2595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75701800"/>
              </p:ext>
            </p:extLst>
          </p:nvPr>
        </p:nvGraphicFramePr>
        <p:xfrm>
          <a:off x="4113885" y="1197405"/>
          <a:ext cx="4929070" cy="2730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74663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Methods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1939520"/>
              </p:ext>
            </p:extLst>
          </p:nvPr>
        </p:nvGraphicFramePr>
        <p:xfrm>
          <a:off x="449264" y="1196975"/>
          <a:ext cx="7940362" cy="1680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48690333"/>
              </p:ext>
            </p:extLst>
          </p:nvPr>
        </p:nvGraphicFramePr>
        <p:xfrm>
          <a:off x="473113" y="2974112"/>
          <a:ext cx="2419132" cy="1430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381631819"/>
              </p:ext>
            </p:extLst>
          </p:nvPr>
        </p:nvGraphicFramePr>
        <p:xfrm>
          <a:off x="3209879" y="2974112"/>
          <a:ext cx="2419132" cy="1430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560698236"/>
              </p:ext>
            </p:extLst>
          </p:nvPr>
        </p:nvGraphicFramePr>
        <p:xfrm>
          <a:off x="5970494" y="2974112"/>
          <a:ext cx="2419132" cy="1430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242711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0" y="1044700"/>
            <a:ext cx="6719020" cy="344283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ETF - Big Data LMI - Georgia</a:t>
            </a:r>
          </a:p>
        </p:txBody>
      </p:sp>
    </p:spTree>
    <p:extLst>
      <p:ext uri="{BB962C8B-B14F-4D97-AF65-F5344CB8AC3E}">
        <p14:creationId xmlns:p14="http://schemas.microsoft.com/office/powerpoint/2010/main" val="411694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8258" y="1645832"/>
            <a:ext cx="4767485" cy="276782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bg1"/>
                </a:solidFill>
              </a:rPr>
              <a:t>Thank you for attention!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733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8470"/>
            <a:ext cx="8246070" cy="7635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Content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8966" y="1197405"/>
            <a:ext cx="8246070" cy="3664918"/>
          </a:xfrm>
        </p:spPr>
        <p:txBody>
          <a:bodyPr>
            <a:normAutofit/>
          </a:bodyPr>
          <a:lstStyle/>
          <a:p>
            <a:r>
              <a:rPr lang="en-US" dirty="0"/>
              <a:t>Essene of </a:t>
            </a:r>
            <a:r>
              <a:rPr lang="en-US" dirty="0"/>
              <a:t>Information</a:t>
            </a:r>
          </a:p>
          <a:p>
            <a:r>
              <a:rPr lang="en-US" dirty="0"/>
              <a:t> Challenges of </a:t>
            </a:r>
            <a:r>
              <a:rPr lang="en-US" dirty="0"/>
              <a:t>LM</a:t>
            </a:r>
          </a:p>
          <a:p>
            <a:r>
              <a:rPr lang="en-US" dirty="0"/>
              <a:t>Idea of </a:t>
            </a:r>
            <a:r>
              <a:rPr lang="en-US" dirty="0"/>
              <a:t>LMIS</a:t>
            </a:r>
          </a:p>
          <a:p>
            <a:r>
              <a:rPr lang="en-US" dirty="0"/>
              <a:t>Global drivers of </a:t>
            </a:r>
            <a:r>
              <a:rPr lang="en-US" dirty="0" smtClean="0"/>
              <a:t>change</a:t>
            </a:r>
          </a:p>
          <a:p>
            <a:r>
              <a:rPr lang="en-US" dirty="0" smtClean="0"/>
              <a:t>Skills anticipation tools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world’s most valuable resource is no longer oil, </a:t>
            </a:r>
            <a:r>
              <a:rPr lang="en-US" dirty="0" smtClean="0"/>
              <a:t>but data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Essene of Information 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80" y="2113635"/>
            <a:ext cx="4275740" cy="24029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8230" y="1655520"/>
            <a:ext cx="2158171" cy="7163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10327" y="2540301"/>
            <a:ext cx="31847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need to understand business needs for human capital development</a:t>
            </a:r>
            <a:r>
              <a:rPr lang="en-US" dirty="0" smtClean="0"/>
              <a:t>!</a:t>
            </a:r>
          </a:p>
          <a:p>
            <a:r>
              <a:rPr lang="en-US" dirty="0" smtClean="0"/>
              <a:t>Also to establish different kind of tools such as LMIS in </a:t>
            </a:r>
            <a:r>
              <a:rPr lang="en-US" dirty="0"/>
              <a:t>order to address </a:t>
            </a:r>
            <a:r>
              <a:rPr lang="en-US" dirty="0" err="1"/>
              <a:t>labour</a:t>
            </a:r>
            <a:r>
              <a:rPr lang="en-US" dirty="0"/>
              <a:t> market </a:t>
            </a:r>
            <a:r>
              <a:rPr lang="en-US" dirty="0" smtClean="0"/>
              <a:t>needs!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785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Complexity of the </a:t>
            </a:r>
            <a:r>
              <a:rPr lang="en-US" dirty="0" err="1"/>
              <a:t>l</a:t>
            </a:r>
            <a:r>
              <a:rPr lang="en-US" dirty="0" err="1" smtClean="0"/>
              <a:t>abour</a:t>
            </a:r>
            <a:r>
              <a:rPr lang="en-US" dirty="0" smtClean="0"/>
              <a:t> market;</a:t>
            </a:r>
          </a:p>
          <a:p>
            <a:r>
              <a:rPr lang="en-US" dirty="0" smtClean="0"/>
              <a:t>Data quality and time series;</a:t>
            </a:r>
          </a:p>
          <a:p>
            <a:r>
              <a:rPr lang="en-US" dirty="0" smtClean="0"/>
              <a:t>Weak cooperation between private sector and educational institutions;</a:t>
            </a:r>
          </a:p>
          <a:p>
            <a:r>
              <a:rPr lang="en-US" dirty="0" smtClean="0"/>
              <a:t>Weak knowledge on skills anticipation methods and different classifications; </a:t>
            </a:r>
            <a:r>
              <a:rPr lang="en-US" dirty="0" smtClean="0"/>
              <a:t> </a:t>
            </a:r>
          </a:p>
          <a:p>
            <a:r>
              <a:rPr lang="en-US" dirty="0" smtClean="0"/>
              <a:t>Challenges of studying online job </a:t>
            </a:r>
            <a:r>
              <a:rPr lang="en-US" dirty="0" err="1" smtClean="0"/>
              <a:t>vacances</a:t>
            </a:r>
            <a:r>
              <a:rPr lang="en-US" dirty="0" smtClean="0"/>
              <a:t>. 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Challenges of LM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180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LMIS is an innovative mechanism to handle collection, procession, analysis and dissemination of the </a:t>
            </a:r>
            <a:r>
              <a:rPr lang="en-US" dirty="0" err="1"/>
              <a:t>labour</a:t>
            </a:r>
            <a:r>
              <a:rPr lang="en-US" dirty="0"/>
              <a:t> market information in timely manner.</a:t>
            </a:r>
            <a:endParaRPr lang="ka-GE" dirty="0"/>
          </a:p>
          <a:p>
            <a:endParaRPr lang="ka-GE" dirty="0"/>
          </a:p>
          <a:p>
            <a:endParaRPr lang="ka-GE" dirty="0"/>
          </a:p>
          <a:p>
            <a:endParaRPr lang="ka-GE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sz="2400" dirty="0"/>
              <a:t>LMIS is envisaged as “One Stop Shop” integrated public web portal, which provides updated information on </a:t>
            </a:r>
            <a:r>
              <a:rPr lang="en-US" sz="2400" dirty="0" err="1"/>
              <a:t>labour</a:t>
            </a:r>
            <a:r>
              <a:rPr lang="en-US" sz="2400" dirty="0"/>
              <a:t> market trends.</a:t>
            </a:r>
          </a:p>
          <a:p>
            <a:pPr marL="0" indent="0">
              <a:buNone/>
            </a:pPr>
            <a:r>
              <a:rPr lang="ka-GE" sz="2400" dirty="0"/>
              <a:t/>
            </a:r>
            <a:br>
              <a:rPr lang="ka-GE" sz="2400" dirty="0"/>
            </a:b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Idea of LMIS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80" y="1808225"/>
            <a:ext cx="7593841" cy="225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461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What are main challenges</a:t>
            </a:r>
            <a:r>
              <a:rPr lang="en-US" sz="3600" dirty="0" smtClean="0">
                <a:solidFill>
                  <a:schemeClr val="bg1"/>
                </a:solidFill>
              </a:rPr>
              <a:t>?</a:t>
            </a:r>
            <a:endParaRPr lang="en-US" sz="3600" dirty="0"/>
          </a:p>
        </p:txBody>
      </p:sp>
      <p:graphicFrame>
        <p:nvGraphicFramePr>
          <p:cNvPr id="4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239596"/>
              </p:ext>
            </p:extLst>
          </p:nvPr>
        </p:nvGraphicFramePr>
        <p:xfrm>
          <a:off x="372447" y="1069848"/>
          <a:ext cx="8169883" cy="1349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963" y="2425664"/>
            <a:ext cx="2018850" cy="210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423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What do we want to achieve</a:t>
            </a:r>
            <a:r>
              <a:rPr lang="en-US" sz="3600" dirty="0" smtClean="0">
                <a:solidFill>
                  <a:schemeClr val="bg1"/>
                </a:solidFill>
              </a:rPr>
              <a:t>?</a:t>
            </a:r>
            <a:endParaRPr 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2080286"/>
              </p:ext>
            </p:extLst>
          </p:nvPr>
        </p:nvGraphicFramePr>
        <p:xfrm>
          <a:off x="451751" y="1229123"/>
          <a:ext cx="7937874" cy="88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065" y="2419045"/>
            <a:ext cx="1941469" cy="202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07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044701"/>
            <a:ext cx="5336440" cy="350978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LMIS.GOV.GE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877" y="2419045"/>
            <a:ext cx="3910923" cy="195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37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Skills for Trade and Economic Diversification </a:t>
            </a:r>
          </a:p>
          <a:p>
            <a:pPr lvl="1"/>
            <a:r>
              <a:rPr lang="en-US" dirty="0"/>
              <a:t>Skills and Technology are essential for advancing in international trade </a:t>
            </a:r>
            <a:endParaRPr lang="en-US" dirty="0" smtClean="0"/>
          </a:p>
          <a:p>
            <a:pPr lvl="1"/>
            <a:r>
              <a:rPr lang="en-US" dirty="0" smtClean="0"/>
              <a:t>It’s essential to combine sectoral approach to skills with trade and industrial perspectives.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Importance of </a:t>
            </a:r>
            <a:r>
              <a:rPr lang="en-US" sz="3000" dirty="0" smtClean="0">
                <a:solidFill>
                  <a:schemeClr val="bg1"/>
                </a:solidFill>
              </a:rPr>
              <a:t>skills </a:t>
            </a:r>
            <a:r>
              <a:rPr lang="en-US" sz="3000" dirty="0">
                <a:solidFill>
                  <a:schemeClr val="bg1"/>
                </a:solidFill>
              </a:rPr>
              <a:t>and technology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803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DB Project Document" ma:contentTypeID="0x010100A3BFD338C4D69F46BE33AA49AB50870100C520B00D8BB20C45814389052060F14C" ma:contentTypeVersion="21" ma:contentTypeDescription="" ma:contentTypeScope="" ma:versionID="58be340fe5619450d09685c0a5b7b67a">
  <xsd:schema xmlns:xsd="http://www.w3.org/2001/XMLSchema" xmlns:xs="http://www.w3.org/2001/XMLSchema" xmlns:p="http://schemas.microsoft.com/office/2006/metadata/properties" xmlns:ns2="c1fdd505-2570-46c2-bd04-3e0f2d874cf5" xmlns:ns3="cf371439-f430-41b1-8688-7ef6c47b85d0" xmlns:ns4="374793f7-8f2b-4177-9cc3-2a8d0cfae40f" targetNamespace="http://schemas.microsoft.com/office/2006/metadata/properties" ma:root="true" ma:fieldsID="4ba4e69ffd3f543ad970e0b458f0e8b3" ns2:_="" ns3:_="" ns4:_="">
    <xsd:import namespace="c1fdd505-2570-46c2-bd04-3e0f2d874cf5"/>
    <xsd:import namespace="cf371439-f430-41b1-8688-7ef6c47b85d0"/>
    <xsd:import namespace="374793f7-8f2b-4177-9cc3-2a8d0cfae40f"/>
    <xsd:element name="properties">
      <xsd:complexType>
        <xsd:sequence>
          <xsd:element name="documentManagement">
            <xsd:complexType>
              <xsd:all>
                <xsd:element ref="ns2:ADBDocumentDate" minOccurs="0"/>
                <xsd:element ref="ns2:ADBMonth" minOccurs="0"/>
                <xsd:element ref="ns2:ADBYear" minOccurs="0"/>
                <xsd:element ref="ns2:ADBAuthors" minOccurs="0"/>
                <xsd:element ref="ns2:ADBSourceLink" minOccurs="0"/>
                <xsd:element ref="ns2:ADBCirculatedLink" minOccurs="0"/>
                <xsd:element ref="ns2:a0d1b14b197747dfafc19f70ff45d4f6" minOccurs="0"/>
                <xsd:element ref="ns2:d01a0ce1b141461dbfb235a3ab729a2c" minOccurs="0"/>
                <xsd:element ref="ns2:TaxCatchAll" minOccurs="0"/>
                <xsd:element ref="ns2:hca2169e3b0945318411f30479ba40c8" minOccurs="0"/>
                <xsd:element ref="ns2:p030e467f78f45b4ae8f7e2c17ea4d82" minOccurs="0"/>
                <xsd:element ref="ns2:h00e4aaaf4624e24a7df7f06faa038c6" minOccurs="0"/>
                <xsd:element ref="ns2:d61536b25a8a4fedb48bb564279be82a" minOccurs="0"/>
                <xsd:element ref="ns2:j78542b1fffc4a1c84659474212e3133" minOccurs="0"/>
                <xsd:element ref="ns2:ADBDocumentTypeValue" minOccurs="0"/>
                <xsd:element ref="ns2:ia017ac09b1942648b563fe0b2b14d52" minOccurs="0"/>
                <xsd:element ref="ns2:h35d3bd3f16b4964a022bfaedf90233f" minOccurs="0"/>
                <xsd:element ref="ns2:kc098dd651dc4f4b9248417ab8ccab6f" minOccurs="0"/>
                <xsd:element ref="ns2:k985dbdc596c44d7acaf8184f33920f0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ADBDocumentDate" ma:index="3" nillable="true" ma:displayName="Document Date" ma:format="DateOnly" ma:internalName="ADBDocumentDate">
      <xsd:simpleType>
        <xsd:restriction base="dms:DateTime"/>
      </xsd:simpleType>
    </xsd:element>
    <xsd:element name="ADBMonth" ma:index="4" nillable="true" ma:displayName="Month" ma:format="Dropdown" ma:internalName="ADBMonth">
      <xsd:simpleType>
        <xsd:restriction base="dms:Choice">
          <xsd:enumeration value="01-Jan"/>
          <xsd:enumeration value="02-Feb"/>
          <xsd:enumeration value="03-Mar"/>
          <xsd:enumeration value="04-Apr"/>
          <xsd:enumeration value="05-May"/>
          <xsd:enumeration value="06-Jun"/>
          <xsd:enumeration value="07-Jul"/>
          <xsd:enumeration value="08-Aug"/>
          <xsd:enumeration value="09-Sep"/>
          <xsd:enumeration value="10-Oct"/>
          <xsd:enumeration value="11-Nov"/>
          <xsd:enumeration value="12-Dec"/>
        </xsd:restriction>
      </xsd:simpleType>
    </xsd:element>
    <xsd:element name="ADBYear" ma:index="5" nillable="true" ma:displayName="Year" ma:internalName="ADBYear">
      <xsd:simpleType>
        <xsd:restriction base="dms:Text">
          <xsd:maxLength value="4"/>
        </xsd:restriction>
      </xsd:simpleType>
    </xsd:element>
    <xsd:element name="ADBAuthors" ma:index="6" nillable="true" ma:displayName="Authors" ma:list="UserInfo" ma:SharePointGroup="0" ma:internalName="ADBAuthors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DBSourceLink" ma:index="16" nillable="true" ma:displayName="Source Link" ma:format="Hyperlink" ma:internalName="ADBSource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DBCirculatedLink" ma:index="17" nillable="true" ma:displayName="Final Document Link" ma:format="Hyperlink" ma:internalName="ADBCirculated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0d1b14b197747dfafc19f70ff45d4f6" ma:index="18" nillable="true" ma:taxonomy="true" ma:internalName="a0d1b14b197747dfafc19f70ff45d4f6" ma:taxonomyFieldName="ADBProjectDocumentType" ma:displayName="ADB Project Document Type" ma:default="" ma:fieldId="{a0d1b14b-1977-47df-afc1-9f70ff45d4f6}" ma:sspId="115af50e-efb3-4a0e-b425-875ff625e09e" ma:termSetId="14b53411-9553-454e-9031-2e4b08df825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01a0ce1b141461dbfb235a3ab729a2c" ma:index="19" nillable="true" ma:taxonomy="true" ma:internalName="d01a0ce1b141461dbfb235a3ab729a2c" ma:taxonomyFieldName="ADBSector" ma:displayName="Sector" ma:default="" ma:fieldId="{d01a0ce1-b141-461d-bfb2-35a3ab729a2c}" ma:sspId="115af50e-efb3-4a0e-b425-875ff625e09e" ma:termSetId="bae01210-cdc5-4479-86d7-616c28c0a9b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0" nillable="true" ma:displayName="Taxonomy Catch All Column" ma:hidden="true" ma:list="{386ab4f6-7bbe-4882-af96-60d4468885a4}" ma:internalName="TaxCatchAll" ma:showField="CatchAllData" ma:web="374793f7-8f2b-4177-9cc3-2a8d0cfae4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ca2169e3b0945318411f30479ba40c8" ma:index="21" nillable="true" ma:taxonomy="true" ma:internalName="hca2169e3b0945318411f30479ba40c8" ma:taxonomyFieldName="ADBProject" ma:displayName="Project" ma:default="" ma:fieldId="{1ca2169e-3b09-4531-8411-f30479ba40c8}" ma:sspId="115af50e-efb3-4a0e-b425-875ff625e09e" ma:termSetId="7a252312-03a3-44f4-bc5c-a08b11dfe2f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030e467f78f45b4ae8f7e2c17ea4d82" ma:index="22" nillable="true" ma:taxonomy="true" ma:internalName="p030e467f78f45b4ae8f7e2c17ea4d82" ma:taxonomyFieldName="ADBDocumentSecurity" ma:displayName="Document Security" ma:default="" ma:fieldId="{9030e467-f78f-45b4-ae8f-7e2c17ea4d82}" ma:sspId="115af50e-efb3-4a0e-b425-875ff625e09e" ma:termSetId="9b0b4686-afa9-4a02-bc15-8fbc99f1721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00e4aaaf4624e24a7df7f06faa038c6" ma:index="24" nillable="true" ma:taxonomy="true" ma:internalName="h00e4aaaf4624e24a7df7f06faa038c6" ma:taxonomyFieldName="ADBDocumentLanguage" ma:displayName="Document Language" ma:default="1;#English|16ac8743-31bb-43f8-9a73-533a041667d6" ma:fieldId="{100e4aaa-f462-4e24-a7df-7f06faa038c6}" ma:sspId="115af50e-efb3-4a0e-b425-875ff625e09e" ma:termSetId="fdf74959-6eb2-4689-a0fc-b9e1ab230b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61536b25a8a4fedb48bb564279be82a" ma:index="27" nillable="true" ma:taxonomy="true" ma:internalName="d61536b25a8a4fedb48bb564279be82a" ma:taxonomyFieldName="ADBDepartmentOwner" ma:displayName="Department Owner" ma:default="" ma:fieldId="{d61536b2-5a8a-4fed-b48b-b564279be82a}" ma:sspId="115af50e-efb3-4a0e-b425-875ff625e09e" ma:termSetId="b965cdb6-1071-4c6a-a9a3-189d53a950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78542b1fffc4a1c84659474212e3133" ma:index="31" nillable="true" ma:taxonomy="true" ma:internalName="j78542b1fffc4a1c84659474212e3133" ma:taxonomyFieldName="ADBContentGroup" ma:displayName="Content Group" ma:default="2;#CWRD|6d71ff58-4882-4388-ab5c-218969b1e9c8" ma:fieldId="{378542b1-fffc-4a1c-8465-9474212e3133}" ma:taxonomyMulti="true" ma:sspId="115af50e-efb3-4a0e-b425-875ff625e09e" ma:termSetId="2a9ffbee-93a5-418b-bcdb-8d6817936e6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DBDocumentTypeValue" ma:index="32" nillable="true" ma:displayName="Document Type" ma:hidden="true" ma:internalName="ADBDocumentTypeValue" ma:readOnly="false">
      <xsd:simpleType>
        <xsd:restriction base="dms:Text">
          <xsd:maxLength value="255"/>
        </xsd:restriction>
      </xsd:simpleType>
    </xsd:element>
    <xsd:element name="ia017ac09b1942648b563fe0b2b14d52" ma:index="33" nillable="true" ma:taxonomy="true" ma:internalName="ia017ac09b1942648b563fe0b2b14d52" ma:taxonomyFieldName="ADBDivision" ma:displayName="Division" ma:default="" ma:fieldId="{2a017ac0-9b19-4264-8b56-3fe0b2b14d52}" ma:sspId="115af50e-efb3-4a0e-b425-875ff625e09e" ma:termSetId="d736278f-2140-40cc-b46b-6a0ab0de2d2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35d3bd3f16b4964a022bfaedf90233f" ma:index="34" nillable="true" ma:taxonomy="true" ma:internalName="h35d3bd3f16b4964a022bfaedf90233f" ma:taxonomyFieldName="ADBSubRegion" ma:displayName="Subregion" ma:default="" ma:fieldId="{135d3bd3-f16b-4964-a022-bfaedf90233f}" ma:taxonomyMulti="true" ma:sspId="115af50e-efb3-4a0e-b425-875ff625e09e" ma:termSetId="26887811-cbc8-440f-ae3c-476d537525b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c098dd651dc4f4b9248417ab8ccab6f" ma:index="36" nillable="true" ma:taxonomy="true" ma:internalName="kc098dd651dc4f4b9248417ab8ccab6f" ma:taxonomyFieldName="Segment" ma:displayName="Segment" ma:readOnly="false" ma:default="" ma:fieldId="{4c098dd6-51dc-4f4b-9248-417ab8ccab6f}" ma:sspId="115af50e-efb3-4a0e-b425-875ff625e09e" ma:termSetId="ca487498-3907-4013-84b5-72a7400220c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985dbdc596c44d7acaf8184f33920f0" ma:index="37" nillable="true" ma:taxonomy="true" ma:internalName="k985dbdc596c44d7acaf8184f33920f0" ma:taxonomyFieldName="ADBCountry" ma:displayName="Country" ma:default="" ma:fieldId="{4985dbdc-596c-44d7-acaf-8184f33920f0}" ma:sspId="115af50e-efb3-4a0e-b425-875ff625e09e" ma:termSetId="169202c7-46da-431e-ac86-348c41a1f49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371439-f430-41b1-8688-7ef6c47b85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42" nillable="true" ma:displayName="Tags" ma:internalName="MediaServiceAutoTags" ma:readOnly="true">
      <xsd:simpleType>
        <xsd:restriction base="dms:Text"/>
      </xsd:simpleType>
    </xsd:element>
    <xsd:element name="MediaServiceOCR" ma:index="4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4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4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47" nillable="true" ma:displayName="Location" ma:internalName="MediaServiceLocation" ma:readOnly="true">
      <xsd:simpleType>
        <xsd:restriction base="dms:Text"/>
      </xsd:simpleType>
    </xsd:element>
    <xsd:element name="MediaServiceAutoKeyPoints" ma:index="4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5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5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4793f7-8f2b-4177-9cc3-2a8d0cfae40f" elementFormDefault="qualified">
    <xsd:import namespace="http://schemas.microsoft.com/office/2006/documentManagement/types"/>
    <xsd:import namespace="http://schemas.microsoft.com/office/infopath/2007/PartnerControls"/>
    <xsd:element name="SharedWithUsers" ma:index="4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4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5" ma:displayName="Content Type"/>
        <xsd:element ref="dc:title" minOccurs="0" maxOccurs="1" ma:index="1" ma:displayName="Task Nam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115af50e-efb3-4a0e-b425-875ff625e09e" ContentTypeId="0x010100A3BFD338C4D69F46BE33AA49AB5087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DBDocumentDate xmlns="c1fdd505-2570-46c2-bd04-3e0f2d874cf5" xsi:nil="true"/>
    <ADBMonth xmlns="c1fdd505-2570-46c2-bd04-3e0f2d874cf5" xsi:nil="true"/>
    <hca2169e3b0945318411f30479ba40c8 xmlns="c1fdd505-2570-46c2-bd04-3e0f2d874cf5">
      <Terms xmlns="http://schemas.microsoft.com/office/infopath/2007/PartnerControls"/>
    </hca2169e3b0945318411f30479ba40c8>
    <a0d1b14b197747dfafc19f70ff45d4f6 xmlns="c1fdd505-2570-46c2-bd04-3e0f2d874cf5">
      <Terms xmlns="http://schemas.microsoft.com/office/infopath/2007/PartnerControls"/>
    </a0d1b14b197747dfafc19f70ff45d4f6>
    <j78542b1fffc4a1c84659474212e3133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CWRD</TermName>
          <TermId xmlns="http://schemas.microsoft.com/office/infopath/2007/PartnerControls">6d71ff58-4882-4388-ab5c-218969b1e9c8</TermId>
        </TermInfo>
      </Terms>
    </j78542b1fffc4a1c84659474212e3133>
    <ia017ac09b1942648b563fe0b2b14d52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CWRC</TermName>
          <TermId xmlns="http://schemas.microsoft.com/office/infopath/2007/PartnerControls">ecfd6e9e-1aa8-422e-b0ee-5f69329336ed</TermId>
        </TermInfo>
      </Terms>
    </ia017ac09b1942648b563fe0b2b14d52>
    <lcf76f155ced4ddcb4097134ff3c332f xmlns="cf371439-f430-41b1-8688-7ef6c47b85d0">
      <Terms xmlns="http://schemas.microsoft.com/office/infopath/2007/PartnerControls"/>
    </lcf76f155ced4ddcb4097134ff3c332f>
    <ADBYear xmlns="c1fdd505-2570-46c2-bd04-3e0f2d874cf5" xsi:nil="true"/>
    <ADBAuthors xmlns="c1fdd505-2570-46c2-bd04-3e0f2d874cf5">
      <UserInfo>
        <DisplayName/>
        <AccountId xsi:nil="true"/>
        <AccountType/>
      </UserInfo>
    </ADBAuthors>
    <p030e467f78f45b4ae8f7e2c17ea4d82 xmlns="c1fdd505-2570-46c2-bd04-3e0f2d874cf5">
      <Terms xmlns="http://schemas.microsoft.com/office/infopath/2007/PartnerControls"/>
    </p030e467f78f45b4ae8f7e2c17ea4d82>
    <h35d3bd3f16b4964a022bfaedf90233f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CAREC</TermName>
          <TermId xmlns="http://schemas.microsoft.com/office/infopath/2007/PartnerControls">815c4229-ad07-427a-8f71-a8b862b1014a</TermId>
        </TermInfo>
      </Terms>
    </h35d3bd3f16b4964a022bfaedf90233f>
    <k985dbdc596c44d7acaf8184f33920f0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Regional</TermName>
          <TermId xmlns="http://schemas.microsoft.com/office/infopath/2007/PartnerControls">d4cb8265-5963-4e16-b4f8-5ada18938c78</TermId>
        </TermInfo>
      </Terms>
    </k985dbdc596c44d7acaf8184f33920f0>
    <ADBSourceLink xmlns="c1fdd505-2570-46c2-bd04-3e0f2d874cf5">
      <Url xsi:nil="true"/>
      <Description xsi:nil="true"/>
    </ADBSourceLink>
    <h00e4aaaf4624e24a7df7f06faa038c6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16ac8743-31bb-43f8-9a73-533a041667d6</TermId>
        </TermInfo>
      </Terms>
    </h00e4aaaf4624e24a7df7f06faa038c6>
    <kc098dd651dc4f4b9248417ab8ccab6f xmlns="c1fdd505-2570-46c2-bd04-3e0f2d874cf5">
      <Terms xmlns="http://schemas.microsoft.com/office/infopath/2007/PartnerControls"/>
    </kc098dd651dc4f4b9248417ab8ccab6f>
    <d01a0ce1b141461dbfb235a3ab729a2c xmlns="c1fdd505-2570-46c2-bd04-3e0f2d874cf5">
      <Terms xmlns="http://schemas.microsoft.com/office/infopath/2007/PartnerControls"/>
    </d01a0ce1b141461dbfb235a3ab729a2c>
    <ADBDocumentTypeValue xmlns="c1fdd505-2570-46c2-bd04-3e0f2d874cf5" xsi:nil="true"/>
    <d61536b25a8a4fedb48bb564279be82a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CWRD</TermName>
          <TermId xmlns="http://schemas.microsoft.com/office/infopath/2007/PartnerControls">6d71ff58-4882-4388-ab5c-218969b1e9c8</TermId>
        </TermInfo>
      </Terms>
    </d61536b25a8a4fedb48bb564279be82a>
    <ADBCirculatedLink xmlns="c1fdd505-2570-46c2-bd04-3e0f2d874cf5">
      <Url xsi:nil="true"/>
      <Description xsi:nil="true"/>
    </ADBCirculatedLink>
    <TaxCatchAll xmlns="c1fdd505-2570-46c2-bd04-3e0f2d874cf5">
      <Value>18</Value>
      <Value>11</Value>
      <Value>4</Value>
      <Value>3</Value>
      <Value>2</Value>
      <Value>1</Value>
    </TaxCatchAll>
  </documentManagement>
</p:properties>
</file>

<file path=customXml/itemProps1.xml><?xml version="1.0" encoding="utf-8"?>
<ds:datastoreItem xmlns:ds="http://schemas.openxmlformats.org/officeDocument/2006/customXml" ds:itemID="{D9238830-87C7-47B7-A4DC-16A738CF1CA3}"/>
</file>

<file path=customXml/itemProps2.xml><?xml version="1.0" encoding="utf-8"?>
<ds:datastoreItem xmlns:ds="http://schemas.openxmlformats.org/officeDocument/2006/customXml" ds:itemID="{23725A17-5F8B-45A8-BE77-9744164A8EA7}"/>
</file>

<file path=customXml/itemProps3.xml><?xml version="1.0" encoding="utf-8"?>
<ds:datastoreItem xmlns:ds="http://schemas.openxmlformats.org/officeDocument/2006/customXml" ds:itemID="{E541CBA7-B12A-4572-943D-ADBEAC241F4F}"/>
</file>

<file path=customXml/itemProps4.xml><?xml version="1.0" encoding="utf-8"?>
<ds:datastoreItem xmlns:ds="http://schemas.openxmlformats.org/officeDocument/2006/customXml" ds:itemID="{5FC1F70B-C358-4A69-890F-9E7942D8C48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433</Words>
  <Application>Microsoft Office PowerPoint</Application>
  <PresentationFormat>On-screen Show (16:9)</PresentationFormat>
  <Paragraphs>95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Avante garde</vt:lpstr>
      <vt:lpstr>Calibri</vt:lpstr>
      <vt:lpstr>Sylfaen</vt:lpstr>
      <vt:lpstr>Times New Roman</vt:lpstr>
      <vt:lpstr>Office Theme</vt:lpstr>
      <vt:lpstr>Strengthening Regional Cooperation on Skills Development under the CAREC Program: Key Progress, Challenges, and Opportunities for Collaboration Inception Meeting and International Expert Roundtable  30–31 May 2022, Tbilisi, Georgia</vt:lpstr>
      <vt:lpstr>Content</vt:lpstr>
      <vt:lpstr>Essene of Information </vt:lpstr>
      <vt:lpstr>Challenges of LM</vt:lpstr>
      <vt:lpstr>Idea of LMIS</vt:lpstr>
      <vt:lpstr>What are main challenges?</vt:lpstr>
      <vt:lpstr>What do we want to achieve?</vt:lpstr>
      <vt:lpstr>LMIS.GOV.GE</vt:lpstr>
      <vt:lpstr>Importance of skills and technology</vt:lpstr>
      <vt:lpstr>Global drivers of change</vt:lpstr>
      <vt:lpstr>Essential Elements of Skills Anticipation</vt:lpstr>
      <vt:lpstr>Methods</vt:lpstr>
      <vt:lpstr>ETF - Big Data LMI - Georgia</vt:lpstr>
      <vt:lpstr>Thank you for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2022-05-30T07:36:22Z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17d4574-7375-4d17-b29c-6e4c6df0fcb0_Enabled">
    <vt:lpwstr>true</vt:lpwstr>
  </property>
  <property fmtid="{D5CDD505-2E9C-101B-9397-08002B2CF9AE}" pid="3" name="MSIP_Label_817d4574-7375-4d17-b29c-6e4c6df0fcb0_SetDate">
    <vt:lpwstr>2022-05-22T15:46:09Z</vt:lpwstr>
  </property>
  <property fmtid="{D5CDD505-2E9C-101B-9397-08002B2CF9AE}" pid="4" name="MSIP_Label_817d4574-7375-4d17-b29c-6e4c6df0fcb0_Method">
    <vt:lpwstr>Standard</vt:lpwstr>
  </property>
  <property fmtid="{D5CDD505-2E9C-101B-9397-08002B2CF9AE}" pid="5" name="MSIP_Label_817d4574-7375-4d17-b29c-6e4c6df0fcb0_Name">
    <vt:lpwstr>ADB Internal</vt:lpwstr>
  </property>
  <property fmtid="{D5CDD505-2E9C-101B-9397-08002B2CF9AE}" pid="6" name="MSIP_Label_817d4574-7375-4d17-b29c-6e4c6df0fcb0_SiteId">
    <vt:lpwstr>9495d6bb-41c2-4c58-848f-92e52cf3d640</vt:lpwstr>
  </property>
  <property fmtid="{D5CDD505-2E9C-101B-9397-08002B2CF9AE}" pid="7" name="MSIP_Label_817d4574-7375-4d17-b29c-6e4c6df0fcb0_ActionId">
    <vt:lpwstr>52994b1c-c9a4-4201-a1b1-818b038f7711</vt:lpwstr>
  </property>
  <property fmtid="{D5CDD505-2E9C-101B-9397-08002B2CF9AE}" pid="8" name="MSIP_Label_817d4574-7375-4d17-b29c-6e4c6df0fcb0_ContentBits">
    <vt:lpwstr>2</vt:lpwstr>
  </property>
  <property fmtid="{D5CDD505-2E9C-101B-9397-08002B2CF9AE}" pid="9" name="ContentTypeId">
    <vt:lpwstr>0x010100A3BFD338C4D69F46BE33AA49AB50870100C520B00D8BB20C45814389052060F14C</vt:lpwstr>
  </property>
  <property fmtid="{D5CDD505-2E9C-101B-9397-08002B2CF9AE}" pid="10" name="MediaServiceImageTags">
    <vt:lpwstr/>
  </property>
  <property fmtid="{D5CDD505-2E9C-101B-9397-08002B2CF9AE}" pid="11" name="ADBProjectDocumentType">
    <vt:lpwstr/>
  </property>
  <property fmtid="{D5CDD505-2E9C-101B-9397-08002B2CF9AE}" pid="12" name="ADBProject">
    <vt:lpwstr/>
  </property>
  <property fmtid="{D5CDD505-2E9C-101B-9397-08002B2CF9AE}" pid="13" name="ADBContentGroup">
    <vt:lpwstr>2;#CWRD|6d71ff58-4882-4388-ab5c-218969b1e9c8</vt:lpwstr>
  </property>
  <property fmtid="{D5CDD505-2E9C-101B-9397-08002B2CF9AE}" pid="14" name="ADBDivision">
    <vt:lpwstr>4;#CWRC|ecfd6e9e-1aa8-422e-b0ee-5f69329336ed</vt:lpwstr>
  </property>
  <property fmtid="{D5CDD505-2E9C-101B-9397-08002B2CF9AE}" pid="15" name="ADBSector">
    <vt:lpwstr/>
  </property>
  <property fmtid="{D5CDD505-2E9C-101B-9397-08002B2CF9AE}" pid="16" name="ADBDocumentSecurity">
    <vt:lpwstr/>
  </property>
  <property fmtid="{D5CDD505-2E9C-101B-9397-08002B2CF9AE}" pid="17" name="ADBDocumentLanguage">
    <vt:lpwstr>1;#English|16ac8743-31bb-43f8-9a73-533a041667d6</vt:lpwstr>
  </property>
  <property fmtid="{D5CDD505-2E9C-101B-9397-08002B2CF9AE}" pid="18" name="ADBSubRegion">
    <vt:lpwstr>11;#CAREC|815c4229-ad07-427a-8f71-a8b862b1014a</vt:lpwstr>
  </property>
  <property fmtid="{D5CDD505-2E9C-101B-9397-08002B2CF9AE}" pid="19" name="Segment">
    <vt:lpwstr/>
  </property>
  <property fmtid="{D5CDD505-2E9C-101B-9397-08002B2CF9AE}" pid="20" name="ADBDepartmentOwner">
    <vt:lpwstr>3;#CWRD|6d71ff58-4882-4388-ab5c-218969b1e9c8</vt:lpwstr>
  </property>
  <property fmtid="{D5CDD505-2E9C-101B-9397-08002B2CF9AE}" pid="21" name="ADBCountry">
    <vt:lpwstr>18;#Regional|d4cb8265-5963-4e16-b4f8-5ada18938c78</vt:lpwstr>
  </property>
</Properties>
</file>