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7" r:id="rId5"/>
    <p:sldId id="259" r:id="rId6"/>
    <p:sldId id="260" r:id="rId7"/>
    <p:sldId id="258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zeus R. Alzate" initials="AR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B5C589-64AF-4FE7-B5C1-D3C21FC23944}" v="13" dt="2020-10-14T07:40:31.679"/>
    <p1510:client id="{C7C77C09-3FF2-1961-37B2-7FDCFC72AEAA}" v="2" dt="2020-10-14T07:40:02.3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CFB0C9-A823-4AF3-A64E-C623922C40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l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06A205-808A-47B0-9AAA-B8B67F5DB7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F183D-44AF-4496-A788-B3CFEDF4B140}" type="datetimeFigureOut">
              <a:rPr lang="fil-PH" smtClean="0"/>
              <a:t>6/19/2021</a:t>
            </a:fld>
            <a:endParaRPr lang="fil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AD9BD7-E306-4DB9-9EEE-8FED5AF164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l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A7304F-B2A0-4F9F-B1A9-5C91A55607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1E895-EFE5-4E07-A430-B10079FE6275}" type="slidenum">
              <a:rPr lang="fil-PH" smtClean="0"/>
              <a:t>‹#›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val="7152060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l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30CAF-F602-410B-B714-C20D165B6236}" type="datetimeFigureOut">
              <a:rPr lang="fil-PH" smtClean="0"/>
              <a:t>6/19/2021</a:t>
            </a:fld>
            <a:endParaRPr lang="fil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l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l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l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AC675-201E-4750-B03E-D2F8CC6A1E07}" type="slidenum">
              <a:rPr lang="fil-PH" smtClean="0"/>
              <a:t>‹#›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val="20217443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l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AC675-201E-4750-B03E-D2F8CC6A1E07}" type="slidenum">
              <a:rPr lang="fil-PH" smtClean="0"/>
              <a:t>1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val="2867977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AC675-201E-4750-B03E-D2F8CC6A1E07}" type="slidenum">
              <a:rPr lang="fil-PH" smtClean="0"/>
              <a:t>2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val="3024746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AC675-201E-4750-B03E-D2F8CC6A1E07}" type="slidenum">
              <a:rPr lang="fil-PH" smtClean="0"/>
              <a:t>3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val="53277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EBD6D72-080D-4EAC-B1D5-FEFC49E407C9}" type="datetime1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7C0AC06-C0C8-EF4C-BF40-C9FE87A4E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1E41A60-B601-45A5-8C56-3B44FAD63B3E}" type="datetime1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7C0AC06-C0C8-EF4C-BF40-C9FE87A4E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4364FE2-B526-4CE1-A8C3-4A528B9FD662}" type="datetime1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7C0AC06-C0C8-EF4C-BF40-C9FE87A4E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A4CD08-AC37-4C38-B170-F29B4C1EFC8C}" type="datetime1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7C0AC06-C0C8-EF4C-BF40-C9FE87A4E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2130B12-8845-4207-8814-422F7F888164}" type="datetime1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7C0AC06-C0C8-EF4C-BF40-C9FE87A4E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746EB6-C24C-4800-82CE-1D0FE72A2463}" type="datetime1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7C0AC06-C0C8-EF4C-BF40-C9FE87A4E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4AC23C0-DA76-4F1B-B28B-5244954740B0}" type="datetime1">
              <a:rPr lang="en-US" smtClean="0"/>
              <a:t>6/19/2021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7C0AC06-C0C8-EF4C-BF40-C9FE87A4E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E1130FE-FD30-48CA-A73C-F7F4558757A9}" type="datetime1">
              <a:rPr lang="en-US" smtClean="0"/>
              <a:t>6/19/2021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7C0AC06-C0C8-EF4C-BF40-C9FE87A4E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5DC6D75-B709-4A38-A0C0-F7BFD3F75CB0}" type="datetime1">
              <a:rPr lang="en-US" smtClean="0"/>
              <a:t>6/19/2021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7952" y="4869656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algn="r"/>
            <a:fld id="{87C0AC06-C0C8-EF4C-BF40-C9FE87A4E018}" type="slidenum">
              <a:rPr lang="en-US" smtClean="0"/>
              <a:pPr algn="r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12B1FAE-E0C3-4FDD-9B5D-A58F0BE29D19}" type="datetime1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7C0AC06-C0C8-EF4C-BF40-C9FE87A4E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C7606B8-EB17-4C86-AB13-518D593AC046}" type="datetime1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7C0AC06-C0C8-EF4C-BF40-C9FE87A4E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EC9E1D-2DB1-499D-9DA7-AA7947BD55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3545" y="1061816"/>
            <a:ext cx="2563238" cy="631031"/>
          </a:xfrm>
        </p:spPr>
        <p:txBody>
          <a:bodyPr/>
          <a:lstStyle/>
          <a:p>
            <a:pPr algn="l"/>
            <a:r>
              <a:rPr lang="ru-RU"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СЕССИЯ 3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C3BBE17-50C8-4922-BB24-5AA5BA602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3545" y="1311173"/>
            <a:ext cx="6400800" cy="1314450"/>
          </a:xfrm>
        </p:spPr>
        <p:txBody>
          <a:bodyPr lIns="91440" tIns="45720" rIns="91440" bIns="45720" anchor="t"/>
          <a:lstStyle/>
          <a:p>
            <a:pPr algn="l"/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20-я Министерская конференция ЦАРЭС</a:t>
            </a:r>
          </a:p>
          <a:p>
            <a:pPr algn="l">
              <a:spcBef>
                <a:spcPts val="0"/>
              </a:spcBef>
            </a:pP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Предлагаемая тема и повестка дня </a:t>
            </a:r>
            <a:b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</a:b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19445F4-2561-41CB-9302-0C07CF21C3D8}"/>
              </a:ext>
            </a:extLst>
          </p:cNvPr>
          <p:cNvCxnSpPr>
            <a:cxnSpLocks/>
          </p:cNvCxnSpPr>
          <p:nvPr/>
        </p:nvCxnSpPr>
        <p:spPr>
          <a:xfrm flipV="1">
            <a:off x="1123545" y="2422787"/>
            <a:ext cx="6747709" cy="261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BB8317-FF3B-4E9F-AFE1-9F5F200B1915}"/>
              </a:ext>
            </a:extLst>
          </p:cNvPr>
          <p:cNvSpPr txBox="1"/>
          <p:nvPr/>
        </p:nvSpPr>
        <p:spPr>
          <a:xfrm>
            <a:off x="233761" y="1853791"/>
            <a:ext cx="878554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</a:rPr>
              <a:t>Связанность, сотрудничество и жизнестойкость </a:t>
            </a:r>
          </a:p>
          <a:p>
            <a:pPr algn="ctr"/>
            <a:r>
              <a:rPr lang="ru-RU" sz="3200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</a:rPr>
              <a:t>в цифровую эру</a:t>
            </a:r>
          </a:p>
          <a:p>
            <a:pPr algn="ctr"/>
            <a:endParaRPr lang="en-US" sz="3200" dirty="0">
              <a:solidFill>
                <a:schemeClr val="accent6">
                  <a:lumMod val="75000"/>
                </a:schemeClr>
              </a:solidFill>
              <a:latin typeface="Berlin Sans FB" panose="020E0602020502020306" pitchFamily="34" charset="0"/>
            </a:endParaRPr>
          </a:p>
          <a:p>
            <a:endParaRPr lang="fil-PH" sz="3200" dirty="0">
              <a:solidFill>
                <a:schemeClr val="accent6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3F3AA275-E865-4244-B5C0-2FA6E23F7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573" y="428564"/>
            <a:ext cx="7582031" cy="437238"/>
          </a:xfrm>
        </p:spPr>
        <p:txBody>
          <a:bodyPr/>
          <a:lstStyle/>
          <a:p>
            <a:pPr algn="l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Предлагаемая тема</a:t>
            </a:r>
          </a:p>
        </p:txBody>
      </p:sp>
    </p:spTree>
    <p:extLst>
      <p:ext uri="{BB962C8B-B14F-4D97-AF65-F5344CB8AC3E}">
        <p14:creationId xmlns:p14="http://schemas.microsoft.com/office/powerpoint/2010/main" val="4216209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3F3AA275-E865-4244-B5C0-2FA6E23F7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573" y="428564"/>
            <a:ext cx="7582031" cy="437238"/>
          </a:xfrm>
        </p:spPr>
        <p:txBody>
          <a:bodyPr/>
          <a:lstStyle/>
          <a:p>
            <a:pPr algn="l"/>
            <a:r>
              <a:rPr lang="ru-RU" sz="240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Предлагаемая повестка дня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33B842-CE85-4180-A429-1830EC328301}"/>
              </a:ext>
            </a:extLst>
          </p:cNvPr>
          <p:cNvSpPr txBox="1"/>
          <p:nvPr/>
        </p:nvSpPr>
        <p:spPr>
          <a:xfrm>
            <a:off x="406665" y="1126337"/>
            <a:ext cx="8176516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Приветственное выступление г-на Микаила Джаббарова, Министра экономики Азербайджана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Выступление г-на Масацугу Асакавы, Президента АБР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«Экономическое восстановление и стабилизация в странах ЦАРЭС»</a:t>
            </a:r>
            <a:br>
              <a:rPr lang="ru-RU" sz="16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600" b="1" i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(Презентация МВФ)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Представление отчетных документов ЦАРЭС на одобрение министров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Рассмотрение Совместного заявления министров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Комментарии правительства Китайской Народной Республики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l-PH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l-PH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l-PH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246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EFA43B-1059-4EAA-8C73-7CADC5A38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412" y="329549"/>
            <a:ext cx="3200857" cy="437238"/>
          </a:xfrm>
        </p:spPr>
        <p:txBody>
          <a:bodyPr/>
          <a:lstStyle/>
          <a:p>
            <a:r>
              <a:rPr lang="ru-RU" sz="240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ЦАРЭС 2021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606384-5CC3-4C2B-BB5D-71547992C667}"/>
              </a:ext>
            </a:extLst>
          </p:cNvPr>
          <p:cNvSpPr txBox="1"/>
          <p:nvPr/>
        </p:nvSpPr>
        <p:spPr>
          <a:xfrm>
            <a:off x="547098" y="1971585"/>
            <a:ext cx="38004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/>
              <a:t>Отчет об эффективности развития ЦАРЭС до 2030 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/>
              <a:t>Стратегия ЦАРЭС в области сотрудничества в сфере здравоохранения до 2030 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/>
              <a:t>Цифровая стратегия ЦАРЭС до 2030 г.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l-PH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26A7AA-886B-4995-BD4F-AD8F12C5F98A}"/>
              </a:ext>
            </a:extLst>
          </p:cNvPr>
          <p:cNvSpPr txBox="1"/>
          <p:nvPr/>
        </p:nvSpPr>
        <p:spPr>
          <a:xfrm>
            <a:off x="4510579" y="1971585"/>
            <a:ext cx="4723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/>
              <a:t>Концепция инструмента содействия региональным инфраструктурным проектам ЦАРЭС</a:t>
            </a:r>
          </a:p>
          <a:p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/>
              <a:t>Предварительное исследование по водному компоненту ЦАРЭС</a:t>
            </a:r>
          </a:p>
          <a:p>
            <a:r>
              <a:rPr lang="ru-RU" b="1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/>
              <a:t>Публикации, исследования, отчеты о прогрессе, мероприятия ЦАРЭС</a:t>
            </a:r>
          </a:p>
          <a:p>
            <a:r>
              <a:rPr lang="ru-RU" b="1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B77F99-53E9-4D4F-BD1C-7D6B0340F1BB}"/>
              </a:ext>
            </a:extLst>
          </p:cNvPr>
          <p:cNvSpPr txBox="1"/>
          <p:nvPr/>
        </p:nvSpPr>
        <p:spPr>
          <a:xfrm>
            <a:off x="465595" y="1298367"/>
            <a:ext cx="3963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Документы для одобрения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E65FEB-DE88-4DE8-BCA3-D54185D51AD3}"/>
              </a:ext>
            </a:extLst>
          </p:cNvPr>
          <p:cNvSpPr txBox="1"/>
          <p:nvPr/>
        </p:nvSpPr>
        <p:spPr>
          <a:xfrm>
            <a:off x="4714927" y="1298367"/>
            <a:ext cx="40082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Прочие отчетные 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2536645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78542b1fffc4a1c84659474212e3133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CWRD</TermName>
          <TermId xmlns="http://schemas.microsoft.com/office/infopath/2007/PartnerControls">6d71ff58-4882-4388-ab5c-218969b1e9c8</TermId>
        </TermInfo>
      </Terms>
    </j78542b1fffc4a1c84659474212e3133>
    <TaxKeywordTaxHTField xmlns="374793f7-8f2b-4177-9cc3-2a8d0cfae40f">
      <Terms xmlns="http://schemas.microsoft.com/office/infopath/2007/PartnerControls"/>
    </TaxKeywordTaxHTField>
    <_Flow_SignoffStatus xmlns="503a8e5b-f025-4d7b-b30b-6bbfaca6c04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DAA3A95C900D4F913CDF9D468A1D4F" ma:contentTypeVersion="36" ma:contentTypeDescription="Create a new document." ma:contentTypeScope="" ma:versionID="2661f2ea1bc8690c31c96fb236969cbb">
  <xsd:schema xmlns:xsd="http://www.w3.org/2001/XMLSchema" xmlns:xs="http://www.w3.org/2001/XMLSchema" xmlns:p="http://schemas.microsoft.com/office/2006/metadata/properties" xmlns:ns2="c1fdd505-2570-46c2-bd04-3e0f2d874cf5" xmlns:ns3="503a8e5b-f025-4d7b-b30b-6bbfaca6c044" xmlns:ns4="374793f7-8f2b-4177-9cc3-2a8d0cfae40f" targetNamespace="http://schemas.microsoft.com/office/2006/metadata/properties" ma:root="true" ma:fieldsID="8dd45b6a45d7882422137533b14742d6" ns2:_="" ns3:_="" ns4:_="">
    <xsd:import namespace="c1fdd505-2570-46c2-bd04-3e0f2d874cf5"/>
    <xsd:import namespace="503a8e5b-f025-4d7b-b30b-6bbfaca6c044"/>
    <xsd:import namespace="374793f7-8f2b-4177-9cc3-2a8d0cfae40f"/>
    <xsd:element name="properties">
      <xsd:complexType>
        <xsd:sequence>
          <xsd:element name="documentManagement">
            <xsd:complexType>
              <xsd:all>
                <xsd:element ref="ns2:j78542b1fffc4a1c84659474212e3133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TaxKeywordTaxHTField" minOccurs="0"/>
                <xsd:element ref="ns3:MediaServiceAutoKeyPoints" minOccurs="0"/>
                <xsd:element ref="ns3:MediaServiceKeyPoints" minOccurs="0"/>
                <xsd:element ref="ns3:_Flow_SignoffStatu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j78542b1fffc4a1c84659474212e3133" ma:index="9" nillable="true" ma:taxonomy="true" ma:internalName="j78542b1fffc4a1c84659474212e3133" ma:taxonomyFieldName="ADBContentGroup" ma:displayName="Content Group" ma:readOnly="false" ma:default="2;#CWRD|6d71ff58-4882-4388-ab5c-218969b1e9c8" ma:fieldId="{378542b1-fffc-4a1c-8465-9474212e3133}" ma:taxonomyMulti="true" ma:sspId="115af50e-efb3-4a0e-b425-875ff625e09e" ma:termSetId="2a9ffbee-93a5-418b-bcdb-8d6817936e6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3a8e5b-f025-4d7b-b30b-6bbfaca6c0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793f7-8f2b-4177-9cc3-2a8d0cfae40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3" nillable="true" ma:taxonomy="true" ma:internalName="TaxKeywordTaxHTField" ma:taxonomyFieldName="TaxKeyword" ma:displayName="Enterprise Keywords" ma:fieldId="{23f27201-bee3-471e-b2e7-b64fd8b7ca38}" ma:taxonomyMulti="true" ma:sspId="115af50e-efb3-4a0e-b425-875ff625e09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D2DDE9-E013-458D-89FA-86CED58B92A1}">
  <ds:schemaRefs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503a8e5b-f025-4d7b-b30b-6bbfaca6c044"/>
    <ds:schemaRef ds:uri="http://purl.org/dc/terms/"/>
    <ds:schemaRef ds:uri="http://www.w3.org/XML/1998/namespace"/>
    <ds:schemaRef ds:uri="374793f7-8f2b-4177-9cc3-2a8d0cfae40f"/>
    <ds:schemaRef ds:uri="c1fdd505-2570-46c2-bd04-3e0f2d874cf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2C4F2D6-A7D4-45F0-A239-C68E6E2CB5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89FA0E-CB8F-4497-920F-453BF6F34EF3}"/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135</Words>
  <Application>Microsoft Office PowerPoint</Application>
  <PresentationFormat>On-screen Show (16:9)</PresentationFormat>
  <Paragraphs>38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Agency FB</vt:lpstr>
      <vt:lpstr>Arial</vt:lpstr>
      <vt:lpstr>Arial Black</vt:lpstr>
      <vt:lpstr>Berlin Sans FB</vt:lpstr>
      <vt:lpstr>Berlin Sans FB Demi</vt:lpstr>
      <vt:lpstr>Calibri</vt:lpstr>
      <vt:lpstr>Office Theme</vt:lpstr>
      <vt:lpstr>СЕССИЯ 3</vt:lpstr>
      <vt:lpstr>Предлагаемая тема</vt:lpstr>
      <vt:lpstr>Предлагаемая повестка дня</vt:lpstr>
      <vt:lpstr>ЦАРЭС 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Saad Abdullah Paracha</dc:creator>
  <cp:lastModifiedBy>Evgeny Sinelschikov</cp:lastModifiedBy>
  <cp:revision>12</cp:revision>
  <dcterms:created xsi:type="dcterms:W3CDTF">2020-10-09T06:05:23Z</dcterms:created>
  <dcterms:modified xsi:type="dcterms:W3CDTF">2021-06-19T14:01:02Z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0x010100BADAA3A95C900D4F913CDF9D468A1D4F</vt:lpwstr>
  </property>
  <property fmtid="{D5CDD505-2E9C-101B-9397-08002B2CF9AE}" pid="3" name="TaxCatchAll">
    <vt:lpwstr>2;#CWRD|6d71ff58-4882-4388-ab5c-218969b1e9c8;#1;#English|16ac8743-31bb-43f8-9a73-533a041667d6</vt:lpwstr>
  </property>
  <property fmtid="{D5CDD505-2E9C-101B-9397-08002B2CF9AE}" pid="4" name="h00e4aaaf4624e24a7df7f06faa038c6">
    <vt:lpwstr>English|16ac8743-31bb-43f8-9a73-533a041667d6</vt:lpwstr>
  </property>
  <property fmtid="{D5CDD505-2E9C-101B-9397-08002B2CF9AE}" pid="5" name="TaxKeyword">
    <vt:lpwstr/>
  </property>
  <property fmtid="{D5CDD505-2E9C-101B-9397-08002B2CF9AE}" pid="6" name="ADBCountry">
    <vt:lpwstr/>
  </property>
  <property fmtid="{D5CDD505-2E9C-101B-9397-08002B2CF9AE}" pid="7" name="d61536b25a8a4fedb48bb564279be82a">
    <vt:lpwstr/>
  </property>
  <property fmtid="{D5CDD505-2E9C-101B-9397-08002B2CF9AE}" pid="8" name="ADBCountryDocumentType">
    <vt:lpwstr/>
  </property>
  <property fmtid="{D5CDD505-2E9C-101B-9397-08002B2CF9AE}" pid="9" name="ADBProjectDocumentType">
    <vt:lpwstr/>
  </property>
  <property fmtid="{D5CDD505-2E9C-101B-9397-08002B2CF9AE}" pid="10" name="ADBProject">
    <vt:lpwstr/>
  </property>
  <property fmtid="{D5CDD505-2E9C-101B-9397-08002B2CF9AE}" pid="11" name="a0d1b14b197747dfafc19f70ff45d4f6">
    <vt:lpwstr/>
  </property>
  <property fmtid="{D5CDD505-2E9C-101B-9397-08002B2CF9AE}" pid="12" name="ADBContentGroup">
    <vt:lpwstr>2;#CWRD|6d71ff58-4882-4388-ab5c-218969b1e9c8</vt:lpwstr>
  </property>
  <property fmtid="{D5CDD505-2E9C-101B-9397-08002B2CF9AE}" pid="13" name="ADBSector">
    <vt:lpwstr/>
  </property>
  <property fmtid="{D5CDD505-2E9C-101B-9397-08002B2CF9AE}" pid="14" name="de77c5b4d20d4bdeb0b6d09350193e53">
    <vt:lpwstr/>
  </property>
  <property fmtid="{D5CDD505-2E9C-101B-9397-08002B2CF9AE}" pid="15" name="d01a0ce1b141461dbfb235a3ab729a2c">
    <vt:lpwstr/>
  </property>
  <property fmtid="{D5CDD505-2E9C-101B-9397-08002B2CF9AE}" pid="16" name="ADBDocumentSecurity">
    <vt:lpwstr/>
  </property>
  <property fmtid="{D5CDD505-2E9C-101B-9397-08002B2CF9AE}" pid="17" name="ADBDocumentLanguage">
    <vt:lpwstr>1;#English|16ac8743-31bb-43f8-9a73-533a041667d6</vt:lpwstr>
  </property>
  <property fmtid="{D5CDD505-2E9C-101B-9397-08002B2CF9AE}" pid="18" name="hca2169e3b0945318411f30479ba40c8">
    <vt:lpwstr/>
  </property>
  <property fmtid="{D5CDD505-2E9C-101B-9397-08002B2CF9AE}" pid="19" name="ADBDepartmentOwner">
    <vt:lpwstr/>
  </property>
  <property fmtid="{D5CDD505-2E9C-101B-9397-08002B2CF9AE}" pid="20" name="p030e467f78f45b4ae8f7e2c17ea4d82">
    <vt:lpwstr/>
  </property>
  <property fmtid="{D5CDD505-2E9C-101B-9397-08002B2CF9AE}" pid="21" name="k985dbdc596c44d7acaf8184f33920f0">
    <vt:lpwstr/>
  </property>
</Properties>
</file>