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9" r:id="rId6"/>
    <p:sldId id="260" r:id="rId7"/>
    <p:sldId id="25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zeus R. Alzate" initials="A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5C589-64AF-4FE7-B5C1-D3C21FC23944}" v="13" dt="2020-10-14T07:40:31.679"/>
    <p1510:client id="{C7C77C09-3FF2-1961-37B2-7FDCFC72AEAA}" v="2" dt="2020-10-14T07:40:02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CFB0C9-A823-4AF3-A64E-C623922C4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06A205-808A-47B0-9AAA-B8B67F5DB7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F183D-44AF-4496-A788-B3CFEDF4B140}" type="datetimeFigureOut">
              <a:rPr lang="fil-PH" smtClean="0"/>
              <a:t>6/16/2021</a:t>
            </a:fld>
            <a:endParaRPr lang="fil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AD9BD7-E306-4DB9-9EEE-8FED5AF164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A7304F-B2A0-4F9F-B1A9-5C91A5560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E895-EFE5-4E07-A430-B10079FE6275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715206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0CAF-F602-410B-B714-C20D165B6236}" type="datetimeFigureOut">
              <a:rPr lang="fil-PH" smtClean="0"/>
              <a:t>6/16/2021</a:t>
            </a:fld>
            <a:endParaRPr lang="fil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l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C675-201E-4750-B03E-D2F8CC6A1E07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021744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1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86797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2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302474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C675-201E-4750-B03E-D2F8CC6A1E07}" type="slidenum">
              <a:rPr lang="fil-PH" smtClean="0"/>
              <a:t>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5327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BD6D72-080D-4EAC-B1D5-FEFC49E407C9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E41A60-B601-45A5-8C56-3B44FAD63B3E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364FE2-B526-4CE1-A8C3-4A528B9FD662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A4CD08-AC37-4C38-B170-F29B4C1EFC8C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2130B12-8845-4207-8814-422F7F888164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746EB6-C24C-4800-82CE-1D0FE72A2463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AC23C0-DA76-4F1B-B28B-5244954740B0}" type="datetime1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1130FE-FD30-48CA-A73C-F7F4558757A9}" type="datetime1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DC6D75-B709-4A38-A0C0-F7BFD3F75CB0}" type="datetime1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952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87C0AC06-C0C8-EF4C-BF40-C9FE87A4E0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12B1FAE-E0C3-4FDD-9B5D-A58F0BE29D19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C7606B8-EB17-4C86-AB13-518D593AC046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7C0AC06-C0C8-EF4C-BF40-C9FE87A4E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5EC9E1D-2DB1-499D-9DA7-AA7947BD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545" y="1061816"/>
            <a:ext cx="2563238" cy="631031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SESSION 3</a:t>
            </a:r>
            <a:endParaRPr lang="fil-PH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DC3BBE17-50C8-4922-BB24-5AA5BA602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545" y="1518991"/>
            <a:ext cx="6400800" cy="1314450"/>
          </a:xfrm>
        </p:spPr>
        <p:txBody>
          <a:bodyPr lIns="91440" tIns="45720" rIns="91440" bIns="45720" anchor="t"/>
          <a:lstStyle/>
          <a:p>
            <a:pPr algn="l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20</a:t>
            </a:r>
            <a:r>
              <a:rPr lang="en-US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CAREC Ministerial Conference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Proposed Theme  and Agenda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</a:br>
            <a:endParaRPr lang="fil-PH" sz="40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19445F4-2561-41CB-9302-0C07CF21C3D8}"/>
              </a:ext>
            </a:extLst>
          </p:cNvPr>
          <p:cNvCxnSpPr>
            <a:cxnSpLocks/>
          </p:cNvCxnSpPr>
          <p:nvPr/>
        </p:nvCxnSpPr>
        <p:spPr>
          <a:xfrm flipV="1">
            <a:off x="1123545" y="2422787"/>
            <a:ext cx="6747709" cy="26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BB8317-FF3B-4E9F-AFE1-9F5F200B1915}"/>
              </a:ext>
            </a:extLst>
          </p:cNvPr>
          <p:cNvSpPr txBox="1"/>
          <p:nvPr/>
        </p:nvSpPr>
        <p:spPr>
          <a:xfrm>
            <a:off x="233761" y="1853791"/>
            <a:ext cx="8785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Connectivity, Cooperation, and Resilience 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in a Digital Era</a:t>
            </a: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endParaRPr lang="fil-PH" sz="3200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3F3AA275-E865-4244-B5C0-2FA6E23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73" y="428564"/>
            <a:ext cx="7582031" cy="437238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Proposed Theme</a:t>
            </a:r>
            <a:endParaRPr lang="fil-PH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0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xmlns="" id="{3F3AA275-E865-4244-B5C0-2FA6E23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73" y="428564"/>
            <a:ext cx="7582031" cy="437238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Proposed Agenda</a:t>
            </a:r>
            <a:endParaRPr lang="fil-PH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33B842-CE85-4180-A429-1830EC328301}"/>
              </a:ext>
            </a:extLst>
          </p:cNvPr>
          <p:cNvSpPr txBox="1"/>
          <p:nvPr/>
        </p:nvSpPr>
        <p:spPr>
          <a:xfrm>
            <a:off x="406665" y="1126337"/>
            <a:ext cx="817651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Welcome Address by Mr.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Mikayil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Jabbarov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Minister, Ministry of Economy, Azerbaijan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Keynote Address by Mr.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Masatsugu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Asakawa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President, ADB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Economic Recovery and Stabilization in CAREC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(Presentation by IMF)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CAREC Deliverables and Ministers’ Endorsement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Consideration of the Joint Ministerial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Remarks by the Government of the People’s Republic of China</a:t>
            </a:r>
            <a:endParaRPr lang="fil-PH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2EFA43B-1059-4EAA-8C73-7CADC5A3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12" y="329549"/>
            <a:ext cx="3200857" cy="437238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CAREC 2021</a:t>
            </a:r>
            <a:endParaRPr lang="fil-PH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5606384-5CC3-4C2B-BB5D-71547992C667}"/>
              </a:ext>
            </a:extLst>
          </p:cNvPr>
          <p:cNvSpPr txBox="1"/>
          <p:nvPr/>
        </p:nvSpPr>
        <p:spPr>
          <a:xfrm>
            <a:off x="547098" y="1971585"/>
            <a:ext cx="3800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CAREC 2030 Development Effectiveness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CAREC Health Cooperation Strategy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CAREC Digital Strategy 2030 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l-PH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26A7AA-886B-4995-BD4F-AD8F12C5F98A}"/>
              </a:ext>
            </a:extLst>
          </p:cNvPr>
          <p:cNvSpPr txBox="1"/>
          <p:nvPr/>
        </p:nvSpPr>
        <p:spPr>
          <a:xfrm>
            <a:off x="4510579" y="1971585"/>
            <a:ext cx="4723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CAREC Regional Infrastructure Projects Enabling Facility Concept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CAREC Water Pillar Scoping Study</a:t>
            </a:r>
          </a:p>
          <a:p>
            <a:r>
              <a:rPr lang="en-GB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CAREC publications, research, progress reports, events</a:t>
            </a:r>
            <a:endParaRPr lang="en-US" dirty="0"/>
          </a:p>
          <a:p>
            <a:r>
              <a:rPr lang="en-GB" b="1" dirty="0"/>
              <a:t> 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B77F99-53E9-4D4F-BD1C-7D6B0340F1BB}"/>
              </a:ext>
            </a:extLst>
          </p:cNvPr>
          <p:cNvSpPr txBox="1"/>
          <p:nvPr/>
        </p:nvSpPr>
        <p:spPr>
          <a:xfrm>
            <a:off x="228600" y="1288863"/>
            <a:ext cx="396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Documents F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or 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Endorsement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E65FEB-DE88-4DE8-BCA3-D54185D51AD3}"/>
              </a:ext>
            </a:extLst>
          </p:cNvPr>
          <p:cNvSpPr txBox="1"/>
          <p:nvPr/>
        </p:nvSpPr>
        <p:spPr>
          <a:xfrm>
            <a:off x="5225656" y="1288863"/>
            <a:ext cx="2973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Other 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4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6" ma:contentTypeDescription="Create a new document." ma:contentTypeScope="" ma:versionID="2661f2ea1bc8690c31c96fb236969cbb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8dd45b6a45d7882422137533b14742d6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  <SharedWithUsers xmlns="374793f7-8f2b-4177-9cc3-2a8d0cfae40f">
      <UserInfo>
        <DisplayName>Safdar Parvez</DisplayName>
        <AccountId>111</AccountId>
        <AccountType/>
      </UserInfo>
      <UserInfo>
        <DisplayName>Saad Abdullah Paracha</DisplayName>
        <AccountId>492</AccountId>
        <AccountType/>
      </UserInfo>
      <UserInfo>
        <DisplayName>Alzeus R. Alzate</DisplayName>
        <AccountId>677</AccountId>
        <AccountType/>
      </UserInfo>
      <UserInfo>
        <DisplayName>Licel D. Calderon-Tanquintic</DisplayName>
        <AccountId>103</AccountId>
        <AccountType/>
      </UserInfo>
      <UserInfo>
        <DisplayName>Irene S. De Roma</DisplayName>
        <AccountId>100</AccountId>
        <AccountType/>
      </UserInfo>
      <UserInfo>
        <DisplayName>Mary Ann Magadia</DisplayName>
        <AccountId>2252</AccountId>
        <AccountType/>
      </UserInfo>
      <UserInfo>
        <DisplayName>Jennifer Lapis</DisplayName>
        <AccountId>123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DB8D2E9-EA95-4FEB-8CFC-CB0AEEAD52E2}"/>
</file>

<file path=customXml/itemProps2.xml><?xml version="1.0" encoding="utf-8"?>
<ds:datastoreItem xmlns:ds="http://schemas.openxmlformats.org/officeDocument/2006/customXml" ds:itemID="{42C4F2D6-A7D4-45F0-A239-C68E6E2CB5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D2DDE9-E013-458D-89FA-86CED58B92A1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503a8e5b-f025-4d7b-b30b-6bbfaca6c044"/>
    <ds:schemaRef ds:uri="http://purl.org/dc/terms/"/>
    <ds:schemaRef ds:uri="http://www.w3.org/XML/1998/namespace"/>
    <ds:schemaRef ds:uri="374793f7-8f2b-4177-9cc3-2a8d0cfae40f"/>
    <ds:schemaRef ds:uri="c1fdd505-2570-46c2-bd04-3e0f2d874cf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133</Words>
  <Application>Microsoft Office PowerPoint</Application>
  <PresentationFormat>On-screen Show (16:9)</PresentationFormat>
  <Paragraphs>38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Agency FB</vt:lpstr>
      <vt:lpstr>Arial</vt:lpstr>
      <vt:lpstr>Arial Black</vt:lpstr>
      <vt:lpstr>Berlin Sans FB</vt:lpstr>
      <vt:lpstr>Berlin Sans FB Demi</vt:lpstr>
      <vt:lpstr>Calibri</vt:lpstr>
      <vt:lpstr>Times New Roman</vt:lpstr>
      <vt:lpstr>Office Theme</vt:lpstr>
      <vt:lpstr>SESSION 3</vt:lpstr>
      <vt:lpstr>Proposed Theme</vt:lpstr>
      <vt:lpstr>Proposed Agenda</vt:lpstr>
      <vt:lpstr>CAREC 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 Abdullah Paracha</dc:creator>
  <cp:lastModifiedBy>Admin</cp:lastModifiedBy>
  <cp:revision>11</cp:revision>
  <dcterms:created xsi:type="dcterms:W3CDTF">2020-10-09T06:05:23Z</dcterms:created>
  <dcterms:modified xsi:type="dcterms:W3CDTF">2021-06-16T05:30:48Z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2;#CWRD|6d71ff58-4882-4388-ab5c-218969b1e9c8;#1;#English|16ac8743-31bb-43f8-9a73-533a041667d6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TaxKeyword">
    <vt:lpwstr/>
  </property>
  <property fmtid="{D5CDD505-2E9C-101B-9397-08002B2CF9AE}" pid="6" name="ADBCountry">
    <vt:lpwstr/>
  </property>
  <property fmtid="{D5CDD505-2E9C-101B-9397-08002B2CF9AE}" pid="7" name="d61536b25a8a4fedb48bb564279be82a">
    <vt:lpwstr/>
  </property>
  <property fmtid="{D5CDD505-2E9C-101B-9397-08002B2CF9AE}" pid="8" name="ADBCountryDocumentType">
    <vt:lpwstr/>
  </property>
  <property fmtid="{D5CDD505-2E9C-101B-9397-08002B2CF9AE}" pid="9" name="ADBProjectDocumentType">
    <vt:lpwstr/>
  </property>
  <property fmtid="{D5CDD505-2E9C-101B-9397-08002B2CF9AE}" pid="10" name="ADBProject">
    <vt:lpwstr/>
  </property>
  <property fmtid="{D5CDD505-2E9C-101B-9397-08002B2CF9AE}" pid="11" name="a0d1b14b197747dfafc19f70ff45d4f6">
    <vt:lpwstr/>
  </property>
  <property fmtid="{D5CDD505-2E9C-101B-9397-08002B2CF9AE}" pid="12" name="ADBContentGroup">
    <vt:lpwstr>2;#CWRD|6d71ff58-4882-4388-ab5c-218969b1e9c8</vt:lpwstr>
  </property>
  <property fmtid="{D5CDD505-2E9C-101B-9397-08002B2CF9AE}" pid="13" name="ADBSector">
    <vt:lpwstr/>
  </property>
  <property fmtid="{D5CDD505-2E9C-101B-9397-08002B2CF9AE}" pid="14" name="de77c5b4d20d4bdeb0b6d09350193e53">
    <vt:lpwstr/>
  </property>
  <property fmtid="{D5CDD505-2E9C-101B-9397-08002B2CF9AE}" pid="15" name="d01a0ce1b141461dbfb235a3ab729a2c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hca2169e3b0945318411f30479ba40c8">
    <vt:lpwstr/>
  </property>
  <property fmtid="{D5CDD505-2E9C-101B-9397-08002B2CF9AE}" pid="19" name="ADBDepartmentOwner">
    <vt:lpwstr/>
  </property>
  <property fmtid="{D5CDD505-2E9C-101B-9397-08002B2CF9AE}" pid="20" name="p030e467f78f45b4ae8f7e2c17ea4d82">
    <vt:lpwstr/>
  </property>
  <property fmtid="{D5CDD505-2E9C-101B-9397-08002B2CF9AE}" pid="21" name="k985dbdc596c44d7acaf8184f33920f0">
    <vt:lpwstr/>
  </property>
</Properties>
</file>