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58" r:id="rId7"/>
    <p:sldId id="259" r:id="rId8"/>
    <p:sldId id="260" r:id="rId9"/>
    <p:sldId id="261" r:id="rId10"/>
    <p:sldId id="289" r:id="rId11"/>
    <p:sldId id="262" r:id="rId12"/>
    <p:sldId id="263" r:id="rId13"/>
    <p:sldId id="264" r:id="rId14"/>
    <p:sldId id="265" r:id="rId15"/>
    <p:sldId id="266" r:id="rId16"/>
    <p:sldId id="270" r:id="rId17"/>
    <p:sldId id="267" r:id="rId18"/>
    <p:sldId id="268" r:id="rId19"/>
    <p:sldId id="281" r:id="rId20"/>
  </p:sldIdLst>
  <p:sldSz cx="16256000" cy="9144000"/>
  <p:notesSz cx="9144000" cy="6858000"/>
  <p:embeddedFontLst>
    <p:embeddedFont>
      <p:font typeface="微软雅黑" panose="020B0503020204020204" pitchFamily="34" charset="-122"/>
      <p:regular r:id="rId22"/>
      <p:bold r:id="rId23"/>
    </p:embeddedFont>
    <p:embeddedFont>
      <p:font typeface="Arial Rounded MT Bold" panose="020F070403050403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Impact" panose="020B0806030902050204" pitchFamily="34" charset="0"/>
      <p:regular r:id="rId29"/>
    </p:embeddedFont>
    <p:embeddedFont>
      <p:font typeface="Microsoft JhengHei UI" panose="020B0604030504040204" pitchFamily="34" charset="-120"/>
      <p:regular r:id="rId30"/>
      <p:bold r:id="rId31"/>
    </p:embeddedFont>
    <p:embeddedFont>
      <p:font typeface="PMingLiU" panose="02020500000000000000" pitchFamily="18" charset="-120"/>
      <p:regular r:id="rId32"/>
    </p:embeddedFont>
    <p:embeddedFont>
      <p:font typeface="Times New Roman Bold" panose="02020803070505020304" pitchFamily="18" charset="0"/>
      <p:bold r:id="rId33"/>
    </p:embeddedFont>
    <p:embeddedFont>
      <p:font typeface="Times New Roman Bold Italic" panose="02020703060505090304" pitchFamily="18" charset="0"/>
      <p:boldItalic r:id="rId34"/>
    </p:embeddedFont>
    <p:embeddedFont>
      <p:font typeface="Times New Roman Italic" panose="02020503050405090304" pitchFamily="18" charset="0"/>
      <p:italic r:id="rId35"/>
    </p:embeddedFont>
  </p:embeddedFontLst>
  <p:custDataLst>
    <p:tags r:id="rId36"/>
  </p:custDataLst>
  <p:kinsoku lang="zh-CN" invalStChars="" invalEndChars=""/>
  <p:defaultTextStyle>
    <a:defPPr>
      <a:defRPr lang="zh-CN"/>
    </a:defPPr>
    <a:lvl1pPr marL="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1pPr>
    <a:lvl2pPr marL="4572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2pPr>
    <a:lvl3pPr marL="914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3pPr>
    <a:lvl4pPr marL="13716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4pPr>
    <a:lvl5pPr marL="18288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5pPr>
    <a:lvl6pPr marL="22860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6pPr>
    <a:lvl7pPr marL="27432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7pPr>
    <a:lvl8pPr marL="3200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8pPr>
    <a:lvl9pPr marL="3200400" indent="0" algn="l" defTabSz="914400" eaLnBrk="1" fontAlgn="base" latinLnBrk="0" hangingPunct="1">
      <a:lnSpc>
        <a:spcPct val="100000"/>
      </a:lnSpc>
      <a:spcBef>
        <a:spcPts val="0"/>
      </a:spcBef>
      <a:spcAft>
        <a:spcPts val="0"/>
      </a:spcAft>
      <a:buNone/>
      <a:defRPr sz="1800" kern="1200">
        <a:solidFill>
          <a:schemeClr val="tx1"/>
        </a:solidFill>
        <a:latin typeface="Times New Roman" panose="02020603050405020304" charset="0"/>
        <a:ea typeface="宋体" panose="02010600030101010101" pitchFamily="2" charset="-122"/>
        <a:cs typeface="Times New Roman" panose="0202060305040502030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64" userDrawn="1">
          <p15:clr>
            <a:srgbClr val="A4A3A4"/>
          </p15:clr>
        </p15:guide>
        <p15:guide id="2" pos="2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415" autoAdjust="0"/>
  </p:normalViewPr>
  <p:slideViewPr>
    <p:cSldViewPr>
      <p:cViewPr varScale="1">
        <p:scale>
          <a:sx n="48" d="100"/>
          <a:sy n="48" d="100"/>
        </p:scale>
        <p:origin x="729" y="27"/>
      </p:cViewPr>
      <p:guideLst>
        <p:guide orient="horz" pos="2864"/>
        <p:guide pos="2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7" d="100"/>
          <a:sy n="57" d="100"/>
        </p:scale>
        <p:origin x="0" y="0"/>
      </p:cViewPr>
      <p:guideLst/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B9A8F0-FD03-4A42-B399-DD1847CF3B9C}" type="doc">
      <dgm:prSet loTypeId="urn:microsoft.com/office/officeart/2009/3/layout/StepUpProcess#1" loCatId="process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6BD16D8A-5653-4713-A20F-D0BDA852D54F}">
      <dgm:prSet phldrT="[文本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sz="2400">
            <a:effectLst/>
          </a:endParaRPr>
        </a:p>
      </dgm:t>
    </dgm:pt>
    <dgm:pt modelId="{BA930810-751F-4A79-8FB0-11E4409DC6E9}" type="parTrans" cxnId="{641D0AC6-E0EA-4294-862A-80EA70D862DA}">
      <dgm:prSet/>
      <dgm:spPr/>
      <dgm:t>
        <a:bodyPr/>
        <a:lstStyle/>
        <a:p>
          <a:endParaRPr lang="zh-CN" altLang="en-US"/>
        </a:p>
      </dgm:t>
    </dgm:pt>
    <dgm:pt modelId="{C8BA2AF4-FE08-4CC9-B85D-A33B6D14188C}" type="sibTrans" cxnId="{641D0AC6-E0EA-4294-862A-80EA70D862DA}">
      <dgm:prSet/>
      <dgm:spPr/>
      <dgm:t>
        <a:bodyPr/>
        <a:lstStyle/>
        <a:p>
          <a:endParaRPr lang="zh-CN" altLang="en-US"/>
        </a:p>
      </dgm:t>
    </dgm:pt>
    <dgm:pt modelId="{1FCF0387-0431-424F-8912-B70996C7CAD2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 b="1">
            <a:solidFill>
              <a:schemeClr val="accent1"/>
            </a:solidFill>
            <a:effectLst/>
          </a:endParaRPr>
        </a:p>
      </dgm:t>
    </dgm:pt>
    <dgm:pt modelId="{21A66327-93DC-4FD4-AE8A-8F24FCE05CDE}" type="parTrans" cxnId="{F0413164-DA3D-4712-A465-EFD4753866D0}">
      <dgm:prSet/>
      <dgm:spPr/>
      <dgm:t>
        <a:bodyPr/>
        <a:lstStyle/>
        <a:p>
          <a:endParaRPr lang="zh-CN" altLang="en-US"/>
        </a:p>
      </dgm:t>
    </dgm:pt>
    <dgm:pt modelId="{1ACD84AE-35B3-4501-8CB5-7896D190196E}" type="sibTrans" cxnId="{F0413164-DA3D-4712-A465-EFD4753866D0}">
      <dgm:prSet/>
      <dgm:spPr/>
      <dgm:t>
        <a:bodyPr/>
        <a:lstStyle/>
        <a:p>
          <a:endParaRPr lang="zh-CN" altLang="en-US"/>
        </a:p>
      </dgm:t>
    </dgm:pt>
    <dgm:pt modelId="{FE0953B8-219F-448F-96B3-4A0C1E3EC459}">
      <dgm:prSet phldrT="[文本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altLang="zh-CN"/>
        </a:p>
      </dgm:t>
    </dgm:pt>
    <dgm:pt modelId="{5707F94D-B8B5-466C-96D1-E1A9A5D090C9}" type="parTrans" cxnId="{BA64B038-353C-4D3C-8403-65EEB25797ED}">
      <dgm:prSet/>
      <dgm:spPr/>
      <dgm:t>
        <a:bodyPr/>
        <a:lstStyle/>
        <a:p>
          <a:endParaRPr lang="zh-CN" altLang="en-US"/>
        </a:p>
      </dgm:t>
    </dgm:pt>
    <dgm:pt modelId="{6CF96CC3-3A72-4D0C-9B21-8FD30484CA44}" type="sibTrans" cxnId="{BA64B038-353C-4D3C-8403-65EEB25797ED}">
      <dgm:prSet/>
      <dgm:spPr/>
      <dgm:t>
        <a:bodyPr/>
        <a:lstStyle/>
        <a:p>
          <a:endParaRPr lang="zh-CN" altLang="en-US"/>
        </a:p>
      </dgm:t>
    </dgm:pt>
    <dgm:pt modelId="{26682B4D-98F1-4918-8BA4-E9BACFF69973}" type="pres">
      <dgm:prSet presAssocID="{16B9A8F0-FD03-4A42-B399-DD1847CF3B9C}" presName="rootnode" presStyleCnt="0">
        <dgm:presLayoutVars>
          <dgm:chMax/>
          <dgm:chPref/>
          <dgm:dir/>
          <dgm:animLvl val="lvl"/>
        </dgm:presLayoutVars>
      </dgm:prSet>
      <dgm:spPr/>
    </dgm:pt>
    <dgm:pt modelId="{9515C203-8BD5-407E-8585-653A8CA012A0}" type="pres">
      <dgm:prSet presAssocID="{6BD16D8A-5653-4713-A20F-D0BDA852D54F}" presName="composite" presStyleCnt="0"/>
      <dgm:spPr/>
    </dgm:pt>
    <dgm:pt modelId="{E45BFA90-D338-4867-B192-9BF5C62A40B7}" type="pres">
      <dgm:prSet presAssocID="{6BD16D8A-5653-4713-A20F-D0BDA852D54F}" presName="LShape" presStyleLbl="alignNode1" presStyleIdx="0" presStyleCnt="5"/>
      <dgm:spPr/>
    </dgm:pt>
    <dgm:pt modelId="{84F24978-831E-41A8-A919-9DF3159D95B3}" type="pres">
      <dgm:prSet presAssocID="{6BD16D8A-5653-4713-A20F-D0BDA852D54F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61A5B80A-01D5-4349-A5BB-33A20E744C6C}" type="pres">
      <dgm:prSet presAssocID="{6BD16D8A-5653-4713-A20F-D0BDA852D54F}" presName="Triangle" presStyleLbl="alignNode1" presStyleIdx="1" presStyleCnt="5"/>
      <dgm:spPr/>
    </dgm:pt>
    <dgm:pt modelId="{FFE52942-E586-4843-BD0B-117C9B932463}" type="pres">
      <dgm:prSet presAssocID="{C8BA2AF4-FE08-4CC9-B85D-A33B6D14188C}" presName="sibTrans" presStyleCnt="0"/>
      <dgm:spPr/>
    </dgm:pt>
    <dgm:pt modelId="{082D2D2D-6BC2-4A1D-90D7-527C7BFBB016}" type="pres">
      <dgm:prSet presAssocID="{C8BA2AF4-FE08-4CC9-B85D-A33B6D14188C}" presName="space" presStyleCnt="0"/>
      <dgm:spPr/>
    </dgm:pt>
    <dgm:pt modelId="{CD2B0587-425B-4323-83E6-BADEF0A365FB}" type="pres">
      <dgm:prSet presAssocID="{1FCF0387-0431-424F-8912-B70996C7CAD2}" presName="composite" presStyleCnt="0"/>
      <dgm:spPr/>
    </dgm:pt>
    <dgm:pt modelId="{D804A231-4617-491C-9766-3FC53C39479E}" type="pres">
      <dgm:prSet presAssocID="{1FCF0387-0431-424F-8912-B70996C7CAD2}" presName="LShape" presStyleLbl="alignNode1" presStyleIdx="2" presStyleCnt="5"/>
      <dgm:spPr/>
    </dgm:pt>
    <dgm:pt modelId="{BC31EB00-2A90-4CCF-B82C-4A7025E8535A}" type="pres">
      <dgm:prSet presAssocID="{1FCF0387-0431-424F-8912-B70996C7CAD2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619850C3-35E4-43A9-841E-37DE8E695D93}" type="pres">
      <dgm:prSet presAssocID="{1FCF0387-0431-424F-8912-B70996C7CAD2}" presName="Triangle" presStyleLbl="alignNode1" presStyleIdx="3" presStyleCnt="5"/>
      <dgm:spPr/>
    </dgm:pt>
    <dgm:pt modelId="{814AEBBB-BEC6-4360-9A83-36178B73197B}" type="pres">
      <dgm:prSet presAssocID="{1ACD84AE-35B3-4501-8CB5-7896D190196E}" presName="sibTrans" presStyleCnt="0"/>
      <dgm:spPr/>
    </dgm:pt>
    <dgm:pt modelId="{56EBBF49-9546-4DF1-8A8B-2CCFC0AAEB8A}" type="pres">
      <dgm:prSet presAssocID="{1ACD84AE-35B3-4501-8CB5-7896D190196E}" presName="space" presStyleCnt="0"/>
      <dgm:spPr/>
    </dgm:pt>
    <dgm:pt modelId="{F1BDA1DE-7774-41D4-B6CC-EA34BFE0E1F6}" type="pres">
      <dgm:prSet presAssocID="{FE0953B8-219F-448F-96B3-4A0C1E3EC459}" presName="composite" presStyleCnt="0"/>
      <dgm:spPr/>
    </dgm:pt>
    <dgm:pt modelId="{B12A881D-D55E-4ECD-AEB2-4F5DF5258573}" type="pres">
      <dgm:prSet presAssocID="{FE0953B8-219F-448F-96B3-4A0C1E3EC459}" presName="LShape" presStyleLbl="alignNode1" presStyleIdx="4" presStyleCnt="5"/>
      <dgm:spPr/>
    </dgm:pt>
    <dgm:pt modelId="{D1EE6131-7DC5-43B3-95B0-5EA645B87141}" type="pres">
      <dgm:prSet presAssocID="{FE0953B8-219F-448F-96B3-4A0C1E3EC459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ABC2360C-311D-42D3-857F-EA18A8E4ACF6}" type="presOf" srcId="{1FCF0387-0431-424F-8912-B70996C7CAD2}" destId="{BC31EB00-2A90-4CCF-B82C-4A7025E8535A}" srcOrd="0" destOrd="0" presId="urn:microsoft.com/office/officeart/2009/3/layout/StepUpProcess#1"/>
    <dgm:cxn modelId="{687A1132-0126-4CA9-AD5E-397082EA40E8}" type="presOf" srcId="{16B9A8F0-FD03-4A42-B399-DD1847CF3B9C}" destId="{26682B4D-98F1-4918-8BA4-E9BACFF69973}" srcOrd="0" destOrd="0" presId="urn:microsoft.com/office/officeart/2009/3/layout/StepUpProcess#1"/>
    <dgm:cxn modelId="{BA64B038-353C-4D3C-8403-65EEB25797ED}" srcId="{16B9A8F0-FD03-4A42-B399-DD1847CF3B9C}" destId="{FE0953B8-219F-448F-96B3-4A0C1E3EC459}" srcOrd="2" destOrd="0" parTransId="{5707F94D-B8B5-466C-96D1-E1A9A5D090C9}" sibTransId="{6CF96CC3-3A72-4D0C-9B21-8FD30484CA44}"/>
    <dgm:cxn modelId="{F0413164-DA3D-4712-A465-EFD4753866D0}" srcId="{16B9A8F0-FD03-4A42-B399-DD1847CF3B9C}" destId="{1FCF0387-0431-424F-8912-B70996C7CAD2}" srcOrd="1" destOrd="0" parTransId="{21A66327-93DC-4FD4-AE8A-8F24FCE05CDE}" sibTransId="{1ACD84AE-35B3-4501-8CB5-7896D190196E}"/>
    <dgm:cxn modelId="{F0A9A396-4D9E-4854-AC8C-BA3C53B3D098}" type="presOf" srcId="{FE0953B8-219F-448F-96B3-4A0C1E3EC459}" destId="{D1EE6131-7DC5-43B3-95B0-5EA645B87141}" srcOrd="0" destOrd="0" presId="urn:microsoft.com/office/officeart/2009/3/layout/StepUpProcess#1"/>
    <dgm:cxn modelId="{641D0AC6-E0EA-4294-862A-80EA70D862DA}" srcId="{16B9A8F0-FD03-4A42-B399-DD1847CF3B9C}" destId="{6BD16D8A-5653-4713-A20F-D0BDA852D54F}" srcOrd="0" destOrd="0" parTransId="{BA930810-751F-4A79-8FB0-11E4409DC6E9}" sibTransId="{C8BA2AF4-FE08-4CC9-B85D-A33B6D14188C}"/>
    <dgm:cxn modelId="{2A095FF7-921B-4449-8BDD-CBE5D088899E}" type="presOf" srcId="{6BD16D8A-5653-4713-A20F-D0BDA852D54F}" destId="{84F24978-831E-41A8-A919-9DF3159D95B3}" srcOrd="0" destOrd="0" presId="urn:microsoft.com/office/officeart/2009/3/layout/StepUpProcess#1"/>
    <dgm:cxn modelId="{15DAE670-0745-4BB4-B885-23C6964BEF4D}" type="presParOf" srcId="{26682B4D-98F1-4918-8BA4-E9BACFF69973}" destId="{9515C203-8BD5-407E-8585-653A8CA012A0}" srcOrd="0" destOrd="0" presId="urn:microsoft.com/office/officeart/2009/3/layout/StepUpProcess#1"/>
    <dgm:cxn modelId="{60C3DD0E-12A0-4BAA-9F82-97515221CEE1}" type="presParOf" srcId="{9515C203-8BD5-407E-8585-653A8CA012A0}" destId="{E45BFA90-D338-4867-B192-9BF5C62A40B7}" srcOrd="0" destOrd="0" presId="urn:microsoft.com/office/officeart/2009/3/layout/StepUpProcess#1"/>
    <dgm:cxn modelId="{00D00D5B-A58E-44E7-8658-521A0746479B}" type="presParOf" srcId="{9515C203-8BD5-407E-8585-653A8CA012A0}" destId="{84F24978-831E-41A8-A919-9DF3159D95B3}" srcOrd="1" destOrd="0" presId="urn:microsoft.com/office/officeart/2009/3/layout/StepUpProcess#1"/>
    <dgm:cxn modelId="{51982C14-0E3C-46F8-B1C6-325A3E6F3C71}" type="presParOf" srcId="{9515C203-8BD5-407E-8585-653A8CA012A0}" destId="{61A5B80A-01D5-4349-A5BB-33A20E744C6C}" srcOrd="2" destOrd="0" presId="urn:microsoft.com/office/officeart/2009/3/layout/StepUpProcess#1"/>
    <dgm:cxn modelId="{F2083F5D-A771-4C25-9B8A-69BDA3CEF30C}" type="presParOf" srcId="{26682B4D-98F1-4918-8BA4-E9BACFF69973}" destId="{FFE52942-E586-4843-BD0B-117C9B932463}" srcOrd="1" destOrd="0" presId="urn:microsoft.com/office/officeart/2009/3/layout/StepUpProcess#1"/>
    <dgm:cxn modelId="{59A18311-6995-4F5C-8AC2-5EAB52226EF6}" type="presParOf" srcId="{FFE52942-E586-4843-BD0B-117C9B932463}" destId="{082D2D2D-6BC2-4A1D-90D7-527C7BFBB016}" srcOrd="0" destOrd="0" presId="urn:microsoft.com/office/officeart/2009/3/layout/StepUpProcess#1"/>
    <dgm:cxn modelId="{A04C66FF-6146-4E04-99C1-AB306A71BDCF}" type="presParOf" srcId="{26682B4D-98F1-4918-8BA4-E9BACFF69973}" destId="{CD2B0587-425B-4323-83E6-BADEF0A365FB}" srcOrd="2" destOrd="0" presId="urn:microsoft.com/office/officeart/2009/3/layout/StepUpProcess#1"/>
    <dgm:cxn modelId="{85A0F78B-EA59-4915-B697-6CE2CC6E6EB5}" type="presParOf" srcId="{CD2B0587-425B-4323-83E6-BADEF0A365FB}" destId="{D804A231-4617-491C-9766-3FC53C39479E}" srcOrd="0" destOrd="0" presId="urn:microsoft.com/office/officeart/2009/3/layout/StepUpProcess#1"/>
    <dgm:cxn modelId="{17953D51-16D2-4424-92BE-B84D59F123E0}" type="presParOf" srcId="{CD2B0587-425B-4323-83E6-BADEF0A365FB}" destId="{BC31EB00-2A90-4CCF-B82C-4A7025E8535A}" srcOrd="1" destOrd="0" presId="urn:microsoft.com/office/officeart/2009/3/layout/StepUpProcess#1"/>
    <dgm:cxn modelId="{2327A73E-F95D-4731-A00F-0747C0C11C6E}" type="presParOf" srcId="{CD2B0587-425B-4323-83E6-BADEF0A365FB}" destId="{619850C3-35E4-43A9-841E-37DE8E695D93}" srcOrd="2" destOrd="0" presId="urn:microsoft.com/office/officeart/2009/3/layout/StepUpProcess#1"/>
    <dgm:cxn modelId="{A70BA20F-2CFB-4AE7-8409-E187AFA04154}" type="presParOf" srcId="{26682B4D-98F1-4918-8BA4-E9BACFF69973}" destId="{814AEBBB-BEC6-4360-9A83-36178B73197B}" srcOrd="3" destOrd="0" presId="urn:microsoft.com/office/officeart/2009/3/layout/StepUpProcess#1"/>
    <dgm:cxn modelId="{199986FC-E4EB-49D8-8442-282FD95FA6B1}" type="presParOf" srcId="{814AEBBB-BEC6-4360-9A83-36178B73197B}" destId="{56EBBF49-9546-4DF1-8A8B-2CCFC0AAEB8A}" srcOrd="0" destOrd="0" presId="urn:microsoft.com/office/officeart/2009/3/layout/StepUpProcess#1"/>
    <dgm:cxn modelId="{65FFD894-5F28-4740-95C2-1F30953ACBFF}" type="presParOf" srcId="{26682B4D-98F1-4918-8BA4-E9BACFF69973}" destId="{F1BDA1DE-7774-41D4-B6CC-EA34BFE0E1F6}" srcOrd="4" destOrd="0" presId="urn:microsoft.com/office/officeart/2009/3/layout/StepUpProcess#1"/>
    <dgm:cxn modelId="{95390846-9016-4BBA-9332-FB6969DFB1CA}" type="presParOf" srcId="{F1BDA1DE-7774-41D4-B6CC-EA34BFE0E1F6}" destId="{B12A881D-D55E-4ECD-AEB2-4F5DF5258573}" srcOrd="0" destOrd="0" presId="urn:microsoft.com/office/officeart/2009/3/layout/StepUpProcess#1"/>
    <dgm:cxn modelId="{23E0C757-1463-4DCB-B999-CE5B880684C1}" type="presParOf" srcId="{F1BDA1DE-7774-41D4-B6CC-EA34BFE0E1F6}" destId="{D1EE6131-7DC5-43B3-95B0-5EA645B87141}" srcOrd="1" destOrd="0" presId="urn:microsoft.com/office/officeart/2009/3/layout/StepUpProcess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BFA90-D338-4867-B192-9BF5C62A40B7}">
      <dsp:nvSpPr>
        <dsp:cNvPr id="0" name=""/>
        <dsp:cNvSpPr/>
      </dsp:nvSpPr>
      <dsp:spPr>
        <a:xfrm rot="5400000">
          <a:off x="1650355" y="930727"/>
          <a:ext cx="1606008" cy="26723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F24978-831E-41A8-A919-9DF3159D95B3}">
      <dsp:nvSpPr>
        <dsp:cNvPr id="0" name=""/>
        <dsp:cNvSpPr/>
      </dsp:nvSpPr>
      <dsp:spPr bwMode="white">
        <a:xfrm>
          <a:off x="1382273" y="1729188"/>
          <a:ext cx="2412623" cy="2114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2400" kern="1200">
            <a:effectLst/>
          </a:endParaRPr>
        </a:p>
      </dsp:txBody>
      <dsp:txXfrm>
        <a:off x="1382273" y="1729188"/>
        <a:ext cx="2412623" cy="2114806"/>
      </dsp:txXfrm>
    </dsp:sp>
    <dsp:sp modelId="{61A5B80A-01D5-4349-A5BB-33A20E744C6C}">
      <dsp:nvSpPr>
        <dsp:cNvPr id="0" name=""/>
        <dsp:cNvSpPr/>
      </dsp:nvSpPr>
      <dsp:spPr>
        <a:xfrm>
          <a:off x="3339685" y="733985"/>
          <a:ext cx="455212" cy="45521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4A231-4617-491C-9766-3FC53C39479E}">
      <dsp:nvSpPr>
        <dsp:cNvPr id="0" name=""/>
        <dsp:cNvSpPr/>
      </dsp:nvSpPr>
      <dsp:spPr>
        <a:xfrm rot="5400000">
          <a:off x="4603878" y="199875"/>
          <a:ext cx="1606008" cy="26723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1EB00-2A90-4CCF-B82C-4A7025E8535A}">
      <dsp:nvSpPr>
        <dsp:cNvPr id="0" name=""/>
        <dsp:cNvSpPr/>
      </dsp:nvSpPr>
      <dsp:spPr bwMode="white">
        <a:xfrm>
          <a:off x="4335796" y="998336"/>
          <a:ext cx="2412623" cy="2114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5100" b="1" kern="1200">
            <a:solidFill>
              <a:schemeClr val="accent1"/>
            </a:solidFill>
            <a:effectLst/>
          </a:endParaRPr>
        </a:p>
      </dsp:txBody>
      <dsp:txXfrm>
        <a:off x="4335796" y="998336"/>
        <a:ext cx="2412623" cy="2114806"/>
      </dsp:txXfrm>
    </dsp:sp>
    <dsp:sp modelId="{619850C3-35E4-43A9-841E-37DE8E695D93}">
      <dsp:nvSpPr>
        <dsp:cNvPr id="0" name=""/>
        <dsp:cNvSpPr/>
      </dsp:nvSpPr>
      <dsp:spPr>
        <a:xfrm>
          <a:off x="6293207" y="3133"/>
          <a:ext cx="455212" cy="455212"/>
        </a:xfrm>
        <a:prstGeom prst="triangle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2A881D-D55E-4ECD-AEB2-4F5DF5258573}">
      <dsp:nvSpPr>
        <dsp:cNvPr id="0" name=""/>
        <dsp:cNvSpPr/>
      </dsp:nvSpPr>
      <dsp:spPr>
        <a:xfrm rot="5400000">
          <a:off x="7557401" y="-530976"/>
          <a:ext cx="1606008" cy="2672362"/>
        </a:xfrm>
        <a:prstGeom prst="corner">
          <a:avLst>
            <a:gd name="adj1" fmla="val 16120"/>
            <a:gd name="adj2" fmla="val 161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/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E6131-7DC5-43B3-95B0-5EA645B87141}">
      <dsp:nvSpPr>
        <dsp:cNvPr id="0" name=""/>
        <dsp:cNvSpPr/>
      </dsp:nvSpPr>
      <dsp:spPr bwMode="white">
        <a:xfrm>
          <a:off x="7289319" y="267484"/>
          <a:ext cx="2412623" cy="21148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5100" kern="1200"/>
        </a:p>
        <a:p>
          <a:pPr marL="0" lvl="0" indent="0" algn="l" defTabSz="2266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CN" sz="5100" kern="1200"/>
        </a:p>
      </dsp:txBody>
      <dsp:txXfrm>
        <a:off x="7289319" y="267484"/>
        <a:ext cx="2412623" cy="2114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#1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bkpt" val="fixed"/>
          <dgm:param type="bkPtFixedVal" val="1"/>
          <dgm:param type="off" val="off"/>
          <dgm:param type="grDir" val="bL"/>
          <dgm:param type="flowDir" val="row"/>
        </dgm:alg>
      </dgm:if>
      <dgm:else name="Name2">
        <dgm:alg type="snake">
          <dgm:param type="bkpt" val="fixed"/>
          <dgm:param type="bkPtFixedVal" val="1"/>
          <dgm:param type="off" val="off"/>
          <dgm:param type="grDir" val="bR"/>
          <dgm:param type="flowDir" val="row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"/>
          <p:cNvSpPr>
            <a:spLocks noGrp="1"/>
          </p:cNvSpPr>
          <p:nvPr>
            <p:ph type="hdr"/>
          </p:nvPr>
        </p:nvSpPr>
        <p:spPr>
          <a:xfrm>
            <a:off x="0" y="0"/>
            <a:ext cx="16697326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l" fontAlgn="auto"/>
            <a:endParaRPr lang="zh-CN" altLang="en-US" sz="1200" strike="noStrike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1" name="文本框"/>
          <p:cNvSpPr>
            <a:spLocks noGrp="1"/>
          </p:cNvSpPr>
          <p:nvPr>
            <p:ph type="dt" idx="1"/>
          </p:nvPr>
        </p:nvSpPr>
        <p:spPr>
          <a:xfrm>
            <a:off x="21826538" y="0"/>
            <a:ext cx="16697324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r" fontAlgn="auto"/>
            <a:fld id="{CAD2D6BD-DE1B-4B5F-8B41-2702339687B9}" type="datetime1">
              <a:rPr lang="zh-CN" altLang="en-US" sz="1200" strike="noStrike"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2023/9/26</a:t>
            </a:fld>
            <a:endParaRPr lang="zh-CN" altLang="en-US" sz="1200" strike="noStrike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2" name="对象"/>
          <p:cNvSpPr>
            <a:spLocks noGrp="1" noRot="1" noChangeAspect="1"/>
          </p:cNvSpPr>
          <p:nvPr>
            <p:ph type="sldImg"/>
          </p:nvPr>
        </p:nvSpPr>
        <p:spPr>
          <a:xfrm>
            <a:off x="165227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</a:ln>
        </p:spPr>
      </p:sp>
      <p:sp>
        <p:nvSpPr>
          <p:cNvPr id="13" name="文本框"/>
          <p:cNvSpPr>
            <a:spLocks noGrp="1"/>
          </p:cNvSpPr>
          <p:nvPr>
            <p:ph type="body"/>
          </p:nvPr>
        </p:nvSpPr>
        <p:spPr>
          <a:xfrm>
            <a:off x="3852863" y="4400550"/>
            <a:ext cx="30826072" cy="360045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/>
          <a:lstStyle/>
          <a:p>
            <a:pPr marL="0" indent="0"/>
            <a:r>
              <a:rPr lang="zh-CN" altLang="en-US"/>
              <a:t>单击此处编辑母版文本样式</a:t>
            </a:r>
            <a:endParaRPr lang="en-US" altLang="zh-CN"/>
          </a:p>
          <a:p>
            <a:pPr marL="457200" lvl="1" indent="0"/>
            <a:r>
              <a:rPr lang="zh-CN" altLang="en-US"/>
              <a:t>第二级</a:t>
            </a:r>
            <a:endParaRPr lang="en-US" altLang="zh-CN"/>
          </a:p>
          <a:p>
            <a:pPr marL="914400" lvl="2" indent="0"/>
            <a:r>
              <a:rPr lang="zh-CN" altLang="en-US"/>
              <a:t>第三级</a:t>
            </a:r>
            <a:endParaRPr lang="en-US" altLang="zh-CN"/>
          </a:p>
          <a:p>
            <a:pPr marL="1371600" lvl="3" indent="0"/>
            <a:r>
              <a:rPr lang="zh-CN" altLang="en-US"/>
              <a:t>第四级</a:t>
            </a:r>
            <a:endParaRPr lang="en-US" altLang="zh-CN"/>
          </a:p>
          <a:p>
            <a:pPr marL="1828800" lvl="4" indent="0"/>
            <a:r>
              <a:rPr lang="zh-CN" altLang="en-US"/>
              <a:t>第五级</a:t>
            </a:r>
          </a:p>
        </p:txBody>
      </p:sp>
      <p:sp>
        <p:nvSpPr>
          <p:cNvPr id="14" name="文本框"/>
          <p:cNvSpPr>
            <a:spLocks noGrp="1"/>
          </p:cNvSpPr>
          <p:nvPr>
            <p:ph type="ftr" idx="4"/>
          </p:nvPr>
        </p:nvSpPr>
        <p:spPr>
          <a:xfrm>
            <a:off x="0" y="8685213"/>
            <a:ext cx="16697326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algn="l" fontAlgn="auto"/>
            <a:endParaRPr lang="zh-CN" altLang="en-US" sz="1200" strike="noStrike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5" name="文本框"/>
          <p:cNvSpPr>
            <a:spLocks noGrp="1"/>
          </p:cNvSpPr>
          <p:nvPr>
            <p:ph type="sldNum" idx="5"/>
          </p:nvPr>
        </p:nvSpPr>
        <p:spPr>
          <a:xfrm>
            <a:off x="21826538" y="8685213"/>
            <a:ext cx="16697324" cy="45878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b" anchorCtr="0"/>
          <a:lstStyle/>
          <a:p>
            <a:pPr algn="r" fontAlgn="auto"/>
            <a:fld id="{CAD2D6BD-DE1B-4B5F-8B41-2702339687B9}" type="slidenum">
              <a:rPr lang="en-US" altLang="zh-CN" sz="1200" b="0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z="1200" strike="noStrike"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1pPr>
    <a:lvl2pPr marL="457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2pPr>
    <a:lvl3pPr marL="914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3pPr>
    <a:lvl4pPr marL="13716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4pPr>
    <a:lvl5pPr marL="18288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5pPr>
    <a:lvl6pPr marL="22860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6pPr>
    <a:lvl7pPr marL="27432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7pPr>
    <a:lvl8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8pPr>
    <a:lvl9pPr marL="3200400" indent="0" algn="l" defTabSz="914400" eaLnBrk="1" fontAlgn="auto" latinLnBrk="0" hangingPunct="1">
      <a:lnSpc>
        <a:spcPct val="100000"/>
      </a:lnSpc>
      <a:spcBef>
        <a:spcPts val="0"/>
      </a:spcBef>
      <a:spcAft>
        <a:spcPts val="0"/>
      </a:spcAft>
      <a:buNone/>
      <a:defRPr sz="1200" b="0" i="0" u="none" strike="noStrike" kern="1200" cap="none" spc="0" baseline="0">
        <a:solidFill>
          <a:schemeClr val="tx1"/>
        </a:solidFill>
        <a:latin typeface="Calibri" panose="020F0502020204030204" charset="0"/>
        <a:ea typeface="宋体" panose="02010600030101010101" pitchFamily="2" charset="-122"/>
        <a:cs typeface="Calibri" panose="020F050202020403020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30978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2495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ctrTitle"/>
          </p:nvPr>
        </p:nvSpPr>
        <p:spPr>
          <a:xfrm>
            <a:off x="1219200" y="2840566"/>
            <a:ext cx="13817600" cy="1960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subTitle" idx="1"/>
          </p:nvPr>
        </p:nvSpPr>
        <p:spPr>
          <a:xfrm>
            <a:off x="2438400" y="5181600"/>
            <a:ext cx="113792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"/>
          <p:cNvSpPr/>
          <p:nvPr/>
        </p:nvSpPr>
        <p:spPr>
          <a:xfrm>
            <a:off x="304800" y="1117600"/>
            <a:ext cx="15748001" cy="8026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17" name="矩形"/>
          <p:cNvSpPr/>
          <p:nvPr/>
        </p:nvSpPr>
        <p:spPr>
          <a:xfrm>
            <a:off x="147638" y="101600"/>
            <a:ext cx="1071562" cy="10874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18" name="曲线"/>
          <p:cNvSpPr/>
          <p:nvPr/>
        </p:nvSpPr>
        <p:spPr>
          <a:xfrm>
            <a:off x="647699" y="1250949"/>
            <a:ext cx="149606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solidFill>
            <a:srgbClr val="FFFFFF"/>
          </a:solidFill>
          <a:ln w="101600" cap="flat" cmpd="sng">
            <a:solidFill>
              <a:srgbClr val="F0383C"/>
            </a:solidFill>
            <a:prstDash val="solid"/>
            <a:round/>
          </a:ln>
        </p:spPr>
      </p:sp>
      <p:sp>
        <p:nvSpPr>
          <p:cNvPr id="19" name="文本框"/>
          <p:cNvSpPr>
            <a:spLocks noGrp="1"/>
          </p:cNvSpPr>
          <p:nvPr>
            <p:ph type="title"/>
          </p:nvPr>
        </p:nvSpPr>
        <p:spPr>
          <a:xfrm>
            <a:off x="4060612" y="1938443"/>
            <a:ext cx="8134984" cy="236219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fontAlgn="auto"/>
            <a:endParaRPr lang="zh-CN" altLang="en-US" strike="noStrike"/>
          </a:p>
        </p:txBody>
      </p:sp>
      <p:sp>
        <p:nvSpPr>
          <p:cNvPr id="20" name="文本框"/>
          <p:cNvSpPr>
            <a:spLocks noGrp="1"/>
          </p:cNvSpPr>
          <p:nvPr>
            <p:ph type="body" idx="1"/>
          </p:nvPr>
        </p:nvSpPr>
        <p:spPr>
          <a:xfrm>
            <a:off x="4060612" y="1938443"/>
            <a:ext cx="8134984" cy="236219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fontAlgn="auto"/>
            <a:endParaRPr lang="zh-CN" altLang="en-US" strike="noStrike"/>
          </a:p>
        </p:txBody>
      </p:sp>
      <p:sp>
        <p:nvSpPr>
          <p:cNvPr id="21" name="文本框"/>
          <p:cNvSpPr>
            <a:spLocks noGrp="1"/>
          </p:cNvSpPr>
          <p:nvPr>
            <p:ph type="ftr" idx="5"/>
          </p:nvPr>
        </p:nvSpPr>
        <p:spPr>
          <a:xfrm>
            <a:off x="5527675" y="8504238"/>
            <a:ext cx="520065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ctr" anchorCtr="0">
            <a:spAutoFit/>
          </a:bodyPr>
          <a:lstStyle/>
          <a:p>
            <a:pPr algn="ctr" fontAlgn="auto"/>
            <a:endParaRPr lang="zh-CN" altLang="en-US" strike="noStrike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2" name="文本框"/>
          <p:cNvSpPr>
            <a:spLocks noGrp="1"/>
          </p:cNvSpPr>
          <p:nvPr>
            <p:ph type="dt" idx="6"/>
          </p:nvPr>
        </p:nvSpPr>
        <p:spPr>
          <a:xfrm>
            <a:off x="812800" y="8504238"/>
            <a:ext cx="3738563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ctr" anchorCtr="0">
            <a:spAutoFit/>
          </a:bodyPr>
          <a:lstStyle/>
          <a:p>
            <a:pPr algn="l" fontAlgn="auto"/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23" name="文本框"/>
          <p:cNvSpPr>
            <a:spLocks noGrp="1"/>
          </p:cNvSpPr>
          <p:nvPr>
            <p:ph type="sldNum" idx="7"/>
          </p:nvPr>
        </p:nvSpPr>
        <p:spPr>
          <a:xfrm>
            <a:off x="11704639" y="8504238"/>
            <a:ext cx="3738562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ctr" anchorCtr="0">
            <a:spAutoFit/>
          </a:bodyPr>
          <a:lstStyle/>
          <a:p>
            <a:pPr algn="r" fontAlgn="auto"/>
            <a:fld id="{CAD2D6BD-DE1B-4B5F-8B41-2702339687B9}" type="slidenum">
              <a:rPr lang="en-US" altLang="zh-CN" sz="18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"/>
          <p:cNvSpPr/>
          <p:nvPr/>
        </p:nvSpPr>
        <p:spPr>
          <a:xfrm>
            <a:off x="304800" y="1117600"/>
            <a:ext cx="15748001" cy="8026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48" name="矩形"/>
          <p:cNvSpPr/>
          <p:nvPr/>
        </p:nvSpPr>
        <p:spPr>
          <a:xfrm>
            <a:off x="147638" y="101600"/>
            <a:ext cx="1071562" cy="10874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47" name="曲线"/>
          <p:cNvSpPr/>
          <p:nvPr/>
        </p:nvSpPr>
        <p:spPr>
          <a:xfrm>
            <a:off x="647699" y="1250949"/>
            <a:ext cx="149606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solidFill>
            <a:srgbClr val="FFFFFF"/>
          </a:solidFill>
          <a:ln w="101600" cap="flat" cmpd="sng">
            <a:solidFill>
              <a:srgbClr val="F0383C"/>
            </a:solidFill>
            <a:prstDash val="solid"/>
            <a:round/>
          </a:ln>
        </p:spPr>
      </p:sp>
      <p:sp>
        <p:nvSpPr>
          <p:cNvPr id="44" name="文本框"/>
          <p:cNvSpPr>
            <a:spLocks noGrp="1"/>
          </p:cNvSpPr>
          <p:nvPr>
            <p:ph type="ftr" idx="10"/>
          </p:nvPr>
        </p:nvSpPr>
        <p:spPr>
          <a:xfrm>
            <a:off x="5527675" y="8504238"/>
            <a:ext cx="520065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ctr" fontAlgn="auto"/>
            <a:endParaRPr lang="zh-CN" altLang="en-US" strike="noStrike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5" name="文本框"/>
          <p:cNvSpPr>
            <a:spLocks noGrp="1"/>
          </p:cNvSpPr>
          <p:nvPr>
            <p:ph type="dt"/>
          </p:nvPr>
        </p:nvSpPr>
        <p:spPr>
          <a:xfrm>
            <a:off x="812800" y="8504238"/>
            <a:ext cx="3738563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l" fontAlgn="auto"/>
            <a:fld id="{CAD2D6BD-DE1B-4B5F-8B41-2702339687B9}" type="datetime1">
              <a:rPr lang="en-US" altLang="zh-CN" strike="noStrike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9/26/2023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46" name="文本框"/>
          <p:cNvSpPr>
            <a:spLocks noGrp="1"/>
          </p:cNvSpPr>
          <p:nvPr>
            <p:ph type="sldNum"/>
          </p:nvPr>
        </p:nvSpPr>
        <p:spPr>
          <a:xfrm>
            <a:off x="11704639" y="8504238"/>
            <a:ext cx="3738562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/>
          <a:lstStyle/>
          <a:p>
            <a:pPr algn="r" fontAlgn="auto"/>
            <a:fld id="{CAD2D6BD-DE1B-4B5F-8B41-2702339687B9}" type="slidenum">
              <a:rPr lang="en-US" altLang="zh-CN" sz="18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矩形"/>
          <p:cNvSpPr/>
          <p:nvPr/>
        </p:nvSpPr>
        <p:spPr>
          <a:xfrm>
            <a:off x="304800" y="1117600"/>
            <a:ext cx="15748001" cy="80264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384" name="矩形"/>
          <p:cNvSpPr/>
          <p:nvPr/>
        </p:nvSpPr>
        <p:spPr>
          <a:xfrm>
            <a:off x="147638" y="101600"/>
            <a:ext cx="1071562" cy="108743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385" name="曲线"/>
          <p:cNvSpPr/>
          <p:nvPr/>
        </p:nvSpPr>
        <p:spPr>
          <a:xfrm>
            <a:off x="647699" y="1250949"/>
            <a:ext cx="149606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solidFill>
            <a:srgbClr val="FFFFFF"/>
          </a:solidFill>
          <a:ln w="101600" cap="flat" cmpd="sng">
            <a:solidFill>
              <a:srgbClr val="F0383C"/>
            </a:solidFill>
            <a:prstDash val="solid"/>
            <a:round/>
          </a:ln>
        </p:spPr>
      </p:sp>
      <p:sp>
        <p:nvSpPr>
          <p:cNvPr id="386" name="文本框"/>
          <p:cNvSpPr>
            <a:spLocks noGrp="1"/>
          </p:cNvSpPr>
          <p:nvPr>
            <p:ph type="dt" idx="10"/>
          </p:nvPr>
        </p:nvSpPr>
        <p:spPr>
          <a:xfrm>
            <a:off x="812800" y="8504238"/>
            <a:ext cx="3738563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algn="l" fontAlgn="auto"/>
            <a:fld id="{CAD2D6BD-DE1B-4B5F-8B41-2702339687B9}" type="datetime1">
              <a:rPr lang="zh-CN" altLang="en-US" strike="noStrike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2023/9/26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387" name="文本框"/>
          <p:cNvSpPr>
            <a:spLocks noGrp="1"/>
          </p:cNvSpPr>
          <p:nvPr>
            <p:ph type="ftr"/>
          </p:nvPr>
        </p:nvSpPr>
        <p:spPr>
          <a:xfrm>
            <a:off x="5527675" y="8504238"/>
            <a:ext cx="520065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algn="ctr" fontAlgn="auto"/>
            <a:endParaRPr lang="zh-CN" altLang="en-US" strike="noStrike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88" name="文本框"/>
          <p:cNvSpPr>
            <a:spLocks noGrp="1"/>
          </p:cNvSpPr>
          <p:nvPr>
            <p:ph type="sldNum"/>
          </p:nvPr>
        </p:nvSpPr>
        <p:spPr>
          <a:xfrm>
            <a:off x="11704639" y="8504238"/>
            <a:ext cx="3738562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algn="r" fontAlgn="auto"/>
            <a:fld id="{CAD2D6BD-DE1B-4B5F-8B41-2702339687B9}" type="slidenum">
              <a:rPr lang="en-US" altLang="zh-CN" sz="18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文本框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框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文本框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8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3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框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文本框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14870-5082-4025-BC8A-5E070B8EB77D}" type="datetimeFigureOut">
              <a:rPr lang="zh-CN" altLang="en-US" smtClean="0"/>
              <a:t>2023/9/26</a:t>
            </a:fld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0D155-3BB6-43CF-9AC4-BC63A66E74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"/>
          <p:cNvSpPr/>
          <p:nvPr/>
        </p:nvSpPr>
        <p:spPr>
          <a:xfrm>
            <a:off x="304800" y="1117600"/>
            <a:ext cx="15748001" cy="8026400"/>
          </a:xfrm>
          <a:prstGeom prst="rect">
            <a:avLst/>
          </a:prstGeom>
          <a:blipFill rotWithShape="1">
            <a:blip r:embed="rId16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3" name="矩形"/>
          <p:cNvSpPr/>
          <p:nvPr/>
        </p:nvSpPr>
        <p:spPr>
          <a:xfrm>
            <a:off x="147638" y="101600"/>
            <a:ext cx="1071562" cy="1087438"/>
          </a:xfrm>
          <a:prstGeom prst="rect">
            <a:avLst/>
          </a:prstGeom>
          <a:blipFill rotWithShape="1">
            <a:blip r:embed="rId17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</p:sp>
      <p:sp>
        <p:nvSpPr>
          <p:cNvPr id="4" name="曲线"/>
          <p:cNvSpPr/>
          <p:nvPr/>
        </p:nvSpPr>
        <p:spPr>
          <a:xfrm>
            <a:off x="647699" y="1250949"/>
            <a:ext cx="14960600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solidFill>
            <a:srgbClr val="FFFFFF"/>
          </a:solidFill>
          <a:ln w="101600" cap="flat" cmpd="sng">
            <a:solidFill>
              <a:srgbClr val="F0383C"/>
            </a:solidFill>
            <a:prstDash val="solid"/>
            <a:round/>
          </a:ln>
        </p:spPr>
      </p:sp>
      <p:sp>
        <p:nvSpPr>
          <p:cNvPr id="5" name="文本框"/>
          <p:cNvSpPr>
            <a:spLocks noGrp="1"/>
          </p:cNvSpPr>
          <p:nvPr>
            <p:ph type="title"/>
          </p:nvPr>
        </p:nvSpPr>
        <p:spPr>
          <a:xfrm>
            <a:off x="4060825" y="1938338"/>
            <a:ext cx="8134349" cy="23622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endParaRPr lang="zh-CN" altLang="en-US"/>
          </a:p>
        </p:txBody>
      </p:sp>
      <p:sp>
        <p:nvSpPr>
          <p:cNvPr id="6" name="文本框"/>
          <p:cNvSpPr>
            <a:spLocks noGrp="1"/>
          </p:cNvSpPr>
          <p:nvPr>
            <p:ph type="body"/>
          </p:nvPr>
        </p:nvSpPr>
        <p:spPr>
          <a:xfrm>
            <a:off x="4060825" y="1938338"/>
            <a:ext cx="8134349" cy="23622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/>
            <a:endParaRPr lang="zh-CN" altLang="en-US"/>
          </a:p>
        </p:txBody>
      </p:sp>
      <p:sp>
        <p:nvSpPr>
          <p:cNvPr id="7" name="文本框"/>
          <p:cNvSpPr>
            <a:spLocks noGrp="1"/>
          </p:cNvSpPr>
          <p:nvPr>
            <p:ph type="ftr" idx="5"/>
          </p:nvPr>
        </p:nvSpPr>
        <p:spPr>
          <a:xfrm>
            <a:off x="5527675" y="8504238"/>
            <a:ext cx="5200650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algn="ctr" fontAlgn="auto"/>
            <a:endParaRPr lang="zh-CN" altLang="en-US" strike="noStrike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"/>
          <p:cNvSpPr>
            <a:spLocks noGrp="1"/>
          </p:cNvSpPr>
          <p:nvPr>
            <p:ph type="dt" idx="6"/>
          </p:nvPr>
        </p:nvSpPr>
        <p:spPr>
          <a:xfrm>
            <a:off x="812800" y="8504238"/>
            <a:ext cx="3738563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algn="l" fontAlgn="auto"/>
            <a:fld id="{CAD2D6BD-DE1B-4B5F-8B41-2702339687B9}" type="datetime1">
              <a:rPr lang="en-US" altLang="zh-CN" strike="noStrike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9/26/2023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9" name="文本框"/>
          <p:cNvSpPr>
            <a:spLocks noGrp="1"/>
          </p:cNvSpPr>
          <p:nvPr>
            <p:ph type="sldNum" idx="7"/>
          </p:nvPr>
        </p:nvSpPr>
        <p:spPr>
          <a:xfrm>
            <a:off x="11704639" y="8504238"/>
            <a:ext cx="3738562" cy="45720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0" rIns="0" bIns="0" anchor="t" anchorCtr="0">
            <a:spAutoFit/>
          </a:bodyPr>
          <a:lstStyle/>
          <a:p>
            <a:pPr algn="r" fontAlgn="auto"/>
            <a:fld id="{CAD2D6BD-DE1B-4B5F-8B41-2702339687B9}" type="slidenum">
              <a:rPr lang="en-US" altLang="zh-CN" sz="1800" b="0" i="0" u="none" strike="noStrike" kern="1200" cap="none" spc="0" baseline="0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Calibri" panose="020F0502020204030204" charset="0"/>
              </a:rPr>
              <a:t>‹#›</a:t>
            </a:fld>
            <a:endParaRPr lang="zh-CN" altLang="en-US" strike="noStrike">
              <a:solidFill>
                <a:srgbClr val="898989"/>
              </a:solidFill>
              <a:latin typeface="Calibri" panose="020F0502020204030204" charset="0"/>
              <a:ea typeface="宋体" panose="02010600030101010101" pitchFamily="2" charset="-122"/>
              <a:cs typeface="Calibri" panose="020F050202020403020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BC1801-E391-6E60-6CBD-70D74EEE82DC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8943340"/>
            <a:ext cx="6127750" cy="13716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9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INTERNAL. This information is accessible to ADB Management and staff. It may be shared outside ADB with appropriate permission.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</p:titleStyle>
    <p:bodyStyle>
      <a:lvl1pPr marL="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1pPr>
      <a:lvl2pPr marL="4572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2pPr>
      <a:lvl3pPr marL="9144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3pPr>
      <a:lvl4pPr marL="13716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4pPr>
      <a:lvl5pPr marL="18288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5pPr>
      <a:lvl6pPr marL="22860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6pPr>
      <a:lvl7pPr marL="27432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7pPr>
      <a:lvl8pPr marL="32004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8pPr>
      <a:lvl9pPr marL="3200400" indent="0" defTabSz="914400" fontAlgn="auto" hangingPunct="1">
        <a:buNone/>
        <a:defRPr sz="1800">
          <a:latin typeface="Calibri" panose="020F0502020204030204" charset="0"/>
          <a:ea typeface="宋体" panose="02010600030101010101" pitchFamily="2" charset="-122"/>
          <a:cs typeface="Calibri" panose="020F050202020403020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"/>
          <p:cNvSpPr/>
          <p:nvPr/>
        </p:nvSpPr>
        <p:spPr>
          <a:xfrm>
            <a:off x="0" y="0"/>
            <a:ext cx="16255999" cy="914400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矩形"/>
          <p:cNvSpPr/>
          <p:nvPr/>
        </p:nvSpPr>
        <p:spPr>
          <a:xfrm>
            <a:off x="13512801" y="166688"/>
            <a:ext cx="2501899" cy="93345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" name="矩形"/>
          <p:cNvSpPr/>
          <p:nvPr/>
        </p:nvSpPr>
        <p:spPr>
          <a:xfrm>
            <a:off x="300038" y="185738"/>
            <a:ext cx="1438275" cy="914400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曲线"/>
          <p:cNvSpPr/>
          <p:nvPr/>
        </p:nvSpPr>
        <p:spPr>
          <a:xfrm>
            <a:off x="1611313" y="6076949"/>
            <a:ext cx="1305242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solidFill>
            <a:srgbClr val="FFFFFF"/>
          </a:solidFill>
          <a:ln w="6350" cap="flat" cmpd="sng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曲线"/>
          <p:cNvSpPr/>
          <p:nvPr/>
        </p:nvSpPr>
        <p:spPr>
          <a:xfrm>
            <a:off x="1611313" y="6067425"/>
            <a:ext cx="6349" cy="6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593" y="21600"/>
                </a:lnTo>
                <a:lnTo>
                  <a:pt x="21593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曲线"/>
          <p:cNvSpPr/>
          <p:nvPr/>
        </p:nvSpPr>
        <p:spPr>
          <a:xfrm>
            <a:off x="1617662" y="1603375"/>
            <a:ext cx="0" cy="446405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solidFill>
            <a:srgbClr val="FFFFFF"/>
          </a:solidFill>
          <a:ln w="12699" cap="flat" cmpd="sng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0" name="曲线"/>
          <p:cNvSpPr/>
          <p:nvPr/>
        </p:nvSpPr>
        <p:spPr>
          <a:xfrm>
            <a:off x="1611313" y="1597024"/>
            <a:ext cx="6349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596" y="21600"/>
                </a:lnTo>
                <a:lnTo>
                  <a:pt x="21596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" name="曲线"/>
          <p:cNvSpPr/>
          <p:nvPr/>
        </p:nvSpPr>
        <p:spPr>
          <a:xfrm>
            <a:off x="1611313" y="1593850"/>
            <a:ext cx="13052425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600" y="0"/>
                </a:lnTo>
              </a:path>
            </a:pathLst>
          </a:custGeom>
          <a:solidFill>
            <a:srgbClr val="FFFFFF"/>
          </a:solidFill>
          <a:ln w="6350" cap="flat" cmpd="sng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曲线"/>
          <p:cNvSpPr/>
          <p:nvPr/>
        </p:nvSpPr>
        <p:spPr>
          <a:xfrm>
            <a:off x="1617662" y="6069012"/>
            <a:ext cx="6349" cy="6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596"/>
                </a:lnTo>
                <a:lnTo>
                  <a:pt x="21600" y="2159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曲线"/>
          <p:cNvSpPr/>
          <p:nvPr/>
        </p:nvSpPr>
        <p:spPr>
          <a:xfrm>
            <a:off x="1624013" y="6072188"/>
            <a:ext cx="13027026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solidFill>
            <a:srgbClr val="FFFFFF"/>
          </a:solidFill>
          <a:ln w="6349" cap="flat" cmpd="sng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4" name="曲线"/>
          <p:cNvSpPr/>
          <p:nvPr/>
        </p:nvSpPr>
        <p:spPr>
          <a:xfrm>
            <a:off x="14651037" y="6067425"/>
            <a:ext cx="6349" cy="6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曲线"/>
          <p:cNvSpPr/>
          <p:nvPr/>
        </p:nvSpPr>
        <p:spPr>
          <a:xfrm>
            <a:off x="14657388" y="1603375"/>
            <a:ext cx="0" cy="4464050"/>
          </a:xfrm>
          <a:custGeom>
            <a:avLst/>
            <a:gdLst>
              <a:gd name="T1" fmla="*/ 0 w 21600"/>
              <a:gd name="T2" fmla="*/ 0 h 21600"/>
              <a:gd name="T3" fmla="*/ 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solidFill>
            <a:srgbClr val="FFFFFF"/>
          </a:solidFill>
          <a:ln w="12700" cap="flat" cmpd="sng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曲线"/>
          <p:cNvSpPr/>
          <p:nvPr/>
        </p:nvSpPr>
        <p:spPr>
          <a:xfrm>
            <a:off x="14651037" y="1597024"/>
            <a:ext cx="6349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曲线"/>
          <p:cNvSpPr/>
          <p:nvPr/>
        </p:nvSpPr>
        <p:spPr>
          <a:xfrm>
            <a:off x="14657388" y="6069012"/>
            <a:ext cx="6349" cy="63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596"/>
                </a:lnTo>
                <a:lnTo>
                  <a:pt x="21600" y="21596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" name="曲线"/>
          <p:cNvSpPr/>
          <p:nvPr/>
        </p:nvSpPr>
        <p:spPr>
          <a:xfrm>
            <a:off x="1617662" y="1595438"/>
            <a:ext cx="6349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曲线"/>
          <p:cNvSpPr/>
          <p:nvPr/>
        </p:nvSpPr>
        <p:spPr>
          <a:xfrm>
            <a:off x="1624013" y="1598613"/>
            <a:ext cx="13027026" cy="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21599" y="0"/>
                </a:lnTo>
              </a:path>
            </a:pathLst>
          </a:custGeom>
          <a:solidFill>
            <a:srgbClr val="FFFFFF"/>
          </a:solidFill>
          <a:ln w="6350" cap="flat" cmpd="sng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0" name="曲线"/>
          <p:cNvSpPr/>
          <p:nvPr/>
        </p:nvSpPr>
        <p:spPr>
          <a:xfrm>
            <a:off x="14657388" y="1595438"/>
            <a:ext cx="6349" cy="63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1" name="矩形"/>
          <p:cNvSpPr/>
          <p:nvPr/>
        </p:nvSpPr>
        <p:spPr>
          <a:xfrm>
            <a:off x="5467350" y="7310438"/>
            <a:ext cx="4819650" cy="650874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矩形"/>
          <p:cNvSpPr/>
          <p:nvPr/>
        </p:nvSpPr>
        <p:spPr>
          <a:xfrm>
            <a:off x="2146300" y="2411730"/>
            <a:ext cx="11270615" cy="334963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0" indent="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1200" cap="none" spc="-45" baseline="0" dirty="0">
                <a:solidFill>
                  <a:srgbClr val="FFFF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Validation Criteria of</a:t>
            </a:r>
            <a:endParaRPr lang="en-US" altLang="zh-CN" sz="7200" b="1" i="0" u="none" strike="noStrike" kern="1200" cap="none" spc="105" baseline="0" dirty="0">
              <a:solidFill>
                <a:srgbClr val="FFFFFF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0" indent="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1200" cap="none" spc="105" baseline="0" dirty="0">
                <a:solidFill>
                  <a:srgbClr val="FFFF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China Customs’</a:t>
            </a:r>
          </a:p>
          <a:p>
            <a:pPr marL="0" indent="0" algn="ctr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7200" b="1" i="0" u="none" strike="noStrike" kern="1200" cap="none" spc="105" baseline="0" dirty="0">
                <a:solidFill>
                  <a:srgbClr val="FFFFFF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AEO Program</a:t>
            </a:r>
            <a:endParaRPr lang="zh-CN" altLang="en-US" sz="7200" b="0" i="0" u="none" strike="noStrike" kern="1200" cap="none" spc="0" baseline="0" dirty="0">
              <a:solidFill>
                <a:schemeClr val="tx1"/>
              </a:solidFill>
              <a:latin typeface="PMingLiU" charset="-120"/>
              <a:ea typeface="宋体" panose="02010600030101010101" pitchFamily="2" charset="-122"/>
              <a:cs typeface="PMingLiU" charset="-120"/>
            </a:endParaRPr>
          </a:p>
        </p:txBody>
      </p:sp>
      <p:sp>
        <p:nvSpPr>
          <p:cNvPr id="43" name="矩形"/>
          <p:cNvSpPr/>
          <p:nvPr/>
        </p:nvSpPr>
        <p:spPr>
          <a:xfrm>
            <a:off x="6800850" y="8296274"/>
            <a:ext cx="2654300" cy="4216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ctr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2650" b="1" spc="-10" dirty="0">
                <a:solidFill>
                  <a:srgbClr val="D5EFFE"/>
                </a:solidFill>
              </a:rPr>
              <a:t>September</a:t>
            </a:r>
            <a:r>
              <a:rPr lang="en-US" altLang="zh-CN" sz="2650" b="1" i="0" u="none" strike="noStrike" kern="1200" cap="none" spc="-10" baseline="0" dirty="0">
                <a:solidFill>
                  <a:srgbClr val="D5EFFE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</a:t>
            </a:r>
            <a:r>
              <a:rPr lang="en-US" altLang="zh-CN" sz="2650" b="1" i="0" u="none" strike="noStrike" kern="1200" cap="none" spc="-60" baseline="0" dirty="0">
                <a:solidFill>
                  <a:srgbClr val="D5EFFE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650" b="1" i="0" u="none" strike="noStrike" kern="1200" cap="none" spc="5" baseline="0" dirty="0">
                <a:solidFill>
                  <a:srgbClr val="D5EFFE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2023</a:t>
            </a:r>
            <a:endParaRPr lang="zh-CN" altLang="en-US" sz="2650" b="0" i="0" u="none" strike="noStrike" kern="1200" cap="none" spc="0" baseline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矩形"/>
          <p:cNvSpPr/>
          <p:nvPr/>
        </p:nvSpPr>
        <p:spPr>
          <a:xfrm rot="10800000">
            <a:off x="2563074" y="2771750"/>
            <a:ext cx="2610305" cy="590097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38250" b="0" i="0" u="none" strike="noStrike" kern="1200" cap="none" spc="5" baseline="0" dirty="0">
                <a:solidFill>
                  <a:srgbClr val="4BC0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}</a:t>
            </a:r>
            <a:endParaRPr lang="zh-CN" altLang="en-US" sz="38250" b="0" i="0" u="none" strike="noStrike" kern="1200" cap="none" spc="0" baseline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4" name="曲线"/>
          <p:cNvSpPr/>
          <p:nvPr/>
        </p:nvSpPr>
        <p:spPr>
          <a:xfrm>
            <a:off x="5319635" y="1798200"/>
            <a:ext cx="8322796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0" y="0"/>
                </a:moveTo>
                <a:lnTo>
                  <a:pt x="1177" y="0"/>
                </a:lnTo>
                <a:lnTo>
                  <a:pt x="1076" y="38"/>
                </a:lnTo>
                <a:lnTo>
                  <a:pt x="976" y="154"/>
                </a:lnTo>
                <a:lnTo>
                  <a:pt x="879" y="347"/>
                </a:lnTo>
                <a:lnTo>
                  <a:pt x="786" y="608"/>
                </a:lnTo>
                <a:lnTo>
                  <a:pt x="697" y="937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8" y="2860"/>
                </a:lnTo>
                <a:lnTo>
                  <a:pt x="310" y="3477"/>
                </a:lnTo>
                <a:lnTo>
                  <a:pt x="250" y="4142"/>
                </a:lnTo>
                <a:lnTo>
                  <a:pt x="194" y="4852"/>
                </a:lnTo>
                <a:lnTo>
                  <a:pt x="145" y="5603"/>
                </a:lnTo>
                <a:lnTo>
                  <a:pt x="99" y="6392"/>
                </a:lnTo>
                <a:lnTo>
                  <a:pt x="66" y="7216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800"/>
                </a:lnTo>
                <a:lnTo>
                  <a:pt x="2" y="11729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2"/>
                </a:lnTo>
                <a:lnTo>
                  <a:pt x="99" y="15205"/>
                </a:lnTo>
                <a:lnTo>
                  <a:pt x="145" y="15994"/>
                </a:lnTo>
                <a:lnTo>
                  <a:pt x="194" y="16746"/>
                </a:lnTo>
                <a:lnTo>
                  <a:pt x="250" y="17456"/>
                </a:lnTo>
                <a:lnTo>
                  <a:pt x="310" y="18122"/>
                </a:lnTo>
                <a:lnTo>
                  <a:pt x="378" y="18737"/>
                </a:lnTo>
                <a:lnTo>
                  <a:pt x="449" y="19304"/>
                </a:lnTo>
                <a:lnTo>
                  <a:pt x="529" y="19816"/>
                </a:lnTo>
                <a:lnTo>
                  <a:pt x="611" y="20270"/>
                </a:lnTo>
                <a:lnTo>
                  <a:pt x="697" y="20662"/>
                </a:lnTo>
                <a:lnTo>
                  <a:pt x="786" y="20991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0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1"/>
                </a:lnTo>
                <a:lnTo>
                  <a:pt x="20902" y="20662"/>
                </a:lnTo>
                <a:lnTo>
                  <a:pt x="20988" y="20270"/>
                </a:lnTo>
                <a:lnTo>
                  <a:pt x="21070" y="19816"/>
                </a:lnTo>
                <a:lnTo>
                  <a:pt x="21146" y="19304"/>
                </a:lnTo>
                <a:lnTo>
                  <a:pt x="21219" y="18737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4" y="16746"/>
                </a:lnTo>
                <a:lnTo>
                  <a:pt x="21454" y="15994"/>
                </a:lnTo>
                <a:lnTo>
                  <a:pt x="21497" y="15205"/>
                </a:lnTo>
                <a:lnTo>
                  <a:pt x="21533" y="14382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9"/>
                </a:lnTo>
                <a:lnTo>
                  <a:pt x="21598" y="10800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6"/>
                </a:lnTo>
                <a:lnTo>
                  <a:pt x="21497" y="6392"/>
                </a:lnTo>
                <a:lnTo>
                  <a:pt x="21454" y="5603"/>
                </a:lnTo>
                <a:lnTo>
                  <a:pt x="21404" y="4852"/>
                </a:lnTo>
                <a:lnTo>
                  <a:pt x="21349" y="4142"/>
                </a:lnTo>
                <a:lnTo>
                  <a:pt x="21287" y="3477"/>
                </a:lnTo>
                <a:lnTo>
                  <a:pt x="21219" y="2860"/>
                </a:lnTo>
                <a:lnTo>
                  <a:pt x="21146" y="2291"/>
                </a:lnTo>
                <a:lnTo>
                  <a:pt x="21070" y="1783"/>
                </a:lnTo>
                <a:lnTo>
                  <a:pt x="20988" y="1329"/>
                </a:lnTo>
                <a:lnTo>
                  <a:pt x="20902" y="937"/>
                </a:lnTo>
                <a:lnTo>
                  <a:pt x="20812" y="608"/>
                </a:lnTo>
                <a:lnTo>
                  <a:pt x="20718" y="347"/>
                </a:lnTo>
                <a:lnTo>
                  <a:pt x="20622" y="154"/>
                </a:lnTo>
                <a:lnTo>
                  <a:pt x="20523" y="38"/>
                </a:lnTo>
                <a:lnTo>
                  <a:pt x="20420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5" name="曲线"/>
          <p:cNvSpPr/>
          <p:nvPr/>
        </p:nvSpPr>
        <p:spPr>
          <a:xfrm>
            <a:off x="5319635" y="4442912"/>
            <a:ext cx="8424936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0" y="0"/>
                </a:moveTo>
                <a:lnTo>
                  <a:pt x="1177" y="0"/>
                </a:lnTo>
                <a:lnTo>
                  <a:pt x="1076" y="35"/>
                </a:lnTo>
                <a:lnTo>
                  <a:pt x="976" y="154"/>
                </a:lnTo>
                <a:lnTo>
                  <a:pt x="879" y="346"/>
                </a:lnTo>
                <a:lnTo>
                  <a:pt x="785" y="608"/>
                </a:lnTo>
                <a:lnTo>
                  <a:pt x="696" y="932"/>
                </a:lnTo>
                <a:lnTo>
                  <a:pt x="611" y="1328"/>
                </a:lnTo>
                <a:lnTo>
                  <a:pt x="529" y="1783"/>
                </a:lnTo>
                <a:lnTo>
                  <a:pt x="450" y="2292"/>
                </a:lnTo>
                <a:lnTo>
                  <a:pt x="379" y="2853"/>
                </a:lnTo>
                <a:lnTo>
                  <a:pt x="311" y="3474"/>
                </a:lnTo>
                <a:lnTo>
                  <a:pt x="250" y="4142"/>
                </a:lnTo>
                <a:lnTo>
                  <a:pt x="194" y="4847"/>
                </a:lnTo>
                <a:lnTo>
                  <a:pt x="145" y="5601"/>
                </a:lnTo>
                <a:lnTo>
                  <a:pt x="100" y="6387"/>
                </a:lnTo>
                <a:lnTo>
                  <a:pt x="65" y="7215"/>
                </a:lnTo>
                <a:lnTo>
                  <a:pt x="34" y="8069"/>
                </a:lnTo>
                <a:lnTo>
                  <a:pt x="15" y="8954"/>
                </a:lnTo>
                <a:lnTo>
                  <a:pt x="3" y="9865"/>
                </a:lnTo>
                <a:lnTo>
                  <a:pt x="0" y="10798"/>
                </a:lnTo>
                <a:lnTo>
                  <a:pt x="3" y="11731"/>
                </a:lnTo>
                <a:lnTo>
                  <a:pt x="15" y="12637"/>
                </a:lnTo>
                <a:lnTo>
                  <a:pt x="34" y="13524"/>
                </a:lnTo>
                <a:lnTo>
                  <a:pt x="65" y="14377"/>
                </a:lnTo>
                <a:lnTo>
                  <a:pt x="100" y="15206"/>
                </a:lnTo>
                <a:lnTo>
                  <a:pt x="145" y="15994"/>
                </a:lnTo>
                <a:lnTo>
                  <a:pt x="194" y="16745"/>
                </a:lnTo>
                <a:lnTo>
                  <a:pt x="250" y="17456"/>
                </a:lnTo>
                <a:lnTo>
                  <a:pt x="311" y="18122"/>
                </a:lnTo>
                <a:lnTo>
                  <a:pt x="379" y="18738"/>
                </a:lnTo>
                <a:lnTo>
                  <a:pt x="450" y="19303"/>
                </a:lnTo>
                <a:lnTo>
                  <a:pt x="529" y="19813"/>
                </a:lnTo>
                <a:lnTo>
                  <a:pt x="611" y="20269"/>
                </a:lnTo>
                <a:lnTo>
                  <a:pt x="696" y="20661"/>
                </a:lnTo>
                <a:lnTo>
                  <a:pt x="785" y="20988"/>
                </a:lnTo>
                <a:lnTo>
                  <a:pt x="879" y="21252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0" y="21600"/>
                </a:lnTo>
                <a:lnTo>
                  <a:pt x="20522" y="21560"/>
                </a:lnTo>
                <a:lnTo>
                  <a:pt x="20622" y="21443"/>
                </a:lnTo>
                <a:lnTo>
                  <a:pt x="20718" y="21252"/>
                </a:lnTo>
                <a:lnTo>
                  <a:pt x="20812" y="20988"/>
                </a:lnTo>
                <a:lnTo>
                  <a:pt x="20902" y="20661"/>
                </a:lnTo>
                <a:lnTo>
                  <a:pt x="20988" y="20269"/>
                </a:lnTo>
                <a:lnTo>
                  <a:pt x="21070" y="19813"/>
                </a:lnTo>
                <a:lnTo>
                  <a:pt x="21146" y="19303"/>
                </a:lnTo>
                <a:lnTo>
                  <a:pt x="21220" y="18738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4" y="16745"/>
                </a:lnTo>
                <a:lnTo>
                  <a:pt x="21454" y="15994"/>
                </a:lnTo>
                <a:lnTo>
                  <a:pt x="21497" y="15206"/>
                </a:lnTo>
                <a:lnTo>
                  <a:pt x="21533" y="14377"/>
                </a:lnTo>
                <a:lnTo>
                  <a:pt x="21561" y="13524"/>
                </a:lnTo>
                <a:lnTo>
                  <a:pt x="21581" y="12637"/>
                </a:lnTo>
                <a:lnTo>
                  <a:pt x="21595" y="11731"/>
                </a:lnTo>
                <a:lnTo>
                  <a:pt x="21599" y="10798"/>
                </a:lnTo>
                <a:lnTo>
                  <a:pt x="21595" y="9865"/>
                </a:lnTo>
                <a:lnTo>
                  <a:pt x="21581" y="8954"/>
                </a:lnTo>
                <a:lnTo>
                  <a:pt x="21561" y="8069"/>
                </a:lnTo>
                <a:lnTo>
                  <a:pt x="21533" y="7215"/>
                </a:lnTo>
                <a:lnTo>
                  <a:pt x="21497" y="6387"/>
                </a:lnTo>
                <a:lnTo>
                  <a:pt x="21454" y="5601"/>
                </a:lnTo>
                <a:lnTo>
                  <a:pt x="21404" y="4847"/>
                </a:lnTo>
                <a:lnTo>
                  <a:pt x="21349" y="4142"/>
                </a:lnTo>
                <a:lnTo>
                  <a:pt x="21287" y="3474"/>
                </a:lnTo>
                <a:lnTo>
                  <a:pt x="21220" y="2853"/>
                </a:lnTo>
                <a:lnTo>
                  <a:pt x="21146" y="2292"/>
                </a:lnTo>
                <a:lnTo>
                  <a:pt x="21070" y="1783"/>
                </a:lnTo>
                <a:lnTo>
                  <a:pt x="20988" y="1328"/>
                </a:lnTo>
                <a:lnTo>
                  <a:pt x="20902" y="932"/>
                </a:lnTo>
                <a:lnTo>
                  <a:pt x="20812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2" y="35"/>
                </a:lnTo>
                <a:lnTo>
                  <a:pt x="20420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6" name="矩形"/>
          <p:cNvSpPr/>
          <p:nvPr/>
        </p:nvSpPr>
        <p:spPr>
          <a:xfrm>
            <a:off x="5835256" y="2091667"/>
            <a:ext cx="7189288" cy="49847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Compliance with Laws and Regulations  </a:t>
            </a:r>
            <a:endParaRPr lang="zh-CN" altLang="en-US" sz="3200" b="1" i="0" u="none" strike="noStrike" kern="1200" cap="none" spc="-25" baseline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57" name="矩形"/>
          <p:cNvSpPr/>
          <p:nvPr/>
        </p:nvSpPr>
        <p:spPr>
          <a:xfrm>
            <a:off x="618114" y="4438351"/>
            <a:ext cx="2520279" cy="1487169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Compliance</a:t>
            </a:r>
          </a:p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endParaRPr lang="zh-CN" altLang="en-US" sz="3600" b="1" i="0" u="none" strike="noStrike" kern="1200" cap="none" spc="-65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58" name="曲线"/>
          <p:cNvSpPr/>
          <p:nvPr/>
        </p:nvSpPr>
        <p:spPr>
          <a:xfrm>
            <a:off x="5298750" y="3158330"/>
            <a:ext cx="8322797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7"/>
                </a:lnTo>
                <a:lnTo>
                  <a:pt x="976" y="153"/>
                </a:lnTo>
                <a:lnTo>
                  <a:pt x="879" y="347"/>
                </a:lnTo>
                <a:lnTo>
                  <a:pt x="786" y="608"/>
                </a:lnTo>
                <a:lnTo>
                  <a:pt x="697" y="937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9" y="2859"/>
                </a:lnTo>
                <a:lnTo>
                  <a:pt x="310" y="3477"/>
                </a:lnTo>
                <a:lnTo>
                  <a:pt x="250" y="4142"/>
                </a:lnTo>
                <a:lnTo>
                  <a:pt x="194" y="4852"/>
                </a:lnTo>
                <a:lnTo>
                  <a:pt x="145" y="5603"/>
                </a:lnTo>
                <a:lnTo>
                  <a:pt x="99" y="6392"/>
                </a:lnTo>
                <a:lnTo>
                  <a:pt x="66" y="7215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800"/>
                </a:lnTo>
                <a:lnTo>
                  <a:pt x="2" y="11729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2"/>
                </a:lnTo>
                <a:lnTo>
                  <a:pt x="99" y="15205"/>
                </a:lnTo>
                <a:lnTo>
                  <a:pt x="145" y="15994"/>
                </a:lnTo>
                <a:lnTo>
                  <a:pt x="194" y="16746"/>
                </a:lnTo>
                <a:lnTo>
                  <a:pt x="250" y="17456"/>
                </a:lnTo>
                <a:lnTo>
                  <a:pt x="310" y="18122"/>
                </a:lnTo>
                <a:lnTo>
                  <a:pt x="379" y="18737"/>
                </a:lnTo>
                <a:lnTo>
                  <a:pt x="449" y="19304"/>
                </a:lnTo>
                <a:lnTo>
                  <a:pt x="529" y="19816"/>
                </a:lnTo>
                <a:lnTo>
                  <a:pt x="611" y="20270"/>
                </a:lnTo>
                <a:lnTo>
                  <a:pt x="697" y="20661"/>
                </a:lnTo>
                <a:lnTo>
                  <a:pt x="786" y="20991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1"/>
                </a:lnTo>
                <a:lnTo>
                  <a:pt x="20902" y="20661"/>
                </a:lnTo>
                <a:lnTo>
                  <a:pt x="20988" y="20270"/>
                </a:lnTo>
                <a:lnTo>
                  <a:pt x="21069" y="19816"/>
                </a:lnTo>
                <a:lnTo>
                  <a:pt x="21146" y="19304"/>
                </a:lnTo>
                <a:lnTo>
                  <a:pt x="21219" y="18737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3" y="16746"/>
                </a:lnTo>
                <a:lnTo>
                  <a:pt x="21454" y="15994"/>
                </a:lnTo>
                <a:lnTo>
                  <a:pt x="21496" y="15205"/>
                </a:lnTo>
                <a:lnTo>
                  <a:pt x="21533" y="14382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9"/>
                </a:lnTo>
                <a:lnTo>
                  <a:pt x="21598" y="10800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5"/>
                </a:lnTo>
                <a:lnTo>
                  <a:pt x="21496" y="6392"/>
                </a:lnTo>
                <a:lnTo>
                  <a:pt x="21454" y="5603"/>
                </a:lnTo>
                <a:lnTo>
                  <a:pt x="21403" y="4852"/>
                </a:lnTo>
                <a:lnTo>
                  <a:pt x="21349" y="4142"/>
                </a:lnTo>
                <a:lnTo>
                  <a:pt x="21287" y="3477"/>
                </a:lnTo>
                <a:lnTo>
                  <a:pt x="21219" y="2859"/>
                </a:lnTo>
                <a:lnTo>
                  <a:pt x="21146" y="2291"/>
                </a:lnTo>
                <a:lnTo>
                  <a:pt x="21069" y="1783"/>
                </a:lnTo>
                <a:lnTo>
                  <a:pt x="20988" y="1329"/>
                </a:lnTo>
                <a:lnTo>
                  <a:pt x="20902" y="937"/>
                </a:lnTo>
                <a:lnTo>
                  <a:pt x="20812" y="608"/>
                </a:lnTo>
                <a:lnTo>
                  <a:pt x="20718" y="347"/>
                </a:lnTo>
                <a:lnTo>
                  <a:pt x="20622" y="153"/>
                </a:lnTo>
                <a:lnTo>
                  <a:pt x="20523" y="37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9" name="曲线"/>
          <p:cNvSpPr/>
          <p:nvPr/>
        </p:nvSpPr>
        <p:spPr>
          <a:xfrm>
            <a:off x="5319635" y="6927679"/>
            <a:ext cx="8322797" cy="10921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7"/>
                </a:lnTo>
                <a:lnTo>
                  <a:pt x="976" y="154"/>
                </a:lnTo>
                <a:lnTo>
                  <a:pt x="879" y="346"/>
                </a:lnTo>
                <a:lnTo>
                  <a:pt x="786" y="608"/>
                </a:lnTo>
                <a:lnTo>
                  <a:pt x="697" y="936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9" y="2860"/>
                </a:lnTo>
                <a:lnTo>
                  <a:pt x="310" y="3477"/>
                </a:lnTo>
                <a:lnTo>
                  <a:pt x="250" y="4141"/>
                </a:lnTo>
                <a:lnTo>
                  <a:pt x="194" y="4852"/>
                </a:lnTo>
                <a:lnTo>
                  <a:pt x="145" y="5602"/>
                </a:lnTo>
                <a:lnTo>
                  <a:pt x="99" y="6393"/>
                </a:lnTo>
                <a:lnTo>
                  <a:pt x="66" y="7216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799"/>
                </a:lnTo>
                <a:lnTo>
                  <a:pt x="2" y="11728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1"/>
                </a:lnTo>
                <a:lnTo>
                  <a:pt x="99" y="15204"/>
                </a:lnTo>
                <a:lnTo>
                  <a:pt x="145" y="15993"/>
                </a:lnTo>
                <a:lnTo>
                  <a:pt x="194" y="16745"/>
                </a:lnTo>
                <a:lnTo>
                  <a:pt x="250" y="17456"/>
                </a:lnTo>
                <a:lnTo>
                  <a:pt x="310" y="18121"/>
                </a:lnTo>
                <a:lnTo>
                  <a:pt x="379" y="18737"/>
                </a:lnTo>
                <a:lnTo>
                  <a:pt x="449" y="19303"/>
                </a:lnTo>
                <a:lnTo>
                  <a:pt x="529" y="19815"/>
                </a:lnTo>
                <a:lnTo>
                  <a:pt x="611" y="20269"/>
                </a:lnTo>
                <a:lnTo>
                  <a:pt x="697" y="20661"/>
                </a:lnTo>
                <a:lnTo>
                  <a:pt x="786" y="20990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0"/>
                </a:lnTo>
                <a:lnTo>
                  <a:pt x="20902" y="20661"/>
                </a:lnTo>
                <a:lnTo>
                  <a:pt x="20988" y="20269"/>
                </a:lnTo>
                <a:lnTo>
                  <a:pt x="21069" y="19815"/>
                </a:lnTo>
                <a:lnTo>
                  <a:pt x="21146" y="19303"/>
                </a:lnTo>
                <a:lnTo>
                  <a:pt x="21219" y="18737"/>
                </a:lnTo>
                <a:lnTo>
                  <a:pt x="21287" y="18121"/>
                </a:lnTo>
                <a:lnTo>
                  <a:pt x="21349" y="17456"/>
                </a:lnTo>
                <a:lnTo>
                  <a:pt x="21403" y="16745"/>
                </a:lnTo>
                <a:lnTo>
                  <a:pt x="21454" y="15993"/>
                </a:lnTo>
                <a:lnTo>
                  <a:pt x="21496" y="15204"/>
                </a:lnTo>
                <a:lnTo>
                  <a:pt x="21533" y="14381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8"/>
                </a:lnTo>
                <a:lnTo>
                  <a:pt x="21598" y="10799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6"/>
                </a:lnTo>
                <a:lnTo>
                  <a:pt x="21496" y="6393"/>
                </a:lnTo>
                <a:lnTo>
                  <a:pt x="21454" y="5602"/>
                </a:lnTo>
                <a:lnTo>
                  <a:pt x="21403" y="4852"/>
                </a:lnTo>
                <a:lnTo>
                  <a:pt x="21349" y="4141"/>
                </a:lnTo>
                <a:lnTo>
                  <a:pt x="21287" y="3477"/>
                </a:lnTo>
                <a:lnTo>
                  <a:pt x="21219" y="2860"/>
                </a:lnTo>
                <a:lnTo>
                  <a:pt x="21146" y="2291"/>
                </a:lnTo>
                <a:lnTo>
                  <a:pt x="21069" y="1783"/>
                </a:lnTo>
                <a:lnTo>
                  <a:pt x="20988" y="1329"/>
                </a:lnTo>
                <a:lnTo>
                  <a:pt x="20902" y="936"/>
                </a:lnTo>
                <a:lnTo>
                  <a:pt x="20812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3" y="37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60" name="矩形"/>
          <p:cNvSpPr/>
          <p:nvPr/>
        </p:nvSpPr>
        <p:spPr>
          <a:xfrm>
            <a:off x="5838681" y="3451796"/>
            <a:ext cx="6331458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Record of Import and Export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61" name="矩形"/>
          <p:cNvSpPr/>
          <p:nvPr/>
        </p:nvSpPr>
        <p:spPr>
          <a:xfrm>
            <a:off x="5838680" y="4747561"/>
            <a:ext cx="6609798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spc="-10" dirty="0">
                <a:solidFill>
                  <a:schemeClr val="tx2"/>
                </a:solidFill>
              </a:rPr>
              <a:t>Tax Payment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62" name="矩形"/>
          <p:cNvSpPr/>
          <p:nvPr/>
        </p:nvSpPr>
        <p:spPr>
          <a:xfrm>
            <a:off x="5875999" y="7224541"/>
            <a:ext cx="4741015" cy="4984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External Credit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63" name="矩形"/>
          <p:cNvSpPr/>
          <p:nvPr/>
        </p:nvSpPr>
        <p:spPr>
          <a:xfrm>
            <a:off x="5846116" y="8247223"/>
            <a:ext cx="7563971" cy="666208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Totally includes </a:t>
            </a:r>
            <a:r>
              <a:rPr lang="en-US" altLang="zh-CN" sz="3200" b="1" spc="-65" dirty="0">
                <a:solidFill>
                  <a:schemeClr val="tx2"/>
                </a:solidFill>
                <a:sym typeface="宋体" panose="02010600030101010101" pitchFamily="2" charset="-122"/>
              </a:rPr>
              <a:t>5 ite</a:t>
            </a: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ms and 16 sub-items</a:t>
            </a:r>
            <a:endParaRPr lang="zh-CN" altLang="en-US" sz="3200" b="1" i="0" u="none" strike="noStrike" kern="1200" cap="none" spc="-65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64" name="矩形"/>
          <p:cNvSpPr/>
          <p:nvPr/>
        </p:nvSpPr>
        <p:spPr>
          <a:xfrm>
            <a:off x="1379538" y="284163"/>
            <a:ext cx="7231063" cy="5556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8562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Compliance</a:t>
            </a:r>
            <a:endParaRPr lang="zh-CN" altLang="en-US" sz="3600" b="1" i="0" u="none" strike="noStrike" kern="0" cap="none" spc="-5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" name="曲线">
            <a:extLst>
              <a:ext uri="{FF2B5EF4-FFF2-40B4-BE49-F238E27FC236}">
                <a16:creationId xmlns:a16="http://schemas.microsoft.com/office/drawing/2014/main" id="{929E7BBB-65AF-2574-D2D7-9D4D01DA08FC}"/>
              </a:ext>
            </a:extLst>
          </p:cNvPr>
          <p:cNvSpPr/>
          <p:nvPr/>
        </p:nvSpPr>
        <p:spPr>
          <a:xfrm>
            <a:off x="5281072" y="5775750"/>
            <a:ext cx="8424936" cy="95385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0" y="0"/>
                </a:moveTo>
                <a:lnTo>
                  <a:pt x="1177" y="0"/>
                </a:lnTo>
                <a:lnTo>
                  <a:pt x="1076" y="35"/>
                </a:lnTo>
                <a:lnTo>
                  <a:pt x="976" y="154"/>
                </a:lnTo>
                <a:lnTo>
                  <a:pt x="879" y="346"/>
                </a:lnTo>
                <a:lnTo>
                  <a:pt x="785" y="608"/>
                </a:lnTo>
                <a:lnTo>
                  <a:pt x="696" y="932"/>
                </a:lnTo>
                <a:lnTo>
                  <a:pt x="611" y="1328"/>
                </a:lnTo>
                <a:lnTo>
                  <a:pt x="529" y="1783"/>
                </a:lnTo>
                <a:lnTo>
                  <a:pt x="450" y="2292"/>
                </a:lnTo>
                <a:lnTo>
                  <a:pt x="379" y="2853"/>
                </a:lnTo>
                <a:lnTo>
                  <a:pt x="311" y="3474"/>
                </a:lnTo>
                <a:lnTo>
                  <a:pt x="250" y="4142"/>
                </a:lnTo>
                <a:lnTo>
                  <a:pt x="194" y="4847"/>
                </a:lnTo>
                <a:lnTo>
                  <a:pt x="145" y="5601"/>
                </a:lnTo>
                <a:lnTo>
                  <a:pt x="100" y="6387"/>
                </a:lnTo>
                <a:lnTo>
                  <a:pt x="65" y="7215"/>
                </a:lnTo>
                <a:lnTo>
                  <a:pt x="34" y="8069"/>
                </a:lnTo>
                <a:lnTo>
                  <a:pt x="15" y="8954"/>
                </a:lnTo>
                <a:lnTo>
                  <a:pt x="3" y="9865"/>
                </a:lnTo>
                <a:lnTo>
                  <a:pt x="0" y="10798"/>
                </a:lnTo>
                <a:lnTo>
                  <a:pt x="3" y="11731"/>
                </a:lnTo>
                <a:lnTo>
                  <a:pt x="15" y="12637"/>
                </a:lnTo>
                <a:lnTo>
                  <a:pt x="34" y="13524"/>
                </a:lnTo>
                <a:lnTo>
                  <a:pt x="65" y="14377"/>
                </a:lnTo>
                <a:lnTo>
                  <a:pt x="100" y="15206"/>
                </a:lnTo>
                <a:lnTo>
                  <a:pt x="145" y="15994"/>
                </a:lnTo>
                <a:lnTo>
                  <a:pt x="194" y="16745"/>
                </a:lnTo>
                <a:lnTo>
                  <a:pt x="250" y="17456"/>
                </a:lnTo>
                <a:lnTo>
                  <a:pt x="311" y="18122"/>
                </a:lnTo>
                <a:lnTo>
                  <a:pt x="379" y="18738"/>
                </a:lnTo>
                <a:lnTo>
                  <a:pt x="450" y="19303"/>
                </a:lnTo>
                <a:lnTo>
                  <a:pt x="529" y="19813"/>
                </a:lnTo>
                <a:lnTo>
                  <a:pt x="611" y="20269"/>
                </a:lnTo>
                <a:lnTo>
                  <a:pt x="696" y="20661"/>
                </a:lnTo>
                <a:lnTo>
                  <a:pt x="785" y="20988"/>
                </a:lnTo>
                <a:lnTo>
                  <a:pt x="879" y="21252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0" y="21600"/>
                </a:lnTo>
                <a:lnTo>
                  <a:pt x="20522" y="21560"/>
                </a:lnTo>
                <a:lnTo>
                  <a:pt x="20622" y="21443"/>
                </a:lnTo>
                <a:lnTo>
                  <a:pt x="20718" y="21252"/>
                </a:lnTo>
                <a:lnTo>
                  <a:pt x="20812" y="20988"/>
                </a:lnTo>
                <a:lnTo>
                  <a:pt x="20902" y="20661"/>
                </a:lnTo>
                <a:lnTo>
                  <a:pt x="20988" y="20269"/>
                </a:lnTo>
                <a:lnTo>
                  <a:pt x="21070" y="19813"/>
                </a:lnTo>
                <a:lnTo>
                  <a:pt x="21146" y="19303"/>
                </a:lnTo>
                <a:lnTo>
                  <a:pt x="21220" y="18738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4" y="16745"/>
                </a:lnTo>
                <a:lnTo>
                  <a:pt x="21454" y="15994"/>
                </a:lnTo>
                <a:lnTo>
                  <a:pt x="21497" y="15206"/>
                </a:lnTo>
                <a:lnTo>
                  <a:pt x="21533" y="14377"/>
                </a:lnTo>
                <a:lnTo>
                  <a:pt x="21561" y="13524"/>
                </a:lnTo>
                <a:lnTo>
                  <a:pt x="21581" y="12637"/>
                </a:lnTo>
                <a:lnTo>
                  <a:pt x="21595" y="11731"/>
                </a:lnTo>
                <a:lnTo>
                  <a:pt x="21599" y="10798"/>
                </a:lnTo>
                <a:lnTo>
                  <a:pt x="21595" y="9865"/>
                </a:lnTo>
                <a:lnTo>
                  <a:pt x="21581" y="8954"/>
                </a:lnTo>
                <a:lnTo>
                  <a:pt x="21561" y="8069"/>
                </a:lnTo>
                <a:lnTo>
                  <a:pt x="21533" y="7215"/>
                </a:lnTo>
                <a:lnTo>
                  <a:pt x="21497" y="6387"/>
                </a:lnTo>
                <a:lnTo>
                  <a:pt x="21454" y="5601"/>
                </a:lnTo>
                <a:lnTo>
                  <a:pt x="21404" y="4847"/>
                </a:lnTo>
                <a:lnTo>
                  <a:pt x="21349" y="4142"/>
                </a:lnTo>
                <a:lnTo>
                  <a:pt x="21287" y="3474"/>
                </a:lnTo>
                <a:lnTo>
                  <a:pt x="21220" y="2853"/>
                </a:lnTo>
                <a:lnTo>
                  <a:pt x="21146" y="2292"/>
                </a:lnTo>
                <a:lnTo>
                  <a:pt x="21070" y="1783"/>
                </a:lnTo>
                <a:lnTo>
                  <a:pt x="20988" y="1328"/>
                </a:lnTo>
                <a:lnTo>
                  <a:pt x="20902" y="932"/>
                </a:lnTo>
                <a:lnTo>
                  <a:pt x="20812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2" y="35"/>
                </a:lnTo>
                <a:lnTo>
                  <a:pt x="20420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r>
              <a:rPr lang="en-US" altLang="zh-CN" sz="3200" b="1" spc="-10" dirty="0">
                <a:solidFill>
                  <a:schemeClr val="tx2"/>
                </a:solidFill>
              </a:rPr>
              <a:t>    Customs Management Requirements</a:t>
            </a:r>
            <a:endParaRPr lang="zh-CN" altLang="en-US" sz="3200" b="1" spc="-10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矩形"/>
          <p:cNvSpPr/>
          <p:nvPr/>
        </p:nvSpPr>
        <p:spPr>
          <a:xfrm rot="10800000">
            <a:off x="4163695" y="1835150"/>
            <a:ext cx="1372870" cy="58997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38250" b="0" i="0" u="none" strike="noStrike" kern="1200" cap="none" spc="5" baseline="0">
                <a:solidFill>
                  <a:srgbClr val="4BC0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}</a:t>
            </a:r>
            <a:endParaRPr lang="zh-CN" altLang="en-US" sz="3825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66" name="矩形"/>
          <p:cNvSpPr/>
          <p:nvPr/>
        </p:nvSpPr>
        <p:spPr>
          <a:xfrm>
            <a:off x="5558426" y="1632291"/>
            <a:ext cx="6331457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Premises Security 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67" name="矩形"/>
          <p:cNvSpPr/>
          <p:nvPr/>
        </p:nvSpPr>
        <p:spPr>
          <a:xfrm>
            <a:off x="1179748" y="3731421"/>
            <a:ext cx="2376264" cy="1475104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Trade Security</a:t>
            </a:r>
            <a:endParaRPr lang="zh-CN" altLang="en-US" sz="3200" b="1" i="0" u="none" strike="noStrike" kern="1200" cap="none" spc="-65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68" name="矩形"/>
          <p:cNvSpPr/>
          <p:nvPr/>
        </p:nvSpPr>
        <p:spPr>
          <a:xfrm>
            <a:off x="5536877" y="7424014"/>
            <a:ext cx="7563970" cy="666208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Totally includes </a:t>
            </a:r>
            <a:r>
              <a:rPr lang="en-US" altLang="zh-CN" sz="3200" b="1" spc="-65" dirty="0">
                <a:solidFill>
                  <a:schemeClr val="tx2"/>
                </a:solidFill>
                <a:sym typeface="宋体" panose="02010600030101010101" pitchFamily="2" charset="-122"/>
              </a:rPr>
              <a:t>6 ite</a:t>
            </a: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ms and </a:t>
            </a:r>
            <a:r>
              <a:rPr lang="en-US" altLang="zh-CN" sz="3200" b="1" spc="-65" dirty="0">
                <a:solidFill>
                  <a:schemeClr val="tx2"/>
                </a:solidFill>
                <a:sym typeface="宋体" panose="02010600030101010101" pitchFamily="2" charset="-122"/>
              </a:rPr>
              <a:t>32</a:t>
            </a: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sub-items</a:t>
            </a:r>
            <a:endParaRPr lang="zh-CN" altLang="en-US" sz="3200" b="1" i="0" u="none" strike="noStrike" kern="1200" cap="none" spc="-65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69" name="矩形"/>
          <p:cNvSpPr/>
          <p:nvPr/>
        </p:nvSpPr>
        <p:spPr>
          <a:xfrm>
            <a:off x="1379538" y="284163"/>
            <a:ext cx="7231063" cy="5556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8562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Trade Security</a:t>
            </a:r>
            <a:endParaRPr lang="zh-CN" altLang="en-US" sz="3600" b="1" i="0" u="none" strike="noStrike" kern="0" cap="none" spc="-5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71" name="矩形"/>
          <p:cNvSpPr/>
          <p:nvPr/>
        </p:nvSpPr>
        <p:spPr>
          <a:xfrm>
            <a:off x="5520908" y="2467892"/>
            <a:ext cx="7185636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Personnel Security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73" name="矩形"/>
          <p:cNvSpPr/>
          <p:nvPr/>
        </p:nvSpPr>
        <p:spPr>
          <a:xfrm>
            <a:off x="5416243" y="3269845"/>
            <a:ext cx="7805238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Cargo and </a:t>
            </a:r>
            <a:r>
              <a:rPr lang="en-US" altLang="zh-CN" sz="3200" b="1" spc="-10" dirty="0">
                <a:solidFill>
                  <a:schemeClr val="tx2"/>
                </a:solidFill>
              </a:rPr>
              <a:t>Goods 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Security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75" name="矩形"/>
          <p:cNvSpPr/>
          <p:nvPr/>
        </p:nvSpPr>
        <p:spPr>
          <a:xfrm>
            <a:off x="5440812" y="4272000"/>
            <a:ext cx="8822618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Security of Means of Transport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76" name="矩形"/>
          <p:cNvSpPr/>
          <p:nvPr/>
        </p:nvSpPr>
        <p:spPr>
          <a:xfrm>
            <a:off x="5450477" y="6197109"/>
            <a:ext cx="8822618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fontAlgn="auto">
              <a:spcBef>
                <a:spcPts val="100"/>
              </a:spcBef>
            </a:pPr>
            <a:r>
              <a:rPr lang="en-US" altLang="zh-CN" sz="3200" b="1" spc="-10" dirty="0">
                <a:solidFill>
                  <a:schemeClr val="tx2"/>
                </a:solidFill>
              </a:rPr>
              <a:t>Customs Operations and Trade Security Training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" name="矩形">
            <a:extLst>
              <a:ext uri="{FF2B5EF4-FFF2-40B4-BE49-F238E27FC236}">
                <a16:creationId xmlns:a16="http://schemas.microsoft.com/office/drawing/2014/main" id="{BD1C2AEF-77A7-6F9C-A833-E2496CC36BDD}"/>
              </a:ext>
            </a:extLst>
          </p:cNvPr>
          <p:cNvSpPr/>
          <p:nvPr/>
        </p:nvSpPr>
        <p:spPr>
          <a:xfrm>
            <a:off x="5442958" y="5256035"/>
            <a:ext cx="7805239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>
            <a:defPPr>
              <a:defRPr lang="zh-CN"/>
            </a:defPPr>
            <a:lvl1pPr marL="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1pPr>
            <a:lvl2pPr marL="4572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2pPr>
            <a:lvl3pPr marL="9144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3pPr>
            <a:lvl4pPr marL="13716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4pPr>
            <a:lvl5pPr marL="18288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5pPr>
            <a:lvl6pPr marL="22860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6pPr>
            <a:lvl7pPr marL="27432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7pPr>
            <a:lvl8pPr marL="32004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8pPr>
            <a:lvl9pPr marL="320040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kern="1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defRPr>
            </a:lvl9pPr>
          </a:lstStyle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Security of Business Partner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文本框"/>
          <p:cNvSpPr>
            <a:spLocks noGrp="1"/>
          </p:cNvSpPr>
          <p:nvPr>
            <p:ph type="title"/>
          </p:nvPr>
        </p:nvSpPr>
        <p:spPr>
          <a:xfrm>
            <a:off x="1504949" y="227013"/>
            <a:ext cx="9723438" cy="68993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856230" algn="l"/>
              </a:tabLst>
            </a:pPr>
            <a:r>
              <a:rPr lang="en-US" altLang="zh-CN" sz="4400" b="1" spc="-5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Conditions for passing authorization</a:t>
            </a:r>
            <a:endParaRPr lang="zh-CN" altLang="en-US" sz="4400" b="1" i="0" u="none" strike="noStrike" kern="0" cap="none" spc="-5" baseline="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79" name="矩形"/>
          <p:cNvSpPr/>
          <p:nvPr/>
        </p:nvSpPr>
        <p:spPr>
          <a:xfrm>
            <a:off x="10355264" y="1103313"/>
            <a:ext cx="2359024" cy="760571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38250" b="0" i="0" u="none" strike="noStrike" kern="1200" cap="none" spc="5" baseline="0" dirty="0">
                <a:solidFill>
                  <a:srgbClr val="4BC0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}</a:t>
            </a:r>
            <a:endParaRPr lang="zh-CN" altLang="en-US" sz="38250" b="0" i="0" u="none" strike="noStrike" kern="1200" cap="none" spc="0" baseline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80" name="曲线"/>
          <p:cNvSpPr/>
          <p:nvPr/>
        </p:nvSpPr>
        <p:spPr>
          <a:xfrm>
            <a:off x="781050" y="1719263"/>
            <a:ext cx="10012363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8"/>
                </a:lnTo>
                <a:lnTo>
                  <a:pt x="976" y="154"/>
                </a:lnTo>
                <a:lnTo>
                  <a:pt x="878" y="347"/>
                </a:lnTo>
                <a:lnTo>
                  <a:pt x="785" y="608"/>
                </a:lnTo>
                <a:lnTo>
                  <a:pt x="697" y="937"/>
                </a:lnTo>
                <a:lnTo>
                  <a:pt x="611" y="1329"/>
                </a:lnTo>
                <a:lnTo>
                  <a:pt x="528" y="1783"/>
                </a:lnTo>
                <a:lnTo>
                  <a:pt x="449" y="2290"/>
                </a:lnTo>
                <a:lnTo>
                  <a:pt x="378" y="2860"/>
                </a:lnTo>
                <a:lnTo>
                  <a:pt x="311" y="3477"/>
                </a:lnTo>
                <a:lnTo>
                  <a:pt x="249" y="4142"/>
                </a:lnTo>
                <a:lnTo>
                  <a:pt x="193" y="4851"/>
                </a:lnTo>
                <a:lnTo>
                  <a:pt x="144" y="5602"/>
                </a:lnTo>
                <a:lnTo>
                  <a:pt x="99" y="6392"/>
                </a:lnTo>
                <a:lnTo>
                  <a:pt x="65" y="7216"/>
                </a:lnTo>
                <a:lnTo>
                  <a:pt x="35" y="8072"/>
                </a:lnTo>
                <a:lnTo>
                  <a:pt x="15" y="8955"/>
                </a:lnTo>
                <a:lnTo>
                  <a:pt x="2" y="9866"/>
                </a:lnTo>
                <a:lnTo>
                  <a:pt x="0" y="10800"/>
                </a:lnTo>
                <a:lnTo>
                  <a:pt x="2" y="11729"/>
                </a:lnTo>
                <a:lnTo>
                  <a:pt x="15" y="12639"/>
                </a:lnTo>
                <a:lnTo>
                  <a:pt x="35" y="13526"/>
                </a:lnTo>
                <a:lnTo>
                  <a:pt x="65" y="14382"/>
                </a:lnTo>
                <a:lnTo>
                  <a:pt x="99" y="15205"/>
                </a:lnTo>
                <a:lnTo>
                  <a:pt x="144" y="15994"/>
                </a:lnTo>
                <a:lnTo>
                  <a:pt x="193" y="16746"/>
                </a:lnTo>
                <a:lnTo>
                  <a:pt x="249" y="17456"/>
                </a:lnTo>
                <a:lnTo>
                  <a:pt x="311" y="18121"/>
                </a:lnTo>
                <a:lnTo>
                  <a:pt x="378" y="18737"/>
                </a:lnTo>
                <a:lnTo>
                  <a:pt x="449" y="19304"/>
                </a:lnTo>
                <a:lnTo>
                  <a:pt x="528" y="19816"/>
                </a:lnTo>
                <a:lnTo>
                  <a:pt x="611" y="20269"/>
                </a:lnTo>
                <a:lnTo>
                  <a:pt x="697" y="20662"/>
                </a:lnTo>
                <a:lnTo>
                  <a:pt x="785" y="20991"/>
                </a:lnTo>
                <a:lnTo>
                  <a:pt x="878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2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1" y="20991"/>
                </a:lnTo>
                <a:lnTo>
                  <a:pt x="20902" y="20662"/>
                </a:lnTo>
                <a:lnTo>
                  <a:pt x="20987" y="20269"/>
                </a:lnTo>
                <a:lnTo>
                  <a:pt x="21070" y="19816"/>
                </a:lnTo>
                <a:lnTo>
                  <a:pt x="21147" y="19304"/>
                </a:lnTo>
                <a:lnTo>
                  <a:pt x="21220" y="18737"/>
                </a:lnTo>
                <a:lnTo>
                  <a:pt x="21287" y="18121"/>
                </a:lnTo>
                <a:lnTo>
                  <a:pt x="21348" y="17456"/>
                </a:lnTo>
                <a:lnTo>
                  <a:pt x="21403" y="16746"/>
                </a:lnTo>
                <a:lnTo>
                  <a:pt x="21454" y="15994"/>
                </a:lnTo>
                <a:lnTo>
                  <a:pt x="21497" y="15205"/>
                </a:lnTo>
                <a:lnTo>
                  <a:pt x="21533" y="14382"/>
                </a:lnTo>
                <a:lnTo>
                  <a:pt x="21561" y="13526"/>
                </a:lnTo>
                <a:lnTo>
                  <a:pt x="21582" y="12639"/>
                </a:lnTo>
                <a:lnTo>
                  <a:pt x="21594" y="11729"/>
                </a:lnTo>
                <a:lnTo>
                  <a:pt x="21599" y="10800"/>
                </a:lnTo>
                <a:lnTo>
                  <a:pt x="21594" y="9866"/>
                </a:lnTo>
                <a:lnTo>
                  <a:pt x="21582" y="8955"/>
                </a:lnTo>
                <a:lnTo>
                  <a:pt x="21561" y="8072"/>
                </a:lnTo>
                <a:lnTo>
                  <a:pt x="21533" y="7216"/>
                </a:lnTo>
                <a:lnTo>
                  <a:pt x="21497" y="6392"/>
                </a:lnTo>
                <a:lnTo>
                  <a:pt x="21454" y="5602"/>
                </a:lnTo>
                <a:lnTo>
                  <a:pt x="21403" y="4851"/>
                </a:lnTo>
                <a:lnTo>
                  <a:pt x="21348" y="4142"/>
                </a:lnTo>
                <a:lnTo>
                  <a:pt x="21287" y="3477"/>
                </a:lnTo>
                <a:lnTo>
                  <a:pt x="21220" y="2860"/>
                </a:lnTo>
                <a:lnTo>
                  <a:pt x="21147" y="2290"/>
                </a:lnTo>
                <a:lnTo>
                  <a:pt x="21070" y="1783"/>
                </a:lnTo>
                <a:lnTo>
                  <a:pt x="20987" y="1329"/>
                </a:lnTo>
                <a:lnTo>
                  <a:pt x="20902" y="937"/>
                </a:lnTo>
                <a:lnTo>
                  <a:pt x="20811" y="608"/>
                </a:lnTo>
                <a:lnTo>
                  <a:pt x="20718" y="347"/>
                </a:lnTo>
                <a:lnTo>
                  <a:pt x="20622" y="154"/>
                </a:lnTo>
                <a:lnTo>
                  <a:pt x="20522" y="38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1" name="曲线"/>
          <p:cNvSpPr/>
          <p:nvPr/>
        </p:nvSpPr>
        <p:spPr>
          <a:xfrm>
            <a:off x="908050" y="1803400"/>
            <a:ext cx="1022350" cy="9239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00" y="0"/>
                </a:moveTo>
                <a:lnTo>
                  <a:pt x="9758" y="45"/>
                </a:lnTo>
                <a:lnTo>
                  <a:pt x="8747" y="193"/>
                </a:lnTo>
                <a:lnTo>
                  <a:pt x="7768" y="428"/>
                </a:lnTo>
                <a:lnTo>
                  <a:pt x="6825" y="754"/>
                </a:lnTo>
                <a:lnTo>
                  <a:pt x="5924" y="1157"/>
                </a:lnTo>
                <a:lnTo>
                  <a:pt x="5069" y="1642"/>
                </a:lnTo>
                <a:lnTo>
                  <a:pt x="4264" y="2199"/>
                </a:lnTo>
                <a:lnTo>
                  <a:pt x="3514" y="2823"/>
                </a:lnTo>
                <a:lnTo>
                  <a:pt x="2826" y="3513"/>
                </a:lnTo>
                <a:lnTo>
                  <a:pt x="2200" y="4262"/>
                </a:lnTo>
                <a:lnTo>
                  <a:pt x="1642" y="5066"/>
                </a:lnTo>
                <a:lnTo>
                  <a:pt x="1160" y="5919"/>
                </a:lnTo>
                <a:lnTo>
                  <a:pt x="751" y="6822"/>
                </a:lnTo>
                <a:lnTo>
                  <a:pt x="431" y="7759"/>
                </a:lnTo>
                <a:lnTo>
                  <a:pt x="194" y="8741"/>
                </a:lnTo>
                <a:lnTo>
                  <a:pt x="49" y="9753"/>
                </a:lnTo>
                <a:lnTo>
                  <a:pt x="0" y="10795"/>
                </a:lnTo>
                <a:lnTo>
                  <a:pt x="49" y="11834"/>
                </a:lnTo>
                <a:lnTo>
                  <a:pt x="194" y="12846"/>
                </a:lnTo>
                <a:lnTo>
                  <a:pt x="431" y="13824"/>
                </a:lnTo>
                <a:lnTo>
                  <a:pt x="751" y="14766"/>
                </a:lnTo>
                <a:lnTo>
                  <a:pt x="1160" y="15667"/>
                </a:lnTo>
                <a:lnTo>
                  <a:pt x="1642" y="16520"/>
                </a:lnTo>
                <a:lnTo>
                  <a:pt x="2200" y="17325"/>
                </a:lnTo>
                <a:lnTo>
                  <a:pt x="2826" y="18074"/>
                </a:lnTo>
                <a:lnTo>
                  <a:pt x="3514" y="18763"/>
                </a:lnTo>
                <a:lnTo>
                  <a:pt x="4264" y="19388"/>
                </a:lnTo>
                <a:lnTo>
                  <a:pt x="5069" y="19946"/>
                </a:lnTo>
                <a:lnTo>
                  <a:pt x="5924" y="20425"/>
                </a:lnTo>
                <a:lnTo>
                  <a:pt x="6825" y="20835"/>
                </a:lnTo>
                <a:lnTo>
                  <a:pt x="7768" y="21154"/>
                </a:lnTo>
                <a:lnTo>
                  <a:pt x="8747" y="21394"/>
                </a:lnTo>
                <a:lnTo>
                  <a:pt x="9758" y="21540"/>
                </a:lnTo>
                <a:lnTo>
                  <a:pt x="10800" y="21584"/>
                </a:lnTo>
                <a:lnTo>
                  <a:pt x="11839" y="21540"/>
                </a:lnTo>
                <a:lnTo>
                  <a:pt x="12852" y="21394"/>
                </a:lnTo>
                <a:lnTo>
                  <a:pt x="13831" y="21154"/>
                </a:lnTo>
                <a:lnTo>
                  <a:pt x="14774" y="20835"/>
                </a:lnTo>
                <a:lnTo>
                  <a:pt x="15675" y="20425"/>
                </a:lnTo>
                <a:lnTo>
                  <a:pt x="16528" y="19946"/>
                </a:lnTo>
                <a:lnTo>
                  <a:pt x="17334" y="19388"/>
                </a:lnTo>
                <a:lnTo>
                  <a:pt x="18083" y="18763"/>
                </a:lnTo>
                <a:lnTo>
                  <a:pt x="18773" y="18074"/>
                </a:lnTo>
                <a:lnTo>
                  <a:pt x="19399" y="17325"/>
                </a:lnTo>
                <a:lnTo>
                  <a:pt x="19955" y="16520"/>
                </a:lnTo>
                <a:lnTo>
                  <a:pt x="20439" y="15667"/>
                </a:lnTo>
                <a:lnTo>
                  <a:pt x="20845" y="14766"/>
                </a:lnTo>
                <a:lnTo>
                  <a:pt x="21168" y="13824"/>
                </a:lnTo>
                <a:lnTo>
                  <a:pt x="21405" y="12846"/>
                </a:lnTo>
                <a:lnTo>
                  <a:pt x="21550" y="11834"/>
                </a:lnTo>
                <a:lnTo>
                  <a:pt x="21600" y="10795"/>
                </a:lnTo>
                <a:lnTo>
                  <a:pt x="21550" y="9753"/>
                </a:lnTo>
                <a:lnTo>
                  <a:pt x="21405" y="8741"/>
                </a:lnTo>
                <a:lnTo>
                  <a:pt x="21168" y="7759"/>
                </a:lnTo>
                <a:lnTo>
                  <a:pt x="20845" y="6822"/>
                </a:lnTo>
                <a:lnTo>
                  <a:pt x="20439" y="5919"/>
                </a:lnTo>
                <a:lnTo>
                  <a:pt x="19955" y="5066"/>
                </a:lnTo>
                <a:lnTo>
                  <a:pt x="19399" y="4262"/>
                </a:lnTo>
                <a:lnTo>
                  <a:pt x="18773" y="3513"/>
                </a:lnTo>
                <a:lnTo>
                  <a:pt x="18083" y="2823"/>
                </a:lnTo>
                <a:lnTo>
                  <a:pt x="17334" y="2199"/>
                </a:lnTo>
                <a:lnTo>
                  <a:pt x="16528" y="1642"/>
                </a:lnTo>
                <a:lnTo>
                  <a:pt x="15675" y="1157"/>
                </a:lnTo>
                <a:lnTo>
                  <a:pt x="14774" y="754"/>
                </a:lnTo>
                <a:lnTo>
                  <a:pt x="13831" y="428"/>
                </a:lnTo>
                <a:lnTo>
                  <a:pt x="12852" y="193"/>
                </a:lnTo>
                <a:lnTo>
                  <a:pt x="11839" y="45"/>
                </a:lnTo>
                <a:lnTo>
                  <a:pt x="10800" y="0"/>
                </a:lnTo>
                <a:close/>
              </a:path>
            </a:pathLst>
          </a:custGeom>
          <a:solidFill>
            <a:srgbClr val="F2736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2" name="曲线"/>
          <p:cNvSpPr/>
          <p:nvPr/>
        </p:nvSpPr>
        <p:spPr>
          <a:xfrm>
            <a:off x="786480" y="2997200"/>
            <a:ext cx="10012363" cy="131286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8" y="0"/>
                </a:lnTo>
                <a:lnTo>
                  <a:pt x="1075" y="37"/>
                </a:lnTo>
                <a:lnTo>
                  <a:pt x="976" y="153"/>
                </a:lnTo>
                <a:lnTo>
                  <a:pt x="878" y="346"/>
                </a:lnTo>
                <a:lnTo>
                  <a:pt x="785" y="607"/>
                </a:lnTo>
                <a:lnTo>
                  <a:pt x="697" y="937"/>
                </a:lnTo>
                <a:lnTo>
                  <a:pt x="611" y="1329"/>
                </a:lnTo>
                <a:lnTo>
                  <a:pt x="528" y="1782"/>
                </a:lnTo>
                <a:lnTo>
                  <a:pt x="449" y="2294"/>
                </a:lnTo>
                <a:lnTo>
                  <a:pt x="378" y="2858"/>
                </a:lnTo>
                <a:lnTo>
                  <a:pt x="311" y="3477"/>
                </a:lnTo>
                <a:lnTo>
                  <a:pt x="249" y="4141"/>
                </a:lnTo>
                <a:lnTo>
                  <a:pt x="193" y="4852"/>
                </a:lnTo>
                <a:lnTo>
                  <a:pt x="144" y="5602"/>
                </a:lnTo>
                <a:lnTo>
                  <a:pt x="99" y="6390"/>
                </a:lnTo>
                <a:lnTo>
                  <a:pt x="65" y="7214"/>
                </a:lnTo>
                <a:lnTo>
                  <a:pt x="35" y="8073"/>
                </a:lnTo>
                <a:lnTo>
                  <a:pt x="15" y="8954"/>
                </a:lnTo>
                <a:lnTo>
                  <a:pt x="2" y="9866"/>
                </a:lnTo>
                <a:lnTo>
                  <a:pt x="0" y="10800"/>
                </a:lnTo>
                <a:lnTo>
                  <a:pt x="2" y="11730"/>
                </a:lnTo>
                <a:lnTo>
                  <a:pt x="15" y="12640"/>
                </a:lnTo>
                <a:lnTo>
                  <a:pt x="35" y="13521"/>
                </a:lnTo>
                <a:lnTo>
                  <a:pt x="65" y="14379"/>
                </a:lnTo>
                <a:lnTo>
                  <a:pt x="99" y="15205"/>
                </a:lnTo>
                <a:lnTo>
                  <a:pt x="144" y="15996"/>
                </a:lnTo>
                <a:lnTo>
                  <a:pt x="193" y="16746"/>
                </a:lnTo>
                <a:lnTo>
                  <a:pt x="249" y="17456"/>
                </a:lnTo>
                <a:lnTo>
                  <a:pt x="311" y="18122"/>
                </a:lnTo>
                <a:lnTo>
                  <a:pt x="378" y="18737"/>
                </a:lnTo>
                <a:lnTo>
                  <a:pt x="449" y="19301"/>
                </a:lnTo>
                <a:lnTo>
                  <a:pt x="528" y="19816"/>
                </a:lnTo>
                <a:lnTo>
                  <a:pt x="611" y="20270"/>
                </a:lnTo>
                <a:lnTo>
                  <a:pt x="697" y="20661"/>
                </a:lnTo>
                <a:lnTo>
                  <a:pt x="785" y="20990"/>
                </a:lnTo>
                <a:lnTo>
                  <a:pt x="878" y="21250"/>
                </a:lnTo>
                <a:lnTo>
                  <a:pt x="976" y="21443"/>
                </a:lnTo>
                <a:lnTo>
                  <a:pt x="1075" y="21560"/>
                </a:lnTo>
                <a:lnTo>
                  <a:pt x="1178" y="21600"/>
                </a:lnTo>
                <a:lnTo>
                  <a:pt x="20421" y="21600"/>
                </a:lnTo>
                <a:lnTo>
                  <a:pt x="20522" y="21560"/>
                </a:lnTo>
                <a:lnTo>
                  <a:pt x="20622" y="21443"/>
                </a:lnTo>
                <a:lnTo>
                  <a:pt x="20718" y="21250"/>
                </a:lnTo>
                <a:lnTo>
                  <a:pt x="20811" y="20990"/>
                </a:lnTo>
                <a:lnTo>
                  <a:pt x="20901" y="20661"/>
                </a:lnTo>
                <a:lnTo>
                  <a:pt x="20987" y="20270"/>
                </a:lnTo>
                <a:lnTo>
                  <a:pt x="21070" y="19816"/>
                </a:lnTo>
                <a:lnTo>
                  <a:pt x="21147" y="19301"/>
                </a:lnTo>
                <a:lnTo>
                  <a:pt x="21220" y="18737"/>
                </a:lnTo>
                <a:lnTo>
                  <a:pt x="21287" y="18122"/>
                </a:lnTo>
                <a:lnTo>
                  <a:pt x="21348" y="17456"/>
                </a:lnTo>
                <a:lnTo>
                  <a:pt x="21403" y="16746"/>
                </a:lnTo>
                <a:lnTo>
                  <a:pt x="21454" y="15996"/>
                </a:lnTo>
                <a:lnTo>
                  <a:pt x="21497" y="15205"/>
                </a:lnTo>
                <a:lnTo>
                  <a:pt x="21533" y="14379"/>
                </a:lnTo>
                <a:lnTo>
                  <a:pt x="21561" y="13521"/>
                </a:lnTo>
                <a:lnTo>
                  <a:pt x="21582" y="12640"/>
                </a:lnTo>
                <a:lnTo>
                  <a:pt x="21594" y="11730"/>
                </a:lnTo>
                <a:lnTo>
                  <a:pt x="21599" y="10800"/>
                </a:lnTo>
                <a:lnTo>
                  <a:pt x="21594" y="9866"/>
                </a:lnTo>
                <a:lnTo>
                  <a:pt x="21582" y="8954"/>
                </a:lnTo>
                <a:lnTo>
                  <a:pt x="21561" y="8073"/>
                </a:lnTo>
                <a:lnTo>
                  <a:pt x="21533" y="7214"/>
                </a:lnTo>
                <a:lnTo>
                  <a:pt x="21497" y="6390"/>
                </a:lnTo>
                <a:lnTo>
                  <a:pt x="21454" y="5602"/>
                </a:lnTo>
                <a:lnTo>
                  <a:pt x="21403" y="4852"/>
                </a:lnTo>
                <a:lnTo>
                  <a:pt x="21348" y="4141"/>
                </a:lnTo>
                <a:lnTo>
                  <a:pt x="21287" y="3477"/>
                </a:lnTo>
                <a:lnTo>
                  <a:pt x="21220" y="2858"/>
                </a:lnTo>
                <a:lnTo>
                  <a:pt x="21147" y="2294"/>
                </a:lnTo>
                <a:lnTo>
                  <a:pt x="21070" y="1782"/>
                </a:lnTo>
                <a:lnTo>
                  <a:pt x="20987" y="1329"/>
                </a:lnTo>
                <a:lnTo>
                  <a:pt x="20901" y="937"/>
                </a:lnTo>
                <a:lnTo>
                  <a:pt x="20811" y="607"/>
                </a:lnTo>
                <a:lnTo>
                  <a:pt x="20718" y="346"/>
                </a:lnTo>
                <a:lnTo>
                  <a:pt x="20622" y="153"/>
                </a:lnTo>
                <a:lnTo>
                  <a:pt x="20522" y="37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3" name="曲线"/>
          <p:cNvSpPr/>
          <p:nvPr/>
        </p:nvSpPr>
        <p:spPr>
          <a:xfrm>
            <a:off x="919142" y="3098170"/>
            <a:ext cx="1022350" cy="9239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00" y="0"/>
                </a:moveTo>
                <a:lnTo>
                  <a:pt x="9758" y="49"/>
                </a:lnTo>
                <a:lnTo>
                  <a:pt x="8747" y="187"/>
                </a:lnTo>
                <a:lnTo>
                  <a:pt x="7768" y="428"/>
                </a:lnTo>
                <a:lnTo>
                  <a:pt x="6825" y="753"/>
                </a:lnTo>
                <a:lnTo>
                  <a:pt x="5924" y="1153"/>
                </a:lnTo>
                <a:lnTo>
                  <a:pt x="5069" y="1643"/>
                </a:lnTo>
                <a:lnTo>
                  <a:pt x="4264" y="2196"/>
                </a:lnTo>
                <a:lnTo>
                  <a:pt x="3514" y="2822"/>
                </a:lnTo>
                <a:lnTo>
                  <a:pt x="2826" y="3508"/>
                </a:lnTo>
                <a:lnTo>
                  <a:pt x="2200" y="4263"/>
                </a:lnTo>
                <a:lnTo>
                  <a:pt x="1642" y="5064"/>
                </a:lnTo>
                <a:lnTo>
                  <a:pt x="1160" y="5921"/>
                </a:lnTo>
                <a:lnTo>
                  <a:pt x="751" y="6815"/>
                </a:lnTo>
                <a:lnTo>
                  <a:pt x="431" y="7764"/>
                </a:lnTo>
                <a:lnTo>
                  <a:pt x="194" y="8741"/>
                </a:lnTo>
                <a:lnTo>
                  <a:pt x="49" y="9754"/>
                </a:lnTo>
                <a:lnTo>
                  <a:pt x="0" y="10795"/>
                </a:lnTo>
                <a:lnTo>
                  <a:pt x="49" y="11833"/>
                </a:lnTo>
                <a:lnTo>
                  <a:pt x="194" y="12846"/>
                </a:lnTo>
                <a:lnTo>
                  <a:pt x="431" y="13824"/>
                </a:lnTo>
                <a:lnTo>
                  <a:pt x="751" y="14766"/>
                </a:lnTo>
                <a:lnTo>
                  <a:pt x="1160" y="15666"/>
                </a:lnTo>
                <a:lnTo>
                  <a:pt x="1642" y="16522"/>
                </a:lnTo>
                <a:lnTo>
                  <a:pt x="2200" y="17326"/>
                </a:lnTo>
                <a:lnTo>
                  <a:pt x="2826" y="18073"/>
                </a:lnTo>
                <a:lnTo>
                  <a:pt x="3514" y="18764"/>
                </a:lnTo>
                <a:lnTo>
                  <a:pt x="4264" y="19390"/>
                </a:lnTo>
                <a:lnTo>
                  <a:pt x="5069" y="19946"/>
                </a:lnTo>
                <a:lnTo>
                  <a:pt x="5924" y="20427"/>
                </a:lnTo>
                <a:lnTo>
                  <a:pt x="6825" y="20834"/>
                </a:lnTo>
                <a:lnTo>
                  <a:pt x="7768" y="21157"/>
                </a:lnTo>
                <a:lnTo>
                  <a:pt x="8747" y="21394"/>
                </a:lnTo>
                <a:lnTo>
                  <a:pt x="9758" y="21539"/>
                </a:lnTo>
                <a:lnTo>
                  <a:pt x="10800" y="21588"/>
                </a:lnTo>
                <a:lnTo>
                  <a:pt x="11839" y="21539"/>
                </a:lnTo>
                <a:lnTo>
                  <a:pt x="12852" y="21394"/>
                </a:lnTo>
                <a:lnTo>
                  <a:pt x="13831" y="21157"/>
                </a:lnTo>
                <a:lnTo>
                  <a:pt x="14774" y="20834"/>
                </a:lnTo>
                <a:lnTo>
                  <a:pt x="15675" y="20427"/>
                </a:lnTo>
                <a:lnTo>
                  <a:pt x="16528" y="19946"/>
                </a:lnTo>
                <a:lnTo>
                  <a:pt x="17334" y="19390"/>
                </a:lnTo>
                <a:lnTo>
                  <a:pt x="18083" y="18764"/>
                </a:lnTo>
                <a:lnTo>
                  <a:pt x="18773" y="18073"/>
                </a:lnTo>
                <a:lnTo>
                  <a:pt x="19399" y="17326"/>
                </a:lnTo>
                <a:lnTo>
                  <a:pt x="19955" y="16522"/>
                </a:lnTo>
                <a:lnTo>
                  <a:pt x="20439" y="15666"/>
                </a:lnTo>
                <a:lnTo>
                  <a:pt x="20845" y="14766"/>
                </a:lnTo>
                <a:lnTo>
                  <a:pt x="21168" y="13824"/>
                </a:lnTo>
                <a:lnTo>
                  <a:pt x="21405" y="12846"/>
                </a:lnTo>
                <a:lnTo>
                  <a:pt x="21550" y="11833"/>
                </a:lnTo>
                <a:lnTo>
                  <a:pt x="21600" y="10795"/>
                </a:lnTo>
                <a:lnTo>
                  <a:pt x="21550" y="9754"/>
                </a:lnTo>
                <a:lnTo>
                  <a:pt x="21405" y="8741"/>
                </a:lnTo>
                <a:lnTo>
                  <a:pt x="21168" y="7764"/>
                </a:lnTo>
                <a:lnTo>
                  <a:pt x="20845" y="6815"/>
                </a:lnTo>
                <a:lnTo>
                  <a:pt x="20439" y="5921"/>
                </a:lnTo>
                <a:lnTo>
                  <a:pt x="19955" y="5064"/>
                </a:lnTo>
                <a:lnTo>
                  <a:pt x="19399" y="4263"/>
                </a:lnTo>
                <a:lnTo>
                  <a:pt x="18773" y="3508"/>
                </a:lnTo>
                <a:lnTo>
                  <a:pt x="18083" y="2822"/>
                </a:lnTo>
                <a:lnTo>
                  <a:pt x="17334" y="2196"/>
                </a:lnTo>
                <a:lnTo>
                  <a:pt x="16528" y="1643"/>
                </a:lnTo>
                <a:lnTo>
                  <a:pt x="15675" y="1153"/>
                </a:lnTo>
                <a:lnTo>
                  <a:pt x="14774" y="753"/>
                </a:lnTo>
                <a:lnTo>
                  <a:pt x="13831" y="428"/>
                </a:lnTo>
                <a:lnTo>
                  <a:pt x="12852" y="187"/>
                </a:lnTo>
                <a:lnTo>
                  <a:pt x="11839" y="49"/>
                </a:lnTo>
                <a:lnTo>
                  <a:pt x="10800" y="0"/>
                </a:lnTo>
                <a:close/>
              </a:path>
            </a:pathLst>
          </a:custGeom>
          <a:solidFill>
            <a:srgbClr val="F2736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4" name="曲线"/>
          <p:cNvSpPr/>
          <p:nvPr/>
        </p:nvSpPr>
        <p:spPr>
          <a:xfrm>
            <a:off x="781050" y="4479925"/>
            <a:ext cx="10012363" cy="10921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5"/>
                </a:lnTo>
                <a:lnTo>
                  <a:pt x="976" y="154"/>
                </a:lnTo>
                <a:lnTo>
                  <a:pt x="878" y="346"/>
                </a:lnTo>
                <a:lnTo>
                  <a:pt x="785" y="608"/>
                </a:lnTo>
                <a:lnTo>
                  <a:pt x="697" y="932"/>
                </a:lnTo>
                <a:lnTo>
                  <a:pt x="611" y="1328"/>
                </a:lnTo>
                <a:lnTo>
                  <a:pt x="528" y="1783"/>
                </a:lnTo>
                <a:lnTo>
                  <a:pt x="449" y="2292"/>
                </a:lnTo>
                <a:lnTo>
                  <a:pt x="378" y="2854"/>
                </a:lnTo>
                <a:lnTo>
                  <a:pt x="311" y="3474"/>
                </a:lnTo>
                <a:lnTo>
                  <a:pt x="249" y="4142"/>
                </a:lnTo>
                <a:lnTo>
                  <a:pt x="193" y="4847"/>
                </a:lnTo>
                <a:lnTo>
                  <a:pt x="144" y="5601"/>
                </a:lnTo>
                <a:lnTo>
                  <a:pt x="99" y="6387"/>
                </a:lnTo>
                <a:lnTo>
                  <a:pt x="65" y="7215"/>
                </a:lnTo>
                <a:lnTo>
                  <a:pt x="35" y="8068"/>
                </a:lnTo>
                <a:lnTo>
                  <a:pt x="15" y="8954"/>
                </a:lnTo>
                <a:lnTo>
                  <a:pt x="2" y="9865"/>
                </a:lnTo>
                <a:lnTo>
                  <a:pt x="0" y="10799"/>
                </a:lnTo>
                <a:lnTo>
                  <a:pt x="2" y="11730"/>
                </a:lnTo>
                <a:lnTo>
                  <a:pt x="15" y="12637"/>
                </a:lnTo>
                <a:lnTo>
                  <a:pt x="35" y="13525"/>
                </a:lnTo>
                <a:lnTo>
                  <a:pt x="65" y="14376"/>
                </a:lnTo>
                <a:lnTo>
                  <a:pt x="99" y="15206"/>
                </a:lnTo>
                <a:lnTo>
                  <a:pt x="144" y="15994"/>
                </a:lnTo>
                <a:lnTo>
                  <a:pt x="193" y="16745"/>
                </a:lnTo>
                <a:lnTo>
                  <a:pt x="249" y="17456"/>
                </a:lnTo>
                <a:lnTo>
                  <a:pt x="311" y="18121"/>
                </a:lnTo>
                <a:lnTo>
                  <a:pt x="378" y="18738"/>
                </a:lnTo>
                <a:lnTo>
                  <a:pt x="449" y="19303"/>
                </a:lnTo>
                <a:lnTo>
                  <a:pt x="528" y="19812"/>
                </a:lnTo>
                <a:lnTo>
                  <a:pt x="611" y="20268"/>
                </a:lnTo>
                <a:lnTo>
                  <a:pt x="697" y="20661"/>
                </a:lnTo>
                <a:lnTo>
                  <a:pt x="785" y="20988"/>
                </a:lnTo>
                <a:lnTo>
                  <a:pt x="878" y="21252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2" y="21560"/>
                </a:lnTo>
                <a:lnTo>
                  <a:pt x="20622" y="21443"/>
                </a:lnTo>
                <a:lnTo>
                  <a:pt x="20718" y="21252"/>
                </a:lnTo>
                <a:lnTo>
                  <a:pt x="20811" y="20988"/>
                </a:lnTo>
                <a:lnTo>
                  <a:pt x="20902" y="20661"/>
                </a:lnTo>
                <a:lnTo>
                  <a:pt x="20987" y="20268"/>
                </a:lnTo>
                <a:lnTo>
                  <a:pt x="21070" y="19812"/>
                </a:lnTo>
                <a:lnTo>
                  <a:pt x="21147" y="19303"/>
                </a:lnTo>
                <a:lnTo>
                  <a:pt x="21220" y="18738"/>
                </a:lnTo>
                <a:lnTo>
                  <a:pt x="21287" y="18121"/>
                </a:lnTo>
                <a:lnTo>
                  <a:pt x="21348" y="17456"/>
                </a:lnTo>
                <a:lnTo>
                  <a:pt x="21403" y="16745"/>
                </a:lnTo>
                <a:lnTo>
                  <a:pt x="21454" y="15994"/>
                </a:lnTo>
                <a:lnTo>
                  <a:pt x="21497" y="15206"/>
                </a:lnTo>
                <a:lnTo>
                  <a:pt x="21533" y="14376"/>
                </a:lnTo>
                <a:lnTo>
                  <a:pt x="21561" y="13525"/>
                </a:lnTo>
                <a:lnTo>
                  <a:pt x="21582" y="12637"/>
                </a:lnTo>
                <a:lnTo>
                  <a:pt x="21594" y="11730"/>
                </a:lnTo>
                <a:lnTo>
                  <a:pt x="21599" y="10799"/>
                </a:lnTo>
                <a:lnTo>
                  <a:pt x="21594" y="9865"/>
                </a:lnTo>
                <a:lnTo>
                  <a:pt x="21582" y="8954"/>
                </a:lnTo>
                <a:lnTo>
                  <a:pt x="21561" y="8068"/>
                </a:lnTo>
                <a:lnTo>
                  <a:pt x="21533" y="7215"/>
                </a:lnTo>
                <a:lnTo>
                  <a:pt x="21497" y="6387"/>
                </a:lnTo>
                <a:lnTo>
                  <a:pt x="21454" y="5601"/>
                </a:lnTo>
                <a:lnTo>
                  <a:pt x="21403" y="4847"/>
                </a:lnTo>
                <a:lnTo>
                  <a:pt x="21348" y="4142"/>
                </a:lnTo>
                <a:lnTo>
                  <a:pt x="21287" y="3474"/>
                </a:lnTo>
                <a:lnTo>
                  <a:pt x="21220" y="2854"/>
                </a:lnTo>
                <a:lnTo>
                  <a:pt x="21147" y="2292"/>
                </a:lnTo>
                <a:lnTo>
                  <a:pt x="21070" y="1783"/>
                </a:lnTo>
                <a:lnTo>
                  <a:pt x="20987" y="1328"/>
                </a:lnTo>
                <a:lnTo>
                  <a:pt x="20902" y="932"/>
                </a:lnTo>
                <a:lnTo>
                  <a:pt x="20811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2" y="35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5" name="曲线"/>
          <p:cNvSpPr/>
          <p:nvPr/>
        </p:nvSpPr>
        <p:spPr>
          <a:xfrm>
            <a:off x="919142" y="4553917"/>
            <a:ext cx="1022350" cy="9239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00" y="0"/>
                </a:moveTo>
                <a:lnTo>
                  <a:pt x="9758" y="49"/>
                </a:lnTo>
                <a:lnTo>
                  <a:pt x="8747" y="193"/>
                </a:lnTo>
                <a:lnTo>
                  <a:pt x="7768" y="430"/>
                </a:lnTo>
                <a:lnTo>
                  <a:pt x="6825" y="752"/>
                </a:lnTo>
                <a:lnTo>
                  <a:pt x="5924" y="1159"/>
                </a:lnTo>
                <a:lnTo>
                  <a:pt x="5069" y="1642"/>
                </a:lnTo>
                <a:lnTo>
                  <a:pt x="4264" y="2196"/>
                </a:lnTo>
                <a:lnTo>
                  <a:pt x="3514" y="2823"/>
                </a:lnTo>
                <a:lnTo>
                  <a:pt x="2826" y="3512"/>
                </a:lnTo>
                <a:lnTo>
                  <a:pt x="2200" y="4263"/>
                </a:lnTo>
                <a:lnTo>
                  <a:pt x="1642" y="5067"/>
                </a:lnTo>
                <a:lnTo>
                  <a:pt x="1160" y="5920"/>
                </a:lnTo>
                <a:lnTo>
                  <a:pt x="751" y="6822"/>
                </a:lnTo>
                <a:lnTo>
                  <a:pt x="431" y="7764"/>
                </a:lnTo>
                <a:lnTo>
                  <a:pt x="194" y="8742"/>
                </a:lnTo>
                <a:lnTo>
                  <a:pt x="49" y="9754"/>
                </a:lnTo>
                <a:lnTo>
                  <a:pt x="0" y="10794"/>
                </a:lnTo>
                <a:lnTo>
                  <a:pt x="49" y="11830"/>
                </a:lnTo>
                <a:lnTo>
                  <a:pt x="194" y="12846"/>
                </a:lnTo>
                <a:lnTo>
                  <a:pt x="431" y="13825"/>
                </a:lnTo>
                <a:lnTo>
                  <a:pt x="751" y="14766"/>
                </a:lnTo>
                <a:lnTo>
                  <a:pt x="1160" y="15661"/>
                </a:lnTo>
                <a:lnTo>
                  <a:pt x="1642" y="16522"/>
                </a:lnTo>
                <a:lnTo>
                  <a:pt x="2200" y="17327"/>
                </a:lnTo>
                <a:lnTo>
                  <a:pt x="2826" y="18074"/>
                </a:lnTo>
                <a:lnTo>
                  <a:pt x="3514" y="18763"/>
                </a:lnTo>
                <a:lnTo>
                  <a:pt x="4264" y="19390"/>
                </a:lnTo>
                <a:lnTo>
                  <a:pt x="5069" y="19946"/>
                </a:lnTo>
                <a:lnTo>
                  <a:pt x="5924" y="20429"/>
                </a:lnTo>
                <a:lnTo>
                  <a:pt x="6825" y="20834"/>
                </a:lnTo>
                <a:lnTo>
                  <a:pt x="7768" y="21158"/>
                </a:lnTo>
                <a:lnTo>
                  <a:pt x="8747" y="21395"/>
                </a:lnTo>
                <a:lnTo>
                  <a:pt x="9758" y="21539"/>
                </a:lnTo>
                <a:lnTo>
                  <a:pt x="10800" y="21590"/>
                </a:lnTo>
                <a:lnTo>
                  <a:pt x="11839" y="21539"/>
                </a:lnTo>
                <a:lnTo>
                  <a:pt x="12852" y="21395"/>
                </a:lnTo>
                <a:lnTo>
                  <a:pt x="13831" y="21158"/>
                </a:lnTo>
                <a:lnTo>
                  <a:pt x="14774" y="20834"/>
                </a:lnTo>
                <a:lnTo>
                  <a:pt x="15675" y="20429"/>
                </a:lnTo>
                <a:lnTo>
                  <a:pt x="16528" y="19946"/>
                </a:lnTo>
                <a:lnTo>
                  <a:pt x="17334" y="19390"/>
                </a:lnTo>
                <a:lnTo>
                  <a:pt x="18083" y="18763"/>
                </a:lnTo>
                <a:lnTo>
                  <a:pt x="18773" y="18074"/>
                </a:lnTo>
                <a:lnTo>
                  <a:pt x="19399" y="17327"/>
                </a:lnTo>
                <a:lnTo>
                  <a:pt x="19955" y="16522"/>
                </a:lnTo>
                <a:lnTo>
                  <a:pt x="20439" y="15661"/>
                </a:lnTo>
                <a:lnTo>
                  <a:pt x="20845" y="14766"/>
                </a:lnTo>
                <a:lnTo>
                  <a:pt x="21168" y="13825"/>
                </a:lnTo>
                <a:lnTo>
                  <a:pt x="21405" y="12846"/>
                </a:lnTo>
                <a:lnTo>
                  <a:pt x="21550" y="11830"/>
                </a:lnTo>
                <a:lnTo>
                  <a:pt x="21600" y="10794"/>
                </a:lnTo>
                <a:lnTo>
                  <a:pt x="21550" y="9754"/>
                </a:lnTo>
                <a:lnTo>
                  <a:pt x="21405" y="8742"/>
                </a:lnTo>
                <a:lnTo>
                  <a:pt x="21168" y="7764"/>
                </a:lnTo>
                <a:lnTo>
                  <a:pt x="20845" y="6822"/>
                </a:lnTo>
                <a:lnTo>
                  <a:pt x="20439" y="5920"/>
                </a:lnTo>
                <a:lnTo>
                  <a:pt x="19955" y="5067"/>
                </a:lnTo>
                <a:lnTo>
                  <a:pt x="19399" y="4263"/>
                </a:lnTo>
                <a:lnTo>
                  <a:pt x="18773" y="3512"/>
                </a:lnTo>
                <a:lnTo>
                  <a:pt x="18083" y="2823"/>
                </a:lnTo>
                <a:lnTo>
                  <a:pt x="17334" y="2196"/>
                </a:lnTo>
                <a:lnTo>
                  <a:pt x="16528" y="1642"/>
                </a:lnTo>
                <a:lnTo>
                  <a:pt x="15675" y="1159"/>
                </a:lnTo>
                <a:lnTo>
                  <a:pt x="14774" y="752"/>
                </a:lnTo>
                <a:lnTo>
                  <a:pt x="13831" y="430"/>
                </a:lnTo>
                <a:lnTo>
                  <a:pt x="12852" y="193"/>
                </a:lnTo>
                <a:lnTo>
                  <a:pt x="11839" y="49"/>
                </a:lnTo>
                <a:lnTo>
                  <a:pt x="10800" y="0"/>
                </a:lnTo>
                <a:close/>
              </a:path>
            </a:pathLst>
          </a:custGeom>
          <a:solidFill>
            <a:srgbClr val="F2736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6" name="矩形"/>
          <p:cNvSpPr/>
          <p:nvPr/>
        </p:nvSpPr>
        <p:spPr>
          <a:xfrm>
            <a:off x="1203325" y="1849438"/>
            <a:ext cx="365124" cy="73659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4800" b="0" i="0" u="none" strike="noStrike" kern="1200" cap="none" spc="0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endParaRPr lang="zh-CN" altLang="en-US" sz="4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87" name="矩形"/>
          <p:cNvSpPr/>
          <p:nvPr/>
        </p:nvSpPr>
        <p:spPr>
          <a:xfrm>
            <a:off x="1236661" y="3182144"/>
            <a:ext cx="365124" cy="73659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4800" b="0" i="0" u="none" strike="noStrike" kern="1200" cap="none" spc="0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endParaRPr lang="zh-CN" altLang="en-US" sz="4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88" name="矩形"/>
          <p:cNvSpPr/>
          <p:nvPr/>
        </p:nvSpPr>
        <p:spPr>
          <a:xfrm>
            <a:off x="1247753" y="4618201"/>
            <a:ext cx="365125" cy="736599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4800" b="0" i="0" u="none" strike="noStrike" kern="1200" cap="none" spc="0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endParaRPr lang="zh-CN" altLang="en-US" sz="4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89" name="矩形"/>
          <p:cNvSpPr/>
          <p:nvPr/>
        </p:nvSpPr>
        <p:spPr>
          <a:xfrm>
            <a:off x="2084069" y="2015701"/>
            <a:ext cx="8488683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All 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the items </a:t>
            </a:r>
            <a:r>
              <a:rPr lang="en-US" altLang="zh-CN" sz="3200" b="1" i="0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are met 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without</a:t>
            </a:r>
            <a:r>
              <a:rPr lang="zh-CN" altLang="en-US" sz="3200" b="1" i="0" u="none" strike="noStrike" kern="1200" cap="none" spc="-2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“no”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90" name="矩形"/>
          <p:cNvSpPr/>
          <p:nvPr/>
        </p:nvSpPr>
        <p:spPr>
          <a:xfrm>
            <a:off x="2166779" y="3103563"/>
            <a:ext cx="8764726" cy="110158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1557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95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 more than </a:t>
            </a:r>
            <a:r>
              <a:rPr lang="en-US" altLang="zh-CN" sz="3200" b="1" i="0" u="none" strike="noStrike" kern="1200" cap="none" spc="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 </a:t>
            </a:r>
            <a:r>
              <a:rPr lang="zh-CN" altLang="en-US" sz="3200" b="1" i="0" u="none" strike="noStrike" kern="1200" cap="none" spc="-5" baseline="0" dirty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“</a:t>
            </a:r>
            <a:r>
              <a:rPr lang="en-US" altLang="zh-CN" sz="3200" b="1" i="0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basically yes</a:t>
            </a:r>
            <a:r>
              <a:rPr lang="zh-CN" altLang="en-US" sz="3200" b="1" spc="-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n-US" altLang="zh-CN" sz="3200" b="1" spc="-5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spc="-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General Criteria</a:t>
            </a:r>
            <a:endParaRPr lang="zh-CN" altLang="en-US" sz="3200" b="1" spc="-5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1" name="矩形"/>
          <p:cNvSpPr/>
          <p:nvPr/>
        </p:nvSpPr>
        <p:spPr>
          <a:xfrm>
            <a:off x="2084069" y="4748077"/>
            <a:ext cx="8709344" cy="5071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5461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3200" b="1" spc="-5" dirty="0">
                <a:solidFill>
                  <a:schemeClr val="tx2"/>
                </a:solidFill>
              </a:rPr>
              <a:t>No more than 3 “basically yes” in Single Criteria</a:t>
            </a:r>
            <a:endParaRPr lang="zh-CN" altLang="en-US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92" name="矩形"/>
          <p:cNvSpPr/>
          <p:nvPr/>
        </p:nvSpPr>
        <p:spPr>
          <a:xfrm>
            <a:off x="3945332" y="6279324"/>
            <a:ext cx="5207620" cy="1475104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0" i="0" u="none" strike="noStrike" kern="1200" cap="none" spc="-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Passed only</a:t>
            </a:r>
            <a:r>
              <a:rPr lang="en-US" altLang="zh-CN" sz="3200" b="0" i="0" u="none" strike="noStrike" kern="1200" cap="none" spc="-9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lang="en-US" altLang="zh-CN" sz="3200" b="0" i="0" u="none" strike="noStrike" kern="1200" cap="none" spc="-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if  </a:t>
            </a:r>
            <a:r>
              <a:rPr lang="en-US" altLang="zh-CN" sz="3200" b="1" i="0" u="none" strike="noStrike" kern="1200" cap="none" spc="-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all 3 </a:t>
            </a:r>
            <a:r>
              <a:rPr lang="en-US" altLang="zh-CN" sz="3200" b="1" i="0" u="none" strike="noStrike" kern="1200" cap="none" spc="-1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requirements</a:t>
            </a:r>
            <a:r>
              <a:rPr lang="en-US" altLang="zh-CN" sz="3200" b="1" i="0" u="none" strike="noStrike" kern="1200" cap="none" spc="-6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are </a:t>
            </a:r>
            <a:r>
              <a:rPr lang="en-US" altLang="zh-CN" sz="3200" b="1" i="0" u="none" strike="noStrike" kern="1200" cap="none" spc="-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met</a:t>
            </a:r>
            <a:endParaRPr lang="zh-CN" altLang="en-US" sz="3200" b="1" i="0" u="none" strike="noStrike" kern="1200" cap="none" spc="-5" baseline="0">
              <a:solidFill>
                <a:schemeClr val="tx2"/>
              </a:solidFill>
              <a:latin typeface="PMingLiU" charset="-120"/>
              <a:ea typeface="宋体" panose="02010600030101010101" pitchFamily="2" charset="-122"/>
              <a:cs typeface="PMingLiU" charset="-120"/>
              <a:sym typeface="宋体" panose="02010600030101010101" pitchFamily="2" charset="-122"/>
            </a:endParaRPr>
          </a:p>
        </p:txBody>
      </p:sp>
      <p:pic>
        <p:nvPicPr>
          <p:cNvPr id="294" name="图片" descr="tim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369541" y="2024218"/>
            <a:ext cx="3232641" cy="4571686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矩形"/>
          <p:cNvSpPr/>
          <p:nvPr/>
        </p:nvSpPr>
        <p:spPr>
          <a:xfrm>
            <a:off x="5300663" y="6411913"/>
            <a:ext cx="7542213" cy="37782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8" name="矩形"/>
          <p:cNvSpPr/>
          <p:nvPr/>
        </p:nvSpPr>
        <p:spPr>
          <a:xfrm>
            <a:off x="1357313" y="120649"/>
            <a:ext cx="5221287" cy="10683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/>
          <a:p>
            <a:pPr marL="0" indent="0" algn="l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Monitoring Procedure</a:t>
            </a:r>
            <a:endParaRPr lang="zh-CN" altLang="en-US" sz="3600" b="1" i="0" u="none" strike="noStrike" kern="1200" cap="none" spc="0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 Bold" panose="02020603050405020304" charset="0"/>
              <a:ea typeface="微软雅黑" panose="020B0503020204020204" charset="-122"/>
              <a:cs typeface="Times New Roman Bold" panose="02020603050405020304" charset="0"/>
            </a:endParaRPr>
          </a:p>
        </p:txBody>
      </p:sp>
      <p:sp>
        <p:nvSpPr>
          <p:cNvPr id="379" name="直线"/>
          <p:cNvSpPr/>
          <p:nvPr/>
        </p:nvSpPr>
        <p:spPr>
          <a:xfrm>
            <a:off x="4421188" y="7299325"/>
            <a:ext cx="34924" cy="584200"/>
          </a:xfrm>
          <a:prstGeom prst="line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0" name="直线"/>
          <p:cNvSpPr/>
          <p:nvPr/>
        </p:nvSpPr>
        <p:spPr>
          <a:xfrm>
            <a:off x="4387850" y="6954838"/>
            <a:ext cx="8348662" cy="65088"/>
          </a:xfrm>
          <a:prstGeom prst="line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1" name="直线"/>
          <p:cNvSpPr/>
          <p:nvPr/>
        </p:nvSpPr>
        <p:spPr>
          <a:xfrm>
            <a:off x="4552950" y="8170863"/>
            <a:ext cx="7823200" cy="1588"/>
          </a:xfrm>
          <a:prstGeom prst="line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82" name="矩形"/>
          <p:cNvSpPr/>
          <p:nvPr/>
        </p:nvSpPr>
        <p:spPr>
          <a:xfrm>
            <a:off x="1487488" y="2179638"/>
            <a:ext cx="12314237" cy="226314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方正小标宋简体" panose="03000509000000000000" charset="-122"/>
                <a:cs typeface="Times New Roman" panose="02020603050405020304" charset="0"/>
              </a:rPr>
              <a:t>1. AEO should be re-authorized every 5 years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altLang="zh-CN" sz="3600" b="1" i="0" u="none" strike="noStrike" kern="1200" cap="none" spc="0" baseline="0">
              <a:solidFill>
                <a:schemeClr val="tx2"/>
              </a:solidFill>
              <a:latin typeface="Times New Roman" panose="02020603050405020304" charset="0"/>
              <a:ea typeface="方正小标宋简体" panose="03000509000000000000" charset="-122"/>
              <a:cs typeface="Times New Roman" panose="0202060305040502030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方正小标宋简体" panose="03000509000000000000" charset="-122"/>
                <a:cs typeface="Times New Roman" panose="02020603050405020304" charset="0"/>
              </a:rPr>
              <a:t>2. </a:t>
            </a:r>
            <a:r>
              <a:rPr lang="en-US" altLang="zh-CN" sz="3600" b="1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方正小标宋简体" panose="03000509000000000000" charset="-122"/>
                <a:cs typeface="Times New Roman" panose="02020603050405020304" charset="0"/>
                <a:sym typeface="宋体" panose="02010600030101010101" pitchFamily="2" charset="-122"/>
              </a:rPr>
              <a:t>AEO could be re-authorized by random if there’s any suspected abnormal issue with the credit situation.</a:t>
            </a:r>
            <a:endParaRPr lang="zh-CN" altLang="en-US" sz="3600" b="1" i="0" u="none" strike="noStrike" kern="1200" cap="none" spc="0" baseline="0">
              <a:solidFill>
                <a:schemeClr val="tx2"/>
              </a:solidFill>
              <a:latin typeface="Times New Roman" panose="02020603050405020304" charset="0"/>
              <a:ea typeface="方正小标宋简体" panose="03000509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" name="组合"/>
          <p:cNvGrpSpPr/>
          <p:nvPr/>
        </p:nvGrpSpPr>
        <p:grpSpPr>
          <a:xfrm>
            <a:off x="9903461" y="6056630"/>
            <a:ext cx="5572125" cy="987424"/>
            <a:chOff x="9903461" y="6056630"/>
            <a:chExt cx="5572125" cy="987424"/>
          </a:xfrm>
        </p:grpSpPr>
        <p:sp>
          <p:nvSpPr>
            <p:cNvPr id="295" name="矩形"/>
            <p:cNvSpPr/>
            <p:nvPr/>
          </p:nvSpPr>
          <p:spPr>
            <a:xfrm>
              <a:off x="9903461" y="6056630"/>
              <a:ext cx="5572125" cy="987424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6" name="矩形"/>
            <p:cNvSpPr/>
            <p:nvPr/>
          </p:nvSpPr>
          <p:spPr>
            <a:xfrm>
              <a:off x="9903461" y="6145435"/>
              <a:ext cx="1287975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06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grpSp>
        <p:nvGrpSpPr>
          <p:cNvPr id="301" name="组合"/>
          <p:cNvGrpSpPr/>
          <p:nvPr/>
        </p:nvGrpSpPr>
        <p:grpSpPr>
          <a:xfrm>
            <a:off x="9784080" y="2407285"/>
            <a:ext cx="6090919" cy="971550"/>
            <a:chOff x="9784080" y="2407285"/>
            <a:chExt cx="6090919" cy="971550"/>
          </a:xfrm>
        </p:grpSpPr>
        <p:sp>
          <p:nvSpPr>
            <p:cNvPr id="298" name="矩形"/>
            <p:cNvSpPr/>
            <p:nvPr/>
          </p:nvSpPr>
          <p:spPr>
            <a:xfrm>
              <a:off x="9784080" y="2407285"/>
              <a:ext cx="5671858" cy="971550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9" name="矩形"/>
            <p:cNvSpPr/>
            <p:nvPr/>
          </p:nvSpPr>
          <p:spPr>
            <a:xfrm>
              <a:off x="9784080" y="2517351"/>
              <a:ext cx="979193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02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00" name="矩形"/>
            <p:cNvSpPr/>
            <p:nvPr/>
          </p:nvSpPr>
          <p:spPr>
            <a:xfrm>
              <a:off x="10016431" y="2686685"/>
              <a:ext cx="5858568" cy="49318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32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Lower check rate of origin</a:t>
              </a:r>
              <a:endParaRPr lang="zh-CN" altLang="en-US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5" name="组合"/>
          <p:cNvGrpSpPr/>
          <p:nvPr/>
        </p:nvGrpSpPr>
        <p:grpSpPr>
          <a:xfrm>
            <a:off x="2151591" y="4139755"/>
            <a:ext cx="13152127" cy="2915817"/>
            <a:chOff x="2151591" y="4139755"/>
            <a:chExt cx="13152127" cy="2915817"/>
          </a:xfrm>
        </p:grpSpPr>
        <p:sp>
          <p:nvSpPr>
            <p:cNvPr id="302" name="矩形"/>
            <p:cNvSpPr/>
            <p:nvPr/>
          </p:nvSpPr>
          <p:spPr>
            <a:xfrm>
              <a:off x="2151591" y="4139755"/>
              <a:ext cx="5787528" cy="990117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3" name="矩形"/>
            <p:cNvSpPr/>
            <p:nvPr/>
          </p:nvSpPr>
          <p:spPr>
            <a:xfrm>
              <a:off x="2268019" y="4182068"/>
              <a:ext cx="999163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03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04" name="矩形"/>
            <p:cNvSpPr/>
            <p:nvPr/>
          </p:nvSpPr>
          <p:spPr>
            <a:xfrm>
              <a:off x="10805364" y="6084023"/>
              <a:ext cx="4498352" cy="97154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32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Reduced Post Clearance Audit</a:t>
              </a:r>
              <a:endParaRPr lang="zh-CN" altLang="en-US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09" name="组合"/>
          <p:cNvGrpSpPr/>
          <p:nvPr/>
        </p:nvGrpSpPr>
        <p:grpSpPr>
          <a:xfrm>
            <a:off x="9847582" y="4139565"/>
            <a:ext cx="5628004" cy="990430"/>
            <a:chOff x="9847582" y="4139565"/>
            <a:chExt cx="5628004" cy="990430"/>
          </a:xfrm>
        </p:grpSpPr>
        <p:sp>
          <p:nvSpPr>
            <p:cNvPr id="306" name="矩形"/>
            <p:cNvSpPr/>
            <p:nvPr/>
          </p:nvSpPr>
          <p:spPr>
            <a:xfrm>
              <a:off x="9847582" y="4139565"/>
              <a:ext cx="5628004" cy="990430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7" name="矩形"/>
            <p:cNvSpPr/>
            <p:nvPr/>
          </p:nvSpPr>
          <p:spPr>
            <a:xfrm>
              <a:off x="9847582" y="4266543"/>
              <a:ext cx="1300891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04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08" name="矩形"/>
            <p:cNvSpPr/>
            <p:nvPr/>
          </p:nvSpPr>
          <p:spPr>
            <a:xfrm>
              <a:off x="10806712" y="4395637"/>
              <a:ext cx="4313334" cy="49309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32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Prior Recommendation</a:t>
              </a:r>
              <a:endParaRPr lang="zh-CN" altLang="en-US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sp>
        <p:nvSpPr>
          <p:cNvPr id="310" name="矩形"/>
          <p:cNvSpPr/>
          <p:nvPr/>
        </p:nvSpPr>
        <p:spPr>
          <a:xfrm>
            <a:off x="3389630" y="4301490"/>
            <a:ext cx="4074794" cy="493394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Priority in Declaration</a:t>
            </a:r>
            <a:endParaRPr lang="zh-CN" altLang="en-US" sz="3200" b="1" i="0" u="none" strike="noStrike" kern="1200" cap="none" spc="0" baseline="0">
              <a:solidFill>
                <a:schemeClr val="bg1"/>
              </a:solidFill>
              <a:latin typeface="Times New Roman Bold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grpSp>
        <p:nvGrpSpPr>
          <p:cNvPr id="313" name="组合"/>
          <p:cNvGrpSpPr/>
          <p:nvPr/>
        </p:nvGrpSpPr>
        <p:grpSpPr>
          <a:xfrm>
            <a:off x="2151381" y="6047740"/>
            <a:ext cx="5803900" cy="1038224"/>
            <a:chOff x="2151381" y="6047740"/>
            <a:chExt cx="5803900" cy="1038224"/>
          </a:xfrm>
        </p:grpSpPr>
        <p:sp>
          <p:nvSpPr>
            <p:cNvPr id="311" name="矩形"/>
            <p:cNvSpPr/>
            <p:nvPr/>
          </p:nvSpPr>
          <p:spPr>
            <a:xfrm>
              <a:off x="2151381" y="6047740"/>
              <a:ext cx="5803900" cy="1038224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2" name="矩形"/>
            <p:cNvSpPr/>
            <p:nvPr/>
          </p:nvSpPr>
          <p:spPr>
            <a:xfrm>
              <a:off x="2151381" y="6183353"/>
              <a:ext cx="1341548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05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sp>
        <p:nvSpPr>
          <p:cNvPr id="314" name="曲线"/>
          <p:cNvSpPr/>
          <p:nvPr/>
        </p:nvSpPr>
        <p:spPr>
          <a:xfrm>
            <a:off x="8549993" y="4207060"/>
            <a:ext cx="1117600" cy="86201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6042" y="13635"/>
                </a:moveTo>
                <a:cubicBezTo>
                  <a:pt x="5813" y="14187"/>
                  <a:pt x="5518" y="14633"/>
                  <a:pt x="5076" y="14994"/>
                </a:cubicBezTo>
                <a:cubicBezTo>
                  <a:pt x="5223" y="15546"/>
                  <a:pt x="5223" y="15716"/>
                  <a:pt x="5371" y="15992"/>
                </a:cubicBezTo>
                <a:cubicBezTo>
                  <a:pt x="5600" y="16077"/>
                  <a:pt x="7451" y="16184"/>
                  <a:pt x="7516" y="16545"/>
                </a:cubicBezTo>
                <a:cubicBezTo>
                  <a:pt x="8188" y="17437"/>
                  <a:pt x="8188" y="19072"/>
                  <a:pt x="8106" y="19964"/>
                </a:cubicBezTo>
                <a:cubicBezTo>
                  <a:pt x="6190" y="20962"/>
                  <a:pt x="1981" y="20962"/>
                  <a:pt x="65" y="19964"/>
                </a:cubicBezTo>
                <a:cubicBezTo>
                  <a:pt x="0" y="19072"/>
                  <a:pt x="0" y="17437"/>
                  <a:pt x="655" y="16545"/>
                </a:cubicBezTo>
                <a:cubicBezTo>
                  <a:pt x="802" y="16184"/>
                  <a:pt x="2571" y="16077"/>
                  <a:pt x="2800" y="15992"/>
                </a:cubicBezTo>
                <a:cubicBezTo>
                  <a:pt x="2865" y="15716"/>
                  <a:pt x="2947" y="15355"/>
                  <a:pt x="3013" y="14994"/>
                </a:cubicBezTo>
                <a:cubicBezTo>
                  <a:pt x="2652" y="14633"/>
                  <a:pt x="2358" y="14187"/>
                  <a:pt x="2128" y="13635"/>
                </a:cubicBezTo>
                <a:cubicBezTo>
                  <a:pt x="1981" y="13635"/>
                  <a:pt x="1473" y="13635"/>
                  <a:pt x="1326" y="13635"/>
                </a:cubicBezTo>
                <a:cubicBezTo>
                  <a:pt x="1031" y="11745"/>
                  <a:pt x="1391" y="9111"/>
                  <a:pt x="1981" y="8495"/>
                </a:cubicBezTo>
                <a:cubicBezTo>
                  <a:pt x="2947" y="7582"/>
                  <a:pt x="5076" y="7497"/>
                  <a:pt x="6042" y="8304"/>
                </a:cubicBezTo>
                <a:cubicBezTo>
                  <a:pt x="6697" y="8941"/>
                  <a:pt x="7139" y="11830"/>
                  <a:pt x="6927" y="13550"/>
                </a:cubicBezTo>
                <a:cubicBezTo>
                  <a:pt x="6779" y="13635"/>
                  <a:pt x="6108" y="13550"/>
                  <a:pt x="6042" y="13635"/>
                </a:cubicBezTo>
              </a:path>
              <a:path w="21600" h="21600">
                <a:moveTo>
                  <a:pt x="13493" y="7667"/>
                </a:moveTo>
                <a:cubicBezTo>
                  <a:pt x="13854" y="7667"/>
                  <a:pt x="14230" y="7667"/>
                  <a:pt x="14525" y="7667"/>
                </a:cubicBezTo>
                <a:cubicBezTo>
                  <a:pt x="14820" y="7667"/>
                  <a:pt x="15049" y="7582"/>
                  <a:pt x="15196" y="7306"/>
                </a:cubicBezTo>
                <a:cubicBezTo>
                  <a:pt x="15344" y="7136"/>
                  <a:pt x="15409" y="6775"/>
                  <a:pt x="15491" y="6414"/>
                </a:cubicBezTo>
                <a:cubicBezTo>
                  <a:pt x="15196" y="6138"/>
                  <a:pt x="15049" y="5692"/>
                  <a:pt x="14902" y="5224"/>
                </a:cubicBezTo>
                <a:cubicBezTo>
                  <a:pt x="14754" y="5139"/>
                  <a:pt x="14672" y="4969"/>
                  <a:pt x="14607" y="4778"/>
                </a:cubicBezTo>
                <a:cubicBezTo>
                  <a:pt x="14525" y="4502"/>
                  <a:pt x="14460" y="4247"/>
                  <a:pt x="14460" y="3886"/>
                </a:cubicBezTo>
                <a:cubicBezTo>
                  <a:pt x="14460" y="3695"/>
                  <a:pt x="14460" y="3695"/>
                  <a:pt x="14460" y="3695"/>
                </a:cubicBezTo>
                <a:cubicBezTo>
                  <a:pt x="14525" y="3695"/>
                  <a:pt x="14525" y="3695"/>
                  <a:pt x="14525" y="3695"/>
                </a:cubicBezTo>
                <a:cubicBezTo>
                  <a:pt x="14525" y="3695"/>
                  <a:pt x="14607" y="3695"/>
                  <a:pt x="14607" y="3610"/>
                </a:cubicBezTo>
                <a:cubicBezTo>
                  <a:pt x="14460" y="2166"/>
                  <a:pt x="14525" y="1444"/>
                  <a:pt x="15115" y="892"/>
                </a:cubicBezTo>
                <a:cubicBezTo>
                  <a:pt x="15933" y="0"/>
                  <a:pt x="17555" y="0"/>
                  <a:pt x="18439" y="807"/>
                </a:cubicBezTo>
                <a:cubicBezTo>
                  <a:pt x="18947" y="1253"/>
                  <a:pt x="19176" y="2251"/>
                  <a:pt x="19028" y="3610"/>
                </a:cubicBezTo>
                <a:cubicBezTo>
                  <a:pt x="19094" y="3610"/>
                  <a:pt x="19094" y="3695"/>
                  <a:pt x="19094" y="3695"/>
                </a:cubicBezTo>
                <a:cubicBezTo>
                  <a:pt x="19176" y="3695"/>
                  <a:pt x="19176" y="3695"/>
                  <a:pt x="19176" y="3695"/>
                </a:cubicBezTo>
                <a:cubicBezTo>
                  <a:pt x="19176" y="3886"/>
                  <a:pt x="19176" y="3886"/>
                  <a:pt x="19176" y="3886"/>
                </a:cubicBezTo>
                <a:cubicBezTo>
                  <a:pt x="19176" y="4247"/>
                  <a:pt x="19176" y="4502"/>
                  <a:pt x="19094" y="4778"/>
                </a:cubicBezTo>
                <a:cubicBezTo>
                  <a:pt x="19028" y="4969"/>
                  <a:pt x="18947" y="5139"/>
                  <a:pt x="18799" y="5224"/>
                </a:cubicBezTo>
                <a:cubicBezTo>
                  <a:pt x="18652" y="5692"/>
                  <a:pt x="18504" y="6053"/>
                  <a:pt x="18292" y="6329"/>
                </a:cubicBezTo>
                <a:cubicBezTo>
                  <a:pt x="18357" y="6860"/>
                  <a:pt x="18439" y="7221"/>
                  <a:pt x="18652" y="7497"/>
                </a:cubicBezTo>
                <a:cubicBezTo>
                  <a:pt x="18799" y="7582"/>
                  <a:pt x="19028" y="7582"/>
                  <a:pt x="19241" y="7582"/>
                </a:cubicBezTo>
                <a:cubicBezTo>
                  <a:pt x="19536" y="7582"/>
                  <a:pt x="19831" y="7582"/>
                  <a:pt x="20208" y="7582"/>
                </a:cubicBezTo>
                <a:cubicBezTo>
                  <a:pt x="21010" y="8580"/>
                  <a:pt x="21649" y="10938"/>
                  <a:pt x="21452" y="12467"/>
                </a:cubicBezTo>
                <a:cubicBezTo>
                  <a:pt x="20060" y="13635"/>
                  <a:pt x="13264" y="13741"/>
                  <a:pt x="12167" y="12467"/>
                </a:cubicBezTo>
                <a:cubicBezTo>
                  <a:pt x="12232" y="11107"/>
                  <a:pt x="12380" y="8750"/>
                  <a:pt x="13493" y="7667"/>
                </a:cubicBezTo>
              </a:path>
              <a:path w="21600" h="21600">
                <a:moveTo>
                  <a:pt x="16670" y="7667"/>
                </a:moveTo>
                <a:cubicBezTo>
                  <a:pt x="16441" y="8304"/>
                  <a:pt x="16441" y="8304"/>
                  <a:pt x="16441" y="8304"/>
                </a:cubicBezTo>
                <a:cubicBezTo>
                  <a:pt x="16736" y="8580"/>
                  <a:pt x="16736" y="8580"/>
                  <a:pt x="16736" y="8580"/>
                </a:cubicBezTo>
                <a:cubicBezTo>
                  <a:pt x="16081" y="11660"/>
                  <a:pt x="16081" y="11660"/>
                  <a:pt x="16081" y="11660"/>
                </a:cubicBezTo>
                <a:cubicBezTo>
                  <a:pt x="16965" y="12467"/>
                  <a:pt x="16965" y="12467"/>
                  <a:pt x="16965" y="12467"/>
                </a:cubicBezTo>
                <a:cubicBezTo>
                  <a:pt x="16965" y="12552"/>
                  <a:pt x="16965" y="12552"/>
                  <a:pt x="16965" y="12552"/>
                </a:cubicBezTo>
                <a:cubicBezTo>
                  <a:pt x="16965" y="12552"/>
                  <a:pt x="16965" y="12552"/>
                  <a:pt x="16965" y="12552"/>
                </a:cubicBezTo>
                <a:cubicBezTo>
                  <a:pt x="17031" y="12552"/>
                  <a:pt x="17031" y="12552"/>
                  <a:pt x="17031" y="12552"/>
                </a:cubicBezTo>
                <a:cubicBezTo>
                  <a:pt x="17031" y="12467"/>
                  <a:pt x="17031" y="12467"/>
                  <a:pt x="17031" y="12467"/>
                </a:cubicBezTo>
                <a:cubicBezTo>
                  <a:pt x="17915" y="11660"/>
                  <a:pt x="17915" y="11660"/>
                  <a:pt x="17915" y="11660"/>
                </a:cubicBezTo>
                <a:cubicBezTo>
                  <a:pt x="17260" y="8580"/>
                  <a:pt x="17260" y="8580"/>
                  <a:pt x="17260" y="8580"/>
                </a:cubicBezTo>
                <a:cubicBezTo>
                  <a:pt x="17473" y="8304"/>
                  <a:pt x="17473" y="8304"/>
                  <a:pt x="17473" y="8304"/>
                </a:cubicBezTo>
                <a:cubicBezTo>
                  <a:pt x="17260" y="7667"/>
                  <a:pt x="17260" y="7667"/>
                  <a:pt x="17260" y="7667"/>
                </a:cubicBezTo>
                <a:cubicBezTo>
                  <a:pt x="16965" y="7667"/>
                  <a:pt x="16965" y="7667"/>
                  <a:pt x="16965" y="7667"/>
                </a:cubicBezTo>
                <a:cubicBezTo>
                  <a:pt x="16670" y="7667"/>
                  <a:pt x="16670" y="7667"/>
                  <a:pt x="16670" y="7667"/>
                </a:cubicBezTo>
              </a:path>
              <a:path w="21600" h="21600">
                <a:moveTo>
                  <a:pt x="10464" y="21600"/>
                </a:moveTo>
                <a:cubicBezTo>
                  <a:pt x="8843" y="16269"/>
                  <a:pt x="8843" y="16269"/>
                  <a:pt x="8843" y="16269"/>
                </a:cubicBezTo>
                <a:cubicBezTo>
                  <a:pt x="13706" y="15631"/>
                  <a:pt x="13706" y="15631"/>
                  <a:pt x="13706" y="15631"/>
                </a:cubicBezTo>
                <a:cubicBezTo>
                  <a:pt x="12756" y="17437"/>
                  <a:pt x="12756" y="17437"/>
                  <a:pt x="12756" y="17437"/>
                </a:cubicBezTo>
                <a:cubicBezTo>
                  <a:pt x="14230" y="18350"/>
                  <a:pt x="16081" y="17713"/>
                  <a:pt x="16965" y="15992"/>
                </a:cubicBezTo>
                <a:cubicBezTo>
                  <a:pt x="17178" y="15631"/>
                  <a:pt x="17325" y="15270"/>
                  <a:pt x="17407" y="14824"/>
                </a:cubicBezTo>
                <a:cubicBezTo>
                  <a:pt x="18144" y="15079"/>
                  <a:pt x="18144" y="15079"/>
                  <a:pt x="18144" y="15079"/>
                </a:cubicBezTo>
                <a:cubicBezTo>
                  <a:pt x="18144" y="16077"/>
                  <a:pt x="17849" y="17267"/>
                  <a:pt x="17325" y="18159"/>
                </a:cubicBezTo>
                <a:cubicBezTo>
                  <a:pt x="15999" y="20686"/>
                  <a:pt x="13411" y="21408"/>
                  <a:pt x="11348" y="20070"/>
                </a:cubicBezTo>
                <a:cubicBezTo>
                  <a:pt x="10464" y="21600"/>
                  <a:pt x="10464" y="21600"/>
                  <a:pt x="10464" y="21600"/>
                </a:cubicBezTo>
              </a:path>
              <a:path w="21600" h="21600">
                <a:moveTo>
                  <a:pt x="11201" y="84"/>
                </a:moveTo>
                <a:cubicBezTo>
                  <a:pt x="10316" y="1614"/>
                  <a:pt x="10316" y="1614"/>
                  <a:pt x="10316" y="1614"/>
                </a:cubicBezTo>
                <a:cubicBezTo>
                  <a:pt x="8253" y="254"/>
                  <a:pt x="5666" y="1083"/>
                  <a:pt x="4339" y="3525"/>
                </a:cubicBezTo>
                <a:cubicBezTo>
                  <a:pt x="3831" y="4502"/>
                  <a:pt x="3537" y="5585"/>
                  <a:pt x="3537" y="6690"/>
                </a:cubicBezTo>
                <a:cubicBezTo>
                  <a:pt x="4274" y="6860"/>
                  <a:pt x="4274" y="6860"/>
                  <a:pt x="4274" y="6860"/>
                </a:cubicBezTo>
                <a:cubicBezTo>
                  <a:pt x="4339" y="6499"/>
                  <a:pt x="4487" y="6053"/>
                  <a:pt x="4716" y="5692"/>
                </a:cubicBezTo>
                <a:cubicBezTo>
                  <a:pt x="5600" y="3971"/>
                  <a:pt x="7451" y="3419"/>
                  <a:pt x="8924" y="4332"/>
                </a:cubicBezTo>
                <a:cubicBezTo>
                  <a:pt x="7958" y="6138"/>
                  <a:pt x="7958" y="6138"/>
                  <a:pt x="7958" y="6138"/>
                </a:cubicBezTo>
                <a:cubicBezTo>
                  <a:pt x="12822" y="5500"/>
                  <a:pt x="12822" y="5500"/>
                  <a:pt x="12822" y="5500"/>
                </a:cubicBezTo>
                <a:lnTo>
                  <a:pt x="11201" y="84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solidFill>
              <a:srgbClr val="2E75B6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5" name="曲线"/>
          <p:cNvSpPr/>
          <p:nvPr/>
        </p:nvSpPr>
        <p:spPr>
          <a:xfrm>
            <a:off x="783366" y="6002262"/>
            <a:ext cx="1120774" cy="98901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90" y="7032"/>
                </a:moveTo>
                <a:cubicBezTo>
                  <a:pt x="16728" y="7032"/>
                  <a:pt x="16728" y="7032"/>
                  <a:pt x="16728" y="7032"/>
                </a:cubicBezTo>
                <a:cubicBezTo>
                  <a:pt x="17710" y="7032"/>
                  <a:pt x="18503" y="7850"/>
                  <a:pt x="18503" y="8837"/>
                </a:cubicBezTo>
                <a:cubicBezTo>
                  <a:pt x="18503" y="10999"/>
                  <a:pt x="18503" y="10999"/>
                  <a:pt x="18503" y="10999"/>
                </a:cubicBezTo>
                <a:cubicBezTo>
                  <a:pt x="11272" y="10999"/>
                  <a:pt x="11272" y="10999"/>
                  <a:pt x="11272" y="10999"/>
                </a:cubicBezTo>
                <a:cubicBezTo>
                  <a:pt x="10762" y="10999"/>
                  <a:pt x="10214" y="11188"/>
                  <a:pt x="9950" y="11545"/>
                </a:cubicBezTo>
                <a:cubicBezTo>
                  <a:pt x="9610" y="11902"/>
                  <a:pt x="9346" y="12363"/>
                  <a:pt x="9346" y="12909"/>
                </a:cubicBezTo>
                <a:cubicBezTo>
                  <a:pt x="9346" y="14987"/>
                  <a:pt x="9346" y="14987"/>
                  <a:pt x="9346" y="14987"/>
                </a:cubicBezTo>
                <a:cubicBezTo>
                  <a:pt x="9346" y="15533"/>
                  <a:pt x="9610" y="15974"/>
                  <a:pt x="9950" y="16352"/>
                </a:cubicBezTo>
                <a:cubicBezTo>
                  <a:pt x="10214" y="16709"/>
                  <a:pt x="10762" y="16981"/>
                  <a:pt x="11272" y="16981"/>
                </a:cubicBezTo>
                <a:cubicBezTo>
                  <a:pt x="18503" y="16981"/>
                  <a:pt x="18503" y="16981"/>
                  <a:pt x="18503" y="16981"/>
                </a:cubicBezTo>
                <a:cubicBezTo>
                  <a:pt x="18503" y="19773"/>
                  <a:pt x="18503" y="19773"/>
                  <a:pt x="18503" y="19773"/>
                </a:cubicBezTo>
                <a:cubicBezTo>
                  <a:pt x="18503" y="20781"/>
                  <a:pt x="17710" y="21600"/>
                  <a:pt x="16728" y="21600"/>
                </a:cubicBezTo>
                <a:cubicBezTo>
                  <a:pt x="2190" y="21600"/>
                  <a:pt x="2190" y="21600"/>
                  <a:pt x="2190" y="21600"/>
                </a:cubicBezTo>
                <a:cubicBezTo>
                  <a:pt x="962" y="21600"/>
                  <a:pt x="56" y="21138"/>
                  <a:pt x="0" y="19773"/>
                </a:cubicBezTo>
                <a:cubicBezTo>
                  <a:pt x="0" y="7116"/>
                  <a:pt x="0" y="7116"/>
                  <a:pt x="0" y="7116"/>
                </a:cubicBezTo>
                <a:cubicBezTo>
                  <a:pt x="0" y="5394"/>
                  <a:pt x="585" y="3946"/>
                  <a:pt x="1831" y="3778"/>
                </a:cubicBezTo>
                <a:cubicBezTo>
                  <a:pt x="1906" y="3694"/>
                  <a:pt x="1906" y="3694"/>
                  <a:pt x="1906" y="3694"/>
                </a:cubicBezTo>
                <a:cubicBezTo>
                  <a:pt x="2001" y="3694"/>
                  <a:pt x="2001" y="3694"/>
                  <a:pt x="2001" y="3694"/>
                </a:cubicBezTo>
                <a:cubicBezTo>
                  <a:pt x="7118" y="3694"/>
                  <a:pt x="7118" y="3694"/>
                  <a:pt x="7118" y="3694"/>
                </a:cubicBezTo>
                <a:cubicBezTo>
                  <a:pt x="3417" y="5394"/>
                  <a:pt x="3417" y="5394"/>
                  <a:pt x="3417" y="5394"/>
                </a:cubicBezTo>
                <a:cubicBezTo>
                  <a:pt x="2114" y="5394"/>
                  <a:pt x="2114" y="5394"/>
                  <a:pt x="2114" y="5394"/>
                </a:cubicBezTo>
                <a:cubicBezTo>
                  <a:pt x="1755" y="5667"/>
                  <a:pt x="1567" y="6927"/>
                  <a:pt x="2190" y="7032"/>
                </a:cubicBezTo>
              </a:path>
              <a:path w="21600" h="21600">
                <a:moveTo>
                  <a:pt x="2190" y="19878"/>
                </a:moveTo>
                <a:cubicBezTo>
                  <a:pt x="2114" y="19878"/>
                  <a:pt x="1906" y="20046"/>
                  <a:pt x="1906" y="20151"/>
                </a:cubicBezTo>
                <a:cubicBezTo>
                  <a:pt x="1906" y="20151"/>
                  <a:pt x="1906" y="20151"/>
                  <a:pt x="1906" y="20151"/>
                </a:cubicBezTo>
                <a:cubicBezTo>
                  <a:pt x="1906" y="20319"/>
                  <a:pt x="2114" y="20403"/>
                  <a:pt x="2190" y="20403"/>
                </a:cubicBezTo>
                <a:cubicBezTo>
                  <a:pt x="3606" y="20403"/>
                  <a:pt x="3606" y="20403"/>
                  <a:pt x="3606" y="20403"/>
                </a:cubicBezTo>
                <a:cubicBezTo>
                  <a:pt x="3757" y="20403"/>
                  <a:pt x="3851" y="20319"/>
                  <a:pt x="3851" y="20151"/>
                </a:cubicBezTo>
                <a:cubicBezTo>
                  <a:pt x="3851" y="20151"/>
                  <a:pt x="3851" y="20151"/>
                  <a:pt x="3851" y="20151"/>
                </a:cubicBezTo>
                <a:cubicBezTo>
                  <a:pt x="3851" y="20046"/>
                  <a:pt x="3757" y="19878"/>
                  <a:pt x="3606" y="19878"/>
                </a:cubicBezTo>
                <a:cubicBezTo>
                  <a:pt x="2190" y="19878"/>
                  <a:pt x="2190" y="19878"/>
                  <a:pt x="2190" y="19878"/>
                </a:cubicBezTo>
              </a:path>
              <a:path w="21600" h="21600">
                <a:moveTo>
                  <a:pt x="12499" y="12636"/>
                </a:moveTo>
                <a:cubicBezTo>
                  <a:pt x="11800" y="12636"/>
                  <a:pt x="11272" y="13266"/>
                  <a:pt x="11272" y="13980"/>
                </a:cubicBezTo>
                <a:cubicBezTo>
                  <a:pt x="11272" y="14714"/>
                  <a:pt x="11800" y="15260"/>
                  <a:pt x="12499" y="15260"/>
                </a:cubicBezTo>
                <a:cubicBezTo>
                  <a:pt x="13216" y="15260"/>
                  <a:pt x="13820" y="14714"/>
                  <a:pt x="13820" y="13980"/>
                </a:cubicBezTo>
                <a:cubicBezTo>
                  <a:pt x="13820" y="13266"/>
                  <a:pt x="13216" y="12636"/>
                  <a:pt x="12499" y="12636"/>
                </a:cubicBezTo>
              </a:path>
              <a:path w="21600" h="21600">
                <a:moveTo>
                  <a:pt x="2190" y="8648"/>
                </a:moveTo>
                <a:cubicBezTo>
                  <a:pt x="2114" y="8648"/>
                  <a:pt x="1906" y="8774"/>
                  <a:pt x="1906" y="8837"/>
                </a:cubicBezTo>
                <a:cubicBezTo>
                  <a:pt x="1906" y="8837"/>
                  <a:pt x="1906" y="8837"/>
                  <a:pt x="1906" y="8837"/>
                </a:cubicBezTo>
                <a:cubicBezTo>
                  <a:pt x="1906" y="9005"/>
                  <a:pt x="2114" y="9110"/>
                  <a:pt x="2190" y="9110"/>
                </a:cubicBezTo>
                <a:cubicBezTo>
                  <a:pt x="3606" y="9110"/>
                  <a:pt x="3606" y="9110"/>
                  <a:pt x="3606" y="9110"/>
                </a:cubicBezTo>
                <a:cubicBezTo>
                  <a:pt x="3757" y="9110"/>
                  <a:pt x="3851" y="9005"/>
                  <a:pt x="3851" y="8837"/>
                </a:cubicBezTo>
                <a:cubicBezTo>
                  <a:pt x="3851" y="8837"/>
                  <a:pt x="3851" y="8837"/>
                  <a:pt x="3851" y="8837"/>
                </a:cubicBezTo>
                <a:cubicBezTo>
                  <a:pt x="3851" y="8774"/>
                  <a:pt x="3757" y="8648"/>
                  <a:pt x="3606" y="8648"/>
                </a:cubicBezTo>
                <a:cubicBezTo>
                  <a:pt x="2190" y="8648"/>
                  <a:pt x="2190" y="8648"/>
                  <a:pt x="2190" y="8648"/>
                </a:cubicBezTo>
              </a:path>
              <a:path w="21600" h="21600">
                <a:moveTo>
                  <a:pt x="15425" y="8648"/>
                </a:moveTo>
                <a:cubicBezTo>
                  <a:pt x="15331" y="8648"/>
                  <a:pt x="15237" y="8774"/>
                  <a:pt x="15237" y="8837"/>
                </a:cubicBezTo>
                <a:cubicBezTo>
                  <a:pt x="15237" y="8837"/>
                  <a:pt x="15237" y="8837"/>
                  <a:pt x="15237" y="8837"/>
                </a:cubicBezTo>
                <a:cubicBezTo>
                  <a:pt x="15237" y="9005"/>
                  <a:pt x="15331" y="9110"/>
                  <a:pt x="15425" y="9110"/>
                </a:cubicBezTo>
                <a:cubicBezTo>
                  <a:pt x="16917" y="9110"/>
                  <a:pt x="16917" y="9110"/>
                  <a:pt x="16917" y="9110"/>
                </a:cubicBezTo>
                <a:cubicBezTo>
                  <a:pt x="16993" y="9110"/>
                  <a:pt x="17181" y="9005"/>
                  <a:pt x="17181" y="8837"/>
                </a:cubicBezTo>
                <a:cubicBezTo>
                  <a:pt x="17181" y="8837"/>
                  <a:pt x="17181" y="8837"/>
                  <a:pt x="17181" y="8837"/>
                </a:cubicBezTo>
                <a:cubicBezTo>
                  <a:pt x="17181" y="8774"/>
                  <a:pt x="16993" y="8648"/>
                  <a:pt x="16917" y="8648"/>
                </a:cubicBezTo>
                <a:cubicBezTo>
                  <a:pt x="15425" y="8648"/>
                  <a:pt x="15425" y="8648"/>
                  <a:pt x="15425" y="8648"/>
                </a:cubicBezTo>
              </a:path>
              <a:path w="21600" h="21600">
                <a:moveTo>
                  <a:pt x="12876" y="8648"/>
                </a:moveTo>
                <a:cubicBezTo>
                  <a:pt x="12669" y="8648"/>
                  <a:pt x="12612" y="8774"/>
                  <a:pt x="12612" y="8837"/>
                </a:cubicBezTo>
                <a:cubicBezTo>
                  <a:pt x="12612" y="8837"/>
                  <a:pt x="12612" y="8837"/>
                  <a:pt x="12612" y="8837"/>
                </a:cubicBezTo>
                <a:cubicBezTo>
                  <a:pt x="12612" y="9005"/>
                  <a:pt x="12669" y="9110"/>
                  <a:pt x="12876" y="9110"/>
                </a:cubicBezTo>
                <a:cubicBezTo>
                  <a:pt x="14293" y="9110"/>
                  <a:pt x="14293" y="9110"/>
                  <a:pt x="14293" y="9110"/>
                </a:cubicBezTo>
                <a:cubicBezTo>
                  <a:pt x="14349" y="9110"/>
                  <a:pt x="14538" y="9005"/>
                  <a:pt x="14538" y="8837"/>
                </a:cubicBezTo>
                <a:cubicBezTo>
                  <a:pt x="14538" y="8837"/>
                  <a:pt x="14538" y="8837"/>
                  <a:pt x="14538" y="8837"/>
                </a:cubicBezTo>
                <a:cubicBezTo>
                  <a:pt x="14538" y="8774"/>
                  <a:pt x="14349" y="8648"/>
                  <a:pt x="14293" y="8648"/>
                </a:cubicBezTo>
                <a:cubicBezTo>
                  <a:pt x="12876" y="8648"/>
                  <a:pt x="12876" y="8648"/>
                  <a:pt x="12876" y="8648"/>
                </a:cubicBezTo>
              </a:path>
              <a:path w="21600" h="21600">
                <a:moveTo>
                  <a:pt x="10309" y="8648"/>
                </a:moveTo>
                <a:cubicBezTo>
                  <a:pt x="10120" y="8648"/>
                  <a:pt x="10044" y="8774"/>
                  <a:pt x="10044" y="8837"/>
                </a:cubicBezTo>
                <a:cubicBezTo>
                  <a:pt x="10044" y="8837"/>
                  <a:pt x="10044" y="8837"/>
                  <a:pt x="10044" y="8837"/>
                </a:cubicBezTo>
                <a:cubicBezTo>
                  <a:pt x="10044" y="9005"/>
                  <a:pt x="10120" y="9110"/>
                  <a:pt x="10309" y="9110"/>
                </a:cubicBezTo>
                <a:cubicBezTo>
                  <a:pt x="11706" y="9110"/>
                  <a:pt x="11706" y="9110"/>
                  <a:pt x="11706" y="9110"/>
                </a:cubicBezTo>
                <a:cubicBezTo>
                  <a:pt x="11895" y="9110"/>
                  <a:pt x="11970" y="9005"/>
                  <a:pt x="11970" y="8837"/>
                </a:cubicBezTo>
                <a:cubicBezTo>
                  <a:pt x="11970" y="8837"/>
                  <a:pt x="11970" y="8837"/>
                  <a:pt x="11970" y="8837"/>
                </a:cubicBezTo>
                <a:cubicBezTo>
                  <a:pt x="11970" y="8774"/>
                  <a:pt x="11895" y="8648"/>
                  <a:pt x="11706" y="8648"/>
                </a:cubicBezTo>
                <a:cubicBezTo>
                  <a:pt x="10309" y="8648"/>
                  <a:pt x="10309" y="8648"/>
                  <a:pt x="10309" y="8648"/>
                </a:cubicBezTo>
              </a:path>
              <a:path w="21600" h="21600">
                <a:moveTo>
                  <a:pt x="7646" y="8648"/>
                </a:moveTo>
                <a:cubicBezTo>
                  <a:pt x="7495" y="8648"/>
                  <a:pt x="7382" y="8774"/>
                  <a:pt x="7382" y="8837"/>
                </a:cubicBezTo>
                <a:cubicBezTo>
                  <a:pt x="7382" y="8837"/>
                  <a:pt x="7382" y="8837"/>
                  <a:pt x="7382" y="8837"/>
                </a:cubicBezTo>
                <a:cubicBezTo>
                  <a:pt x="7382" y="9005"/>
                  <a:pt x="7495" y="9110"/>
                  <a:pt x="7646" y="9110"/>
                </a:cubicBezTo>
                <a:cubicBezTo>
                  <a:pt x="9062" y="9110"/>
                  <a:pt x="9062" y="9110"/>
                  <a:pt x="9062" y="9110"/>
                </a:cubicBezTo>
                <a:cubicBezTo>
                  <a:pt x="9232" y="9110"/>
                  <a:pt x="9346" y="9005"/>
                  <a:pt x="9346" y="8837"/>
                </a:cubicBezTo>
                <a:cubicBezTo>
                  <a:pt x="9346" y="8837"/>
                  <a:pt x="9346" y="8837"/>
                  <a:pt x="9346" y="8837"/>
                </a:cubicBezTo>
                <a:cubicBezTo>
                  <a:pt x="9346" y="8774"/>
                  <a:pt x="9232" y="8648"/>
                  <a:pt x="9062" y="8648"/>
                </a:cubicBezTo>
                <a:cubicBezTo>
                  <a:pt x="7646" y="8648"/>
                  <a:pt x="7646" y="8648"/>
                  <a:pt x="7646" y="8648"/>
                </a:cubicBezTo>
              </a:path>
              <a:path w="21600" h="21600">
                <a:moveTo>
                  <a:pt x="4833" y="8648"/>
                </a:moveTo>
                <a:cubicBezTo>
                  <a:pt x="4663" y="8648"/>
                  <a:pt x="4588" y="8774"/>
                  <a:pt x="4588" y="8837"/>
                </a:cubicBezTo>
                <a:cubicBezTo>
                  <a:pt x="4588" y="8837"/>
                  <a:pt x="4588" y="8837"/>
                  <a:pt x="4588" y="8837"/>
                </a:cubicBezTo>
                <a:cubicBezTo>
                  <a:pt x="4588" y="9005"/>
                  <a:pt x="4663" y="9110"/>
                  <a:pt x="4833" y="9110"/>
                </a:cubicBezTo>
                <a:cubicBezTo>
                  <a:pt x="6230" y="9110"/>
                  <a:pt x="6230" y="9110"/>
                  <a:pt x="6230" y="9110"/>
                </a:cubicBezTo>
                <a:cubicBezTo>
                  <a:pt x="6419" y="9110"/>
                  <a:pt x="6513" y="9005"/>
                  <a:pt x="6513" y="8837"/>
                </a:cubicBezTo>
                <a:cubicBezTo>
                  <a:pt x="6513" y="8837"/>
                  <a:pt x="6513" y="8837"/>
                  <a:pt x="6513" y="8837"/>
                </a:cubicBezTo>
                <a:cubicBezTo>
                  <a:pt x="6513" y="8774"/>
                  <a:pt x="6419" y="8648"/>
                  <a:pt x="6230" y="8648"/>
                </a:cubicBezTo>
                <a:cubicBezTo>
                  <a:pt x="4833" y="8648"/>
                  <a:pt x="4833" y="8648"/>
                  <a:pt x="4833" y="8648"/>
                </a:cubicBezTo>
              </a:path>
              <a:path w="21600" h="21600">
                <a:moveTo>
                  <a:pt x="1755" y="9823"/>
                </a:moveTo>
                <a:cubicBezTo>
                  <a:pt x="1755" y="9655"/>
                  <a:pt x="1642" y="9551"/>
                  <a:pt x="1567" y="9551"/>
                </a:cubicBezTo>
                <a:cubicBezTo>
                  <a:pt x="1567" y="9551"/>
                  <a:pt x="1567" y="9551"/>
                  <a:pt x="1567" y="9551"/>
                </a:cubicBezTo>
                <a:cubicBezTo>
                  <a:pt x="1397" y="9551"/>
                  <a:pt x="1321" y="9655"/>
                  <a:pt x="1321" y="9823"/>
                </a:cubicBezTo>
                <a:cubicBezTo>
                  <a:pt x="1321" y="11272"/>
                  <a:pt x="1321" y="11272"/>
                  <a:pt x="1321" y="11272"/>
                </a:cubicBezTo>
                <a:cubicBezTo>
                  <a:pt x="1321" y="11482"/>
                  <a:pt x="1397" y="11545"/>
                  <a:pt x="1567" y="11545"/>
                </a:cubicBezTo>
                <a:cubicBezTo>
                  <a:pt x="1567" y="11545"/>
                  <a:pt x="1567" y="11545"/>
                  <a:pt x="1567" y="11545"/>
                </a:cubicBezTo>
                <a:cubicBezTo>
                  <a:pt x="1642" y="11545"/>
                  <a:pt x="1755" y="11482"/>
                  <a:pt x="1755" y="11272"/>
                </a:cubicBezTo>
                <a:cubicBezTo>
                  <a:pt x="1755" y="9823"/>
                  <a:pt x="1755" y="9823"/>
                  <a:pt x="1755" y="9823"/>
                </a:cubicBezTo>
              </a:path>
              <a:path w="21600" h="21600">
                <a:moveTo>
                  <a:pt x="1567" y="20508"/>
                </a:moveTo>
                <a:cubicBezTo>
                  <a:pt x="2624" y="20508"/>
                  <a:pt x="415" y="20508"/>
                  <a:pt x="1567" y="20508"/>
                </a:cubicBezTo>
              </a:path>
              <a:path w="21600" h="21600">
                <a:moveTo>
                  <a:pt x="1755" y="18052"/>
                </a:moveTo>
                <a:cubicBezTo>
                  <a:pt x="1755" y="17968"/>
                  <a:pt x="1642" y="17884"/>
                  <a:pt x="1567" y="17884"/>
                </a:cubicBezTo>
                <a:cubicBezTo>
                  <a:pt x="1567" y="17884"/>
                  <a:pt x="1567" y="17884"/>
                  <a:pt x="1567" y="17884"/>
                </a:cubicBezTo>
                <a:cubicBezTo>
                  <a:pt x="1397" y="17884"/>
                  <a:pt x="1321" y="17968"/>
                  <a:pt x="1321" y="18052"/>
                </a:cubicBezTo>
                <a:cubicBezTo>
                  <a:pt x="1321" y="19605"/>
                  <a:pt x="1321" y="19605"/>
                  <a:pt x="1321" y="19605"/>
                </a:cubicBezTo>
                <a:cubicBezTo>
                  <a:pt x="1321" y="19689"/>
                  <a:pt x="1397" y="19878"/>
                  <a:pt x="1567" y="19878"/>
                </a:cubicBezTo>
                <a:cubicBezTo>
                  <a:pt x="1567" y="19878"/>
                  <a:pt x="1567" y="19878"/>
                  <a:pt x="1567" y="19878"/>
                </a:cubicBezTo>
                <a:cubicBezTo>
                  <a:pt x="1642" y="19878"/>
                  <a:pt x="1755" y="19689"/>
                  <a:pt x="1755" y="19605"/>
                </a:cubicBezTo>
                <a:cubicBezTo>
                  <a:pt x="1755" y="18052"/>
                  <a:pt x="1755" y="18052"/>
                  <a:pt x="1755" y="18052"/>
                </a:cubicBezTo>
              </a:path>
              <a:path w="21600" h="21600">
                <a:moveTo>
                  <a:pt x="1755" y="15428"/>
                </a:moveTo>
                <a:cubicBezTo>
                  <a:pt x="1755" y="15260"/>
                  <a:pt x="1642" y="15176"/>
                  <a:pt x="1567" y="15176"/>
                </a:cubicBezTo>
                <a:cubicBezTo>
                  <a:pt x="1567" y="15176"/>
                  <a:pt x="1567" y="15176"/>
                  <a:pt x="1567" y="15176"/>
                </a:cubicBezTo>
                <a:cubicBezTo>
                  <a:pt x="1397" y="15176"/>
                  <a:pt x="1321" y="15260"/>
                  <a:pt x="1321" y="15428"/>
                </a:cubicBezTo>
                <a:cubicBezTo>
                  <a:pt x="1321" y="16876"/>
                  <a:pt x="1321" y="16876"/>
                  <a:pt x="1321" y="16876"/>
                </a:cubicBezTo>
                <a:cubicBezTo>
                  <a:pt x="1321" y="16981"/>
                  <a:pt x="1397" y="17149"/>
                  <a:pt x="1567" y="17149"/>
                </a:cubicBezTo>
                <a:cubicBezTo>
                  <a:pt x="1567" y="17149"/>
                  <a:pt x="1567" y="17149"/>
                  <a:pt x="1567" y="17149"/>
                </a:cubicBezTo>
                <a:cubicBezTo>
                  <a:pt x="1642" y="17149"/>
                  <a:pt x="1755" y="16981"/>
                  <a:pt x="1755" y="16876"/>
                </a:cubicBezTo>
                <a:cubicBezTo>
                  <a:pt x="1755" y="15428"/>
                  <a:pt x="1755" y="15428"/>
                  <a:pt x="1755" y="15428"/>
                </a:cubicBezTo>
              </a:path>
              <a:path w="21600" h="21600">
                <a:moveTo>
                  <a:pt x="1755" y="12552"/>
                </a:moveTo>
                <a:cubicBezTo>
                  <a:pt x="1755" y="12363"/>
                  <a:pt x="1642" y="12279"/>
                  <a:pt x="1567" y="12279"/>
                </a:cubicBezTo>
                <a:cubicBezTo>
                  <a:pt x="1567" y="12279"/>
                  <a:pt x="1567" y="12279"/>
                  <a:pt x="1567" y="12279"/>
                </a:cubicBezTo>
                <a:cubicBezTo>
                  <a:pt x="1397" y="12279"/>
                  <a:pt x="1321" y="12363"/>
                  <a:pt x="1321" y="12552"/>
                </a:cubicBezTo>
                <a:cubicBezTo>
                  <a:pt x="1321" y="13980"/>
                  <a:pt x="1321" y="13980"/>
                  <a:pt x="1321" y="13980"/>
                </a:cubicBezTo>
                <a:cubicBezTo>
                  <a:pt x="1321" y="14169"/>
                  <a:pt x="1397" y="14253"/>
                  <a:pt x="1567" y="14253"/>
                </a:cubicBezTo>
                <a:cubicBezTo>
                  <a:pt x="1567" y="14253"/>
                  <a:pt x="1567" y="14253"/>
                  <a:pt x="1567" y="14253"/>
                </a:cubicBezTo>
                <a:cubicBezTo>
                  <a:pt x="1642" y="14253"/>
                  <a:pt x="1755" y="14169"/>
                  <a:pt x="1755" y="13980"/>
                </a:cubicBezTo>
                <a:cubicBezTo>
                  <a:pt x="1755" y="12552"/>
                  <a:pt x="1755" y="12552"/>
                  <a:pt x="1755" y="12552"/>
                </a:cubicBezTo>
              </a:path>
              <a:path w="21600" h="21600">
                <a:moveTo>
                  <a:pt x="15425" y="19878"/>
                </a:moveTo>
                <a:cubicBezTo>
                  <a:pt x="15331" y="19878"/>
                  <a:pt x="15237" y="20046"/>
                  <a:pt x="15237" y="20151"/>
                </a:cubicBezTo>
                <a:cubicBezTo>
                  <a:pt x="15237" y="20151"/>
                  <a:pt x="15237" y="20151"/>
                  <a:pt x="15237" y="20151"/>
                </a:cubicBezTo>
                <a:cubicBezTo>
                  <a:pt x="15237" y="20319"/>
                  <a:pt x="15331" y="20403"/>
                  <a:pt x="15425" y="20403"/>
                </a:cubicBezTo>
                <a:cubicBezTo>
                  <a:pt x="16917" y="20403"/>
                  <a:pt x="16917" y="20403"/>
                  <a:pt x="16917" y="20403"/>
                </a:cubicBezTo>
                <a:cubicBezTo>
                  <a:pt x="16993" y="20403"/>
                  <a:pt x="17181" y="20319"/>
                  <a:pt x="17181" y="20151"/>
                </a:cubicBezTo>
                <a:cubicBezTo>
                  <a:pt x="17181" y="20151"/>
                  <a:pt x="17181" y="20151"/>
                  <a:pt x="17181" y="20151"/>
                </a:cubicBezTo>
                <a:cubicBezTo>
                  <a:pt x="17181" y="20046"/>
                  <a:pt x="16993" y="19878"/>
                  <a:pt x="16917" y="19878"/>
                </a:cubicBezTo>
                <a:cubicBezTo>
                  <a:pt x="15425" y="19878"/>
                  <a:pt x="15425" y="19878"/>
                  <a:pt x="15425" y="19878"/>
                </a:cubicBezTo>
              </a:path>
              <a:path w="21600" h="21600">
                <a:moveTo>
                  <a:pt x="12876" y="19878"/>
                </a:moveTo>
                <a:cubicBezTo>
                  <a:pt x="12669" y="19878"/>
                  <a:pt x="12612" y="20046"/>
                  <a:pt x="12612" y="20151"/>
                </a:cubicBezTo>
                <a:cubicBezTo>
                  <a:pt x="12612" y="20151"/>
                  <a:pt x="12612" y="20151"/>
                  <a:pt x="12612" y="20151"/>
                </a:cubicBezTo>
                <a:cubicBezTo>
                  <a:pt x="12612" y="20319"/>
                  <a:pt x="12669" y="20403"/>
                  <a:pt x="12876" y="20403"/>
                </a:cubicBezTo>
                <a:cubicBezTo>
                  <a:pt x="14293" y="20403"/>
                  <a:pt x="14293" y="20403"/>
                  <a:pt x="14293" y="20403"/>
                </a:cubicBezTo>
                <a:cubicBezTo>
                  <a:pt x="14349" y="20403"/>
                  <a:pt x="14538" y="20319"/>
                  <a:pt x="14538" y="20151"/>
                </a:cubicBezTo>
                <a:cubicBezTo>
                  <a:pt x="14538" y="20151"/>
                  <a:pt x="14538" y="20151"/>
                  <a:pt x="14538" y="20151"/>
                </a:cubicBezTo>
                <a:cubicBezTo>
                  <a:pt x="14538" y="20046"/>
                  <a:pt x="14349" y="19878"/>
                  <a:pt x="14293" y="19878"/>
                </a:cubicBezTo>
                <a:cubicBezTo>
                  <a:pt x="12876" y="19878"/>
                  <a:pt x="12876" y="19878"/>
                  <a:pt x="12876" y="19878"/>
                </a:cubicBezTo>
              </a:path>
              <a:path w="21600" h="21600">
                <a:moveTo>
                  <a:pt x="10309" y="19878"/>
                </a:moveTo>
                <a:cubicBezTo>
                  <a:pt x="10120" y="19878"/>
                  <a:pt x="10044" y="20046"/>
                  <a:pt x="10044" y="20151"/>
                </a:cubicBezTo>
                <a:cubicBezTo>
                  <a:pt x="10044" y="20151"/>
                  <a:pt x="10044" y="20151"/>
                  <a:pt x="10044" y="20151"/>
                </a:cubicBezTo>
                <a:cubicBezTo>
                  <a:pt x="10044" y="20319"/>
                  <a:pt x="10120" y="20403"/>
                  <a:pt x="10309" y="20403"/>
                </a:cubicBezTo>
                <a:cubicBezTo>
                  <a:pt x="11706" y="20403"/>
                  <a:pt x="11706" y="20403"/>
                  <a:pt x="11706" y="20403"/>
                </a:cubicBezTo>
                <a:cubicBezTo>
                  <a:pt x="11895" y="20403"/>
                  <a:pt x="11970" y="20319"/>
                  <a:pt x="11970" y="20151"/>
                </a:cubicBezTo>
                <a:cubicBezTo>
                  <a:pt x="11970" y="20151"/>
                  <a:pt x="11970" y="20151"/>
                  <a:pt x="11970" y="20151"/>
                </a:cubicBezTo>
                <a:cubicBezTo>
                  <a:pt x="11970" y="20046"/>
                  <a:pt x="11895" y="19878"/>
                  <a:pt x="11706" y="19878"/>
                </a:cubicBezTo>
                <a:cubicBezTo>
                  <a:pt x="10309" y="19878"/>
                  <a:pt x="10309" y="19878"/>
                  <a:pt x="10309" y="19878"/>
                </a:cubicBezTo>
              </a:path>
              <a:path w="21600" h="21600">
                <a:moveTo>
                  <a:pt x="7646" y="19878"/>
                </a:moveTo>
                <a:cubicBezTo>
                  <a:pt x="7495" y="19878"/>
                  <a:pt x="7382" y="20046"/>
                  <a:pt x="7382" y="20151"/>
                </a:cubicBezTo>
                <a:cubicBezTo>
                  <a:pt x="7382" y="20151"/>
                  <a:pt x="7382" y="20151"/>
                  <a:pt x="7382" y="20151"/>
                </a:cubicBezTo>
                <a:cubicBezTo>
                  <a:pt x="7382" y="20319"/>
                  <a:pt x="7495" y="20403"/>
                  <a:pt x="7646" y="20403"/>
                </a:cubicBezTo>
                <a:cubicBezTo>
                  <a:pt x="9062" y="20403"/>
                  <a:pt x="9062" y="20403"/>
                  <a:pt x="9062" y="20403"/>
                </a:cubicBezTo>
                <a:cubicBezTo>
                  <a:pt x="9232" y="20403"/>
                  <a:pt x="9346" y="20319"/>
                  <a:pt x="9346" y="20151"/>
                </a:cubicBezTo>
                <a:cubicBezTo>
                  <a:pt x="9346" y="20151"/>
                  <a:pt x="9346" y="20151"/>
                  <a:pt x="9346" y="20151"/>
                </a:cubicBezTo>
                <a:cubicBezTo>
                  <a:pt x="9346" y="20046"/>
                  <a:pt x="9232" y="19878"/>
                  <a:pt x="9062" y="19878"/>
                </a:cubicBezTo>
                <a:cubicBezTo>
                  <a:pt x="7646" y="19878"/>
                  <a:pt x="7646" y="19878"/>
                  <a:pt x="7646" y="19878"/>
                </a:cubicBezTo>
              </a:path>
              <a:path w="21600" h="21600">
                <a:moveTo>
                  <a:pt x="4833" y="19878"/>
                </a:moveTo>
                <a:cubicBezTo>
                  <a:pt x="4663" y="19878"/>
                  <a:pt x="4588" y="20046"/>
                  <a:pt x="4588" y="20151"/>
                </a:cubicBezTo>
                <a:cubicBezTo>
                  <a:pt x="4588" y="20151"/>
                  <a:pt x="4588" y="20151"/>
                  <a:pt x="4588" y="20151"/>
                </a:cubicBezTo>
                <a:cubicBezTo>
                  <a:pt x="4588" y="20319"/>
                  <a:pt x="4663" y="20403"/>
                  <a:pt x="4833" y="20403"/>
                </a:cubicBezTo>
                <a:cubicBezTo>
                  <a:pt x="6230" y="20403"/>
                  <a:pt x="6230" y="20403"/>
                  <a:pt x="6230" y="20403"/>
                </a:cubicBezTo>
                <a:cubicBezTo>
                  <a:pt x="6419" y="20403"/>
                  <a:pt x="6513" y="20319"/>
                  <a:pt x="6513" y="20151"/>
                </a:cubicBezTo>
                <a:cubicBezTo>
                  <a:pt x="6513" y="20151"/>
                  <a:pt x="6513" y="20151"/>
                  <a:pt x="6513" y="20151"/>
                </a:cubicBezTo>
                <a:cubicBezTo>
                  <a:pt x="6513" y="20046"/>
                  <a:pt x="6419" y="19878"/>
                  <a:pt x="6230" y="19878"/>
                </a:cubicBezTo>
                <a:cubicBezTo>
                  <a:pt x="4833" y="19878"/>
                  <a:pt x="4833" y="19878"/>
                  <a:pt x="4833" y="19878"/>
                </a:cubicBezTo>
              </a:path>
              <a:path w="21600" h="21600">
                <a:moveTo>
                  <a:pt x="2190" y="6402"/>
                </a:moveTo>
                <a:cubicBezTo>
                  <a:pt x="5097" y="6486"/>
                  <a:pt x="5097" y="6486"/>
                  <a:pt x="5097" y="6486"/>
                </a:cubicBezTo>
                <a:cubicBezTo>
                  <a:pt x="16653" y="1616"/>
                  <a:pt x="16653" y="1616"/>
                  <a:pt x="16653" y="1616"/>
                </a:cubicBezTo>
                <a:cubicBezTo>
                  <a:pt x="19995" y="9278"/>
                  <a:pt x="19995" y="9278"/>
                  <a:pt x="19995" y="9278"/>
                </a:cubicBezTo>
                <a:cubicBezTo>
                  <a:pt x="19126" y="9823"/>
                  <a:pt x="19126" y="9823"/>
                  <a:pt x="19126" y="9823"/>
                </a:cubicBezTo>
                <a:cubicBezTo>
                  <a:pt x="19126" y="11272"/>
                  <a:pt x="19126" y="11272"/>
                  <a:pt x="19126" y="11272"/>
                </a:cubicBezTo>
                <a:cubicBezTo>
                  <a:pt x="21600" y="9823"/>
                  <a:pt x="21600" y="9823"/>
                  <a:pt x="21600" y="9823"/>
                </a:cubicBezTo>
                <a:cubicBezTo>
                  <a:pt x="17559" y="629"/>
                  <a:pt x="17559" y="629"/>
                  <a:pt x="17559" y="629"/>
                </a:cubicBezTo>
                <a:cubicBezTo>
                  <a:pt x="17276" y="0"/>
                  <a:pt x="17276" y="0"/>
                  <a:pt x="17276" y="0"/>
                </a:cubicBezTo>
                <a:cubicBezTo>
                  <a:pt x="16728" y="251"/>
                  <a:pt x="16728" y="251"/>
                  <a:pt x="16728" y="251"/>
                </a:cubicBezTo>
                <a:cubicBezTo>
                  <a:pt x="2190" y="6402"/>
                  <a:pt x="2190" y="6402"/>
                  <a:pt x="2190" y="6402"/>
                </a:cubicBezTo>
              </a:path>
              <a:path w="21600" h="21600">
                <a:moveTo>
                  <a:pt x="19032" y="11818"/>
                </a:moveTo>
                <a:cubicBezTo>
                  <a:pt x="18503" y="11818"/>
                  <a:pt x="18503" y="11818"/>
                  <a:pt x="18503" y="11818"/>
                </a:cubicBezTo>
                <a:cubicBezTo>
                  <a:pt x="11272" y="11818"/>
                  <a:pt x="11272" y="11818"/>
                  <a:pt x="11272" y="11818"/>
                </a:cubicBezTo>
                <a:cubicBezTo>
                  <a:pt x="10913" y="11818"/>
                  <a:pt x="10648" y="11902"/>
                  <a:pt x="10479" y="12174"/>
                </a:cubicBezTo>
                <a:cubicBezTo>
                  <a:pt x="10309" y="12363"/>
                  <a:pt x="10214" y="12636"/>
                  <a:pt x="10214" y="12909"/>
                </a:cubicBezTo>
                <a:cubicBezTo>
                  <a:pt x="10214" y="14987"/>
                  <a:pt x="10214" y="14987"/>
                  <a:pt x="10214" y="14987"/>
                </a:cubicBezTo>
                <a:cubicBezTo>
                  <a:pt x="10214" y="15344"/>
                  <a:pt x="10309" y="15617"/>
                  <a:pt x="10479" y="15806"/>
                </a:cubicBezTo>
                <a:cubicBezTo>
                  <a:pt x="10648" y="15974"/>
                  <a:pt x="10913" y="16079"/>
                  <a:pt x="11272" y="16079"/>
                </a:cubicBezTo>
                <a:cubicBezTo>
                  <a:pt x="18503" y="16079"/>
                  <a:pt x="18503" y="16079"/>
                  <a:pt x="18503" y="16079"/>
                </a:cubicBezTo>
                <a:cubicBezTo>
                  <a:pt x="19032" y="16079"/>
                  <a:pt x="19032" y="16079"/>
                  <a:pt x="19032" y="16079"/>
                </a:cubicBezTo>
                <a:lnTo>
                  <a:pt x="19032" y="11818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6" name="曲线"/>
          <p:cNvSpPr/>
          <p:nvPr/>
        </p:nvSpPr>
        <p:spPr>
          <a:xfrm>
            <a:off x="8550088" y="6095226"/>
            <a:ext cx="1120775" cy="884237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76" y="15496"/>
                </a:moveTo>
                <a:cubicBezTo>
                  <a:pt x="1454" y="15496"/>
                  <a:pt x="1797" y="15496"/>
                  <a:pt x="2009" y="15496"/>
                </a:cubicBezTo>
                <a:cubicBezTo>
                  <a:pt x="2287" y="15496"/>
                  <a:pt x="2499" y="15393"/>
                  <a:pt x="2646" y="15186"/>
                </a:cubicBezTo>
                <a:cubicBezTo>
                  <a:pt x="2777" y="14999"/>
                  <a:pt x="2842" y="14689"/>
                  <a:pt x="2924" y="14296"/>
                </a:cubicBezTo>
                <a:cubicBezTo>
                  <a:pt x="2646" y="13903"/>
                  <a:pt x="2499" y="13510"/>
                  <a:pt x="2369" y="13013"/>
                </a:cubicBezTo>
                <a:cubicBezTo>
                  <a:pt x="2287" y="12931"/>
                  <a:pt x="2156" y="12827"/>
                  <a:pt x="2075" y="12620"/>
                </a:cubicBezTo>
                <a:cubicBezTo>
                  <a:pt x="2009" y="12331"/>
                  <a:pt x="2009" y="12041"/>
                  <a:pt x="2009" y="11648"/>
                </a:cubicBezTo>
                <a:cubicBezTo>
                  <a:pt x="2009" y="11544"/>
                  <a:pt x="2009" y="11544"/>
                  <a:pt x="2009" y="11544"/>
                </a:cubicBezTo>
                <a:cubicBezTo>
                  <a:pt x="2075" y="11544"/>
                  <a:pt x="2075" y="11544"/>
                  <a:pt x="2075" y="11544"/>
                </a:cubicBezTo>
                <a:cubicBezTo>
                  <a:pt x="2075" y="11544"/>
                  <a:pt x="2075" y="11441"/>
                  <a:pt x="2075" y="11441"/>
                </a:cubicBezTo>
                <a:cubicBezTo>
                  <a:pt x="1944" y="9951"/>
                  <a:pt x="2075" y="9268"/>
                  <a:pt x="2565" y="8668"/>
                </a:cubicBezTo>
                <a:cubicBezTo>
                  <a:pt x="3267" y="7779"/>
                  <a:pt x="4656" y="7779"/>
                  <a:pt x="5424" y="8586"/>
                </a:cubicBezTo>
                <a:cubicBezTo>
                  <a:pt x="5914" y="9062"/>
                  <a:pt x="6127" y="10055"/>
                  <a:pt x="5980" y="11441"/>
                </a:cubicBezTo>
                <a:cubicBezTo>
                  <a:pt x="5980" y="11441"/>
                  <a:pt x="6061" y="11441"/>
                  <a:pt x="6061" y="11544"/>
                </a:cubicBezTo>
                <a:cubicBezTo>
                  <a:pt x="6127" y="11544"/>
                  <a:pt x="6127" y="11544"/>
                  <a:pt x="6127" y="11544"/>
                </a:cubicBezTo>
                <a:cubicBezTo>
                  <a:pt x="6127" y="11648"/>
                  <a:pt x="6127" y="11648"/>
                  <a:pt x="6127" y="11648"/>
                </a:cubicBezTo>
                <a:cubicBezTo>
                  <a:pt x="6127" y="12041"/>
                  <a:pt x="6127" y="12331"/>
                  <a:pt x="6061" y="12537"/>
                </a:cubicBezTo>
                <a:cubicBezTo>
                  <a:pt x="5980" y="12827"/>
                  <a:pt x="5849" y="12931"/>
                  <a:pt x="5783" y="13013"/>
                </a:cubicBezTo>
                <a:cubicBezTo>
                  <a:pt x="5636" y="13510"/>
                  <a:pt x="5506" y="13903"/>
                  <a:pt x="5293" y="14213"/>
                </a:cubicBezTo>
                <a:cubicBezTo>
                  <a:pt x="5359" y="14689"/>
                  <a:pt x="5506" y="15103"/>
                  <a:pt x="5636" y="15289"/>
                </a:cubicBezTo>
                <a:cubicBezTo>
                  <a:pt x="5783" y="15393"/>
                  <a:pt x="5980" y="15496"/>
                  <a:pt x="6192" y="15393"/>
                </a:cubicBezTo>
                <a:cubicBezTo>
                  <a:pt x="6404" y="15393"/>
                  <a:pt x="6682" y="15393"/>
                  <a:pt x="6960" y="15393"/>
                </a:cubicBezTo>
                <a:cubicBezTo>
                  <a:pt x="7728" y="16386"/>
                  <a:pt x="8218" y="18744"/>
                  <a:pt x="8071" y="20317"/>
                </a:cubicBezTo>
                <a:cubicBezTo>
                  <a:pt x="6894" y="21517"/>
                  <a:pt x="963" y="21600"/>
                  <a:pt x="0" y="20317"/>
                </a:cubicBezTo>
                <a:cubicBezTo>
                  <a:pt x="65" y="18951"/>
                  <a:pt x="196" y="16675"/>
                  <a:pt x="1176" y="15496"/>
                </a:cubicBezTo>
              </a:path>
              <a:path w="21600" h="21600">
                <a:moveTo>
                  <a:pt x="10309" y="17358"/>
                </a:moveTo>
                <a:cubicBezTo>
                  <a:pt x="10522" y="17358"/>
                  <a:pt x="10652" y="17358"/>
                  <a:pt x="10799" y="17358"/>
                </a:cubicBezTo>
                <a:cubicBezTo>
                  <a:pt x="10930" y="17358"/>
                  <a:pt x="11012" y="17358"/>
                  <a:pt x="11077" y="17172"/>
                </a:cubicBezTo>
                <a:cubicBezTo>
                  <a:pt x="11143" y="17068"/>
                  <a:pt x="11208" y="16862"/>
                  <a:pt x="11208" y="16675"/>
                </a:cubicBezTo>
                <a:cubicBezTo>
                  <a:pt x="11143" y="16572"/>
                  <a:pt x="11012" y="16282"/>
                  <a:pt x="10930" y="16075"/>
                </a:cubicBezTo>
                <a:cubicBezTo>
                  <a:pt x="10930" y="15993"/>
                  <a:pt x="10865" y="15889"/>
                  <a:pt x="10799" y="15786"/>
                </a:cubicBezTo>
                <a:cubicBezTo>
                  <a:pt x="10799" y="15682"/>
                  <a:pt x="10799" y="15496"/>
                  <a:pt x="10799" y="15289"/>
                </a:cubicBezTo>
                <a:cubicBezTo>
                  <a:pt x="10799" y="15289"/>
                  <a:pt x="10799" y="15289"/>
                  <a:pt x="10799" y="15289"/>
                </a:cubicBezTo>
                <a:cubicBezTo>
                  <a:pt x="10799" y="15186"/>
                  <a:pt x="10799" y="15186"/>
                  <a:pt x="10799" y="15186"/>
                </a:cubicBezTo>
                <a:cubicBezTo>
                  <a:pt x="10799" y="15186"/>
                  <a:pt x="10799" y="15186"/>
                  <a:pt x="10799" y="15186"/>
                </a:cubicBezTo>
                <a:cubicBezTo>
                  <a:pt x="10718" y="14399"/>
                  <a:pt x="10799" y="14006"/>
                  <a:pt x="11077" y="13717"/>
                </a:cubicBezTo>
                <a:cubicBezTo>
                  <a:pt x="11420" y="13324"/>
                  <a:pt x="12188" y="13324"/>
                  <a:pt x="12613" y="13717"/>
                </a:cubicBezTo>
                <a:cubicBezTo>
                  <a:pt x="12891" y="14006"/>
                  <a:pt x="12956" y="14503"/>
                  <a:pt x="12891" y="15186"/>
                </a:cubicBezTo>
                <a:cubicBezTo>
                  <a:pt x="12891" y="15186"/>
                  <a:pt x="12891" y="15186"/>
                  <a:pt x="12956" y="15186"/>
                </a:cubicBezTo>
                <a:cubicBezTo>
                  <a:pt x="12956" y="15289"/>
                  <a:pt x="12956" y="15289"/>
                  <a:pt x="12956" y="15289"/>
                </a:cubicBezTo>
                <a:cubicBezTo>
                  <a:pt x="12956" y="15289"/>
                  <a:pt x="12956" y="15289"/>
                  <a:pt x="12956" y="15289"/>
                </a:cubicBezTo>
                <a:cubicBezTo>
                  <a:pt x="12956" y="15496"/>
                  <a:pt x="12956" y="15682"/>
                  <a:pt x="12891" y="15786"/>
                </a:cubicBezTo>
                <a:cubicBezTo>
                  <a:pt x="12891" y="15889"/>
                  <a:pt x="12809" y="15993"/>
                  <a:pt x="12744" y="16075"/>
                </a:cubicBezTo>
                <a:cubicBezTo>
                  <a:pt x="12744" y="16282"/>
                  <a:pt x="12613" y="16468"/>
                  <a:pt x="12531" y="16675"/>
                </a:cubicBezTo>
                <a:cubicBezTo>
                  <a:pt x="12531" y="16965"/>
                  <a:pt x="12613" y="17172"/>
                  <a:pt x="12678" y="17275"/>
                </a:cubicBezTo>
                <a:cubicBezTo>
                  <a:pt x="12744" y="17358"/>
                  <a:pt x="12891" y="17358"/>
                  <a:pt x="12956" y="17358"/>
                </a:cubicBezTo>
                <a:cubicBezTo>
                  <a:pt x="13103" y="17358"/>
                  <a:pt x="13234" y="17358"/>
                  <a:pt x="13446" y="17358"/>
                </a:cubicBezTo>
                <a:cubicBezTo>
                  <a:pt x="13512" y="17462"/>
                  <a:pt x="13659" y="17751"/>
                  <a:pt x="13724" y="17958"/>
                </a:cubicBezTo>
                <a:cubicBezTo>
                  <a:pt x="14067" y="17855"/>
                  <a:pt x="14427" y="17855"/>
                  <a:pt x="14492" y="17855"/>
                </a:cubicBezTo>
                <a:cubicBezTo>
                  <a:pt x="14557" y="17668"/>
                  <a:pt x="14557" y="17462"/>
                  <a:pt x="14623" y="17275"/>
                </a:cubicBezTo>
                <a:cubicBezTo>
                  <a:pt x="14427" y="17068"/>
                  <a:pt x="14214" y="16779"/>
                  <a:pt x="14149" y="16386"/>
                </a:cubicBezTo>
                <a:cubicBezTo>
                  <a:pt x="14002" y="16386"/>
                  <a:pt x="13790" y="16386"/>
                  <a:pt x="13659" y="16386"/>
                </a:cubicBezTo>
                <a:cubicBezTo>
                  <a:pt x="13577" y="15289"/>
                  <a:pt x="13724" y="13613"/>
                  <a:pt x="14067" y="13220"/>
                </a:cubicBezTo>
                <a:cubicBezTo>
                  <a:pt x="14557" y="12620"/>
                  <a:pt x="15750" y="12620"/>
                  <a:pt x="16240" y="13117"/>
                </a:cubicBezTo>
                <a:cubicBezTo>
                  <a:pt x="16583" y="13510"/>
                  <a:pt x="16796" y="15289"/>
                  <a:pt x="16649" y="16386"/>
                </a:cubicBezTo>
                <a:cubicBezTo>
                  <a:pt x="16583" y="16386"/>
                  <a:pt x="16240" y="16386"/>
                  <a:pt x="16240" y="16386"/>
                </a:cubicBezTo>
                <a:cubicBezTo>
                  <a:pt x="16093" y="16779"/>
                  <a:pt x="15946" y="16965"/>
                  <a:pt x="15668" y="17275"/>
                </a:cubicBezTo>
                <a:cubicBezTo>
                  <a:pt x="15750" y="17565"/>
                  <a:pt x="15816" y="17668"/>
                  <a:pt x="15881" y="17855"/>
                </a:cubicBezTo>
                <a:cubicBezTo>
                  <a:pt x="15881" y="17855"/>
                  <a:pt x="16093" y="17855"/>
                  <a:pt x="16306" y="17958"/>
                </a:cubicBezTo>
                <a:cubicBezTo>
                  <a:pt x="16371" y="17565"/>
                  <a:pt x="16518" y="17275"/>
                  <a:pt x="16714" y="17068"/>
                </a:cubicBezTo>
                <a:cubicBezTo>
                  <a:pt x="16927" y="17068"/>
                  <a:pt x="17139" y="17068"/>
                  <a:pt x="17351" y="17068"/>
                </a:cubicBezTo>
                <a:cubicBezTo>
                  <a:pt x="17482" y="17068"/>
                  <a:pt x="17629" y="16965"/>
                  <a:pt x="17760" y="16862"/>
                </a:cubicBezTo>
                <a:cubicBezTo>
                  <a:pt x="17842" y="16675"/>
                  <a:pt x="17907" y="16468"/>
                  <a:pt x="17907" y="16179"/>
                </a:cubicBezTo>
                <a:cubicBezTo>
                  <a:pt x="17760" y="15993"/>
                  <a:pt x="17629" y="15682"/>
                  <a:pt x="17564" y="15393"/>
                </a:cubicBezTo>
                <a:cubicBezTo>
                  <a:pt x="17482" y="15289"/>
                  <a:pt x="17417" y="15186"/>
                  <a:pt x="17351" y="14999"/>
                </a:cubicBezTo>
                <a:cubicBezTo>
                  <a:pt x="17351" y="14896"/>
                  <a:pt x="17286" y="14689"/>
                  <a:pt x="17286" y="14399"/>
                </a:cubicBezTo>
                <a:cubicBezTo>
                  <a:pt x="17286" y="14296"/>
                  <a:pt x="17286" y="14296"/>
                  <a:pt x="17286" y="14296"/>
                </a:cubicBezTo>
                <a:cubicBezTo>
                  <a:pt x="17351" y="14296"/>
                  <a:pt x="17351" y="14296"/>
                  <a:pt x="17351" y="14296"/>
                </a:cubicBezTo>
                <a:cubicBezTo>
                  <a:pt x="17351" y="14296"/>
                  <a:pt x="17351" y="14296"/>
                  <a:pt x="17417" y="14296"/>
                </a:cubicBezTo>
                <a:cubicBezTo>
                  <a:pt x="17286" y="13220"/>
                  <a:pt x="17351" y="12724"/>
                  <a:pt x="17695" y="12331"/>
                </a:cubicBezTo>
                <a:cubicBezTo>
                  <a:pt x="18185" y="11731"/>
                  <a:pt x="19165" y="11731"/>
                  <a:pt x="19721" y="12227"/>
                </a:cubicBezTo>
                <a:cubicBezTo>
                  <a:pt x="20064" y="12620"/>
                  <a:pt x="20129" y="13324"/>
                  <a:pt x="20064" y="14213"/>
                </a:cubicBezTo>
                <a:cubicBezTo>
                  <a:pt x="20064" y="14296"/>
                  <a:pt x="20129" y="14296"/>
                  <a:pt x="20129" y="14296"/>
                </a:cubicBezTo>
                <a:cubicBezTo>
                  <a:pt x="20211" y="14296"/>
                  <a:pt x="20211" y="14296"/>
                  <a:pt x="20211" y="14296"/>
                </a:cubicBezTo>
                <a:cubicBezTo>
                  <a:pt x="20211" y="14399"/>
                  <a:pt x="20211" y="14399"/>
                  <a:pt x="20211" y="14399"/>
                </a:cubicBezTo>
                <a:cubicBezTo>
                  <a:pt x="20211" y="14689"/>
                  <a:pt x="20129" y="14896"/>
                  <a:pt x="20129" y="14999"/>
                </a:cubicBezTo>
                <a:cubicBezTo>
                  <a:pt x="20064" y="15186"/>
                  <a:pt x="19998" y="15289"/>
                  <a:pt x="19933" y="15393"/>
                </a:cubicBezTo>
                <a:cubicBezTo>
                  <a:pt x="19851" y="15682"/>
                  <a:pt x="19721" y="15993"/>
                  <a:pt x="19573" y="16179"/>
                </a:cubicBezTo>
                <a:cubicBezTo>
                  <a:pt x="19655" y="16468"/>
                  <a:pt x="19721" y="16779"/>
                  <a:pt x="19851" y="16965"/>
                </a:cubicBezTo>
                <a:cubicBezTo>
                  <a:pt x="19933" y="16965"/>
                  <a:pt x="20064" y="17068"/>
                  <a:pt x="20211" y="16965"/>
                </a:cubicBezTo>
                <a:cubicBezTo>
                  <a:pt x="20407" y="16965"/>
                  <a:pt x="20554" y="16965"/>
                  <a:pt x="20766" y="16965"/>
                </a:cubicBezTo>
                <a:cubicBezTo>
                  <a:pt x="21322" y="17668"/>
                  <a:pt x="21600" y="19344"/>
                  <a:pt x="21534" y="20420"/>
                </a:cubicBezTo>
                <a:cubicBezTo>
                  <a:pt x="20979" y="21310"/>
                  <a:pt x="17351" y="21600"/>
                  <a:pt x="16159" y="20731"/>
                </a:cubicBezTo>
                <a:cubicBezTo>
                  <a:pt x="15195" y="20813"/>
                  <a:pt x="14002" y="20731"/>
                  <a:pt x="13234" y="20420"/>
                </a:cubicBezTo>
                <a:cubicBezTo>
                  <a:pt x="12123" y="20731"/>
                  <a:pt x="10162" y="20731"/>
                  <a:pt x="9672" y="19924"/>
                </a:cubicBezTo>
                <a:cubicBezTo>
                  <a:pt x="9754" y="19241"/>
                  <a:pt x="9819" y="17958"/>
                  <a:pt x="10309" y="17358"/>
                </a:cubicBezTo>
              </a:path>
              <a:path w="21600" h="21600">
                <a:moveTo>
                  <a:pt x="10244" y="0"/>
                </a:moveTo>
                <a:cubicBezTo>
                  <a:pt x="7238" y="0"/>
                  <a:pt x="4868" y="2358"/>
                  <a:pt x="4868" y="5213"/>
                </a:cubicBezTo>
                <a:cubicBezTo>
                  <a:pt x="4868" y="7303"/>
                  <a:pt x="6061" y="9062"/>
                  <a:pt x="7875" y="9868"/>
                </a:cubicBezTo>
                <a:cubicBezTo>
                  <a:pt x="7303" y="11048"/>
                  <a:pt x="7303" y="11048"/>
                  <a:pt x="7303" y="11048"/>
                </a:cubicBezTo>
                <a:cubicBezTo>
                  <a:pt x="8496" y="11544"/>
                  <a:pt x="8496" y="11544"/>
                  <a:pt x="8496" y="11544"/>
                </a:cubicBezTo>
                <a:cubicBezTo>
                  <a:pt x="6682" y="13117"/>
                  <a:pt x="6682" y="13117"/>
                  <a:pt x="6682" y="13117"/>
                </a:cubicBezTo>
                <a:cubicBezTo>
                  <a:pt x="9672" y="12124"/>
                  <a:pt x="9672" y="12124"/>
                  <a:pt x="9672" y="12124"/>
                </a:cubicBezTo>
                <a:cubicBezTo>
                  <a:pt x="9051" y="10944"/>
                  <a:pt x="9051" y="10944"/>
                  <a:pt x="9051" y="10944"/>
                </a:cubicBezTo>
                <a:cubicBezTo>
                  <a:pt x="10032" y="10365"/>
                  <a:pt x="10032" y="10365"/>
                  <a:pt x="10032" y="10365"/>
                </a:cubicBezTo>
                <a:cubicBezTo>
                  <a:pt x="10097" y="10365"/>
                  <a:pt x="10162" y="10365"/>
                  <a:pt x="10244" y="10365"/>
                </a:cubicBezTo>
                <a:cubicBezTo>
                  <a:pt x="13234" y="10365"/>
                  <a:pt x="15668" y="8089"/>
                  <a:pt x="15668" y="5213"/>
                </a:cubicBezTo>
                <a:cubicBezTo>
                  <a:pt x="15668" y="2358"/>
                  <a:pt x="13234" y="0"/>
                  <a:pt x="10244" y="0"/>
                </a:cubicBezTo>
              </a:path>
              <a:path w="21600" h="21600">
                <a:moveTo>
                  <a:pt x="3970" y="15496"/>
                </a:moveTo>
                <a:cubicBezTo>
                  <a:pt x="3757" y="16179"/>
                  <a:pt x="3757" y="16179"/>
                  <a:pt x="3757" y="16179"/>
                </a:cubicBezTo>
                <a:cubicBezTo>
                  <a:pt x="3970" y="16386"/>
                  <a:pt x="3970" y="16386"/>
                  <a:pt x="3970" y="16386"/>
                </a:cubicBezTo>
                <a:cubicBezTo>
                  <a:pt x="3414" y="19531"/>
                  <a:pt x="3414" y="19531"/>
                  <a:pt x="3414" y="19531"/>
                </a:cubicBezTo>
                <a:cubicBezTo>
                  <a:pt x="4166" y="20317"/>
                  <a:pt x="4166" y="20317"/>
                  <a:pt x="4166" y="20317"/>
                </a:cubicBezTo>
                <a:cubicBezTo>
                  <a:pt x="4166" y="20420"/>
                  <a:pt x="4166" y="20420"/>
                  <a:pt x="4166" y="20420"/>
                </a:cubicBezTo>
                <a:cubicBezTo>
                  <a:pt x="4166" y="20420"/>
                  <a:pt x="4166" y="20420"/>
                  <a:pt x="4166" y="20420"/>
                </a:cubicBezTo>
                <a:cubicBezTo>
                  <a:pt x="4248" y="20420"/>
                  <a:pt x="4248" y="20420"/>
                  <a:pt x="4248" y="20420"/>
                </a:cubicBezTo>
                <a:cubicBezTo>
                  <a:pt x="4248" y="20317"/>
                  <a:pt x="4248" y="20317"/>
                  <a:pt x="4248" y="20317"/>
                </a:cubicBezTo>
                <a:cubicBezTo>
                  <a:pt x="5016" y="19531"/>
                  <a:pt x="5016" y="19531"/>
                  <a:pt x="5016" y="19531"/>
                </a:cubicBezTo>
                <a:cubicBezTo>
                  <a:pt x="4378" y="16386"/>
                  <a:pt x="4378" y="16386"/>
                  <a:pt x="4378" y="16386"/>
                </a:cubicBezTo>
                <a:cubicBezTo>
                  <a:pt x="4656" y="16179"/>
                  <a:pt x="4656" y="16179"/>
                  <a:pt x="4656" y="16179"/>
                </a:cubicBezTo>
                <a:cubicBezTo>
                  <a:pt x="4460" y="15496"/>
                  <a:pt x="4460" y="15496"/>
                  <a:pt x="4460" y="15496"/>
                </a:cubicBezTo>
                <a:cubicBezTo>
                  <a:pt x="4166" y="15496"/>
                  <a:pt x="4166" y="15496"/>
                  <a:pt x="4166" y="15496"/>
                </a:cubicBezTo>
                <a:lnTo>
                  <a:pt x="3970" y="15496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17" name="曲线"/>
          <p:cNvSpPr/>
          <p:nvPr/>
        </p:nvSpPr>
        <p:spPr>
          <a:xfrm>
            <a:off x="899232" y="4091997"/>
            <a:ext cx="856968" cy="100945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692" y="17157"/>
                </a:moveTo>
                <a:lnTo>
                  <a:pt x="5692" y="8766"/>
                </a:lnTo>
                <a:lnTo>
                  <a:pt x="6502" y="8766"/>
                </a:lnTo>
                <a:lnTo>
                  <a:pt x="6502" y="7127"/>
                </a:lnTo>
                <a:lnTo>
                  <a:pt x="2092" y="7127"/>
                </a:lnTo>
                <a:lnTo>
                  <a:pt x="2092" y="8766"/>
                </a:lnTo>
                <a:lnTo>
                  <a:pt x="3037" y="8766"/>
                </a:lnTo>
                <a:lnTo>
                  <a:pt x="3037" y="17157"/>
                </a:lnTo>
                <a:lnTo>
                  <a:pt x="2092" y="17157"/>
                </a:lnTo>
                <a:lnTo>
                  <a:pt x="2092" y="18342"/>
                </a:lnTo>
                <a:lnTo>
                  <a:pt x="1259" y="18342"/>
                </a:lnTo>
                <a:lnTo>
                  <a:pt x="1259" y="19467"/>
                </a:lnTo>
                <a:lnTo>
                  <a:pt x="495" y="19467"/>
                </a:lnTo>
                <a:lnTo>
                  <a:pt x="495" y="20494"/>
                </a:lnTo>
                <a:lnTo>
                  <a:pt x="0" y="2049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0494"/>
                </a:lnTo>
                <a:lnTo>
                  <a:pt x="21037" y="20494"/>
                </a:lnTo>
                <a:lnTo>
                  <a:pt x="21037" y="19467"/>
                </a:lnTo>
                <a:lnTo>
                  <a:pt x="20295" y="19467"/>
                </a:lnTo>
                <a:lnTo>
                  <a:pt x="20295" y="18342"/>
                </a:lnTo>
                <a:lnTo>
                  <a:pt x="19642" y="18342"/>
                </a:lnTo>
                <a:lnTo>
                  <a:pt x="19642" y="17157"/>
                </a:lnTo>
                <a:lnTo>
                  <a:pt x="18899" y="17157"/>
                </a:lnTo>
                <a:lnTo>
                  <a:pt x="18899" y="8766"/>
                </a:lnTo>
                <a:lnTo>
                  <a:pt x="19642" y="8766"/>
                </a:lnTo>
                <a:lnTo>
                  <a:pt x="19642" y="7127"/>
                </a:lnTo>
                <a:lnTo>
                  <a:pt x="15299" y="7127"/>
                </a:lnTo>
                <a:lnTo>
                  <a:pt x="15299" y="8766"/>
                </a:lnTo>
                <a:lnTo>
                  <a:pt x="16245" y="8766"/>
                </a:lnTo>
                <a:lnTo>
                  <a:pt x="16245" y="17157"/>
                </a:lnTo>
                <a:lnTo>
                  <a:pt x="15299" y="17157"/>
                </a:lnTo>
                <a:lnTo>
                  <a:pt x="15299" y="18342"/>
                </a:lnTo>
                <a:lnTo>
                  <a:pt x="13072" y="18342"/>
                </a:lnTo>
                <a:lnTo>
                  <a:pt x="13072" y="12438"/>
                </a:lnTo>
                <a:lnTo>
                  <a:pt x="11227" y="12438"/>
                </a:lnTo>
                <a:lnTo>
                  <a:pt x="11227" y="18342"/>
                </a:lnTo>
                <a:lnTo>
                  <a:pt x="10574" y="18342"/>
                </a:lnTo>
                <a:lnTo>
                  <a:pt x="10574" y="12438"/>
                </a:lnTo>
                <a:lnTo>
                  <a:pt x="8729" y="12438"/>
                </a:lnTo>
                <a:lnTo>
                  <a:pt x="8729" y="18342"/>
                </a:lnTo>
                <a:lnTo>
                  <a:pt x="6502" y="18342"/>
                </a:lnTo>
                <a:lnTo>
                  <a:pt x="6502" y="17157"/>
                </a:lnTo>
                <a:lnTo>
                  <a:pt x="5692" y="17157"/>
                </a:lnTo>
                <a:lnTo>
                  <a:pt x="5692" y="17157"/>
                </a:lnTo>
              </a:path>
              <a:path w="21600" h="21600">
                <a:moveTo>
                  <a:pt x="10687" y="0"/>
                </a:moveTo>
                <a:lnTo>
                  <a:pt x="17145" y="3257"/>
                </a:lnTo>
                <a:lnTo>
                  <a:pt x="21195" y="5330"/>
                </a:lnTo>
                <a:lnTo>
                  <a:pt x="21195" y="6515"/>
                </a:lnTo>
                <a:lnTo>
                  <a:pt x="10687" y="6515"/>
                </a:lnTo>
                <a:lnTo>
                  <a:pt x="135" y="6515"/>
                </a:lnTo>
                <a:lnTo>
                  <a:pt x="135" y="5330"/>
                </a:lnTo>
                <a:lnTo>
                  <a:pt x="4320" y="3257"/>
                </a:lnTo>
                <a:lnTo>
                  <a:pt x="10687" y="0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321" name="组合"/>
          <p:cNvGrpSpPr/>
          <p:nvPr/>
        </p:nvGrpSpPr>
        <p:grpSpPr>
          <a:xfrm>
            <a:off x="2203058" y="2468533"/>
            <a:ext cx="5788083" cy="962561"/>
            <a:chOff x="2203058" y="2468533"/>
            <a:chExt cx="5788083" cy="962561"/>
          </a:xfrm>
        </p:grpSpPr>
        <p:sp>
          <p:nvSpPr>
            <p:cNvPr id="318" name="矩形"/>
            <p:cNvSpPr/>
            <p:nvPr/>
          </p:nvSpPr>
          <p:spPr>
            <a:xfrm>
              <a:off x="2203058" y="2468533"/>
              <a:ext cx="5788083" cy="962561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9" name="矩形"/>
            <p:cNvSpPr/>
            <p:nvPr/>
          </p:nvSpPr>
          <p:spPr>
            <a:xfrm>
              <a:off x="2302566" y="2561615"/>
              <a:ext cx="1087487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01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20" name="矩形"/>
            <p:cNvSpPr/>
            <p:nvPr/>
          </p:nvSpPr>
          <p:spPr>
            <a:xfrm>
              <a:off x="3058358" y="2773167"/>
              <a:ext cx="4406809" cy="42945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28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Lower Inspection Rate</a:t>
              </a:r>
              <a:endParaRPr lang="zh-CN" altLang="en-US" sz="28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24" name="组合"/>
          <p:cNvGrpSpPr/>
          <p:nvPr/>
        </p:nvGrpSpPr>
        <p:grpSpPr>
          <a:xfrm>
            <a:off x="8303052" y="2261444"/>
            <a:ext cx="1381124" cy="1301750"/>
            <a:chOff x="8303052" y="2261444"/>
            <a:chExt cx="1381124" cy="1301750"/>
          </a:xfrm>
        </p:grpSpPr>
        <p:sp>
          <p:nvSpPr>
            <p:cNvPr id="322" name="曲线"/>
            <p:cNvSpPr/>
            <p:nvPr/>
          </p:nvSpPr>
          <p:spPr>
            <a:xfrm>
              <a:off x="8303052" y="2261444"/>
              <a:ext cx="1381124" cy="1301750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10799"/>
                  </a:moveTo>
                  <a:cubicBezTo>
                    <a:pt x="0" y="4831"/>
                    <a:pt x="4830" y="0"/>
                    <a:pt x="10793" y="0"/>
                  </a:cubicBezTo>
                  <a:cubicBezTo>
                    <a:pt x="16757" y="0"/>
                    <a:pt x="21600" y="4831"/>
                    <a:pt x="21600" y="10799"/>
                  </a:cubicBezTo>
                  <a:cubicBezTo>
                    <a:pt x="21600" y="16768"/>
                    <a:pt x="16757" y="21600"/>
                    <a:pt x="10793" y="21600"/>
                  </a:cubicBezTo>
                  <a:cubicBezTo>
                    <a:pt x="4830" y="21600"/>
                    <a:pt x="0" y="16768"/>
                    <a:pt x="0" y="10799"/>
                  </a:cubicBezTo>
                </a:path>
                <a:path w="21600" h="21600">
                  <a:moveTo>
                    <a:pt x="4693" y="10799"/>
                  </a:moveTo>
                  <a:cubicBezTo>
                    <a:pt x="4693" y="14065"/>
                    <a:pt x="7419" y="16728"/>
                    <a:pt x="10781" y="16728"/>
                  </a:cubicBezTo>
                  <a:cubicBezTo>
                    <a:pt x="14142" y="16728"/>
                    <a:pt x="16869" y="14065"/>
                    <a:pt x="16869" y="10799"/>
                  </a:cubicBezTo>
                  <a:cubicBezTo>
                    <a:pt x="16869" y="7534"/>
                    <a:pt x="14142" y="4871"/>
                    <a:pt x="10781" y="4871"/>
                  </a:cubicBezTo>
                  <a:cubicBezTo>
                    <a:pt x="7419" y="4871"/>
                    <a:pt x="4693" y="7534"/>
                    <a:pt x="4693" y="10799"/>
                  </a:cubicBezTo>
                  <a:close/>
                </a:path>
              </a:pathLst>
            </a:cu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3" name="矩形"/>
            <p:cNvSpPr/>
            <p:nvPr/>
          </p:nvSpPr>
          <p:spPr>
            <a:xfrm>
              <a:off x="8488131" y="2656403"/>
              <a:ext cx="991066" cy="520065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800" b="0" i="0" u="none" strike="noStrike" kern="1200" cap="none" spc="0" baseline="0">
                  <a:solidFill>
                    <a:srgbClr val="404040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Times New Roman" panose="02020603050405020304" charset="0"/>
                </a:rPr>
                <a:t>%</a:t>
              </a:r>
              <a:endParaRPr lang="zh-CN" altLang="en-US" sz="2800" b="0" i="0" u="none" strike="noStrike" kern="1200" cap="none" spc="0" baseline="0">
                <a:solidFill>
                  <a:srgbClr val="404040"/>
                </a:solidFill>
                <a:latin typeface="Impact" panose="020B0806030902050204" pitchFamily="3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  <p:sp>
        <p:nvSpPr>
          <p:cNvPr id="325" name="矩形"/>
          <p:cNvSpPr/>
          <p:nvPr/>
        </p:nvSpPr>
        <p:spPr>
          <a:xfrm>
            <a:off x="1597024" y="315913"/>
            <a:ext cx="7735887" cy="5556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52946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AEO </a:t>
            </a:r>
            <a:r>
              <a:rPr lang="en-US" altLang="zh-CN" sz="3600" b="1" i="0" u="none" strike="noStrike" kern="0" cap="none" spc="-1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Facilitations</a:t>
            </a:r>
            <a:endParaRPr lang="zh-CN" altLang="en-US" sz="3600" b="1" i="0" u="none" strike="noStrike" kern="0" cap="none" spc="-10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26" name="矩形"/>
          <p:cNvSpPr/>
          <p:nvPr/>
        </p:nvSpPr>
        <p:spPr>
          <a:xfrm>
            <a:off x="2943826" y="6346136"/>
            <a:ext cx="4907379" cy="491067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Exemption of guarantee</a:t>
            </a:r>
            <a:endParaRPr lang="zh-CN" altLang="en-US" sz="3200" b="1" i="0" u="none" strike="noStrike" kern="1200" cap="none" spc="0" baseline="0">
              <a:solidFill>
                <a:schemeClr val="bg1"/>
              </a:solidFill>
              <a:latin typeface="Times New Roman Bold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grpSp>
        <p:nvGrpSpPr>
          <p:cNvPr id="329" name="组合"/>
          <p:cNvGrpSpPr/>
          <p:nvPr/>
        </p:nvGrpSpPr>
        <p:grpSpPr>
          <a:xfrm>
            <a:off x="637332" y="2298938"/>
            <a:ext cx="1381125" cy="1301749"/>
            <a:chOff x="637332" y="2298938"/>
            <a:chExt cx="1381125" cy="1301749"/>
          </a:xfrm>
        </p:grpSpPr>
        <p:sp>
          <p:nvSpPr>
            <p:cNvPr id="327" name="曲线"/>
            <p:cNvSpPr/>
            <p:nvPr/>
          </p:nvSpPr>
          <p:spPr>
            <a:xfrm>
              <a:off x="637332" y="2298938"/>
              <a:ext cx="1381125" cy="130174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0" y="10799"/>
                  </a:moveTo>
                  <a:cubicBezTo>
                    <a:pt x="0" y="4831"/>
                    <a:pt x="4830" y="0"/>
                    <a:pt x="10793" y="0"/>
                  </a:cubicBezTo>
                  <a:cubicBezTo>
                    <a:pt x="16757" y="0"/>
                    <a:pt x="21600" y="4831"/>
                    <a:pt x="21600" y="10799"/>
                  </a:cubicBezTo>
                  <a:cubicBezTo>
                    <a:pt x="21600" y="16768"/>
                    <a:pt x="16757" y="21600"/>
                    <a:pt x="10793" y="21600"/>
                  </a:cubicBezTo>
                  <a:cubicBezTo>
                    <a:pt x="4830" y="21600"/>
                    <a:pt x="0" y="16768"/>
                    <a:pt x="0" y="10799"/>
                  </a:cubicBezTo>
                </a:path>
                <a:path w="21600" h="21600">
                  <a:moveTo>
                    <a:pt x="4693" y="10799"/>
                  </a:moveTo>
                  <a:cubicBezTo>
                    <a:pt x="4693" y="14065"/>
                    <a:pt x="7419" y="16728"/>
                    <a:pt x="10781" y="16728"/>
                  </a:cubicBezTo>
                  <a:cubicBezTo>
                    <a:pt x="14142" y="16728"/>
                    <a:pt x="16869" y="14065"/>
                    <a:pt x="16869" y="10799"/>
                  </a:cubicBezTo>
                  <a:cubicBezTo>
                    <a:pt x="16869" y="7534"/>
                    <a:pt x="14142" y="4871"/>
                    <a:pt x="10781" y="4871"/>
                  </a:cubicBezTo>
                  <a:cubicBezTo>
                    <a:pt x="7419" y="4871"/>
                    <a:pt x="4693" y="7534"/>
                    <a:pt x="4693" y="10799"/>
                  </a:cubicBezTo>
                  <a:close/>
                </a:path>
              </a:pathLst>
            </a:cu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8" name="矩形"/>
            <p:cNvSpPr/>
            <p:nvPr/>
          </p:nvSpPr>
          <p:spPr>
            <a:xfrm>
              <a:off x="955747" y="2732183"/>
              <a:ext cx="744295" cy="45339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2400" b="0" i="0" u="none" strike="noStrike" kern="1200" cap="none" spc="0" baseline="0">
                  <a:solidFill>
                    <a:srgbClr val="404040"/>
                  </a:solidFill>
                  <a:latin typeface="Impact" panose="020B0806030902050204" pitchFamily="34" charset="0"/>
                  <a:ea typeface="宋体" panose="02010600030101010101" pitchFamily="2" charset="-122"/>
                  <a:cs typeface="Times New Roman" panose="02020603050405020304" charset="0"/>
                </a:rPr>
                <a:t>20%</a:t>
              </a:r>
              <a:endParaRPr lang="zh-CN" altLang="en-US" sz="2400" b="0" i="0" u="none" strike="noStrike" kern="1200" cap="none" spc="0" baseline="0">
                <a:solidFill>
                  <a:srgbClr val="404040"/>
                </a:solidFill>
                <a:latin typeface="Impact" panose="020B0806030902050204" pitchFamily="34" charset="0"/>
                <a:ea typeface="宋体" panose="02010600030101010101" pitchFamily="2" charset="-122"/>
                <a:cs typeface="Times New Roman" panose="02020603050405020304" charset="0"/>
              </a:endParaRPr>
            </a:p>
          </p:txBody>
        </p:sp>
      </p:grpSp>
    </p:spTree>
  </p:cSld>
  <p:clrMapOvr>
    <a:masterClrMapping/>
  </p:clrMapOvr>
  <p:transition spd="slow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" name="组合"/>
          <p:cNvGrpSpPr/>
          <p:nvPr/>
        </p:nvGrpSpPr>
        <p:grpSpPr>
          <a:xfrm>
            <a:off x="9856471" y="4218940"/>
            <a:ext cx="5470524" cy="990599"/>
            <a:chOff x="9856471" y="4218940"/>
            <a:chExt cx="5470524" cy="990599"/>
          </a:xfrm>
        </p:grpSpPr>
        <p:sp>
          <p:nvSpPr>
            <p:cNvPr id="330" name="矩形"/>
            <p:cNvSpPr/>
            <p:nvPr/>
          </p:nvSpPr>
          <p:spPr>
            <a:xfrm>
              <a:off x="9856471" y="4218940"/>
              <a:ext cx="5470524" cy="990599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1" name="矩形"/>
            <p:cNvSpPr/>
            <p:nvPr/>
          </p:nvSpPr>
          <p:spPr>
            <a:xfrm>
              <a:off x="9920766" y="4280323"/>
              <a:ext cx="1264489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10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grpSp>
        <p:nvGrpSpPr>
          <p:cNvPr id="336" name="组合"/>
          <p:cNvGrpSpPr/>
          <p:nvPr/>
        </p:nvGrpSpPr>
        <p:grpSpPr>
          <a:xfrm>
            <a:off x="2078989" y="2334894"/>
            <a:ext cx="5561601" cy="1065376"/>
            <a:chOff x="2078989" y="2334894"/>
            <a:chExt cx="5561601" cy="1065376"/>
          </a:xfrm>
        </p:grpSpPr>
        <p:sp>
          <p:nvSpPr>
            <p:cNvPr id="333" name="矩形"/>
            <p:cNvSpPr/>
            <p:nvPr/>
          </p:nvSpPr>
          <p:spPr>
            <a:xfrm>
              <a:off x="2078989" y="2334894"/>
              <a:ext cx="5561601" cy="1065376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4" name="矩形"/>
            <p:cNvSpPr/>
            <p:nvPr/>
          </p:nvSpPr>
          <p:spPr>
            <a:xfrm>
              <a:off x="2150207" y="2381316"/>
              <a:ext cx="959203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07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35" name="矩形"/>
            <p:cNvSpPr/>
            <p:nvPr/>
          </p:nvSpPr>
          <p:spPr>
            <a:xfrm>
              <a:off x="2584185" y="2365069"/>
              <a:ext cx="5056406" cy="97155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32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Prior Declaration before arrival</a:t>
              </a:r>
              <a:endParaRPr lang="zh-CN" altLang="en-US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39" name="组合"/>
          <p:cNvGrpSpPr/>
          <p:nvPr/>
        </p:nvGrpSpPr>
        <p:grpSpPr>
          <a:xfrm>
            <a:off x="9781662" y="2317408"/>
            <a:ext cx="5569740" cy="1100866"/>
            <a:chOff x="9781662" y="2317408"/>
            <a:chExt cx="5569740" cy="1100866"/>
          </a:xfrm>
        </p:grpSpPr>
        <p:sp>
          <p:nvSpPr>
            <p:cNvPr id="337" name="矩形"/>
            <p:cNvSpPr/>
            <p:nvPr/>
          </p:nvSpPr>
          <p:spPr>
            <a:xfrm>
              <a:off x="9781662" y="2317408"/>
              <a:ext cx="5569740" cy="1100866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8" name="矩形"/>
            <p:cNvSpPr/>
            <p:nvPr/>
          </p:nvSpPr>
          <p:spPr>
            <a:xfrm>
              <a:off x="9940859" y="2409147"/>
              <a:ext cx="1029333" cy="81533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08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grpSp>
        <p:nvGrpSpPr>
          <p:cNvPr id="343" name="组合"/>
          <p:cNvGrpSpPr/>
          <p:nvPr/>
        </p:nvGrpSpPr>
        <p:grpSpPr>
          <a:xfrm>
            <a:off x="9875028" y="4395263"/>
            <a:ext cx="5451196" cy="2675359"/>
            <a:chOff x="9875028" y="4395263"/>
            <a:chExt cx="5451196" cy="2675359"/>
          </a:xfrm>
        </p:grpSpPr>
        <p:sp>
          <p:nvSpPr>
            <p:cNvPr id="340" name="矩形"/>
            <p:cNvSpPr/>
            <p:nvPr/>
          </p:nvSpPr>
          <p:spPr>
            <a:xfrm>
              <a:off x="9875028" y="6011995"/>
              <a:ext cx="5451196" cy="1058627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1" name="矩形"/>
            <p:cNvSpPr/>
            <p:nvPr/>
          </p:nvSpPr>
          <p:spPr>
            <a:xfrm>
              <a:off x="10004113" y="6113871"/>
              <a:ext cx="998822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12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42" name="矩形"/>
            <p:cNvSpPr/>
            <p:nvPr/>
          </p:nvSpPr>
          <p:spPr>
            <a:xfrm>
              <a:off x="10863268" y="4395263"/>
              <a:ext cx="3311770" cy="485775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32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Joint incentive</a:t>
              </a:r>
              <a:endParaRPr lang="zh-CN" altLang="en-US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6" name="组合"/>
          <p:cNvGrpSpPr/>
          <p:nvPr/>
        </p:nvGrpSpPr>
        <p:grpSpPr>
          <a:xfrm>
            <a:off x="2099945" y="4091940"/>
            <a:ext cx="5561329" cy="1101725"/>
            <a:chOff x="2099945" y="4091940"/>
            <a:chExt cx="5561329" cy="1101725"/>
          </a:xfrm>
        </p:grpSpPr>
        <p:sp>
          <p:nvSpPr>
            <p:cNvPr id="344" name="矩形"/>
            <p:cNvSpPr/>
            <p:nvPr/>
          </p:nvSpPr>
          <p:spPr>
            <a:xfrm>
              <a:off x="2099945" y="4091940"/>
              <a:ext cx="5561329" cy="1101725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5" name="矩形"/>
            <p:cNvSpPr/>
            <p:nvPr/>
          </p:nvSpPr>
          <p:spPr>
            <a:xfrm>
              <a:off x="2222983" y="4162715"/>
              <a:ext cx="1055892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09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</p:grpSp>
      <p:grpSp>
        <p:nvGrpSpPr>
          <p:cNvPr id="350" name="组合"/>
          <p:cNvGrpSpPr/>
          <p:nvPr/>
        </p:nvGrpSpPr>
        <p:grpSpPr>
          <a:xfrm>
            <a:off x="2073275" y="4455795"/>
            <a:ext cx="5575299" cy="2757170"/>
            <a:chOff x="2073275" y="4455795"/>
            <a:chExt cx="5575299" cy="2757170"/>
          </a:xfrm>
        </p:grpSpPr>
        <p:sp>
          <p:nvSpPr>
            <p:cNvPr id="347" name="矩形"/>
            <p:cNvSpPr/>
            <p:nvPr/>
          </p:nvSpPr>
          <p:spPr>
            <a:xfrm>
              <a:off x="2073275" y="5962007"/>
              <a:ext cx="5575299" cy="1250958"/>
            </a:xfrm>
            <a:prstGeom prst="rect">
              <a:avLst/>
            </a:prstGeom>
            <a:solidFill>
              <a:srgbClr val="5C84C1"/>
            </a:solidFill>
            <a:ln w="12700" cap="flat" cmpd="sng">
              <a:noFill/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8" name="矩形"/>
            <p:cNvSpPr/>
            <p:nvPr/>
          </p:nvSpPr>
          <p:spPr>
            <a:xfrm>
              <a:off x="2200434" y="6225699"/>
              <a:ext cx="1034817" cy="815340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91440" tIns="45720" rIns="91440" bIns="45720" anchor="t" anchorCtr="0">
              <a:spAutoFit/>
            </a:bodyPr>
            <a:lstStyle/>
            <a:p>
              <a:pPr mar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altLang="zh-CN" sz="4800" b="1" i="0" u="none" strike="noStrike" kern="1200" cap="none" spc="0" baseline="0">
                  <a:solidFill>
                    <a:schemeClr val="bg1"/>
                  </a:solidFill>
                  <a:latin typeface="Impact" panose="020B0806030902050204" pitchFamily="34" charset="0"/>
                  <a:ea typeface="等线" panose="02010600030101010101" charset="-122"/>
                  <a:cs typeface="Times New Roman" panose="02020603050405020304" charset="0"/>
                </a:rPr>
                <a:t>11</a:t>
              </a:r>
              <a:endParaRPr lang="zh-CN" altLang="en-US" sz="4800" b="1" i="0" u="none" strike="noStrike" kern="1200" cap="none" spc="0" baseline="0">
                <a:solidFill>
                  <a:schemeClr val="bg1"/>
                </a:solidFill>
                <a:latin typeface="Impact" panose="020B0806030902050204" pitchFamily="34" charset="0"/>
                <a:ea typeface="等线" panose="02010600030101010101" charset="-122"/>
                <a:cs typeface="Times New Roman" panose="02020603050405020304" charset="0"/>
              </a:endParaRPr>
            </a:p>
          </p:txBody>
        </p:sp>
        <p:sp>
          <p:nvSpPr>
            <p:cNvPr id="349" name="矩形"/>
            <p:cNvSpPr/>
            <p:nvPr/>
          </p:nvSpPr>
          <p:spPr>
            <a:xfrm>
              <a:off x="3246214" y="4455795"/>
              <a:ext cx="4150232" cy="49152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  <p:txBody>
            <a:bodyPr vert="horz" wrap="square" lIns="0" tIns="0" rIns="0" bIns="0" anchor="t" anchorCtr="0">
              <a:spAutoFit/>
            </a:bodyPr>
            <a:lstStyle/>
            <a:p>
              <a:pPr marL="0" indent="0" algn="ctr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None/>
              </a:pPr>
              <a:r>
                <a:rPr lang="en-US" altLang="zh-CN" sz="3200" b="1" i="0" u="none" strike="noStrike" kern="1200" cap="none" spc="0" baseline="0">
                  <a:solidFill>
                    <a:schemeClr val="bg1"/>
                  </a:solidFill>
                  <a:latin typeface="Times New Roman Bold" panose="02020603050405020304" charset="0"/>
                  <a:ea typeface="微软雅黑" panose="020B0503020204020204" charset="-122"/>
                  <a:cs typeface="Times New Roman" panose="02020603050405020304" charset="0"/>
                  <a:sym typeface="Arial" panose="020B0604020202020204" pitchFamily="34" charset="0"/>
                </a:rPr>
                <a:t>AEO MRA benefits</a:t>
              </a:r>
              <a:endParaRPr lang="zh-CN" altLang="en-US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endParaRPr>
            </a:p>
          </p:txBody>
        </p:sp>
      </p:grpSp>
      <p:sp>
        <p:nvSpPr>
          <p:cNvPr id="351" name="矩形"/>
          <p:cNvSpPr/>
          <p:nvPr/>
        </p:nvSpPr>
        <p:spPr>
          <a:xfrm>
            <a:off x="3015580" y="5980432"/>
            <a:ext cx="4266197" cy="97155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Prior clearance in resumption</a:t>
            </a:r>
            <a:endParaRPr lang="zh-CN" altLang="en-US" sz="3200" b="1" i="0" u="none" strike="noStrike" kern="1200" cap="none" spc="0" baseline="0">
              <a:solidFill>
                <a:schemeClr val="bg1"/>
              </a:solidFill>
              <a:latin typeface="Times New Roman Bold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52" name="曲线"/>
          <p:cNvSpPr/>
          <p:nvPr/>
        </p:nvSpPr>
        <p:spPr>
          <a:xfrm>
            <a:off x="787774" y="4139547"/>
            <a:ext cx="1117600" cy="86201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6042" y="13635"/>
                </a:moveTo>
                <a:cubicBezTo>
                  <a:pt x="5813" y="14187"/>
                  <a:pt x="5518" y="14633"/>
                  <a:pt x="5076" y="14994"/>
                </a:cubicBezTo>
                <a:cubicBezTo>
                  <a:pt x="5223" y="15546"/>
                  <a:pt x="5223" y="15716"/>
                  <a:pt x="5371" y="15992"/>
                </a:cubicBezTo>
                <a:cubicBezTo>
                  <a:pt x="5600" y="16077"/>
                  <a:pt x="7451" y="16184"/>
                  <a:pt x="7516" y="16545"/>
                </a:cubicBezTo>
                <a:cubicBezTo>
                  <a:pt x="8188" y="17437"/>
                  <a:pt x="8188" y="19072"/>
                  <a:pt x="8106" y="19964"/>
                </a:cubicBezTo>
                <a:cubicBezTo>
                  <a:pt x="6190" y="20962"/>
                  <a:pt x="1981" y="20962"/>
                  <a:pt x="65" y="19964"/>
                </a:cubicBezTo>
                <a:cubicBezTo>
                  <a:pt x="0" y="19072"/>
                  <a:pt x="0" y="17437"/>
                  <a:pt x="655" y="16545"/>
                </a:cubicBezTo>
                <a:cubicBezTo>
                  <a:pt x="802" y="16184"/>
                  <a:pt x="2571" y="16077"/>
                  <a:pt x="2800" y="15992"/>
                </a:cubicBezTo>
                <a:cubicBezTo>
                  <a:pt x="2865" y="15716"/>
                  <a:pt x="2947" y="15355"/>
                  <a:pt x="3013" y="14994"/>
                </a:cubicBezTo>
                <a:cubicBezTo>
                  <a:pt x="2652" y="14633"/>
                  <a:pt x="2358" y="14187"/>
                  <a:pt x="2128" y="13635"/>
                </a:cubicBezTo>
                <a:cubicBezTo>
                  <a:pt x="1981" y="13635"/>
                  <a:pt x="1473" y="13635"/>
                  <a:pt x="1326" y="13635"/>
                </a:cubicBezTo>
                <a:cubicBezTo>
                  <a:pt x="1031" y="11745"/>
                  <a:pt x="1391" y="9111"/>
                  <a:pt x="1981" y="8495"/>
                </a:cubicBezTo>
                <a:cubicBezTo>
                  <a:pt x="2947" y="7582"/>
                  <a:pt x="5076" y="7497"/>
                  <a:pt x="6042" y="8304"/>
                </a:cubicBezTo>
                <a:cubicBezTo>
                  <a:pt x="6697" y="8941"/>
                  <a:pt x="7139" y="11830"/>
                  <a:pt x="6927" y="13550"/>
                </a:cubicBezTo>
                <a:cubicBezTo>
                  <a:pt x="6779" y="13635"/>
                  <a:pt x="6108" y="13550"/>
                  <a:pt x="6042" y="13635"/>
                </a:cubicBezTo>
              </a:path>
              <a:path w="21600" h="21600">
                <a:moveTo>
                  <a:pt x="13493" y="7667"/>
                </a:moveTo>
                <a:cubicBezTo>
                  <a:pt x="13854" y="7667"/>
                  <a:pt x="14230" y="7667"/>
                  <a:pt x="14525" y="7667"/>
                </a:cubicBezTo>
                <a:cubicBezTo>
                  <a:pt x="14820" y="7667"/>
                  <a:pt x="15049" y="7582"/>
                  <a:pt x="15196" y="7306"/>
                </a:cubicBezTo>
                <a:cubicBezTo>
                  <a:pt x="15344" y="7136"/>
                  <a:pt x="15409" y="6775"/>
                  <a:pt x="15491" y="6414"/>
                </a:cubicBezTo>
                <a:cubicBezTo>
                  <a:pt x="15196" y="6138"/>
                  <a:pt x="15049" y="5692"/>
                  <a:pt x="14902" y="5224"/>
                </a:cubicBezTo>
                <a:cubicBezTo>
                  <a:pt x="14754" y="5139"/>
                  <a:pt x="14672" y="4969"/>
                  <a:pt x="14607" y="4778"/>
                </a:cubicBezTo>
                <a:cubicBezTo>
                  <a:pt x="14525" y="4502"/>
                  <a:pt x="14460" y="4247"/>
                  <a:pt x="14460" y="3886"/>
                </a:cubicBezTo>
                <a:cubicBezTo>
                  <a:pt x="14460" y="3695"/>
                  <a:pt x="14460" y="3695"/>
                  <a:pt x="14460" y="3695"/>
                </a:cubicBezTo>
                <a:cubicBezTo>
                  <a:pt x="14525" y="3695"/>
                  <a:pt x="14525" y="3695"/>
                  <a:pt x="14525" y="3695"/>
                </a:cubicBezTo>
                <a:cubicBezTo>
                  <a:pt x="14525" y="3695"/>
                  <a:pt x="14607" y="3695"/>
                  <a:pt x="14607" y="3610"/>
                </a:cubicBezTo>
                <a:cubicBezTo>
                  <a:pt x="14460" y="2166"/>
                  <a:pt x="14525" y="1444"/>
                  <a:pt x="15115" y="892"/>
                </a:cubicBezTo>
                <a:cubicBezTo>
                  <a:pt x="15933" y="0"/>
                  <a:pt x="17555" y="0"/>
                  <a:pt x="18439" y="807"/>
                </a:cubicBezTo>
                <a:cubicBezTo>
                  <a:pt x="18947" y="1253"/>
                  <a:pt x="19176" y="2251"/>
                  <a:pt x="19028" y="3610"/>
                </a:cubicBezTo>
                <a:cubicBezTo>
                  <a:pt x="19094" y="3610"/>
                  <a:pt x="19094" y="3695"/>
                  <a:pt x="19094" y="3695"/>
                </a:cubicBezTo>
                <a:cubicBezTo>
                  <a:pt x="19176" y="3695"/>
                  <a:pt x="19176" y="3695"/>
                  <a:pt x="19176" y="3695"/>
                </a:cubicBezTo>
                <a:cubicBezTo>
                  <a:pt x="19176" y="3886"/>
                  <a:pt x="19176" y="3886"/>
                  <a:pt x="19176" y="3886"/>
                </a:cubicBezTo>
                <a:cubicBezTo>
                  <a:pt x="19176" y="4247"/>
                  <a:pt x="19176" y="4502"/>
                  <a:pt x="19094" y="4778"/>
                </a:cubicBezTo>
                <a:cubicBezTo>
                  <a:pt x="19028" y="4969"/>
                  <a:pt x="18947" y="5139"/>
                  <a:pt x="18799" y="5224"/>
                </a:cubicBezTo>
                <a:cubicBezTo>
                  <a:pt x="18652" y="5692"/>
                  <a:pt x="18504" y="6053"/>
                  <a:pt x="18292" y="6329"/>
                </a:cubicBezTo>
                <a:cubicBezTo>
                  <a:pt x="18357" y="6860"/>
                  <a:pt x="18439" y="7221"/>
                  <a:pt x="18652" y="7497"/>
                </a:cubicBezTo>
                <a:cubicBezTo>
                  <a:pt x="18799" y="7582"/>
                  <a:pt x="19028" y="7582"/>
                  <a:pt x="19241" y="7582"/>
                </a:cubicBezTo>
                <a:cubicBezTo>
                  <a:pt x="19536" y="7582"/>
                  <a:pt x="19831" y="7582"/>
                  <a:pt x="20208" y="7582"/>
                </a:cubicBezTo>
                <a:cubicBezTo>
                  <a:pt x="21010" y="8580"/>
                  <a:pt x="21649" y="10938"/>
                  <a:pt x="21452" y="12467"/>
                </a:cubicBezTo>
                <a:cubicBezTo>
                  <a:pt x="20060" y="13635"/>
                  <a:pt x="13264" y="13741"/>
                  <a:pt x="12167" y="12467"/>
                </a:cubicBezTo>
                <a:cubicBezTo>
                  <a:pt x="12232" y="11107"/>
                  <a:pt x="12380" y="8750"/>
                  <a:pt x="13493" y="7667"/>
                </a:cubicBezTo>
              </a:path>
              <a:path w="21600" h="21600">
                <a:moveTo>
                  <a:pt x="16670" y="7667"/>
                </a:moveTo>
                <a:cubicBezTo>
                  <a:pt x="16441" y="8304"/>
                  <a:pt x="16441" y="8304"/>
                  <a:pt x="16441" y="8304"/>
                </a:cubicBezTo>
                <a:cubicBezTo>
                  <a:pt x="16736" y="8580"/>
                  <a:pt x="16736" y="8580"/>
                  <a:pt x="16736" y="8580"/>
                </a:cubicBezTo>
                <a:cubicBezTo>
                  <a:pt x="16081" y="11660"/>
                  <a:pt x="16081" y="11660"/>
                  <a:pt x="16081" y="11660"/>
                </a:cubicBezTo>
                <a:cubicBezTo>
                  <a:pt x="16965" y="12467"/>
                  <a:pt x="16965" y="12467"/>
                  <a:pt x="16965" y="12467"/>
                </a:cubicBezTo>
                <a:cubicBezTo>
                  <a:pt x="16965" y="12552"/>
                  <a:pt x="16965" y="12552"/>
                  <a:pt x="16965" y="12552"/>
                </a:cubicBezTo>
                <a:cubicBezTo>
                  <a:pt x="16965" y="12552"/>
                  <a:pt x="16965" y="12552"/>
                  <a:pt x="16965" y="12552"/>
                </a:cubicBezTo>
                <a:cubicBezTo>
                  <a:pt x="17031" y="12552"/>
                  <a:pt x="17031" y="12552"/>
                  <a:pt x="17031" y="12552"/>
                </a:cubicBezTo>
                <a:cubicBezTo>
                  <a:pt x="17031" y="12467"/>
                  <a:pt x="17031" y="12467"/>
                  <a:pt x="17031" y="12467"/>
                </a:cubicBezTo>
                <a:cubicBezTo>
                  <a:pt x="17915" y="11660"/>
                  <a:pt x="17915" y="11660"/>
                  <a:pt x="17915" y="11660"/>
                </a:cubicBezTo>
                <a:cubicBezTo>
                  <a:pt x="17260" y="8580"/>
                  <a:pt x="17260" y="8580"/>
                  <a:pt x="17260" y="8580"/>
                </a:cubicBezTo>
                <a:cubicBezTo>
                  <a:pt x="17473" y="8304"/>
                  <a:pt x="17473" y="8304"/>
                  <a:pt x="17473" y="8304"/>
                </a:cubicBezTo>
                <a:cubicBezTo>
                  <a:pt x="17260" y="7667"/>
                  <a:pt x="17260" y="7667"/>
                  <a:pt x="17260" y="7667"/>
                </a:cubicBezTo>
                <a:cubicBezTo>
                  <a:pt x="16965" y="7667"/>
                  <a:pt x="16965" y="7667"/>
                  <a:pt x="16965" y="7667"/>
                </a:cubicBezTo>
                <a:cubicBezTo>
                  <a:pt x="16670" y="7667"/>
                  <a:pt x="16670" y="7667"/>
                  <a:pt x="16670" y="7667"/>
                </a:cubicBezTo>
              </a:path>
              <a:path w="21600" h="21600">
                <a:moveTo>
                  <a:pt x="10464" y="21600"/>
                </a:moveTo>
                <a:cubicBezTo>
                  <a:pt x="8843" y="16269"/>
                  <a:pt x="8843" y="16269"/>
                  <a:pt x="8843" y="16269"/>
                </a:cubicBezTo>
                <a:cubicBezTo>
                  <a:pt x="13706" y="15631"/>
                  <a:pt x="13706" y="15631"/>
                  <a:pt x="13706" y="15631"/>
                </a:cubicBezTo>
                <a:cubicBezTo>
                  <a:pt x="12756" y="17437"/>
                  <a:pt x="12756" y="17437"/>
                  <a:pt x="12756" y="17437"/>
                </a:cubicBezTo>
                <a:cubicBezTo>
                  <a:pt x="14230" y="18350"/>
                  <a:pt x="16081" y="17713"/>
                  <a:pt x="16965" y="15992"/>
                </a:cubicBezTo>
                <a:cubicBezTo>
                  <a:pt x="17178" y="15631"/>
                  <a:pt x="17325" y="15270"/>
                  <a:pt x="17407" y="14824"/>
                </a:cubicBezTo>
                <a:cubicBezTo>
                  <a:pt x="18144" y="15079"/>
                  <a:pt x="18144" y="15079"/>
                  <a:pt x="18144" y="15079"/>
                </a:cubicBezTo>
                <a:cubicBezTo>
                  <a:pt x="18144" y="16077"/>
                  <a:pt x="17849" y="17267"/>
                  <a:pt x="17325" y="18159"/>
                </a:cubicBezTo>
                <a:cubicBezTo>
                  <a:pt x="15999" y="20686"/>
                  <a:pt x="13411" y="21408"/>
                  <a:pt x="11348" y="20070"/>
                </a:cubicBezTo>
                <a:cubicBezTo>
                  <a:pt x="10464" y="21600"/>
                  <a:pt x="10464" y="21600"/>
                  <a:pt x="10464" y="21600"/>
                </a:cubicBezTo>
              </a:path>
              <a:path w="21600" h="21600">
                <a:moveTo>
                  <a:pt x="11201" y="84"/>
                </a:moveTo>
                <a:cubicBezTo>
                  <a:pt x="10316" y="1614"/>
                  <a:pt x="10316" y="1614"/>
                  <a:pt x="10316" y="1614"/>
                </a:cubicBezTo>
                <a:cubicBezTo>
                  <a:pt x="8253" y="254"/>
                  <a:pt x="5666" y="1083"/>
                  <a:pt x="4339" y="3525"/>
                </a:cubicBezTo>
                <a:cubicBezTo>
                  <a:pt x="3831" y="4502"/>
                  <a:pt x="3537" y="5585"/>
                  <a:pt x="3537" y="6690"/>
                </a:cubicBezTo>
                <a:cubicBezTo>
                  <a:pt x="4274" y="6860"/>
                  <a:pt x="4274" y="6860"/>
                  <a:pt x="4274" y="6860"/>
                </a:cubicBezTo>
                <a:cubicBezTo>
                  <a:pt x="4339" y="6499"/>
                  <a:pt x="4487" y="6053"/>
                  <a:pt x="4716" y="5692"/>
                </a:cubicBezTo>
                <a:cubicBezTo>
                  <a:pt x="5600" y="3971"/>
                  <a:pt x="7451" y="3419"/>
                  <a:pt x="8924" y="4332"/>
                </a:cubicBezTo>
                <a:cubicBezTo>
                  <a:pt x="7958" y="6138"/>
                  <a:pt x="7958" y="6138"/>
                  <a:pt x="7958" y="6138"/>
                </a:cubicBezTo>
                <a:cubicBezTo>
                  <a:pt x="12822" y="5500"/>
                  <a:pt x="12822" y="5500"/>
                  <a:pt x="12822" y="5500"/>
                </a:cubicBezTo>
                <a:lnTo>
                  <a:pt x="11201" y="84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solidFill>
              <a:srgbClr val="2E75B6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3" name="曲线"/>
          <p:cNvSpPr/>
          <p:nvPr/>
        </p:nvSpPr>
        <p:spPr>
          <a:xfrm>
            <a:off x="8416012" y="4309112"/>
            <a:ext cx="1040407" cy="884238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176" y="15496"/>
                </a:moveTo>
                <a:cubicBezTo>
                  <a:pt x="1454" y="15496"/>
                  <a:pt x="1797" y="15496"/>
                  <a:pt x="2009" y="15496"/>
                </a:cubicBezTo>
                <a:cubicBezTo>
                  <a:pt x="2287" y="15496"/>
                  <a:pt x="2499" y="15393"/>
                  <a:pt x="2646" y="15186"/>
                </a:cubicBezTo>
                <a:cubicBezTo>
                  <a:pt x="2777" y="14999"/>
                  <a:pt x="2842" y="14689"/>
                  <a:pt x="2924" y="14296"/>
                </a:cubicBezTo>
                <a:cubicBezTo>
                  <a:pt x="2646" y="13903"/>
                  <a:pt x="2499" y="13510"/>
                  <a:pt x="2369" y="13013"/>
                </a:cubicBezTo>
                <a:cubicBezTo>
                  <a:pt x="2287" y="12931"/>
                  <a:pt x="2156" y="12827"/>
                  <a:pt x="2075" y="12620"/>
                </a:cubicBezTo>
                <a:cubicBezTo>
                  <a:pt x="2009" y="12331"/>
                  <a:pt x="2009" y="12041"/>
                  <a:pt x="2009" y="11648"/>
                </a:cubicBezTo>
                <a:cubicBezTo>
                  <a:pt x="2009" y="11544"/>
                  <a:pt x="2009" y="11544"/>
                  <a:pt x="2009" y="11544"/>
                </a:cubicBezTo>
                <a:cubicBezTo>
                  <a:pt x="2075" y="11544"/>
                  <a:pt x="2075" y="11544"/>
                  <a:pt x="2075" y="11544"/>
                </a:cubicBezTo>
                <a:cubicBezTo>
                  <a:pt x="2075" y="11544"/>
                  <a:pt x="2075" y="11441"/>
                  <a:pt x="2075" y="11441"/>
                </a:cubicBezTo>
                <a:cubicBezTo>
                  <a:pt x="1944" y="9951"/>
                  <a:pt x="2075" y="9268"/>
                  <a:pt x="2565" y="8668"/>
                </a:cubicBezTo>
                <a:cubicBezTo>
                  <a:pt x="3267" y="7779"/>
                  <a:pt x="4656" y="7779"/>
                  <a:pt x="5424" y="8586"/>
                </a:cubicBezTo>
                <a:cubicBezTo>
                  <a:pt x="5914" y="9062"/>
                  <a:pt x="6127" y="10055"/>
                  <a:pt x="5980" y="11441"/>
                </a:cubicBezTo>
                <a:cubicBezTo>
                  <a:pt x="5980" y="11441"/>
                  <a:pt x="6061" y="11441"/>
                  <a:pt x="6061" y="11544"/>
                </a:cubicBezTo>
                <a:cubicBezTo>
                  <a:pt x="6127" y="11544"/>
                  <a:pt x="6127" y="11544"/>
                  <a:pt x="6127" y="11544"/>
                </a:cubicBezTo>
                <a:cubicBezTo>
                  <a:pt x="6127" y="11648"/>
                  <a:pt x="6127" y="11648"/>
                  <a:pt x="6127" y="11648"/>
                </a:cubicBezTo>
                <a:cubicBezTo>
                  <a:pt x="6127" y="12041"/>
                  <a:pt x="6127" y="12331"/>
                  <a:pt x="6061" y="12537"/>
                </a:cubicBezTo>
                <a:cubicBezTo>
                  <a:pt x="5980" y="12827"/>
                  <a:pt x="5849" y="12931"/>
                  <a:pt x="5783" y="13013"/>
                </a:cubicBezTo>
                <a:cubicBezTo>
                  <a:pt x="5636" y="13510"/>
                  <a:pt x="5506" y="13903"/>
                  <a:pt x="5293" y="14213"/>
                </a:cubicBezTo>
                <a:cubicBezTo>
                  <a:pt x="5359" y="14689"/>
                  <a:pt x="5506" y="15103"/>
                  <a:pt x="5636" y="15289"/>
                </a:cubicBezTo>
                <a:cubicBezTo>
                  <a:pt x="5783" y="15393"/>
                  <a:pt x="5980" y="15496"/>
                  <a:pt x="6192" y="15393"/>
                </a:cubicBezTo>
                <a:cubicBezTo>
                  <a:pt x="6404" y="15393"/>
                  <a:pt x="6682" y="15393"/>
                  <a:pt x="6960" y="15393"/>
                </a:cubicBezTo>
                <a:cubicBezTo>
                  <a:pt x="7728" y="16386"/>
                  <a:pt x="8218" y="18744"/>
                  <a:pt x="8071" y="20317"/>
                </a:cubicBezTo>
                <a:cubicBezTo>
                  <a:pt x="6895" y="21517"/>
                  <a:pt x="964" y="21600"/>
                  <a:pt x="0" y="20317"/>
                </a:cubicBezTo>
                <a:cubicBezTo>
                  <a:pt x="65" y="18951"/>
                  <a:pt x="196" y="16675"/>
                  <a:pt x="1176" y="15496"/>
                </a:cubicBezTo>
              </a:path>
              <a:path w="21600" h="21600">
                <a:moveTo>
                  <a:pt x="10309" y="17358"/>
                </a:moveTo>
                <a:cubicBezTo>
                  <a:pt x="10522" y="17358"/>
                  <a:pt x="10652" y="17358"/>
                  <a:pt x="10800" y="17358"/>
                </a:cubicBezTo>
                <a:cubicBezTo>
                  <a:pt x="10930" y="17358"/>
                  <a:pt x="11012" y="17358"/>
                  <a:pt x="11077" y="17172"/>
                </a:cubicBezTo>
                <a:cubicBezTo>
                  <a:pt x="11143" y="17068"/>
                  <a:pt x="11208" y="16862"/>
                  <a:pt x="11208" y="16675"/>
                </a:cubicBezTo>
                <a:cubicBezTo>
                  <a:pt x="11143" y="16572"/>
                  <a:pt x="11012" y="16282"/>
                  <a:pt x="10930" y="16075"/>
                </a:cubicBezTo>
                <a:cubicBezTo>
                  <a:pt x="10930" y="15993"/>
                  <a:pt x="10865" y="15889"/>
                  <a:pt x="10800" y="15786"/>
                </a:cubicBezTo>
                <a:cubicBezTo>
                  <a:pt x="10800" y="15682"/>
                  <a:pt x="10800" y="15496"/>
                  <a:pt x="10800" y="15289"/>
                </a:cubicBezTo>
                <a:cubicBezTo>
                  <a:pt x="10800" y="15289"/>
                  <a:pt x="10800" y="15289"/>
                  <a:pt x="10800" y="15289"/>
                </a:cubicBezTo>
                <a:cubicBezTo>
                  <a:pt x="10800" y="15186"/>
                  <a:pt x="10800" y="15186"/>
                  <a:pt x="10800" y="15186"/>
                </a:cubicBezTo>
                <a:cubicBezTo>
                  <a:pt x="10800" y="15186"/>
                  <a:pt x="10800" y="15186"/>
                  <a:pt x="10800" y="15186"/>
                </a:cubicBezTo>
                <a:cubicBezTo>
                  <a:pt x="10718" y="14399"/>
                  <a:pt x="10800" y="14006"/>
                  <a:pt x="11077" y="13717"/>
                </a:cubicBezTo>
                <a:cubicBezTo>
                  <a:pt x="11420" y="13324"/>
                  <a:pt x="12188" y="13324"/>
                  <a:pt x="12613" y="13717"/>
                </a:cubicBezTo>
                <a:cubicBezTo>
                  <a:pt x="12891" y="14006"/>
                  <a:pt x="12956" y="14503"/>
                  <a:pt x="12891" y="15186"/>
                </a:cubicBezTo>
                <a:cubicBezTo>
                  <a:pt x="12891" y="15186"/>
                  <a:pt x="12891" y="15186"/>
                  <a:pt x="12956" y="15186"/>
                </a:cubicBezTo>
                <a:cubicBezTo>
                  <a:pt x="12956" y="15289"/>
                  <a:pt x="12956" y="15289"/>
                  <a:pt x="12956" y="15289"/>
                </a:cubicBezTo>
                <a:cubicBezTo>
                  <a:pt x="12956" y="15289"/>
                  <a:pt x="12956" y="15289"/>
                  <a:pt x="12956" y="15289"/>
                </a:cubicBezTo>
                <a:cubicBezTo>
                  <a:pt x="12956" y="15496"/>
                  <a:pt x="12956" y="15682"/>
                  <a:pt x="12891" y="15786"/>
                </a:cubicBezTo>
                <a:cubicBezTo>
                  <a:pt x="12891" y="15889"/>
                  <a:pt x="12809" y="15993"/>
                  <a:pt x="12744" y="16075"/>
                </a:cubicBezTo>
                <a:cubicBezTo>
                  <a:pt x="12744" y="16282"/>
                  <a:pt x="12613" y="16468"/>
                  <a:pt x="12531" y="16675"/>
                </a:cubicBezTo>
                <a:cubicBezTo>
                  <a:pt x="12531" y="16965"/>
                  <a:pt x="12613" y="17172"/>
                  <a:pt x="12678" y="17275"/>
                </a:cubicBezTo>
                <a:cubicBezTo>
                  <a:pt x="12744" y="17358"/>
                  <a:pt x="12891" y="17358"/>
                  <a:pt x="12956" y="17358"/>
                </a:cubicBezTo>
                <a:cubicBezTo>
                  <a:pt x="13103" y="17358"/>
                  <a:pt x="13234" y="17358"/>
                  <a:pt x="13446" y="17358"/>
                </a:cubicBezTo>
                <a:cubicBezTo>
                  <a:pt x="13512" y="17462"/>
                  <a:pt x="13659" y="17751"/>
                  <a:pt x="13724" y="17958"/>
                </a:cubicBezTo>
                <a:cubicBezTo>
                  <a:pt x="14067" y="17855"/>
                  <a:pt x="14427" y="17855"/>
                  <a:pt x="14492" y="17855"/>
                </a:cubicBezTo>
                <a:cubicBezTo>
                  <a:pt x="14557" y="17668"/>
                  <a:pt x="14557" y="17462"/>
                  <a:pt x="14623" y="17275"/>
                </a:cubicBezTo>
                <a:cubicBezTo>
                  <a:pt x="14427" y="17068"/>
                  <a:pt x="14214" y="16779"/>
                  <a:pt x="14149" y="16386"/>
                </a:cubicBezTo>
                <a:cubicBezTo>
                  <a:pt x="14002" y="16386"/>
                  <a:pt x="13790" y="16386"/>
                  <a:pt x="13659" y="16386"/>
                </a:cubicBezTo>
                <a:cubicBezTo>
                  <a:pt x="13577" y="15289"/>
                  <a:pt x="13724" y="13613"/>
                  <a:pt x="14067" y="13220"/>
                </a:cubicBezTo>
                <a:cubicBezTo>
                  <a:pt x="14557" y="12620"/>
                  <a:pt x="15750" y="12620"/>
                  <a:pt x="16240" y="13117"/>
                </a:cubicBezTo>
                <a:cubicBezTo>
                  <a:pt x="16583" y="13510"/>
                  <a:pt x="16796" y="15289"/>
                  <a:pt x="16649" y="16386"/>
                </a:cubicBezTo>
                <a:cubicBezTo>
                  <a:pt x="16583" y="16386"/>
                  <a:pt x="16240" y="16386"/>
                  <a:pt x="16240" y="16386"/>
                </a:cubicBezTo>
                <a:cubicBezTo>
                  <a:pt x="16093" y="16779"/>
                  <a:pt x="15946" y="16965"/>
                  <a:pt x="15668" y="17275"/>
                </a:cubicBezTo>
                <a:cubicBezTo>
                  <a:pt x="15750" y="17565"/>
                  <a:pt x="15816" y="17668"/>
                  <a:pt x="15881" y="17855"/>
                </a:cubicBezTo>
                <a:cubicBezTo>
                  <a:pt x="15881" y="17855"/>
                  <a:pt x="16093" y="17855"/>
                  <a:pt x="16306" y="17958"/>
                </a:cubicBezTo>
                <a:cubicBezTo>
                  <a:pt x="16371" y="17565"/>
                  <a:pt x="16518" y="17275"/>
                  <a:pt x="16714" y="17068"/>
                </a:cubicBezTo>
                <a:cubicBezTo>
                  <a:pt x="16927" y="17068"/>
                  <a:pt x="17139" y="17068"/>
                  <a:pt x="17351" y="17068"/>
                </a:cubicBezTo>
                <a:cubicBezTo>
                  <a:pt x="17482" y="17068"/>
                  <a:pt x="17629" y="16965"/>
                  <a:pt x="17760" y="16862"/>
                </a:cubicBezTo>
                <a:cubicBezTo>
                  <a:pt x="17842" y="16675"/>
                  <a:pt x="17907" y="16468"/>
                  <a:pt x="17907" y="16179"/>
                </a:cubicBezTo>
                <a:cubicBezTo>
                  <a:pt x="17760" y="15993"/>
                  <a:pt x="17629" y="15682"/>
                  <a:pt x="17564" y="15393"/>
                </a:cubicBezTo>
                <a:cubicBezTo>
                  <a:pt x="17482" y="15289"/>
                  <a:pt x="17417" y="15186"/>
                  <a:pt x="17351" y="14999"/>
                </a:cubicBezTo>
                <a:cubicBezTo>
                  <a:pt x="17351" y="14896"/>
                  <a:pt x="17286" y="14689"/>
                  <a:pt x="17286" y="14399"/>
                </a:cubicBezTo>
                <a:cubicBezTo>
                  <a:pt x="17286" y="14296"/>
                  <a:pt x="17286" y="14296"/>
                  <a:pt x="17286" y="14296"/>
                </a:cubicBezTo>
                <a:cubicBezTo>
                  <a:pt x="17351" y="14296"/>
                  <a:pt x="17351" y="14296"/>
                  <a:pt x="17351" y="14296"/>
                </a:cubicBezTo>
                <a:cubicBezTo>
                  <a:pt x="17351" y="14296"/>
                  <a:pt x="17351" y="14296"/>
                  <a:pt x="17417" y="14296"/>
                </a:cubicBezTo>
                <a:cubicBezTo>
                  <a:pt x="17286" y="13220"/>
                  <a:pt x="17351" y="12724"/>
                  <a:pt x="17695" y="12331"/>
                </a:cubicBezTo>
                <a:cubicBezTo>
                  <a:pt x="18185" y="11731"/>
                  <a:pt x="19165" y="11731"/>
                  <a:pt x="19721" y="12227"/>
                </a:cubicBezTo>
                <a:cubicBezTo>
                  <a:pt x="20064" y="12620"/>
                  <a:pt x="20129" y="13324"/>
                  <a:pt x="20064" y="14213"/>
                </a:cubicBezTo>
                <a:cubicBezTo>
                  <a:pt x="20064" y="14296"/>
                  <a:pt x="20129" y="14296"/>
                  <a:pt x="20129" y="14296"/>
                </a:cubicBezTo>
                <a:cubicBezTo>
                  <a:pt x="20211" y="14296"/>
                  <a:pt x="20211" y="14296"/>
                  <a:pt x="20211" y="14296"/>
                </a:cubicBezTo>
                <a:cubicBezTo>
                  <a:pt x="20211" y="14399"/>
                  <a:pt x="20211" y="14399"/>
                  <a:pt x="20211" y="14399"/>
                </a:cubicBezTo>
                <a:cubicBezTo>
                  <a:pt x="20211" y="14689"/>
                  <a:pt x="20129" y="14896"/>
                  <a:pt x="20129" y="14999"/>
                </a:cubicBezTo>
                <a:cubicBezTo>
                  <a:pt x="20064" y="15186"/>
                  <a:pt x="19998" y="15289"/>
                  <a:pt x="19933" y="15393"/>
                </a:cubicBezTo>
                <a:cubicBezTo>
                  <a:pt x="19851" y="15682"/>
                  <a:pt x="19721" y="15993"/>
                  <a:pt x="19573" y="16179"/>
                </a:cubicBezTo>
                <a:cubicBezTo>
                  <a:pt x="19655" y="16468"/>
                  <a:pt x="19721" y="16779"/>
                  <a:pt x="19851" y="16965"/>
                </a:cubicBezTo>
                <a:cubicBezTo>
                  <a:pt x="19933" y="16965"/>
                  <a:pt x="20064" y="17068"/>
                  <a:pt x="20211" y="16965"/>
                </a:cubicBezTo>
                <a:cubicBezTo>
                  <a:pt x="20407" y="16965"/>
                  <a:pt x="20554" y="16965"/>
                  <a:pt x="20766" y="16965"/>
                </a:cubicBezTo>
                <a:cubicBezTo>
                  <a:pt x="21322" y="17668"/>
                  <a:pt x="21600" y="19344"/>
                  <a:pt x="21534" y="20420"/>
                </a:cubicBezTo>
                <a:cubicBezTo>
                  <a:pt x="20979" y="21310"/>
                  <a:pt x="17351" y="21600"/>
                  <a:pt x="16159" y="20731"/>
                </a:cubicBezTo>
                <a:cubicBezTo>
                  <a:pt x="15195" y="20813"/>
                  <a:pt x="14002" y="20731"/>
                  <a:pt x="13234" y="20420"/>
                </a:cubicBezTo>
                <a:cubicBezTo>
                  <a:pt x="12123" y="20731"/>
                  <a:pt x="10162" y="20731"/>
                  <a:pt x="9672" y="19924"/>
                </a:cubicBezTo>
                <a:cubicBezTo>
                  <a:pt x="9754" y="19241"/>
                  <a:pt x="9819" y="17958"/>
                  <a:pt x="10309" y="17358"/>
                </a:cubicBezTo>
              </a:path>
              <a:path w="21600" h="21600">
                <a:moveTo>
                  <a:pt x="10244" y="0"/>
                </a:moveTo>
                <a:cubicBezTo>
                  <a:pt x="7238" y="0"/>
                  <a:pt x="4868" y="2358"/>
                  <a:pt x="4868" y="5213"/>
                </a:cubicBezTo>
                <a:cubicBezTo>
                  <a:pt x="4868" y="7303"/>
                  <a:pt x="6061" y="9062"/>
                  <a:pt x="7875" y="9868"/>
                </a:cubicBezTo>
                <a:cubicBezTo>
                  <a:pt x="7303" y="11048"/>
                  <a:pt x="7303" y="11048"/>
                  <a:pt x="7303" y="11048"/>
                </a:cubicBezTo>
                <a:cubicBezTo>
                  <a:pt x="8496" y="11544"/>
                  <a:pt x="8496" y="11544"/>
                  <a:pt x="8496" y="11544"/>
                </a:cubicBezTo>
                <a:cubicBezTo>
                  <a:pt x="6682" y="13117"/>
                  <a:pt x="6682" y="13117"/>
                  <a:pt x="6682" y="13117"/>
                </a:cubicBezTo>
                <a:cubicBezTo>
                  <a:pt x="9672" y="12124"/>
                  <a:pt x="9672" y="12124"/>
                  <a:pt x="9672" y="12124"/>
                </a:cubicBezTo>
                <a:cubicBezTo>
                  <a:pt x="9051" y="10944"/>
                  <a:pt x="9051" y="10944"/>
                  <a:pt x="9051" y="10944"/>
                </a:cubicBezTo>
                <a:cubicBezTo>
                  <a:pt x="10032" y="10365"/>
                  <a:pt x="10032" y="10365"/>
                  <a:pt x="10032" y="10365"/>
                </a:cubicBezTo>
                <a:cubicBezTo>
                  <a:pt x="10097" y="10365"/>
                  <a:pt x="10162" y="10365"/>
                  <a:pt x="10244" y="10365"/>
                </a:cubicBezTo>
                <a:cubicBezTo>
                  <a:pt x="13234" y="10365"/>
                  <a:pt x="15668" y="8089"/>
                  <a:pt x="15668" y="5213"/>
                </a:cubicBezTo>
                <a:cubicBezTo>
                  <a:pt x="15668" y="2358"/>
                  <a:pt x="13234" y="0"/>
                  <a:pt x="10244" y="0"/>
                </a:cubicBezTo>
              </a:path>
              <a:path w="21600" h="21600">
                <a:moveTo>
                  <a:pt x="3970" y="15496"/>
                </a:moveTo>
                <a:cubicBezTo>
                  <a:pt x="3757" y="16179"/>
                  <a:pt x="3757" y="16179"/>
                  <a:pt x="3757" y="16179"/>
                </a:cubicBezTo>
                <a:cubicBezTo>
                  <a:pt x="3970" y="16386"/>
                  <a:pt x="3970" y="16386"/>
                  <a:pt x="3970" y="16386"/>
                </a:cubicBezTo>
                <a:cubicBezTo>
                  <a:pt x="3414" y="19531"/>
                  <a:pt x="3414" y="19531"/>
                  <a:pt x="3414" y="19531"/>
                </a:cubicBezTo>
                <a:cubicBezTo>
                  <a:pt x="4166" y="20317"/>
                  <a:pt x="4166" y="20317"/>
                  <a:pt x="4166" y="20317"/>
                </a:cubicBezTo>
                <a:cubicBezTo>
                  <a:pt x="4166" y="20420"/>
                  <a:pt x="4166" y="20420"/>
                  <a:pt x="4166" y="20420"/>
                </a:cubicBezTo>
                <a:cubicBezTo>
                  <a:pt x="4166" y="20420"/>
                  <a:pt x="4166" y="20420"/>
                  <a:pt x="4166" y="20420"/>
                </a:cubicBezTo>
                <a:cubicBezTo>
                  <a:pt x="4248" y="20420"/>
                  <a:pt x="4248" y="20420"/>
                  <a:pt x="4248" y="20420"/>
                </a:cubicBezTo>
                <a:cubicBezTo>
                  <a:pt x="4248" y="20317"/>
                  <a:pt x="4248" y="20317"/>
                  <a:pt x="4248" y="20317"/>
                </a:cubicBezTo>
                <a:cubicBezTo>
                  <a:pt x="5016" y="19531"/>
                  <a:pt x="5016" y="19531"/>
                  <a:pt x="5016" y="19531"/>
                </a:cubicBezTo>
                <a:cubicBezTo>
                  <a:pt x="4378" y="16386"/>
                  <a:pt x="4378" y="16386"/>
                  <a:pt x="4378" y="16386"/>
                </a:cubicBezTo>
                <a:cubicBezTo>
                  <a:pt x="4656" y="16179"/>
                  <a:pt x="4656" y="16179"/>
                  <a:pt x="4656" y="16179"/>
                </a:cubicBezTo>
                <a:cubicBezTo>
                  <a:pt x="4460" y="15496"/>
                  <a:pt x="4460" y="15496"/>
                  <a:pt x="4460" y="15496"/>
                </a:cubicBezTo>
                <a:cubicBezTo>
                  <a:pt x="4166" y="15496"/>
                  <a:pt x="4166" y="15496"/>
                  <a:pt x="4166" y="15496"/>
                </a:cubicBezTo>
                <a:lnTo>
                  <a:pt x="3970" y="15496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4" name="曲线"/>
          <p:cNvSpPr/>
          <p:nvPr/>
        </p:nvSpPr>
        <p:spPr>
          <a:xfrm>
            <a:off x="8329034" y="2317324"/>
            <a:ext cx="1054931" cy="107554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6748" y="6390"/>
                </a:moveTo>
                <a:cubicBezTo>
                  <a:pt x="16851" y="6390"/>
                  <a:pt x="16954" y="6390"/>
                  <a:pt x="16954" y="6475"/>
                </a:cubicBezTo>
                <a:cubicBezTo>
                  <a:pt x="17264" y="6560"/>
                  <a:pt x="17264" y="6560"/>
                  <a:pt x="17264" y="6560"/>
                </a:cubicBezTo>
                <a:cubicBezTo>
                  <a:pt x="17264" y="6816"/>
                  <a:pt x="17264" y="6816"/>
                  <a:pt x="17264" y="6816"/>
                </a:cubicBezTo>
                <a:cubicBezTo>
                  <a:pt x="17264" y="7519"/>
                  <a:pt x="17161" y="8115"/>
                  <a:pt x="16954" y="8542"/>
                </a:cubicBezTo>
                <a:cubicBezTo>
                  <a:pt x="16748" y="8882"/>
                  <a:pt x="16438" y="9223"/>
                  <a:pt x="16025" y="9394"/>
                </a:cubicBezTo>
                <a:cubicBezTo>
                  <a:pt x="15819" y="10160"/>
                  <a:pt x="15509" y="10842"/>
                  <a:pt x="15096" y="11439"/>
                </a:cubicBezTo>
                <a:cubicBezTo>
                  <a:pt x="14580" y="12120"/>
                  <a:pt x="13832" y="12717"/>
                  <a:pt x="12903" y="12972"/>
                </a:cubicBezTo>
                <a:cubicBezTo>
                  <a:pt x="12490" y="13143"/>
                  <a:pt x="11458" y="13143"/>
                  <a:pt x="10425" y="13143"/>
                </a:cubicBezTo>
                <a:cubicBezTo>
                  <a:pt x="9393" y="13143"/>
                  <a:pt x="8464" y="13057"/>
                  <a:pt x="8051" y="12887"/>
                </a:cubicBezTo>
                <a:cubicBezTo>
                  <a:pt x="7225" y="12546"/>
                  <a:pt x="6606" y="12035"/>
                  <a:pt x="6090" y="11353"/>
                </a:cubicBezTo>
                <a:cubicBezTo>
                  <a:pt x="5780" y="10757"/>
                  <a:pt x="5470" y="10075"/>
                  <a:pt x="5264" y="9394"/>
                </a:cubicBezTo>
                <a:cubicBezTo>
                  <a:pt x="4851" y="9223"/>
                  <a:pt x="4541" y="8968"/>
                  <a:pt x="4335" y="8542"/>
                </a:cubicBezTo>
                <a:cubicBezTo>
                  <a:pt x="4129" y="8115"/>
                  <a:pt x="4025" y="7519"/>
                  <a:pt x="4025" y="6816"/>
                </a:cubicBezTo>
                <a:cubicBezTo>
                  <a:pt x="4025" y="6560"/>
                  <a:pt x="4025" y="6560"/>
                  <a:pt x="4025" y="6560"/>
                </a:cubicBezTo>
                <a:cubicBezTo>
                  <a:pt x="4232" y="6475"/>
                  <a:pt x="4232" y="6475"/>
                  <a:pt x="4232" y="6475"/>
                </a:cubicBezTo>
                <a:cubicBezTo>
                  <a:pt x="4335" y="6475"/>
                  <a:pt x="4335" y="6390"/>
                  <a:pt x="4438" y="6390"/>
                </a:cubicBezTo>
                <a:cubicBezTo>
                  <a:pt x="4129" y="3749"/>
                  <a:pt x="4232" y="2726"/>
                  <a:pt x="5470" y="1618"/>
                </a:cubicBezTo>
                <a:cubicBezTo>
                  <a:pt x="7845" y="0"/>
                  <a:pt x="13109" y="85"/>
                  <a:pt x="15509" y="1533"/>
                </a:cubicBezTo>
                <a:cubicBezTo>
                  <a:pt x="17161" y="2726"/>
                  <a:pt x="17264" y="4175"/>
                  <a:pt x="16748" y="6390"/>
                </a:cubicBezTo>
              </a:path>
              <a:path w="21600" h="21600">
                <a:moveTo>
                  <a:pt x="11870" y="14080"/>
                </a:moveTo>
                <a:cubicBezTo>
                  <a:pt x="11870" y="14698"/>
                  <a:pt x="11870" y="14698"/>
                  <a:pt x="11870" y="14698"/>
                </a:cubicBezTo>
                <a:cubicBezTo>
                  <a:pt x="11458" y="15294"/>
                  <a:pt x="11458" y="15294"/>
                  <a:pt x="11458" y="15294"/>
                </a:cubicBezTo>
                <a:cubicBezTo>
                  <a:pt x="12077" y="18617"/>
                  <a:pt x="12077" y="18617"/>
                  <a:pt x="12077" y="18617"/>
                </a:cubicBezTo>
                <a:cubicBezTo>
                  <a:pt x="14580" y="14165"/>
                  <a:pt x="14580" y="14165"/>
                  <a:pt x="14580" y="14165"/>
                </a:cubicBezTo>
                <a:cubicBezTo>
                  <a:pt x="18400" y="14080"/>
                  <a:pt x="18400" y="14080"/>
                  <a:pt x="18400" y="14080"/>
                </a:cubicBezTo>
                <a:cubicBezTo>
                  <a:pt x="20361" y="15635"/>
                  <a:pt x="21600" y="19214"/>
                  <a:pt x="21290" y="21600"/>
                </a:cubicBezTo>
                <a:cubicBezTo>
                  <a:pt x="14245" y="21600"/>
                  <a:pt x="7122" y="21600"/>
                  <a:pt x="0" y="21600"/>
                </a:cubicBezTo>
                <a:cubicBezTo>
                  <a:pt x="103" y="19469"/>
                  <a:pt x="516" y="15976"/>
                  <a:pt x="3096" y="14165"/>
                </a:cubicBezTo>
                <a:cubicBezTo>
                  <a:pt x="6503" y="14165"/>
                  <a:pt x="6503" y="14165"/>
                  <a:pt x="6503" y="14165"/>
                </a:cubicBezTo>
                <a:cubicBezTo>
                  <a:pt x="9703" y="18532"/>
                  <a:pt x="9703" y="18532"/>
                  <a:pt x="9703" y="18532"/>
                </a:cubicBezTo>
                <a:cubicBezTo>
                  <a:pt x="10322" y="15294"/>
                  <a:pt x="10322" y="15294"/>
                  <a:pt x="10322" y="15294"/>
                </a:cubicBezTo>
                <a:cubicBezTo>
                  <a:pt x="9909" y="14698"/>
                  <a:pt x="9909" y="14698"/>
                  <a:pt x="9909" y="14698"/>
                </a:cubicBezTo>
                <a:cubicBezTo>
                  <a:pt x="9909" y="14080"/>
                  <a:pt x="9909" y="14080"/>
                  <a:pt x="9909" y="14080"/>
                </a:cubicBezTo>
                <a:cubicBezTo>
                  <a:pt x="10735" y="13995"/>
                  <a:pt x="11045" y="13995"/>
                  <a:pt x="11870" y="14080"/>
                </a:cubicBezTo>
              </a:path>
              <a:path w="21600" h="21600">
                <a:moveTo>
                  <a:pt x="14683" y="5368"/>
                </a:moveTo>
                <a:cubicBezTo>
                  <a:pt x="13212" y="5623"/>
                  <a:pt x="10941" y="5879"/>
                  <a:pt x="9187" y="5027"/>
                </a:cubicBezTo>
                <a:cubicBezTo>
                  <a:pt x="8464" y="4686"/>
                  <a:pt x="7432" y="5368"/>
                  <a:pt x="6606" y="5282"/>
                </a:cubicBezTo>
                <a:cubicBezTo>
                  <a:pt x="6399" y="5708"/>
                  <a:pt x="6193" y="6134"/>
                  <a:pt x="6090" y="6646"/>
                </a:cubicBezTo>
                <a:cubicBezTo>
                  <a:pt x="5987" y="7072"/>
                  <a:pt x="5987" y="7072"/>
                  <a:pt x="5987" y="7072"/>
                </a:cubicBezTo>
                <a:cubicBezTo>
                  <a:pt x="5470" y="6986"/>
                  <a:pt x="5470" y="6986"/>
                  <a:pt x="5470" y="6986"/>
                </a:cubicBezTo>
                <a:cubicBezTo>
                  <a:pt x="5367" y="6986"/>
                  <a:pt x="5367" y="6986"/>
                  <a:pt x="5264" y="7072"/>
                </a:cubicBezTo>
                <a:cubicBezTo>
                  <a:pt x="5161" y="7072"/>
                  <a:pt x="5161" y="7072"/>
                  <a:pt x="5058" y="7072"/>
                </a:cubicBezTo>
                <a:cubicBezTo>
                  <a:pt x="5058" y="7519"/>
                  <a:pt x="5161" y="7945"/>
                  <a:pt x="5264" y="8201"/>
                </a:cubicBezTo>
                <a:cubicBezTo>
                  <a:pt x="5470" y="8456"/>
                  <a:pt x="5574" y="8627"/>
                  <a:pt x="5780" y="8627"/>
                </a:cubicBezTo>
                <a:cubicBezTo>
                  <a:pt x="6090" y="8712"/>
                  <a:pt x="6090" y="8712"/>
                  <a:pt x="6090" y="8712"/>
                </a:cubicBezTo>
                <a:cubicBezTo>
                  <a:pt x="6193" y="8968"/>
                  <a:pt x="6193" y="8968"/>
                  <a:pt x="6193" y="8968"/>
                </a:cubicBezTo>
                <a:cubicBezTo>
                  <a:pt x="6399" y="9649"/>
                  <a:pt x="6709" y="10416"/>
                  <a:pt x="7019" y="10927"/>
                </a:cubicBezTo>
                <a:cubicBezTo>
                  <a:pt x="7432" y="11439"/>
                  <a:pt x="7845" y="11865"/>
                  <a:pt x="8464" y="12120"/>
                </a:cubicBezTo>
                <a:cubicBezTo>
                  <a:pt x="8774" y="12205"/>
                  <a:pt x="9599" y="12291"/>
                  <a:pt x="10425" y="12291"/>
                </a:cubicBezTo>
                <a:cubicBezTo>
                  <a:pt x="11354" y="12291"/>
                  <a:pt x="12283" y="12205"/>
                  <a:pt x="12593" y="12120"/>
                </a:cubicBezTo>
                <a:cubicBezTo>
                  <a:pt x="13212" y="11950"/>
                  <a:pt x="13729" y="11524"/>
                  <a:pt x="14141" y="11013"/>
                </a:cubicBezTo>
                <a:cubicBezTo>
                  <a:pt x="14580" y="10416"/>
                  <a:pt x="14890" y="9734"/>
                  <a:pt x="15096" y="8968"/>
                </a:cubicBezTo>
                <a:cubicBezTo>
                  <a:pt x="15200" y="8712"/>
                  <a:pt x="15200" y="8712"/>
                  <a:pt x="15200" y="8712"/>
                </a:cubicBezTo>
                <a:cubicBezTo>
                  <a:pt x="15406" y="8627"/>
                  <a:pt x="15406" y="8627"/>
                  <a:pt x="15406" y="8627"/>
                </a:cubicBezTo>
                <a:cubicBezTo>
                  <a:pt x="15612" y="8542"/>
                  <a:pt x="15819" y="8456"/>
                  <a:pt x="15922" y="8201"/>
                </a:cubicBezTo>
                <a:cubicBezTo>
                  <a:pt x="16025" y="7945"/>
                  <a:pt x="16129" y="7519"/>
                  <a:pt x="16129" y="7072"/>
                </a:cubicBezTo>
                <a:cubicBezTo>
                  <a:pt x="16129" y="7072"/>
                  <a:pt x="16129" y="7072"/>
                  <a:pt x="16025" y="7072"/>
                </a:cubicBezTo>
                <a:cubicBezTo>
                  <a:pt x="15922" y="6986"/>
                  <a:pt x="15819" y="6986"/>
                  <a:pt x="15716" y="6986"/>
                </a:cubicBezTo>
                <a:cubicBezTo>
                  <a:pt x="15303" y="7072"/>
                  <a:pt x="15303" y="7072"/>
                  <a:pt x="15303" y="7072"/>
                </a:cubicBezTo>
                <a:cubicBezTo>
                  <a:pt x="15200" y="6646"/>
                  <a:pt x="15200" y="6646"/>
                  <a:pt x="15200" y="6646"/>
                </a:cubicBezTo>
                <a:cubicBezTo>
                  <a:pt x="15096" y="6220"/>
                  <a:pt x="14890" y="5794"/>
                  <a:pt x="14683" y="5368"/>
                </a:cubicBez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5" name="曲线"/>
          <p:cNvSpPr/>
          <p:nvPr/>
        </p:nvSpPr>
        <p:spPr>
          <a:xfrm>
            <a:off x="8616687" y="6033418"/>
            <a:ext cx="911843" cy="98901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692" y="17157"/>
                </a:moveTo>
                <a:lnTo>
                  <a:pt x="5692" y="8766"/>
                </a:lnTo>
                <a:lnTo>
                  <a:pt x="6502" y="8766"/>
                </a:lnTo>
                <a:lnTo>
                  <a:pt x="6502" y="7127"/>
                </a:lnTo>
                <a:lnTo>
                  <a:pt x="2092" y="7127"/>
                </a:lnTo>
                <a:lnTo>
                  <a:pt x="2092" y="8766"/>
                </a:lnTo>
                <a:lnTo>
                  <a:pt x="3037" y="8766"/>
                </a:lnTo>
                <a:lnTo>
                  <a:pt x="3037" y="17157"/>
                </a:lnTo>
                <a:lnTo>
                  <a:pt x="2092" y="17157"/>
                </a:lnTo>
                <a:lnTo>
                  <a:pt x="2092" y="18342"/>
                </a:lnTo>
                <a:lnTo>
                  <a:pt x="1259" y="18342"/>
                </a:lnTo>
                <a:lnTo>
                  <a:pt x="1259" y="19467"/>
                </a:lnTo>
                <a:lnTo>
                  <a:pt x="494" y="19467"/>
                </a:lnTo>
                <a:lnTo>
                  <a:pt x="494" y="20494"/>
                </a:lnTo>
                <a:lnTo>
                  <a:pt x="0" y="20494"/>
                </a:lnTo>
                <a:lnTo>
                  <a:pt x="0" y="21600"/>
                </a:lnTo>
                <a:lnTo>
                  <a:pt x="21600" y="21600"/>
                </a:lnTo>
                <a:lnTo>
                  <a:pt x="21600" y="20494"/>
                </a:lnTo>
                <a:lnTo>
                  <a:pt x="21037" y="20494"/>
                </a:lnTo>
                <a:lnTo>
                  <a:pt x="21037" y="19467"/>
                </a:lnTo>
                <a:lnTo>
                  <a:pt x="20294" y="19467"/>
                </a:lnTo>
                <a:lnTo>
                  <a:pt x="20294" y="18342"/>
                </a:lnTo>
                <a:lnTo>
                  <a:pt x="19642" y="18342"/>
                </a:lnTo>
                <a:lnTo>
                  <a:pt x="19642" y="17157"/>
                </a:lnTo>
                <a:lnTo>
                  <a:pt x="18900" y="17157"/>
                </a:lnTo>
                <a:lnTo>
                  <a:pt x="18900" y="8766"/>
                </a:lnTo>
                <a:lnTo>
                  <a:pt x="19642" y="8766"/>
                </a:lnTo>
                <a:lnTo>
                  <a:pt x="19642" y="7127"/>
                </a:lnTo>
                <a:lnTo>
                  <a:pt x="15300" y="7127"/>
                </a:lnTo>
                <a:lnTo>
                  <a:pt x="15300" y="8766"/>
                </a:lnTo>
                <a:lnTo>
                  <a:pt x="16245" y="8766"/>
                </a:lnTo>
                <a:lnTo>
                  <a:pt x="16245" y="17157"/>
                </a:lnTo>
                <a:lnTo>
                  <a:pt x="15300" y="17157"/>
                </a:lnTo>
                <a:lnTo>
                  <a:pt x="15300" y="18342"/>
                </a:lnTo>
                <a:lnTo>
                  <a:pt x="13072" y="18342"/>
                </a:lnTo>
                <a:lnTo>
                  <a:pt x="13072" y="12438"/>
                </a:lnTo>
                <a:lnTo>
                  <a:pt x="11227" y="12438"/>
                </a:lnTo>
                <a:lnTo>
                  <a:pt x="11227" y="18342"/>
                </a:lnTo>
                <a:lnTo>
                  <a:pt x="10575" y="18342"/>
                </a:lnTo>
                <a:lnTo>
                  <a:pt x="10575" y="12438"/>
                </a:lnTo>
                <a:lnTo>
                  <a:pt x="8730" y="12438"/>
                </a:lnTo>
                <a:lnTo>
                  <a:pt x="8730" y="18342"/>
                </a:lnTo>
                <a:lnTo>
                  <a:pt x="6502" y="18342"/>
                </a:lnTo>
                <a:lnTo>
                  <a:pt x="6502" y="17157"/>
                </a:lnTo>
                <a:lnTo>
                  <a:pt x="5692" y="17157"/>
                </a:lnTo>
                <a:lnTo>
                  <a:pt x="5692" y="17157"/>
                </a:lnTo>
              </a:path>
              <a:path w="21600" h="21600">
                <a:moveTo>
                  <a:pt x="10687" y="0"/>
                </a:moveTo>
                <a:lnTo>
                  <a:pt x="17144" y="3257"/>
                </a:lnTo>
                <a:lnTo>
                  <a:pt x="21195" y="5330"/>
                </a:lnTo>
                <a:lnTo>
                  <a:pt x="21195" y="6515"/>
                </a:lnTo>
                <a:lnTo>
                  <a:pt x="10687" y="6515"/>
                </a:lnTo>
                <a:lnTo>
                  <a:pt x="134" y="6515"/>
                </a:lnTo>
                <a:lnTo>
                  <a:pt x="134" y="5330"/>
                </a:lnTo>
                <a:lnTo>
                  <a:pt x="4320" y="3257"/>
                </a:lnTo>
                <a:lnTo>
                  <a:pt x="10687" y="0"/>
                </a:ln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6" name="曲线"/>
          <p:cNvSpPr/>
          <p:nvPr/>
        </p:nvSpPr>
        <p:spPr>
          <a:xfrm>
            <a:off x="783376" y="2334578"/>
            <a:ext cx="1122539" cy="9271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526" y="5188"/>
                </a:moveTo>
                <a:cubicBezTo>
                  <a:pt x="15524" y="5188"/>
                  <a:pt x="15524" y="5188"/>
                  <a:pt x="15524" y="5188"/>
                </a:cubicBezTo>
                <a:cubicBezTo>
                  <a:pt x="15442" y="5695"/>
                  <a:pt x="15294" y="6178"/>
                  <a:pt x="15146" y="6540"/>
                </a:cubicBezTo>
                <a:cubicBezTo>
                  <a:pt x="1070" y="6540"/>
                  <a:pt x="1070" y="6540"/>
                  <a:pt x="1070" y="6540"/>
                </a:cubicBezTo>
                <a:cubicBezTo>
                  <a:pt x="1070" y="20176"/>
                  <a:pt x="1070" y="20176"/>
                  <a:pt x="1070" y="20176"/>
                </a:cubicBezTo>
                <a:cubicBezTo>
                  <a:pt x="18142" y="20176"/>
                  <a:pt x="18142" y="20176"/>
                  <a:pt x="18142" y="20176"/>
                </a:cubicBezTo>
                <a:cubicBezTo>
                  <a:pt x="18142" y="14480"/>
                  <a:pt x="18142" y="14480"/>
                  <a:pt x="18142" y="14480"/>
                </a:cubicBezTo>
                <a:cubicBezTo>
                  <a:pt x="18373" y="13877"/>
                  <a:pt x="18603" y="13177"/>
                  <a:pt x="18834" y="12597"/>
                </a:cubicBezTo>
                <a:cubicBezTo>
                  <a:pt x="18834" y="12597"/>
                  <a:pt x="18834" y="12597"/>
                  <a:pt x="18834" y="12597"/>
                </a:cubicBezTo>
                <a:cubicBezTo>
                  <a:pt x="19146" y="11487"/>
                  <a:pt x="19146" y="11487"/>
                  <a:pt x="19146" y="11487"/>
                </a:cubicBezTo>
                <a:cubicBezTo>
                  <a:pt x="19212" y="11391"/>
                  <a:pt x="19212" y="11391"/>
                  <a:pt x="19212" y="11391"/>
                </a:cubicBezTo>
                <a:cubicBezTo>
                  <a:pt x="19212" y="11391"/>
                  <a:pt x="19212" y="11391"/>
                  <a:pt x="19212" y="11391"/>
                </a:cubicBezTo>
                <a:cubicBezTo>
                  <a:pt x="19212" y="20851"/>
                  <a:pt x="19212" y="20851"/>
                  <a:pt x="19212" y="20851"/>
                </a:cubicBezTo>
                <a:cubicBezTo>
                  <a:pt x="19212" y="21600"/>
                  <a:pt x="19212" y="21600"/>
                  <a:pt x="19212" y="21600"/>
                </a:cubicBezTo>
                <a:cubicBezTo>
                  <a:pt x="18685" y="21600"/>
                  <a:pt x="18685" y="21600"/>
                  <a:pt x="18685" y="21600"/>
                </a:cubicBezTo>
                <a:cubicBezTo>
                  <a:pt x="526" y="21600"/>
                  <a:pt x="526" y="21600"/>
                  <a:pt x="526" y="21600"/>
                </a:cubicBezTo>
                <a:cubicBezTo>
                  <a:pt x="0" y="21600"/>
                  <a:pt x="0" y="21600"/>
                  <a:pt x="0" y="21600"/>
                </a:cubicBezTo>
                <a:cubicBezTo>
                  <a:pt x="0" y="20851"/>
                  <a:pt x="0" y="20851"/>
                  <a:pt x="0" y="20851"/>
                </a:cubicBezTo>
                <a:cubicBezTo>
                  <a:pt x="0" y="5864"/>
                  <a:pt x="0" y="5864"/>
                  <a:pt x="0" y="5864"/>
                </a:cubicBezTo>
                <a:cubicBezTo>
                  <a:pt x="0" y="5188"/>
                  <a:pt x="0" y="5188"/>
                  <a:pt x="0" y="5188"/>
                </a:cubicBezTo>
                <a:cubicBezTo>
                  <a:pt x="526" y="5188"/>
                  <a:pt x="526" y="5188"/>
                  <a:pt x="526" y="5188"/>
                </a:cubicBezTo>
              </a:path>
              <a:path w="21600" h="21600">
                <a:moveTo>
                  <a:pt x="2683" y="13780"/>
                </a:moveTo>
                <a:cubicBezTo>
                  <a:pt x="2683" y="14890"/>
                  <a:pt x="2683" y="14890"/>
                  <a:pt x="2683" y="14890"/>
                </a:cubicBezTo>
                <a:cubicBezTo>
                  <a:pt x="8215" y="14890"/>
                  <a:pt x="8215" y="14890"/>
                  <a:pt x="8215" y="14890"/>
                </a:cubicBezTo>
                <a:cubicBezTo>
                  <a:pt x="8215" y="13780"/>
                  <a:pt x="8215" y="13780"/>
                  <a:pt x="8215" y="13780"/>
                </a:cubicBezTo>
                <a:cubicBezTo>
                  <a:pt x="2683" y="13780"/>
                  <a:pt x="2683" y="13780"/>
                  <a:pt x="2683" y="13780"/>
                </a:cubicBezTo>
              </a:path>
              <a:path w="21600" h="21600">
                <a:moveTo>
                  <a:pt x="2683" y="10884"/>
                </a:moveTo>
                <a:cubicBezTo>
                  <a:pt x="2683" y="11898"/>
                  <a:pt x="2683" y="11898"/>
                  <a:pt x="2683" y="11898"/>
                </a:cubicBezTo>
                <a:cubicBezTo>
                  <a:pt x="12067" y="11898"/>
                  <a:pt x="12067" y="11898"/>
                  <a:pt x="12067" y="11898"/>
                </a:cubicBezTo>
                <a:cubicBezTo>
                  <a:pt x="12067" y="10884"/>
                  <a:pt x="12067" y="10884"/>
                  <a:pt x="12067" y="10884"/>
                </a:cubicBezTo>
                <a:cubicBezTo>
                  <a:pt x="2683" y="10884"/>
                  <a:pt x="2683" y="10884"/>
                  <a:pt x="2683" y="10884"/>
                </a:cubicBezTo>
              </a:path>
              <a:path w="21600" h="21600">
                <a:moveTo>
                  <a:pt x="2683" y="7891"/>
                </a:moveTo>
                <a:cubicBezTo>
                  <a:pt x="2683" y="8977"/>
                  <a:pt x="2683" y="8977"/>
                  <a:pt x="2683" y="8977"/>
                </a:cubicBezTo>
                <a:cubicBezTo>
                  <a:pt x="12067" y="8977"/>
                  <a:pt x="12067" y="8977"/>
                  <a:pt x="12067" y="8977"/>
                </a:cubicBezTo>
                <a:cubicBezTo>
                  <a:pt x="12067" y="7891"/>
                  <a:pt x="12067" y="7891"/>
                  <a:pt x="12067" y="7891"/>
                </a:cubicBezTo>
                <a:cubicBezTo>
                  <a:pt x="2683" y="7891"/>
                  <a:pt x="2683" y="7891"/>
                  <a:pt x="2683" y="7891"/>
                </a:cubicBezTo>
              </a:path>
              <a:path w="21600" h="21600">
                <a:moveTo>
                  <a:pt x="19838" y="4488"/>
                </a:moveTo>
                <a:cubicBezTo>
                  <a:pt x="19904" y="3982"/>
                  <a:pt x="19986" y="3644"/>
                  <a:pt x="19986" y="3282"/>
                </a:cubicBezTo>
                <a:cubicBezTo>
                  <a:pt x="20678" y="3571"/>
                  <a:pt x="20678" y="3571"/>
                  <a:pt x="20678" y="3571"/>
                </a:cubicBezTo>
                <a:cubicBezTo>
                  <a:pt x="20217" y="4899"/>
                  <a:pt x="18751" y="8591"/>
                  <a:pt x="18916" y="8977"/>
                </a:cubicBezTo>
                <a:cubicBezTo>
                  <a:pt x="19064" y="9677"/>
                  <a:pt x="19525" y="9677"/>
                  <a:pt x="19525" y="9677"/>
                </a:cubicBezTo>
                <a:cubicBezTo>
                  <a:pt x="19673" y="8857"/>
                  <a:pt x="19673" y="8857"/>
                  <a:pt x="19673" y="8857"/>
                </a:cubicBezTo>
                <a:cubicBezTo>
                  <a:pt x="19673" y="8857"/>
                  <a:pt x="19525" y="8857"/>
                  <a:pt x="19525" y="8760"/>
                </a:cubicBezTo>
                <a:cubicBezTo>
                  <a:pt x="19443" y="8591"/>
                  <a:pt x="21369" y="3571"/>
                  <a:pt x="21369" y="3571"/>
                </a:cubicBezTo>
                <a:cubicBezTo>
                  <a:pt x="21600" y="3137"/>
                  <a:pt x="21600" y="3137"/>
                  <a:pt x="21600" y="3137"/>
                </a:cubicBezTo>
                <a:cubicBezTo>
                  <a:pt x="21221" y="2968"/>
                  <a:pt x="21221" y="2968"/>
                  <a:pt x="21221" y="2968"/>
                </a:cubicBezTo>
                <a:cubicBezTo>
                  <a:pt x="20068" y="2461"/>
                  <a:pt x="20068" y="2461"/>
                  <a:pt x="20068" y="2461"/>
                </a:cubicBezTo>
                <a:cubicBezTo>
                  <a:pt x="19986" y="0"/>
                  <a:pt x="18373" y="0"/>
                  <a:pt x="17220" y="3282"/>
                </a:cubicBezTo>
                <a:cubicBezTo>
                  <a:pt x="16595" y="5261"/>
                  <a:pt x="16068" y="7191"/>
                  <a:pt x="15524" y="9195"/>
                </a:cubicBezTo>
                <a:cubicBezTo>
                  <a:pt x="18208" y="10377"/>
                  <a:pt x="18208" y="10377"/>
                  <a:pt x="18208" y="10377"/>
                </a:cubicBezTo>
                <a:cubicBezTo>
                  <a:pt x="18834" y="8495"/>
                  <a:pt x="19377" y="6467"/>
                  <a:pt x="19838" y="4488"/>
                </a:cubicBezTo>
              </a:path>
              <a:path w="21600" h="21600">
                <a:moveTo>
                  <a:pt x="14520" y="14480"/>
                </a:moveTo>
                <a:cubicBezTo>
                  <a:pt x="13911" y="15397"/>
                  <a:pt x="13911" y="15397"/>
                  <a:pt x="13911" y="15397"/>
                </a:cubicBezTo>
                <a:cubicBezTo>
                  <a:pt x="14224" y="17883"/>
                  <a:pt x="14224" y="17883"/>
                  <a:pt x="14224" y="17883"/>
                </a:cubicBezTo>
                <a:cubicBezTo>
                  <a:pt x="14454" y="17955"/>
                  <a:pt x="14454" y="17955"/>
                  <a:pt x="14454" y="17955"/>
                </a:cubicBezTo>
                <a:cubicBezTo>
                  <a:pt x="14915" y="16483"/>
                  <a:pt x="14915" y="16483"/>
                  <a:pt x="14915" y="16483"/>
                </a:cubicBezTo>
                <a:cubicBezTo>
                  <a:pt x="14751" y="16387"/>
                  <a:pt x="14685" y="16097"/>
                  <a:pt x="14751" y="15880"/>
                </a:cubicBezTo>
                <a:cubicBezTo>
                  <a:pt x="14833" y="15566"/>
                  <a:pt x="15064" y="15494"/>
                  <a:pt x="15294" y="15566"/>
                </a:cubicBezTo>
                <a:cubicBezTo>
                  <a:pt x="15524" y="15663"/>
                  <a:pt x="15607" y="15976"/>
                  <a:pt x="15524" y="16290"/>
                </a:cubicBezTo>
                <a:cubicBezTo>
                  <a:pt x="15442" y="16483"/>
                  <a:pt x="15294" y="16580"/>
                  <a:pt x="15146" y="16580"/>
                </a:cubicBezTo>
                <a:cubicBezTo>
                  <a:pt x="14751" y="18076"/>
                  <a:pt x="14751" y="18076"/>
                  <a:pt x="14751" y="18076"/>
                </a:cubicBezTo>
                <a:cubicBezTo>
                  <a:pt x="14981" y="18293"/>
                  <a:pt x="14981" y="18293"/>
                  <a:pt x="14981" y="18293"/>
                </a:cubicBezTo>
                <a:cubicBezTo>
                  <a:pt x="16364" y="16676"/>
                  <a:pt x="16364" y="16676"/>
                  <a:pt x="16364" y="16676"/>
                </a:cubicBezTo>
                <a:cubicBezTo>
                  <a:pt x="16446" y="15397"/>
                  <a:pt x="16446" y="15397"/>
                  <a:pt x="16446" y="15397"/>
                </a:cubicBezTo>
                <a:cubicBezTo>
                  <a:pt x="14520" y="14480"/>
                  <a:pt x="14520" y="14480"/>
                  <a:pt x="14520" y="14480"/>
                </a:cubicBezTo>
              </a:path>
              <a:path w="21600" h="21600">
                <a:moveTo>
                  <a:pt x="18060" y="10884"/>
                </a:moveTo>
                <a:cubicBezTo>
                  <a:pt x="15442" y="9677"/>
                  <a:pt x="15442" y="9677"/>
                  <a:pt x="15442" y="9677"/>
                </a:cubicBezTo>
                <a:cubicBezTo>
                  <a:pt x="15064" y="11053"/>
                  <a:pt x="14751" y="12597"/>
                  <a:pt x="14454" y="13997"/>
                </a:cubicBezTo>
                <a:cubicBezTo>
                  <a:pt x="15212" y="14383"/>
                  <a:pt x="15985" y="14697"/>
                  <a:pt x="16677" y="15059"/>
                </a:cubicBezTo>
                <a:cubicBezTo>
                  <a:pt x="17220" y="13684"/>
                  <a:pt x="17681" y="12260"/>
                  <a:pt x="18060" y="10884"/>
                </a:cubicBezTo>
              </a:path>
              <a:path w="21600" h="21600">
                <a:moveTo>
                  <a:pt x="6371" y="18197"/>
                </a:moveTo>
                <a:cubicBezTo>
                  <a:pt x="6766" y="18993"/>
                  <a:pt x="6766" y="18993"/>
                  <a:pt x="6766" y="18993"/>
                </a:cubicBezTo>
                <a:cubicBezTo>
                  <a:pt x="6766" y="18993"/>
                  <a:pt x="8528" y="16580"/>
                  <a:pt x="8528" y="16990"/>
                </a:cubicBezTo>
                <a:cubicBezTo>
                  <a:pt x="8445" y="17086"/>
                  <a:pt x="8297" y="17279"/>
                  <a:pt x="8149" y="17497"/>
                </a:cubicBezTo>
                <a:cubicBezTo>
                  <a:pt x="7984" y="17786"/>
                  <a:pt x="7836" y="17955"/>
                  <a:pt x="7836" y="18293"/>
                </a:cubicBezTo>
                <a:cubicBezTo>
                  <a:pt x="7836" y="18679"/>
                  <a:pt x="7984" y="18896"/>
                  <a:pt x="8445" y="18896"/>
                </a:cubicBezTo>
                <a:cubicBezTo>
                  <a:pt x="8840" y="18993"/>
                  <a:pt x="9301" y="18776"/>
                  <a:pt x="9598" y="18583"/>
                </a:cubicBezTo>
                <a:cubicBezTo>
                  <a:pt x="9910" y="18462"/>
                  <a:pt x="10141" y="18390"/>
                  <a:pt x="10289" y="18390"/>
                </a:cubicBezTo>
                <a:cubicBezTo>
                  <a:pt x="10289" y="18583"/>
                  <a:pt x="10454" y="18679"/>
                  <a:pt x="10602" y="18776"/>
                </a:cubicBezTo>
                <a:cubicBezTo>
                  <a:pt x="10750" y="18776"/>
                  <a:pt x="10981" y="18679"/>
                  <a:pt x="11211" y="18583"/>
                </a:cubicBezTo>
                <a:cubicBezTo>
                  <a:pt x="11293" y="18462"/>
                  <a:pt x="11293" y="18462"/>
                  <a:pt x="11293" y="18462"/>
                </a:cubicBezTo>
                <a:cubicBezTo>
                  <a:pt x="11293" y="18583"/>
                  <a:pt x="11293" y="18583"/>
                  <a:pt x="11293" y="18583"/>
                </a:cubicBezTo>
                <a:cubicBezTo>
                  <a:pt x="11293" y="18583"/>
                  <a:pt x="11293" y="18583"/>
                  <a:pt x="11293" y="18583"/>
                </a:cubicBezTo>
                <a:cubicBezTo>
                  <a:pt x="11211" y="19065"/>
                  <a:pt x="11145" y="19379"/>
                  <a:pt x="11211" y="19572"/>
                </a:cubicBezTo>
                <a:cubicBezTo>
                  <a:pt x="11376" y="19983"/>
                  <a:pt x="11524" y="20079"/>
                  <a:pt x="11903" y="19983"/>
                </a:cubicBezTo>
                <a:cubicBezTo>
                  <a:pt x="12215" y="19789"/>
                  <a:pt x="12989" y="19886"/>
                  <a:pt x="12989" y="19886"/>
                </a:cubicBezTo>
                <a:cubicBezTo>
                  <a:pt x="13071" y="18993"/>
                  <a:pt x="13071" y="18993"/>
                  <a:pt x="13071" y="18993"/>
                </a:cubicBezTo>
                <a:cubicBezTo>
                  <a:pt x="13071" y="18993"/>
                  <a:pt x="12446" y="18896"/>
                  <a:pt x="11985" y="18993"/>
                </a:cubicBezTo>
                <a:cubicBezTo>
                  <a:pt x="11985" y="18896"/>
                  <a:pt x="11985" y="18896"/>
                  <a:pt x="11985" y="18776"/>
                </a:cubicBezTo>
                <a:cubicBezTo>
                  <a:pt x="11985" y="18776"/>
                  <a:pt x="11985" y="18776"/>
                  <a:pt x="11985" y="18776"/>
                </a:cubicBezTo>
                <a:cubicBezTo>
                  <a:pt x="11985" y="18679"/>
                  <a:pt x="12067" y="18583"/>
                  <a:pt x="12067" y="18390"/>
                </a:cubicBezTo>
                <a:cubicBezTo>
                  <a:pt x="12133" y="17883"/>
                  <a:pt x="11985" y="17593"/>
                  <a:pt x="11672" y="17497"/>
                </a:cubicBezTo>
                <a:cubicBezTo>
                  <a:pt x="11442" y="17497"/>
                  <a:pt x="11211" y="17593"/>
                  <a:pt x="10915" y="17690"/>
                </a:cubicBezTo>
                <a:cubicBezTo>
                  <a:pt x="10915" y="17690"/>
                  <a:pt x="10832" y="17786"/>
                  <a:pt x="10832" y="17786"/>
                </a:cubicBezTo>
                <a:cubicBezTo>
                  <a:pt x="10454" y="17279"/>
                  <a:pt x="9993" y="17497"/>
                  <a:pt x="9367" y="17786"/>
                </a:cubicBezTo>
                <a:cubicBezTo>
                  <a:pt x="9219" y="17786"/>
                  <a:pt x="9071" y="17883"/>
                  <a:pt x="8840" y="17955"/>
                </a:cubicBezTo>
                <a:cubicBezTo>
                  <a:pt x="8989" y="17690"/>
                  <a:pt x="9219" y="17376"/>
                  <a:pt x="9219" y="16990"/>
                </a:cubicBezTo>
                <a:cubicBezTo>
                  <a:pt x="9301" y="15276"/>
                  <a:pt x="6371" y="18197"/>
                  <a:pt x="6371" y="18197"/>
                </a:cubicBez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7" name="曲线"/>
          <p:cNvSpPr/>
          <p:nvPr/>
        </p:nvSpPr>
        <p:spPr>
          <a:xfrm>
            <a:off x="710921" y="5980723"/>
            <a:ext cx="1040407" cy="1100866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5400"/>
                </a:moveTo>
                <a:cubicBezTo>
                  <a:pt x="6005" y="5400"/>
                  <a:pt x="6005" y="5400"/>
                  <a:pt x="6005" y="5400"/>
                </a:cubicBezTo>
                <a:cubicBezTo>
                  <a:pt x="6986" y="5400"/>
                  <a:pt x="6986" y="5400"/>
                  <a:pt x="6986" y="5400"/>
                </a:cubicBezTo>
                <a:cubicBezTo>
                  <a:pt x="7166" y="6309"/>
                  <a:pt x="7166" y="6309"/>
                  <a:pt x="7166" y="6309"/>
                </a:cubicBezTo>
                <a:cubicBezTo>
                  <a:pt x="8848" y="12817"/>
                  <a:pt x="8848" y="12817"/>
                  <a:pt x="8848" y="12817"/>
                </a:cubicBezTo>
                <a:cubicBezTo>
                  <a:pt x="11590" y="12817"/>
                  <a:pt x="11590" y="12817"/>
                  <a:pt x="11590" y="12817"/>
                </a:cubicBezTo>
                <a:cubicBezTo>
                  <a:pt x="11590" y="10879"/>
                  <a:pt x="11590" y="10879"/>
                  <a:pt x="11590" y="10879"/>
                </a:cubicBezTo>
                <a:cubicBezTo>
                  <a:pt x="9388" y="10879"/>
                  <a:pt x="9388" y="10879"/>
                  <a:pt x="9388" y="10879"/>
                </a:cubicBezTo>
                <a:cubicBezTo>
                  <a:pt x="8948" y="8505"/>
                  <a:pt x="8948" y="8505"/>
                  <a:pt x="8948" y="8505"/>
                </a:cubicBezTo>
                <a:cubicBezTo>
                  <a:pt x="20098" y="8505"/>
                  <a:pt x="20098" y="8505"/>
                  <a:pt x="20098" y="8505"/>
                </a:cubicBezTo>
                <a:cubicBezTo>
                  <a:pt x="21660" y="8505"/>
                  <a:pt x="21660" y="8505"/>
                  <a:pt x="21660" y="8505"/>
                </a:cubicBezTo>
                <a:cubicBezTo>
                  <a:pt x="21159" y="10068"/>
                  <a:pt x="21159" y="10068"/>
                  <a:pt x="21159" y="10068"/>
                </a:cubicBezTo>
                <a:cubicBezTo>
                  <a:pt x="19758" y="15547"/>
                  <a:pt x="19758" y="15547"/>
                  <a:pt x="19758" y="15547"/>
                </a:cubicBezTo>
                <a:cubicBezTo>
                  <a:pt x="20018" y="15745"/>
                  <a:pt x="20198" y="15923"/>
                  <a:pt x="20458" y="16101"/>
                </a:cubicBezTo>
                <a:cubicBezTo>
                  <a:pt x="20999" y="16654"/>
                  <a:pt x="21339" y="17485"/>
                  <a:pt x="21339" y="18395"/>
                </a:cubicBezTo>
                <a:cubicBezTo>
                  <a:pt x="21339" y="19226"/>
                  <a:pt x="20999" y="20037"/>
                  <a:pt x="20458" y="20591"/>
                </a:cubicBezTo>
                <a:cubicBezTo>
                  <a:pt x="20458" y="20591"/>
                  <a:pt x="20458" y="20591"/>
                  <a:pt x="20458" y="20591"/>
                </a:cubicBezTo>
                <a:cubicBezTo>
                  <a:pt x="19838" y="21224"/>
                  <a:pt x="19137" y="21600"/>
                  <a:pt x="18236" y="21600"/>
                </a:cubicBezTo>
                <a:cubicBezTo>
                  <a:pt x="17356" y="21600"/>
                  <a:pt x="16655" y="21224"/>
                  <a:pt x="16034" y="20591"/>
                </a:cubicBezTo>
                <a:cubicBezTo>
                  <a:pt x="15594" y="20136"/>
                  <a:pt x="15234" y="19503"/>
                  <a:pt x="15134" y="18751"/>
                </a:cubicBezTo>
                <a:cubicBezTo>
                  <a:pt x="11510" y="18751"/>
                  <a:pt x="11510" y="18751"/>
                  <a:pt x="11510" y="18751"/>
                </a:cubicBezTo>
                <a:cubicBezTo>
                  <a:pt x="11410" y="19503"/>
                  <a:pt x="11150" y="20136"/>
                  <a:pt x="10629" y="20591"/>
                </a:cubicBezTo>
                <a:cubicBezTo>
                  <a:pt x="10629" y="20591"/>
                  <a:pt x="10629" y="20591"/>
                  <a:pt x="10629" y="20591"/>
                </a:cubicBezTo>
                <a:cubicBezTo>
                  <a:pt x="10089" y="21224"/>
                  <a:pt x="9288" y="21600"/>
                  <a:pt x="8487" y="21600"/>
                </a:cubicBezTo>
                <a:cubicBezTo>
                  <a:pt x="7607" y="21600"/>
                  <a:pt x="6806" y="21224"/>
                  <a:pt x="6285" y="20591"/>
                </a:cubicBezTo>
                <a:cubicBezTo>
                  <a:pt x="5745" y="20037"/>
                  <a:pt x="5405" y="19226"/>
                  <a:pt x="5405" y="18395"/>
                </a:cubicBezTo>
                <a:cubicBezTo>
                  <a:pt x="5405" y="17485"/>
                  <a:pt x="5745" y="16753"/>
                  <a:pt x="6285" y="16101"/>
                </a:cubicBezTo>
                <a:cubicBezTo>
                  <a:pt x="6285" y="16101"/>
                  <a:pt x="6285" y="16101"/>
                  <a:pt x="6285" y="16101"/>
                </a:cubicBezTo>
                <a:cubicBezTo>
                  <a:pt x="6285" y="16101"/>
                  <a:pt x="6285" y="16101"/>
                  <a:pt x="6285" y="16101"/>
                </a:cubicBezTo>
                <a:cubicBezTo>
                  <a:pt x="6546" y="15824"/>
                  <a:pt x="6806" y="15646"/>
                  <a:pt x="7166" y="15468"/>
                </a:cubicBezTo>
                <a:cubicBezTo>
                  <a:pt x="5124" y="7773"/>
                  <a:pt x="5124" y="7773"/>
                  <a:pt x="5124" y="7773"/>
                </a:cubicBezTo>
                <a:cubicBezTo>
                  <a:pt x="0" y="7773"/>
                  <a:pt x="0" y="7773"/>
                  <a:pt x="0" y="7773"/>
                </a:cubicBezTo>
                <a:cubicBezTo>
                  <a:pt x="0" y="5400"/>
                  <a:pt x="0" y="5400"/>
                  <a:pt x="0" y="5400"/>
                </a:cubicBezTo>
              </a:path>
              <a:path w="21600" h="21600">
                <a:moveTo>
                  <a:pt x="12031" y="0"/>
                </a:moveTo>
                <a:cubicBezTo>
                  <a:pt x="12031" y="3738"/>
                  <a:pt x="12031" y="3738"/>
                  <a:pt x="12031" y="3738"/>
                </a:cubicBezTo>
                <a:cubicBezTo>
                  <a:pt x="10269" y="3738"/>
                  <a:pt x="10269" y="3738"/>
                  <a:pt x="10269" y="3738"/>
                </a:cubicBezTo>
                <a:cubicBezTo>
                  <a:pt x="13892" y="7496"/>
                  <a:pt x="13892" y="7496"/>
                  <a:pt x="13892" y="7496"/>
                </a:cubicBezTo>
                <a:cubicBezTo>
                  <a:pt x="17436" y="3738"/>
                  <a:pt x="17436" y="3738"/>
                  <a:pt x="17436" y="3738"/>
                </a:cubicBezTo>
                <a:cubicBezTo>
                  <a:pt x="15674" y="3738"/>
                  <a:pt x="15674" y="3738"/>
                  <a:pt x="15674" y="3738"/>
                </a:cubicBezTo>
                <a:cubicBezTo>
                  <a:pt x="15674" y="0"/>
                  <a:pt x="15674" y="0"/>
                  <a:pt x="15674" y="0"/>
                </a:cubicBezTo>
                <a:cubicBezTo>
                  <a:pt x="12031" y="0"/>
                  <a:pt x="12031" y="0"/>
                  <a:pt x="12031" y="0"/>
                </a:cubicBezTo>
              </a:path>
              <a:path w="21600" h="21600">
                <a:moveTo>
                  <a:pt x="9208" y="14182"/>
                </a:moveTo>
                <a:cubicBezTo>
                  <a:pt x="9568" y="15369"/>
                  <a:pt x="9568" y="15369"/>
                  <a:pt x="9568" y="15369"/>
                </a:cubicBezTo>
                <a:cubicBezTo>
                  <a:pt x="9909" y="15547"/>
                  <a:pt x="10349" y="15824"/>
                  <a:pt x="10629" y="16101"/>
                </a:cubicBezTo>
                <a:cubicBezTo>
                  <a:pt x="10709" y="16200"/>
                  <a:pt x="10810" y="16298"/>
                  <a:pt x="10810" y="16298"/>
                </a:cubicBezTo>
                <a:cubicBezTo>
                  <a:pt x="11590" y="16298"/>
                  <a:pt x="11590" y="16298"/>
                  <a:pt x="11590" y="16298"/>
                </a:cubicBezTo>
                <a:cubicBezTo>
                  <a:pt x="11590" y="14182"/>
                  <a:pt x="11590" y="14182"/>
                  <a:pt x="11590" y="14182"/>
                </a:cubicBezTo>
                <a:cubicBezTo>
                  <a:pt x="9208" y="14182"/>
                  <a:pt x="9208" y="14182"/>
                  <a:pt x="9208" y="14182"/>
                </a:cubicBezTo>
              </a:path>
              <a:path w="21600" h="21600">
                <a:moveTo>
                  <a:pt x="17716" y="14182"/>
                </a:moveTo>
                <a:cubicBezTo>
                  <a:pt x="16375" y="14182"/>
                  <a:pt x="16375" y="14182"/>
                  <a:pt x="16375" y="14182"/>
                </a:cubicBezTo>
                <a:cubicBezTo>
                  <a:pt x="16375" y="15824"/>
                  <a:pt x="16375" y="15824"/>
                  <a:pt x="16375" y="15824"/>
                </a:cubicBezTo>
                <a:cubicBezTo>
                  <a:pt x="16735" y="15547"/>
                  <a:pt x="16995" y="15369"/>
                  <a:pt x="17436" y="15290"/>
                </a:cubicBezTo>
                <a:cubicBezTo>
                  <a:pt x="17716" y="14182"/>
                  <a:pt x="17716" y="14182"/>
                  <a:pt x="17716" y="14182"/>
                </a:cubicBezTo>
              </a:path>
              <a:path w="21600" h="21600">
                <a:moveTo>
                  <a:pt x="15134" y="14182"/>
                </a:moveTo>
                <a:cubicBezTo>
                  <a:pt x="12831" y="14182"/>
                  <a:pt x="12831" y="14182"/>
                  <a:pt x="12831" y="14182"/>
                </a:cubicBezTo>
                <a:cubicBezTo>
                  <a:pt x="12831" y="16298"/>
                  <a:pt x="12831" y="16298"/>
                  <a:pt x="12831" y="16298"/>
                </a:cubicBezTo>
                <a:cubicBezTo>
                  <a:pt x="15134" y="16298"/>
                  <a:pt x="15134" y="16298"/>
                  <a:pt x="15134" y="16298"/>
                </a:cubicBezTo>
                <a:cubicBezTo>
                  <a:pt x="15134" y="14182"/>
                  <a:pt x="15134" y="14182"/>
                  <a:pt x="15134" y="14182"/>
                </a:cubicBezTo>
              </a:path>
              <a:path w="21600" h="21600">
                <a:moveTo>
                  <a:pt x="12831" y="12817"/>
                </a:moveTo>
                <a:cubicBezTo>
                  <a:pt x="15134" y="12817"/>
                  <a:pt x="15134" y="12817"/>
                  <a:pt x="15134" y="12817"/>
                </a:cubicBezTo>
                <a:cubicBezTo>
                  <a:pt x="15134" y="10879"/>
                  <a:pt x="15134" y="10879"/>
                  <a:pt x="15134" y="10879"/>
                </a:cubicBezTo>
                <a:cubicBezTo>
                  <a:pt x="12831" y="10879"/>
                  <a:pt x="12831" y="10879"/>
                  <a:pt x="12831" y="10879"/>
                </a:cubicBezTo>
                <a:cubicBezTo>
                  <a:pt x="12831" y="12817"/>
                  <a:pt x="12831" y="12817"/>
                  <a:pt x="12831" y="12817"/>
                </a:cubicBezTo>
              </a:path>
              <a:path w="21600" h="21600">
                <a:moveTo>
                  <a:pt x="16375" y="12817"/>
                </a:moveTo>
                <a:cubicBezTo>
                  <a:pt x="18056" y="12817"/>
                  <a:pt x="18056" y="12817"/>
                  <a:pt x="18056" y="12817"/>
                </a:cubicBezTo>
                <a:cubicBezTo>
                  <a:pt x="18517" y="10879"/>
                  <a:pt x="18517" y="10879"/>
                  <a:pt x="18517" y="10879"/>
                </a:cubicBezTo>
                <a:cubicBezTo>
                  <a:pt x="16375" y="10879"/>
                  <a:pt x="16375" y="10879"/>
                  <a:pt x="16375" y="10879"/>
                </a:cubicBezTo>
                <a:cubicBezTo>
                  <a:pt x="16375" y="12817"/>
                  <a:pt x="16375" y="12817"/>
                  <a:pt x="16375" y="12817"/>
                </a:cubicBezTo>
              </a:path>
              <a:path w="21600" h="21600">
                <a:moveTo>
                  <a:pt x="19217" y="17386"/>
                </a:moveTo>
                <a:cubicBezTo>
                  <a:pt x="18957" y="17109"/>
                  <a:pt x="18597" y="17030"/>
                  <a:pt x="18236" y="17030"/>
                </a:cubicBezTo>
                <a:cubicBezTo>
                  <a:pt x="17896" y="17030"/>
                  <a:pt x="17536" y="17109"/>
                  <a:pt x="17275" y="17386"/>
                </a:cubicBezTo>
                <a:cubicBezTo>
                  <a:pt x="17275" y="17386"/>
                  <a:pt x="17275" y="17386"/>
                  <a:pt x="17275" y="17386"/>
                </a:cubicBezTo>
                <a:cubicBezTo>
                  <a:pt x="17095" y="17663"/>
                  <a:pt x="16915" y="18019"/>
                  <a:pt x="16915" y="18395"/>
                </a:cubicBezTo>
                <a:cubicBezTo>
                  <a:pt x="16915" y="18751"/>
                  <a:pt x="17095" y="19127"/>
                  <a:pt x="17275" y="19305"/>
                </a:cubicBezTo>
                <a:cubicBezTo>
                  <a:pt x="17536" y="19582"/>
                  <a:pt x="17896" y="19760"/>
                  <a:pt x="18236" y="19760"/>
                </a:cubicBezTo>
                <a:cubicBezTo>
                  <a:pt x="18597" y="19760"/>
                  <a:pt x="18957" y="19582"/>
                  <a:pt x="19217" y="19305"/>
                </a:cubicBezTo>
                <a:cubicBezTo>
                  <a:pt x="19397" y="19127"/>
                  <a:pt x="19578" y="18751"/>
                  <a:pt x="19578" y="18395"/>
                </a:cubicBezTo>
                <a:cubicBezTo>
                  <a:pt x="19578" y="18019"/>
                  <a:pt x="19397" y="17663"/>
                  <a:pt x="19217" y="17386"/>
                </a:cubicBezTo>
              </a:path>
              <a:path w="21600" h="21600">
                <a:moveTo>
                  <a:pt x="9388" y="17386"/>
                </a:moveTo>
                <a:cubicBezTo>
                  <a:pt x="9108" y="17109"/>
                  <a:pt x="8848" y="17030"/>
                  <a:pt x="8487" y="17030"/>
                </a:cubicBezTo>
                <a:cubicBezTo>
                  <a:pt x="8047" y="17030"/>
                  <a:pt x="7787" y="17109"/>
                  <a:pt x="7526" y="17386"/>
                </a:cubicBezTo>
                <a:cubicBezTo>
                  <a:pt x="7526" y="17386"/>
                  <a:pt x="7526" y="17386"/>
                  <a:pt x="7526" y="17386"/>
                </a:cubicBezTo>
                <a:cubicBezTo>
                  <a:pt x="7246" y="17663"/>
                  <a:pt x="7086" y="18019"/>
                  <a:pt x="7086" y="18395"/>
                </a:cubicBezTo>
                <a:cubicBezTo>
                  <a:pt x="7086" y="18751"/>
                  <a:pt x="7246" y="19127"/>
                  <a:pt x="7526" y="19305"/>
                </a:cubicBezTo>
                <a:cubicBezTo>
                  <a:pt x="7787" y="19582"/>
                  <a:pt x="8047" y="19760"/>
                  <a:pt x="8487" y="19760"/>
                </a:cubicBezTo>
                <a:cubicBezTo>
                  <a:pt x="8848" y="19760"/>
                  <a:pt x="9108" y="19582"/>
                  <a:pt x="9388" y="19305"/>
                </a:cubicBezTo>
                <a:cubicBezTo>
                  <a:pt x="9648" y="19127"/>
                  <a:pt x="9829" y="18751"/>
                  <a:pt x="9829" y="18395"/>
                </a:cubicBezTo>
                <a:cubicBezTo>
                  <a:pt x="9829" y="18019"/>
                  <a:pt x="9648" y="17663"/>
                  <a:pt x="9388" y="17386"/>
                </a:cubicBezTo>
                <a:close/>
              </a:path>
            </a:pathLst>
          </a:custGeom>
          <a:solidFill>
            <a:srgbClr val="2E75B6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8" name="矩形"/>
          <p:cNvSpPr/>
          <p:nvPr/>
        </p:nvSpPr>
        <p:spPr>
          <a:xfrm>
            <a:off x="1597024" y="315913"/>
            <a:ext cx="7735887" cy="5556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52946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AEO </a:t>
            </a:r>
            <a:r>
              <a:rPr lang="en-US" altLang="zh-CN" sz="3600" b="1" i="0" u="none" strike="noStrike" kern="0" cap="none" spc="-1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Facilitations</a:t>
            </a:r>
            <a:endParaRPr lang="zh-CN" altLang="en-US" sz="3600" b="1" i="0" u="none" strike="noStrike" kern="0" cap="none" spc="-10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359" name="矩形"/>
          <p:cNvSpPr/>
          <p:nvPr/>
        </p:nvSpPr>
        <p:spPr>
          <a:xfrm>
            <a:off x="10504170" y="2540635"/>
            <a:ext cx="4561840" cy="492124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Coordinator service</a:t>
            </a:r>
            <a:endParaRPr lang="zh-CN" altLang="en-US" sz="3200" b="1" i="0" u="none" strike="noStrike" kern="1200" cap="none" spc="0" baseline="0">
              <a:solidFill>
                <a:schemeClr val="bg1"/>
              </a:solidFill>
              <a:latin typeface="Times New Roman Bold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  <p:sp>
        <p:nvSpPr>
          <p:cNvPr id="360" name="矩形"/>
          <p:cNvSpPr/>
          <p:nvPr/>
        </p:nvSpPr>
        <p:spPr>
          <a:xfrm>
            <a:off x="10864319" y="6281702"/>
            <a:ext cx="4300531" cy="492443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0" rIns="0" bIns="0" anchor="t" anchorCtr="0">
            <a:spAutoFit/>
          </a:bodyPr>
          <a:lstStyle/>
          <a:p>
            <a:pPr marL="0" indent="0" algn="ctr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0" baseline="0">
                <a:solidFill>
                  <a:schemeClr val="bg1"/>
                </a:solidFill>
                <a:latin typeface="Times New Roman Bold" panose="02020603050405020304" charset="0"/>
                <a:ea typeface="微软雅黑" panose="020B0503020204020204" charset="-122"/>
                <a:cs typeface="Times New Roman" panose="02020603050405020304" charset="0"/>
                <a:sym typeface="Arial" panose="020B0604020202020204" pitchFamily="34" charset="0"/>
              </a:rPr>
              <a:t>Other related measures</a:t>
            </a:r>
            <a:endParaRPr lang="zh-CN" altLang="en-US" sz="3200" b="1" i="0" u="none" strike="noStrike" kern="1200" cap="none" spc="0" baseline="0">
              <a:solidFill>
                <a:schemeClr val="bg1"/>
              </a:solidFill>
              <a:latin typeface="Times New Roman Bold" panose="02020603050405020304" charset="0"/>
              <a:ea typeface="微软雅黑" panose="020B0503020204020204" charset="-122"/>
              <a:cs typeface="Times New Roman" panose="020206030504050203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矩形"/>
          <p:cNvSpPr/>
          <p:nvPr/>
        </p:nvSpPr>
        <p:spPr>
          <a:xfrm>
            <a:off x="0" y="0"/>
            <a:ext cx="16255999" cy="914400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2" name="矩形"/>
          <p:cNvSpPr/>
          <p:nvPr/>
        </p:nvSpPr>
        <p:spPr>
          <a:xfrm>
            <a:off x="13512801" y="166688"/>
            <a:ext cx="2501899" cy="93345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3" name="矩形"/>
          <p:cNvSpPr/>
          <p:nvPr/>
        </p:nvSpPr>
        <p:spPr>
          <a:xfrm>
            <a:off x="300038" y="185738"/>
            <a:ext cx="1438275" cy="91440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4" name="矩形"/>
          <p:cNvSpPr/>
          <p:nvPr/>
        </p:nvSpPr>
        <p:spPr>
          <a:xfrm>
            <a:off x="5103580" y="6725444"/>
            <a:ext cx="5530849" cy="963611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6" name="曲线"/>
          <p:cNvSpPr/>
          <p:nvPr/>
        </p:nvSpPr>
        <p:spPr>
          <a:xfrm>
            <a:off x="12003088" y="5500688"/>
            <a:ext cx="596899" cy="1619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7" name="曲线"/>
          <p:cNvSpPr/>
          <p:nvPr/>
        </p:nvSpPr>
        <p:spPr>
          <a:xfrm>
            <a:off x="12415838" y="2701925"/>
            <a:ext cx="184149" cy="279876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8" name="曲线"/>
          <p:cNvSpPr/>
          <p:nvPr/>
        </p:nvSpPr>
        <p:spPr>
          <a:xfrm>
            <a:off x="12003088" y="2543175"/>
            <a:ext cx="596899" cy="1587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19" name="曲线"/>
          <p:cNvSpPr/>
          <p:nvPr/>
        </p:nvSpPr>
        <p:spPr>
          <a:xfrm>
            <a:off x="11977687" y="2516188"/>
            <a:ext cx="647699" cy="31718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3721" y="20145"/>
                </a:moveTo>
                <a:lnTo>
                  <a:pt x="844" y="20145"/>
                </a:lnTo>
                <a:lnTo>
                  <a:pt x="517" y="20158"/>
                </a:lnTo>
                <a:lnTo>
                  <a:pt x="248" y="20194"/>
                </a:lnTo>
                <a:lnTo>
                  <a:pt x="63" y="20250"/>
                </a:lnTo>
                <a:lnTo>
                  <a:pt x="0" y="20318"/>
                </a:lnTo>
                <a:lnTo>
                  <a:pt x="0" y="21425"/>
                </a:lnTo>
                <a:lnTo>
                  <a:pt x="63" y="21492"/>
                </a:lnTo>
                <a:lnTo>
                  <a:pt x="248" y="21547"/>
                </a:lnTo>
                <a:lnTo>
                  <a:pt x="517" y="21584"/>
                </a:lnTo>
                <a:lnTo>
                  <a:pt x="844" y="21598"/>
                </a:lnTo>
                <a:lnTo>
                  <a:pt x="20750" y="21598"/>
                </a:lnTo>
                <a:lnTo>
                  <a:pt x="20419" y="21584"/>
                </a:lnTo>
                <a:lnTo>
                  <a:pt x="20153" y="21547"/>
                </a:lnTo>
                <a:lnTo>
                  <a:pt x="19972" y="21492"/>
                </a:lnTo>
                <a:lnTo>
                  <a:pt x="19905" y="21425"/>
                </a:lnTo>
                <a:lnTo>
                  <a:pt x="844" y="21425"/>
                </a:lnTo>
                <a:lnTo>
                  <a:pt x="844" y="21252"/>
                </a:lnTo>
                <a:lnTo>
                  <a:pt x="1691" y="21252"/>
                </a:lnTo>
                <a:lnTo>
                  <a:pt x="1691" y="20491"/>
                </a:lnTo>
                <a:lnTo>
                  <a:pt x="844" y="20491"/>
                </a:lnTo>
                <a:lnTo>
                  <a:pt x="844" y="20318"/>
                </a:lnTo>
                <a:lnTo>
                  <a:pt x="13721" y="20318"/>
                </a:lnTo>
                <a:lnTo>
                  <a:pt x="13721" y="20145"/>
                </a:lnTo>
                <a:lnTo>
                  <a:pt x="13721" y="20145"/>
                </a:lnTo>
              </a:path>
              <a:path w="21600" h="21600">
                <a:moveTo>
                  <a:pt x="20750" y="21252"/>
                </a:moveTo>
                <a:lnTo>
                  <a:pt x="20419" y="21266"/>
                </a:lnTo>
                <a:lnTo>
                  <a:pt x="20153" y="21303"/>
                </a:lnTo>
                <a:lnTo>
                  <a:pt x="19972" y="21358"/>
                </a:lnTo>
                <a:lnTo>
                  <a:pt x="19905" y="21425"/>
                </a:lnTo>
                <a:lnTo>
                  <a:pt x="19972" y="21492"/>
                </a:lnTo>
                <a:lnTo>
                  <a:pt x="20153" y="21547"/>
                </a:lnTo>
                <a:lnTo>
                  <a:pt x="20419" y="21584"/>
                </a:lnTo>
                <a:lnTo>
                  <a:pt x="20750" y="21598"/>
                </a:lnTo>
                <a:lnTo>
                  <a:pt x="20750" y="21252"/>
                </a:lnTo>
                <a:lnTo>
                  <a:pt x="20750" y="21252"/>
                </a:lnTo>
              </a:path>
              <a:path w="21600" h="21600">
                <a:moveTo>
                  <a:pt x="21600" y="21252"/>
                </a:moveTo>
                <a:lnTo>
                  <a:pt x="20750" y="21252"/>
                </a:lnTo>
                <a:lnTo>
                  <a:pt x="20750" y="21598"/>
                </a:lnTo>
                <a:lnTo>
                  <a:pt x="21082" y="21584"/>
                </a:lnTo>
                <a:lnTo>
                  <a:pt x="21348" y="21547"/>
                </a:lnTo>
                <a:lnTo>
                  <a:pt x="21531" y="21492"/>
                </a:lnTo>
                <a:lnTo>
                  <a:pt x="21600" y="21425"/>
                </a:lnTo>
                <a:lnTo>
                  <a:pt x="21600" y="21252"/>
                </a:lnTo>
                <a:lnTo>
                  <a:pt x="21600" y="21252"/>
                </a:lnTo>
              </a:path>
              <a:path w="21600" h="21600">
                <a:moveTo>
                  <a:pt x="1691" y="21252"/>
                </a:moveTo>
                <a:lnTo>
                  <a:pt x="844" y="21252"/>
                </a:lnTo>
                <a:lnTo>
                  <a:pt x="844" y="21425"/>
                </a:lnTo>
                <a:lnTo>
                  <a:pt x="1691" y="21425"/>
                </a:lnTo>
                <a:lnTo>
                  <a:pt x="1691" y="21252"/>
                </a:lnTo>
                <a:lnTo>
                  <a:pt x="1691" y="21252"/>
                </a:lnTo>
              </a:path>
              <a:path w="21600" h="21600">
                <a:moveTo>
                  <a:pt x="19905" y="21252"/>
                </a:moveTo>
                <a:lnTo>
                  <a:pt x="1691" y="21252"/>
                </a:lnTo>
                <a:lnTo>
                  <a:pt x="1691" y="21425"/>
                </a:lnTo>
                <a:lnTo>
                  <a:pt x="19905" y="21425"/>
                </a:lnTo>
                <a:lnTo>
                  <a:pt x="19905" y="21252"/>
                </a:lnTo>
                <a:lnTo>
                  <a:pt x="19905" y="21252"/>
                </a:lnTo>
              </a:path>
              <a:path w="21600" h="21600">
                <a:moveTo>
                  <a:pt x="20750" y="171"/>
                </a:moveTo>
                <a:lnTo>
                  <a:pt x="19905" y="171"/>
                </a:lnTo>
                <a:lnTo>
                  <a:pt x="19905" y="21425"/>
                </a:lnTo>
                <a:lnTo>
                  <a:pt x="19972" y="21358"/>
                </a:lnTo>
                <a:lnTo>
                  <a:pt x="20153" y="21303"/>
                </a:lnTo>
                <a:lnTo>
                  <a:pt x="20419" y="21266"/>
                </a:lnTo>
                <a:lnTo>
                  <a:pt x="20750" y="21252"/>
                </a:lnTo>
                <a:lnTo>
                  <a:pt x="21600" y="21252"/>
                </a:lnTo>
                <a:lnTo>
                  <a:pt x="21600" y="342"/>
                </a:lnTo>
                <a:lnTo>
                  <a:pt x="20750" y="342"/>
                </a:lnTo>
                <a:lnTo>
                  <a:pt x="20750" y="171"/>
                </a:lnTo>
                <a:lnTo>
                  <a:pt x="20750" y="171"/>
                </a:lnTo>
              </a:path>
              <a:path w="21600" h="21600">
                <a:moveTo>
                  <a:pt x="1691" y="20318"/>
                </a:moveTo>
                <a:lnTo>
                  <a:pt x="844" y="20318"/>
                </a:lnTo>
                <a:lnTo>
                  <a:pt x="844" y="20491"/>
                </a:lnTo>
                <a:lnTo>
                  <a:pt x="1691" y="20491"/>
                </a:lnTo>
                <a:lnTo>
                  <a:pt x="1691" y="20318"/>
                </a:lnTo>
                <a:lnTo>
                  <a:pt x="1691" y="20318"/>
                </a:lnTo>
              </a:path>
              <a:path w="21600" h="21600">
                <a:moveTo>
                  <a:pt x="13721" y="20318"/>
                </a:moveTo>
                <a:lnTo>
                  <a:pt x="1691" y="20318"/>
                </a:lnTo>
                <a:lnTo>
                  <a:pt x="1691" y="20491"/>
                </a:lnTo>
                <a:lnTo>
                  <a:pt x="14569" y="20491"/>
                </a:lnTo>
                <a:lnTo>
                  <a:pt x="14239" y="20477"/>
                </a:lnTo>
                <a:lnTo>
                  <a:pt x="13967" y="20440"/>
                </a:lnTo>
                <a:lnTo>
                  <a:pt x="13787" y="20385"/>
                </a:lnTo>
                <a:lnTo>
                  <a:pt x="13721" y="20318"/>
                </a:lnTo>
                <a:lnTo>
                  <a:pt x="13721" y="20318"/>
                </a:lnTo>
              </a:path>
              <a:path w="21600" h="21600">
                <a:moveTo>
                  <a:pt x="14569" y="20145"/>
                </a:moveTo>
                <a:lnTo>
                  <a:pt x="14239" y="20158"/>
                </a:lnTo>
                <a:lnTo>
                  <a:pt x="13967" y="20194"/>
                </a:lnTo>
                <a:lnTo>
                  <a:pt x="13787" y="20250"/>
                </a:lnTo>
                <a:lnTo>
                  <a:pt x="13721" y="20318"/>
                </a:lnTo>
                <a:lnTo>
                  <a:pt x="13787" y="20385"/>
                </a:lnTo>
                <a:lnTo>
                  <a:pt x="13967" y="20440"/>
                </a:lnTo>
                <a:lnTo>
                  <a:pt x="14239" y="20477"/>
                </a:lnTo>
                <a:lnTo>
                  <a:pt x="14569" y="20491"/>
                </a:lnTo>
                <a:lnTo>
                  <a:pt x="14569" y="20145"/>
                </a:lnTo>
                <a:lnTo>
                  <a:pt x="14569" y="20145"/>
                </a:lnTo>
              </a:path>
              <a:path w="21600" h="21600">
                <a:moveTo>
                  <a:pt x="15415" y="20145"/>
                </a:moveTo>
                <a:lnTo>
                  <a:pt x="14569" y="20145"/>
                </a:lnTo>
                <a:lnTo>
                  <a:pt x="14569" y="20491"/>
                </a:lnTo>
                <a:lnTo>
                  <a:pt x="14892" y="20477"/>
                </a:lnTo>
                <a:lnTo>
                  <a:pt x="15167" y="20440"/>
                </a:lnTo>
                <a:lnTo>
                  <a:pt x="15349" y="20385"/>
                </a:lnTo>
                <a:lnTo>
                  <a:pt x="15415" y="20318"/>
                </a:lnTo>
                <a:lnTo>
                  <a:pt x="15415" y="20145"/>
                </a:lnTo>
                <a:lnTo>
                  <a:pt x="15415" y="20145"/>
                </a:lnTo>
              </a:path>
              <a:path w="21600" h="21600">
                <a:moveTo>
                  <a:pt x="14569" y="1259"/>
                </a:moveTo>
                <a:lnTo>
                  <a:pt x="13721" y="1259"/>
                </a:lnTo>
                <a:lnTo>
                  <a:pt x="13721" y="20318"/>
                </a:lnTo>
                <a:lnTo>
                  <a:pt x="13787" y="20250"/>
                </a:lnTo>
                <a:lnTo>
                  <a:pt x="13967" y="20194"/>
                </a:lnTo>
                <a:lnTo>
                  <a:pt x="14239" y="20158"/>
                </a:lnTo>
                <a:lnTo>
                  <a:pt x="14569" y="20145"/>
                </a:lnTo>
                <a:lnTo>
                  <a:pt x="15415" y="20145"/>
                </a:lnTo>
                <a:lnTo>
                  <a:pt x="15415" y="1435"/>
                </a:lnTo>
                <a:lnTo>
                  <a:pt x="14569" y="1435"/>
                </a:lnTo>
                <a:lnTo>
                  <a:pt x="14569" y="1259"/>
                </a:lnTo>
                <a:lnTo>
                  <a:pt x="14569" y="1259"/>
                </a:lnTo>
              </a:path>
              <a:path w="21600" h="21600">
                <a:moveTo>
                  <a:pt x="20750" y="0"/>
                </a:moveTo>
                <a:lnTo>
                  <a:pt x="844" y="0"/>
                </a:lnTo>
                <a:lnTo>
                  <a:pt x="517" y="11"/>
                </a:lnTo>
                <a:lnTo>
                  <a:pt x="248" y="49"/>
                </a:lnTo>
                <a:lnTo>
                  <a:pt x="63" y="104"/>
                </a:lnTo>
                <a:lnTo>
                  <a:pt x="0" y="171"/>
                </a:lnTo>
                <a:lnTo>
                  <a:pt x="0" y="1259"/>
                </a:lnTo>
                <a:lnTo>
                  <a:pt x="63" y="1330"/>
                </a:lnTo>
                <a:lnTo>
                  <a:pt x="248" y="1383"/>
                </a:lnTo>
                <a:lnTo>
                  <a:pt x="517" y="1420"/>
                </a:lnTo>
                <a:lnTo>
                  <a:pt x="844" y="1435"/>
                </a:lnTo>
                <a:lnTo>
                  <a:pt x="13721" y="1435"/>
                </a:lnTo>
                <a:lnTo>
                  <a:pt x="13721" y="1259"/>
                </a:lnTo>
                <a:lnTo>
                  <a:pt x="844" y="1259"/>
                </a:lnTo>
                <a:lnTo>
                  <a:pt x="844" y="1089"/>
                </a:lnTo>
                <a:lnTo>
                  <a:pt x="1691" y="1089"/>
                </a:lnTo>
                <a:lnTo>
                  <a:pt x="1691" y="342"/>
                </a:lnTo>
                <a:lnTo>
                  <a:pt x="844" y="342"/>
                </a:lnTo>
                <a:lnTo>
                  <a:pt x="844" y="171"/>
                </a:lnTo>
                <a:lnTo>
                  <a:pt x="21600" y="171"/>
                </a:lnTo>
                <a:lnTo>
                  <a:pt x="21531" y="104"/>
                </a:lnTo>
                <a:lnTo>
                  <a:pt x="21348" y="49"/>
                </a:lnTo>
                <a:lnTo>
                  <a:pt x="21082" y="11"/>
                </a:lnTo>
                <a:lnTo>
                  <a:pt x="20750" y="0"/>
                </a:lnTo>
                <a:lnTo>
                  <a:pt x="20750" y="0"/>
                </a:lnTo>
              </a:path>
              <a:path w="21600" h="21600">
                <a:moveTo>
                  <a:pt x="14569" y="1089"/>
                </a:moveTo>
                <a:lnTo>
                  <a:pt x="1691" y="1089"/>
                </a:lnTo>
                <a:lnTo>
                  <a:pt x="1691" y="1259"/>
                </a:lnTo>
                <a:lnTo>
                  <a:pt x="14569" y="1259"/>
                </a:lnTo>
                <a:lnTo>
                  <a:pt x="14569" y="1435"/>
                </a:lnTo>
                <a:lnTo>
                  <a:pt x="15415" y="1435"/>
                </a:lnTo>
                <a:lnTo>
                  <a:pt x="15415" y="1259"/>
                </a:lnTo>
                <a:lnTo>
                  <a:pt x="15349" y="1193"/>
                </a:lnTo>
                <a:lnTo>
                  <a:pt x="15167" y="1138"/>
                </a:lnTo>
                <a:lnTo>
                  <a:pt x="14892" y="1099"/>
                </a:lnTo>
                <a:lnTo>
                  <a:pt x="14569" y="1089"/>
                </a:lnTo>
                <a:lnTo>
                  <a:pt x="14569" y="1089"/>
                </a:lnTo>
              </a:path>
              <a:path w="21600" h="21600">
                <a:moveTo>
                  <a:pt x="1691" y="1089"/>
                </a:moveTo>
                <a:lnTo>
                  <a:pt x="844" y="1089"/>
                </a:lnTo>
                <a:lnTo>
                  <a:pt x="844" y="1259"/>
                </a:lnTo>
                <a:lnTo>
                  <a:pt x="1691" y="1259"/>
                </a:lnTo>
                <a:lnTo>
                  <a:pt x="1691" y="1089"/>
                </a:lnTo>
                <a:lnTo>
                  <a:pt x="1691" y="1089"/>
                </a:lnTo>
              </a:path>
              <a:path w="21600" h="21600">
                <a:moveTo>
                  <a:pt x="1691" y="171"/>
                </a:moveTo>
                <a:lnTo>
                  <a:pt x="844" y="171"/>
                </a:lnTo>
                <a:lnTo>
                  <a:pt x="844" y="342"/>
                </a:lnTo>
                <a:lnTo>
                  <a:pt x="1691" y="342"/>
                </a:lnTo>
                <a:lnTo>
                  <a:pt x="1691" y="171"/>
                </a:lnTo>
                <a:lnTo>
                  <a:pt x="1691" y="171"/>
                </a:lnTo>
              </a:path>
              <a:path w="21600" h="21600">
                <a:moveTo>
                  <a:pt x="19905" y="171"/>
                </a:moveTo>
                <a:lnTo>
                  <a:pt x="1691" y="171"/>
                </a:lnTo>
                <a:lnTo>
                  <a:pt x="1691" y="342"/>
                </a:lnTo>
                <a:lnTo>
                  <a:pt x="19905" y="342"/>
                </a:lnTo>
                <a:lnTo>
                  <a:pt x="19905" y="171"/>
                </a:lnTo>
                <a:lnTo>
                  <a:pt x="19905" y="171"/>
                </a:lnTo>
              </a:path>
              <a:path w="21600" h="21600">
                <a:moveTo>
                  <a:pt x="21600" y="171"/>
                </a:moveTo>
                <a:lnTo>
                  <a:pt x="20750" y="171"/>
                </a:lnTo>
                <a:lnTo>
                  <a:pt x="20750" y="342"/>
                </a:lnTo>
                <a:lnTo>
                  <a:pt x="21600" y="342"/>
                </a:lnTo>
                <a:lnTo>
                  <a:pt x="21600" y="171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0" name="曲线"/>
          <p:cNvSpPr/>
          <p:nvPr/>
        </p:nvSpPr>
        <p:spPr>
          <a:xfrm>
            <a:off x="3270249" y="5502275"/>
            <a:ext cx="596900" cy="161924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1" name="曲线"/>
          <p:cNvSpPr/>
          <p:nvPr/>
        </p:nvSpPr>
        <p:spPr>
          <a:xfrm>
            <a:off x="3270249" y="2700338"/>
            <a:ext cx="187324" cy="2801937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550" y="21600"/>
                </a:lnTo>
                <a:lnTo>
                  <a:pt x="2155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2" name="曲线"/>
          <p:cNvSpPr/>
          <p:nvPr/>
        </p:nvSpPr>
        <p:spPr>
          <a:xfrm>
            <a:off x="3270249" y="2543175"/>
            <a:ext cx="596900" cy="157163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3" name="曲线"/>
          <p:cNvSpPr/>
          <p:nvPr/>
        </p:nvSpPr>
        <p:spPr>
          <a:xfrm>
            <a:off x="3244850" y="2516188"/>
            <a:ext cx="647700" cy="31750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751" y="0"/>
                </a:moveTo>
                <a:lnTo>
                  <a:pt x="847" y="0"/>
                </a:lnTo>
                <a:lnTo>
                  <a:pt x="517" y="12"/>
                </a:lnTo>
                <a:lnTo>
                  <a:pt x="248" y="48"/>
                </a:lnTo>
                <a:lnTo>
                  <a:pt x="62" y="104"/>
                </a:lnTo>
                <a:lnTo>
                  <a:pt x="0" y="170"/>
                </a:lnTo>
                <a:lnTo>
                  <a:pt x="0" y="21423"/>
                </a:lnTo>
                <a:lnTo>
                  <a:pt x="62" y="21491"/>
                </a:lnTo>
                <a:lnTo>
                  <a:pt x="248" y="21545"/>
                </a:lnTo>
                <a:lnTo>
                  <a:pt x="517" y="21581"/>
                </a:lnTo>
                <a:lnTo>
                  <a:pt x="847" y="21596"/>
                </a:lnTo>
                <a:lnTo>
                  <a:pt x="847" y="21250"/>
                </a:lnTo>
                <a:lnTo>
                  <a:pt x="1692" y="21250"/>
                </a:lnTo>
                <a:lnTo>
                  <a:pt x="1692" y="342"/>
                </a:lnTo>
                <a:lnTo>
                  <a:pt x="847" y="342"/>
                </a:lnTo>
                <a:lnTo>
                  <a:pt x="847" y="170"/>
                </a:lnTo>
                <a:lnTo>
                  <a:pt x="21599" y="170"/>
                </a:lnTo>
                <a:lnTo>
                  <a:pt x="21533" y="104"/>
                </a:lnTo>
                <a:lnTo>
                  <a:pt x="21351" y="48"/>
                </a:lnTo>
                <a:lnTo>
                  <a:pt x="21082" y="12"/>
                </a:lnTo>
                <a:lnTo>
                  <a:pt x="20751" y="0"/>
                </a:lnTo>
                <a:lnTo>
                  <a:pt x="20751" y="0"/>
                </a:lnTo>
              </a:path>
              <a:path w="21600" h="21600">
                <a:moveTo>
                  <a:pt x="847" y="21250"/>
                </a:moveTo>
                <a:lnTo>
                  <a:pt x="847" y="21596"/>
                </a:lnTo>
                <a:lnTo>
                  <a:pt x="1176" y="21581"/>
                </a:lnTo>
                <a:lnTo>
                  <a:pt x="1446" y="21545"/>
                </a:lnTo>
                <a:lnTo>
                  <a:pt x="1627" y="21491"/>
                </a:lnTo>
                <a:lnTo>
                  <a:pt x="1692" y="21423"/>
                </a:lnTo>
                <a:lnTo>
                  <a:pt x="1627" y="21356"/>
                </a:lnTo>
                <a:lnTo>
                  <a:pt x="1446" y="21301"/>
                </a:lnTo>
                <a:lnTo>
                  <a:pt x="1176" y="21263"/>
                </a:lnTo>
                <a:lnTo>
                  <a:pt x="847" y="21250"/>
                </a:lnTo>
                <a:lnTo>
                  <a:pt x="847" y="21250"/>
                </a:lnTo>
              </a:path>
              <a:path w="21600" h="21600">
                <a:moveTo>
                  <a:pt x="19905" y="21250"/>
                </a:moveTo>
                <a:lnTo>
                  <a:pt x="1692" y="21250"/>
                </a:lnTo>
                <a:lnTo>
                  <a:pt x="1692" y="21423"/>
                </a:lnTo>
                <a:lnTo>
                  <a:pt x="1627" y="21491"/>
                </a:lnTo>
                <a:lnTo>
                  <a:pt x="1446" y="21545"/>
                </a:lnTo>
                <a:lnTo>
                  <a:pt x="1176" y="21581"/>
                </a:lnTo>
                <a:lnTo>
                  <a:pt x="847" y="21596"/>
                </a:lnTo>
                <a:lnTo>
                  <a:pt x="20751" y="21596"/>
                </a:lnTo>
                <a:lnTo>
                  <a:pt x="21082" y="21581"/>
                </a:lnTo>
                <a:lnTo>
                  <a:pt x="21351" y="21545"/>
                </a:lnTo>
                <a:lnTo>
                  <a:pt x="21533" y="21491"/>
                </a:lnTo>
                <a:lnTo>
                  <a:pt x="21599" y="21423"/>
                </a:lnTo>
                <a:lnTo>
                  <a:pt x="19905" y="21423"/>
                </a:lnTo>
                <a:lnTo>
                  <a:pt x="19905" y="21250"/>
                </a:lnTo>
                <a:lnTo>
                  <a:pt x="19905" y="21250"/>
                </a:lnTo>
              </a:path>
              <a:path w="21600" h="21600">
                <a:moveTo>
                  <a:pt x="1692" y="21250"/>
                </a:moveTo>
                <a:lnTo>
                  <a:pt x="847" y="21250"/>
                </a:lnTo>
                <a:lnTo>
                  <a:pt x="1176" y="21263"/>
                </a:lnTo>
                <a:lnTo>
                  <a:pt x="1446" y="21301"/>
                </a:lnTo>
                <a:lnTo>
                  <a:pt x="1627" y="21356"/>
                </a:lnTo>
                <a:lnTo>
                  <a:pt x="1692" y="21423"/>
                </a:lnTo>
                <a:lnTo>
                  <a:pt x="1692" y="21250"/>
                </a:lnTo>
                <a:lnTo>
                  <a:pt x="1692" y="21250"/>
                </a:lnTo>
              </a:path>
              <a:path w="21600" h="21600">
                <a:moveTo>
                  <a:pt x="20751" y="20311"/>
                </a:moveTo>
                <a:lnTo>
                  <a:pt x="19905" y="20311"/>
                </a:lnTo>
                <a:lnTo>
                  <a:pt x="19905" y="21423"/>
                </a:lnTo>
                <a:lnTo>
                  <a:pt x="20751" y="21423"/>
                </a:lnTo>
                <a:lnTo>
                  <a:pt x="20751" y="21250"/>
                </a:lnTo>
                <a:lnTo>
                  <a:pt x="21599" y="21250"/>
                </a:lnTo>
                <a:lnTo>
                  <a:pt x="21599" y="20484"/>
                </a:lnTo>
                <a:lnTo>
                  <a:pt x="20751" y="20484"/>
                </a:lnTo>
                <a:lnTo>
                  <a:pt x="20751" y="20311"/>
                </a:lnTo>
                <a:lnTo>
                  <a:pt x="20751" y="20311"/>
                </a:lnTo>
              </a:path>
              <a:path w="21600" h="21600">
                <a:moveTo>
                  <a:pt x="21599" y="21250"/>
                </a:moveTo>
                <a:lnTo>
                  <a:pt x="20751" y="21250"/>
                </a:lnTo>
                <a:lnTo>
                  <a:pt x="20751" y="21423"/>
                </a:lnTo>
                <a:lnTo>
                  <a:pt x="21599" y="21423"/>
                </a:lnTo>
                <a:lnTo>
                  <a:pt x="21599" y="21250"/>
                </a:lnTo>
                <a:lnTo>
                  <a:pt x="21599" y="21250"/>
                </a:lnTo>
              </a:path>
              <a:path w="21600" h="21600">
                <a:moveTo>
                  <a:pt x="19905" y="1076"/>
                </a:moveTo>
                <a:lnTo>
                  <a:pt x="7058" y="1076"/>
                </a:lnTo>
                <a:lnTo>
                  <a:pt x="6727" y="1091"/>
                </a:lnTo>
                <a:lnTo>
                  <a:pt x="6459" y="1127"/>
                </a:lnTo>
                <a:lnTo>
                  <a:pt x="6277" y="1181"/>
                </a:lnTo>
                <a:lnTo>
                  <a:pt x="6209" y="1250"/>
                </a:lnTo>
                <a:lnTo>
                  <a:pt x="6209" y="20311"/>
                </a:lnTo>
                <a:lnTo>
                  <a:pt x="6277" y="20378"/>
                </a:lnTo>
                <a:lnTo>
                  <a:pt x="6459" y="20433"/>
                </a:lnTo>
                <a:lnTo>
                  <a:pt x="6727" y="20471"/>
                </a:lnTo>
                <a:lnTo>
                  <a:pt x="7058" y="20484"/>
                </a:lnTo>
                <a:lnTo>
                  <a:pt x="7058" y="20138"/>
                </a:lnTo>
                <a:lnTo>
                  <a:pt x="7905" y="20138"/>
                </a:lnTo>
                <a:lnTo>
                  <a:pt x="7905" y="1422"/>
                </a:lnTo>
                <a:lnTo>
                  <a:pt x="7058" y="1422"/>
                </a:lnTo>
                <a:lnTo>
                  <a:pt x="7058" y="1250"/>
                </a:lnTo>
                <a:lnTo>
                  <a:pt x="19905" y="1250"/>
                </a:lnTo>
                <a:lnTo>
                  <a:pt x="19905" y="1076"/>
                </a:lnTo>
                <a:lnTo>
                  <a:pt x="19905" y="1076"/>
                </a:lnTo>
              </a:path>
              <a:path w="21600" h="21600">
                <a:moveTo>
                  <a:pt x="7058" y="20138"/>
                </a:moveTo>
                <a:lnTo>
                  <a:pt x="7058" y="20484"/>
                </a:lnTo>
                <a:lnTo>
                  <a:pt x="7388" y="20471"/>
                </a:lnTo>
                <a:lnTo>
                  <a:pt x="7657" y="20433"/>
                </a:lnTo>
                <a:lnTo>
                  <a:pt x="7839" y="20378"/>
                </a:lnTo>
                <a:lnTo>
                  <a:pt x="7905" y="20311"/>
                </a:lnTo>
                <a:lnTo>
                  <a:pt x="7839" y="20243"/>
                </a:lnTo>
                <a:lnTo>
                  <a:pt x="7657" y="20189"/>
                </a:lnTo>
                <a:lnTo>
                  <a:pt x="7388" y="20150"/>
                </a:lnTo>
                <a:lnTo>
                  <a:pt x="7058" y="20138"/>
                </a:lnTo>
                <a:lnTo>
                  <a:pt x="7058" y="20138"/>
                </a:lnTo>
              </a:path>
              <a:path w="21600" h="21600">
                <a:moveTo>
                  <a:pt x="20751" y="20138"/>
                </a:moveTo>
                <a:lnTo>
                  <a:pt x="7905" y="20138"/>
                </a:lnTo>
                <a:lnTo>
                  <a:pt x="7905" y="20311"/>
                </a:lnTo>
                <a:lnTo>
                  <a:pt x="7839" y="20378"/>
                </a:lnTo>
                <a:lnTo>
                  <a:pt x="7657" y="20433"/>
                </a:lnTo>
                <a:lnTo>
                  <a:pt x="7388" y="20471"/>
                </a:lnTo>
                <a:lnTo>
                  <a:pt x="7058" y="20484"/>
                </a:lnTo>
                <a:lnTo>
                  <a:pt x="19905" y="20484"/>
                </a:lnTo>
                <a:lnTo>
                  <a:pt x="19905" y="20311"/>
                </a:lnTo>
                <a:lnTo>
                  <a:pt x="21599" y="20311"/>
                </a:lnTo>
                <a:lnTo>
                  <a:pt x="21533" y="20243"/>
                </a:lnTo>
                <a:lnTo>
                  <a:pt x="21351" y="20189"/>
                </a:lnTo>
                <a:lnTo>
                  <a:pt x="21082" y="20150"/>
                </a:lnTo>
                <a:lnTo>
                  <a:pt x="20751" y="20138"/>
                </a:lnTo>
                <a:lnTo>
                  <a:pt x="20751" y="20138"/>
                </a:lnTo>
              </a:path>
              <a:path w="21600" h="21600">
                <a:moveTo>
                  <a:pt x="21599" y="20311"/>
                </a:moveTo>
                <a:lnTo>
                  <a:pt x="20751" y="20311"/>
                </a:lnTo>
                <a:lnTo>
                  <a:pt x="20751" y="20484"/>
                </a:lnTo>
                <a:lnTo>
                  <a:pt x="21599" y="20484"/>
                </a:lnTo>
                <a:lnTo>
                  <a:pt x="21599" y="20311"/>
                </a:lnTo>
                <a:lnTo>
                  <a:pt x="21599" y="20311"/>
                </a:lnTo>
              </a:path>
              <a:path w="21600" h="21600">
                <a:moveTo>
                  <a:pt x="7905" y="20138"/>
                </a:moveTo>
                <a:lnTo>
                  <a:pt x="7058" y="20138"/>
                </a:lnTo>
                <a:lnTo>
                  <a:pt x="7388" y="20150"/>
                </a:lnTo>
                <a:lnTo>
                  <a:pt x="7657" y="20189"/>
                </a:lnTo>
                <a:lnTo>
                  <a:pt x="7839" y="20243"/>
                </a:lnTo>
                <a:lnTo>
                  <a:pt x="7905" y="20311"/>
                </a:lnTo>
                <a:lnTo>
                  <a:pt x="7905" y="20138"/>
                </a:lnTo>
                <a:lnTo>
                  <a:pt x="7905" y="20138"/>
                </a:lnTo>
              </a:path>
              <a:path w="21600" h="21600">
                <a:moveTo>
                  <a:pt x="7905" y="1250"/>
                </a:moveTo>
                <a:lnTo>
                  <a:pt x="7058" y="1250"/>
                </a:lnTo>
                <a:lnTo>
                  <a:pt x="7058" y="1422"/>
                </a:lnTo>
                <a:lnTo>
                  <a:pt x="7905" y="1422"/>
                </a:lnTo>
                <a:lnTo>
                  <a:pt x="7905" y="1250"/>
                </a:lnTo>
                <a:lnTo>
                  <a:pt x="7905" y="1250"/>
                </a:lnTo>
              </a:path>
              <a:path w="21600" h="21600">
                <a:moveTo>
                  <a:pt x="21599" y="1076"/>
                </a:moveTo>
                <a:lnTo>
                  <a:pt x="20751" y="1076"/>
                </a:lnTo>
                <a:lnTo>
                  <a:pt x="20751" y="1250"/>
                </a:lnTo>
                <a:lnTo>
                  <a:pt x="7905" y="1250"/>
                </a:lnTo>
                <a:lnTo>
                  <a:pt x="7905" y="1422"/>
                </a:lnTo>
                <a:lnTo>
                  <a:pt x="20751" y="1422"/>
                </a:lnTo>
                <a:lnTo>
                  <a:pt x="21082" y="1406"/>
                </a:lnTo>
                <a:lnTo>
                  <a:pt x="21351" y="1371"/>
                </a:lnTo>
                <a:lnTo>
                  <a:pt x="21533" y="1315"/>
                </a:lnTo>
                <a:lnTo>
                  <a:pt x="21599" y="1250"/>
                </a:lnTo>
                <a:lnTo>
                  <a:pt x="21599" y="1076"/>
                </a:lnTo>
                <a:lnTo>
                  <a:pt x="21599" y="1076"/>
                </a:lnTo>
              </a:path>
              <a:path w="21600" h="21600">
                <a:moveTo>
                  <a:pt x="20751" y="170"/>
                </a:moveTo>
                <a:lnTo>
                  <a:pt x="19905" y="170"/>
                </a:lnTo>
                <a:lnTo>
                  <a:pt x="19905" y="1250"/>
                </a:lnTo>
                <a:lnTo>
                  <a:pt x="20751" y="1250"/>
                </a:lnTo>
                <a:lnTo>
                  <a:pt x="20751" y="1076"/>
                </a:lnTo>
                <a:lnTo>
                  <a:pt x="21599" y="1076"/>
                </a:lnTo>
                <a:lnTo>
                  <a:pt x="21599" y="342"/>
                </a:lnTo>
                <a:lnTo>
                  <a:pt x="20751" y="342"/>
                </a:lnTo>
                <a:lnTo>
                  <a:pt x="20751" y="170"/>
                </a:lnTo>
                <a:lnTo>
                  <a:pt x="20751" y="170"/>
                </a:lnTo>
              </a:path>
              <a:path w="21600" h="21600">
                <a:moveTo>
                  <a:pt x="1692" y="170"/>
                </a:moveTo>
                <a:lnTo>
                  <a:pt x="847" y="170"/>
                </a:lnTo>
                <a:lnTo>
                  <a:pt x="847" y="342"/>
                </a:lnTo>
                <a:lnTo>
                  <a:pt x="1692" y="342"/>
                </a:lnTo>
                <a:lnTo>
                  <a:pt x="1692" y="170"/>
                </a:lnTo>
                <a:lnTo>
                  <a:pt x="1692" y="170"/>
                </a:lnTo>
              </a:path>
              <a:path w="21600" h="21600">
                <a:moveTo>
                  <a:pt x="19905" y="170"/>
                </a:moveTo>
                <a:lnTo>
                  <a:pt x="1692" y="170"/>
                </a:lnTo>
                <a:lnTo>
                  <a:pt x="1692" y="342"/>
                </a:lnTo>
                <a:lnTo>
                  <a:pt x="19905" y="342"/>
                </a:lnTo>
                <a:lnTo>
                  <a:pt x="19905" y="170"/>
                </a:lnTo>
                <a:lnTo>
                  <a:pt x="19905" y="170"/>
                </a:lnTo>
              </a:path>
              <a:path w="21600" h="21600">
                <a:moveTo>
                  <a:pt x="21599" y="170"/>
                </a:moveTo>
                <a:lnTo>
                  <a:pt x="20751" y="170"/>
                </a:lnTo>
                <a:lnTo>
                  <a:pt x="20751" y="342"/>
                </a:lnTo>
                <a:lnTo>
                  <a:pt x="21599" y="342"/>
                </a:lnTo>
                <a:lnTo>
                  <a:pt x="21599" y="170"/>
                </a:lnTo>
                <a:close/>
              </a:path>
            </a:pathLst>
          </a:custGeom>
          <a:solidFill>
            <a:srgbClr val="23CDFD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24" name="文本框"/>
          <p:cNvSpPr>
            <a:spLocks noGrp="1"/>
          </p:cNvSpPr>
          <p:nvPr>
            <p:ph type="body" idx="1"/>
          </p:nvPr>
        </p:nvSpPr>
        <p:spPr>
          <a:xfrm>
            <a:off x="4030662" y="2930525"/>
            <a:ext cx="8135938" cy="233997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651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None/>
            </a:pPr>
            <a:r>
              <a:rPr lang="en-US" altLang="zh-CN" sz="15300" b="1" i="0" u="none" strike="noStrike" kern="0" cap="none" spc="10" baseline="0">
                <a:solidFill>
                  <a:srgbClr val="00CC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THANKS</a:t>
            </a:r>
            <a:endParaRPr lang="zh-CN" altLang="en-US" sz="15300" b="1" i="0" u="none" strike="noStrike" kern="0" cap="none" spc="10" baseline="0">
              <a:solidFill>
                <a:srgbClr val="00CC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25" name="矩形"/>
          <p:cNvSpPr/>
          <p:nvPr/>
        </p:nvSpPr>
        <p:spPr>
          <a:xfrm>
            <a:off x="6803001" y="7989749"/>
            <a:ext cx="2649995" cy="42255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2650" b="1" spc="-10" dirty="0">
                <a:solidFill>
                  <a:srgbClr val="D5EFFE"/>
                </a:solidFill>
              </a:rPr>
              <a:t>September</a:t>
            </a:r>
            <a:r>
              <a:rPr lang="en-US" altLang="zh-CN" sz="2650" b="1" i="0" u="none" strike="noStrike" kern="1200" cap="none" spc="-10" baseline="0" dirty="0">
                <a:solidFill>
                  <a:srgbClr val="D5EFFE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,</a:t>
            </a:r>
            <a:r>
              <a:rPr lang="en-US" altLang="zh-CN" sz="2650" b="1" i="0" u="none" strike="noStrike" kern="1200" cap="none" spc="-60" baseline="0" dirty="0">
                <a:solidFill>
                  <a:srgbClr val="D5EFFE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2650" b="1" i="0" u="none" strike="noStrike" kern="1200" cap="none" spc="5" baseline="0" dirty="0">
                <a:solidFill>
                  <a:srgbClr val="D5EFFE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2023</a:t>
            </a:r>
            <a:endParaRPr lang="zh-CN" altLang="en-US" sz="2650" b="0" i="0" u="none" strike="noStrike" kern="1200" cap="none" spc="0" baseline="0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直线"/>
          <p:cNvSpPr/>
          <p:nvPr/>
        </p:nvSpPr>
        <p:spPr>
          <a:xfrm>
            <a:off x="5016500" y="3552825"/>
            <a:ext cx="8632825" cy="12699"/>
          </a:xfrm>
          <a:prstGeom prst="line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1" name="矩形"/>
          <p:cNvSpPr/>
          <p:nvPr/>
        </p:nvSpPr>
        <p:spPr>
          <a:xfrm>
            <a:off x="4894263" y="2876550"/>
            <a:ext cx="9898061" cy="63436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 dirty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Overview of China's AEO Program</a:t>
            </a:r>
            <a:endParaRPr lang="zh-CN" altLang="en-US" sz="3600" b="1" i="0" u="none" strike="noStrike" kern="1200" cap="none" spc="0" baseline="0" dirty="0">
              <a:solidFill>
                <a:schemeClr val="tx2"/>
              </a:solidFill>
              <a:latin typeface="Times New Roman Bold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2" name="矩形"/>
          <p:cNvSpPr/>
          <p:nvPr/>
        </p:nvSpPr>
        <p:spPr>
          <a:xfrm>
            <a:off x="5300663" y="6411913"/>
            <a:ext cx="7542213" cy="37782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71" name="组合"/>
          <p:cNvGrpSpPr/>
          <p:nvPr/>
        </p:nvGrpSpPr>
        <p:grpSpPr>
          <a:xfrm rot="4976861" flipH="1">
            <a:off x="4348163" y="3073400"/>
            <a:ext cx="431799" cy="414338"/>
            <a:chOff x="4348163" y="3073400"/>
            <a:chExt cx="431799" cy="414338"/>
          </a:xfrm>
        </p:grpSpPr>
        <p:pic>
          <p:nvPicPr>
            <p:cNvPr id="54" name="图片" descr="592504152152689075792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4388379" y="3094539"/>
              <a:ext cx="368299" cy="36360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  <p:grpSp>
          <p:nvGrpSpPr>
            <p:cNvPr id="57" name="组合"/>
            <p:cNvGrpSpPr/>
            <p:nvPr/>
          </p:nvGrpSpPr>
          <p:grpSpPr>
            <a:xfrm rot="4976861" flipH="1">
              <a:off x="4369568" y="3077388"/>
              <a:ext cx="374172" cy="374649"/>
              <a:chOff x="4369568" y="3077388"/>
              <a:chExt cx="374172" cy="374649"/>
            </a:xfrm>
          </p:grpSpPr>
          <p:pic>
            <p:nvPicPr>
              <p:cNvPr id="55" name="图片" descr="2213429101532915208159.png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369568" y="3077388"/>
                <a:ext cx="374172" cy="374649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</p:pic>
          <p:sp>
            <p:nvSpPr>
              <p:cNvPr id="56" name="矩形"/>
              <p:cNvSpPr/>
              <p:nvPr/>
            </p:nvSpPr>
            <p:spPr>
              <a:xfrm rot="4976862">
                <a:off x="4398998" y="3102954"/>
                <a:ext cx="260349" cy="260017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8" name="组合"/>
            <p:cNvGrpSpPr/>
            <p:nvPr/>
          </p:nvGrpSpPr>
          <p:grpSpPr>
            <a:xfrm rot="1297423" flipV="1">
              <a:off x="4409546" y="3375696"/>
              <a:ext cx="287866" cy="90900"/>
              <a:chOff x="4409546" y="3375696"/>
              <a:chExt cx="287866" cy="90900"/>
            </a:xfrm>
          </p:grpSpPr>
          <p:grpSp>
            <p:nvGrpSpPr>
              <p:cNvPr id="62" name="组合"/>
              <p:cNvGrpSpPr/>
              <p:nvPr/>
            </p:nvGrpSpPr>
            <p:grpSpPr>
              <a:xfrm>
                <a:off x="4409546" y="3375696"/>
                <a:ext cx="268817" cy="90900"/>
                <a:chOff x="4409546" y="3375696"/>
                <a:chExt cx="268817" cy="90900"/>
              </a:xfrm>
            </p:grpSpPr>
            <p:sp>
              <p:nvSpPr>
                <p:cNvPr id="58" name="新月形"/>
                <p:cNvSpPr/>
                <p:nvPr/>
              </p:nvSpPr>
              <p:spPr>
                <a:xfrm rot="5263130">
                  <a:off x="4483659" y="3318495"/>
                  <a:ext cx="46506" cy="194733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59" name="新月形"/>
                <p:cNvSpPr/>
                <p:nvPr/>
              </p:nvSpPr>
              <p:spPr>
                <a:xfrm rot="6078281">
                  <a:off x="4521760" y="3314266"/>
                  <a:ext cx="46506" cy="194733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0" name="新月形"/>
                <p:cNvSpPr/>
                <p:nvPr/>
              </p:nvSpPr>
              <p:spPr>
                <a:xfrm rot="6373927">
                  <a:off x="4500594" y="3303699"/>
                  <a:ext cx="48621" cy="1926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1" name="新月形"/>
                <p:cNvSpPr/>
                <p:nvPr/>
              </p:nvSpPr>
              <p:spPr>
                <a:xfrm rot="6906312">
                  <a:off x="4557746" y="3345979"/>
                  <a:ext cx="50734" cy="19050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67" name="组合"/>
              <p:cNvGrpSpPr/>
              <p:nvPr/>
            </p:nvGrpSpPr>
            <p:grpSpPr>
              <a:xfrm rot="1353540">
                <a:off x="4432830" y="3392607"/>
                <a:ext cx="264583" cy="59191"/>
                <a:chOff x="4432830" y="3392607"/>
                <a:chExt cx="264583" cy="59191"/>
              </a:xfrm>
            </p:grpSpPr>
            <p:sp>
              <p:nvSpPr>
                <p:cNvPr id="63" name="新月形"/>
                <p:cNvSpPr/>
                <p:nvPr/>
              </p:nvSpPr>
              <p:spPr>
                <a:xfrm rot="5263130">
                  <a:off x="4504828" y="3331180"/>
                  <a:ext cx="48621" cy="1926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4" name="新月形"/>
                <p:cNvSpPr/>
                <p:nvPr/>
              </p:nvSpPr>
              <p:spPr>
                <a:xfrm rot="6078281">
                  <a:off x="4536577" y="3331180"/>
                  <a:ext cx="48621" cy="1926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5" name="新月形"/>
                <p:cNvSpPr/>
                <p:nvPr/>
              </p:nvSpPr>
              <p:spPr>
                <a:xfrm rot="6373927">
                  <a:off x="4566210" y="3320609"/>
                  <a:ext cx="48621" cy="1926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66" name="新月形"/>
                <p:cNvSpPr/>
                <p:nvPr/>
              </p:nvSpPr>
              <p:spPr>
                <a:xfrm rot="6906312">
                  <a:off x="4576793" y="3320609"/>
                  <a:ext cx="48621" cy="19261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69" name="曲线"/>
            <p:cNvSpPr/>
            <p:nvPr/>
          </p:nvSpPr>
          <p:spPr>
            <a:xfrm rot="3847716">
              <a:off x="4356894" y="3064669"/>
              <a:ext cx="414338" cy="431799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3914" y="21727"/>
                  </a:moveTo>
                  <a:cubicBezTo>
                    <a:pt x="13119" y="20496"/>
                    <a:pt x="12677" y="19223"/>
                    <a:pt x="12677" y="17908"/>
                  </a:cubicBezTo>
                  <a:cubicBezTo>
                    <a:pt x="12677" y="13919"/>
                    <a:pt x="16520" y="10693"/>
                    <a:pt x="21290" y="10693"/>
                  </a:cubicBezTo>
                  <a:cubicBezTo>
                    <a:pt x="0" y="10693"/>
                    <a:pt x="3798" y="13919"/>
                    <a:pt x="3798" y="17908"/>
                  </a:cubicBezTo>
                  <a:cubicBezTo>
                    <a:pt x="3798" y="0"/>
                    <a:pt x="132" y="3140"/>
                    <a:pt x="21600" y="3267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ysDot"/>
              <a:round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70" name="图片" descr="1932520711526890757921.png"/>
            <p:cNvPicPr>
              <a:picLocks noChangeAspect="1"/>
            </p:cNvPicPr>
            <p:nvPr/>
          </p:nvPicPr>
          <p:blipFill>
            <a:blip r:embed="rId4" cstate="print"/>
            <a:srcRect t="23740"/>
            <a:stretch>
              <a:fillRect/>
            </a:stretch>
          </p:blipFill>
          <p:spPr>
            <a:xfrm rot="2569843" flipH="1">
              <a:off x="4502680" y="3126248"/>
              <a:ext cx="273050" cy="17757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</p:grpSp>
      <p:grpSp>
        <p:nvGrpSpPr>
          <p:cNvPr id="79" name="组合"/>
          <p:cNvGrpSpPr/>
          <p:nvPr/>
        </p:nvGrpSpPr>
        <p:grpSpPr>
          <a:xfrm flipH="1">
            <a:off x="296863" y="3079749"/>
            <a:ext cx="4584700" cy="4571999"/>
            <a:chOff x="296863" y="3079749"/>
            <a:chExt cx="4584700" cy="4571999"/>
          </a:xfrm>
        </p:grpSpPr>
        <p:sp>
          <p:nvSpPr>
            <p:cNvPr id="72" name="椭圆"/>
            <p:cNvSpPr/>
            <p:nvPr/>
          </p:nvSpPr>
          <p:spPr>
            <a:xfrm>
              <a:off x="296863" y="3079749"/>
              <a:ext cx="4584700" cy="4571999"/>
            </a:xfrm>
            <a:prstGeom prst="ellipse">
              <a:avLst/>
            </a:prstGeom>
            <a:noFill/>
            <a:ln w="12700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椭圆"/>
            <p:cNvSpPr/>
            <p:nvPr/>
          </p:nvSpPr>
          <p:spPr>
            <a:xfrm>
              <a:off x="597429" y="3393016"/>
              <a:ext cx="3981449" cy="3970866"/>
            </a:xfrm>
            <a:prstGeom prst="ellipse">
              <a:avLst/>
            </a:prstGeom>
            <a:noFill/>
            <a:ln w="28575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椭圆"/>
            <p:cNvSpPr/>
            <p:nvPr/>
          </p:nvSpPr>
          <p:spPr>
            <a:xfrm>
              <a:off x="927629" y="3738033"/>
              <a:ext cx="3348566" cy="3340100"/>
            </a:xfrm>
            <a:prstGeom prst="ellipse">
              <a:avLst/>
            </a:prstGeom>
            <a:noFill/>
            <a:ln w="38100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椭圆"/>
            <p:cNvSpPr/>
            <p:nvPr/>
          </p:nvSpPr>
          <p:spPr>
            <a:xfrm>
              <a:off x="1215496" y="4083049"/>
              <a:ext cx="2715683" cy="2707216"/>
            </a:xfrm>
            <a:prstGeom prst="ellipse">
              <a:avLst/>
            </a:prstGeom>
            <a:noFill/>
            <a:ln w="57150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6" name="椭圆"/>
            <p:cNvSpPr/>
            <p:nvPr/>
          </p:nvSpPr>
          <p:spPr>
            <a:xfrm>
              <a:off x="1547813" y="4413249"/>
              <a:ext cx="2080683" cy="2076450"/>
            </a:xfrm>
            <a:prstGeom prst="ellipse">
              <a:avLst/>
            </a:prstGeom>
            <a:noFill/>
            <a:ln w="57150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7" name="椭圆"/>
            <p:cNvSpPr/>
            <p:nvPr/>
          </p:nvSpPr>
          <p:spPr>
            <a:xfrm>
              <a:off x="1848379" y="4699000"/>
              <a:ext cx="1479549" cy="1473199"/>
            </a:xfrm>
            <a:prstGeom prst="ellipse">
              <a:avLst/>
            </a:prstGeom>
            <a:noFill/>
            <a:ln w="76200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8" name="椭圆"/>
            <p:cNvSpPr/>
            <p:nvPr/>
          </p:nvSpPr>
          <p:spPr>
            <a:xfrm>
              <a:off x="2123546" y="4986867"/>
              <a:ext cx="929216" cy="927099"/>
            </a:xfrm>
            <a:prstGeom prst="ellipse">
              <a:avLst/>
            </a:prstGeom>
            <a:noFill/>
            <a:ln w="9525" cap="flat" cmpd="sng">
              <a:solidFill>
                <a:srgbClr val="A6B0DA"/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80" name="图片" descr="886072200152689075792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31937" y="4338638"/>
            <a:ext cx="2146300" cy="2151062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</p:pic>
      <p:grpSp>
        <p:nvGrpSpPr>
          <p:cNvPr id="98" name="组合"/>
          <p:cNvGrpSpPr/>
          <p:nvPr/>
        </p:nvGrpSpPr>
        <p:grpSpPr>
          <a:xfrm rot="4976861" flipH="1">
            <a:off x="5034364" y="4798037"/>
            <a:ext cx="434974" cy="414337"/>
            <a:chOff x="4970462" y="3983037"/>
            <a:chExt cx="434974" cy="414337"/>
          </a:xfrm>
        </p:grpSpPr>
        <p:pic>
          <p:nvPicPr>
            <p:cNvPr id="81" name="图片" descr="5925041521526890757921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5014804" y="4010519"/>
              <a:ext cx="367406" cy="363601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  <p:grpSp>
          <p:nvGrpSpPr>
            <p:cNvPr id="84" name="组合"/>
            <p:cNvGrpSpPr/>
            <p:nvPr/>
          </p:nvGrpSpPr>
          <p:grpSpPr>
            <a:xfrm rot="4976861" flipH="1">
              <a:off x="4997697" y="3993823"/>
              <a:ext cx="374171" cy="373740"/>
              <a:chOff x="4997697" y="3993823"/>
              <a:chExt cx="374171" cy="373740"/>
            </a:xfrm>
          </p:grpSpPr>
          <p:pic>
            <p:nvPicPr>
              <p:cNvPr id="82" name="图片" descr="3697152151532915208175.png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97697" y="3993823"/>
                <a:ext cx="374171" cy="373740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</p:pic>
          <p:sp>
            <p:nvSpPr>
              <p:cNvPr id="83" name="矩形"/>
              <p:cNvSpPr/>
              <p:nvPr/>
            </p:nvSpPr>
            <p:spPr>
              <a:xfrm rot="4976862">
                <a:off x="5052808" y="4054908"/>
                <a:ext cx="257606" cy="257904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95" name="组合"/>
            <p:cNvGrpSpPr/>
            <p:nvPr/>
          </p:nvGrpSpPr>
          <p:grpSpPr>
            <a:xfrm rot="1297423" flipV="1">
              <a:off x="5035920" y="4291677"/>
              <a:ext cx="287167" cy="90900"/>
              <a:chOff x="5035920" y="4291677"/>
              <a:chExt cx="287167" cy="90900"/>
            </a:xfrm>
          </p:grpSpPr>
          <p:grpSp>
            <p:nvGrpSpPr>
              <p:cNvPr id="89" name="组合"/>
              <p:cNvGrpSpPr/>
              <p:nvPr/>
            </p:nvGrpSpPr>
            <p:grpSpPr>
              <a:xfrm>
                <a:off x="5035920" y="4291677"/>
                <a:ext cx="266051" cy="90900"/>
                <a:chOff x="5035920" y="4291677"/>
                <a:chExt cx="266051" cy="90900"/>
              </a:xfrm>
            </p:grpSpPr>
            <p:sp>
              <p:nvSpPr>
                <p:cNvPr id="85" name="新月形"/>
                <p:cNvSpPr/>
                <p:nvPr/>
              </p:nvSpPr>
              <p:spPr>
                <a:xfrm rot="5263130">
                  <a:off x="5109797" y="4234712"/>
                  <a:ext cx="46506" cy="19426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6" name="新月形"/>
                <p:cNvSpPr/>
                <p:nvPr/>
              </p:nvSpPr>
              <p:spPr>
                <a:xfrm rot="6078281">
                  <a:off x="5143581" y="4232598"/>
                  <a:ext cx="46507" cy="19426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7" name="新月形"/>
                <p:cNvSpPr/>
                <p:nvPr/>
              </p:nvSpPr>
              <p:spPr>
                <a:xfrm rot="6373927">
                  <a:off x="5126688" y="4219912"/>
                  <a:ext cx="48621" cy="19214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88" name="新月形"/>
                <p:cNvSpPr/>
                <p:nvPr/>
              </p:nvSpPr>
              <p:spPr>
                <a:xfrm rot="6906312">
                  <a:off x="5181588" y="4262193"/>
                  <a:ext cx="46506" cy="19426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4" name="组合"/>
              <p:cNvGrpSpPr/>
              <p:nvPr/>
            </p:nvGrpSpPr>
            <p:grpSpPr>
              <a:xfrm rot="1353540">
                <a:off x="5059146" y="4308588"/>
                <a:ext cx="263940" cy="59191"/>
                <a:chOff x="5059146" y="4308588"/>
                <a:chExt cx="263940" cy="59191"/>
              </a:xfrm>
            </p:grpSpPr>
            <p:sp>
              <p:nvSpPr>
                <p:cNvPr id="90" name="新月形"/>
                <p:cNvSpPr/>
                <p:nvPr/>
              </p:nvSpPr>
              <p:spPr>
                <a:xfrm rot="5263130">
                  <a:off x="5130911" y="4247394"/>
                  <a:ext cx="48620" cy="192148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1" name="新月形"/>
                <p:cNvSpPr/>
                <p:nvPr/>
              </p:nvSpPr>
              <p:spPr>
                <a:xfrm rot="6078281">
                  <a:off x="5162584" y="4247394"/>
                  <a:ext cx="48620" cy="192148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2" name="新月形"/>
                <p:cNvSpPr/>
                <p:nvPr/>
              </p:nvSpPr>
              <p:spPr>
                <a:xfrm rot="6373927">
                  <a:off x="5185811" y="4243164"/>
                  <a:ext cx="48620" cy="19003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93" name="新月形"/>
                <p:cNvSpPr/>
                <p:nvPr/>
              </p:nvSpPr>
              <p:spPr>
                <a:xfrm rot="6906312">
                  <a:off x="5202702" y="4236824"/>
                  <a:ext cx="48621" cy="192148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96" name="曲线"/>
            <p:cNvSpPr/>
            <p:nvPr/>
          </p:nvSpPr>
          <p:spPr>
            <a:xfrm rot="3847716">
              <a:off x="4980782" y="3972718"/>
              <a:ext cx="414337" cy="43497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3797" y="0"/>
                  </a:moveTo>
                  <a:cubicBezTo>
                    <a:pt x="12960" y="21600"/>
                    <a:pt x="12563" y="20173"/>
                    <a:pt x="12563" y="18789"/>
                  </a:cubicBezTo>
                  <a:cubicBezTo>
                    <a:pt x="12563" y="14637"/>
                    <a:pt x="16354" y="11282"/>
                    <a:pt x="21070" y="11282"/>
                  </a:cubicBezTo>
                  <a:cubicBezTo>
                    <a:pt x="0" y="11282"/>
                    <a:pt x="3746" y="14637"/>
                    <a:pt x="3746" y="18789"/>
                  </a:cubicBezTo>
                  <a:cubicBezTo>
                    <a:pt x="3746" y="0"/>
                    <a:pt x="220" y="3229"/>
                    <a:pt x="21600" y="3439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ysDot"/>
              <a:round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97" name="图片" descr="1932520711526890757921.png"/>
            <p:cNvPicPr>
              <a:picLocks noChangeAspect="1"/>
            </p:cNvPicPr>
            <p:nvPr/>
          </p:nvPicPr>
          <p:blipFill>
            <a:blip r:embed="rId4" cstate="print"/>
            <a:srcRect t="23740"/>
            <a:stretch>
              <a:fillRect/>
            </a:stretch>
          </p:blipFill>
          <p:spPr>
            <a:xfrm rot="2569843" flipH="1">
              <a:off x="5128827" y="4042228"/>
              <a:ext cx="272387" cy="17757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</p:grpSp>
      <p:sp>
        <p:nvSpPr>
          <p:cNvPr id="117" name="直线"/>
          <p:cNvSpPr/>
          <p:nvPr/>
        </p:nvSpPr>
        <p:spPr>
          <a:xfrm flipV="1">
            <a:off x="5499862" y="5242506"/>
            <a:ext cx="8686861" cy="57600"/>
          </a:xfrm>
          <a:prstGeom prst="line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38" name="矩形"/>
          <p:cNvSpPr/>
          <p:nvPr/>
        </p:nvSpPr>
        <p:spPr>
          <a:xfrm>
            <a:off x="5660798" y="4603582"/>
            <a:ext cx="9131526" cy="646331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 dirty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Validation Criteria</a:t>
            </a:r>
            <a:endParaRPr lang="zh-CN" altLang="en-US" sz="3600" b="0" i="0" u="none" strike="noStrike" kern="1200" cap="none" spc="0" baseline="0" dirty="0">
              <a:solidFill>
                <a:schemeClr val="tx2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39" name="矩形"/>
          <p:cNvSpPr/>
          <p:nvPr/>
        </p:nvSpPr>
        <p:spPr>
          <a:xfrm>
            <a:off x="1417638" y="265113"/>
            <a:ext cx="5086350" cy="731837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ctr" anchorCtr="0"/>
          <a:lstStyle/>
          <a:p>
            <a: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400" b="1" i="0" u="none" strike="noStrike" kern="1200" cap="none" spc="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OUTLINE</a:t>
            </a:r>
            <a:endParaRPr lang="zh-CN" altLang="en-US" sz="4400" b="1" i="0" u="none" strike="noStrike" kern="1200" cap="none" spc="0" baseline="0">
              <a:solidFill>
                <a:schemeClr val="tx2"/>
              </a:solidFill>
              <a:latin typeface="Times New Roman Bold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grpSp>
        <p:nvGrpSpPr>
          <p:cNvPr id="2" name="组合">
            <a:extLst>
              <a:ext uri="{FF2B5EF4-FFF2-40B4-BE49-F238E27FC236}">
                <a16:creationId xmlns:a16="http://schemas.microsoft.com/office/drawing/2014/main" id="{80B28A4D-07DE-6275-4A99-328B6DEEFF30}"/>
              </a:ext>
            </a:extLst>
          </p:cNvPr>
          <p:cNvGrpSpPr/>
          <p:nvPr/>
        </p:nvGrpSpPr>
        <p:grpSpPr>
          <a:xfrm rot="4976861" flipH="1">
            <a:off x="5059044" y="6582569"/>
            <a:ext cx="434974" cy="414337"/>
            <a:chOff x="4970462" y="3983037"/>
            <a:chExt cx="434974" cy="414337"/>
          </a:xfrm>
        </p:grpSpPr>
        <p:pic>
          <p:nvPicPr>
            <p:cNvPr id="3" name="图片" descr="5925041521526890757921.png">
              <a:extLst>
                <a:ext uri="{FF2B5EF4-FFF2-40B4-BE49-F238E27FC236}">
                  <a16:creationId xmlns:a16="http://schemas.microsoft.com/office/drawing/2014/main" id="{DCEF2046-50F6-16BC-A7F8-A3FFDADB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 flipH="1">
              <a:off x="5014804" y="4010519"/>
              <a:ext cx="367406" cy="363601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  <p:grpSp>
          <p:nvGrpSpPr>
            <p:cNvPr id="4" name="组合">
              <a:extLst>
                <a:ext uri="{FF2B5EF4-FFF2-40B4-BE49-F238E27FC236}">
                  <a16:creationId xmlns:a16="http://schemas.microsoft.com/office/drawing/2014/main" id="{85ECEA2A-FBE0-F419-6290-6F462CC2210A}"/>
                </a:ext>
              </a:extLst>
            </p:cNvPr>
            <p:cNvGrpSpPr/>
            <p:nvPr/>
          </p:nvGrpSpPr>
          <p:grpSpPr>
            <a:xfrm rot="4976861" flipH="1">
              <a:off x="4997697" y="3993823"/>
              <a:ext cx="374171" cy="373740"/>
              <a:chOff x="4997697" y="3993823"/>
              <a:chExt cx="374171" cy="373740"/>
            </a:xfrm>
          </p:grpSpPr>
          <p:pic>
            <p:nvPicPr>
              <p:cNvPr id="18" name="图片" descr="3697152151532915208175.png">
                <a:extLst>
                  <a:ext uri="{FF2B5EF4-FFF2-40B4-BE49-F238E27FC236}">
                    <a16:creationId xmlns:a16="http://schemas.microsoft.com/office/drawing/2014/main" id="{8BB3F30E-91BE-7095-849F-70BCBD8EBEDE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997697" y="3993823"/>
                <a:ext cx="374171" cy="373740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</p:pic>
          <p:sp>
            <p:nvSpPr>
              <p:cNvPr id="19" name="矩形">
                <a:extLst>
                  <a:ext uri="{FF2B5EF4-FFF2-40B4-BE49-F238E27FC236}">
                    <a16:creationId xmlns:a16="http://schemas.microsoft.com/office/drawing/2014/main" id="{79FD01D8-DC0C-1823-67F8-651909FF7642}"/>
                  </a:ext>
                </a:extLst>
              </p:cNvPr>
              <p:cNvSpPr/>
              <p:nvPr/>
            </p:nvSpPr>
            <p:spPr>
              <a:xfrm rot="4976862">
                <a:off x="5052808" y="4054908"/>
                <a:ext cx="257606" cy="257904"/>
              </a:xfrm>
              <a:prstGeom prst="rect">
                <a:avLst/>
              </a:prstGeom>
              <a:noFill/>
              <a:ln w="9525" cap="flat" cmpd="sng">
                <a:noFill/>
                <a:prstDash val="solid"/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5" name="组合">
              <a:extLst>
                <a:ext uri="{FF2B5EF4-FFF2-40B4-BE49-F238E27FC236}">
                  <a16:creationId xmlns:a16="http://schemas.microsoft.com/office/drawing/2014/main" id="{2B7051CD-C48D-2F81-92FD-9A406BBCEBB9}"/>
                </a:ext>
              </a:extLst>
            </p:cNvPr>
            <p:cNvGrpSpPr/>
            <p:nvPr/>
          </p:nvGrpSpPr>
          <p:grpSpPr>
            <a:xfrm rot="1297423" flipV="1">
              <a:off x="5035920" y="4291677"/>
              <a:ext cx="287167" cy="90900"/>
              <a:chOff x="5035920" y="4291677"/>
              <a:chExt cx="287167" cy="90900"/>
            </a:xfrm>
          </p:grpSpPr>
          <p:grpSp>
            <p:nvGrpSpPr>
              <p:cNvPr id="8" name="组合">
                <a:extLst>
                  <a:ext uri="{FF2B5EF4-FFF2-40B4-BE49-F238E27FC236}">
                    <a16:creationId xmlns:a16="http://schemas.microsoft.com/office/drawing/2014/main" id="{75E85B41-960E-CD58-A5C5-CEED5905B9ED}"/>
                  </a:ext>
                </a:extLst>
              </p:cNvPr>
              <p:cNvGrpSpPr/>
              <p:nvPr/>
            </p:nvGrpSpPr>
            <p:grpSpPr>
              <a:xfrm>
                <a:off x="5035920" y="4291677"/>
                <a:ext cx="266051" cy="90900"/>
                <a:chOff x="5035920" y="4291677"/>
                <a:chExt cx="266051" cy="90900"/>
              </a:xfrm>
            </p:grpSpPr>
            <p:sp>
              <p:nvSpPr>
                <p:cNvPr id="14" name="新月形">
                  <a:extLst>
                    <a:ext uri="{FF2B5EF4-FFF2-40B4-BE49-F238E27FC236}">
                      <a16:creationId xmlns:a16="http://schemas.microsoft.com/office/drawing/2014/main" id="{0DD54083-41A9-00A6-C8CE-AAF4DC5BB603}"/>
                    </a:ext>
                  </a:extLst>
                </p:cNvPr>
                <p:cNvSpPr/>
                <p:nvPr/>
              </p:nvSpPr>
              <p:spPr>
                <a:xfrm rot="5263130">
                  <a:off x="5109797" y="4234712"/>
                  <a:ext cx="46506" cy="19426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5" name="新月形">
                  <a:extLst>
                    <a:ext uri="{FF2B5EF4-FFF2-40B4-BE49-F238E27FC236}">
                      <a16:creationId xmlns:a16="http://schemas.microsoft.com/office/drawing/2014/main" id="{7BA84DCA-1D97-30DC-0183-41D9F9200B97}"/>
                    </a:ext>
                  </a:extLst>
                </p:cNvPr>
                <p:cNvSpPr/>
                <p:nvPr/>
              </p:nvSpPr>
              <p:spPr>
                <a:xfrm rot="6078281">
                  <a:off x="5143581" y="4232598"/>
                  <a:ext cx="46507" cy="19426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6" name="新月形">
                  <a:extLst>
                    <a:ext uri="{FF2B5EF4-FFF2-40B4-BE49-F238E27FC236}">
                      <a16:creationId xmlns:a16="http://schemas.microsoft.com/office/drawing/2014/main" id="{26928E2F-F8A1-31B6-7467-E857D444884D}"/>
                    </a:ext>
                  </a:extLst>
                </p:cNvPr>
                <p:cNvSpPr/>
                <p:nvPr/>
              </p:nvSpPr>
              <p:spPr>
                <a:xfrm rot="6373927">
                  <a:off x="5126688" y="4219912"/>
                  <a:ext cx="48621" cy="192149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7" name="新月形">
                  <a:extLst>
                    <a:ext uri="{FF2B5EF4-FFF2-40B4-BE49-F238E27FC236}">
                      <a16:creationId xmlns:a16="http://schemas.microsoft.com/office/drawing/2014/main" id="{9A1B599F-B07E-4286-9A02-733B8E85DF8C}"/>
                    </a:ext>
                  </a:extLst>
                </p:cNvPr>
                <p:cNvSpPr/>
                <p:nvPr/>
              </p:nvSpPr>
              <p:spPr>
                <a:xfrm rot="6906312">
                  <a:off x="5181588" y="4262193"/>
                  <a:ext cx="46506" cy="194260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9" name="组合">
                <a:extLst>
                  <a:ext uri="{FF2B5EF4-FFF2-40B4-BE49-F238E27FC236}">
                    <a16:creationId xmlns:a16="http://schemas.microsoft.com/office/drawing/2014/main" id="{4D1203F9-771B-8A78-7DA4-747725A17138}"/>
                  </a:ext>
                </a:extLst>
              </p:cNvPr>
              <p:cNvGrpSpPr/>
              <p:nvPr/>
            </p:nvGrpSpPr>
            <p:grpSpPr>
              <a:xfrm rot="1353540">
                <a:off x="5059146" y="4308588"/>
                <a:ext cx="263940" cy="59191"/>
                <a:chOff x="5059146" y="4308588"/>
                <a:chExt cx="263940" cy="59191"/>
              </a:xfrm>
            </p:grpSpPr>
            <p:sp>
              <p:nvSpPr>
                <p:cNvPr id="10" name="新月形">
                  <a:extLst>
                    <a:ext uri="{FF2B5EF4-FFF2-40B4-BE49-F238E27FC236}">
                      <a16:creationId xmlns:a16="http://schemas.microsoft.com/office/drawing/2014/main" id="{06097A6F-82BC-3F3E-D0B7-3DF978199858}"/>
                    </a:ext>
                  </a:extLst>
                </p:cNvPr>
                <p:cNvSpPr/>
                <p:nvPr/>
              </p:nvSpPr>
              <p:spPr>
                <a:xfrm rot="5263130">
                  <a:off x="5130911" y="4247394"/>
                  <a:ext cx="48620" cy="192148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1" name="新月形">
                  <a:extLst>
                    <a:ext uri="{FF2B5EF4-FFF2-40B4-BE49-F238E27FC236}">
                      <a16:creationId xmlns:a16="http://schemas.microsoft.com/office/drawing/2014/main" id="{9DAB5740-2F32-538D-4425-645726C52F23}"/>
                    </a:ext>
                  </a:extLst>
                </p:cNvPr>
                <p:cNvSpPr/>
                <p:nvPr/>
              </p:nvSpPr>
              <p:spPr>
                <a:xfrm rot="6078281">
                  <a:off x="5162584" y="4247394"/>
                  <a:ext cx="48620" cy="192148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2" name="新月形">
                  <a:extLst>
                    <a:ext uri="{FF2B5EF4-FFF2-40B4-BE49-F238E27FC236}">
                      <a16:creationId xmlns:a16="http://schemas.microsoft.com/office/drawing/2014/main" id="{E01EC0B7-1653-0822-D341-3D4E1858EBEA}"/>
                    </a:ext>
                  </a:extLst>
                </p:cNvPr>
                <p:cNvSpPr/>
                <p:nvPr/>
              </p:nvSpPr>
              <p:spPr>
                <a:xfrm rot="6373927">
                  <a:off x="5185811" y="4243164"/>
                  <a:ext cx="48620" cy="190037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13" name="新月形">
                  <a:extLst>
                    <a:ext uri="{FF2B5EF4-FFF2-40B4-BE49-F238E27FC236}">
                      <a16:creationId xmlns:a16="http://schemas.microsoft.com/office/drawing/2014/main" id="{95DE027F-082A-38E7-3A3C-39F476906570}"/>
                    </a:ext>
                  </a:extLst>
                </p:cNvPr>
                <p:cNvSpPr/>
                <p:nvPr/>
              </p:nvSpPr>
              <p:spPr>
                <a:xfrm rot="6906312">
                  <a:off x="5202702" y="4236824"/>
                  <a:ext cx="48621" cy="192148"/>
                </a:xfrm>
                <a:prstGeom prst="moon">
                  <a:avLst>
                    <a:gd name="adj" fmla="val 49773"/>
                  </a:avLst>
                </a:prstGeom>
                <a:solidFill>
                  <a:srgbClr val="FFFFFF">
                    <a:alpha val="4000"/>
                  </a:srgbClr>
                </a:solidFill>
                <a:ln w="9525" cap="flat" cmpd="sng">
                  <a:noFill/>
                  <a:prstDash val="solid"/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6" name="曲线">
              <a:extLst>
                <a:ext uri="{FF2B5EF4-FFF2-40B4-BE49-F238E27FC236}">
                  <a16:creationId xmlns:a16="http://schemas.microsoft.com/office/drawing/2014/main" id="{90C34D2A-1CC9-5B76-C23D-47FC7687F3AA}"/>
                </a:ext>
              </a:extLst>
            </p:cNvPr>
            <p:cNvSpPr/>
            <p:nvPr/>
          </p:nvSpPr>
          <p:spPr>
            <a:xfrm rot="3847716">
              <a:off x="4980782" y="3972718"/>
              <a:ext cx="414337" cy="434974"/>
            </a:xfrm>
            <a:custGeom>
              <a:avLst/>
              <a:gdLst>
                <a:gd name="T1" fmla="*/ 0 w 21600"/>
                <a:gd name="T2" fmla="*/ 0 h 21600"/>
                <a:gd name="T3" fmla="*/ 21600 w 21600"/>
                <a:gd name="T4" fmla="*/ 21600 h 21600"/>
              </a:gdLst>
              <a:ahLst/>
              <a:cxnLst/>
              <a:rect l="T1" t="T2" r="T3" b="T4"/>
              <a:pathLst>
                <a:path w="21600" h="21600">
                  <a:moveTo>
                    <a:pt x="13797" y="0"/>
                  </a:moveTo>
                  <a:cubicBezTo>
                    <a:pt x="12960" y="21600"/>
                    <a:pt x="12563" y="20173"/>
                    <a:pt x="12563" y="18789"/>
                  </a:cubicBezTo>
                  <a:cubicBezTo>
                    <a:pt x="12563" y="14637"/>
                    <a:pt x="16354" y="11282"/>
                    <a:pt x="21070" y="11282"/>
                  </a:cubicBezTo>
                  <a:cubicBezTo>
                    <a:pt x="0" y="11282"/>
                    <a:pt x="3746" y="14637"/>
                    <a:pt x="3746" y="18789"/>
                  </a:cubicBezTo>
                  <a:cubicBezTo>
                    <a:pt x="3746" y="0"/>
                    <a:pt x="220" y="3229"/>
                    <a:pt x="21600" y="3439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ysDot"/>
              <a:round/>
              <a:tailEnd type="triangle" w="sm" len="sm"/>
            </a:ln>
          </p:spPr>
          <p:txBody>
            <a:bodyPr/>
            <a:lstStyle/>
            <a:p>
              <a:endParaRPr lang="zh-CN" altLang="en-US"/>
            </a:p>
          </p:txBody>
        </p:sp>
        <p:pic>
          <p:nvPicPr>
            <p:cNvPr id="7" name="图片" descr="1932520711526890757921.png">
              <a:extLst>
                <a:ext uri="{FF2B5EF4-FFF2-40B4-BE49-F238E27FC236}">
                  <a16:creationId xmlns:a16="http://schemas.microsoft.com/office/drawing/2014/main" id="{943A67F0-45C2-CED8-907C-9A0F1E2B6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rcRect t="23740"/>
            <a:stretch>
              <a:fillRect/>
            </a:stretch>
          </p:blipFill>
          <p:spPr>
            <a:xfrm rot="2569843" flipH="1">
              <a:off x="5128827" y="4042228"/>
              <a:ext cx="272387" cy="17757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</p:grpSp>
      <p:sp>
        <p:nvSpPr>
          <p:cNvPr id="20" name="矩形">
            <a:extLst>
              <a:ext uri="{FF2B5EF4-FFF2-40B4-BE49-F238E27FC236}">
                <a16:creationId xmlns:a16="http://schemas.microsoft.com/office/drawing/2014/main" id="{A68B762B-7FE1-EB22-B179-C4905E10F349}"/>
              </a:ext>
            </a:extLst>
          </p:cNvPr>
          <p:cNvSpPr/>
          <p:nvPr/>
        </p:nvSpPr>
        <p:spPr>
          <a:xfrm>
            <a:off x="5773118" y="6361720"/>
            <a:ext cx="9131526" cy="646331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dirty="0">
                <a:solidFill>
                  <a:schemeClr val="tx2"/>
                </a:solidFill>
                <a:latin typeface="Times New Roman Bold" panose="02020603050405020304" charset="0"/>
              </a:rPr>
              <a:t>AEO Facilitations</a:t>
            </a:r>
            <a:endParaRPr lang="zh-CN" altLang="en-US" sz="3600" b="0" i="0" u="none" strike="noStrike" kern="1200" cap="none" spc="0" baseline="0" dirty="0">
              <a:solidFill>
                <a:schemeClr val="tx2"/>
              </a:solidFill>
              <a:latin typeface="Arial Rounded MT Bold" panose="020F070403050403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1" name="直线">
            <a:extLst>
              <a:ext uri="{FF2B5EF4-FFF2-40B4-BE49-F238E27FC236}">
                <a16:creationId xmlns:a16="http://schemas.microsoft.com/office/drawing/2014/main" id="{616094BD-A825-03DC-5284-5649535B986C}"/>
              </a:ext>
            </a:extLst>
          </p:cNvPr>
          <p:cNvSpPr/>
          <p:nvPr/>
        </p:nvSpPr>
        <p:spPr>
          <a:xfrm flipV="1">
            <a:off x="5402299" y="6990471"/>
            <a:ext cx="8686861" cy="57600"/>
          </a:xfrm>
          <a:prstGeom prst="line">
            <a:avLst/>
          </a:prstGeom>
          <a:noFill/>
          <a:ln w="9525" cap="flat" cmpd="sng">
            <a:solidFill>
              <a:srgbClr val="333333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矩形"/>
          <p:cNvSpPr/>
          <p:nvPr/>
        </p:nvSpPr>
        <p:spPr>
          <a:xfrm>
            <a:off x="2192338" y="5397500"/>
            <a:ext cx="311149" cy="50165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cxnSp>
        <p:nvCxnSpPr>
          <p:cNvPr id="162" name="直线连接线"/>
          <p:cNvCxnSpPr/>
          <p:nvPr/>
        </p:nvCxnSpPr>
        <p:spPr>
          <a:xfrm>
            <a:off x="795338" y="3249613"/>
            <a:ext cx="13730287" cy="7936"/>
          </a:xfrm>
          <a:prstGeom prst="straightConnector1">
            <a:avLst/>
          </a:prstGeom>
          <a:noFill/>
          <a:ln w="50800" cap="flat" cmpd="sng">
            <a:solidFill>
              <a:srgbClr val="254061"/>
            </a:solidFill>
            <a:prstDash val="solid"/>
            <a:round/>
            <a:tailEnd type="stealth" w="lg" len="lg"/>
          </a:ln>
        </p:spPr>
      </p:cxnSp>
      <p:sp>
        <p:nvSpPr>
          <p:cNvPr id="165" name="椭圆"/>
          <p:cNvSpPr/>
          <p:nvPr/>
        </p:nvSpPr>
        <p:spPr>
          <a:xfrm>
            <a:off x="1730375" y="3086859"/>
            <a:ext cx="311150" cy="309563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rgbClr val="C00000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6" name="矩形"/>
          <p:cNvSpPr/>
          <p:nvPr/>
        </p:nvSpPr>
        <p:spPr>
          <a:xfrm>
            <a:off x="1466850" y="2096893"/>
            <a:ext cx="1703542" cy="45339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none" lIns="91440" tIns="45720" rIns="91440" bIns="45720" anchor="t" anchorCtr="0">
            <a:sp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1" u="none" strike="noStrike" kern="1200" cap="none" spc="0" baseline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April</a:t>
            </a:r>
            <a:r>
              <a:rPr lang="en-US" altLang="zh-CN" sz="2400" b="1" i="0" u="none" strike="noStrike" kern="1200" cap="none" spc="0" baseline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2400" b="1" i="1" u="none" strike="noStrike" kern="1200" cap="none" spc="0" baseline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2008</a:t>
            </a:r>
            <a:endParaRPr lang="zh-CN" altLang="en-US" sz="2400" b="1" i="1" u="none" strike="noStrike" kern="1200" cap="none" spc="0" baseline="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8" name="矩形"/>
          <p:cNvSpPr/>
          <p:nvPr/>
        </p:nvSpPr>
        <p:spPr>
          <a:xfrm>
            <a:off x="1078706" y="3762950"/>
            <a:ext cx="1614487" cy="1358264"/>
          </a:xfrm>
          <a:prstGeom prst="rect">
            <a:avLst/>
          </a:prstGeom>
          <a:solidFill>
            <a:srgbClr val="FFCC00"/>
          </a:solidFill>
          <a:ln w="9525" cap="flat" cmpd="sng">
            <a:solidFill>
              <a:srgbClr val="254061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35" b="0" i="0" u="none" strike="noStrike" kern="12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AEO Program </a:t>
            </a:r>
          </a:p>
          <a:p>
            <a:pPr marL="0" indent="0" algn="l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35" b="0" i="0" u="none" strike="noStrike" kern="12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(MCME)</a:t>
            </a:r>
            <a:br>
              <a:rPr lang="zh-CN" altLang="en-US" sz="2135" b="0" i="0" u="none" strike="noStrike" kern="12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</a:br>
            <a:r>
              <a:rPr lang="en-US" altLang="zh-CN" sz="2135" b="0" i="0" u="none" strike="noStrike" kern="12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launched.</a:t>
            </a:r>
            <a:endParaRPr lang="zh-CN" altLang="en-US" sz="2135" b="0" i="0" u="none" strike="noStrike" kern="1200" cap="none" spc="0" baseline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9" name="矩形"/>
          <p:cNvSpPr/>
          <p:nvPr/>
        </p:nvSpPr>
        <p:spPr>
          <a:xfrm>
            <a:off x="6733017" y="2083090"/>
            <a:ext cx="1546146" cy="45339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none" lIns="91440" tIns="45720" rIns="91440" bIns="45720" anchor="t" anchorCtr="0">
            <a:sp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1" u="none" strike="noStrike" kern="1200" cap="none" spc="0" baseline="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Dec 2014</a:t>
            </a:r>
            <a:endParaRPr lang="zh-CN" altLang="en-US" sz="2400" b="1" i="1" u="none" strike="noStrike" kern="1200" cap="none" spc="0" baseline="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0" name="矩形"/>
          <p:cNvSpPr/>
          <p:nvPr/>
        </p:nvSpPr>
        <p:spPr>
          <a:xfrm>
            <a:off x="6650538" y="3754053"/>
            <a:ext cx="1728788" cy="1358264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rgbClr val="254061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35" b="0" i="0" u="none" strike="noStrike" kern="12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AEO program (“IMECM”) launched</a:t>
            </a:r>
            <a:endParaRPr lang="zh-CN" altLang="en-US" sz="2135" b="1" i="0" u="none" strike="noStrike" kern="1200" cap="none" spc="0" baseline="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1" name="椭圆"/>
          <p:cNvSpPr/>
          <p:nvPr/>
        </p:nvSpPr>
        <p:spPr>
          <a:xfrm>
            <a:off x="4491566" y="3109912"/>
            <a:ext cx="311150" cy="309563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rgbClr val="254061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2" name="矩形"/>
          <p:cNvSpPr/>
          <p:nvPr/>
        </p:nvSpPr>
        <p:spPr>
          <a:xfrm>
            <a:off x="4065742" y="2096893"/>
            <a:ext cx="1509913" cy="45339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none" lIns="91440" tIns="45720" rIns="91440" bIns="45720" anchor="t" anchorCtr="0">
            <a:sp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1" u="none" strike="noStrike" kern="1200" cap="none" spc="0" baseline="0" dirty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Jun 2012</a:t>
            </a:r>
            <a:endParaRPr lang="zh-CN" altLang="en-US" sz="2400" b="1" i="1" u="none" strike="noStrike" kern="1200" cap="none" spc="0" baseline="0" dirty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3" name="矩形"/>
          <p:cNvSpPr/>
          <p:nvPr/>
        </p:nvSpPr>
        <p:spPr>
          <a:xfrm>
            <a:off x="3894129" y="3783933"/>
            <a:ext cx="1631950" cy="824865"/>
          </a:xfrm>
          <a:prstGeom prst="rect">
            <a:avLst/>
          </a:prstGeom>
          <a:solidFill>
            <a:srgbClr val="008080"/>
          </a:solidFill>
          <a:ln w="9525" cap="flat" cmpd="sng">
            <a:solidFill>
              <a:srgbClr val="254061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0" i="0" u="none" strike="noStrike" kern="1200" cap="none" spc="0" baseline="0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First MRA signed</a:t>
            </a:r>
            <a:endParaRPr lang="zh-CN" altLang="en-US" sz="2400" b="0" i="0" u="none" strike="noStrike" kern="1200" cap="none" spc="0" baseline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4" name="椭圆"/>
          <p:cNvSpPr/>
          <p:nvPr/>
        </p:nvSpPr>
        <p:spPr>
          <a:xfrm>
            <a:off x="10184709" y="3109912"/>
            <a:ext cx="309562" cy="309563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rgbClr val="254061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5" name="矩形"/>
          <p:cNvSpPr/>
          <p:nvPr/>
        </p:nvSpPr>
        <p:spPr>
          <a:xfrm>
            <a:off x="9505331" y="2051038"/>
            <a:ext cx="1746250" cy="45339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ctr" eaLnBrk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1" u="none" strike="noStrike" kern="1200" cap="none" spc="0" baseline="0">
                <a:solidFill>
                  <a:srgbClr val="595959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May 2018</a:t>
            </a:r>
            <a:endParaRPr lang="zh-CN" altLang="en-US" sz="2400" b="1" i="1" u="none" strike="noStrike" kern="1200" cap="none" spc="0" baseline="0">
              <a:solidFill>
                <a:srgbClr val="595959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6" name="矩形"/>
          <p:cNvSpPr/>
          <p:nvPr/>
        </p:nvSpPr>
        <p:spPr>
          <a:xfrm>
            <a:off x="9729968" y="3774793"/>
            <a:ext cx="1443037" cy="1358265"/>
          </a:xfrm>
          <a:prstGeom prst="rect">
            <a:avLst/>
          </a:prstGeom>
          <a:solidFill>
            <a:srgbClr val="00CCFF"/>
          </a:solidFill>
          <a:ln w="9525" cap="flat" cmpd="sng">
            <a:solidFill>
              <a:srgbClr val="254061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35" b="0" i="0" u="none" strike="noStrike" kern="1200" cap="none" spc="0" baseline="0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AEO program (“MECM”) launched</a:t>
            </a:r>
            <a:endParaRPr lang="zh-CN" altLang="en-US" sz="2135" b="1" i="0" u="none" strike="noStrike" kern="1200" cap="none" spc="0" baseline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7" name="椭圆"/>
          <p:cNvSpPr/>
          <p:nvPr/>
        </p:nvSpPr>
        <p:spPr>
          <a:xfrm>
            <a:off x="7252757" y="3066666"/>
            <a:ext cx="311150" cy="309563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rgbClr val="C00000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grpSp>
        <p:nvGrpSpPr>
          <p:cNvPr id="181" name="组合"/>
          <p:cNvGrpSpPr/>
          <p:nvPr/>
        </p:nvGrpSpPr>
        <p:grpSpPr>
          <a:xfrm>
            <a:off x="666749" y="5954713"/>
            <a:ext cx="9417050" cy="2593974"/>
            <a:chOff x="666749" y="5954713"/>
            <a:chExt cx="9417050" cy="2593974"/>
          </a:xfrm>
        </p:grpSpPr>
        <p:pic>
          <p:nvPicPr>
            <p:cNvPr id="178" name="图片" descr="5205183231487649026744.png"/>
            <p:cNvPicPr>
              <a:picLocks noChangeAspect="1"/>
            </p:cNvPicPr>
            <p:nvPr/>
          </p:nvPicPr>
          <p:blipFill>
            <a:blip r:embed="rId2" cstate="print"/>
            <a:srcRect l="22838" t="8113" r="46719" b="35013"/>
            <a:stretch>
              <a:fillRect/>
            </a:stretch>
          </p:blipFill>
          <p:spPr>
            <a:xfrm>
              <a:off x="666749" y="5954713"/>
              <a:ext cx="2298699" cy="2593974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  <p:pic>
          <p:nvPicPr>
            <p:cNvPr id="179" name="图片" descr="297798922148764902677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21450" y="6331633"/>
              <a:ext cx="3562349" cy="201377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  <p:pic>
          <p:nvPicPr>
            <p:cNvPr id="180" name="图片" descr="184372438140532348731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3900" y="6331633"/>
              <a:ext cx="3077632" cy="2049769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</a:ln>
          </p:spPr>
        </p:pic>
      </p:grpSp>
      <p:sp>
        <p:nvSpPr>
          <p:cNvPr id="182" name="矩形"/>
          <p:cNvSpPr/>
          <p:nvPr/>
        </p:nvSpPr>
        <p:spPr>
          <a:xfrm>
            <a:off x="8737600" y="8475663"/>
            <a:ext cx="2844799" cy="48577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3" name="椭圆"/>
          <p:cNvSpPr/>
          <p:nvPr/>
        </p:nvSpPr>
        <p:spPr>
          <a:xfrm>
            <a:off x="13217526" y="3109912"/>
            <a:ext cx="341313" cy="309563"/>
          </a:xfrm>
          <a:prstGeom prst="ellipse">
            <a:avLst/>
          </a:prstGeom>
          <a:solidFill>
            <a:schemeClr val="bg1"/>
          </a:solidFill>
          <a:ln w="50800" cap="flat" cmpd="sng">
            <a:solidFill>
              <a:srgbClr val="254061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4" name="矩形"/>
          <p:cNvSpPr/>
          <p:nvPr/>
        </p:nvSpPr>
        <p:spPr>
          <a:xfrm>
            <a:off x="12477750" y="2025650"/>
            <a:ext cx="1803399" cy="45339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Nov 2021</a:t>
            </a:r>
            <a:endParaRPr lang="zh-CN" altLang="en-US" sz="2400" b="1" i="0" u="none" strike="noStrike" kern="1200" cap="none" spc="0" baseline="0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5" name="矩形"/>
          <p:cNvSpPr/>
          <p:nvPr/>
        </p:nvSpPr>
        <p:spPr>
          <a:xfrm>
            <a:off x="12552364" y="3794125"/>
            <a:ext cx="1728788" cy="1736090"/>
          </a:xfrm>
          <a:prstGeom prst="rect">
            <a:avLst/>
          </a:prstGeom>
          <a:solidFill>
            <a:srgbClr val="DA9694"/>
          </a:solidFill>
          <a:ln w="9525" cap="flat" cmpd="sng">
            <a:solidFill>
              <a:srgbClr val="538ED5"/>
            </a:solidFill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135" b="0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Newest AEO program (“MCM”) launched</a:t>
            </a:r>
            <a:endParaRPr lang="zh-CN" altLang="en-US" sz="2135" b="1" i="0" u="none" strike="noStrike" kern="1200" cap="none" spc="0" baseline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86" name="矩形"/>
          <p:cNvSpPr/>
          <p:nvPr/>
        </p:nvSpPr>
        <p:spPr>
          <a:xfrm>
            <a:off x="1466850" y="257810"/>
            <a:ext cx="11730347" cy="6343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>
                <a:solidFill>
                  <a:schemeClr val="tx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Overview of the development of China’s AEO program</a:t>
            </a:r>
            <a:endParaRPr lang="zh-CN" altLang="en-US" sz="3600" b="1" i="0" u="none" strike="noStrike" kern="1200" cap="none" spc="0" baseline="0">
              <a:solidFill>
                <a:schemeClr val="tx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文本框"/>
          <p:cNvSpPr>
            <a:spLocks noGrp="1"/>
          </p:cNvSpPr>
          <p:nvPr>
            <p:ph type="title"/>
          </p:nvPr>
        </p:nvSpPr>
        <p:spPr>
          <a:xfrm>
            <a:off x="1379538" y="284163"/>
            <a:ext cx="7231063" cy="56642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8562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Validation Criteria and Status</a:t>
            </a:r>
            <a:endParaRPr lang="zh-CN" altLang="en-US" sz="3600" b="1" i="0" u="none" strike="noStrike" kern="0" cap="none" spc="-5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88" name="曲线"/>
          <p:cNvSpPr/>
          <p:nvPr/>
        </p:nvSpPr>
        <p:spPr>
          <a:xfrm>
            <a:off x="342900" y="3916363"/>
            <a:ext cx="6201124" cy="353377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98"/>
                </a:moveTo>
                <a:lnTo>
                  <a:pt x="21599" y="21598"/>
                </a:lnTo>
                <a:lnTo>
                  <a:pt x="21599" y="0"/>
                </a:lnTo>
                <a:lnTo>
                  <a:pt x="0" y="0"/>
                </a:lnTo>
                <a:lnTo>
                  <a:pt x="0" y="21598"/>
                </a:lnTo>
                <a:close/>
              </a:path>
            </a:pathLst>
          </a:custGeom>
          <a:solidFill>
            <a:srgbClr val="2EA1D9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89" name="曲线"/>
          <p:cNvSpPr/>
          <p:nvPr/>
        </p:nvSpPr>
        <p:spPr>
          <a:xfrm>
            <a:off x="11152589" y="6275388"/>
            <a:ext cx="3884845" cy="11747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596"/>
                </a:moveTo>
                <a:lnTo>
                  <a:pt x="21597" y="21596"/>
                </a:lnTo>
                <a:lnTo>
                  <a:pt x="21597" y="0"/>
                </a:lnTo>
                <a:lnTo>
                  <a:pt x="0" y="0"/>
                </a:lnTo>
                <a:lnTo>
                  <a:pt x="0" y="21596"/>
                </a:lnTo>
                <a:close/>
              </a:path>
            </a:pathLst>
          </a:custGeom>
          <a:solidFill>
            <a:srgbClr val="606060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0" name="曲线"/>
          <p:cNvSpPr/>
          <p:nvPr/>
        </p:nvSpPr>
        <p:spPr>
          <a:xfrm>
            <a:off x="6544024" y="5746750"/>
            <a:ext cx="4607930" cy="1703388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43B29E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1" name="曲线"/>
          <p:cNvSpPr/>
          <p:nvPr/>
        </p:nvSpPr>
        <p:spPr>
          <a:xfrm>
            <a:off x="7986727" y="6015038"/>
            <a:ext cx="1225550" cy="11049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800" y="0"/>
                </a:moveTo>
                <a:lnTo>
                  <a:pt x="9914" y="35"/>
                </a:lnTo>
                <a:lnTo>
                  <a:pt x="9047" y="140"/>
                </a:lnTo>
                <a:lnTo>
                  <a:pt x="8202" y="313"/>
                </a:lnTo>
                <a:lnTo>
                  <a:pt x="7384" y="545"/>
                </a:lnTo>
                <a:lnTo>
                  <a:pt x="6596" y="846"/>
                </a:lnTo>
                <a:lnTo>
                  <a:pt x="5835" y="1203"/>
                </a:lnTo>
                <a:lnTo>
                  <a:pt x="5109" y="1618"/>
                </a:lnTo>
                <a:lnTo>
                  <a:pt x="4421" y="2080"/>
                </a:lnTo>
                <a:lnTo>
                  <a:pt x="3771" y="2599"/>
                </a:lnTo>
                <a:lnTo>
                  <a:pt x="3163" y="3164"/>
                </a:lnTo>
                <a:lnTo>
                  <a:pt x="2597" y="3772"/>
                </a:lnTo>
                <a:lnTo>
                  <a:pt x="2081" y="4421"/>
                </a:lnTo>
                <a:lnTo>
                  <a:pt x="1618" y="5111"/>
                </a:lnTo>
                <a:lnTo>
                  <a:pt x="1202" y="5839"/>
                </a:lnTo>
                <a:lnTo>
                  <a:pt x="846" y="6598"/>
                </a:lnTo>
                <a:lnTo>
                  <a:pt x="548" y="7389"/>
                </a:lnTo>
                <a:lnTo>
                  <a:pt x="311" y="8208"/>
                </a:lnTo>
                <a:lnTo>
                  <a:pt x="139" y="9054"/>
                </a:lnTo>
                <a:lnTo>
                  <a:pt x="35" y="9920"/>
                </a:lnTo>
                <a:lnTo>
                  <a:pt x="0" y="10806"/>
                </a:lnTo>
                <a:lnTo>
                  <a:pt x="35" y="11692"/>
                </a:lnTo>
                <a:lnTo>
                  <a:pt x="139" y="12550"/>
                </a:lnTo>
                <a:lnTo>
                  <a:pt x="311" y="13397"/>
                </a:lnTo>
                <a:lnTo>
                  <a:pt x="548" y="14217"/>
                </a:lnTo>
                <a:lnTo>
                  <a:pt x="846" y="15004"/>
                </a:lnTo>
                <a:lnTo>
                  <a:pt x="1202" y="15764"/>
                </a:lnTo>
                <a:lnTo>
                  <a:pt x="1618" y="16491"/>
                </a:lnTo>
                <a:lnTo>
                  <a:pt x="2081" y="17178"/>
                </a:lnTo>
                <a:lnTo>
                  <a:pt x="2597" y="17829"/>
                </a:lnTo>
                <a:lnTo>
                  <a:pt x="3163" y="18437"/>
                </a:lnTo>
                <a:lnTo>
                  <a:pt x="3771" y="19000"/>
                </a:lnTo>
                <a:lnTo>
                  <a:pt x="4421" y="19516"/>
                </a:lnTo>
                <a:lnTo>
                  <a:pt x="5109" y="19979"/>
                </a:lnTo>
                <a:lnTo>
                  <a:pt x="5835" y="20394"/>
                </a:lnTo>
                <a:lnTo>
                  <a:pt x="6596" y="20751"/>
                </a:lnTo>
                <a:lnTo>
                  <a:pt x="7384" y="21049"/>
                </a:lnTo>
                <a:lnTo>
                  <a:pt x="8202" y="21285"/>
                </a:lnTo>
                <a:lnTo>
                  <a:pt x="9047" y="21458"/>
                </a:lnTo>
                <a:lnTo>
                  <a:pt x="9914" y="21563"/>
                </a:lnTo>
                <a:lnTo>
                  <a:pt x="10800" y="21600"/>
                </a:lnTo>
                <a:lnTo>
                  <a:pt x="11685" y="21563"/>
                </a:lnTo>
                <a:lnTo>
                  <a:pt x="12551" y="21458"/>
                </a:lnTo>
                <a:lnTo>
                  <a:pt x="13393" y="21285"/>
                </a:lnTo>
                <a:lnTo>
                  <a:pt x="14213" y="21049"/>
                </a:lnTo>
                <a:lnTo>
                  <a:pt x="15003" y="20751"/>
                </a:lnTo>
                <a:lnTo>
                  <a:pt x="15763" y="20394"/>
                </a:lnTo>
                <a:lnTo>
                  <a:pt x="16488" y="19979"/>
                </a:lnTo>
                <a:lnTo>
                  <a:pt x="17178" y="19516"/>
                </a:lnTo>
                <a:lnTo>
                  <a:pt x="17828" y="19000"/>
                </a:lnTo>
                <a:lnTo>
                  <a:pt x="18436" y="18434"/>
                </a:lnTo>
                <a:lnTo>
                  <a:pt x="18998" y="17827"/>
                </a:lnTo>
                <a:lnTo>
                  <a:pt x="19514" y="17178"/>
                </a:lnTo>
                <a:lnTo>
                  <a:pt x="19980" y="16488"/>
                </a:lnTo>
                <a:lnTo>
                  <a:pt x="20393" y="15761"/>
                </a:lnTo>
                <a:lnTo>
                  <a:pt x="20751" y="15001"/>
                </a:lnTo>
                <a:lnTo>
                  <a:pt x="21049" y="14213"/>
                </a:lnTo>
                <a:lnTo>
                  <a:pt x="21284" y="13394"/>
                </a:lnTo>
                <a:lnTo>
                  <a:pt x="21456" y="12546"/>
                </a:lnTo>
                <a:lnTo>
                  <a:pt x="21563" y="11682"/>
                </a:lnTo>
                <a:lnTo>
                  <a:pt x="21600" y="10800"/>
                </a:lnTo>
                <a:lnTo>
                  <a:pt x="21563" y="9914"/>
                </a:lnTo>
                <a:lnTo>
                  <a:pt x="21456" y="9048"/>
                </a:lnTo>
                <a:lnTo>
                  <a:pt x="21284" y="8204"/>
                </a:lnTo>
                <a:lnTo>
                  <a:pt x="21049" y="7386"/>
                </a:lnTo>
                <a:lnTo>
                  <a:pt x="20751" y="6595"/>
                </a:lnTo>
                <a:lnTo>
                  <a:pt x="20393" y="5835"/>
                </a:lnTo>
                <a:lnTo>
                  <a:pt x="19980" y="5111"/>
                </a:lnTo>
                <a:lnTo>
                  <a:pt x="19514" y="4421"/>
                </a:lnTo>
                <a:lnTo>
                  <a:pt x="18998" y="3769"/>
                </a:lnTo>
                <a:lnTo>
                  <a:pt x="18436" y="3162"/>
                </a:lnTo>
                <a:lnTo>
                  <a:pt x="17828" y="2599"/>
                </a:lnTo>
                <a:lnTo>
                  <a:pt x="17178" y="2080"/>
                </a:lnTo>
                <a:lnTo>
                  <a:pt x="16488" y="1618"/>
                </a:lnTo>
                <a:lnTo>
                  <a:pt x="15763" y="1203"/>
                </a:lnTo>
                <a:lnTo>
                  <a:pt x="15003" y="846"/>
                </a:lnTo>
                <a:lnTo>
                  <a:pt x="14213" y="545"/>
                </a:lnTo>
                <a:lnTo>
                  <a:pt x="13393" y="313"/>
                </a:lnTo>
                <a:lnTo>
                  <a:pt x="12551" y="140"/>
                </a:lnTo>
                <a:lnTo>
                  <a:pt x="11685" y="35"/>
                </a:lnTo>
                <a:lnTo>
                  <a:pt x="10800" y="0"/>
                </a:lnTo>
                <a:close/>
              </a:path>
            </a:pathLst>
          </a:custGeom>
          <a:solidFill>
            <a:srgbClr val="FFFFFF">
              <a:alpha val="32000"/>
            </a:srgbClr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2" name="曲线"/>
          <p:cNvSpPr/>
          <p:nvPr/>
        </p:nvSpPr>
        <p:spPr>
          <a:xfrm>
            <a:off x="7988313" y="6015038"/>
            <a:ext cx="1243012" cy="1122362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793" y="0"/>
                </a:moveTo>
                <a:lnTo>
                  <a:pt x="9914" y="32"/>
                </a:lnTo>
                <a:lnTo>
                  <a:pt x="9047" y="139"/>
                </a:lnTo>
                <a:lnTo>
                  <a:pt x="8207" y="312"/>
                </a:lnTo>
                <a:lnTo>
                  <a:pt x="7390" y="552"/>
                </a:lnTo>
                <a:lnTo>
                  <a:pt x="6604" y="850"/>
                </a:lnTo>
                <a:lnTo>
                  <a:pt x="5845" y="1207"/>
                </a:lnTo>
                <a:lnTo>
                  <a:pt x="5119" y="1619"/>
                </a:lnTo>
                <a:lnTo>
                  <a:pt x="4428" y="2086"/>
                </a:lnTo>
                <a:lnTo>
                  <a:pt x="3779" y="2604"/>
                </a:lnTo>
                <a:lnTo>
                  <a:pt x="3170" y="3167"/>
                </a:lnTo>
                <a:lnTo>
                  <a:pt x="2605" y="3777"/>
                </a:lnTo>
                <a:lnTo>
                  <a:pt x="2084" y="4427"/>
                </a:lnTo>
                <a:lnTo>
                  <a:pt x="1622" y="5116"/>
                </a:lnTo>
                <a:lnTo>
                  <a:pt x="1208" y="5843"/>
                </a:lnTo>
                <a:lnTo>
                  <a:pt x="850" y="6600"/>
                </a:lnTo>
                <a:lnTo>
                  <a:pt x="552" y="7390"/>
                </a:lnTo>
                <a:lnTo>
                  <a:pt x="314" y="8208"/>
                </a:lnTo>
                <a:lnTo>
                  <a:pt x="140" y="9047"/>
                </a:lnTo>
                <a:lnTo>
                  <a:pt x="34" y="9913"/>
                </a:lnTo>
                <a:lnTo>
                  <a:pt x="0" y="10793"/>
                </a:lnTo>
                <a:lnTo>
                  <a:pt x="34" y="11680"/>
                </a:lnTo>
                <a:lnTo>
                  <a:pt x="140" y="12539"/>
                </a:lnTo>
                <a:lnTo>
                  <a:pt x="314" y="13386"/>
                </a:lnTo>
                <a:lnTo>
                  <a:pt x="552" y="14202"/>
                </a:lnTo>
                <a:lnTo>
                  <a:pt x="850" y="14990"/>
                </a:lnTo>
                <a:lnTo>
                  <a:pt x="1208" y="15751"/>
                </a:lnTo>
                <a:lnTo>
                  <a:pt x="1622" y="16477"/>
                </a:lnTo>
                <a:lnTo>
                  <a:pt x="2084" y="17166"/>
                </a:lnTo>
                <a:lnTo>
                  <a:pt x="2605" y="17816"/>
                </a:lnTo>
                <a:lnTo>
                  <a:pt x="3170" y="18425"/>
                </a:lnTo>
                <a:lnTo>
                  <a:pt x="3779" y="18990"/>
                </a:lnTo>
                <a:lnTo>
                  <a:pt x="4428" y="19505"/>
                </a:lnTo>
                <a:lnTo>
                  <a:pt x="5119" y="19972"/>
                </a:lnTo>
                <a:lnTo>
                  <a:pt x="5845" y="20387"/>
                </a:lnTo>
                <a:lnTo>
                  <a:pt x="6604" y="20743"/>
                </a:lnTo>
                <a:lnTo>
                  <a:pt x="7390" y="21042"/>
                </a:lnTo>
                <a:lnTo>
                  <a:pt x="8207" y="21281"/>
                </a:lnTo>
                <a:lnTo>
                  <a:pt x="9047" y="21453"/>
                </a:lnTo>
                <a:lnTo>
                  <a:pt x="9914" y="21560"/>
                </a:lnTo>
                <a:lnTo>
                  <a:pt x="10793" y="21594"/>
                </a:lnTo>
                <a:lnTo>
                  <a:pt x="11676" y="21560"/>
                </a:lnTo>
                <a:lnTo>
                  <a:pt x="12542" y="21453"/>
                </a:lnTo>
                <a:lnTo>
                  <a:pt x="13384" y="21281"/>
                </a:lnTo>
                <a:lnTo>
                  <a:pt x="13417" y="21267"/>
                </a:lnTo>
                <a:lnTo>
                  <a:pt x="10793" y="21267"/>
                </a:lnTo>
                <a:lnTo>
                  <a:pt x="9930" y="21233"/>
                </a:lnTo>
                <a:lnTo>
                  <a:pt x="9087" y="21131"/>
                </a:lnTo>
                <a:lnTo>
                  <a:pt x="8261" y="20964"/>
                </a:lnTo>
                <a:lnTo>
                  <a:pt x="7465" y="20734"/>
                </a:lnTo>
                <a:lnTo>
                  <a:pt x="6698" y="20446"/>
                </a:lnTo>
                <a:lnTo>
                  <a:pt x="5957" y="20103"/>
                </a:lnTo>
                <a:lnTo>
                  <a:pt x="5253" y="19705"/>
                </a:lnTo>
                <a:lnTo>
                  <a:pt x="4582" y="19253"/>
                </a:lnTo>
                <a:lnTo>
                  <a:pt x="3951" y="18753"/>
                </a:lnTo>
                <a:lnTo>
                  <a:pt x="3360" y="18209"/>
                </a:lnTo>
                <a:lnTo>
                  <a:pt x="2810" y="17619"/>
                </a:lnTo>
                <a:lnTo>
                  <a:pt x="2313" y="16988"/>
                </a:lnTo>
                <a:lnTo>
                  <a:pt x="1861" y="16319"/>
                </a:lnTo>
                <a:lnTo>
                  <a:pt x="1462" y="15617"/>
                </a:lnTo>
                <a:lnTo>
                  <a:pt x="1115" y="14879"/>
                </a:lnTo>
                <a:lnTo>
                  <a:pt x="822" y="14112"/>
                </a:lnTo>
                <a:lnTo>
                  <a:pt x="596" y="13317"/>
                </a:lnTo>
                <a:lnTo>
                  <a:pt x="430" y="12499"/>
                </a:lnTo>
                <a:lnTo>
                  <a:pt x="327" y="11657"/>
                </a:lnTo>
                <a:lnTo>
                  <a:pt x="288" y="10793"/>
                </a:lnTo>
                <a:lnTo>
                  <a:pt x="327" y="9936"/>
                </a:lnTo>
                <a:lnTo>
                  <a:pt x="430" y="9093"/>
                </a:lnTo>
                <a:lnTo>
                  <a:pt x="596" y="8272"/>
                </a:lnTo>
                <a:lnTo>
                  <a:pt x="822" y="7478"/>
                </a:lnTo>
                <a:lnTo>
                  <a:pt x="1115" y="6714"/>
                </a:lnTo>
                <a:lnTo>
                  <a:pt x="1462" y="5973"/>
                </a:lnTo>
                <a:lnTo>
                  <a:pt x="1861" y="5272"/>
                </a:lnTo>
                <a:lnTo>
                  <a:pt x="2313" y="4605"/>
                </a:lnTo>
                <a:lnTo>
                  <a:pt x="2810" y="3975"/>
                </a:lnTo>
                <a:lnTo>
                  <a:pt x="3360" y="3386"/>
                </a:lnTo>
                <a:lnTo>
                  <a:pt x="3951" y="2840"/>
                </a:lnTo>
                <a:lnTo>
                  <a:pt x="4582" y="2339"/>
                </a:lnTo>
                <a:lnTo>
                  <a:pt x="5253" y="1889"/>
                </a:lnTo>
                <a:lnTo>
                  <a:pt x="5957" y="1490"/>
                </a:lnTo>
                <a:lnTo>
                  <a:pt x="6698" y="1144"/>
                </a:lnTo>
                <a:lnTo>
                  <a:pt x="7465" y="854"/>
                </a:lnTo>
                <a:lnTo>
                  <a:pt x="8261" y="627"/>
                </a:lnTo>
                <a:lnTo>
                  <a:pt x="9087" y="461"/>
                </a:lnTo>
                <a:lnTo>
                  <a:pt x="9930" y="358"/>
                </a:lnTo>
                <a:lnTo>
                  <a:pt x="10793" y="323"/>
                </a:lnTo>
                <a:lnTo>
                  <a:pt x="13417" y="323"/>
                </a:lnTo>
                <a:lnTo>
                  <a:pt x="13384" y="312"/>
                </a:lnTo>
                <a:lnTo>
                  <a:pt x="12542" y="139"/>
                </a:lnTo>
                <a:lnTo>
                  <a:pt x="11676" y="32"/>
                </a:lnTo>
                <a:lnTo>
                  <a:pt x="10793" y="0"/>
                </a:lnTo>
                <a:lnTo>
                  <a:pt x="10793" y="0"/>
                </a:lnTo>
              </a:path>
              <a:path w="21600" h="21600">
                <a:moveTo>
                  <a:pt x="13417" y="323"/>
                </a:moveTo>
                <a:lnTo>
                  <a:pt x="10793" y="323"/>
                </a:lnTo>
                <a:lnTo>
                  <a:pt x="11661" y="358"/>
                </a:lnTo>
                <a:lnTo>
                  <a:pt x="12503" y="461"/>
                </a:lnTo>
                <a:lnTo>
                  <a:pt x="13328" y="627"/>
                </a:lnTo>
                <a:lnTo>
                  <a:pt x="14125" y="854"/>
                </a:lnTo>
                <a:lnTo>
                  <a:pt x="14894" y="1144"/>
                </a:lnTo>
                <a:lnTo>
                  <a:pt x="15633" y="1490"/>
                </a:lnTo>
                <a:lnTo>
                  <a:pt x="16341" y="1889"/>
                </a:lnTo>
                <a:lnTo>
                  <a:pt x="17011" y="2339"/>
                </a:lnTo>
                <a:lnTo>
                  <a:pt x="17643" y="2840"/>
                </a:lnTo>
                <a:lnTo>
                  <a:pt x="18234" y="3386"/>
                </a:lnTo>
                <a:lnTo>
                  <a:pt x="18780" y="3975"/>
                </a:lnTo>
                <a:lnTo>
                  <a:pt x="19280" y="4605"/>
                </a:lnTo>
                <a:lnTo>
                  <a:pt x="19734" y="5272"/>
                </a:lnTo>
                <a:lnTo>
                  <a:pt x="20130" y="5973"/>
                </a:lnTo>
                <a:lnTo>
                  <a:pt x="20479" y="6714"/>
                </a:lnTo>
                <a:lnTo>
                  <a:pt x="20762" y="7478"/>
                </a:lnTo>
                <a:lnTo>
                  <a:pt x="20997" y="8272"/>
                </a:lnTo>
                <a:lnTo>
                  <a:pt x="21164" y="9093"/>
                </a:lnTo>
                <a:lnTo>
                  <a:pt x="21267" y="9936"/>
                </a:lnTo>
                <a:lnTo>
                  <a:pt x="21294" y="10793"/>
                </a:lnTo>
                <a:lnTo>
                  <a:pt x="21267" y="11657"/>
                </a:lnTo>
                <a:lnTo>
                  <a:pt x="21164" y="12499"/>
                </a:lnTo>
                <a:lnTo>
                  <a:pt x="20997" y="13317"/>
                </a:lnTo>
                <a:lnTo>
                  <a:pt x="20762" y="14112"/>
                </a:lnTo>
                <a:lnTo>
                  <a:pt x="20479" y="14879"/>
                </a:lnTo>
                <a:lnTo>
                  <a:pt x="20130" y="15617"/>
                </a:lnTo>
                <a:lnTo>
                  <a:pt x="19734" y="16319"/>
                </a:lnTo>
                <a:lnTo>
                  <a:pt x="19280" y="16988"/>
                </a:lnTo>
                <a:lnTo>
                  <a:pt x="18780" y="17619"/>
                </a:lnTo>
                <a:lnTo>
                  <a:pt x="18234" y="18209"/>
                </a:lnTo>
                <a:lnTo>
                  <a:pt x="17643" y="18753"/>
                </a:lnTo>
                <a:lnTo>
                  <a:pt x="17011" y="19253"/>
                </a:lnTo>
                <a:lnTo>
                  <a:pt x="16341" y="19705"/>
                </a:lnTo>
                <a:lnTo>
                  <a:pt x="15633" y="20103"/>
                </a:lnTo>
                <a:lnTo>
                  <a:pt x="14894" y="20446"/>
                </a:lnTo>
                <a:lnTo>
                  <a:pt x="14125" y="20734"/>
                </a:lnTo>
                <a:lnTo>
                  <a:pt x="13328" y="20964"/>
                </a:lnTo>
                <a:lnTo>
                  <a:pt x="12503" y="21131"/>
                </a:lnTo>
                <a:lnTo>
                  <a:pt x="11661" y="21233"/>
                </a:lnTo>
                <a:lnTo>
                  <a:pt x="10793" y="21267"/>
                </a:lnTo>
                <a:lnTo>
                  <a:pt x="13417" y="21267"/>
                </a:lnTo>
                <a:lnTo>
                  <a:pt x="14196" y="21042"/>
                </a:lnTo>
                <a:lnTo>
                  <a:pt x="14988" y="20743"/>
                </a:lnTo>
                <a:lnTo>
                  <a:pt x="15748" y="20387"/>
                </a:lnTo>
                <a:lnTo>
                  <a:pt x="16474" y="19972"/>
                </a:lnTo>
                <a:lnTo>
                  <a:pt x="17161" y="19505"/>
                </a:lnTo>
                <a:lnTo>
                  <a:pt x="17813" y="18990"/>
                </a:lnTo>
                <a:lnTo>
                  <a:pt x="18422" y="18425"/>
                </a:lnTo>
                <a:lnTo>
                  <a:pt x="18985" y="17816"/>
                </a:lnTo>
                <a:lnTo>
                  <a:pt x="19499" y="17166"/>
                </a:lnTo>
                <a:lnTo>
                  <a:pt x="19970" y="16477"/>
                </a:lnTo>
                <a:lnTo>
                  <a:pt x="20385" y="15751"/>
                </a:lnTo>
                <a:lnTo>
                  <a:pt x="20744" y="14990"/>
                </a:lnTo>
                <a:lnTo>
                  <a:pt x="21042" y="14202"/>
                </a:lnTo>
                <a:lnTo>
                  <a:pt x="21280" y="13386"/>
                </a:lnTo>
                <a:lnTo>
                  <a:pt x="21452" y="12539"/>
                </a:lnTo>
                <a:lnTo>
                  <a:pt x="21559" y="11680"/>
                </a:lnTo>
                <a:lnTo>
                  <a:pt x="21590" y="10793"/>
                </a:lnTo>
                <a:lnTo>
                  <a:pt x="21559" y="9913"/>
                </a:lnTo>
                <a:lnTo>
                  <a:pt x="21452" y="9047"/>
                </a:lnTo>
                <a:lnTo>
                  <a:pt x="21280" y="8208"/>
                </a:lnTo>
                <a:lnTo>
                  <a:pt x="21042" y="7390"/>
                </a:lnTo>
                <a:lnTo>
                  <a:pt x="20744" y="6600"/>
                </a:lnTo>
                <a:lnTo>
                  <a:pt x="20385" y="5843"/>
                </a:lnTo>
                <a:lnTo>
                  <a:pt x="19970" y="5116"/>
                </a:lnTo>
                <a:lnTo>
                  <a:pt x="19499" y="4427"/>
                </a:lnTo>
                <a:lnTo>
                  <a:pt x="18985" y="3777"/>
                </a:lnTo>
                <a:lnTo>
                  <a:pt x="18422" y="3167"/>
                </a:lnTo>
                <a:lnTo>
                  <a:pt x="17813" y="2604"/>
                </a:lnTo>
                <a:lnTo>
                  <a:pt x="17161" y="2086"/>
                </a:lnTo>
                <a:lnTo>
                  <a:pt x="16474" y="1619"/>
                </a:lnTo>
                <a:lnTo>
                  <a:pt x="15748" y="1207"/>
                </a:lnTo>
                <a:lnTo>
                  <a:pt x="14988" y="850"/>
                </a:lnTo>
                <a:lnTo>
                  <a:pt x="14196" y="552"/>
                </a:lnTo>
                <a:lnTo>
                  <a:pt x="13417" y="323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3" name="矩形"/>
          <p:cNvSpPr/>
          <p:nvPr/>
        </p:nvSpPr>
        <p:spPr>
          <a:xfrm>
            <a:off x="8421370" y="6265545"/>
            <a:ext cx="427355" cy="75120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4800" b="0" i="0" u="none" strike="noStrike" kern="1200" cap="none" spc="0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endParaRPr lang="zh-CN" altLang="en-US" sz="4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4" name="矩形"/>
          <p:cNvSpPr/>
          <p:nvPr/>
        </p:nvSpPr>
        <p:spPr>
          <a:xfrm>
            <a:off x="13015912" y="6494463"/>
            <a:ext cx="365124" cy="7366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4800" b="0" i="0" u="none" strike="noStrike" kern="1200" cap="none" spc="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endParaRPr lang="zh-CN" altLang="en-US" sz="4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5" name="曲线"/>
          <p:cNvSpPr/>
          <p:nvPr/>
        </p:nvSpPr>
        <p:spPr>
          <a:xfrm>
            <a:off x="3478213" y="1619249"/>
            <a:ext cx="76200" cy="25971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0"/>
                </a:moveTo>
                <a:lnTo>
                  <a:pt x="0" y="21600"/>
                </a:lnTo>
              </a:path>
            </a:pathLst>
          </a:custGeom>
          <a:solidFill>
            <a:srgbClr val="FFFFFF"/>
          </a:solidFill>
          <a:ln w="101600" cap="flat" cmpd="sng">
            <a:solidFill>
              <a:srgbClr val="4BA5D9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6" name="曲线"/>
          <p:cNvSpPr/>
          <p:nvPr/>
        </p:nvSpPr>
        <p:spPr>
          <a:xfrm>
            <a:off x="3518853" y="1474788"/>
            <a:ext cx="1663700" cy="12160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0" y="2164"/>
                </a:moveTo>
                <a:lnTo>
                  <a:pt x="0" y="19438"/>
                </a:lnTo>
                <a:lnTo>
                  <a:pt x="66" y="19787"/>
                </a:lnTo>
                <a:lnTo>
                  <a:pt x="602" y="20428"/>
                </a:lnTo>
                <a:lnTo>
                  <a:pt x="1580" y="20960"/>
                </a:lnTo>
                <a:lnTo>
                  <a:pt x="2204" y="21175"/>
                </a:lnTo>
                <a:lnTo>
                  <a:pt x="2917" y="21350"/>
                </a:lnTo>
                <a:lnTo>
                  <a:pt x="3693" y="21479"/>
                </a:lnTo>
                <a:lnTo>
                  <a:pt x="4520" y="21561"/>
                </a:lnTo>
                <a:lnTo>
                  <a:pt x="5394" y="21588"/>
                </a:lnTo>
                <a:lnTo>
                  <a:pt x="6275" y="21561"/>
                </a:lnTo>
                <a:lnTo>
                  <a:pt x="7105" y="21479"/>
                </a:lnTo>
                <a:lnTo>
                  <a:pt x="7876" y="21350"/>
                </a:lnTo>
                <a:lnTo>
                  <a:pt x="8589" y="21175"/>
                </a:lnTo>
                <a:lnTo>
                  <a:pt x="9218" y="20960"/>
                </a:lnTo>
                <a:lnTo>
                  <a:pt x="9758" y="20708"/>
                </a:lnTo>
                <a:lnTo>
                  <a:pt x="10521" y="20114"/>
                </a:lnTo>
                <a:lnTo>
                  <a:pt x="10866" y="19082"/>
                </a:lnTo>
                <a:lnTo>
                  <a:pt x="11075" y="18750"/>
                </a:lnTo>
                <a:lnTo>
                  <a:pt x="11839" y="18158"/>
                </a:lnTo>
                <a:lnTo>
                  <a:pt x="12380" y="17906"/>
                </a:lnTo>
                <a:lnTo>
                  <a:pt x="13009" y="17690"/>
                </a:lnTo>
                <a:lnTo>
                  <a:pt x="13717" y="17513"/>
                </a:lnTo>
                <a:lnTo>
                  <a:pt x="14493" y="17383"/>
                </a:lnTo>
                <a:lnTo>
                  <a:pt x="15323" y="17300"/>
                </a:lnTo>
                <a:lnTo>
                  <a:pt x="16196" y="17272"/>
                </a:lnTo>
                <a:lnTo>
                  <a:pt x="21600" y="17272"/>
                </a:lnTo>
                <a:lnTo>
                  <a:pt x="21600" y="4314"/>
                </a:lnTo>
                <a:lnTo>
                  <a:pt x="5394" y="4314"/>
                </a:lnTo>
                <a:lnTo>
                  <a:pt x="4520" y="4288"/>
                </a:lnTo>
                <a:lnTo>
                  <a:pt x="3692" y="4204"/>
                </a:lnTo>
                <a:lnTo>
                  <a:pt x="2916" y="4077"/>
                </a:lnTo>
                <a:lnTo>
                  <a:pt x="2204" y="3896"/>
                </a:lnTo>
                <a:lnTo>
                  <a:pt x="1580" y="3685"/>
                </a:lnTo>
                <a:lnTo>
                  <a:pt x="1040" y="3435"/>
                </a:lnTo>
                <a:lnTo>
                  <a:pt x="270" y="2845"/>
                </a:lnTo>
                <a:lnTo>
                  <a:pt x="66" y="2513"/>
                </a:lnTo>
                <a:lnTo>
                  <a:pt x="0" y="2164"/>
                </a:lnTo>
                <a:lnTo>
                  <a:pt x="0" y="2164"/>
                </a:lnTo>
              </a:path>
              <a:path w="21600" h="21600">
                <a:moveTo>
                  <a:pt x="21600" y="17272"/>
                </a:moveTo>
                <a:lnTo>
                  <a:pt x="16196" y="17272"/>
                </a:lnTo>
                <a:lnTo>
                  <a:pt x="17075" y="17300"/>
                </a:lnTo>
                <a:lnTo>
                  <a:pt x="17905" y="17383"/>
                </a:lnTo>
                <a:lnTo>
                  <a:pt x="18681" y="17513"/>
                </a:lnTo>
                <a:lnTo>
                  <a:pt x="19389" y="17690"/>
                </a:lnTo>
                <a:lnTo>
                  <a:pt x="20018" y="17907"/>
                </a:lnTo>
                <a:lnTo>
                  <a:pt x="20558" y="18158"/>
                </a:lnTo>
                <a:lnTo>
                  <a:pt x="21323" y="18754"/>
                </a:lnTo>
                <a:lnTo>
                  <a:pt x="21600" y="19438"/>
                </a:lnTo>
                <a:lnTo>
                  <a:pt x="21600" y="17272"/>
                </a:lnTo>
                <a:lnTo>
                  <a:pt x="21600" y="17272"/>
                </a:lnTo>
              </a:path>
              <a:path w="21600" h="21600">
                <a:moveTo>
                  <a:pt x="16196" y="0"/>
                </a:moveTo>
                <a:lnTo>
                  <a:pt x="15323" y="25"/>
                </a:lnTo>
                <a:lnTo>
                  <a:pt x="14492" y="109"/>
                </a:lnTo>
                <a:lnTo>
                  <a:pt x="13717" y="240"/>
                </a:lnTo>
                <a:lnTo>
                  <a:pt x="13009" y="416"/>
                </a:lnTo>
                <a:lnTo>
                  <a:pt x="12380" y="631"/>
                </a:lnTo>
                <a:lnTo>
                  <a:pt x="11839" y="884"/>
                </a:lnTo>
                <a:lnTo>
                  <a:pt x="11075" y="1472"/>
                </a:lnTo>
                <a:lnTo>
                  <a:pt x="10729" y="2509"/>
                </a:lnTo>
                <a:lnTo>
                  <a:pt x="10521" y="2841"/>
                </a:lnTo>
                <a:lnTo>
                  <a:pt x="9758" y="3427"/>
                </a:lnTo>
                <a:lnTo>
                  <a:pt x="9218" y="3685"/>
                </a:lnTo>
                <a:lnTo>
                  <a:pt x="8589" y="3896"/>
                </a:lnTo>
                <a:lnTo>
                  <a:pt x="7876" y="4077"/>
                </a:lnTo>
                <a:lnTo>
                  <a:pt x="7105" y="4204"/>
                </a:lnTo>
                <a:lnTo>
                  <a:pt x="6275" y="4288"/>
                </a:lnTo>
                <a:lnTo>
                  <a:pt x="5394" y="4314"/>
                </a:lnTo>
                <a:lnTo>
                  <a:pt x="21600" y="4314"/>
                </a:lnTo>
                <a:lnTo>
                  <a:pt x="21600" y="2164"/>
                </a:lnTo>
                <a:lnTo>
                  <a:pt x="21528" y="1814"/>
                </a:lnTo>
                <a:lnTo>
                  <a:pt x="20996" y="1165"/>
                </a:lnTo>
                <a:lnTo>
                  <a:pt x="20018" y="632"/>
                </a:lnTo>
                <a:lnTo>
                  <a:pt x="19389" y="416"/>
                </a:lnTo>
                <a:lnTo>
                  <a:pt x="18679" y="240"/>
                </a:lnTo>
                <a:lnTo>
                  <a:pt x="17905" y="109"/>
                </a:lnTo>
                <a:lnTo>
                  <a:pt x="17075" y="25"/>
                </a:lnTo>
                <a:lnTo>
                  <a:pt x="16196" y="0"/>
                </a:lnTo>
                <a:close/>
              </a:path>
            </a:pathLst>
          </a:custGeom>
          <a:solidFill>
            <a:srgbClr val="2EA1D9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7" name="曲线"/>
          <p:cNvSpPr/>
          <p:nvPr/>
        </p:nvSpPr>
        <p:spPr>
          <a:xfrm>
            <a:off x="2457132" y="5300345"/>
            <a:ext cx="1243012" cy="113982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797" y="0"/>
                </a:moveTo>
                <a:lnTo>
                  <a:pt x="9912" y="33"/>
                </a:lnTo>
                <a:lnTo>
                  <a:pt x="9045" y="141"/>
                </a:lnTo>
                <a:lnTo>
                  <a:pt x="8202" y="311"/>
                </a:lnTo>
                <a:lnTo>
                  <a:pt x="7384" y="548"/>
                </a:lnTo>
                <a:lnTo>
                  <a:pt x="6595" y="847"/>
                </a:lnTo>
                <a:lnTo>
                  <a:pt x="5833" y="1205"/>
                </a:lnTo>
                <a:lnTo>
                  <a:pt x="5108" y="1616"/>
                </a:lnTo>
                <a:lnTo>
                  <a:pt x="4418" y="2081"/>
                </a:lnTo>
                <a:lnTo>
                  <a:pt x="3768" y="2598"/>
                </a:lnTo>
                <a:lnTo>
                  <a:pt x="3161" y="3163"/>
                </a:lnTo>
                <a:lnTo>
                  <a:pt x="2598" y="3771"/>
                </a:lnTo>
                <a:lnTo>
                  <a:pt x="2082" y="4420"/>
                </a:lnTo>
                <a:lnTo>
                  <a:pt x="1615" y="5111"/>
                </a:lnTo>
                <a:lnTo>
                  <a:pt x="1202" y="5836"/>
                </a:lnTo>
                <a:lnTo>
                  <a:pt x="846" y="6597"/>
                </a:lnTo>
                <a:lnTo>
                  <a:pt x="550" y="7387"/>
                </a:lnTo>
                <a:lnTo>
                  <a:pt x="313" y="8205"/>
                </a:lnTo>
                <a:lnTo>
                  <a:pt x="139" y="9049"/>
                </a:lnTo>
                <a:lnTo>
                  <a:pt x="35" y="9917"/>
                </a:lnTo>
                <a:lnTo>
                  <a:pt x="0" y="10801"/>
                </a:lnTo>
                <a:lnTo>
                  <a:pt x="35" y="11688"/>
                </a:lnTo>
                <a:lnTo>
                  <a:pt x="139" y="12552"/>
                </a:lnTo>
                <a:lnTo>
                  <a:pt x="313" y="13393"/>
                </a:lnTo>
                <a:lnTo>
                  <a:pt x="550" y="14211"/>
                </a:lnTo>
                <a:lnTo>
                  <a:pt x="846" y="14997"/>
                </a:lnTo>
                <a:lnTo>
                  <a:pt x="1202" y="15759"/>
                </a:lnTo>
                <a:lnTo>
                  <a:pt x="1615" y="16484"/>
                </a:lnTo>
                <a:lnTo>
                  <a:pt x="2082" y="17173"/>
                </a:lnTo>
                <a:lnTo>
                  <a:pt x="2598" y="17822"/>
                </a:lnTo>
                <a:lnTo>
                  <a:pt x="3161" y="18427"/>
                </a:lnTo>
                <a:lnTo>
                  <a:pt x="3768" y="18992"/>
                </a:lnTo>
                <a:lnTo>
                  <a:pt x="4418" y="19508"/>
                </a:lnTo>
                <a:lnTo>
                  <a:pt x="5108" y="19974"/>
                </a:lnTo>
                <a:lnTo>
                  <a:pt x="5833" y="20385"/>
                </a:lnTo>
                <a:lnTo>
                  <a:pt x="6595" y="20743"/>
                </a:lnTo>
                <a:lnTo>
                  <a:pt x="7384" y="21039"/>
                </a:lnTo>
                <a:lnTo>
                  <a:pt x="8202" y="21277"/>
                </a:lnTo>
                <a:lnTo>
                  <a:pt x="9045" y="21449"/>
                </a:lnTo>
                <a:lnTo>
                  <a:pt x="9912" y="21553"/>
                </a:lnTo>
                <a:lnTo>
                  <a:pt x="10797" y="21591"/>
                </a:lnTo>
                <a:lnTo>
                  <a:pt x="11680" y="21553"/>
                </a:lnTo>
                <a:lnTo>
                  <a:pt x="12549" y="21449"/>
                </a:lnTo>
                <a:lnTo>
                  <a:pt x="13393" y="21277"/>
                </a:lnTo>
                <a:lnTo>
                  <a:pt x="14210" y="21039"/>
                </a:lnTo>
                <a:lnTo>
                  <a:pt x="15001" y="20743"/>
                </a:lnTo>
                <a:lnTo>
                  <a:pt x="15756" y="20385"/>
                </a:lnTo>
                <a:lnTo>
                  <a:pt x="16486" y="19974"/>
                </a:lnTo>
                <a:lnTo>
                  <a:pt x="17174" y="19508"/>
                </a:lnTo>
                <a:lnTo>
                  <a:pt x="17824" y="18992"/>
                </a:lnTo>
                <a:lnTo>
                  <a:pt x="18433" y="18427"/>
                </a:lnTo>
                <a:lnTo>
                  <a:pt x="18994" y="17819"/>
                </a:lnTo>
                <a:lnTo>
                  <a:pt x="19511" y="17170"/>
                </a:lnTo>
                <a:lnTo>
                  <a:pt x="19975" y="16480"/>
                </a:lnTo>
                <a:lnTo>
                  <a:pt x="20389" y="15757"/>
                </a:lnTo>
                <a:lnTo>
                  <a:pt x="20747" y="14997"/>
                </a:lnTo>
                <a:lnTo>
                  <a:pt x="21044" y="14207"/>
                </a:lnTo>
                <a:lnTo>
                  <a:pt x="21280" y="13389"/>
                </a:lnTo>
                <a:lnTo>
                  <a:pt x="21453" y="12546"/>
                </a:lnTo>
                <a:lnTo>
                  <a:pt x="21559" y="11680"/>
                </a:lnTo>
                <a:lnTo>
                  <a:pt x="21596" y="10794"/>
                </a:lnTo>
                <a:lnTo>
                  <a:pt x="21559" y="9908"/>
                </a:lnTo>
                <a:lnTo>
                  <a:pt x="21453" y="9044"/>
                </a:lnTo>
                <a:lnTo>
                  <a:pt x="21280" y="8200"/>
                </a:lnTo>
                <a:lnTo>
                  <a:pt x="21044" y="7383"/>
                </a:lnTo>
                <a:lnTo>
                  <a:pt x="20747" y="6593"/>
                </a:lnTo>
                <a:lnTo>
                  <a:pt x="20389" y="5833"/>
                </a:lnTo>
                <a:lnTo>
                  <a:pt x="19975" y="5106"/>
                </a:lnTo>
                <a:lnTo>
                  <a:pt x="19511" y="4420"/>
                </a:lnTo>
                <a:lnTo>
                  <a:pt x="18994" y="3770"/>
                </a:lnTo>
                <a:lnTo>
                  <a:pt x="18433" y="3161"/>
                </a:lnTo>
                <a:lnTo>
                  <a:pt x="17824" y="2597"/>
                </a:lnTo>
                <a:lnTo>
                  <a:pt x="17174" y="2081"/>
                </a:lnTo>
                <a:lnTo>
                  <a:pt x="16486" y="1616"/>
                </a:lnTo>
                <a:lnTo>
                  <a:pt x="15756" y="1205"/>
                </a:lnTo>
                <a:lnTo>
                  <a:pt x="15001" y="847"/>
                </a:lnTo>
                <a:lnTo>
                  <a:pt x="14210" y="548"/>
                </a:lnTo>
                <a:lnTo>
                  <a:pt x="13393" y="311"/>
                </a:lnTo>
                <a:lnTo>
                  <a:pt x="12549" y="141"/>
                </a:lnTo>
                <a:lnTo>
                  <a:pt x="11680" y="33"/>
                </a:lnTo>
                <a:lnTo>
                  <a:pt x="10797" y="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8" name="曲线"/>
          <p:cNvSpPr/>
          <p:nvPr/>
        </p:nvSpPr>
        <p:spPr>
          <a:xfrm>
            <a:off x="2439035" y="5291773"/>
            <a:ext cx="1260474" cy="11557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796" y="0"/>
                </a:moveTo>
                <a:lnTo>
                  <a:pt x="9955" y="28"/>
                </a:lnTo>
                <a:lnTo>
                  <a:pt x="9131" y="121"/>
                </a:lnTo>
                <a:lnTo>
                  <a:pt x="8328" y="285"/>
                </a:lnTo>
                <a:lnTo>
                  <a:pt x="7546" y="502"/>
                </a:lnTo>
                <a:lnTo>
                  <a:pt x="6788" y="771"/>
                </a:lnTo>
                <a:lnTo>
                  <a:pt x="6057" y="1093"/>
                </a:lnTo>
                <a:lnTo>
                  <a:pt x="5357" y="1478"/>
                </a:lnTo>
                <a:lnTo>
                  <a:pt x="4688" y="1905"/>
                </a:lnTo>
                <a:lnTo>
                  <a:pt x="4053" y="2372"/>
                </a:lnTo>
                <a:lnTo>
                  <a:pt x="3455" y="2888"/>
                </a:lnTo>
                <a:lnTo>
                  <a:pt x="2895" y="3454"/>
                </a:lnTo>
                <a:lnTo>
                  <a:pt x="2378" y="4052"/>
                </a:lnTo>
                <a:lnTo>
                  <a:pt x="1906" y="4686"/>
                </a:lnTo>
                <a:lnTo>
                  <a:pt x="1478" y="5356"/>
                </a:lnTo>
                <a:lnTo>
                  <a:pt x="1100" y="6057"/>
                </a:lnTo>
                <a:lnTo>
                  <a:pt x="775" y="6788"/>
                </a:lnTo>
                <a:lnTo>
                  <a:pt x="500" y="7543"/>
                </a:lnTo>
                <a:lnTo>
                  <a:pt x="285" y="8322"/>
                </a:lnTo>
                <a:lnTo>
                  <a:pt x="127" y="9133"/>
                </a:lnTo>
                <a:lnTo>
                  <a:pt x="30" y="9951"/>
                </a:lnTo>
                <a:lnTo>
                  <a:pt x="0" y="10800"/>
                </a:lnTo>
                <a:lnTo>
                  <a:pt x="30" y="11641"/>
                </a:lnTo>
                <a:lnTo>
                  <a:pt x="127" y="12459"/>
                </a:lnTo>
                <a:lnTo>
                  <a:pt x="285" y="13270"/>
                </a:lnTo>
                <a:lnTo>
                  <a:pt x="500" y="14053"/>
                </a:lnTo>
                <a:lnTo>
                  <a:pt x="775" y="14804"/>
                </a:lnTo>
                <a:lnTo>
                  <a:pt x="1100" y="15541"/>
                </a:lnTo>
                <a:lnTo>
                  <a:pt x="1478" y="16236"/>
                </a:lnTo>
                <a:lnTo>
                  <a:pt x="1906" y="16912"/>
                </a:lnTo>
                <a:lnTo>
                  <a:pt x="2378" y="17547"/>
                </a:lnTo>
                <a:lnTo>
                  <a:pt x="2895" y="18145"/>
                </a:lnTo>
                <a:lnTo>
                  <a:pt x="3455" y="18697"/>
                </a:lnTo>
                <a:lnTo>
                  <a:pt x="4053" y="19221"/>
                </a:lnTo>
                <a:lnTo>
                  <a:pt x="4688" y="19689"/>
                </a:lnTo>
                <a:lnTo>
                  <a:pt x="5357" y="20117"/>
                </a:lnTo>
                <a:lnTo>
                  <a:pt x="6057" y="20499"/>
                </a:lnTo>
                <a:lnTo>
                  <a:pt x="6788" y="20825"/>
                </a:lnTo>
                <a:lnTo>
                  <a:pt x="7546" y="21090"/>
                </a:lnTo>
                <a:lnTo>
                  <a:pt x="8328" y="21313"/>
                </a:lnTo>
                <a:lnTo>
                  <a:pt x="9131" y="21471"/>
                </a:lnTo>
                <a:lnTo>
                  <a:pt x="9955" y="21567"/>
                </a:lnTo>
                <a:lnTo>
                  <a:pt x="10796" y="21600"/>
                </a:lnTo>
                <a:lnTo>
                  <a:pt x="11636" y="21567"/>
                </a:lnTo>
                <a:lnTo>
                  <a:pt x="12459" y="21471"/>
                </a:lnTo>
                <a:lnTo>
                  <a:pt x="13263" y="21313"/>
                </a:lnTo>
                <a:lnTo>
                  <a:pt x="13374" y="21283"/>
                </a:lnTo>
                <a:lnTo>
                  <a:pt x="10796" y="21283"/>
                </a:lnTo>
                <a:lnTo>
                  <a:pt x="9931" y="21248"/>
                </a:lnTo>
                <a:lnTo>
                  <a:pt x="9086" y="21144"/>
                </a:lnTo>
                <a:lnTo>
                  <a:pt x="8263" y="20974"/>
                </a:lnTo>
                <a:lnTo>
                  <a:pt x="7465" y="20745"/>
                </a:lnTo>
                <a:lnTo>
                  <a:pt x="6694" y="20462"/>
                </a:lnTo>
                <a:lnTo>
                  <a:pt x="5955" y="20116"/>
                </a:lnTo>
                <a:lnTo>
                  <a:pt x="5250" y="19715"/>
                </a:lnTo>
                <a:lnTo>
                  <a:pt x="4581" y="19260"/>
                </a:lnTo>
                <a:lnTo>
                  <a:pt x="3949" y="18765"/>
                </a:lnTo>
                <a:lnTo>
                  <a:pt x="3358" y="18219"/>
                </a:lnTo>
                <a:lnTo>
                  <a:pt x="2810" y="17629"/>
                </a:lnTo>
                <a:lnTo>
                  <a:pt x="2310" y="16999"/>
                </a:lnTo>
                <a:lnTo>
                  <a:pt x="1858" y="16323"/>
                </a:lnTo>
                <a:lnTo>
                  <a:pt x="1457" y="15625"/>
                </a:lnTo>
                <a:lnTo>
                  <a:pt x="1111" y="14886"/>
                </a:lnTo>
                <a:lnTo>
                  <a:pt x="823" y="14115"/>
                </a:lnTo>
                <a:lnTo>
                  <a:pt x="593" y="13318"/>
                </a:lnTo>
                <a:lnTo>
                  <a:pt x="425" y="12504"/>
                </a:lnTo>
                <a:lnTo>
                  <a:pt x="323" y="11659"/>
                </a:lnTo>
                <a:lnTo>
                  <a:pt x="290" y="10800"/>
                </a:lnTo>
                <a:lnTo>
                  <a:pt x="323" y="9937"/>
                </a:lnTo>
                <a:lnTo>
                  <a:pt x="425" y="9088"/>
                </a:lnTo>
                <a:lnTo>
                  <a:pt x="593" y="8274"/>
                </a:lnTo>
                <a:lnTo>
                  <a:pt x="823" y="7479"/>
                </a:lnTo>
                <a:lnTo>
                  <a:pt x="1111" y="6711"/>
                </a:lnTo>
                <a:lnTo>
                  <a:pt x="1457" y="5971"/>
                </a:lnTo>
                <a:lnTo>
                  <a:pt x="1858" y="5269"/>
                </a:lnTo>
                <a:lnTo>
                  <a:pt x="2310" y="4600"/>
                </a:lnTo>
                <a:lnTo>
                  <a:pt x="2810" y="3970"/>
                </a:lnTo>
                <a:lnTo>
                  <a:pt x="3358" y="3373"/>
                </a:lnTo>
                <a:lnTo>
                  <a:pt x="3949" y="2829"/>
                </a:lnTo>
                <a:lnTo>
                  <a:pt x="4581" y="2334"/>
                </a:lnTo>
                <a:lnTo>
                  <a:pt x="5250" y="1882"/>
                </a:lnTo>
                <a:lnTo>
                  <a:pt x="5955" y="1483"/>
                </a:lnTo>
                <a:lnTo>
                  <a:pt x="6694" y="1137"/>
                </a:lnTo>
                <a:lnTo>
                  <a:pt x="7465" y="849"/>
                </a:lnTo>
                <a:lnTo>
                  <a:pt x="8263" y="620"/>
                </a:lnTo>
                <a:lnTo>
                  <a:pt x="9086" y="453"/>
                </a:lnTo>
                <a:lnTo>
                  <a:pt x="9931" y="344"/>
                </a:lnTo>
                <a:lnTo>
                  <a:pt x="10796" y="314"/>
                </a:lnTo>
                <a:lnTo>
                  <a:pt x="13374" y="314"/>
                </a:lnTo>
                <a:lnTo>
                  <a:pt x="13263" y="285"/>
                </a:lnTo>
                <a:lnTo>
                  <a:pt x="12459" y="121"/>
                </a:lnTo>
                <a:lnTo>
                  <a:pt x="11636" y="28"/>
                </a:lnTo>
                <a:lnTo>
                  <a:pt x="10796" y="0"/>
                </a:lnTo>
                <a:lnTo>
                  <a:pt x="10796" y="0"/>
                </a:lnTo>
              </a:path>
              <a:path w="21600" h="21600">
                <a:moveTo>
                  <a:pt x="13374" y="314"/>
                </a:moveTo>
                <a:lnTo>
                  <a:pt x="10796" y="314"/>
                </a:lnTo>
                <a:lnTo>
                  <a:pt x="11661" y="344"/>
                </a:lnTo>
                <a:lnTo>
                  <a:pt x="12506" y="453"/>
                </a:lnTo>
                <a:lnTo>
                  <a:pt x="13327" y="620"/>
                </a:lnTo>
                <a:lnTo>
                  <a:pt x="14126" y="849"/>
                </a:lnTo>
                <a:lnTo>
                  <a:pt x="14894" y="1137"/>
                </a:lnTo>
                <a:lnTo>
                  <a:pt x="15633" y="1483"/>
                </a:lnTo>
                <a:lnTo>
                  <a:pt x="16341" y="1882"/>
                </a:lnTo>
                <a:lnTo>
                  <a:pt x="17009" y="2334"/>
                </a:lnTo>
                <a:lnTo>
                  <a:pt x="17641" y="2829"/>
                </a:lnTo>
                <a:lnTo>
                  <a:pt x="18234" y="3373"/>
                </a:lnTo>
                <a:lnTo>
                  <a:pt x="18781" y="3970"/>
                </a:lnTo>
                <a:lnTo>
                  <a:pt x="19282" y="4600"/>
                </a:lnTo>
                <a:lnTo>
                  <a:pt x="19734" y="5269"/>
                </a:lnTo>
                <a:lnTo>
                  <a:pt x="20133" y="5971"/>
                </a:lnTo>
                <a:lnTo>
                  <a:pt x="20479" y="6711"/>
                </a:lnTo>
                <a:lnTo>
                  <a:pt x="20768" y="7479"/>
                </a:lnTo>
                <a:lnTo>
                  <a:pt x="20998" y="8274"/>
                </a:lnTo>
                <a:lnTo>
                  <a:pt x="21165" y="9088"/>
                </a:lnTo>
                <a:lnTo>
                  <a:pt x="21266" y="9937"/>
                </a:lnTo>
                <a:lnTo>
                  <a:pt x="21301" y="10800"/>
                </a:lnTo>
                <a:lnTo>
                  <a:pt x="21266" y="11659"/>
                </a:lnTo>
                <a:lnTo>
                  <a:pt x="21165" y="12504"/>
                </a:lnTo>
                <a:lnTo>
                  <a:pt x="20998" y="13318"/>
                </a:lnTo>
                <a:lnTo>
                  <a:pt x="20768" y="14115"/>
                </a:lnTo>
                <a:lnTo>
                  <a:pt x="20479" y="14886"/>
                </a:lnTo>
                <a:lnTo>
                  <a:pt x="20133" y="15625"/>
                </a:lnTo>
                <a:lnTo>
                  <a:pt x="19734" y="16323"/>
                </a:lnTo>
                <a:lnTo>
                  <a:pt x="19282" y="16999"/>
                </a:lnTo>
                <a:lnTo>
                  <a:pt x="18781" y="17629"/>
                </a:lnTo>
                <a:lnTo>
                  <a:pt x="18234" y="18219"/>
                </a:lnTo>
                <a:lnTo>
                  <a:pt x="17641" y="18765"/>
                </a:lnTo>
                <a:lnTo>
                  <a:pt x="17009" y="19260"/>
                </a:lnTo>
                <a:lnTo>
                  <a:pt x="16341" y="19715"/>
                </a:lnTo>
                <a:lnTo>
                  <a:pt x="15633" y="20116"/>
                </a:lnTo>
                <a:lnTo>
                  <a:pt x="14894" y="20462"/>
                </a:lnTo>
                <a:lnTo>
                  <a:pt x="14126" y="20745"/>
                </a:lnTo>
                <a:lnTo>
                  <a:pt x="13327" y="20974"/>
                </a:lnTo>
                <a:lnTo>
                  <a:pt x="12506" y="21144"/>
                </a:lnTo>
                <a:lnTo>
                  <a:pt x="11661" y="21248"/>
                </a:lnTo>
                <a:lnTo>
                  <a:pt x="10796" y="21283"/>
                </a:lnTo>
                <a:lnTo>
                  <a:pt x="13374" y="21283"/>
                </a:lnTo>
                <a:lnTo>
                  <a:pt x="14046" y="21090"/>
                </a:lnTo>
                <a:lnTo>
                  <a:pt x="14803" y="20825"/>
                </a:lnTo>
                <a:lnTo>
                  <a:pt x="15532" y="20499"/>
                </a:lnTo>
                <a:lnTo>
                  <a:pt x="16231" y="20117"/>
                </a:lnTo>
                <a:lnTo>
                  <a:pt x="16904" y="19689"/>
                </a:lnTo>
                <a:lnTo>
                  <a:pt x="17538" y="19221"/>
                </a:lnTo>
                <a:lnTo>
                  <a:pt x="18136" y="18697"/>
                </a:lnTo>
                <a:lnTo>
                  <a:pt x="18696" y="18145"/>
                </a:lnTo>
                <a:lnTo>
                  <a:pt x="19213" y="17547"/>
                </a:lnTo>
                <a:lnTo>
                  <a:pt x="19686" y="16912"/>
                </a:lnTo>
                <a:lnTo>
                  <a:pt x="20112" y="16236"/>
                </a:lnTo>
                <a:lnTo>
                  <a:pt x="20491" y="15541"/>
                </a:lnTo>
                <a:lnTo>
                  <a:pt x="20817" y="14804"/>
                </a:lnTo>
                <a:lnTo>
                  <a:pt x="21089" y="14053"/>
                </a:lnTo>
                <a:lnTo>
                  <a:pt x="21305" y="13270"/>
                </a:lnTo>
                <a:lnTo>
                  <a:pt x="21463" y="12459"/>
                </a:lnTo>
                <a:lnTo>
                  <a:pt x="21560" y="11641"/>
                </a:lnTo>
                <a:lnTo>
                  <a:pt x="21591" y="10800"/>
                </a:lnTo>
                <a:lnTo>
                  <a:pt x="21560" y="9951"/>
                </a:lnTo>
                <a:lnTo>
                  <a:pt x="21463" y="9133"/>
                </a:lnTo>
                <a:lnTo>
                  <a:pt x="21305" y="8322"/>
                </a:lnTo>
                <a:lnTo>
                  <a:pt x="21089" y="7543"/>
                </a:lnTo>
                <a:lnTo>
                  <a:pt x="20817" y="6788"/>
                </a:lnTo>
                <a:lnTo>
                  <a:pt x="20491" y="6057"/>
                </a:lnTo>
                <a:lnTo>
                  <a:pt x="20112" y="5356"/>
                </a:lnTo>
                <a:lnTo>
                  <a:pt x="19686" y="4686"/>
                </a:lnTo>
                <a:lnTo>
                  <a:pt x="19213" y="4052"/>
                </a:lnTo>
                <a:lnTo>
                  <a:pt x="18696" y="3454"/>
                </a:lnTo>
                <a:lnTo>
                  <a:pt x="18136" y="2888"/>
                </a:lnTo>
                <a:lnTo>
                  <a:pt x="17538" y="2372"/>
                </a:lnTo>
                <a:lnTo>
                  <a:pt x="16904" y="1905"/>
                </a:lnTo>
                <a:lnTo>
                  <a:pt x="16231" y="1478"/>
                </a:lnTo>
                <a:lnTo>
                  <a:pt x="15532" y="1093"/>
                </a:lnTo>
                <a:lnTo>
                  <a:pt x="14803" y="771"/>
                </a:lnTo>
                <a:lnTo>
                  <a:pt x="14046" y="502"/>
                </a:lnTo>
                <a:lnTo>
                  <a:pt x="13374" y="314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9" name="矩形"/>
          <p:cNvSpPr/>
          <p:nvPr/>
        </p:nvSpPr>
        <p:spPr>
          <a:xfrm>
            <a:off x="2871153" y="5538788"/>
            <a:ext cx="350836" cy="736600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4800" b="0" i="0" u="none" strike="noStrike" kern="1200" cap="none" spc="0" baseline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endParaRPr lang="zh-CN" altLang="en-US" sz="4800" b="0" i="0" u="none" strike="noStrike" kern="1200" cap="none" spc="0" baseline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0" name="矩形"/>
          <p:cNvSpPr/>
          <p:nvPr/>
        </p:nvSpPr>
        <p:spPr>
          <a:xfrm>
            <a:off x="11582399" y="5000631"/>
            <a:ext cx="3309619" cy="109854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600" b="0" i="0" u="none" strike="noStrike" kern="1200" cap="none" spc="-10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Strict</a:t>
            </a:r>
            <a:r>
              <a:rPr lang="en-US" altLang="zh-CN" sz="3600" b="0" i="0" u="none" strike="noStrike" kern="1200" cap="none" spc="-65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lang="en-US" altLang="zh-CN" sz="3600" b="0" i="0" u="none" strike="noStrike" kern="1200" cap="none" spc="-5" baseline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Supervision and Control</a:t>
            </a:r>
            <a:endParaRPr lang="zh-CN" altLang="en-US" sz="3600" b="0" i="0" u="none" strike="noStrike" kern="1200" cap="none" spc="-5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1" name="矩形"/>
          <p:cNvSpPr/>
          <p:nvPr/>
        </p:nvSpPr>
        <p:spPr>
          <a:xfrm>
            <a:off x="7623493" y="4531360"/>
            <a:ext cx="2695574" cy="99225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" rIns="0" bIns="0" anchor="t" anchorCtr="0">
            <a:spAutoFit/>
          </a:bodyPr>
          <a:lstStyle/>
          <a:p>
            <a:pPr marL="12065" indent="-635" algn="ctr" fontAlgn="auto">
              <a:lnSpc>
                <a:spcPct val="102000"/>
              </a:lnSpc>
              <a:spcBef>
                <a:spcPts val="1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Regular  </a:t>
            </a:r>
            <a:r>
              <a:rPr lang="en-US" altLang="zh-CN" sz="3200" b="1" i="0" u="none" strike="noStrike" kern="1200" cap="none" spc="-1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M</a:t>
            </a:r>
            <a:r>
              <a:rPr lang="en-US" altLang="zh-CN" sz="3200" b="1" i="0" u="none" strike="noStrike" kern="1200" cap="none" spc="-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a</a:t>
            </a:r>
            <a:r>
              <a:rPr lang="en-US" altLang="zh-CN" sz="3200" b="1" i="0" u="none" strike="noStrike" kern="1200" cap="none" spc="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n</a:t>
            </a:r>
            <a:r>
              <a:rPr lang="en-US" altLang="zh-CN" sz="3200" b="1" i="0" u="none" strike="noStrike" kern="1200" cap="none" spc="-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a</a:t>
            </a:r>
            <a:r>
              <a:rPr lang="en-US" altLang="zh-CN" sz="3200" b="1" i="0" u="none" strike="noStrike" kern="1200" cap="none" spc="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g</a:t>
            </a:r>
            <a:r>
              <a:rPr lang="en-US" altLang="zh-CN" sz="3200" b="1" i="0" u="none" strike="noStrike" kern="1200" cap="none" spc="-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eme</a:t>
            </a:r>
            <a:r>
              <a:rPr lang="en-US" altLang="zh-CN" sz="3200" b="1" i="0" u="none" strike="noStrike" kern="1200" cap="none" spc="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nt</a:t>
            </a:r>
            <a:endParaRPr lang="zh-CN" altLang="en-US" sz="3200" b="1" i="0" u="none" strike="noStrike" kern="1200" cap="none" spc="0" baseline="0">
              <a:solidFill>
                <a:schemeClr val="tx2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202" name="矩形"/>
          <p:cNvSpPr/>
          <p:nvPr/>
        </p:nvSpPr>
        <p:spPr>
          <a:xfrm>
            <a:off x="1935459" y="4283393"/>
            <a:ext cx="3166130" cy="55943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651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265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5" baseline="0">
                <a:solidFill>
                  <a:srgbClr val="FFC000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Facilitations</a:t>
            </a:r>
            <a:endParaRPr lang="zh-CN" altLang="en-US" sz="3600" b="1" i="0" u="none" strike="noStrike" kern="1200" cap="none" spc="5" baseline="0">
              <a:solidFill>
                <a:srgbClr val="FFC000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  <p:sp>
        <p:nvSpPr>
          <p:cNvPr id="203" name="矩形"/>
          <p:cNvSpPr/>
          <p:nvPr/>
        </p:nvSpPr>
        <p:spPr>
          <a:xfrm>
            <a:off x="3650614" y="1763395"/>
            <a:ext cx="1400174" cy="691515"/>
          </a:xfrm>
          <a:prstGeom prst="rect">
            <a:avLst/>
          </a:prstGeom>
          <a:noFill/>
          <a:ln w="9525" cap="flat" cmpd="sng">
            <a:noFill/>
            <a:prstDash val="solid"/>
            <a:round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4000" b="0" i="0" u="none" strike="noStrike" kern="1200" cap="none" spc="0" baseline="0"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AEO</a:t>
            </a:r>
            <a:endParaRPr lang="zh-CN" altLang="en-US" sz="4000" b="0" i="0" u="none" strike="noStrike" kern="1200" cap="none" spc="0" baseline="0">
              <a:solidFill>
                <a:srgbClr val="FF0000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4" name="矩形"/>
          <p:cNvSpPr/>
          <p:nvPr/>
        </p:nvSpPr>
        <p:spPr>
          <a:xfrm>
            <a:off x="963930" y="7849235"/>
            <a:ext cx="5797550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Advance Certified Enterprise (ACE)</a:t>
            </a:r>
            <a:endParaRPr lang="zh-CN" altLang="en-US" sz="2800" b="0" i="0" u="none" strike="noStrike" kern="1200" cap="none" spc="0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5" name="矩形"/>
          <p:cNvSpPr/>
          <p:nvPr/>
        </p:nvSpPr>
        <p:spPr>
          <a:xfrm>
            <a:off x="7408554" y="7811135"/>
            <a:ext cx="2879091" cy="52197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Other Enterprise</a:t>
            </a:r>
            <a:endParaRPr lang="zh-CN" altLang="en-US" sz="2800" b="0" i="0" u="none" strike="noStrike" kern="1200" cap="none" spc="0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6" name="矩形"/>
          <p:cNvSpPr/>
          <p:nvPr/>
        </p:nvSpPr>
        <p:spPr>
          <a:xfrm>
            <a:off x="11508746" y="7744461"/>
            <a:ext cx="3156585" cy="94868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Discredit Enterprise</a:t>
            </a:r>
          </a:p>
          <a:p>
            <a:pPr mar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2800" b="0" i="0" u="none" strike="noStrike" kern="1200" cap="none" spc="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(DE)</a:t>
            </a:r>
            <a:endParaRPr lang="zh-CN" altLang="en-US" sz="2800" b="0" i="0" u="none" strike="noStrike" kern="1200" cap="none" spc="0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07" name="曲线"/>
          <p:cNvSpPr/>
          <p:nvPr/>
        </p:nvSpPr>
        <p:spPr>
          <a:xfrm>
            <a:off x="12576176" y="6329363"/>
            <a:ext cx="1243013" cy="112077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10793" y="0"/>
                </a:moveTo>
                <a:lnTo>
                  <a:pt x="9914" y="31"/>
                </a:lnTo>
                <a:lnTo>
                  <a:pt x="9048" y="140"/>
                </a:lnTo>
                <a:lnTo>
                  <a:pt x="8208" y="311"/>
                </a:lnTo>
                <a:lnTo>
                  <a:pt x="7390" y="551"/>
                </a:lnTo>
                <a:lnTo>
                  <a:pt x="6603" y="851"/>
                </a:lnTo>
                <a:lnTo>
                  <a:pt x="5844" y="1208"/>
                </a:lnTo>
                <a:lnTo>
                  <a:pt x="5120" y="1620"/>
                </a:lnTo>
                <a:lnTo>
                  <a:pt x="4428" y="2086"/>
                </a:lnTo>
                <a:lnTo>
                  <a:pt x="3779" y="2603"/>
                </a:lnTo>
                <a:lnTo>
                  <a:pt x="3170" y="3168"/>
                </a:lnTo>
                <a:lnTo>
                  <a:pt x="2604" y="3776"/>
                </a:lnTo>
                <a:lnTo>
                  <a:pt x="2084" y="4428"/>
                </a:lnTo>
                <a:lnTo>
                  <a:pt x="1621" y="5116"/>
                </a:lnTo>
                <a:lnTo>
                  <a:pt x="1208" y="5842"/>
                </a:lnTo>
                <a:lnTo>
                  <a:pt x="850" y="6599"/>
                </a:lnTo>
                <a:lnTo>
                  <a:pt x="552" y="7390"/>
                </a:lnTo>
                <a:lnTo>
                  <a:pt x="314" y="8207"/>
                </a:lnTo>
                <a:lnTo>
                  <a:pt x="141" y="9047"/>
                </a:lnTo>
                <a:lnTo>
                  <a:pt x="34" y="9913"/>
                </a:lnTo>
                <a:lnTo>
                  <a:pt x="0" y="10793"/>
                </a:lnTo>
                <a:lnTo>
                  <a:pt x="34" y="11679"/>
                </a:lnTo>
                <a:lnTo>
                  <a:pt x="141" y="12539"/>
                </a:lnTo>
                <a:lnTo>
                  <a:pt x="314" y="13385"/>
                </a:lnTo>
                <a:lnTo>
                  <a:pt x="552" y="14202"/>
                </a:lnTo>
                <a:lnTo>
                  <a:pt x="850" y="14990"/>
                </a:lnTo>
                <a:lnTo>
                  <a:pt x="1208" y="15750"/>
                </a:lnTo>
                <a:lnTo>
                  <a:pt x="1621" y="16477"/>
                </a:lnTo>
                <a:lnTo>
                  <a:pt x="2084" y="17166"/>
                </a:lnTo>
                <a:lnTo>
                  <a:pt x="2604" y="17816"/>
                </a:lnTo>
                <a:lnTo>
                  <a:pt x="3170" y="18426"/>
                </a:lnTo>
                <a:lnTo>
                  <a:pt x="3779" y="18990"/>
                </a:lnTo>
                <a:lnTo>
                  <a:pt x="4428" y="19504"/>
                </a:lnTo>
                <a:lnTo>
                  <a:pt x="5120" y="19972"/>
                </a:lnTo>
                <a:lnTo>
                  <a:pt x="5844" y="20386"/>
                </a:lnTo>
                <a:lnTo>
                  <a:pt x="6603" y="20744"/>
                </a:lnTo>
                <a:lnTo>
                  <a:pt x="7390" y="21043"/>
                </a:lnTo>
                <a:lnTo>
                  <a:pt x="8208" y="21280"/>
                </a:lnTo>
                <a:lnTo>
                  <a:pt x="9048" y="21454"/>
                </a:lnTo>
                <a:lnTo>
                  <a:pt x="9914" y="21560"/>
                </a:lnTo>
                <a:lnTo>
                  <a:pt x="10793" y="21593"/>
                </a:lnTo>
                <a:lnTo>
                  <a:pt x="11677" y="21560"/>
                </a:lnTo>
                <a:lnTo>
                  <a:pt x="12541" y="21454"/>
                </a:lnTo>
                <a:lnTo>
                  <a:pt x="13384" y="21280"/>
                </a:lnTo>
                <a:lnTo>
                  <a:pt x="13417" y="21267"/>
                </a:lnTo>
                <a:lnTo>
                  <a:pt x="10793" y="21267"/>
                </a:lnTo>
                <a:lnTo>
                  <a:pt x="9930" y="21233"/>
                </a:lnTo>
                <a:lnTo>
                  <a:pt x="9087" y="21131"/>
                </a:lnTo>
                <a:lnTo>
                  <a:pt x="8261" y="20965"/>
                </a:lnTo>
                <a:lnTo>
                  <a:pt x="7465" y="20733"/>
                </a:lnTo>
                <a:lnTo>
                  <a:pt x="6698" y="20447"/>
                </a:lnTo>
                <a:lnTo>
                  <a:pt x="5958" y="20102"/>
                </a:lnTo>
                <a:lnTo>
                  <a:pt x="5253" y="19704"/>
                </a:lnTo>
                <a:lnTo>
                  <a:pt x="4581" y="19254"/>
                </a:lnTo>
                <a:lnTo>
                  <a:pt x="3951" y="18754"/>
                </a:lnTo>
                <a:lnTo>
                  <a:pt x="3360" y="18208"/>
                </a:lnTo>
                <a:lnTo>
                  <a:pt x="2811" y="17620"/>
                </a:lnTo>
                <a:lnTo>
                  <a:pt x="2313" y="16988"/>
                </a:lnTo>
                <a:lnTo>
                  <a:pt x="1861" y="16319"/>
                </a:lnTo>
                <a:lnTo>
                  <a:pt x="1462" y="15617"/>
                </a:lnTo>
                <a:lnTo>
                  <a:pt x="1115" y="14879"/>
                </a:lnTo>
                <a:lnTo>
                  <a:pt x="823" y="14112"/>
                </a:lnTo>
                <a:lnTo>
                  <a:pt x="597" y="13317"/>
                </a:lnTo>
                <a:lnTo>
                  <a:pt x="429" y="12499"/>
                </a:lnTo>
                <a:lnTo>
                  <a:pt x="327" y="11657"/>
                </a:lnTo>
                <a:lnTo>
                  <a:pt x="289" y="10793"/>
                </a:lnTo>
                <a:lnTo>
                  <a:pt x="327" y="9936"/>
                </a:lnTo>
                <a:lnTo>
                  <a:pt x="429" y="9093"/>
                </a:lnTo>
                <a:lnTo>
                  <a:pt x="597" y="8273"/>
                </a:lnTo>
                <a:lnTo>
                  <a:pt x="823" y="7477"/>
                </a:lnTo>
                <a:lnTo>
                  <a:pt x="1115" y="6713"/>
                </a:lnTo>
                <a:lnTo>
                  <a:pt x="1462" y="5974"/>
                </a:lnTo>
                <a:lnTo>
                  <a:pt x="1861" y="5273"/>
                </a:lnTo>
                <a:lnTo>
                  <a:pt x="2313" y="4604"/>
                </a:lnTo>
                <a:lnTo>
                  <a:pt x="2811" y="3974"/>
                </a:lnTo>
                <a:lnTo>
                  <a:pt x="3360" y="3385"/>
                </a:lnTo>
                <a:lnTo>
                  <a:pt x="3951" y="2839"/>
                </a:lnTo>
                <a:lnTo>
                  <a:pt x="4581" y="2340"/>
                </a:lnTo>
                <a:lnTo>
                  <a:pt x="5253" y="1890"/>
                </a:lnTo>
                <a:lnTo>
                  <a:pt x="5958" y="1490"/>
                </a:lnTo>
                <a:lnTo>
                  <a:pt x="6698" y="1143"/>
                </a:lnTo>
                <a:lnTo>
                  <a:pt x="7465" y="853"/>
                </a:lnTo>
                <a:lnTo>
                  <a:pt x="8261" y="627"/>
                </a:lnTo>
                <a:lnTo>
                  <a:pt x="9087" y="461"/>
                </a:lnTo>
                <a:lnTo>
                  <a:pt x="9930" y="358"/>
                </a:lnTo>
                <a:lnTo>
                  <a:pt x="10793" y="323"/>
                </a:lnTo>
                <a:lnTo>
                  <a:pt x="13417" y="323"/>
                </a:lnTo>
                <a:lnTo>
                  <a:pt x="13384" y="311"/>
                </a:lnTo>
                <a:lnTo>
                  <a:pt x="12541" y="140"/>
                </a:lnTo>
                <a:lnTo>
                  <a:pt x="11677" y="31"/>
                </a:lnTo>
                <a:lnTo>
                  <a:pt x="10793" y="0"/>
                </a:lnTo>
                <a:lnTo>
                  <a:pt x="10793" y="0"/>
                </a:lnTo>
              </a:path>
              <a:path w="21600" h="21600">
                <a:moveTo>
                  <a:pt x="13417" y="323"/>
                </a:moveTo>
                <a:lnTo>
                  <a:pt x="10793" y="323"/>
                </a:lnTo>
                <a:lnTo>
                  <a:pt x="11661" y="358"/>
                </a:lnTo>
                <a:lnTo>
                  <a:pt x="12503" y="461"/>
                </a:lnTo>
                <a:lnTo>
                  <a:pt x="13328" y="627"/>
                </a:lnTo>
                <a:lnTo>
                  <a:pt x="14126" y="853"/>
                </a:lnTo>
                <a:lnTo>
                  <a:pt x="14895" y="1143"/>
                </a:lnTo>
                <a:lnTo>
                  <a:pt x="15633" y="1490"/>
                </a:lnTo>
                <a:lnTo>
                  <a:pt x="16341" y="1890"/>
                </a:lnTo>
                <a:lnTo>
                  <a:pt x="17012" y="2340"/>
                </a:lnTo>
                <a:lnTo>
                  <a:pt x="17643" y="2839"/>
                </a:lnTo>
                <a:lnTo>
                  <a:pt x="18234" y="3385"/>
                </a:lnTo>
                <a:lnTo>
                  <a:pt x="18780" y="3974"/>
                </a:lnTo>
                <a:lnTo>
                  <a:pt x="19280" y="4604"/>
                </a:lnTo>
                <a:lnTo>
                  <a:pt x="19734" y="5273"/>
                </a:lnTo>
                <a:lnTo>
                  <a:pt x="20130" y="5974"/>
                </a:lnTo>
                <a:lnTo>
                  <a:pt x="20479" y="6713"/>
                </a:lnTo>
                <a:lnTo>
                  <a:pt x="20762" y="7477"/>
                </a:lnTo>
                <a:lnTo>
                  <a:pt x="20997" y="8273"/>
                </a:lnTo>
                <a:lnTo>
                  <a:pt x="21164" y="9093"/>
                </a:lnTo>
                <a:lnTo>
                  <a:pt x="21267" y="9936"/>
                </a:lnTo>
                <a:lnTo>
                  <a:pt x="21294" y="10793"/>
                </a:lnTo>
                <a:lnTo>
                  <a:pt x="21267" y="11657"/>
                </a:lnTo>
                <a:lnTo>
                  <a:pt x="21164" y="12499"/>
                </a:lnTo>
                <a:lnTo>
                  <a:pt x="20997" y="13317"/>
                </a:lnTo>
                <a:lnTo>
                  <a:pt x="20762" y="14112"/>
                </a:lnTo>
                <a:lnTo>
                  <a:pt x="20479" y="14879"/>
                </a:lnTo>
                <a:lnTo>
                  <a:pt x="20130" y="15617"/>
                </a:lnTo>
                <a:lnTo>
                  <a:pt x="19734" y="16319"/>
                </a:lnTo>
                <a:lnTo>
                  <a:pt x="19280" y="16988"/>
                </a:lnTo>
                <a:lnTo>
                  <a:pt x="18780" y="17620"/>
                </a:lnTo>
                <a:lnTo>
                  <a:pt x="18234" y="18208"/>
                </a:lnTo>
                <a:lnTo>
                  <a:pt x="17643" y="18754"/>
                </a:lnTo>
                <a:lnTo>
                  <a:pt x="17012" y="19254"/>
                </a:lnTo>
                <a:lnTo>
                  <a:pt x="16341" y="19704"/>
                </a:lnTo>
                <a:lnTo>
                  <a:pt x="15633" y="20102"/>
                </a:lnTo>
                <a:lnTo>
                  <a:pt x="14895" y="20447"/>
                </a:lnTo>
                <a:lnTo>
                  <a:pt x="14126" y="20733"/>
                </a:lnTo>
                <a:lnTo>
                  <a:pt x="13328" y="20965"/>
                </a:lnTo>
                <a:lnTo>
                  <a:pt x="12503" y="21131"/>
                </a:lnTo>
                <a:lnTo>
                  <a:pt x="11661" y="21233"/>
                </a:lnTo>
                <a:lnTo>
                  <a:pt x="10793" y="21267"/>
                </a:lnTo>
                <a:lnTo>
                  <a:pt x="13417" y="21267"/>
                </a:lnTo>
                <a:lnTo>
                  <a:pt x="14196" y="21043"/>
                </a:lnTo>
                <a:lnTo>
                  <a:pt x="14988" y="20744"/>
                </a:lnTo>
                <a:lnTo>
                  <a:pt x="15749" y="20386"/>
                </a:lnTo>
                <a:lnTo>
                  <a:pt x="16473" y="19972"/>
                </a:lnTo>
                <a:lnTo>
                  <a:pt x="17161" y="19504"/>
                </a:lnTo>
                <a:lnTo>
                  <a:pt x="17813" y="18990"/>
                </a:lnTo>
                <a:lnTo>
                  <a:pt x="18422" y="18426"/>
                </a:lnTo>
                <a:lnTo>
                  <a:pt x="18985" y="17816"/>
                </a:lnTo>
                <a:lnTo>
                  <a:pt x="19499" y="17166"/>
                </a:lnTo>
                <a:lnTo>
                  <a:pt x="19970" y="16477"/>
                </a:lnTo>
                <a:lnTo>
                  <a:pt x="20385" y="15750"/>
                </a:lnTo>
                <a:lnTo>
                  <a:pt x="20744" y="14990"/>
                </a:lnTo>
                <a:lnTo>
                  <a:pt x="21042" y="14202"/>
                </a:lnTo>
                <a:lnTo>
                  <a:pt x="21280" y="13385"/>
                </a:lnTo>
                <a:lnTo>
                  <a:pt x="21452" y="12539"/>
                </a:lnTo>
                <a:lnTo>
                  <a:pt x="21559" y="11679"/>
                </a:lnTo>
                <a:lnTo>
                  <a:pt x="21590" y="10793"/>
                </a:lnTo>
                <a:lnTo>
                  <a:pt x="21559" y="9913"/>
                </a:lnTo>
                <a:lnTo>
                  <a:pt x="21452" y="9047"/>
                </a:lnTo>
                <a:lnTo>
                  <a:pt x="21280" y="8207"/>
                </a:lnTo>
                <a:lnTo>
                  <a:pt x="21042" y="7390"/>
                </a:lnTo>
                <a:lnTo>
                  <a:pt x="20744" y="6599"/>
                </a:lnTo>
                <a:lnTo>
                  <a:pt x="20385" y="5842"/>
                </a:lnTo>
                <a:lnTo>
                  <a:pt x="19970" y="5116"/>
                </a:lnTo>
                <a:lnTo>
                  <a:pt x="19499" y="4428"/>
                </a:lnTo>
                <a:lnTo>
                  <a:pt x="18985" y="3776"/>
                </a:lnTo>
                <a:lnTo>
                  <a:pt x="18422" y="3168"/>
                </a:lnTo>
                <a:lnTo>
                  <a:pt x="17813" y="2603"/>
                </a:lnTo>
                <a:lnTo>
                  <a:pt x="17161" y="2086"/>
                </a:lnTo>
                <a:lnTo>
                  <a:pt x="16473" y="1620"/>
                </a:lnTo>
                <a:lnTo>
                  <a:pt x="15749" y="1208"/>
                </a:lnTo>
                <a:lnTo>
                  <a:pt x="14988" y="851"/>
                </a:lnTo>
                <a:lnTo>
                  <a:pt x="14196" y="551"/>
                </a:lnTo>
                <a:lnTo>
                  <a:pt x="13417" y="323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8" name="椭圆"/>
          <p:cNvSpPr/>
          <p:nvPr/>
        </p:nvSpPr>
        <p:spPr>
          <a:xfrm>
            <a:off x="6183629" y="1432392"/>
            <a:ext cx="1996140" cy="1996140"/>
          </a:xfrm>
          <a:prstGeom prst="ellipse">
            <a:avLst/>
          </a:prstGeom>
          <a:solidFill>
            <a:srgbClr val="4F81BD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09" name="矩形"/>
          <p:cNvSpPr/>
          <p:nvPr/>
        </p:nvSpPr>
        <p:spPr>
          <a:xfrm>
            <a:off x="6256019" y="1459062"/>
            <a:ext cx="1996140" cy="19961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09854" tIns="30480" rIns="109854" bIns="3048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None/>
            </a:pPr>
            <a:r>
              <a:rPr lang="en-US" altLang="zh-CN" sz="2400" b="1" i="0" u="none" strike="noStrike" kern="1200" cap="none" spc="0" baseline="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I</a:t>
            </a:r>
            <a:r>
              <a:rPr lang="en-US" altLang="zh-CN" sz="2400" b="1" i="0" u="none" strike="noStrike" kern="1200" cap="none" spc="10" baseline="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nternal </a:t>
            </a:r>
            <a:r>
              <a:rPr lang="en-US" altLang="zh-CN" sz="2400" b="1" i="0" u="none" strike="noStrike" kern="1200" cap="none" spc="15" baseline="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Co</a:t>
            </a:r>
            <a:r>
              <a:rPr lang="en-US" altLang="zh-CN" sz="2400" b="1" i="0" u="none" strike="noStrike" kern="1200" cap="none" spc="5" baseline="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ntr</a:t>
            </a:r>
            <a:r>
              <a:rPr lang="en-US" altLang="zh-CN" sz="2400" b="1" i="0" u="none" strike="noStrike" kern="1200" cap="none" spc="10" baseline="0">
                <a:solidFill>
                  <a:schemeClr val="tx2"/>
                </a:solidFill>
                <a:latin typeface="Times New Roman Regular" panose="02020603050405020304" charset="0"/>
                <a:ea typeface="宋体" panose="02010600030101010101" pitchFamily="2" charset="-122"/>
                <a:cs typeface="Times New Roman Regular" panose="02020603050405020304" charset="0"/>
                <a:sym typeface="宋体" panose="02010600030101010101" pitchFamily="2" charset="-122"/>
              </a:rPr>
              <a:t>ol</a:t>
            </a:r>
            <a:endParaRPr lang="zh-CN" altLang="en-US" sz="2400" b="1" i="0" u="none" strike="noStrike" kern="1200" cap="none" spc="10" baseline="0">
              <a:solidFill>
                <a:schemeClr val="tx2"/>
              </a:solidFill>
              <a:latin typeface="Times New Roman Regular" panose="02020603050405020304" charset="0"/>
              <a:ea typeface="宋体" panose="02010600030101010101" pitchFamily="2" charset="-122"/>
              <a:cs typeface="Times New Roman Regular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10" name="椭圆"/>
          <p:cNvSpPr/>
          <p:nvPr/>
        </p:nvSpPr>
        <p:spPr>
          <a:xfrm>
            <a:off x="7988187" y="1459062"/>
            <a:ext cx="1996140" cy="1996140"/>
          </a:xfrm>
          <a:prstGeom prst="ellipse">
            <a:avLst/>
          </a:prstGeom>
          <a:solidFill>
            <a:srgbClr val="4F81BD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1" name="矩形"/>
          <p:cNvSpPr/>
          <p:nvPr/>
        </p:nvSpPr>
        <p:spPr>
          <a:xfrm>
            <a:off x="7849757" y="1459062"/>
            <a:ext cx="1996140" cy="19961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09854" tIns="25400" rIns="109854" bIns="2540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None/>
            </a:pPr>
            <a:r>
              <a:rPr lang="en-US" altLang="zh-CN" sz="2000" b="1" i="0" u="none" strike="noStrike" kern="1200" cap="none" spc="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宋体" panose="02010600030101010101" pitchFamily="2" charset="-122"/>
              </a:rPr>
              <a:t>Financial Status</a:t>
            </a:r>
            <a:endParaRPr lang="zh-CN" altLang="en-US" sz="2000" b="1" i="0" u="none" strike="noStrike" kern="1200" cap="none" spc="0" baseline="0">
              <a:solidFill>
                <a:schemeClr val="tx2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12" name="椭圆"/>
          <p:cNvSpPr/>
          <p:nvPr/>
        </p:nvSpPr>
        <p:spPr>
          <a:xfrm>
            <a:off x="9856246" y="1474937"/>
            <a:ext cx="1996140" cy="1996140"/>
          </a:xfrm>
          <a:prstGeom prst="ellipse">
            <a:avLst/>
          </a:prstGeom>
          <a:solidFill>
            <a:srgbClr val="4F81BD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3" name="矩形"/>
          <p:cNvSpPr/>
          <p:nvPr/>
        </p:nvSpPr>
        <p:spPr>
          <a:xfrm>
            <a:off x="9712101" y="1459062"/>
            <a:ext cx="1996140" cy="19961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09854" tIns="29210" rIns="109854" bIns="2921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None/>
            </a:pPr>
            <a:r>
              <a:rPr lang="en-US" altLang="zh-CN" sz="2300" b="1" i="0" u="none" strike="noStrike" kern="1200" cap="none" spc="10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宋体" panose="02010600030101010101" pitchFamily="2" charset="-122"/>
              </a:rPr>
              <a:t>Compliance</a:t>
            </a:r>
            <a:endParaRPr lang="zh-CN" altLang="en-US" sz="2300" b="1" i="0" u="none" strike="noStrike" kern="1200" cap="none" spc="10" baseline="0">
              <a:solidFill>
                <a:schemeClr val="tx2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14" name="椭圆"/>
          <p:cNvSpPr/>
          <p:nvPr/>
        </p:nvSpPr>
        <p:spPr>
          <a:xfrm>
            <a:off x="11582698" y="1432392"/>
            <a:ext cx="1996140" cy="1996140"/>
          </a:xfrm>
          <a:prstGeom prst="ellipse">
            <a:avLst/>
          </a:prstGeom>
          <a:solidFill>
            <a:srgbClr val="4F81BD"/>
          </a:solidFill>
          <a:ln w="9525" cap="flat" cmpd="sng">
            <a:noFill/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5" name="矩形"/>
          <p:cNvSpPr/>
          <p:nvPr/>
        </p:nvSpPr>
        <p:spPr>
          <a:xfrm>
            <a:off x="11368703" y="1459062"/>
            <a:ext cx="1996140" cy="199614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109854" tIns="29210" rIns="109854" bIns="29210" anchor="ctr" anchorCtr="0"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ct val="35000"/>
              </a:spcAft>
              <a:buNone/>
            </a:pPr>
            <a:r>
              <a:rPr lang="en-US" altLang="zh-CN" sz="2300" b="1" i="0" u="none" strike="noStrike" kern="1200" cap="none" spc="-1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宋体" panose="02010600030101010101" pitchFamily="2" charset="-122"/>
              </a:rPr>
              <a:t>Trade </a:t>
            </a:r>
            <a:r>
              <a:rPr lang="en-US" altLang="zh-CN" sz="2300" b="1" i="0" u="none" strike="noStrike" kern="1200" cap="none" spc="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宋体" panose="02010600030101010101" pitchFamily="2" charset="-122"/>
              </a:rPr>
              <a:t>Securit</a:t>
            </a:r>
            <a:r>
              <a:rPr lang="en-US" altLang="zh-CN" sz="2300" b="1" i="0" u="none" strike="noStrike" kern="1200" cap="none" spc="15" baseline="0">
                <a:solidFill>
                  <a:schemeClr val="tx2"/>
                </a:solidFill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  <a:sym typeface="宋体" panose="02010600030101010101" pitchFamily="2" charset="-122"/>
              </a:rPr>
              <a:t>y</a:t>
            </a:r>
            <a:endParaRPr lang="zh-CN" altLang="en-US" sz="2300" b="1" i="0" u="none" strike="noStrike" kern="1200" cap="none" spc="15" baseline="0">
              <a:solidFill>
                <a:schemeClr val="tx2"/>
              </a:solidFill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曲线"/>
          <p:cNvSpPr/>
          <p:nvPr/>
        </p:nvSpPr>
        <p:spPr>
          <a:xfrm>
            <a:off x="690563" y="1787525"/>
            <a:ext cx="1058862" cy="6159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93" y="0"/>
                </a:moveTo>
                <a:lnTo>
                  <a:pt x="0" y="0"/>
                </a:lnTo>
                <a:lnTo>
                  <a:pt x="0" y="17262"/>
                </a:lnTo>
                <a:lnTo>
                  <a:pt x="10796" y="21591"/>
                </a:lnTo>
                <a:lnTo>
                  <a:pt x="21593" y="17262"/>
                </a:lnTo>
                <a:lnTo>
                  <a:pt x="21593" y="0"/>
                </a:lnTo>
                <a:close/>
              </a:path>
            </a:pathLst>
          </a:custGeom>
          <a:solidFill>
            <a:srgbClr val="F47264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7" name="曲线"/>
          <p:cNvSpPr/>
          <p:nvPr/>
        </p:nvSpPr>
        <p:spPr>
          <a:xfrm>
            <a:off x="710883" y="3707764"/>
            <a:ext cx="1065212" cy="66675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1589" y="0"/>
                </a:moveTo>
                <a:lnTo>
                  <a:pt x="0" y="0"/>
                </a:lnTo>
                <a:lnTo>
                  <a:pt x="0" y="17261"/>
                </a:lnTo>
                <a:lnTo>
                  <a:pt x="10794" y="21593"/>
                </a:lnTo>
                <a:lnTo>
                  <a:pt x="21589" y="17261"/>
                </a:lnTo>
                <a:lnTo>
                  <a:pt x="21589" y="0"/>
                </a:lnTo>
                <a:close/>
              </a:path>
            </a:pathLst>
          </a:custGeom>
          <a:solidFill>
            <a:srgbClr val="F47264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8" name="矩形"/>
          <p:cNvSpPr/>
          <p:nvPr/>
        </p:nvSpPr>
        <p:spPr>
          <a:xfrm>
            <a:off x="690563" y="1414463"/>
            <a:ext cx="14965364" cy="18834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254634" rIns="0" bIns="0" anchor="t" anchorCtr="0">
            <a:spAutoFit/>
          </a:bodyPr>
          <a:lstStyle/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1" u="none" strike="noStrike" kern="1200" cap="none" spc="-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The Measures for Credit Management of Enterprise Registered and Filed with the General Administration of Customs of the People’s Republic of China(Decree No.251, 2021, GACC)</a:t>
            </a:r>
            <a:endParaRPr lang="zh-CN" altLang="en-US" sz="3600" b="1" i="1" u="none" strike="noStrike" kern="1200" cap="none" spc="-5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19" name="矩形"/>
          <p:cNvSpPr/>
          <p:nvPr/>
        </p:nvSpPr>
        <p:spPr>
          <a:xfrm>
            <a:off x="1935783" y="5147641"/>
            <a:ext cx="14562455" cy="23463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254634" rIns="0" bIns="0" anchor="t" anchorCtr="0">
            <a:spAutoFit/>
          </a:bodyPr>
          <a:lstStyle/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1" u="none" strike="noStrike" kern="1200" cap="none" spc="5" baseline="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 Italic" panose="02020603050405020304" charset="0"/>
                <a:ea typeface="宋体" panose="02010600030101010101" pitchFamily="2" charset="-122"/>
                <a:cs typeface="Times New Roman Italic" panose="02020603050405020304" charset="0"/>
              </a:rPr>
              <a:t>               </a:t>
            </a:r>
            <a:endParaRPr lang="en-US" altLang="zh-CN" sz="3600" b="0" i="1" u="none" strike="noStrike" kern="1200" cap="none" spc="5" baseline="0" dirty="0">
              <a:solidFill>
                <a:schemeClr val="accent1"/>
              </a:solidFill>
              <a:latin typeface="Times New Roman Italic" panose="02020603050405020304" charset="0"/>
              <a:ea typeface="宋体" panose="02010600030101010101" pitchFamily="2" charset="-122"/>
              <a:cs typeface="Times New Roman Italic" panose="02020603050405020304" charset="0"/>
            </a:endParaRP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1" u="none" strike="noStrike" kern="1200" cap="none" spc="5" baseline="0" dirty="0">
                <a:solidFill>
                  <a:schemeClr val="accent1"/>
                </a:solidFill>
                <a:latin typeface="Times New Roman Italic" panose="02020603050405020304" charset="0"/>
                <a:ea typeface="宋体" panose="02010600030101010101" pitchFamily="2" charset="-122"/>
                <a:cs typeface="Times New Roman Italic" panose="02020603050405020304" charset="0"/>
              </a:rPr>
              <a:t>               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-Processing trade and bonded import and export business</a:t>
            </a: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-Health and quarantine business</a:t>
            </a: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-Animal and plant quarantine business</a:t>
            </a:r>
          </a:p>
        </p:txBody>
      </p:sp>
      <p:sp>
        <p:nvSpPr>
          <p:cNvPr id="220" name="矩形"/>
          <p:cNvSpPr/>
          <p:nvPr/>
        </p:nvSpPr>
        <p:spPr>
          <a:xfrm>
            <a:off x="3663375" y="7308226"/>
            <a:ext cx="9937103" cy="124200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254634" rIns="0" bIns="0" anchor="t" anchorCtr="0">
            <a:spAutoFit/>
          </a:bodyPr>
          <a:lstStyle/>
          <a:p>
            <a:pPr marL="1367155" fontAlgn="auto"/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-F</a:t>
            </a:r>
            <a:r>
              <a:rPr lang="en-US" altLang="zh-CN" sz="3200" b="1" spc="-10" dirty="0">
                <a:solidFill>
                  <a:schemeClr val="tx2"/>
                </a:solidFill>
              </a:rPr>
              <a:t>ood import 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and export business</a:t>
            </a: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 </a:t>
            </a:r>
            <a:r>
              <a:rPr lang="en-US" altLang="zh-CN" sz="3200" b="1" spc="-10" dirty="0">
                <a:solidFill>
                  <a:schemeClr val="tx2"/>
                </a:solidFill>
              </a:rPr>
              <a:t>Inspection of import and export commodities                 </a:t>
            </a:r>
            <a:endParaRPr lang="zh-CN" altLang="en-US" sz="3200" b="1" spc="-10" dirty="0">
              <a:solidFill>
                <a:schemeClr val="tx2"/>
              </a:solidFill>
            </a:endParaRPr>
          </a:p>
        </p:txBody>
      </p:sp>
      <p:sp>
        <p:nvSpPr>
          <p:cNvPr id="222" name="矩形"/>
          <p:cNvSpPr/>
          <p:nvPr/>
        </p:nvSpPr>
        <p:spPr>
          <a:xfrm>
            <a:off x="2028604" y="5075859"/>
            <a:ext cx="13300395" cy="92333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5400" b="0" i="0" u="none" strike="noStrike" kern="1200" cap="none" spc="0" baseline="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en-US" altLang="zh-CN" sz="5400" b="0" i="0" u="none" strike="noStrike" kern="1200" cap="none" spc="0" baseline="0" dirty="0">
                <a:solidFill>
                  <a:srgbClr val="FF000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en-US" altLang="zh-CN" sz="5400" b="0" i="0" u="none" strike="noStrike" kern="1200" cap="none" spc="0" baseline="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+</a:t>
            </a:r>
            <a:r>
              <a:rPr lang="en-US" altLang="zh-CN" sz="5400" b="0" i="0" u="none" strike="noStrike" kern="1200" cap="none" spc="0" baseline="0" dirty="0">
                <a:solidFill>
                  <a:srgbClr val="7030A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</a:t>
            </a:r>
            <a:r>
              <a:rPr lang="en-US" altLang="zh-CN" sz="5400" b="0" i="0" u="none" strike="noStrike" kern="1200" cap="none" spc="0" baseline="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”= General Criteria+ Specific Criteria</a:t>
            </a:r>
            <a:endParaRPr lang="zh-CN" altLang="en-US" sz="5400" b="0" i="0" u="none" strike="noStrike" kern="1200" cap="none" spc="0" baseline="0" dirty="0">
              <a:solidFill>
                <a:schemeClr val="accent1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23" name="左大括号"/>
          <p:cNvSpPr/>
          <p:nvPr/>
        </p:nvSpPr>
        <p:spPr>
          <a:xfrm>
            <a:off x="4383405" y="6083935"/>
            <a:ext cx="485774" cy="2346325"/>
          </a:xfrm>
          <a:prstGeom prst="leftBrace">
            <a:avLst>
              <a:gd name="adj1" fmla="val 33551"/>
              <a:gd name="adj2" fmla="val 50000"/>
            </a:avLst>
          </a:prstGeom>
          <a:noFill/>
          <a:ln w="38100" cap="flat" cmpd="sng">
            <a:solidFill>
              <a:srgbClr val="538ED5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4" name="矩形"/>
          <p:cNvSpPr/>
          <p:nvPr/>
        </p:nvSpPr>
        <p:spPr>
          <a:xfrm>
            <a:off x="787397" y="3346441"/>
            <a:ext cx="14966951" cy="1365116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254634" rIns="0" bIns="0" anchor="t" anchorCtr="0">
            <a:spAutoFit/>
          </a:bodyPr>
          <a:lstStyle/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1" u="none" strike="noStrike" kern="1200" cap="none" spc="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Customs </a:t>
            </a:r>
            <a:r>
              <a:rPr lang="en-US" altLang="zh-CN" sz="3600" b="1" i="1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Criteria </a:t>
            </a:r>
            <a:r>
              <a:rPr lang="en-US" altLang="zh-CN" sz="3600" b="1" i="1" u="none" strike="noStrike" kern="1200" cap="none" spc="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of Advanced </a:t>
            </a:r>
            <a:r>
              <a:rPr lang="en-US" altLang="zh-CN" sz="3600" b="1" i="1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Certified</a:t>
            </a:r>
            <a:r>
              <a:rPr lang="en-US" altLang="zh-CN" sz="3600" b="1" i="1" u="none" strike="noStrike" kern="1200" cap="none" spc="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Enterprises</a:t>
            </a:r>
            <a:r>
              <a:rPr lang="en-US" altLang="zh-CN" sz="3600" b="1" i="1" u="none" strike="noStrike" kern="1200" cap="none" spc="5" baseline="0" dirty="0">
                <a:solidFill>
                  <a:schemeClr val="tx2"/>
                </a:solidFill>
                <a:latin typeface="Times New Roman Italic" panose="02020603050405020304" charset="0"/>
                <a:ea typeface="宋体" panose="02010600030101010101" pitchFamily="2" charset="-122"/>
                <a:cs typeface="Times New Roman Italic" panose="02020603050405020304" charset="0"/>
                <a:sym typeface="宋体" panose="02010600030101010101" pitchFamily="2" charset="-122"/>
              </a:rPr>
              <a:t>(</a:t>
            </a:r>
            <a:r>
              <a:rPr lang="en-US" altLang="zh-CN" sz="3600" b="1" i="1" u="none" strike="noStrike" kern="1200" cap="none" spc="-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Bulletin </a:t>
            </a:r>
            <a:r>
              <a:rPr lang="en-US" altLang="zh-CN" sz="3600" b="1" i="1" u="none" strike="noStrike" kern="1200" cap="none" spc="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No.106, 2022,GACC</a:t>
            </a:r>
            <a:r>
              <a:rPr lang="en-US" altLang="zh-CN" sz="3600" b="1" i="1" u="none" strike="noStrike" kern="1200" cap="none" spc="5" baseline="0" dirty="0">
                <a:solidFill>
                  <a:schemeClr val="tx2"/>
                </a:solidFill>
                <a:latin typeface="Times New Roman Italic" panose="02020603050405020304" charset="0"/>
                <a:ea typeface="宋体" panose="02010600030101010101" pitchFamily="2" charset="-122"/>
                <a:cs typeface="Times New Roman Italic" panose="02020603050405020304" charset="0"/>
                <a:sym typeface="宋体" panose="02010600030101010101" pitchFamily="2" charset="-122"/>
              </a:rPr>
              <a:t>)</a:t>
            </a:r>
            <a:endParaRPr lang="zh-CN" altLang="en-US" sz="3600" b="1" i="1" u="none" strike="noStrike" kern="1200" cap="none" spc="5" baseline="0" dirty="0">
              <a:solidFill>
                <a:schemeClr val="tx2"/>
              </a:solidFill>
              <a:latin typeface="Times New Roman Bold Italic" panose="02020603050405020304" charset="0"/>
              <a:ea typeface="宋体" panose="02010600030101010101" pitchFamily="2" charset="-122"/>
              <a:cs typeface="Times New Roman Bold Italic" panose="02020603050405020304" charset="0"/>
            </a:endParaRPr>
          </a:p>
        </p:txBody>
      </p:sp>
      <p:sp>
        <p:nvSpPr>
          <p:cNvPr id="225" name="矩形"/>
          <p:cNvSpPr/>
          <p:nvPr/>
        </p:nvSpPr>
        <p:spPr>
          <a:xfrm>
            <a:off x="2151212" y="6443980"/>
            <a:ext cx="3105785" cy="120032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1" spc="5" dirty="0">
                <a:solidFill>
                  <a:srgbClr val="FF0000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宋体" panose="02010600030101010101" pitchFamily="2" charset="-122"/>
              </a:rPr>
              <a:t>Specific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1" u="none" strike="noStrike" kern="1200" cap="none" spc="5" baseline="0" dirty="0">
                <a:solidFill>
                  <a:srgbClr val="FF0000"/>
                </a:solidFill>
                <a:latin typeface="Times New Roman Bold Italic" panose="02020603050405020304" charset="0"/>
                <a:ea typeface="宋体" panose="02010600030101010101" pitchFamily="2" charset="-122"/>
                <a:cs typeface="Times New Roman Bold Italic" panose="02020603050405020304" charset="0"/>
                <a:sym typeface="宋体" panose="02010600030101010101" pitchFamily="2" charset="-122"/>
              </a:rPr>
              <a:t>Criteria</a:t>
            </a:r>
            <a:endParaRPr lang="zh-CN" altLang="en-US" sz="3600" b="1" i="1" u="none" strike="noStrike" kern="1200" cap="none" spc="5" baseline="0" dirty="0">
              <a:solidFill>
                <a:srgbClr val="FF0000"/>
              </a:solidFill>
              <a:latin typeface="Times New Roman Bold Italic" panose="02020603050405020304" charset="0"/>
              <a:ea typeface="宋体" panose="02010600030101010101" pitchFamily="2" charset="-122"/>
              <a:cs typeface="Times New Roman Bold Italic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27" name="矩形"/>
          <p:cNvSpPr/>
          <p:nvPr/>
        </p:nvSpPr>
        <p:spPr>
          <a:xfrm>
            <a:off x="1575433" y="251459"/>
            <a:ext cx="9572203" cy="646331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 dirty="0">
                <a:solidFill>
                  <a:schemeClr val="tx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Validation Criteria</a:t>
            </a:r>
            <a:endParaRPr lang="zh-CN" altLang="en-US" sz="3600" b="1" i="0" u="none" strike="noStrike" kern="1200" cap="none" spc="0" baseline="0" dirty="0">
              <a:solidFill>
                <a:schemeClr val="tx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矩形"/>
          <p:cNvSpPr/>
          <p:nvPr/>
        </p:nvSpPr>
        <p:spPr>
          <a:xfrm>
            <a:off x="4023430" y="2255791"/>
            <a:ext cx="11520735" cy="271933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254634" rIns="0" bIns="0" anchor="t" anchorCtr="0">
            <a:spAutoFit/>
          </a:bodyPr>
          <a:lstStyle/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Customs brokers</a:t>
            </a: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</a:t>
            </a:r>
            <a:r>
              <a:rPr lang="en-US" altLang="zh-CN" sz="3200" b="1" spc="-10" dirty="0">
                <a:solidFill>
                  <a:schemeClr val="tx2"/>
                </a:solidFill>
              </a:rPr>
              <a:t>Inward</a:t>
            </a:r>
            <a:r>
              <a:rPr lang="zh-CN" altLang="en-US" sz="3200" b="1" spc="-10" dirty="0">
                <a:solidFill>
                  <a:schemeClr val="tx2"/>
                </a:solidFill>
              </a:rPr>
              <a:t> </a:t>
            </a:r>
            <a:r>
              <a:rPr lang="en-US" altLang="zh-CN" sz="3200" b="1" spc="-10" dirty="0">
                <a:solidFill>
                  <a:schemeClr val="tx2"/>
                </a:solidFill>
              </a:rPr>
              <a:t>and</a:t>
            </a:r>
            <a:r>
              <a:rPr lang="zh-CN" altLang="en-US" sz="3200" b="1" spc="-10" dirty="0">
                <a:solidFill>
                  <a:schemeClr val="tx2"/>
                </a:solidFill>
              </a:rPr>
              <a:t> </a:t>
            </a:r>
            <a:r>
              <a:rPr lang="en-US" altLang="zh-CN" sz="3200" b="1" spc="-10" dirty="0">
                <a:solidFill>
                  <a:schemeClr val="tx2"/>
                </a:solidFill>
              </a:rPr>
              <a:t>outward express business</a:t>
            </a:r>
            <a:endParaRPr lang="en-US" altLang="zh-CN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-Logistics transport </a:t>
            </a:r>
            <a:r>
              <a:rPr lang="en-US" altLang="zh-CN" sz="3200" b="1" spc="-10" dirty="0">
                <a:solidFill>
                  <a:schemeClr val="tx2"/>
                </a:solidFill>
                <a:sym typeface="宋体" panose="02010600030101010101" pitchFamily="2" charset="-122"/>
              </a:rPr>
              <a:t>business</a:t>
            </a:r>
            <a:endParaRPr lang="en-US" altLang="zh-CN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-Cross-border e-commerce platform business</a:t>
            </a:r>
          </a:p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-</a:t>
            </a:r>
            <a:r>
              <a:rPr lang="en-US" altLang="zh-CN" sz="3200" b="1" spc="-10" dirty="0">
                <a:solidFill>
                  <a:schemeClr val="tx2"/>
                </a:solidFill>
                <a:sym typeface="宋体" panose="02010600030101010101" pitchFamily="2" charset="-122"/>
              </a:rPr>
              <a:t>Comprehensive foreign </a:t>
            </a:r>
            <a:r>
              <a:rPr lang="en-US" altLang="zh-CN" sz="3200" b="1" spc="-10">
                <a:solidFill>
                  <a:schemeClr val="tx2"/>
                </a:solidFill>
                <a:sym typeface="宋体" panose="02010600030101010101" pitchFamily="2" charset="-122"/>
              </a:rPr>
              <a:t>trade service business</a:t>
            </a:r>
            <a:endParaRPr lang="en-US" altLang="zh-CN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28" name="左大括号"/>
          <p:cNvSpPr/>
          <p:nvPr/>
        </p:nvSpPr>
        <p:spPr>
          <a:xfrm>
            <a:off x="4527550" y="2555240"/>
            <a:ext cx="634999" cy="2376810"/>
          </a:xfrm>
          <a:prstGeom prst="leftBrace">
            <a:avLst>
              <a:gd name="adj1" fmla="val 23241"/>
              <a:gd name="adj2" fmla="val 50000"/>
            </a:avLst>
          </a:prstGeom>
          <a:noFill/>
          <a:ln w="38100" cap="flat" cmpd="sng">
            <a:solidFill>
              <a:srgbClr val="538ED5"/>
            </a:solidFill>
            <a:prstDash val="solid"/>
            <a:rou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9" name="矩形"/>
          <p:cNvSpPr/>
          <p:nvPr/>
        </p:nvSpPr>
        <p:spPr>
          <a:xfrm>
            <a:off x="2138045" y="2123440"/>
            <a:ext cx="13406120" cy="807720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254634" rIns="0" bIns="0" anchor="t" anchorCtr="0">
            <a:spAutoFit/>
          </a:bodyPr>
          <a:lstStyle/>
          <a:p>
            <a:pPr marL="1367155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0" i="1" u="none" strike="noStrike" kern="1200" cap="none" spc="5" baseline="0" dirty="0">
                <a:solidFill>
                  <a:schemeClr val="accent1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 Italic" panose="02020603050405020304" charset="0"/>
                <a:ea typeface="宋体" panose="02010600030101010101" pitchFamily="2" charset="-122"/>
                <a:cs typeface="Times New Roman Italic" panose="02020603050405020304" charset="0"/>
              </a:rPr>
              <a:t>                </a:t>
            </a:r>
            <a:endParaRPr lang="en-US" altLang="zh-CN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30" name="矩形"/>
          <p:cNvSpPr/>
          <p:nvPr/>
        </p:nvSpPr>
        <p:spPr>
          <a:xfrm>
            <a:off x="2353390" y="2931187"/>
            <a:ext cx="3105785" cy="120032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1" spc="5" dirty="0">
                <a:solidFill>
                  <a:srgbClr val="FF0000"/>
                </a:solidFill>
                <a:latin typeface="Times New Roman Bold Italic" panose="02020603050405020304" charset="0"/>
                <a:cs typeface="Times New Roman Bold Italic" panose="02020603050405020304" charset="0"/>
                <a:sym typeface="宋体" panose="02010600030101010101" pitchFamily="2" charset="-122"/>
              </a:rPr>
              <a:t>Specific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1" u="none" strike="noStrike" kern="1200" cap="none" spc="5" baseline="0" dirty="0">
                <a:solidFill>
                  <a:srgbClr val="FF0000"/>
                </a:solidFill>
                <a:latin typeface="Times New Roman Bold Italic" panose="02020603050405020304" charset="0"/>
                <a:ea typeface="宋体" panose="02010600030101010101" pitchFamily="2" charset="-122"/>
                <a:cs typeface="Times New Roman Bold Italic" panose="02020603050405020304" charset="0"/>
                <a:sym typeface="宋体" panose="02010600030101010101" pitchFamily="2" charset="-122"/>
              </a:rPr>
              <a:t>Criteria</a:t>
            </a:r>
            <a:endParaRPr lang="zh-CN" altLang="en-US" sz="3600" b="1" i="1" u="none" strike="noStrike" kern="1200" cap="none" spc="5" baseline="0" dirty="0">
              <a:solidFill>
                <a:srgbClr val="FF0000"/>
              </a:solidFill>
              <a:latin typeface="Times New Roman Bold Italic" panose="02020603050405020304" charset="0"/>
              <a:ea typeface="宋体" panose="02010600030101010101" pitchFamily="2" charset="-122"/>
              <a:cs typeface="Times New Roman Bold Italic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21" name="矩形"/>
          <p:cNvSpPr/>
          <p:nvPr/>
        </p:nvSpPr>
        <p:spPr>
          <a:xfrm>
            <a:off x="1431290" y="245110"/>
            <a:ext cx="8642350" cy="63436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t" anchorCtr="0">
            <a:spAutoFit/>
          </a:bodyPr>
          <a:lstStyle/>
          <a:p>
            <a:pPr marL="0" indent="0"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 dirty="0">
                <a:solidFill>
                  <a:schemeClr val="tx2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Validation Criteria</a:t>
            </a:r>
            <a:endParaRPr lang="zh-CN" altLang="en-US" sz="3600" b="1" i="0" u="none" strike="noStrike" kern="1200" cap="none" spc="0" baseline="0" dirty="0">
              <a:solidFill>
                <a:schemeClr val="tx2"/>
              </a:solidFill>
              <a:effectLst>
                <a:outerShdw blurRad="38100" dist="25400" dir="5400000" algn="ctr">
                  <a:srgbClr val="6E747A">
                    <a:alpha val="43000"/>
                  </a:srgbClr>
                </a:outerShdw>
              </a:effectLst>
              <a:latin typeface="Times New Roman Bold" panose="02020603050405020304" charset="0"/>
              <a:ea typeface="宋体" panose="02010600030101010101" pitchFamily="2" charset="-122"/>
              <a:cs typeface="Times New Roman Bold" panose="020206030504050203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矩形 14341"/>
          <p:cNvSpPr/>
          <p:nvPr/>
        </p:nvSpPr>
        <p:spPr>
          <a:xfrm>
            <a:off x="5300663" y="6411913"/>
            <a:ext cx="7542213" cy="3778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indent="0" fontAlgn="auto">
              <a:buNone/>
            </a:pPr>
            <a:endParaRPr sz="1865" strike="noStrike" noProof="1">
              <a:solidFill>
                <a:srgbClr val="000000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570" name="文本框"/>
          <p:cNvSpPr>
            <a:spLocks noGrp="1"/>
          </p:cNvSpPr>
          <p:nvPr/>
        </p:nvSpPr>
        <p:spPr>
          <a:xfrm>
            <a:off x="1357313" y="120650"/>
            <a:ext cx="5221288" cy="1068388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91440" tIns="45720" rIns="91440" bIns="45720" anchor="ctr" anchorCtr="0"/>
          <a:lstStyle>
            <a:lvl1pPr marL="0" indent="0" algn="l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u="none" kern="1200" baseline="0">
                <a:solidFill>
                  <a:srgbClr val="354B5E"/>
                </a:solidFill>
                <a:latin typeface="Acme" charset="0"/>
                <a:ea typeface="华文细黑" panose="02010600040101010101" charset="-122"/>
                <a:cs typeface="Acme" charset="0"/>
              </a:defRPr>
            </a:lvl1pPr>
          </a:lstStyle>
          <a:p>
            <a:pPr marL="0" indent="0" algn="l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CN" sz="3600" b="1" i="0" u="none" strike="noStrike" kern="1200" cap="none" spc="0" baseline="0" noProof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 Bold" panose="02020603050405020304" charset="0"/>
                <a:ea typeface="微软雅黑" panose="020B0503020204020204" charset="-122"/>
                <a:cs typeface="Times New Roman Bold" panose="02020603050405020304" charset="0"/>
              </a:rPr>
              <a:t>Validation Procedure</a:t>
            </a:r>
          </a:p>
        </p:txBody>
      </p:sp>
      <p:graphicFrame>
        <p:nvGraphicFramePr>
          <p:cNvPr id="3" name="图示 2"/>
          <p:cNvGraphicFramePr/>
          <p:nvPr/>
        </p:nvGraphicFramePr>
        <p:xfrm>
          <a:off x="1917700" y="3108325"/>
          <a:ext cx="10819122" cy="38461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556" name="文本框 3"/>
          <p:cNvSpPr txBox="1"/>
          <p:nvPr/>
        </p:nvSpPr>
        <p:spPr>
          <a:xfrm>
            <a:off x="492125" y="5224463"/>
            <a:ext cx="3200400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/>
            <a:r>
              <a:rPr lang="en-US" altLang="zh-CN" sz="2800" b="1">
                <a:solidFill>
                  <a:schemeClr val="tx2"/>
                </a:solidFill>
                <a:latin typeface="Times New Roman Bold" panose="02020603050405020304" charset="0"/>
                <a:ea typeface="+mn-ea"/>
              </a:rPr>
              <a:t>Submit application to customs</a:t>
            </a:r>
          </a:p>
        </p:txBody>
      </p:sp>
      <p:sp>
        <p:nvSpPr>
          <p:cNvPr id="23557" name="文本框 5"/>
          <p:cNvSpPr txBox="1"/>
          <p:nvPr/>
        </p:nvSpPr>
        <p:spPr>
          <a:xfrm>
            <a:off x="3417888" y="3768725"/>
            <a:ext cx="2522537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/>
            <a:r>
              <a:rPr lang="en-US" altLang="zh-CN" sz="2800" b="1">
                <a:solidFill>
                  <a:schemeClr val="tx2"/>
                </a:solidFill>
                <a:latin typeface="Times New Roman Bold" panose="02020603050405020304" charset="0"/>
                <a:ea typeface="+mn-ea"/>
              </a:rPr>
              <a:t>Documentary Review</a:t>
            </a:r>
          </a:p>
        </p:txBody>
      </p:sp>
      <p:sp>
        <p:nvSpPr>
          <p:cNvPr id="23558" name="文本框 6"/>
          <p:cNvSpPr txBox="1"/>
          <p:nvPr/>
        </p:nvSpPr>
        <p:spPr>
          <a:xfrm>
            <a:off x="6151563" y="3108325"/>
            <a:ext cx="1935162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/>
            <a:r>
              <a:rPr lang="en-US" altLang="zh-CN" sz="2800" b="1">
                <a:solidFill>
                  <a:schemeClr val="tx2"/>
                </a:solidFill>
                <a:latin typeface="Times New Roman Bold" panose="02020603050405020304" charset="0"/>
                <a:ea typeface="+mn-ea"/>
              </a:rPr>
              <a:t>On-site validation</a:t>
            </a:r>
          </a:p>
        </p:txBody>
      </p:sp>
      <p:sp>
        <p:nvSpPr>
          <p:cNvPr id="23559" name="文本框 7"/>
          <p:cNvSpPr txBox="1"/>
          <p:nvPr/>
        </p:nvSpPr>
        <p:spPr>
          <a:xfrm>
            <a:off x="8472488" y="2768600"/>
            <a:ext cx="2236787" cy="58261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/>
            <a:r>
              <a:rPr lang="en-US" altLang="zh-CN" sz="3200" b="1">
                <a:solidFill>
                  <a:schemeClr val="tx2"/>
                </a:solidFill>
                <a:latin typeface="Times New Roman Bold" panose="02020603050405020304" charset="0"/>
                <a:ea typeface="+mn-ea"/>
              </a:rPr>
              <a:t>Conclusion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4421188" y="7299325"/>
            <a:ext cx="34925" cy="584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4387850" y="6954838"/>
            <a:ext cx="8348663" cy="65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4552950" y="8170863"/>
            <a:ext cx="7823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63" name="组合 26"/>
          <p:cNvGrpSpPr/>
          <p:nvPr/>
        </p:nvGrpSpPr>
        <p:grpSpPr>
          <a:xfrm>
            <a:off x="3692525" y="7339013"/>
            <a:ext cx="7675563" cy="401637"/>
            <a:chOff x="5803" y="11182"/>
            <a:chExt cx="12088" cy="63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5803" y="11749"/>
              <a:ext cx="12088" cy="64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V="1">
              <a:off x="5803" y="11182"/>
              <a:ext cx="0" cy="567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7891" y="11246"/>
              <a:ext cx="0" cy="567"/>
            </a:xfrm>
            <a:prstGeom prst="line">
              <a:avLst/>
            </a:prstGeom>
            <a:ln w="571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5524500" y="6954838"/>
            <a:ext cx="3605213" cy="706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en-US" altLang="zh-CN" sz="4000" b="1" noProof="1">
                <a:solidFill>
                  <a:srgbClr val="F5002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 Bold" panose="02020603050405020304" charset="0"/>
                <a:ea typeface="宋体" panose="02010600030101010101" pitchFamily="2" charset="-122"/>
                <a:cs typeface="Times New Roman Bold" panose="02020603050405020304" charset="0"/>
              </a:rPr>
              <a:t>90 Days</a:t>
            </a:r>
            <a:endParaRPr lang="en-US" altLang="zh-CN" sz="4000" b="1" noProof="1">
              <a:solidFill>
                <a:srgbClr val="F5002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 Bold" panose="02020603050405020304" charset="0"/>
              <a:cs typeface="Times New Roman Bold" panose="02020603050405020304" charset="0"/>
            </a:endParaRPr>
          </a:p>
        </p:txBody>
      </p:sp>
      <p:sp>
        <p:nvSpPr>
          <p:cNvPr id="23568" name="矩形"/>
          <p:cNvSpPr/>
          <p:nvPr/>
        </p:nvSpPr>
        <p:spPr>
          <a:xfrm>
            <a:off x="8877300" y="5730875"/>
            <a:ext cx="7432675" cy="954088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indent="0"/>
            <a:r>
              <a:rPr lang="en-US" altLang="zh-CN" sz="2800" b="1" i="1" baseline="0">
                <a:solidFill>
                  <a:schemeClr val="tx2"/>
                </a:solidFill>
                <a:latin typeface="Times New Roman Bold Italic" panose="02020603050405020304" charset="0"/>
                <a:ea typeface="+mn-ea"/>
              </a:rPr>
              <a:t>Passed:Certificate for Certified Enterprise </a:t>
            </a:r>
          </a:p>
          <a:p>
            <a:pPr indent="0"/>
            <a:r>
              <a:rPr lang="en-US" altLang="zh-CN" sz="2800" b="1" i="1" baseline="0">
                <a:solidFill>
                  <a:schemeClr val="tx2"/>
                </a:solidFill>
                <a:latin typeface="Times New Roman Bold Italic" panose="02020603050405020304" charset="0"/>
                <a:ea typeface="+mn-ea"/>
              </a:rPr>
              <a:t>Failed: Decision of Objection for Certification</a:t>
            </a:r>
          </a:p>
        </p:txBody>
      </p:sp>
      <p:sp>
        <p:nvSpPr>
          <p:cNvPr id="23569" name="矩形"/>
          <p:cNvSpPr/>
          <p:nvPr/>
        </p:nvSpPr>
        <p:spPr>
          <a:xfrm>
            <a:off x="3692525" y="7910513"/>
            <a:ext cx="7669213" cy="522287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>
            <a:spAutoFit/>
          </a:bodyPr>
          <a:lstStyle/>
          <a:p>
            <a:pPr indent="0"/>
            <a:r>
              <a:rPr lang="en-US" altLang="zh-CN" sz="2800" b="1" baseline="0">
                <a:solidFill>
                  <a:schemeClr val="tx2"/>
                </a:solidFill>
                <a:latin typeface="Times New Roman" panose="02020603050405020304" charset="0"/>
                <a:ea typeface="+mn-ea"/>
              </a:rPr>
              <a:t>Additional 30 days in special circumstances</a:t>
            </a:r>
          </a:p>
        </p:txBody>
      </p:sp>
      <p:pic>
        <p:nvPicPr>
          <p:cNvPr id="23570" name="图片 27" descr="tim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25275" y="1438275"/>
            <a:ext cx="3035300" cy="429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矩形"/>
          <p:cNvSpPr/>
          <p:nvPr/>
        </p:nvSpPr>
        <p:spPr>
          <a:xfrm rot="10800000">
            <a:off x="4455795" y="1979295"/>
            <a:ext cx="1152525" cy="58997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38250" b="0" i="0" u="none" strike="noStrike" kern="1200" cap="none" spc="5" baseline="0">
                <a:solidFill>
                  <a:srgbClr val="4BC0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}</a:t>
            </a:r>
            <a:endParaRPr lang="zh-CN" altLang="en-US" sz="3825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33" name="曲线"/>
          <p:cNvSpPr/>
          <p:nvPr/>
        </p:nvSpPr>
        <p:spPr>
          <a:xfrm>
            <a:off x="5319635" y="1798200"/>
            <a:ext cx="8322796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0" y="0"/>
                </a:moveTo>
                <a:lnTo>
                  <a:pt x="1177" y="0"/>
                </a:lnTo>
                <a:lnTo>
                  <a:pt x="1076" y="38"/>
                </a:lnTo>
                <a:lnTo>
                  <a:pt x="976" y="154"/>
                </a:lnTo>
                <a:lnTo>
                  <a:pt x="879" y="347"/>
                </a:lnTo>
                <a:lnTo>
                  <a:pt x="786" y="608"/>
                </a:lnTo>
                <a:lnTo>
                  <a:pt x="697" y="937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8" y="2860"/>
                </a:lnTo>
                <a:lnTo>
                  <a:pt x="310" y="3477"/>
                </a:lnTo>
                <a:lnTo>
                  <a:pt x="250" y="4142"/>
                </a:lnTo>
                <a:lnTo>
                  <a:pt x="194" y="4852"/>
                </a:lnTo>
                <a:lnTo>
                  <a:pt x="145" y="5603"/>
                </a:lnTo>
                <a:lnTo>
                  <a:pt x="99" y="6392"/>
                </a:lnTo>
                <a:lnTo>
                  <a:pt x="66" y="7216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800"/>
                </a:lnTo>
                <a:lnTo>
                  <a:pt x="2" y="11729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2"/>
                </a:lnTo>
                <a:lnTo>
                  <a:pt x="99" y="15205"/>
                </a:lnTo>
                <a:lnTo>
                  <a:pt x="145" y="15994"/>
                </a:lnTo>
                <a:lnTo>
                  <a:pt x="194" y="16746"/>
                </a:lnTo>
                <a:lnTo>
                  <a:pt x="250" y="17456"/>
                </a:lnTo>
                <a:lnTo>
                  <a:pt x="310" y="18122"/>
                </a:lnTo>
                <a:lnTo>
                  <a:pt x="378" y="18737"/>
                </a:lnTo>
                <a:lnTo>
                  <a:pt x="449" y="19304"/>
                </a:lnTo>
                <a:lnTo>
                  <a:pt x="529" y="19816"/>
                </a:lnTo>
                <a:lnTo>
                  <a:pt x="611" y="20270"/>
                </a:lnTo>
                <a:lnTo>
                  <a:pt x="697" y="20662"/>
                </a:lnTo>
                <a:lnTo>
                  <a:pt x="786" y="20991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0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1"/>
                </a:lnTo>
                <a:lnTo>
                  <a:pt x="20902" y="20662"/>
                </a:lnTo>
                <a:lnTo>
                  <a:pt x="20988" y="20270"/>
                </a:lnTo>
                <a:lnTo>
                  <a:pt x="21070" y="19816"/>
                </a:lnTo>
                <a:lnTo>
                  <a:pt x="21146" y="19304"/>
                </a:lnTo>
                <a:lnTo>
                  <a:pt x="21219" y="18737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4" y="16746"/>
                </a:lnTo>
                <a:lnTo>
                  <a:pt x="21454" y="15994"/>
                </a:lnTo>
                <a:lnTo>
                  <a:pt x="21497" y="15205"/>
                </a:lnTo>
                <a:lnTo>
                  <a:pt x="21533" y="14382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9"/>
                </a:lnTo>
                <a:lnTo>
                  <a:pt x="21598" y="10800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6"/>
                </a:lnTo>
                <a:lnTo>
                  <a:pt x="21497" y="6392"/>
                </a:lnTo>
                <a:lnTo>
                  <a:pt x="21454" y="5603"/>
                </a:lnTo>
                <a:lnTo>
                  <a:pt x="21404" y="4852"/>
                </a:lnTo>
                <a:lnTo>
                  <a:pt x="21349" y="4142"/>
                </a:lnTo>
                <a:lnTo>
                  <a:pt x="21287" y="3477"/>
                </a:lnTo>
                <a:lnTo>
                  <a:pt x="21219" y="2860"/>
                </a:lnTo>
                <a:lnTo>
                  <a:pt x="21146" y="2291"/>
                </a:lnTo>
                <a:lnTo>
                  <a:pt x="21070" y="1783"/>
                </a:lnTo>
                <a:lnTo>
                  <a:pt x="20988" y="1329"/>
                </a:lnTo>
                <a:lnTo>
                  <a:pt x="20902" y="937"/>
                </a:lnTo>
                <a:lnTo>
                  <a:pt x="20812" y="608"/>
                </a:lnTo>
                <a:lnTo>
                  <a:pt x="20718" y="347"/>
                </a:lnTo>
                <a:lnTo>
                  <a:pt x="20622" y="154"/>
                </a:lnTo>
                <a:lnTo>
                  <a:pt x="20523" y="38"/>
                </a:lnTo>
                <a:lnTo>
                  <a:pt x="20420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4" name="曲线"/>
          <p:cNvSpPr/>
          <p:nvPr/>
        </p:nvSpPr>
        <p:spPr>
          <a:xfrm>
            <a:off x="5372478" y="4442834"/>
            <a:ext cx="8424936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0" y="0"/>
                </a:moveTo>
                <a:lnTo>
                  <a:pt x="1177" y="0"/>
                </a:lnTo>
                <a:lnTo>
                  <a:pt x="1076" y="35"/>
                </a:lnTo>
                <a:lnTo>
                  <a:pt x="976" y="154"/>
                </a:lnTo>
                <a:lnTo>
                  <a:pt x="879" y="346"/>
                </a:lnTo>
                <a:lnTo>
                  <a:pt x="785" y="608"/>
                </a:lnTo>
                <a:lnTo>
                  <a:pt x="696" y="932"/>
                </a:lnTo>
                <a:lnTo>
                  <a:pt x="611" y="1328"/>
                </a:lnTo>
                <a:lnTo>
                  <a:pt x="529" y="1783"/>
                </a:lnTo>
                <a:lnTo>
                  <a:pt x="450" y="2292"/>
                </a:lnTo>
                <a:lnTo>
                  <a:pt x="379" y="2853"/>
                </a:lnTo>
                <a:lnTo>
                  <a:pt x="311" y="3474"/>
                </a:lnTo>
                <a:lnTo>
                  <a:pt x="250" y="4142"/>
                </a:lnTo>
                <a:lnTo>
                  <a:pt x="194" y="4847"/>
                </a:lnTo>
                <a:lnTo>
                  <a:pt x="145" y="5601"/>
                </a:lnTo>
                <a:lnTo>
                  <a:pt x="100" y="6387"/>
                </a:lnTo>
                <a:lnTo>
                  <a:pt x="65" y="7215"/>
                </a:lnTo>
                <a:lnTo>
                  <a:pt x="34" y="8069"/>
                </a:lnTo>
                <a:lnTo>
                  <a:pt x="15" y="8954"/>
                </a:lnTo>
                <a:lnTo>
                  <a:pt x="3" y="9865"/>
                </a:lnTo>
                <a:lnTo>
                  <a:pt x="0" y="10798"/>
                </a:lnTo>
                <a:lnTo>
                  <a:pt x="3" y="11731"/>
                </a:lnTo>
                <a:lnTo>
                  <a:pt x="15" y="12637"/>
                </a:lnTo>
                <a:lnTo>
                  <a:pt x="34" y="13524"/>
                </a:lnTo>
                <a:lnTo>
                  <a:pt x="65" y="14377"/>
                </a:lnTo>
                <a:lnTo>
                  <a:pt x="100" y="15206"/>
                </a:lnTo>
                <a:lnTo>
                  <a:pt x="145" y="15994"/>
                </a:lnTo>
                <a:lnTo>
                  <a:pt x="194" y="16745"/>
                </a:lnTo>
                <a:lnTo>
                  <a:pt x="250" y="17456"/>
                </a:lnTo>
                <a:lnTo>
                  <a:pt x="311" y="18122"/>
                </a:lnTo>
                <a:lnTo>
                  <a:pt x="379" y="18738"/>
                </a:lnTo>
                <a:lnTo>
                  <a:pt x="450" y="19303"/>
                </a:lnTo>
                <a:lnTo>
                  <a:pt x="529" y="19813"/>
                </a:lnTo>
                <a:lnTo>
                  <a:pt x="611" y="20269"/>
                </a:lnTo>
                <a:lnTo>
                  <a:pt x="696" y="20661"/>
                </a:lnTo>
                <a:lnTo>
                  <a:pt x="785" y="20988"/>
                </a:lnTo>
                <a:lnTo>
                  <a:pt x="879" y="21252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0" y="21600"/>
                </a:lnTo>
                <a:lnTo>
                  <a:pt x="20522" y="21560"/>
                </a:lnTo>
                <a:lnTo>
                  <a:pt x="20622" y="21443"/>
                </a:lnTo>
                <a:lnTo>
                  <a:pt x="20718" y="21252"/>
                </a:lnTo>
                <a:lnTo>
                  <a:pt x="20812" y="20988"/>
                </a:lnTo>
                <a:lnTo>
                  <a:pt x="20902" y="20661"/>
                </a:lnTo>
                <a:lnTo>
                  <a:pt x="20988" y="20269"/>
                </a:lnTo>
                <a:lnTo>
                  <a:pt x="21070" y="19813"/>
                </a:lnTo>
                <a:lnTo>
                  <a:pt x="21146" y="19303"/>
                </a:lnTo>
                <a:lnTo>
                  <a:pt x="21220" y="18738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4" y="16745"/>
                </a:lnTo>
                <a:lnTo>
                  <a:pt x="21454" y="15994"/>
                </a:lnTo>
                <a:lnTo>
                  <a:pt x="21497" y="15206"/>
                </a:lnTo>
                <a:lnTo>
                  <a:pt x="21533" y="14377"/>
                </a:lnTo>
                <a:lnTo>
                  <a:pt x="21561" y="13524"/>
                </a:lnTo>
                <a:lnTo>
                  <a:pt x="21581" y="12637"/>
                </a:lnTo>
                <a:lnTo>
                  <a:pt x="21595" y="11731"/>
                </a:lnTo>
                <a:lnTo>
                  <a:pt x="21599" y="10798"/>
                </a:lnTo>
                <a:lnTo>
                  <a:pt x="21595" y="9865"/>
                </a:lnTo>
                <a:lnTo>
                  <a:pt x="21581" y="8954"/>
                </a:lnTo>
                <a:lnTo>
                  <a:pt x="21561" y="8069"/>
                </a:lnTo>
                <a:lnTo>
                  <a:pt x="21533" y="7215"/>
                </a:lnTo>
                <a:lnTo>
                  <a:pt x="21497" y="6387"/>
                </a:lnTo>
                <a:lnTo>
                  <a:pt x="21454" y="5601"/>
                </a:lnTo>
                <a:lnTo>
                  <a:pt x="21404" y="4847"/>
                </a:lnTo>
                <a:lnTo>
                  <a:pt x="21349" y="4142"/>
                </a:lnTo>
                <a:lnTo>
                  <a:pt x="21287" y="3474"/>
                </a:lnTo>
                <a:lnTo>
                  <a:pt x="21220" y="2853"/>
                </a:lnTo>
                <a:lnTo>
                  <a:pt x="21146" y="2292"/>
                </a:lnTo>
                <a:lnTo>
                  <a:pt x="21070" y="1783"/>
                </a:lnTo>
                <a:lnTo>
                  <a:pt x="20988" y="1328"/>
                </a:lnTo>
                <a:lnTo>
                  <a:pt x="20902" y="932"/>
                </a:lnTo>
                <a:lnTo>
                  <a:pt x="20812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2" y="35"/>
                </a:lnTo>
                <a:lnTo>
                  <a:pt x="20420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5" name="矩形"/>
          <p:cNvSpPr/>
          <p:nvPr/>
        </p:nvSpPr>
        <p:spPr>
          <a:xfrm>
            <a:off x="5670291" y="1875032"/>
            <a:ext cx="7621484" cy="9977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Communication and Cooperation </a:t>
            </a:r>
            <a:r>
              <a:rPr lang="en-US" altLang="zh-CN" sz="3200" b="1" spc="-10" dirty="0">
                <a:solidFill>
                  <a:schemeClr val="tx2"/>
                </a:solidFill>
              </a:rPr>
              <a:t>B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etween </a:t>
            </a:r>
            <a:r>
              <a:rPr lang="en-US" altLang="zh-CN" sz="3200" b="1" spc="-10" dirty="0">
                <a:solidFill>
                  <a:schemeClr val="tx2"/>
                </a:solidFill>
              </a:rPr>
              <a:t>C</a:t>
            </a: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ustoms and Enterprises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36" name="矩形"/>
          <p:cNvSpPr/>
          <p:nvPr/>
        </p:nvSpPr>
        <p:spPr>
          <a:xfrm>
            <a:off x="1179748" y="3731421"/>
            <a:ext cx="2376264" cy="1487170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Internal </a:t>
            </a:r>
          </a:p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Control</a:t>
            </a:r>
            <a:endParaRPr lang="zh-CN" altLang="en-US" sz="3200" b="1" i="0" u="none" strike="noStrike" kern="1200" cap="none" spc="-65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37" name="矩形"/>
          <p:cNvSpPr/>
          <p:nvPr/>
        </p:nvSpPr>
        <p:spPr>
          <a:xfrm>
            <a:off x="1448999" y="280338"/>
            <a:ext cx="7231063" cy="5556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8562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Internal Control</a:t>
            </a:r>
            <a:endParaRPr lang="zh-CN" altLang="en-US" sz="3600" b="1" i="0" u="none" strike="noStrike" kern="0" cap="none" spc="-5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38" name="曲线"/>
          <p:cNvSpPr/>
          <p:nvPr/>
        </p:nvSpPr>
        <p:spPr>
          <a:xfrm>
            <a:off x="5298750" y="3158330"/>
            <a:ext cx="8322797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7"/>
                </a:lnTo>
                <a:lnTo>
                  <a:pt x="976" y="153"/>
                </a:lnTo>
                <a:lnTo>
                  <a:pt x="879" y="347"/>
                </a:lnTo>
                <a:lnTo>
                  <a:pt x="786" y="608"/>
                </a:lnTo>
                <a:lnTo>
                  <a:pt x="697" y="937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9" y="2859"/>
                </a:lnTo>
                <a:lnTo>
                  <a:pt x="310" y="3477"/>
                </a:lnTo>
                <a:lnTo>
                  <a:pt x="250" y="4142"/>
                </a:lnTo>
                <a:lnTo>
                  <a:pt x="194" y="4852"/>
                </a:lnTo>
                <a:lnTo>
                  <a:pt x="145" y="5603"/>
                </a:lnTo>
                <a:lnTo>
                  <a:pt x="99" y="6392"/>
                </a:lnTo>
                <a:lnTo>
                  <a:pt x="66" y="7215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800"/>
                </a:lnTo>
                <a:lnTo>
                  <a:pt x="2" y="11729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2"/>
                </a:lnTo>
                <a:lnTo>
                  <a:pt x="99" y="15205"/>
                </a:lnTo>
                <a:lnTo>
                  <a:pt x="145" y="15994"/>
                </a:lnTo>
                <a:lnTo>
                  <a:pt x="194" y="16746"/>
                </a:lnTo>
                <a:lnTo>
                  <a:pt x="250" y="17456"/>
                </a:lnTo>
                <a:lnTo>
                  <a:pt x="310" y="18122"/>
                </a:lnTo>
                <a:lnTo>
                  <a:pt x="379" y="18737"/>
                </a:lnTo>
                <a:lnTo>
                  <a:pt x="449" y="19304"/>
                </a:lnTo>
                <a:lnTo>
                  <a:pt x="529" y="19816"/>
                </a:lnTo>
                <a:lnTo>
                  <a:pt x="611" y="20270"/>
                </a:lnTo>
                <a:lnTo>
                  <a:pt x="697" y="20661"/>
                </a:lnTo>
                <a:lnTo>
                  <a:pt x="786" y="20991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1"/>
                </a:lnTo>
                <a:lnTo>
                  <a:pt x="20902" y="20661"/>
                </a:lnTo>
                <a:lnTo>
                  <a:pt x="20988" y="20270"/>
                </a:lnTo>
                <a:lnTo>
                  <a:pt x="21069" y="19816"/>
                </a:lnTo>
                <a:lnTo>
                  <a:pt x="21146" y="19304"/>
                </a:lnTo>
                <a:lnTo>
                  <a:pt x="21219" y="18737"/>
                </a:lnTo>
                <a:lnTo>
                  <a:pt x="21287" y="18122"/>
                </a:lnTo>
                <a:lnTo>
                  <a:pt x="21349" y="17456"/>
                </a:lnTo>
                <a:lnTo>
                  <a:pt x="21403" y="16746"/>
                </a:lnTo>
                <a:lnTo>
                  <a:pt x="21454" y="15994"/>
                </a:lnTo>
                <a:lnTo>
                  <a:pt x="21496" y="15205"/>
                </a:lnTo>
                <a:lnTo>
                  <a:pt x="21533" y="14382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9"/>
                </a:lnTo>
                <a:lnTo>
                  <a:pt x="21598" y="10800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5"/>
                </a:lnTo>
                <a:lnTo>
                  <a:pt x="21496" y="6392"/>
                </a:lnTo>
                <a:lnTo>
                  <a:pt x="21454" y="5603"/>
                </a:lnTo>
                <a:lnTo>
                  <a:pt x="21403" y="4852"/>
                </a:lnTo>
                <a:lnTo>
                  <a:pt x="21349" y="4142"/>
                </a:lnTo>
                <a:lnTo>
                  <a:pt x="21287" y="3477"/>
                </a:lnTo>
                <a:lnTo>
                  <a:pt x="21219" y="2859"/>
                </a:lnTo>
                <a:lnTo>
                  <a:pt x="21146" y="2291"/>
                </a:lnTo>
                <a:lnTo>
                  <a:pt x="21069" y="1783"/>
                </a:lnTo>
                <a:lnTo>
                  <a:pt x="20988" y="1329"/>
                </a:lnTo>
                <a:lnTo>
                  <a:pt x="20902" y="937"/>
                </a:lnTo>
                <a:lnTo>
                  <a:pt x="20812" y="608"/>
                </a:lnTo>
                <a:lnTo>
                  <a:pt x="20718" y="347"/>
                </a:lnTo>
                <a:lnTo>
                  <a:pt x="20622" y="153"/>
                </a:lnTo>
                <a:lnTo>
                  <a:pt x="20523" y="37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39" name="曲线"/>
          <p:cNvSpPr/>
          <p:nvPr/>
        </p:nvSpPr>
        <p:spPr>
          <a:xfrm>
            <a:off x="5423547" y="5839761"/>
            <a:ext cx="8322797" cy="1039375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7"/>
                </a:lnTo>
                <a:lnTo>
                  <a:pt x="976" y="154"/>
                </a:lnTo>
                <a:lnTo>
                  <a:pt x="879" y="346"/>
                </a:lnTo>
                <a:lnTo>
                  <a:pt x="786" y="608"/>
                </a:lnTo>
                <a:lnTo>
                  <a:pt x="697" y="936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9" y="2860"/>
                </a:lnTo>
                <a:lnTo>
                  <a:pt x="310" y="3477"/>
                </a:lnTo>
                <a:lnTo>
                  <a:pt x="250" y="4141"/>
                </a:lnTo>
                <a:lnTo>
                  <a:pt x="194" y="4852"/>
                </a:lnTo>
                <a:lnTo>
                  <a:pt x="145" y="5602"/>
                </a:lnTo>
                <a:lnTo>
                  <a:pt x="99" y="6393"/>
                </a:lnTo>
                <a:lnTo>
                  <a:pt x="66" y="7216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799"/>
                </a:lnTo>
                <a:lnTo>
                  <a:pt x="2" y="11728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1"/>
                </a:lnTo>
                <a:lnTo>
                  <a:pt x="99" y="15204"/>
                </a:lnTo>
                <a:lnTo>
                  <a:pt x="145" y="15993"/>
                </a:lnTo>
                <a:lnTo>
                  <a:pt x="194" y="16745"/>
                </a:lnTo>
                <a:lnTo>
                  <a:pt x="250" y="17456"/>
                </a:lnTo>
                <a:lnTo>
                  <a:pt x="310" y="18121"/>
                </a:lnTo>
                <a:lnTo>
                  <a:pt x="379" y="18737"/>
                </a:lnTo>
                <a:lnTo>
                  <a:pt x="449" y="19303"/>
                </a:lnTo>
                <a:lnTo>
                  <a:pt x="529" y="19815"/>
                </a:lnTo>
                <a:lnTo>
                  <a:pt x="611" y="20269"/>
                </a:lnTo>
                <a:lnTo>
                  <a:pt x="697" y="20661"/>
                </a:lnTo>
                <a:lnTo>
                  <a:pt x="786" y="20990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0"/>
                </a:lnTo>
                <a:lnTo>
                  <a:pt x="20902" y="20661"/>
                </a:lnTo>
                <a:lnTo>
                  <a:pt x="20988" y="20269"/>
                </a:lnTo>
                <a:lnTo>
                  <a:pt x="21069" y="19815"/>
                </a:lnTo>
                <a:lnTo>
                  <a:pt x="21146" y="19303"/>
                </a:lnTo>
                <a:lnTo>
                  <a:pt x="21219" y="18737"/>
                </a:lnTo>
                <a:lnTo>
                  <a:pt x="21287" y="18121"/>
                </a:lnTo>
                <a:lnTo>
                  <a:pt x="21349" y="17456"/>
                </a:lnTo>
                <a:lnTo>
                  <a:pt x="21403" y="16745"/>
                </a:lnTo>
                <a:lnTo>
                  <a:pt x="21454" y="15993"/>
                </a:lnTo>
                <a:lnTo>
                  <a:pt x="21496" y="15204"/>
                </a:lnTo>
                <a:lnTo>
                  <a:pt x="21533" y="14381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8"/>
                </a:lnTo>
                <a:lnTo>
                  <a:pt x="21598" y="10799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6"/>
                </a:lnTo>
                <a:lnTo>
                  <a:pt x="21496" y="6393"/>
                </a:lnTo>
                <a:lnTo>
                  <a:pt x="21454" y="5602"/>
                </a:lnTo>
                <a:lnTo>
                  <a:pt x="21403" y="4852"/>
                </a:lnTo>
                <a:lnTo>
                  <a:pt x="21349" y="4141"/>
                </a:lnTo>
                <a:lnTo>
                  <a:pt x="21287" y="3477"/>
                </a:lnTo>
                <a:lnTo>
                  <a:pt x="21219" y="2860"/>
                </a:lnTo>
                <a:lnTo>
                  <a:pt x="21146" y="2291"/>
                </a:lnTo>
                <a:lnTo>
                  <a:pt x="21069" y="1783"/>
                </a:lnTo>
                <a:lnTo>
                  <a:pt x="20988" y="1329"/>
                </a:lnTo>
                <a:lnTo>
                  <a:pt x="20902" y="936"/>
                </a:lnTo>
                <a:lnTo>
                  <a:pt x="20812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3" y="37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pPr marL="12700" fontAlgn="auto">
              <a:spcBef>
                <a:spcPts val="100"/>
              </a:spcBef>
            </a:pPr>
            <a:r>
              <a:rPr lang="en-US" altLang="zh-CN" sz="3200" b="1" spc="-10" dirty="0">
                <a:solidFill>
                  <a:schemeClr val="tx2"/>
                </a:solidFill>
              </a:rPr>
              <a:t>   Internal Audit and Improvement</a:t>
            </a:r>
            <a:endParaRPr lang="zh-CN" altLang="en-US" sz="3200" b="1" spc="-10" dirty="0">
              <a:solidFill>
                <a:schemeClr val="tx2"/>
              </a:solidFill>
            </a:endParaRPr>
          </a:p>
        </p:txBody>
      </p:sp>
      <p:sp>
        <p:nvSpPr>
          <p:cNvPr id="240" name="矩形"/>
          <p:cNvSpPr/>
          <p:nvPr/>
        </p:nvSpPr>
        <p:spPr>
          <a:xfrm>
            <a:off x="5838681" y="3451796"/>
            <a:ext cx="6331458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Import/Export </a:t>
            </a:r>
            <a:r>
              <a:rPr lang="en-US" altLang="zh-CN" sz="3200" b="1" spc="-10" dirty="0">
                <a:solidFill>
                  <a:schemeClr val="tx2"/>
                </a:solidFill>
              </a:rPr>
              <a:t>Documents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41" name="矩形"/>
          <p:cNvSpPr/>
          <p:nvPr/>
        </p:nvSpPr>
        <p:spPr>
          <a:xfrm>
            <a:off x="5838681" y="4747561"/>
            <a:ext cx="4741015" cy="1010533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fontAlgn="auto">
              <a:spcBef>
                <a:spcPts val="100"/>
              </a:spcBef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IT System 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 sz="3200" b="1" i="0" u="none" strike="noStrike" kern="1200" cap="none" spc="-25" baseline="0" dirty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43" name="矩形"/>
          <p:cNvSpPr/>
          <p:nvPr/>
        </p:nvSpPr>
        <p:spPr>
          <a:xfrm>
            <a:off x="4606169" y="7571812"/>
            <a:ext cx="7563971" cy="666208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Totally includes </a:t>
            </a:r>
            <a:r>
              <a:rPr lang="en-US" altLang="zh-CN" sz="3200" b="1" spc="-65" dirty="0">
                <a:solidFill>
                  <a:schemeClr val="tx2"/>
                </a:solidFill>
                <a:sym typeface="宋体" panose="02010600030101010101" pitchFamily="2" charset="-122"/>
              </a:rPr>
              <a:t>4</a:t>
            </a: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</a:t>
            </a:r>
            <a:r>
              <a:rPr lang="en-US" altLang="zh-CN" sz="3200" b="1" spc="-65" dirty="0">
                <a:solidFill>
                  <a:schemeClr val="tx2"/>
                </a:solidFill>
                <a:sym typeface="宋体" panose="02010600030101010101" pitchFamily="2" charset="-122"/>
              </a:rPr>
              <a:t>ite</a:t>
            </a: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ms and </a:t>
            </a:r>
            <a:r>
              <a:rPr lang="en-US" altLang="zh-CN" sz="3200" b="1" spc="-65" dirty="0">
                <a:solidFill>
                  <a:schemeClr val="tx2"/>
                </a:solidFill>
                <a:sym typeface="宋体" panose="02010600030101010101" pitchFamily="2" charset="-122"/>
              </a:rPr>
              <a:t>12</a:t>
            </a:r>
            <a:r>
              <a:rPr lang="en-US" altLang="zh-CN" sz="3200" b="1" i="0" u="none" strike="noStrike" kern="1200" cap="none" spc="-65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 sub-items</a:t>
            </a:r>
            <a:endParaRPr lang="zh-CN" altLang="en-US" sz="3200" b="1" i="0" u="none" strike="noStrike" kern="1200" cap="none" spc="-65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矩形"/>
          <p:cNvSpPr/>
          <p:nvPr/>
        </p:nvSpPr>
        <p:spPr>
          <a:xfrm rot="10800000">
            <a:off x="4671695" y="1835150"/>
            <a:ext cx="1093470" cy="589978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4604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None/>
            </a:pPr>
            <a:r>
              <a:rPr lang="en-US" altLang="zh-CN" sz="38250" b="0" i="0" u="none" strike="noStrike" kern="1200" cap="none" spc="5" baseline="0">
                <a:solidFill>
                  <a:srgbClr val="4BC0B8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}</a:t>
            </a:r>
            <a:endParaRPr lang="zh-CN" altLang="en-US" sz="38250" b="0" i="0" u="none" strike="noStrike" kern="1200" cap="none" spc="0" baseline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45" name="曲线"/>
          <p:cNvSpPr/>
          <p:nvPr/>
        </p:nvSpPr>
        <p:spPr>
          <a:xfrm>
            <a:off x="5535712" y="2265367"/>
            <a:ext cx="8322797" cy="1092200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8"/>
                </a:lnTo>
                <a:lnTo>
                  <a:pt x="976" y="154"/>
                </a:lnTo>
                <a:lnTo>
                  <a:pt x="879" y="347"/>
                </a:lnTo>
                <a:lnTo>
                  <a:pt x="786" y="608"/>
                </a:lnTo>
                <a:lnTo>
                  <a:pt x="697" y="937"/>
                </a:lnTo>
                <a:lnTo>
                  <a:pt x="611" y="1329"/>
                </a:lnTo>
                <a:lnTo>
                  <a:pt x="529" y="1782"/>
                </a:lnTo>
                <a:lnTo>
                  <a:pt x="449" y="2290"/>
                </a:lnTo>
                <a:lnTo>
                  <a:pt x="379" y="2859"/>
                </a:lnTo>
                <a:lnTo>
                  <a:pt x="310" y="3476"/>
                </a:lnTo>
                <a:lnTo>
                  <a:pt x="250" y="4141"/>
                </a:lnTo>
                <a:lnTo>
                  <a:pt x="194" y="4851"/>
                </a:lnTo>
                <a:lnTo>
                  <a:pt x="145" y="5603"/>
                </a:lnTo>
                <a:lnTo>
                  <a:pt x="99" y="6392"/>
                </a:lnTo>
                <a:lnTo>
                  <a:pt x="66" y="7216"/>
                </a:lnTo>
                <a:lnTo>
                  <a:pt x="35" y="8072"/>
                </a:lnTo>
                <a:lnTo>
                  <a:pt x="14" y="8955"/>
                </a:lnTo>
                <a:lnTo>
                  <a:pt x="2" y="9866"/>
                </a:lnTo>
                <a:lnTo>
                  <a:pt x="0" y="10800"/>
                </a:lnTo>
                <a:lnTo>
                  <a:pt x="2" y="11729"/>
                </a:lnTo>
                <a:lnTo>
                  <a:pt x="14" y="12639"/>
                </a:lnTo>
                <a:lnTo>
                  <a:pt x="35" y="13526"/>
                </a:lnTo>
                <a:lnTo>
                  <a:pt x="66" y="14382"/>
                </a:lnTo>
                <a:lnTo>
                  <a:pt x="99" y="15205"/>
                </a:lnTo>
                <a:lnTo>
                  <a:pt x="145" y="15994"/>
                </a:lnTo>
                <a:lnTo>
                  <a:pt x="194" y="16746"/>
                </a:lnTo>
                <a:lnTo>
                  <a:pt x="250" y="17456"/>
                </a:lnTo>
                <a:lnTo>
                  <a:pt x="310" y="18121"/>
                </a:lnTo>
                <a:lnTo>
                  <a:pt x="379" y="18737"/>
                </a:lnTo>
                <a:lnTo>
                  <a:pt x="449" y="19304"/>
                </a:lnTo>
                <a:lnTo>
                  <a:pt x="529" y="19816"/>
                </a:lnTo>
                <a:lnTo>
                  <a:pt x="611" y="20269"/>
                </a:lnTo>
                <a:lnTo>
                  <a:pt x="697" y="20662"/>
                </a:lnTo>
                <a:lnTo>
                  <a:pt x="786" y="20991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1"/>
                </a:lnTo>
                <a:lnTo>
                  <a:pt x="20902" y="20662"/>
                </a:lnTo>
                <a:lnTo>
                  <a:pt x="20988" y="20269"/>
                </a:lnTo>
                <a:lnTo>
                  <a:pt x="21069" y="19816"/>
                </a:lnTo>
                <a:lnTo>
                  <a:pt x="21146" y="19304"/>
                </a:lnTo>
                <a:lnTo>
                  <a:pt x="21219" y="18737"/>
                </a:lnTo>
                <a:lnTo>
                  <a:pt x="21287" y="18121"/>
                </a:lnTo>
                <a:lnTo>
                  <a:pt x="21349" y="17456"/>
                </a:lnTo>
                <a:lnTo>
                  <a:pt x="21403" y="16746"/>
                </a:lnTo>
                <a:lnTo>
                  <a:pt x="21454" y="15994"/>
                </a:lnTo>
                <a:lnTo>
                  <a:pt x="21496" y="15205"/>
                </a:lnTo>
                <a:lnTo>
                  <a:pt x="21533" y="14382"/>
                </a:lnTo>
                <a:lnTo>
                  <a:pt x="21561" y="13526"/>
                </a:lnTo>
                <a:lnTo>
                  <a:pt x="21582" y="12639"/>
                </a:lnTo>
                <a:lnTo>
                  <a:pt x="21595" y="11729"/>
                </a:lnTo>
                <a:lnTo>
                  <a:pt x="21598" y="10800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2"/>
                </a:lnTo>
                <a:lnTo>
                  <a:pt x="21533" y="7216"/>
                </a:lnTo>
                <a:lnTo>
                  <a:pt x="21496" y="6392"/>
                </a:lnTo>
                <a:lnTo>
                  <a:pt x="21454" y="5603"/>
                </a:lnTo>
                <a:lnTo>
                  <a:pt x="21403" y="4851"/>
                </a:lnTo>
                <a:lnTo>
                  <a:pt x="21349" y="4141"/>
                </a:lnTo>
                <a:lnTo>
                  <a:pt x="21287" y="3476"/>
                </a:lnTo>
                <a:lnTo>
                  <a:pt x="21219" y="2859"/>
                </a:lnTo>
                <a:lnTo>
                  <a:pt x="21146" y="2290"/>
                </a:lnTo>
                <a:lnTo>
                  <a:pt x="21069" y="1782"/>
                </a:lnTo>
                <a:lnTo>
                  <a:pt x="20988" y="1329"/>
                </a:lnTo>
                <a:lnTo>
                  <a:pt x="20902" y="937"/>
                </a:lnTo>
                <a:lnTo>
                  <a:pt x="20812" y="608"/>
                </a:lnTo>
                <a:lnTo>
                  <a:pt x="20718" y="347"/>
                </a:lnTo>
                <a:lnTo>
                  <a:pt x="20622" y="154"/>
                </a:lnTo>
                <a:lnTo>
                  <a:pt x="20523" y="38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6" name="矩形"/>
          <p:cNvSpPr/>
          <p:nvPr/>
        </p:nvSpPr>
        <p:spPr>
          <a:xfrm>
            <a:off x="6039768" y="2474506"/>
            <a:ext cx="6912902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Relevant proof of financial status</a:t>
            </a:r>
            <a:endParaRPr lang="zh-CN" altLang="en-US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47" name="矩形"/>
          <p:cNvSpPr/>
          <p:nvPr/>
        </p:nvSpPr>
        <p:spPr>
          <a:xfrm>
            <a:off x="1415441" y="3795756"/>
            <a:ext cx="2376264" cy="1475104"/>
          </a:xfrm>
          <a:prstGeom prst="rect">
            <a:avLst/>
          </a:prstGeom>
          <a:solidFill>
            <a:srgbClr val="F27368"/>
          </a:solidFill>
          <a:ln w="9525" cap="flat" cmpd="sng">
            <a:noFill/>
            <a:prstDash val="solid"/>
            <a:miter/>
          </a:ln>
        </p:spPr>
        <p:txBody>
          <a:bodyPr vert="horz" wrap="square" lIns="0" tIns="12065" rIns="0" bIns="0" anchor="t" anchorCtr="0">
            <a:spAutoFit/>
          </a:bodyPr>
          <a:lstStyle/>
          <a:p>
            <a:pPr marL="121285" indent="0" algn="ctr" fontAlgn="auto">
              <a:lnSpc>
                <a:spcPts val="576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65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宋体" panose="02010600030101010101" pitchFamily="2" charset="-122"/>
              </a:rPr>
              <a:t>Financial Status</a:t>
            </a:r>
            <a:endParaRPr lang="zh-CN" altLang="en-US" sz="3200" b="1" i="0" u="none" strike="noStrike" kern="1200" cap="none" spc="-65" baseline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宋体" panose="02010600030101010101" pitchFamily="2" charset="-122"/>
            </a:endParaRPr>
          </a:p>
        </p:txBody>
      </p:sp>
      <p:sp>
        <p:nvSpPr>
          <p:cNvPr id="248" name="曲线"/>
          <p:cNvSpPr/>
          <p:nvPr/>
        </p:nvSpPr>
        <p:spPr>
          <a:xfrm>
            <a:off x="5649693" y="4912290"/>
            <a:ext cx="8322797" cy="1092199"/>
          </a:xfrm>
          <a:custGeom>
            <a:avLst/>
            <a:gdLst>
              <a:gd name="T1" fmla="*/ 0 w 21600"/>
              <a:gd name="T2" fmla="*/ 0 h 21600"/>
              <a:gd name="T3" fmla="*/ 21600 w 21600"/>
              <a:gd name="T4" fmla="*/ 21600 h 21600"/>
            </a:gdLst>
            <a:ahLst/>
            <a:cxnLst/>
            <a:rect l="T1" t="T2" r="T3" b="T4"/>
            <a:pathLst>
              <a:path w="21600" h="21600">
                <a:moveTo>
                  <a:pt x="20421" y="0"/>
                </a:moveTo>
                <a:lnTo>
                  <a:pt x="1177" y="0"/>
                </a:lnTo>
                <a:lnTo>
                  <a:pt x="1076" y="37"/>
                </a:lnTo>
                <a:lnTo>
                  <a:pt x="976" y="154"/>
                </a:lnTo>
                <a:lnTo>
                  <a:pt x="879" y="346"/>
                </a:lnTo>
                <a:lnTo>
                  <a:pt x="786" y="608"/>
                </a:lnTo>
                <a:lnTo>
                  <a:pt x="697" y="936"/>
                </a:lnTo>
                <a:lnTo>
                  <a:pt x="611" y="1329"/>
                </a:lnTo>
                <a:lnTo>
                  <a:pt x="529" y="1783"/>
                </a:lnTo>
                <a:lnTo>
                  <a:pt x="449" y="2291"/>
                </a:lnTo>
                <a:lnTo>
                  <a:pt x="379" y="2860"/>
                </a:lnTo>
                <a:lnTo>
                  <a:pt x="310" y="3477"/>
                </a:lnTo>
                <a:lnTo>
                  <a:pt x="250" y="4141"/>
                </a:lnTo>
                <a:lnTo>
                  <a:pt x="194" y="4852"/>
                </a:lnTo>
                <a:lnTo>
                  <a:pt x="145" y="5602"/>
                </a:lnTo>
                <a:lnTo>
                  <a:pt x="99" y="6393"/>
                </a:lnTo>
                <a:lnTo>
                  <a:pt x="66" y="7216"/>
                </a:lnTo>
                <a:lnTo>
                  <a:pt x="35" y="8073"/>
                </a:lnTo>
                <a:lnTo>
                  <a:pt x="14" y="8955"/>
                </a:lnTo>
                <a:lnTo>
                  <a:pt x="2" y="9866"/>
                </a:lnTo>
                <a:lnTo>
                  <a:pt x="0" y="10799"/>
                </a:lnTo>
                <a:lnTo>
                  <a:pt x="2" y="11728"/>
                </a:lnTo>
                <a:lnTo>
                  <a:pt x="14" y="12640"/>
                </a:lnTo>
                <a:lnTo>
                  <a:pt x="35" y="13525"/>
                </a:lnTo>
                <a:lnTo>
                  <a:pt x="66" y="14381"/>
                </a:lnTo>
                <a:lnTo>
                  <a:pt x="99" y="15204"/>
                </a:lnTo>
                <a:lnTo>
                  <a:pt x="145" y="15993"/>
                </a:lnTo>
                <a:lnTo>
                  <a:pt x="194" y="16745"/>
                </a:lnTo>
                <a:lnTo>
                  <a:pt x="250" y="17456"/>
                </a:lnTo>
                <a:lnTo>
                  <a:pt x="310" y="18121"/>
                </a:lnTo>
                <a:lnTo>
                  <a:pt x="379" y="18737"/>
                </a:lnTo>
                <a:lnTo>
                  <a:pt x="449" y="19303"/>
                </a:lnTo>
                <a:lnTo>
                  <a:pt x="529" y="19815"/>
                </a:lnTo>
                <a:lnTo>
                  <a:pt x="611" y="20269"/>
                </a:lnTo>
                <a:lnTo>
                  <a:pt x="697" y="20661"/>
                </a:lnTo>
                <a:lnTo>
                  <a:pt x="786" y="20990"/>
                </a:lnTo>
                <a:lnTo>
                  <a:pt x="879" y="21251"/>
                </a:lnTo>
                <a:lnTo>
                  <a:pt x="976" y="21443"/>
                </a:lnTo>
                <a:lnTo>
                  <a:pt x="1076" y="21560"/>
                </a:lnTo>
                <a:lnTo>
                  <a:pt x="1177" y="21600"/>
                </a:lnTo>
                <a:lnTo>
                  <a:pt x="20421" y="21600"/>
                </a:lnTo>
                <a:lnTo>
                  <a:pt x="20523" y="21560"/>
                </a:lnTo>
                <a:lnTo>
                  <a:pt x="20622" y="21443"/>
                </a:lnTo>
                <a:lnTo>
                  <a:pt x="20718" y="21251"/>
                </a:lnTo>
                <a:lnTo>
                  <a:pt x="20812" y="20990"/>
                </a:lnTo>
                <a:lnTo>
                  <a:pt x="20902" y="20661"/>
                </a:lnTo>
                <a:lnTo>
                  <a:pt x="20988" y="20269"/>
                </a:lnTo>
                <a:lnTo>
                  <a:pt x="21069" y="19815"/>
                </a:lnTo>
                <a:lnTo>
                  <a:pt x="21146" y="19303"/>
                </a:lnTo>
                <a:lnTo>
                  <a:pt x="21219" y="18737"/>
                </a:lnTo>
                <a:lnTo>
                  <a:pt x="21287" y="18121"/>
                </a:lnTo>
                <a:lnTo>
                  <a:pt x="21349" y="17456"/>
                </a:lnTo>
                <a:lnTo>
                  <a:pt x="21403" y="16745"/>
                </a:lnTo>
                <a:lnTo>
                  <a:pt x="21454" y="15993"/>
                </a:lnTo>
                <a:lnTo>
                  <a:pt x="21496" y="15204"/>
                </a:lnTo>
                <a:lnTo>
                  <a:pt x="21533" y="14381"/>
                </a:lnTo>
                <a:lnTo>
                  <a:pt x="21561" y="13525"/>
                </a:lnTo>
                <a:lnTo>
                  <a:pt x="21582" y="12640"/>
                </a:lnTo>
                <a:lnTo>
                  <a:pt x="21595" y="11728"/>
                </a:lnTo>
                <a:lnTo>
                  <a:pt x="21598" y="10799"/>
                </a:lnTo>
                <a:lnTo>
                  <a:pt x="21595" y="9866"/>
                </a:lnTo>
                <a:lnTo>
                  <a:pt x="21582" y="8955"/>
                </a:lnTo>
                <a:lnTo>
                  <a:pt x="21561" y="8073"/>
                </a:lnTo>
                <a:lnTo>
                  <a:pt x="21533" y="7216"/>
                </a:lnTo>
                <a:lnTo>
                  <a:pt x="21496" y="6393"/>
                </a:lnTo>
                <a:lnTo>
                  <a:pt x="21454" y="5602"/>
                </a:lnTo>
                <a:lnTo>
                  <a:pt x="21403" y="4852"/>
                </a:lnTo>
                <a:lnTo>
                  <a:pt x="21349" y="4141"/>
                </a:lnTo>
                <a:lnTo>
                  <a:pt x="21287" y="3477"/>
                </a:lnTo>
                <a:lnTo>
                  <a:pt x="21219" y="2860"/>
                </a:lnTo>
                <a:lnTo>
                  <a:pt x="21146" y="2291"/>
                </a:lnTo>
                <a:lnTo>
                  <a:pt x="21069" y="1783"/>
                </a:lnTo>
                <a:lnTo>
                  <a:pt x="20988" y="1329"/>
                </a:lnTo>
                <a:lnTo>
                  <a:pt x="20902" y="936"/>
                </a:lnTo>
                <a:lnTo>
                  <a:pt x="20812" y="608"/>
                </a:lnTo>
                <a:lnTo>
                  <a:pt x="20718" y="346"/>
                </a:lnTo>
                <a:lnTo>
                  <a:pt x="20622" y="154"/>
                </a:lnTo>
                <a:lnTo>
                  <a:pt x="20523" y="37"/>
                </a:lnTo>
                <a:lnTo>
                  <a:pt x="20421" y="0"/>
                </a:lnTo>
                <a:close/>
              </a:path>
            </a:pathLst>
          </a:custGeom>
          <a:solidFill>
            <a:srgbClr val="4BC0B8"/>
          </a:solidFill>
          <a:ln w="9525" cap="flat" cmpd="sng">
            <a:solidFill>
              <a:srgbClr val="000000"/>
            </a:solidFill>
            <a:prstDash val="solid"/>
            <a:miter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49" name="矩形"/>
          <p:cNvSpPr/>
          <p:nvPr/>
        </p:nvSpPr>
        <p:spPr>
          <a:xfrm>
            <a:off x="6219803" y="5205757"/>
            <a:ext cx="4741015" cy="498474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Asset-liability ratio</a:t>
            </a:r>
            <a:endParaRPr lang="zh-CN" altLang="en-US" sz="3200" b="1" i="0" u="none" strike="noStrike" kern="1200" cap="none" spc="-25" baseline="0">
              <a:solidFill>
                <a:schemeClr val="tx2"/>
              </a:solidFill>
              <a:latin typeface="Microsoft JhengHei UI" panose="020B0604030504040204" charset="-120"/>
              <a:ea typeface="宋体" panose="02010600030101010101" pitchFamily="2" charset="-122"/>
              <a:cs typeface="Microsoft JhengHei UI" panose="020B0604030504040204" charset="-120"/>
            </a:endParaRPr>
          </a:p>
        </p:txBody>
      </p:sp>
      <p:sp>
        <p:nvSpPr>
          <p:cNvPr id="250" name="矩形"/>
          <p:cNvSpPr/>
          <p:nvPr/>
        </p:nvSpPr>
        <p:spPr>
          <a:xfrm>
            <a:off x="1359247" y="293459"/>
            <a:ext cx="7231063" cy="55562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  <a:tabLst>
                <a:tab pos="2856230" algn="l"/>
              </a:tabLst>
            </a:pPr>
            <a:r>
              <a:rPr lang="en-US" altLang="zh-CN" sz="3600" b="1" i="0" u="none" strike="noStrike" kern="0" cap="none" spc="-5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Financial Status</a:t>
            </a:r>
            <a:endParaRPr lang="zh-CN" altLang="en-US" sz="3600" b="1" i="0" u="none" strike="noStrike" kern="0" cap="none" spc="-5" baseline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251" name="矩形"/>
          <p:cNvSpPr/>
          <p:nvPr/>
        </p:nvSpPr>
        <p:spPr>
          <a:xfrm>
            <a:off x="5763674" y="3651034"/>
            <a:ext cx="6706052" cy="505267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spc="-10" dirty="0">
                <a:solidFill>
                  <a:schemeClr val="tx2"/>
                </a:solidFill>
              </a:rPr>
              <a:t>Audit report/Balance</a:t>
            </a:r>
            <a:r>
              <a:rPr lang="zh-CN" altLang="en-US" sz="3200" b="1" spc="-10" dirty="0">
                <a:solidFill>
                  <a:schemeClr val="tx2"/>
                </a:solidFill>
              </a:rPr>
              <a:t> </a:t>
            </a:r>
            <a:r>
              <a:rPr lang="en-US" altLang="zh-CN" sz="3200" b="1" spc="-10" dirty="0">
                <a:solidFill>
                  <a:schemeClr val="tx2"/>
                </a:solidFill>
              </a:rPr>
              <a:t>sheet</a:t>
            </a:r>
          </a:p>
        </p:txBody>
      </p:sp>
      <p:sp>
        <p:nvSpPr>
          <p:cNvPr id="252" name="矩形"/>
          <p:cNvSpPr/>
          <p:nvPr/>
        </p:nvSpPr>
        <p:spPr>
          <a:xfrm>
            <a:off x="5649693" y="6373366"/>
            <a:ext cx="8730255" cy="997709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0" tIns="12700" rIns="0" bIns="0" anchor="t" anchorCtr="0">
            <a:spAutoFit/>
          </a:bodyPr>
          <a:lstStyle/>
          <a:p>
            <a:pPr marL="12700" indent="0" algn="l" fontAlgn="auto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en-US" altLang="zh-CN" sz="3200" b="1" i="0" u="none" strike="noStrike" kern="1200" cap="none" spc="-10" baseline="0" dirty="0">
                <a:solidFill>
                  <a:schemeClr val="tx2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No circumstance where the asset-liability ratio exceeds 95% for five (5) consecutive years</a:t>
            </a:r>
            <a:endParaRPr lang="zh-CN" altLang="en-US" sz="3200" b="1" i="0" u="none" strike="noStrike" kern="1200" cap="none" spc="-10" baseline="0" dirty="0">
              <a:solidFill>
                <a:schemeClr val="tx2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2YzNjBkOTgyNWQ1YTMxYzM3MzMwNWFiODNmOWIzYWMifQ=="/>
</p:tagLst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 Theme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tesMaster1">
  <a:themeElements>
    <a:clrScheme name="notesMaster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notesMaster1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notesMaster1">
      <a:fillStyleLst>
        <a:solidFill>
          <a:schemeClr val="phClr"/>
        </a:solidFill>
        <a:gradFill/>
        <a:gradFill/>
      </a:fillStyleLst>
      <a:lnStyleLst>
        <a:ln/>
        <a:ln/>
        <a:ln/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/>
        <a:gradFill/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j78542b1fffc4a1c84659474212e3133 xmlns="c1fdd505-2570-46c2-bd04-3e0f2d874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EARD</TermName>
          <TermId xmlns="http://schemas.microsoft.com/office/infopath/2007/PartnerControls">285068fb-56a1-4780-9bb2-e37fa6deb6dc</TermId>
        </TermInfo>
      </Terms>
    </j78542b1fffc4a1c84659474212e3133>
    <lcf76f155ced4ddcb4097134ff3c332f xmlns="bfc3d794-f474-4e3b-ac9c-26d99714d35c">
      <Terms xmlns="http://schemas.microsoft.com/office/infopath/2007/PartnerControls"/>
    </lcf76f155ced4ddcb4097134ff3c332f>
    <Update_x0020_ADB_x0020_Document_x0020_Type_x0028_1_x0029_ xmlns="bfc3d794-f474-4e3b-ac9c-26d99714d35c">
      <Url xsi:nil="true"/>
      <Description xsi:nil="true"/>
    </Update_x0020_ADB_x0020_Document_x0020_Type_x0028_1_x0029_>
    <SharedWithUsers xmlns="cbbeafd8-838d-484f-836c-4627ed3edf10">
      <UserInfo>
        <DisplayName>Shahab Ud Din Mirza</DisplayName>
        <AccountId>2090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ADFDAB6B7C14EBB899CD562AAE01A" ma:contentTypeVersion="36" ma:contentTypeDescription="Create a new document." ma:contentTypeScope="" ma:versionID="8b7b8e3d80898aef447e07e6828087d8">
  <xsd:schema xmlns:xsd="http://www.w3.org/2001/XMLSchema" xmlns:xs="http://www.w3.org/2001/XMLSchema" xmlns:p="http://schemas.microsoft.com/office/2006/metadata/properties" xmlns:ns2="c1fdd505-2570-46c2-bd04-3e0f2d874cf5" xmlns:ns3="bfc3d794-f474-4e3b-ac9c-26d99714d35c" xmlns:ns4="cbbeafd8-838d-484f-836c-4627ed3edf10" targetNamespace="http://schemas.microsoft.com/office/2006/metadata/properties" ma:root="true" ma:fieldsID="ef744f0c290f4eec3b162fcc2462f03c" ns2:_="" ns3:_="" ns4:_="">
    <xsd:import namespace="c1fdd505-2570-46c2-bd04-3e0f2d874cf5"/>
    <xsd:import namespace="bfc3d794-f474-4e3b-ac9c-26d99714d35c"/>
    <xsd:import namespace="cbbeafd8-838d-484f-836c-4627ed3edf10"/>
    <xsd:element name="properties">
      <xsd:complexType>
        <xsd:sequence>
          <xsd:element name="documentManagement">
            <xsd:complexType>
              <xsd:all>
                <xsd:element ref="ns2:j78542b1fffc4a1c84659474212e3133" minOccurs="0"/>
                <xsd:element ref="ns3:Update_x0020_ADB_x0020_Document_x0020_Type_x0028_1_x0029_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dd505-2570-46c2-bd04-3e0f2d874cf5" elementFormDefault="qualified">
    <xsd:import namespace="http://schemas.microsoft.com/office/2006/documentManagement/types"/>
    <xsd:import namespace="http://schemas.microsoft.com/office/infopath/2007/PartnerControls"/>
    <xsd:element name="j78542b1fffc4a1c84659474212e3133" ma:index="9" nillable="true" ma:taxonomy="true" ma:internalName="j78542b1fffc4a1c84659474212e3133" ma:taxonomyFieldName="ADBContentGroup" ma:displayName="Content Group" ma:readOnly="false" ma:default="2;#EARD|285068fb-56a1-4780-9bb2-e37fa6deb6dc" ma:fieldId="{378542b1-fffc-4a1c-8465-9474212e3133}" ma:taxonomyMulti="true" ma:sspId="115af50e-efb3-4a0e-b425-875ff625e09e" ma:termSetId="2a9ffbee-93a5-418b-bcdb-8d6817936e6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c3d794-f474-4e3b-ac9c-26d99714d35c" elementFormDefault="qualified">
    <xsd:import namespace="http://schemas.microsoft.com/office/2006/documentManagement/types"/>
    <xsd:import namespace="http://schemas.microsoft.com/office/infopath/2007/PartnerControls"/>
    <xsd:element name="Update_x0020_ADB_x0020_Document_x0020_Type_x0028_1_x0029_" ma:index="10" nillable="true" ma:displayName="Update ADB Document Type" ma:internalName="Update_x0020_ADB_x0020_Document_x0020_Type_x0028_1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115af50e-efb3-4a0e-b425-875ff625e0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eafd8-838d-484f-836c-4627ed3edf1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B2F230-44D0-4A8E-B908-5F48B2B8D8D3}">
  <ds:schemaRefs>
    <ds:schemaRef ds:uri="http://schemas.microsoft.com/office/2006/metadata/properties"/>
    <ds:schemaRef ds:uri="http://schemas.microsoft.com/office/infopath/2007/PartnerControls"/>
    <ds:schemaRef ds:uri="c1fdd505-2570-46c2-bd04-3e0f2d874cf5"/>
    <ds:schemaRef ds:uri="bfc3d794-f474-4e3b-ac9c-26d99714d35c"/>
    <ds:schemaRef ds:uri="cbbeafd8-838d-484f-836c-4627ed3edf10"/>
  </ds:schemaRefs>
</ds:datastoreItem>
</file>

<file path=customXml/itemProps2.xml><?xml version="1.0" encoding="utf-8"?>
<ds:datastoreItem xmlns:ds="http://schemas.openxmlformats.org/officeDocument/2006/customXml" ds:itemID="{2126ABC2-926B-4956-A35B-4FE127F261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05F4C4-1750-4AED-B987-E861129E29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fdd505-2570-46c2-bd04-3e0f2d874cf5"/>
    <ds:schemaRef ds:uri="bfc3d794-f474-4e3b-ac9c-26d99714d35c"/>
    <ds:schemaRef ds:uri="cbbeafd8-838d-484f-836c-4627ed3edf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Normal.eit</Template>
  <TotalTime>784</TotalTime>
  <Words>525</Words>
  <Application>Microsoft Office PowerPoint</Application>
  <PresentationFormat>Custom</PresentationFormat>
  <Paragraphs>145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Validation Criteria and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Conditions for passing authorization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 国 海 关</dc:title>
  <dc:creator/>
  <cp:lastModifiedBy>Lenovo</cp:lastModifiedBy>
  <cp:revision>176</cp:revision>
  <dcterms:created xsi:type="dcterms:W3CDTF">2022-07-06T14:26:00Z</dcterms:created>
  <dcterms:modified xsi:type="dcterms:W3CDTF">2023-09-26T14:28:38Z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lpwstr>1900-01-03T00:00:00Z</vt:lpwstr>
  </property>
  <property fmtid="{D5CDD505-2E9C-101B-9397-08002B2CF9AE}" pid="3" name="LastSaved">
    <vt:lpwstr>1900-01-03T00:00:00Z</vt:lpwstr>
  </property>
  <property fmtid="{D5CDD505-2E9C-101B-9397-08002B2CF9AE}" pid="4" name="KSOProductBuildVer">
    <vt:lpwstr>2052-12.1.0.15374</vt:lpwstr>
  </property>
  <property fmtid="{D5CDD505-2E9C-101B-9397-08002B2CF9AE}" pid="5" name="ICV">
    <vt:lpwstr>D3C9AD05EB9A4E3F8625B35FC42C9641_13</vt:lpwstr>
  </property>
  <property fmtid="{D5CDD505-2E9C-101B-9397-08002B2CF9AE}" pid="6" name="MediaServiceImageTags">
    <vt:lpwstr/>
  </property>
  <property fmtid="{D5CDD505-2E9C-101B-9397-08002B2CF9AE}" pid="7" name="ContentTypeId">
    <vt:lpwstr>0x010100A34ADFDAB6B7C14EBB899CD562AAE01A</vt:lpwstr>
  </property>
  <property fmtid="{D5CDD505-2E9C-101B-9397-08002B2CF9AE}" pid="8" name="ADBSector">
    <vt:lpwstr/>
  </property>
  <property fmtid="{D5CDD505-2E9C-101B-9397-08002B2CF9AE}" pid="9" name="ADBContentGroup">
    <vt:lpwstr>2;#EARD|285068fb-56a1-4780-9bb2-e37fa6deb6dc</vt:lpwstr>
  </property>
  <property fmtid="{D5CDD505-2E9C-101B-9397-08002B2CF9AE}" pid="10" name="h00e4aaaf4624e24a7df7f06faa038c6">
    <vt:lpwstr>English|16ac8743-31bb-43f8-9a73-533a041667d6</vt:lpwstr>
  </property>
  <property fmtid="{D5CDD505-2E9C-101B-9397-08002B2CF9AE}" pid="11" name="ADBDocumentSecurity">
    <vt:lpwstr/>
  </property>
  <property fmtid="{D5CDD505-2E9C-101B-9397-08002B2CF9AE}" pid="12" name="d01a0ce1b141461dbfb235a3ab729a2c">
    <vt:lpwstr/>
  </property>
  <property fmtid="{D5CDD505-2E9C-101B-9397-08002B2CF9AE}" pid="13" name="ADBDocumentLanguage">
    <vt:lpwstr>1;#English|16ac8743-31bb-43f8-9a73-533a041667d6</vt:lpwstr>
  </property>
  <property fmtid="{D5CDD505-2E9C-101B-9397-08002B2CF9AE}" pid="14" name="ADBDocumentType">
    <vt:lpwstr/>
  </property>
  <property fmtid="{D5CDD505-2E9C-101B-9397-08002B2CF9AE}" pid="15" name="ADBDepartmentOwner">
    <vt:lpwstr>3;#EARD|285068fb-56a1-4780-9bb2-e37fa6deb6dc</vt:lpwstr>
  </property>
  <property fmtid="{D5CDD505-2E9C-101B-9397-08002B2CF9AE}" pid="16" name="p030e467f78f45b4ae8f7e2c17ea4d82">
    <vt:lpwstr/>
  </property>
  <property fmtid="{D5CDD505-2E9C-101B-9397-08002B2CF9AE}" pid="17" name="k985dbdc596c44d7acaf8184f33920f0">
    <vt:lpwstr/>
  </property>
  <property fmtid="{D5CDD505-2E9C-101B-9397-08002B2CF9AE}" pid="18" name="a37ff23a602146d4934a49238d370ca5">
    <vt:lpwstr/>
  </property>
  <property fmtid="{D5CDD505-2E9C-101B-9397-08002B2CF9AE}" pid="19" name="ADBCountry">
    <vt:lpwstr/>
  </property>
  <property fmtid="{D5CDD505-2E9C-101B-9397-08002B2CF9AE}" pid="20" name="d61536b25a8a4fedb48bb564279be82a">
    <vt:lpwstr>EARD|285068fb-56a1-4780-9bb2-e37fa6deb6dc</vt:lpwstr>
  </property>
  <property fmtid="{D5CDD505-2E9C-101B-9397-08002B2CF9AE}" pid="21" name="TaxCatchAll">
    <vt:lpwstr>3;#EARD|285068fb-56a1-4780-9bb2-e37fa6deb6dc;#2;#EARD|285068fb-56a1-4780-9bb2-e37fa6deb6dc;#1;#English|16ac8743-31bb-43f8-9a73-533a041667d6</vt:lpwstr>
  </property>
  <property fmtid="{D5CDD505-2E9C-101B-9397-08002B2CF9AE}" pid="22" name="MSIP_Label_817d4574-7375-4d17-b29c-6e4c6df0fcb0_Enabled">
    <vt:lpwstr>true</vt:lpwstr>
  </property>
  <property fmtid="{D5CDD505-2E9C-101B-9397-08002B2CF9AE}" pid="23" name="MSIP_Label_817d4574-7375-4d17-b29c-6e4c6df0fcb0_SetDate">
    <vt:lpwstr>2023-09-26T14:28:17Z</vt:lpwstr>
  </property>
  <property fmtid="{D5CDD505-2E9C-101B-9397-08002B2CF9AE}" pid="24" name="MSIP_Label_817d4574-7375-4d17-b29c-6e4c6df0fcb0_Method">
    <vt:lpwstr>Standard</vt:lpwstr>
  </property>
  <property fmtid="{D5CDD505-2E9C-101B-9397-08002B2CF9AE}" pid="25" name="MSIP_Label_817d4574-7375-4d17-b29c-6e4c6df0fcb0_Name">
    <vt:lpwstr>ADB Internal</vt:lpwstr>
  </property>
  <property fmtid="{D5CDD505-2E9C-101B-9397-08002B2CF9AE}" pid="26" name="MSIP_Label_817d4574-7375-4d17-b29c-6e4c6df0fcb0_SiteId">
    <vt:lpwstr>9495d6bb-41c2-4c58-848f-92e52cf3d640</vt:lpwstr>
  </property>
  <property fmtid="{D5CDD505-2E9C-101B-9397-08002B2CF9AE}" pid="27" name="MSIP_Label_817d4574-7375-4d17-b29c-6e4c6df0fcb0_ActionId">
    <vt:lpwstr>da904b4b-7624-4e95-b501-76c2fea0b59d</vt:lpwstr>
  </property>
  <property fmtid="{D5CDD505-2E9C-101B-9397-08002B2CF9AE}" pid="28" name="MSIP_Label_817d4574-7375-4d17-b29c-6e4c6df0fcb0_ContentBits">
    <vt:lpwstr>2</vt:lpwstr>
  </property>
  <property fmtid="{D5CDD505-2E9C-101B-9397-08002B2CF9AE}" pid="29" name="ClassificationContentMarkingFooterLocations">
    <vt:lpwstr>Office Theme:11</vt:lpwstr>
  </property>
  <property fmtid="{D5CDD505-2E9C-101B-9397-08002B2CF9AE}" pid="30" name="ClassificationContentMarkingFooterText">
    <vt:lpwstr>INTERNAL. This information is accessible to ADB Management and staff. It may be shared outside ADB with appropriate permission.</vt:lpwstr>
  </property>
</Properties>
</file>