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5"/>
  </p:sldMasterIdLst>
  <p:notesMasterIdLst>
    <p:notesMasterId r:id="rId8"/>
  </p:notesMasterIdLst>
  <p:sldIdLst>
    <p:sldId id="2147481865" r:id="rId6"/>
    <p:sldId id="21474833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A8AD60-F45F-EB70-2CE4-02D13DFDC080}" name="Kathleen Anne C. Coballes" initials="KACC" userId="S::kcoballes@adb.org::ae8f7ed4-428f-411c-a50a-4666a7a35b6a" providerId="AD"/>
  <p188:author id="{7510E1C4-D012-E8BD-F959-24D5D87C5269}" name="Helen Steward" initials="HS" userId="S::hsteward@adb.org::a9f8d469-7e57-48cf-9709-387c5ec41b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6"/>
    <a:srgbClr val="FFFFFF"/>
    <a:srgbClr val="8CC63F"/>
    <a:srgbClr val="F57F29"/>
    <a:srgbClr val="EEA604"/>
    <a:srgbClr val="00A3E0"/>
    <a:srgbClr val="CAEEFB"/>
    <a:srgbClr val="00B1C7"/>
    <a:srgbClr val="FEE8B8"/>
    <a:srgbClr val="C8D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329B-93EE-744A-A5B8-B94911A7654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E6BC5-823F-4A40-8A09-A46A7F4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E6BC5-823F-4A40-8A09-A46A7F4C62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E6BC5-823F-4A40-8A09-A46A7F4C62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2B7D-FF3F-3F5E-A7D5-BD27CE5E3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C78E5-2186-E291-DB87-CC8C56A62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43D40-BCCD-7BC3-D0C2-275EF926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D2AA3-BCB9-6AA6-0FAD-BCD4E18C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E3AE-7772-DFAF-CB84-9BF28A88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D687B6D9-CDA7-884B-FA06-1A044F599068}"/>
              </a:ext>
            </a:extLst>
          </p:cNvPr>
          <p:cNvGrpSpPr/>
          <p:nvPr userDrawn="1"/>
        </p:nvGrpSpPr>
        <p:grpSpPr>
          <a:xfrm>
            <a:off x="10676030" y="-648983"/>
            <a:ext cx="2130780" cy="2124453"/>
            <a:chOff x="5933677" y="-220391"/>
            <a:chExt cx="7334026" cy="731225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27CEFB-0EF6-2659-F148-AAAD27907D1B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3E7695-FBC5-131C-8D1E-AD7B387BF1F9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7EA5A-AAAC-9ED6-69DA-4E414952F5A0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52DDD7-C255-697A-3DDA-0823FB744E8C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1128D-B5BC-5161-C81E-65A5595BB7F0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AB2605-1664-1C57-3197-90E5F1F3C7D9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31B9E6-47F5-5A67-DAC1-6A7209CEEA64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9B07B3-0DF1-300D-3E09-27435D6C86FC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B0F0B-6CD7-B56A-2D56-5F0B2B41AE4E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E1F227-674A-52FC-5667-5183DE42C273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15BE8-8849-42BD-9EEC-B9C438B1F28C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3431E-A614-BCAD-86CA-B8B75D74DDC0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203E5-2303-B07A-20BE-FEBFC61E4FDC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24708-F02A-6C44-FEBC-2DEC971B42AF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B7271F-745D-C4F3-4CBA-6785887759FC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E8F22B-0913-7301-C470-DEBD5A531380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587FED-DDAD-4F70-7E39-E4B9D847E8FA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29B10B-FB40-FE69-7A1A-A3AD2B4DCC07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C4699A-B800-1878-B967-FAA3F2F82C50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53D6EC-2F61-7347-B0D8-CEA22425602B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143A52-CC6C-D227-3CFA-748A9193A290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846970-4E3C-9120-A656-175C147A52C8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846755-F8A0-C09E-6913-06746EED26A8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22A475-6349-1BE2-1643-B5A5F8CE43E5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57DD69-095F-7878-719C-511011E0DA02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08B498-E0F0-3660-407B-8D8C387D1BCB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00ED8B-C7E7-0E02-A46B-1CFC97D3EFFA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B817F7-AD60-5B98-C4B3-A0214FE8CDCC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DB512-0180-015F-42EE-1348B21B480E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BD1039-DAF2-72FD-C053-492874E9E2E4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E8BCA-E23F-FE8F-D52B-0C03CA613629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10725832" y="225390"/>
            <a:ext cx="1221204" cy="385504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423D88-07C7-55F3-8A64-7BA894D6258A}"/>
              </a:ext>
            </a:extLst>
          </p:cNvPr>
          <p:cNvGrpSpPr/>
          <p:nvPr userDrawn="1"/>
        </p:nvGrpSpPr>
        <p:grpSpPr>
          <a:xfrm>
            <a:off x="0" y="1"/>
            <a:ext cx="10348104" cy="727303"/>
            <a:chOff x="0" y="1"/>
            <a:chExt cx="10348104" cy="8912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C89618-7501-B391-74BF-3B42F5C119EE}"/>
                </a:ext>
              </a:extLst>
            </p:cNvPr>
            <p:cNvSpPr/>
            <p:nvPr userDrawn="1"/>
          </p:nvSpPr>
          <p:spPr>
            <a:xfrm>
              <a:off x="0" y="1"/>
              <a:ext cx="10182876" cy="891270"/>
            </a:xfrm>
            <a:prstGeom prst="rect">
              <a:avLst/>
            </a:prstGeom>
            <a:gradFill flip="none" rotWithShape="1">
              <a:gsLst>
                <a:gs pos="1000">
                  <a:srgbClr val="007DB6"/>
                </a:gs>
                <a:gs pos="100000">
                  <a:srgbClr val="00B6C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125CF4-AB8C-931A-EA22-10FD64A6DF3D}"/>
                </a:ext>
              </a:extLst>
            </p:cNvPr>
            <p:cNvSpPr/>
            <p:nvPr userDrawn="1"/>
          </p:nvSpPr>
          <p:spPr>
            <a:xfrm flipH="1">
              <a:off x="10179890" y="1"/>
              <a:ext cx="168214" cy="891270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F0E98D-681B-5BE6-15C2-5867EE761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33017" b="37333"/>
          <a:stretch/>
        </p:blipFill>
        <p:spPr>
          <a:xfrm>
            <a:off x="0" y="733425"/>
            <a:ext cx="12192000" cy="612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13356-B57B-9F89-8F80-FC31C7BFB7C8}"/>
              </a:ext>
            </a:extLst>
          </p:cNvPr>
          <p:cNvSpPr/>
          <p:nvPr userDrawn="1"/>
        </p:nvSpPr>
        <p:spPr>
          <a:xfrm>
            <a:off x="-963" y="733425"/>
            <a:ext cx="12192000" cy="6124574"/>
          </a:xfrm>
          <a:prstGeom prst="rect">
            <a:avLst/>
          </a:prstGeom>
          <a:gradFill>
            <a:gsLst>
              <a:gs pos="1000">
                <a:srgbClr val="007DB6">
                  <a:alpha val="61000"/>
                </a:srgbClr>
              </a:gs>
              <a:gs pos="96503">
                <a:srgbClr val="8CC63F">
                  <a:alpha val="70000"/>
                </a:srgbClr>
              </a:gs>
              <a:gs pos="59000">
                <a:srgbClr val="00B6C9">
                  <a:alpha val="73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373">
            <a:extLst>
              <a:ext uri="{FF2B5EF4-FFF2-40B4-BE49-F238E27FC236}">
                <a16:creationId xmlns:a16="http://schemas.microsoft.com/office/drawing/2014/main" id="{54350B14-F3B8-BCB6-DE4B-E7ED6A4BC0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711280"/>
            <a:ext cx="12192000" cy="318485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19BDD-220D-5825-4677-6EB2FFD28CBD}"/>
              </a:ext>
            </a:extLst>
          </p:cNvPr>
          <p:cNvSpPr txBox="1"/>
          <p:nvPr userDrawn="1"/>
        </p:nvSpPr>
        <p:spPr>
          <a:xfrm>
            <a:off x="0" y="6596389"/>
            <a:ext cx="74891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u="none">
                <a:solidFill>
                  <a:schemeClr val="bg1"/>
                </a:solidFill>
                <a:latin typeface="Myriad Pro Light" panose="020B0403030403020204" pitchFamily="34" charset="0"/>
              </a:rPr>
              <a:t>Photo Source: What Are the Types of Early Warning Systems? (worksafetci.com)</a:t>
            </a:r>
            <a:endParaRPr lang="en-PH" sz="900" u="none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9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0" y="0"/>
            <a:ext cx="10182876" cy="1181361"/>
          </a:xfrm>
          <a:prstGeom prst="rect">
            <a:avLst/>
          </a:prstGeom>
          <a:gradFill flip="none" rotWithShape="1">
            <a:gsLst>
              <a:gs pos="1000">
                <a:srgbClr val="007DB6"/>
              </a:gs>
              <a:gs pos="100000">
                <a:srgbClr val="00B6C9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687B6D9-CDA7-884B-FA06-1A044F599068}"/>
              </a:ext>
            </a:extLst>
          </p:cNvPr>
          <p:cNvGrpSpPr/>
          <p:nvPr userDrawn="1"/>
        </p:nvGrpSpPr>
        <p:grpSpPr>
          <a:xfrm>
            <a:off x="10679016" y="-648983"/>
            <a:ext cx="2130780" cy="2124453"/>
            <a:chOff x="5933677" y="-220391"/>
            <a:chExt cx="7334026" cy="731225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27CEFB-0EF6-2659-F148-AAAD27907D1B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3E7695-FBC5-131C-8D1E-AD7B387BF1F9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7EA5A-AAAC-9ED6-69DA-4E414952F5A0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52DDD7-C255-697A-3DDA-0823FB744E8C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1128D-B5BC-5161-C81E-65A5595BB7F0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AB2605-1664-1C57-3197-90E5F1F3C7D9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31B9E6-47F5-5A67-DAC1-6A7209CEEA64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9B07B3-0DF1-300D-3E09-27435D6C86FC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B0F0B-6CD7-B56A-2D56-5F0B2B41AE4E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E1F227-674A-52FC-5667-5183DE42C273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15BE8-8849-42BD-9EEC-B9C438B1F28C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3431E-A614-BCAD-86CA-B8B75D74DDC0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203E5-2303-B07A-20BE-FEBFC61E4FDC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24708-F02A-6C44-FEBC-2DEC971B42AF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B7271F-745D-C4F3-4CBA-6785887759FC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E8F22B-0913-7301-C470-DEBD5A531380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587FED-DDAD-4F70-7E39-E4B9D847E8FA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29B10B-FB40-FE69-7A1A-A3AD2B4DCC07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C4699A-B800-1878-B967-FAA3F2F82C50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53D6EC-2F61-7347-B0D8-CEA22425602B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143A52-CC6C-D227-3CFA-748A9193A290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846970-4E3C-9120-A656-175C147A52C8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846755-F8A0-C09E-6913-06746EED26A8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22A475-6349-1BE2-1643-B5A5F8CE43E5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57DD69-095F-7878-719C-511011E0DA02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08B498-E0F0-3660-407B-8D8C387D1BCB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00ED8B-C7E7-0E02-A46B-1CFC97D3EFFA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B817F7-AD60-5B98-C4B3-A0214FE8CDCC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DB512-0180-015F-42EE-1348B21B480E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BD1039-DAF2-72FD-C053-492874E9E2E4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E8BCA-E23F-FE8F-D52B-0C03CA613629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10728818" y="271970"/>
            <a:ext cx="1221204" cy="385504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125CF4-AB8C-931A-EA22-10FD64A6DF3D}"/>
              </a:ext>
            </a:extLst>
          </p:cNvPr>
          <p:cNvSpPr/>
          <p:nvPr userDrawn="1"/>
        </p:nvSpPr>
        <p:spPr>
          <a:xfrm flipH="1">
            <a:off x="10182876" y="0"/>
            <a:ext cx="168214" cy="1181361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6112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1" y="1"/>
            <a:ext cx="6490251" cy="6871466"/>
          </a:xfrm>
          <a:prstGeom prst="rect">
            <a:avLst/>
          </a:prstGeom>
          <a:gradFill>
            <a:gsLst>
              <a:gs pos="0">
                <a:srgbClr val="007DB6"/>
              </a:gs>
              <a:gs pos="50000">
                <a:srgbClr val="00B6C9"/>
              </a:gs>
              <a:gs pos="100000">
                <a:srgbClr val="8CC63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822AFBD1-3590-93B2-8227-55D41F2676B8}"/>
              </a:ext>
            </a:extLst>
          </p:cNvPr>
          <p:cNvSpPr/>
          <p:nvPr/>
        </p:nvSpPr>
        <p:spPr>
          <a:xfrm>
            <a:off x="4509335" y="-719251"/>
            <a:ext cx="8337897" cy="8312508"/>
          </a:xfrm>
          <a:custGeom>
            <a:avLst/>
            <a:gdLst>
              <a:gd name="connsiteX0" fmla="*/ 6743035 w 7379530"/>
              <a:gd name="connsiteY0" fmla="*/ 5945308 h 7357059"/>
              <a:gd name="connsiteX1" fmla="*/ 4893658 w 7379530"/>
              <a:gd name="connsiteY1" fmla="*/ 7318297 h 7357059"/>
              <a:gd name="connsiteX2" fmla="*/ 2491490 w 7379530"/>
              <a:gd name="connsiteY2" fmla="*/ 7357060 h 7357059"/>
              <a:gd name="connsiteX3" fmla="*/ 1191533 w 7379530"/>
              <a:gd name="connsiteY3" fmla="*/ 6459898 h 7357059"/>
              <a:gd name="connsiteX4" fmla="*/ 0 w 7379530"/>
              <a:gd name="connsiteY4" fmla="*/ 4766134 h 7357059"/>
              <a:gd name="connsiteX5" fmla="*/ 33707 w 7379530"/>
              <a:gd name="connsiteY5" fmla="*/ 2510591 h 7357059"/>
              <a:gd name="connsiteX6" fmla="*/ 1191533 w 7379530"/>
              <a:gd name="connsiteY6" fmla="*/ 791547 h 7357059"/>
              <a:gd name="connsiteX7" fmla="*/ 2934172 w 7379530"/>
              <a:gd name="connsiteY7" fmla="*/ 0 h 7357059"/>
              <a:gd name="connsiteX8" fmla="*/ 2971812 w 7379530"/>
              <a:gd name="connsiteY8" fmla="*/ 10112 h 7357059"/>
              <a:gd name="connsiteX9" fmla="*/ 4722315 w 7379530"/>
              <a:gd name="connsiteY9" fmla="*/ 55054 h 7357059"/>
              <a:gd name="connsiteX10" fmla="*/ 6646408 w 7379530"/>
              <a:gd name="connsiteY10" fmla="*/ 1401077 h 7357059"/>
              <a:gd name="connsiteX11" fmla="*/ 6650903 w 7379530"/>
              <a:gd name="connsiteY11" fmla="*/ 1372426 h 7357059"/>
              <a:gd name="connsiteX12" fmla="*/ 7379530 w 7379530"/>
              <a:gd name="connsiteY12" fmla="*/ 3620105 h 7357059"/>
              <a:gd name="connsiteX13" fmla="*/ 6743035 w 7379530"/>
              <a:gd name="connsiteY13" fmla="*/ 5945308 h 73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79530" h="7357059">
                <a:moveTo>
                  <a:pt x="6743035" y="5945308"/>
                </a:moveTo>
                <a:lnTo>
                  <a:pt x="4893658" y="7318297"/>
                </a:lnTo>
                <a:lnTo>
                  <a:pt x="2491490" y="7357060"/>
                </a:lnTo>
                <a:lnTo>
                  <a:pt x="1191533" y="6459898"/>
                </a:lnTo>
                <a:lnTo>
                  <a:pt x="0" y="4766134"/>
                </a:lnTo>
                <a:lnTo>
                  <a:pt x="33707" y="2510591"/>
                </a:lnTo>
                <a:lnTo>
                  <a:pt x="1191533" y="791547"/>
                </a:lnTo>
                <a:lnTo>
                  <a:pt x="2934172" y="0"/>
                </a:lnTo>
                <a:lnTo>
                  <a:pt x="2971812" y="10112"/>
                </a:lnTo>
                <a:lnTo>
                  <a:pt x="4722315" y="55054"/>
                </a:lnTo>
                <a:lnTo>
                  <a:pt x="6646408" y="1401077"/>
                </a:lnTo>
                <a:lnTo>
                  <a:pt x="6650903" y="1372426"/>
                </a:lnTo>
                <a:lnTo>
                  <a:pt x="7379530" y="3620105"/>
                </a:lnTo>
                <a:lnTo>
                  <a:pt x="6743035" y="5945308"/>
                </a:lnTo>
                <a:close/>
              </a:path>
            </a:pathLst>
          </a:custGeom>
          <a:gradFill>
            <a:gsLst>
              <a:gs pos="100000">
                <a:srgbClr val="8CC63F"/>
              </a:gs>
              <a:gs pos="0">
                <a:srgbClr val="007DB6"/>
              </a:gs>
              <a:gs pos="41000">
                <a:srgbClr val="00B6C9"/>
              </a:gs>
            </a:gsLst>
            <a:lin ang="27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416685-B4BC-BD5A-1EE3-AD6553649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3686" y="-721789"/>
            <a:ext cx="8315046" cy="8315046"/>
          </a:xfrm>
          <a:prstGeom prst="rect">
            <a:avLst/>
          </a:prstGeom>
          <a:effectLst>
            <a:innerShdw blurRad="558800" dist="50800" dir="10800000">
              <a:prstClr val="black">
                <a:alpha val="34000"/>
              </a:prstClr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D122FC-2AE2-BEC0-76C9-5AFB949D121A}"/>
              </a:ext>
            </a:extLst>
          </p:cNvPr>
          <p:cNvSpPr/>
          <p:nvPr userDrawn="1"/>
        </p:nvSpPr>
        <p:spPr>
          <a:xfrm>
            <a:off x="8896945" y="-721789"/>
            <a:ext cx="5462953" cy="831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E1D5F60E-9B73-A2EA-7C04-7C65D6066F0D}"/>
              </a:ext>
            </a:extLst>
          </p:cNvPr>
          <p:cNvSpPr/>
          <p:nvPr userDrawn="1"/>
        </p:nvSpPr>
        <p:spPr>
          <a:xfrm>
            <a:off x="1" y="-2016369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CA7DDE-9D34-C00F-7A83-A10725614037}"/>
              </a:ext>
            </a:extLst>
          </p:cNvPr>
          <p:cNvSpPr/>
          <p:nvPr userDrawn="1"/>
        </p:nvSpPr>
        <p:spPr>
          <a:xfrm>
            <a:off x="-426905" y="6858000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7906F1-63B3-8A72-846F-79B77895F3E4}"/>
              </a:ext>
            </a:extLst>
          </p:cNvPr>
          <p:cNvSpPr/>
          <p:nvPr userDrawn="1"/>
        </p:nvSpPr>
        <p:spPr>
          <a:xfrm>
            <a:off x="12168855" y="-1771800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147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1" y="1"/>
            <a:ext cx="5861537" cy="6871466"/>
          </a:xfrm>
          <a:prstGeom prst="rect">
            <a:avLst/>
          </a:prstGeom>
          <a:gradFill>
            <a:gsLst>
              <a:gs pos="0">
                <a:srgbClr val="007DB6"/>
              </a:gs>
              <a:gs pos="50000">
                <a:srgbClr val="00B6C9"/>
              </a:gs>
              <a:gs pos="100000">
                <a:srgbClr val="8CC63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822AFBD1-3590-93B2-8227-55D41F2676B8}"/>
              </a:ext>
            </a:extLst>
          </p:cNvPr>
          <p:cNvSpPr/>
          <p:nvPr/>
        </p:nvSpPr>
        <p:spPr>
          <a:xfrm>
            <a:off x="4131274" y="-719251"/>
            <a:ext cx="8337897" cy="8312508"/>
          </a:xfrm>
          <a:custGeom>
            <a:avLst/>
            <a:gdLst>
              <a:gd name="connsiteX0" fmla="*/ 6743035 w 7379530"/>
              <a:gd name="connsiteY0" fmla="*/ 5945308 h 7357059"/>
              <a:gd name="connsiteX1" fmla="*/ 4893658 w 7379530"/>
              <a:gd name="connsiteY1" fmla="*/ 7318297 h 7357059"/>
              <a:gd name="connsiteX2" fmla="*/ 2491490 w 7379530"/>
              <a:gd name="connsiteY2" fmla="*/ 7357060 h 7357059"/>
              <a:gd name="connsiteX3" fmla="*/ 1191533 w 7379530"/>
              <a:gd name="connsiteY3" fmla="*/ 6459898 h 7357059"/>
              <a:gd name="connsiteX4" fmla="*/ 0 w 7379530"/>
              <a:gd name="connsiteY4" fmla="*/ 4766134 h 7357059"/>
              <a:gd name="connsiteX5" fmla="*/ 33707 w 7379530"/>
              <a:gd name="connsiteY5" fmla="*/ 2510591 h 7357059"/>
              <a:gd name="connsiteX6" fmla="*/ 1191533 w 7379530"/>
              <a:gd name="connsiteY6" fmla="*/ 791547 h 7357059"/>
              <a:gd name="connsiteX7" fmla="*/ 2934172 w 7379530"/>
              <a:gd name="connsiteY7" fmla="*/ 0 h 7357059"/>
              <a:gd name="connsiteX8" fmla="*/ 2971812 w 7379530"/>
              <a:gd name="connsiteY8" fmla="*/ 10112 h 7357059"/>
              <a:gd name="connsiteX9" fmla="*/ 4722315 w 7379530"/>
              <a:gd name="connsiteY9" fmla="*/ 55054 h 7357059"/>
              <a:gd name="connsiteX10" fmla="*/ 6646408 w 7379530"/>
              <a:gd name="connsiteY10" fmla="*/ 1401077 h 7357059"/>
              <a:gd name="connsiteX11" fmla="*/ 6650903 w 7379530"/>
              <a:gd name="connsiteY11" fmla="*/ 1372426 h 7357059"/>
              <a:gd name="connsiteX12" fmla="*/ 7379530 w 7379530"/>
              <a:gd name="connsiteY12" fmla="*/ 3620105 h 7357059"/>
              <a:gd name="connsiteX13" fmla="*/ 6743035 w 7379530"/>
              <a:gd name="connsiteY13" fmla="*/ 5945308 h 73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79530" h="7357059">
                <a:moveTo>
                  <a:pt x="6743035" y="5945308"/>
                </a:moveTo>
                <a:lnTo>
                  <a:pt x="4893658" y="7318297"/>
                </a:lnTo>
                <a:lnTo>
                  <a:pt x="2491490" y="7357060"/>
                </a:lnTo>
                <a:lnTo>
                  <a:pt x="1191533" y="6459898"/>
                </a:lnTo>
                <a:lnTo>
                  <a:pt x="0" y="4766134"/>
                </a:lnTo>
                <a:lnTo>
                  <a:pt x="33707" y="2510591"/>
                </a:lnTo>
                <a:lnTo>
                  <a:pt x="1191533" y="791547"/>
                </a:lnTo>
                <a:lnTo>
                  <a:pt x="2934172" y="0"/>
                </a:lnTo>
                <a:lnTo>
                  <a:pt x="2971812" y="10112"/>
                </a:lnTo>
                <a:lnTo>
                  <a:pt x="4722315" y="55054"/>
                </a:lnTo>
                <a:lnTo>
                  <a:pt x="6646408" y="1401077"/>
                </a:lnTo>
                <a:lnTo>
                  <a:pt x="6650903" y="1372426"/>
                </a:lnTo>
                <a:lnTo>
                  <a:pt x="7379530" y="3620105"/>
                </a:lnTo>
                <a:lnTo>
                  <a:pt x="6743035" y="5945308"/>
                </a:lnTo>
                <a:close/>
              </a:path>
            </a:pathLst>
          </a:custGeom>
          <a:gradFill>
            <a:gsLst>
              <a:gs pos="100000">
                <a:srgbClr val="8CC63F"/>
              </a:gs>
              <a:gs pos="0">
                <a:srgbClr val="007DB6"/>
              </a:gs>
              <a:gs pos="41000">
                <a:srgbClr val="00B6C9"/>
              </a:gs>
            </a:gsLst>
            <a:lin ang="27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416685-B4BC-BD5A-1EE3-AD6553649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597" y="-721789"/>
            <a:ext cx="8315046" cy="8315046"/>
          </a:xfrm>
          <a:prstGeom prst="rect">
            <a:avLst/>
          </a:prstGeom>
          <a:effectLst>
            <a:innerShdw blurRad="558800" dist="50800" dir="10800000">
              <a:prstClr val="black">
                <a:alpha val="34000"/>
              </a:prstClr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D122FC-2AE2-BEC0-76C9-5AFB949D121A}"/>
              </a:ext>
            </a:extLst>
          </p:cNvPr>
          <p:cNvSpPr/>
          <p:nvPr userDrawn="1"/>
        </p:nvSpPr>
        <p:spPr>
          <a:xfrm>
            <a:off x="8896945" y="-721789"/>
            <a:ext cx="5462953" cy="831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E1D5F60E-9B73-A2EA-7C04-7C65D6066F0D}"/>
              </a:ext>
            </a:extLst>
          </p:cNvPr>
          <p:cNvSpPr/>
          <p:nvPr userDrawn="1"/>
        </p:nvSpPr>
        <p:spPr>
          <a:xfrm>
            <a:off x="1" y="-2016369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CA7DDE-9D34-C00F-7A83-A10725614037}"/>
              </a:ext>
            </a:extLst>
          </p:cNvPr>
          <p:cNvSpPr/>
          <p:nvPr userDrawn="1"/>
        </p:nvSpPr>
        <p:spPr>
          <a:xfrm>
            <a:off x="-426905" y="6858000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7906F1-63B3-8A72-846F-79B77895F3E4}"/>
              </a:ext>
            </a:extLst>
          </p:cNvPr>
          <p:cNvSpPr/>
          <p:nvPr userDrawn="1"/>
        </p:nvSpPr>
        <p:spPr>
          <a:xfrm>
            <a:off x="12168855" y="-1771800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3211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A8472E53-B9B6-47CF-1541-12F09BED36EE}"/>
              </a:ext>
            </a:extLst>
          </p:cNvPr>
          <p:cNvGrpSpPr/>
          <p:nvPr userDrawn="1"/>
        </p:nvGrpSpPr>
        <p:grpSpPr>
          <a:xfrm>
            <a:off x="6245998" y="-622939"/>
            <a:ext cx="8008810" cy="7985032"/>
            <a:chOff x="5524002" y="-1010923"/>
            <a:chExt cx="8501866" cy="84766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BA1531-1E15-57FD-E9D8-51513808168D}"/>
                </a:ext>
              </a:extLst>
            </p:cNvPr>
            <p:cNvSpPr/>
            <p:nvPr/>
          </p:nvSpPr>
          <p:spPr>
            <a:xfrm>
              <a:off x="6512380" y="3760090"/>
              <a:ext cx="2351524" cy="2672570"/>
            </a:xfrm>
            <a:custGeom>
              <a:avLst/>
              <a:gdLst>
                <a:gd name="connsiteX0" fmla="*/ 0 w 2351524"/>
                <a:gd name="connsiteY0" fmla="*/ 0 h 2672570"/>
                <a:gd name="connsiteX1" fmla="*/ 383830 w 2351524"/>
                <a:gd name="connsiteY1" fmla="*/ 2672570 h 2672570"/>
                <a:gd name="connsiteX2" fmla="*/ 2351525 w 2351524"/>
                <a:gd name="connsiteY2" fmla="*/ 1640825 h 2672570"/>
                <a:gd name="connsiteX3" fmla="*/ 0 w 2351524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672570">
                  <a:moveTo>
                    <a:pt x="0" y="0"/>
                  </a:moveTo>
                  <a:lnTo>
                    <a:pt x="383830" y="2672570"/>
                  </a:lnTo>
                  <a:lnTo>
                    <a:pt x="2351525" y="1640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F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92F83D-CD86-6119-F4EE-E791DED0603F}"/>
                </a:ext>
              </a:extLst>
            </p:cNvPr>
            <p:cNvSpPr/>
            <p:nvPr/>
          </p:nvSpPr>
          <p:spPr>
            <a:xfrm>
              <a:off x="6512380" y="2835143"/>
              <a:ext cx="2351524" cy="2565770"/>
            </a:xfrm>
            <a:custGeom>
              <a:avLst/>
              <a:gdLst>
                <a:gd name="connsiteX0" fmla="*/ 2156050 w 2351524"/>
                <a:gd name="connsiteY0" fmla="*/ 0 h 2565770"/>
                <a:gd name="connsiteX1" fmla="*/ 2351525 w 2351524"/>
                <a:gd name="connsiteY1" fmla="*/ 2565771 h 2565770"/>
                <a:gd name="connsiteX2" fmla="*/ 0 w 2351524"/>
                <a:gd name="connsiteY2" fmla="*/ 924946 h 2565770"/>
                <a:gd name="connsiteX3" fmla="*/ 2156050 w 2351524"/>
                <a:gd name="connsiteY3" fmla="*/ 0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565770">
                  <a:moveTo>
                    <a:pt x="2156050" y="0"/>
                  </a:moveTo>
                  <a:lnTo>
                    <a:pt x="2351525" y="2565771"/>
                  </a:lnTo>
                  <a:lnTo>
                    <a:pt x="0" y="924946"/>
                  </a:lnTo>
                  <a:lnTo>
                    <a:pt x="2156050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AEF93D-5242-C87E-3E9F-F7EDDDD0B88E}"/>
                </a:ext>
              </a:extLst>
            </p:cNvPr>
            <p:cNvSpPr/>
            <p:nvPr/>
          </p:nvSpPr>
          <p:spPr>
            <a:xfrm>
              <a:off x="8668430" y="2835143"/>
              <a:ext cx="2570301" cy="2565770"/>
            </a:xfrm>
            <a:custGeom>
              <a:avLst/>
              <a:gdLst>
                <a:gd name="connsiteX0" fmla="*/ 2570302 w 2570301"/>
                <a:gd name="connsiteY0" fmla="*/ 771543 h 2565770"/>
                <a:gd name="connsiteX1" fmla="*/ 195475 w 2570301"/>
                <a:gd name="connsiteY1" fmla="*/ 2565771 h 2565770"/>
                <a:gd name="connsiteX2" fmla="*/ 0 w 2570301"/>
                <a:gd name="connsiteY2" fmla="*/ 0 h 2565770"/>
                <a:gd name="connsiteX3" fmla="*/ 2570302 w 2570301"/>
                <a:gd name="connsiteY3" fmla="*/ 771543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565770">
                  <a:moveTo>
                    <a:pt x="2570302" y="771543"/>
                  </a:moveTo>
                  <a:lnTo>
                    <a:pt x="195475" y="2565771"/>
                  </a:lnTo>
                  <a:lnTo>
                    <a:pt x="0" y="0"/>
                  </a:lnTo>
                  <a:lnTo>
                    <a:pt x="2570302" y="771543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AABB024-23BA-E433-BF04-D33D708E1648}"/>
                </a:ext>
              </a:extLst>
            </p:cNvPr>
            <p:cNvSpPr/>
            <p:nvPr/>
          </p:nvSpPr>
          <p:spPr>
            <a:xfrm>
              <a:off x="8668430" y="928292"/>
              <a:ext cx="2570301" cy="2678395"/>
            </a:xfrm>
            <a:custGeom>
              <a:avLst/>
              <a:gdLst>
                <a:gd name="connsiteX0" fmla="*/ 1728206 w 2570301"/>
                <a:gd name="connsiteY0" fmla="*/ 0 h 2678395"/>
                <a:gd name="connsiteX1" fmla="*/ 2570302 w 2570301"/>
                <a:gd name="connsiteY1" fmla="*/ 2678395 h 2678395"/>
                <a:gd name="connsiteX2" fmla="*/ 0 w 2570301"/>
                <a:gd name="connsiteY2" fmla="*/ 1906852 h 2678395"/>
                <a:gd name="connsiteX3" fmla="*/ 1728206 w 2570301"/>
                <a:gd name="connsiteY3" fmla="*/ 0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678395">
                  <a:moveTo>
                    <a:pt x="1728206" y="0"/>
                  </a:moveTo>
                  <a:lnTo>
                    <a:pt x="2570302" y="2678395"/>
                  </a:lnTo>
                  <a:lnTo>
                    <a:pt x="0" y="1906852"/>
                  </a:lnTo>
                  <a:lnTo>
                    <a:pt x="1728206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B6AC90-54A8-7A9B-8B77-48F496EC4CA8}"/>
                </a:ext>
              </a:extLst>
            </p:cNvPr>
            <p:cNvSpPr/>
            <p:nvPr/>
          </p:nvSpPr>
          <p:spPr>
            <a:xfrm>
              <a:off x="10396636" y="928292"/>
              <a:ext cx="2589719" cy="2678395"/>
            </a:xfrm>
            <a:custGeom>
              <a:avLst/>
              <a:gdLst>
                <a:gd name="connsiteX0" fmla="*/ 2589720 w 2589719"/>
                <a:gd name="connsiteY0" fmla="*/ 899055 h 2678395"/>
                <a:gd name="connsiteX1" fmla="*/ 842096 w 2589719"/>
                <a:gd name="connsiteY1" fmla="*/ 2678395 h 2678395"/>
                <a:gd name="connsiteX2" fmla="*/ 0 w 2589719"/>
                <a:gd name="connsiteY2" fmla="*/ 0 h 2678395"/>
                <a:gd name="connsiteX3" fmla="*/ 2589720 w 2589719"/>
                <a:gd name="connsiteY3" fmla="*/ 899055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678395">
                  <a:moveTo>
                    <a:pt x="2589720" y="899055"/>
                  </a:moveTo>
                  <a:lnTo>
                    <a:pt x="842096" y="2678395"/>
                  </a:lnTo>
                  <a:lnTo>
                    <a:pt x="0" y="0"/>
                  </a:lnTo>
                  <a:lnTo>
                    <a:pt x="2589720" y="899055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22AB11-6B8D-E8E4-0F6C-1F8B00B8A0E0}"/>
                </a:ext>
              </a:extLst>
            </p:cNvPr>
            <p:cNvSpPr/>
            <p:nvPr/>
          </p:nvSpPr>
          <p:spPr>
            <a:xfrm>
              <a:off x="11238732" y="1827347"/>
              <a:ext cx="1926269" cy="2563828"/>
            </a:xfrm>
            <a:custGeom>
              <a:avLst/>
              <a:gdLst>
                <a:gd name="connsiteX0" fmla="*/ 1926270 w 1926269"/>
                <a:gd name="connsiteY0" fmla="*/ 2563829 h 2563828"/>
                <a:gd name="connsiteX1" fmla="*/ 1747624 w 1926269"/>
                <a:gd name="connsiteY1" fmla="*/ 0 h 2563828"/>
                <a:gd name="connsiteX2" fmla="*/ 0 w 1926269"/>
                <a:gd name="connsiteY2" fmla="*/ 1779340 h 2563828"/>
                <a:gd name="connsiteX3" fmla="*/ 1926270 w 1926269"/>
                <a:gd name="connsiteY3" fmla="*/ 2563829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563828">
                  <a:moveTo>
                    <a:pt x="1926270" y="2563829"/>
                  </a:moveTo>
                  <a:lnTo>
                    <a:pt x="1747624" y="0"/>
                  </a:lnTo>
                  <a:lnTo>
                    <a:pt x="0" y="1779340"/>
                  </a:lnTo>
                  <a:lnTo>
                    <a:pt x="1926270" y="2563829"/>
                  </a:lnTo>
                  <a:close/>
                </a:path>
              </a:pathLst>
            </a:custGeom>
            <a:solidFill>
              <a:srgbClr val="3596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2D1CA9-0FF9-4A18-9089-9B2E83DE32DF}"/>
                </a:ext>
              </a:extLst>
            </p:cNvPr>
            <p:cNvSpPr/>
            <p:nvPr/>
          </p:nvSpPr>
          <p:spPr>
            <a:xfrm>
              <a:off x="11238732" y="3606687"/>
              <a:ext cx="1926269" cy="2685515"/>
            </a:xfrm>
            <a:custGeom>
              <a:avLst/>
              <a:gdLst>
                <a:gd name="connsiteX0" fmla="*/ 337874 w 1926269"/>
                <a:gd name="connsiteY0" fmla="*/ 2685516 h 2685515"/>
                <a:gd name="connsiteX1" fmla="*/ 1926270 w 1926269"/>
                <a:gd name="connsiteY1" fmla="*/ 784489 h 2685515"/>
                <a:gd name="connsiteX2" fmla="*/ 0 w 1926269"/>
                <a:gd name="connsiteY2" fmla="*/ 0 h 2685515"/>
                <a:gd name="connsiteX3" fmla="*/ 337874 w 1926269"/>
                <a:gd name="connsiteY3" fmla="*/ 2685516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685515">
                  <a:moveTo>
                    <a:pt x="337874" y="2685516"/>
                  </a:moveTo>
                  <a:lnTo>
                    <a:pt x="1926270" y="784489"/>
                  </a:lnTo>
                  <a:lnTo>
                    <a:pt x="0" y="0"/>
                  </a:lnTo>
                  <a:lnTo>
                    <a:pt x="337874" y="2685516"/>
                  </a:lnTo>
                  <a:close/>
                </a:path>
              </a:pathLst>
            </a:custGeom>
            <a:solidFill>
              <a:srgbClr val="267F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00AD2C-DEFD-82AF-E6BB-58DF32640DDB}"/>
                </a:ext>
              </a:extLst>
            </p:cNvPr>
            <p:cNvSpPr/>
            <p:nvPr/>
          </p:nvSpPr>
          <p:spPr>
            <a:xfrm>
              <a:off x="8863905" y="3606687"/>
              <a:ext cx="2712700" cy="2685515"/>
            </a:xfrm>
            <a:custGeom>
              <a:avLst/>
              <a:gdLst>
                <a:gd name="connsiteX0" fmla="*/ 0 w 2712700"/>
                <a:gd name="connsiteY0" fmla="*/ 1794227 h 2685515"/>
                <a:gd name="connsiteX1" fmla="*/ 2712701 w 2712700"/>
                <a:gd name="connsiteY1" fmla="*/ 2685516 h 2685515"/>
                <a:gd name="connsiteX2" fmla="*/ 2374827 w 2712700"/>
                <a:gd name="connsiteY2" fmla="*/ 0 h 2685515"/>
                <a:gd name="connsiteX3" fmla="*/ 0 w 2712700"/>
                <a:gd name="connsiteY3" fmla="*/ 1794227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2685515">
                  <a:moveTo>
                    <a:pt x="0" y="1794227"/>
                  </a:moveTo>
                  <a:lnTo>
                    <a:pt x="2712701" y="2685516"/>
                  </a:lnTo>
                  <a:lnTo>
                    <a:pt x="2374827" y="0"/>
                  </a:lnTo>
                  <a:lnTo>
                    <a:pt x="0" y="1794227"/>
                  </a:lnTo>
                  <a:close/>
                </a:path>
              </a:pathLst>
            </a:custGeom>
            <a:solidFill>
              <a:srgbClr val="108D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D068719-8CA5-07D3-AC54-C8F3B4C71549}"/>
                </a:ext>
              </a:extLst>
            </p:cNvPr>
            <p:cNvSpPr/>
            <p:nvPr/>
          </p:nvSpPr>
          <p:spPr>
            <a:xfrm>
              <a:off x="6896210" y="5400914"/>
              <a:ext cx="2320456" cy="1873194"/>
            </a:xfrm>
            <a:custGeom>
              <a:avLst/>
              <a:gdLst>
                <a:gd name="connsiteX0" fmla="*/ 0 w 2320456"/>
                <a:gd name="connsiteY0" fmla="*/ 1031746 h 1873194"/>
                <a:gd name="connsiteX1" fmla="*/ 2320456 w 2320456"/>
                <a:gd name="connsiteY1" fmla="*/ 1873194 h 1873194"/>
                <a:gd name="connsiteX2" fmla="*/ 1967695 w 2320456"/>
                <a:gd name="connsiteY2" fmla="*/ 0 h 1873194"/>
                <a:gd name="connsiteX3" fmla="*/ 0 w 2320456"/>
                <a:gd name="connsiteY3" fmla="*/ 1031746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873194">
                  <a:moveTo>
                    <a:pt x="0" y="1031746"/>
                  </a:moveTo>
                  <a:lnTo>
                    <a:pt x="2320456" y="1873194"/>
                  </a:lnTo>
                  <a:lnTo>
                    <a:pt x="1967695" y="0"/>
                  </a:lnTo>
                  <a:lnTo>
                    <a:pt x="0" y="1031746"/>
                  </a:lnTo>
                  <a:close/>
                </a:path>
              </a:pathLst>
            </a:custGeom>
            <a:solidFill>
              <a:srgbClr val="2F71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BB2FCC7-5BD0-E205-706B-33D2FFCB081D}"/>
                </a:ext>
              </a:extLst>
            </p:cNvPr>
            <p:cNvSpPr/>
            <p:nvPr/>
          </p:nvSpPr>
          <p:spPr>
            <a:xfrm>
              <a:off x="8863905" y="5400914"/>
              <a:ext cx="2712700" cy="1873194"/>
            </a:xfrm>
            <a:custGeom>
              <a:avLst/>
              <a:gdLst>
                <a:gd name="connsiteX0" fmla="*/ 2712701 w 2712700"/>
                <a:gd name="connsiteY0" fmla="*/ 891288 h 1873194"/>
                <a:gd name="connsiteX1" fmla="*/ 352761 w 2712700"/>
                <a:gd name="connsiteY1" fmla="*/ 1873194 h 1873194"/>
                <a:gd name="connsiteX2" fmla="*/ 0 w 2712700"/>
                <a:gd name="connsiteY2" fmla="*/ 0 h 1873194"/>
                <a:gd name="connsiteX3" fmla="*/ 2712701 w 2712700"/>
                <a:gd name="connsiteY3" fmla="*/ 891288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1873194">
                  <a:moveTo>
                    <a:pt x="2712701" y="891288"/>
                  </a:moveTo>
                  <a:lnTo>
                    <a:pt x="352761" y="1873194"/>
                  </a:lnTo>
                  <a:lnTo>
                    <a:pt x="0" y="0"/>
                  </a:lnTo>
                  <a:lnTo>
                    <a:pt x="2712701" y="891288"/>
                  </a:lnTo>
                  <a:close/>
                </a:path>
              </a:pathLst>
            </a:custGeom>
            <a:solidFill>
              <a:srgbClr val="3F78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CB9B1D-9985-CCA8-CD28-C63B25969BC9}"/>
                </a:ext>
              </a:extLst>
            </p:cNvPr>
            <p:cNvSpPr/>
            <p:nvPr/>
          </p:nvSpPr>
          <p:spPr>
            <a:xfrm>
              <a:off x="6896210" y="6432660"/>
              <a:ext cx="2320456" cy="1033040"/>
            </a:xfrm>
            <a:custGeom>
              <a:avLst/>
              <a:gdLst>
                <a:gd name="connsiteX0" fmla="*/ 0 w 2320456"/>
                <a:gd name="connsiteY0" fmla="*/ 0 h 1033040"/>
                <a:gd name="connsiteX1" fmla="*/ 1497778 w 2320456"/>
                <a:gd name="connsiteY1" fmla="*/ 1033040 h 1033040"/>
                <a:gd name="connsiteX2" fmla="*/ 2320456 w 2320456"/>
                <a:gd name="connsiteY2" fmla="*/ 841449 h 1033040"/>
                <a:gd name="connsiteX3" fmla="*/ 0 w 2320456"/>
                <a:gd name="connsiteY3" fmla="*/ 0 h 10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033040">
                  <a:moveTo>
                    <a:pt x="0" y="0"/>
                  </a:moveTo>
                  <a:lnTo>
                    <a:pt x="1497778" y="1033040"/>
                  </a:lnTo>
                  <a:lnTo>
                    <a:pt x="2320456" y="841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7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CD4552F-7B76-B3CA-66D3-98985E669EC8}"/>
                </a:ext>
              </a:extLst>
            </p:cNvPr>
            <p:cNvSpPr/>
            <p:nvPr/>
          </p:nvSpPr>
          <p:spPr>
            <a:xfrm>
              <a:off x="5524002" y="3760090"/>
              <a:ext cx="1372208" cy="2672570"/>
            </a:xfrm>
            <a:custGeom>
              <a:avLst/>
              <a:gdLst>
                <a:gd name="connsiteX0" fmla="*/ 988378 w 1372208"/>
                <a:gd name="connsiteY0" fmla="*/ 0 h 2672570"/>
                <a:gd name="connsiteX1" fmla="*/ 0 w 1372208"/>
                <a:gd name="connsiteY1" fmla="*/ 720409 h 2672570"/>
                <a:gd name="connsiteX2" fmla="*/ 1372208 w 1372208"/>
                <a:gd name="connsiteY2" fmla="*/ 2672570 h 2672570"/>
                <a:gd name="connsiteX3" fmla="*/ 988378 w 1372208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208" h="2672570">
                  <a:moveTo>
                    <a:pt x="988378" y="0"/>
                  </a:moveTo>
                  <a:lnTo>
                    <a:pt x="0" y="720409"/>
                  </a:lnTo>
                  <a:lnTo>
                    <a:pt x="1372208" y="2672570"/>
                  </a:lnTo>
                  <a:lnTo>
                    <a:pt x="988378" y="0"/>
                  </a:lnTo>
                  <a:close/>
                </a:path>
              </a:pathLst>
            </a:custGeom>
            <a:solidFill>
              <a:srgbClr val="0E823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89AEC85-51F8-6D98-CBAA-6BA63AB8798F}"/>
                </a:ext>
              </a:extLst>
            </p:cNvPr>
            <p:cNvSpPr/>
            <p:nvPr/>
          </p:nvSpPr>
          <p:spPr>
            <a:xfrm>
              <a:off x="9216666" y="6292202"/>
              <a:ext cx="2359939" cy="1128835"/>
            </a:xfrm>
            <a:custGeom>
              <a:avLst/>
              <a:gdLst>
                <a:gd name="connsiteX0" fmla="*/ 2359940 w 2359939"/>
                <a:gd name="connsiteY0" fmla="*/ 0 h 1128835"/>
                <a:gd name="connsiteX1" fmla="*/ 1945688 w 2359939"/>
                <a:gd name="connsiteY1" fmla="*/ 1128836 h 1128835"/>
                <a:gd name="connsiteX2" fmla="*/ 0 w 2359939"/>
                <a:gd name="connsiteY2" fmla="*/ 981906 h 1128835"/>
                <a:gd name="connsiteX3" fmla="*/ 2359940 w 2359939"/>
                <a:gd name="connsiteY3" fmla="*/ 0 h 112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39" h="1128835">
                  <a:moveTo>
                    <a:pt x="2359940" y="0"/>
                  </a:moveTo>
                  <a:lnTo>
                    <a:pt x="1945688" y="1128836"/>
                  </a:lnTo>
                  <a:lnTo>
                    <a:pt x="0" y="981906"/>
                  </a:lnTo>
                  <a:lnTo>
                    <a:pt x="2359940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EA309A0-E8F1-45FE-5EEC-BAB8725D6306}"/>
                </a:ext>
              </a:extLst>
            </p:cNvPr>
            <p:cNvSpPr/>
            <p:nvPr/>
          </p:nvSpPr>
          <p:spPr>
            <a:xfrm>
              <a:off x="11162354" y="5839115"/>
              <a:ext cx="2130159" cy="1581923"/>
            </a:xfrm>
            <a:custGeom>
              <a:avLst/>
              <a:gdLst>
                <a:gd name="connsiteX0" fmla="*/ 2130159 w 2130159"/>
                <a:gd name="connsiteY0" fmla="*/ 0 h 1581923"/>
                <a:gd name="connsiteX1" fmla="*/ 0 w 2130159"/>
                <a:gd name="connsiteY1" fmla="*/ 1581923 h 1581923"/>
                <a:gd name="connsiteX2" fmla="*/ 414252 w 2130159"/>
                <a:gd name="connsiteY2" fmla="*/ 453088 h 1581923"/>
                <a:gd name="connsiteX3" fmla="*/ 2130159 w 2130159"/>
                <a:gd name="connsiteY3" fmla="*/ 0 h 15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159" h="1581923">
                  <a:moveTo>
                    <a:pt x="2130159" y="0"/>
                  </a:moveTo>
                  <a:lnTo>
                    <a:pt x="0" y="1581923"/>
                  </a:lnTo>
                  <a:lnTo>
                    <a:pt x="414252" y="453088"/>
                  </a:lnTo>
                  <a:lnTo>
                    <a:pt x="2130159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B49C88-A632-48CC-73C0-39645EFC046D}"/>
                </a:ext>
              </a:extLst>
            </p:cNvPr>
            <p:cNvSpPr/>
            <p:nvPr/>
          </p:nvSpPr>
          <p:spPr>
            <a:xfrm>
              <a:off x="11576606" y="4391176"/>
              <a:ext cx="1715907" cy="1901026"/>
            </a:xfrm>
            <a:custGeom>
              <a:avLst/>
              <a:gdLst>
                <a:gd name="connsiteX0" fmla="*/ 1588396 w 1715907"/>
                <a:gd name="connsiteY0" fmla="*/ 0 h 1901026"/>
                <a:gd name="connsiteX1" fmla="*/ 1715907 w 1715907"/>
                <a:gd name="connsiteY1" fmla="*/ 1447939 h 1901026"/>
                <a:gd name="connsiteX2" fmla="*/ 0 w 1715907"/>
                <a:gd name="connsiteY2" fmla="*/ 1901027 h 1901026"/>
                <a:gd name="connsiteX3" fmla="*/ 1588396 w 1715907"/>
                <a:gd name="connsiteY3" fmla="*/ 0 h 19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7" h="1901026">
                  <a:moveTo>
                    <a:pt x="1588396" y="0"/>
                  </a:moveTo>
                  <a:lnTo>
                    <a:pt x="1715907" y="1447939"/>
                  </a:lnTo>
                  <a:lnTo>
                    <a:pt x="0" y="1901027"/>
                  </a:lnTo>
                  <a:lnTo>
                    <a:pt x="1588396" y="0"/>
                  </a:lnTo>
                  <a:close/>
                </a:path>
              </a:pathLst>
            </a:custGeom>
            <a:solidFill>
              <a:srgbClr val="246F8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F87137-FD1F-BAD8-00D8-F0BDA72690B3}"/>
                </a:ext>
              </a:extLst>
            </p:cNvPr>
            <p:cNvSpPr/>
            <p:nvPr/>
          </p:nvSpPr>
          <p:spPr>
            <a:xfrm>
              <a:off x="13165002" y="3160719"/>
              <a:ext cx="860866" cy="2646679"/>
            </a:xfrm>
            <a:custGeom>
              <a:avLst/>
              <a:gdLst>
                <a:gd name="connsiteX0" fmla="*/ 860867 w 860866"/>
                <a:gd name="connsiteY0" fmla="*/ 0 h 2646679"/>
                <a:gd name="connsiteX1" fmla="*/ 127511 w 860866"/>
                <a:gd name="connsiteY1" fmla="*/ 2646679 h 2646679"/>
                <a:gd name="connsiteX2" fmla="*/ 0 w 860866"/>
                <a:gd name="connsiteY2" fmla="*/ 1230457 h 2646679"/>
                <a:gd name="connsiteX3" fmla="*/ 860867 w 860866"/>
                <a:gd name="connsiteY3" fmla="*/ 0 h 26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866" h="2646679">
                  <a:moveTo>
                    <a:pt x="860867" y="0"/>
                  </a:moveTo>
                  <a:lnTo>
                    <a:pt x="127511" y="2646679"/>
                  </a:lnTo>
                  <a:lnTo>
                    <a:pt x="0" y="1230457"/>
                  </a:lnTo>
                  <a:lnTo>
                    <a:pt x="860867" y="0"/>
                  </a:lnTo>
                  <a:close/>
                </a:path>
              </a:pathLst>
            </a:custGeom>
            <a:solidFill>
              <a:srgbClr val="2E677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E86380-378B-8A98-6DF1-FFAF20F26C2C}"/>
                </a:ext>
              </a:extLst>
            </p:cNvPr>
            <p:cNvSpPr/>
            <p:nvPr/>
          </p:nvSpPr>
          <p:spPr>
            <a:xfrm>
              <a:off x="12986355" y="1827347"/>
              <a:ext cx="1039512" cy="2563828"/>
            </a:xfrm>
            <a:custGeom>
              <a:avLst/>
              <a:gdLst>
                <a:gd name="connsiteX0" fmla="*/ 0 w 1039512"/>
                <a:gd name="connsiteY0" fmla="*/ 0 h 2563828"/>
                <a:gd name="connsiteX1" fmla="*/ 1039513 w 1039512"/>
                <a:gd name="connsiteY1" fmla="*/ 1333372 h 2563828"/>
                <a:gd name="connsiteX2" fmla="*/ 178646 w 1039512"/>
                <a:gd name="connsiteY2" fmla="*/ 2563829 h 2563828"/>
                <a:gd name="connsiteX3" fmla="*/ 0 w 1039512"/>
                <a:gd name="connsiteY3" fmla="*/ 0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12" h="2563828">
                  <a:moveTo>
                    <a:pt x="0" y="0"/>
                  </a:moveTo>
                  <a:lnTo>
                    <a:pt x="1039513" y="1333372"/>
                  </a:lnTo>
                  <a:lnTo>
                    <a:pt x="178646" y="256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3496012-8FCF-3171-7FAC-7B85FFD8AEA2}"/>
                </a:ext>
              </a:extLst>
            </p:cNvPr>
            <p:cNvSpPr/>
            <p:nvPr/>
          </p:nvSpPr>
          <p:spPr>
            <a:xfrm>
              <a:off x="12988945" y="570352"/>
              <a:ext cx="1036923" cy="2590366"/>
            </a:xfrm>
            <a:custGeom>
              <a:avLst/>
              <a:gdLst>
                <a:gd name="connsiteX0" fmla="*/ 197416 w 1036923"/>
                <a:gd name="connsiteY0" fmla="*/ 0 h 2590366"/>
                <a:gd name="connsiteX1" fmla="*/ 1036924 w 1036923"/>
                <a:gd name="connsiteY1" fmla="*/ 2590367 h 2590366"/>
                <a:gd name="connsiteX2" fmla="*/ 0 w 1036923"/>
                <a:gd name="connsiteY2" fmla="*/ 1295831 h 2590366"/>
                <a:gd name="connsiteX3" fmla="*/ 197416 w 1036923"/>
                <a:gd name="connsiteY3" fmla="*/ 0 h 2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923" h="2590366">
                  <a:moveTo>
                    <a:pt x="197416" y="0"/>
                  </a:moveTo>
                  <a:lnTo>
                    <a:pt x="1036924" y="2590367"/>
                  </a:lnTo>
                  <a:lnTo>
                    <a:pt x="0" y="1295831"/>
                  </a:lnTo>
                  <a:lnTo>
                    <a:pt x="197416" y="0"/>
                  </a:lnTo>
                  <a:close/>
                </a:path>
              </a:pathLst>
            </a:custGeom>
            <a:solidFill>
              <a:srgbClr val="0065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0F8A05-143A-B333-2836-EF0D15909F7E}"/>
                </a:ext>
              </a:extLst>
            </p:cNvPr>
            <p:cNvSpPr/>
            <p:nvPr/>
          </p:nvSpPr>
          <p:spPr>
            <a:xfrm>
              <a:off x="11576606" y="-296339"/>
              <a:ext cx="1605224" cy="2123686"/>
            </a:xfrm>
            <a:custGeom>
              <a:avLst/>
              <a:gdLst>
                <a:gd name="connsiteX0" fmla="*/ 0 w 1605224"/>
                <a:gd name="connsiteY0" fmla="*/ 0 h 2123686"/>
                <a:gd name="connsiteX1" fmla="*/ 1605225 w 1605224"/>
                <a:gd name="connsiteY1" fmla="*/ 899703 h 2123686"/>
                <a:gd name="connsiteX2" fmla="*/ 1409750 w 1605224"/>
                <a:gd name="connsiteY2" fmla="*/ 2123687 h 2123686"/>
                <a:gd name="connsiteX3" fmla="*/ 0 w 1605224"/>
                <a:gd name="connsiteY3" fmla="*/ 0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224" h="2123686">
                  <a:moveTo>
                    <a:pt x="0" y="0"/>
                  </a:moveTo>
                  <a:lnTo>
                    <a:pt x="1605225" y="899703"/>
                  </a:lnTo>
                  <a:lnTo>
                    <a:pt x="1409750" y="212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94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F38BAB-A2C8-35AB-E9BE-A37157BB473B}"/>
                </a:ext>
              </a:extLst>
            </p:cNvPr>
            <p:cNvSpPr/>
            <p:nvPr/>
          </p:nvSpPr>
          <p:spPr>
            <a:xfrm>
              <a:off x="10396636" y="-296339"/>
              <a:ext cx="2589719" cy="2123686"/>
            </a:xfrm>
            <a:custGeom>
              <a:avLst/>
              <a:gdLst>
                <a:gd name="connsiteX0" fmla="*/ 0 w 2589719"/>
                <a:gd name="connsiteY0" fmla="*/ 1224631 h 2123686"/>
                <a:gd name="connsiteX1" fmla="*/ 2589720 w 2589719"/>
                <a:gd name="connsiteY1" fmla="*/ 2123687 h 2123686"/>
                <a:gd name="connsiteX2" fmla="*/ 1179970 w 2589719"/>
                <a:gd name="connsiteY2" fmla="*/ 0 h 2123686"/>
                <a:gd name="connsiteX3" fmla="*/ 0 w 2589719"/>
                <a:gd name="connsiteY3" fmla="*/ 1224631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123686">
                  <a:moveTo>
                    <a:pt x="0" y="1224631"/>
                  </a:moveTo>
                  <a:lnTo>
                    <a:pt x="2589720" y="2123687"/>
                  </a:lnTo>
                  <a:lnTo>
                    <a:pt x="1179970" y="0"/>
                  </a:lnTo>
                  <a:lnTo>
                    <a:pt x="0" y="1224631"/>
                  </a:lnTo>
                  <a:close/>
                </a:path>
              </a:pathLst>
            </a:custGeom>
            <a:solidFill>
              <a:srgbClr val="61A9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7DC4BA6-FA16-453A-20F5-540CF3F1FC84}"/>
                </a:ext>
              </a:extLst>
            </p:cNvPr>
            <p:cNvSpPr/>
            <p:nvPr/>
          </p:nvSpPr>
          <p:spPr>
            <a:xfrm>
              <a:off x="8904683" y="-1010923"/>
              <a:ext cx="2671922" cy="1964458"/>
            </a:xfrm>
            <a:custGeom>
              <a:avLst/>
              <a:gdLst>
                <a:gd name="connsiteX0" fmla="*/ 0 w 2671922"/>
                <a:gd name="connsiteY0" fmla="*/ 0 h 1964458"/>
                <a:gd name="connsiteX1" fmla="*/ 1491953 w 2671922"/>
                <a:gd name="connsiteY1" fmla="*/ 1964459 h 1964458"/>
                <a:gd name="connsiteX2" fmla="*/ 2671923 w 2671922"/>
                <a:gd name="connsiteY2" fmla="*/ 714584 h 1964458"/>
                <a:gd name="connsiteX3" fmla="*/ 0 w 2671922"/>
                <a:gd name="connsiteY3" fmla="*/ 0 h 19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922" h="1964458">
                  <a:moveTo>
                    <a:pt x="0" y="0"/>
                  </a:moveTo>
                  <a:lnTo>
                    <a:pt x="1491953" y="1964459"/>
                  </a:lnTo>
                  <a:lnTo>
                    <a:pt x="2671923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E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7533C48-8567-BE62-50BF-3FE8121DD7F5}"/>
                </a:ext>
              </a:extLst>
            </p:cNvPr>
            <p:cNvSpPr/>
            <p:nvPr/>
          </p:nvSpPr>
          <p:spPr>
            <a:xfrm>
              <a:off x="7386192" y="-1010923"/>
              <a:ext cx="3010443" cy="2003294"/>
            </a:xfrm>
            <a:custGeom>
              <a:avLst/>
              <a:gdLst>
                <a:gd name="connsiteX0" fmla="*/ 0 w 3010443"/>
                <a:gd name="connsiteY0" fmla="*/ 2003295 h 2003294"/>
                <a:gd name="connsiteX1" fmla="*/ 3010444 w 3010443"/>
                <a:gd name="connsiteY1" fmla="*/ 1939215 h 2003294"/>
                <a:gd name="connsiteX2" fmla="*/ 1518491 w 3010443"/>
                <a:gd name="connsiteY2" fmla="*/ 0 h 2003294"/>
                <a:gd name="connsiteX3" fmla="*/ 0 w 3010443"/>
                <a:gd name="connsiteY3" fmla="*/ 2003295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2003294">
                  <a:moveTo>
                    <a:pt x="0" y="2003295"/>
                  </a:moveTo>
                  <a:lnTo>
                    <a:pt x="3010444" y="1939215"/>
                  </a:lnTo>
                  <a:lnTo>
                    <a:pt x="1518491" y="0"/>
                  </a:lnTo>
                  <a:lnTo>
                    <a:pt x="0" y="2003295"/>
                  </a:lnTo>
                  <a:close/>
                </a:path>
              </a:pathLst>
            </a:custGeom>
            <a:solidFill>
              <a:srgbClr val="8AC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F82205-BAC2-A9C7-FF16-81F4DE6A090D}"/>
                </a:ext>
              </a:extLst>
            </p:cNvPr>
            <p:cNvSpPr/>
            <p:nvPr/>
          </p:nvSpPr>
          <p:spPr>
            <a:xfrm>
              <a:off x="6896210" y="-1010923"/>
              <a:ext cx="2008472" cy="2003294"/>
            </a:xfrm>
            <a:custGeom>
              <a:avLst/>
              <a:gdLst>
                <a:gd name="connsiteX0" fmla="*/ 0 w 2008472"/>
                <a:gd name="connsiteY0" fmla="*/ 912001 h 2003294"/>
                <a:gd name="connsiteX1" fmla="*/ 489982 w 2008472"/>
                <a:gd name="connsiteY1" fmla="*/ 2003295 h 2003294"/>
                <a:gd name="connsiteX2" fmla="*/ 2008473 w 2008472"/>
                <a:gd name="connsiteY2" fmla="*/ 0 h 2003294"/>
                <a:gd name="connsiteX3" fmla="*/ 0 w 2008472"/>
                <a:gd name="connsiteY3" fmla="*/ 912001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2" h="2003294">
                  <a:moveTo>
                    <a:pt x="0" y="912001"/>
                  </a:moveTo>
                  <a:lnTo>
                    <a:pt x="489982" y="2003295"/>
                  </a:lnTo>
                  <a:lnTo>
                    <a:pt x="2008473" y="0"/>
                  </a:lnTo>
                  <a:lnTo>
                    <a:pt x="0" y="912001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2A8AA0-F590-A3E8-7E02-381DAAF167CD}"/>
                </a:ext>
              </a:extLst>
            </p:cNvPr>
            <p:cNvSpPr/>
            <p:nvPr/>
          </p:nvSpPr>
          <p:spPr>
            <a:xfrm>
              <a:off x="8947402" y="-999272"/>
              <a:ext cx="2629203" cy="702933"/>
            </a:xfrm>
            <a:custGeom>
              <a:avLst/>
              <a:gdLst>
                <a:gd name="connsiteX0" fmla="*/ 2016888 w 2629203"/>
                <a:gd name="connsiteY0" fmla="*/ 52429 h 702933"/>
                <a:gd name="connsiteX1" fmla="*/ 2629203 w 2629203"/>
                <a:gd name="connsiteY1" fmla="*/ 702933 h 702933"/>
                <a:gd name="connsiteX2" fmla="*/ 0 w 2629203"/>
                <a:gd name="connsiteY2" fmla="*/ 0 h 702933"/>
                <a:gd name="connsiteX3" fmla="*/ 2016888 w 2629203"/>
                <a:gd name="connsiteY3" fmla="*/ 52429 h 7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203" h="702933">
                  <a:moveTo>
                    <a:pt x="2016888" y="52429"/>
                  </a:moveTo>
                  <a:lnTo>
                    <a:pt x="2629203" y="702933"/>
                  </a:lnTo>
                  <a:lnTo>
                    <a:pt x="0" y="0"/>
                  </a:lnTo>
                  <a:lnTo>
                    <a:pt x="2016888" y="52429"/>
                  </a:lnTo>
                  <a:close/>
                </a:path>
              </a:pathLst>
            </a:custGeom>
            <a:solidFill>
              <a:srgbClr val="4EAB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D44AADF-9E26-AC41-3882-95EEA3249588}"/>
                </a:ext>
              </a:extLst>
            </p:cNvPr>
            <p:cNvSpPr/>
            <p:nvPr/>
          </p:nvSpPr>
          <p:spPr>
            <a:xfrm>
              <a:off x="10964290" y="-946843"/>
              <a:ext cx="2217540" cy="1550207"/>
            </a:xfrm>
            <a:custGeom>
              <a:avLst/>
              <a:gdLst>
                <a:gd name="connsiteX0" fmla="*/ 2217540 w 2217540"/>
                <a:gd name="connsiteY0" fmla="*/ 1550207 h 1550207"/>
                <a:gd name="connsiteX1" fmla="*/ 0 w 2217540"/>
                <a:gd name="connsiteY1" fmla="*/ 0 h 1550207"/>
                <a:gd name="connsiteX2" fmla="*/ 612316 w 2217540"/>
                <a:gd name="connsiteY2" fmla="*/ 650504 h 1550207"/>
                <a:gd name="connsiteX3" fmla="*/ 2217540 w 2217540"/>
                <a:gd name="connsiteY3" fmla="*/ 1550207 h 155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540" h="1550207">
                  <a:moveTo>
                    <a:pt x="2217540" y="1550207"/>
                  </a:moveTo>
                  <a:lnTo>
                    <a:pt x="0" y="0"/>
                  </a:lnTo>
                  <a:lnTo>
                    <a:pt x="612316" y="650504"/>
                  </a:lnTo>
                  <a:lnTo>
                    <a:pt x="2217540" y="1550207"/>
                  </a:lnTo>
                  <a:close/>
                </a:path>
              </a:pathLst>
            </a:custGeom>
            <a:solidFill>
              <a:srgbClr val="07954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3653ED0-CEBE-509E-7999-4EEFC6DB1FFD}"/>
                </a:ext>
              </a:extLst>
            </p:cNvPr>
            <p:cNvSpPr/>
            <p:nvPr/>
          </p:nvSpPr>
          <p:spPr>
            <a:xfrm>
              <a:off x="7386192" y="928292"/>
              <a:ext cx="3010443" cy="1906851"/>
            </a:xfrm>
            <a:custGeom>
              <a:avLst/>
              <a:gdLst>
                <a:gd name="connsiteX0" fmla="*/ 0 w 3010443"/>
                <a:gd name="connsiteY0" fmla="*/ 64080 h 1906851"/>
                <a:gd name="connsiteX1" fmla="*/ 1282238 w 3010443"/>
                <a:gd name="connsiteY1" fmla="*/ 1906852 h 1906851"/>
                <a:gd name="connsiteX2" fmla="*/ 3010444 w 3010443"/>
                <a:gd name="connsiteY2" fmla="*/ 0 h 1906851"/>
                <a:gd name="connsiteX3" fmla="*/ 0 w 3010443"/>
                <a:gd name="connsiteY3" fmla="*/ 64080 h 19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1906851">
                  <a:moveTo>
                    <a:pt x="0" y="64080"/>
                  </a:moveTo>
                  <a:lnTo>
                    <a:pt x="1282238" y="1906852"/>
                  </a:lnTo>
                  <a:lnTo>
                    <a:pt x="3010444" y="0"/>
                  </a:lnTo>
                  <a:lnTo>
                    <a:pt x="0" y="64080"/>
                  </a:lnTo>
                  <a:close/>
                </a:path>
              </a:pathLst>
            </a:custGeom>
            <a:solidFill>
              <a:srgbClr val="71B24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719CF86-FE2A-0486-0B60-B35EEE0AAB3E}"/>
                </a:ext>
              </a:extLst>
            </p:cNvPr>
            <p:cNvSpPr/>
            <p:nvPr/>
          </p:nvSpPr>
          <p:spPr>
            <a:xfrm>
              <a:off x="6512380" y="992371"/>
              <a:ext cx="2156050" cy="2767718"/>
            </a:xfrm>
            <a:custGeom>
              <a:avLst/>
              <a:gdLst>
                <a:gd name="connsiteX0" fmla="*/ 0 w 2156050"/>
                <a:gd name="connsiteY0" fmla="*/ 2767718 h 2767718"/>
                <a:gd name="connsiteX1" fmla="*/ 2156050 w 2156050"/>
                <a:gd name="connsiteY1" fmla="*/ 1842772 h 2767718"/>
                <a:gd name="connsiteX2" fmla="*/ 873812 w 2156050"/>
                <a:gd name="connsiteY2" fmla="*/ 0 h 2767718"/>
                <a:gd name="connsiteX3" fmla="*/ 0 w 2156050"/>
                <a:gd name="connsiteY3" fmla="*/ 2767718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050" h="2767718">
                  <a:moveTo>
                    <a:pt x="0" y="2767718"/>
                  </a:moveTo>
                  <a:lnTo>
                    <a:pt x="2156050" y="1842772"/>
                  </a:lnTo>
                  <a:lnTo>
                    <a:pt x="873812" y="0"/>
                  </a:lnTo>
                  <a:lnTo>
                    <a:pt x="0" y="2767718"/>
                  </a:lnTo>
                  <a:close/>
                </a:path>
              </a:pathLst>
            </a:custGeom>
            <a:solidFill>
              <a:srgbClr val="3CA5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696D2B6-26B8-4B56-D6F1-E1FA73383BDB}"/>
                </a:ext>
              </a:extLst>
            </p:cNvPr>
            <p:cNvSpPr/>
            <p:nvPr/>
          </p:nvSpPr>
          <p:spPr>
            <a:xfrm>
              <a:off x="5562190" y="992371"/>
              <a:ext cx="1824001" cy="2767718"/>
            </a:xfrm>
            <a:custGeom>
              <a:avLst/>
              <a:gdLst>
                <a:gd name="connsiteX0" fmla="*/ 0 w 1824001"/>
                <a:gd name="connsiteY0" fmla="*/ 889346 h 2767718"/>
                <a:gd name="connsiteX1" fmla="*/ 950190 w 1824001"/>
                <a:gd name="connsiteY1" fmla="*/ 2767718 h 2767718"/>
                <a:gd name="connsiteX2" fmla="*/ 1824002 w 1824001"/>
                <a:gd name="connsiteY2" fmla="*/ 0 h 2767718"/>
                <a:gd name="connsiteX3" fmla="*/ 0 w 1824001"/>
                <a:gd name="connsiteY3" fmla="*/ 889346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2767718">
                  <a:moveTo>
                    <a:pt x="0" y="889346"/>
                  </a:moveTo>
                  <a:lnTo>
                    <a:pt x="950190" y="2767718"/>
                  </a:lnTo>
                  <a:lnTo>
                    <a:pt x="1824002" y="0"/>
                  </a:lnTo>
                  <a:lnTo>
                    <a:pt x="0" y="889346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0B40E24-052C-DA42-845C-55E5F68F1820}"/>
                </a:ext>
              </a:extLst>
            </p:cNvPr>
            <p:cNvSpPr/>
            <p:nvPr/>
          </p:nvSpPr>
          <p:spPr>
            <a:xfrm>
              <a:off x="5562190" y="-98922"/>
              <a:ext cx="1824001" cy="1980640"/>
            </a:xfrm>
            <a:custGeom>
              <a:avLst/>
              <a:gdLst>
                <a:gd name="connsiteX0" fmla="*/ 1334020 w 1824001"/>
                <a:gd name="connsiteY0" fmla="*/ 0 h 1980640"/>
                <a:gd name="connsiteX1" fmla="*/ 0 w 1824001"/>
                <a:gd name="connsiteY1" fmla="*/ 1980640 h 1980640"/>
                <a:gd name="connsiteX2" fmla="*/ 1824002 w 1824001"/>
                <a:gd name="connsiteY2" fmla="*/ 1091294 h 1980640"/>
                <a:gd name="connsiteX3" fmla="*/ 1334020 w 1824001"/>
                <a:gd name="connsiteY3" fmla="*/ 0 h 19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1980640">
                  <a:moveTo>
                    <a:pt x="1334020" y="0"/>
                  </a:moveTo>
                  <a:lnTo>
                    <a:pt x="0" y="1980640"/>
                  </a:lnTo>
                  <a:lnTo>
                    <a:pt x="1824002" y="1091294"/>
                  </a:lnTo>
                  <a:lnTo>
                    <a:pt x="1334020" y="0"/>
                  </a:lnTo>
                  <a:close/>
                </a:path>
              </a:pathLst>
            </a:custGeom>
            <a:solidFill>
              <a:srgbClr val="8FC9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1A01BCA-F92D-E6B8-110A-CCD0DE8CEBF9}"/>
                </a:ext>
              </a:extLst>
            </p:cNvPr>
            <p:cNvSpPr/>
            <p:nvPr/>
          </p:nvSpPr>
          <p:spPr>
            <a:xfrm>
              <a:off x="5524002" y="1881718"/>
              <a:ext cx="988378" cy="2598781"/>
            </a:xfrm>
            <a:custGeom>
              <a:avLst/>
              <a:gdLst>
                <a:gd name="connsiteX0" fmla="*/ 0 w 988378"/>
                <a:gd name="connsiteY0" fmla="*/ 2598781 h 2598781"/>
                <a:gd name="connsiteX1" fmla="*/ 988378 w 988378"/>
                <a:gd name="connsiteY1" fmla="*/ 1878372 h 2598781"/>
                <a:gd name="connsiteX2" fmla="*/ 38189 w 988378"/>
                <a:gd name="connsiteY2" fmla="*/ 0 h 2598781"/>
                <a:gd name="connsiteX3" fmla="*/ 0 w 988378"/>
                <a:gd name="connsiteY3" fmla="*/ 2598781 h 25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378" h="2598781">
                  <a:moveTo>
                    <a:pt x="0" y="2598781"/>
                  </a:moveTo>
                  <a:lnTo>
                    <a:pt x="988378" y="1878372"/>
                  </a:lnTo>
                  <a:lnTo>
                    <a:pt x="38189" y="0"/>
                  </a:lnTo>
                  <a:lnTo>
                    <a:pt x="0" y="2598781"/>
                  </a:lnTo>
                  <a:close/>
                </a:path>
              </a:pathLst>
            </a:custGeom>
            <a:solidFill>
              <a:srgbClr val="61A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9E317B3-5D96-B7B0-73FC-884840A26E0E}"/>
                </a:ext>
              </a:extLst>
            </p:cNvPr>
            <p:cNvSpPr/>
            <p:nvPr/>
          </p:nvSpPr>
          <p:spPr>
            <a:xfrm>
              <a:off x="8393988" y="7274108"/>
              <a:ext cx="2768365" cy="191591"/>
            </a:xfrm>
            <a:custGeom>
              <a:avLst/>
              <a:gdLst>
                <a:gd name="connsiteX0" fmla="*/ 0 w 2768365"/>
                <a:gd name="connsiteY0" fmla="*/ 191592 h 191591"/>
                <a:gd name="connsiteX1" fmla="*/ 2768366 w 2768365"/>
                <a:gd name="connsiteY1" fmla="*/ 146930 h 191591"/>
                <a:gd name="connsiteX2" fmla="*/ 822678 w 2768365"/>
                <a:gd name="connsiteY2" fmla="*/ 0 h 191591"/>
                <a:gd name="connsiteX3" fmla="*/ 0 w 2768365"/>
                <a:gd name="connsiteY3" fmla="*/ 191592 h 19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365" h="191591">
                  <a:moveTo>
                    <a:pt x="0" y="191592"/>
                  </a:moveTo>
                  <a:lnTo>
                    <a:pt x="2768366" y="146930"/>
                  </a:lnTo>
                  <a:lnTo>
                    <a:pt x="822678" y="0"/>
                  </a:lnTo>
                  <a:lnTo>
                    <a:pt x="0" y="191592"/>
                  </a:lnTo>
                  <a:close/>
                </a:path>
              </a:pathLst>
            </a:custGeom>
            <a:solidFill>
              <a:srgbClr val="5088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9438" y="1"/>
            <a:ext cx="12192000" cy="687146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1806C-5DDC-00CA-BC03-D76DFD40DA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760" y="6721475"/>
            <a:ext cx="6127750" cy="1077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1566660" y="534766"/>
            <a:ext cx="2827519" cy="892578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7A0C7FD2-15FB-AE5C-2264-5A4000CA5887}"/>
              </a:ext>
            </a:extLst>
          </p:cNvPr>
          <p:cNvSpPr/>
          <p:nvPr userDrawn="1"/>
        </p:nvSpPr>
        <p:spPr>
          <a:xfrm>
            <a:off x="1" y="-2016369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02983E-7443-0BAA-EDEA-F86B0E35963B}"/>
              </a:ext>
            </a:extLst>
          </p:cNvPr>
          <p:cNvSpPr/>
          <p:nvPr userDrawn="1"/>
        </p:nvSpPr>
        <p:spPr>
          <a:xfrm>
            <a:off x="-426905" y="6858000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C3A14C-1B70-A13D-E9F0-3113C699266F}"/>
              </a:ext>
            </a:extLst>
          </p:cNvPr>
          <p:cNvSpPr/>
          <p:nvPr userDrawn="1"/>
        </p:nvSpPr>
        <p:spPr>
          <a:xfrm>
            <a:off x="12168855" y="-1771800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2202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CD8DD6C-A434-1A3F-0E32-8565FF6BE3F1}"/>
              </a:ext>
            </a:extLst>
          </p:cNvPr>
          <p:cNvSpPr/>
          <p:nvPr userDrawn="1"/>
        </p:nvSpPr>
        <p:spPr>
          <a:xfrm>
            <a:off x="313884" y="-6710"/>
            <a:ext cx="11478462" cy="6864710"/>
          </a:xfrm>
          <a:prstGeom prst="rect">
            <a:avLst/>
          </a:prstGeom>
          <a:gradFill>
            <a:gsLst>
              <a:gs pos="97203">
                <a:srgbClr val="007DB6"/>
              </a:gs>
              <a:gs pos="0">
                <a:srgbClr val="8CC63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460BA2-97CE-C92F-A305-E73EB521EAE1}"/>
              </a:ext>
            </a:extLst>
          </p:cNvPr>
          <p:cNvGrpSpPr/>
          <p:nvPr userDrawn="1"/>
        </p:nvGrpSpPr>
        <p:grpSpPr>
          <a:xfrm flipH="1">
            <a:off x="-2146051" y="-602617"/>
            <a:ext cx="7982293" cy="7985032"/>
            <a:chOff x="5524002" y="-1010923"/>
            <a:chExt cx="8501866" cy="84766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9A94CCF-9C7E-D705-EE9B-BF9DB0AC2A9A}"/>
                </a:ext>
              </a:extLst>
            </p:cNvPr>
            <p:cNvSpPr/>
            <p:nvPr/>
          </p:nvSpPr>
          <p:spPr>
            <a:xfrm>
              <a:off x="6512380" y="3760090"/>
              <a:ext cx="2351524" cy="2672570"/>
            </a:xfrm>
            <a:custGeom>
              <a:avLst/>
              <a:gdLst>
                <a:gd name="connsiteX0" fmla="*/ 0 w 2351524"/>
                <a:gd name="connsiteY0" fmla="*/ 0 h 2672570"/>
                <a:gd name="connsiteX1" fmla="*/ 383830 w 2351524"/>
                <a:gd name="connsiteY1" fmla="*/ 2672570 h 2672570"/>
                <a:gd name="connsiteX2" fmla="*/ 2351525 w 2351524"/>
                <a:gd name="connsiteY2" fmla="*/ 1640825 h 2672570"/>
                <a:gd name="connsiteX3" fmla="*/ 0 w 2351524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672570">
                  <a:moveTo>
                    <a:pt x="0" y="0"/>
                  </a:moveTo>
                  <a:lnTo>
                    <a:pt x="383830" y="2672570"/>
                  </a:lnTo>
                  <a:lnTo>
                    <a:pt x="2351525" y="1640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F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5925952-FF57-9C32-6784-530FEB6EF085}"/>
                </a:ext>
              </a:extLst>
            </p:cNvPr>
            <p:cNvSpPr/>
            <p:nvPr/>
          </p:nvSpPr>
          <p:spPr>
            <a:xfrm>
              <a:off x="6512380" y="2835143"/>
              <a:ext cx="2351524" cy="2565770"/>
            </a:xfrm>
            <a:custGeom>
              <a:avLst/>
              <a:gdLst>
                <a:gd name="connsiteX0" fmla="*/ 2156050 w 2351524"/>
                <a:gd name="connsiteY0" fmla="*/ 0 h 2565770"/>
                <a:gd name="connsiteX1" fmla="*/ 2351525 w 2351524"/>
                <a:gd name="connsiteY1" fmla="*/ 2565771 h 2565770"/>
                <a:gd name="connsiteX2" fmla="*/ 0 w 2351524"/>
                <a:gd name="connsiteY2" fmla="*/ 924946 h 2565770"/>
                <a:gd name="connsiteX3" fmla="*/ 2156050 w 2351524"/>
                <a:gd name="connsiteY3" fmla="*/ 0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565770">
                  <a:moveTo>
                    <a:pt x="2156050" y="0"/>
                  </a:moveTo>
                  <a:lnTo>
                    <a:pt x="2351525" y="2565771"/>
                  </a:lnTo>
                  <a:lnTo>
                    <a:pt x="0" y="924946"/>
                  </a:lnTo>
                  <a:lnTo>
                    <a:pt x="2156050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F4A56-828D-1B34-1172-15DC80FBE6F4}"/>
                </a:ext>
              </a:extLst>
            </p:cNvPr>
            <p:cNvSpPr/>
            <p:nvPr/>
          </p:nvSpPr>
          <p:spPr>
            <a:xfrm>
              <a:off x="8668430" y="2835143"/>
              <a:ext cx="2570301" cy="2565770"/>
            </a:xfrm>
            <a:custGeom>
              <a:avLst/>
              <a:gdLst>
                <a:gd name="connsiteX0" fmla="*/ 2570302 w 2570301"/>
                <a:gd name="connsiteY0" fmla="*/ 771543 h 2565770"/>
                <a:gd name="connsiteX1" fmla="*/ 195475 w 2570301"/>
                <a:gd name="connsiteY1" fmla="*/ 2565771 h 2565770"/>
                <a:gd name="connsiteX2" fmla="*/ 0 w 2570301"/>
                <a:gd name="connsiteY2" fmla="*/ 0 h 2565770"/>
                <a:gd name="connsiteX3" fmla="*/ 2570302 w 2570301"/>
                <a:gd name="connsiteY3" fmla="*/ 771543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565770">
                  <a:moveTo>
                    <a:pt x="2570302" y="771543"/>
                  </a:moveTo>
                  <a:lnTo>
                    <a:pt x="195475" y="2565771"/>
                  </a:lnTo>
                  <a:lnTo>
                    <a:pt x="0" y="0"/>
                  </a:lnTo>
                  <a:lnTo>
                    <a:pt x="2570302" y="771543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F3E453-ACB4-A9B4-8303-6196AB98E77C}"/>
                </a:ext>
              </a:extLst>
            </p:cNvPr>
            <p:cNvSpPr/>
            <p:nvPr/>
          </p:nvSpPr>
          <p:spPr>
            <a:xfrm>
              <a:off x="8668430" y="928292"/>
              <a:ext cx="2570301" cy="2678395"/>
            </a:xfrm>
            <a:custGeom>
              <a:avLst/>
              <a:gdLst>
                <a:gd name="connsiteX0" fmla="*/ 1728206 w 2570301"/>
                <a:gd name="connsiteY0" fmla="*/ 0 h 2678395"/>
                <a:gd name="connsiteX1" fmla="*/ 2570302 w 2570301"/>
                <a:gd name="connsiteY1" fmla="*/ 2678395 h 2678395"/>
                <a:gd name="connsiteX2" fmla="*/ 0 w 2570301"/>
                <a:gd name="connsiteY2" fmla="*/ 1906852 h 2678395"/>
                <a:gd name="connsiteX3" fmla="*/ 1728206 w 2570301"/>
                <a:gd name="connsiteY3" fmla="*/ 0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678395">
                  <a:moveTo>
                    <a:pt x="1728206" y="0"/>
                  </a:moveTo>
                  <a:lnTo>
                    <a:pt x="2570302" y="2678395"/>
                  </a:lnTo>
                  <a:lnTo>
                    <a:pt x="0" y="1906852"/>
                  </a:lnTo>
                  <a:lnTo>
                    <a:pt x="1728206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6B17D8-E6A7-D79B-12E9-E12F5A7B0B16}"/>
                </a:ext>
              </a:extLst>
            </p:cNvPr>
            <p:cNvSpPr/>
            <p:nvPr/>
          </p:nvSpPr>
          <p:spPr>
            <a:xfrm>
              <a:off x="10396636" y="928292"/>
              <a:ext cx="2589719" cy="2678395"/>
            </a:xfrm>
            <a:custGeom>
              <a:avLst/>
              <a:gdLst>
                <a:gd name="connsiteX0" fmla="*/ 2589720 w 2589719"/>
                <a:gd name="connsiteY0" fmla="*/ 899055 h 2678395"/>
                <a:gd name="connsiteX1" fmla="*/ 842096 w 2589719"/>
                <a:gd name="connsiteY1" fmla="*/ 2678395 h 2678395"/>
                <a:gd name="connsiteX2" fmla="*/ 0 w 2589719"/>
                <a:gd name="connsiteY2" fmla="*/ 0 h 2678395"/>
                <a:gd name="connsiteX3" fmla="*/ 2589720 w 2589719"/>
                <a:gd name="connsiteY3" fmla="*/ 899055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678395">
                  <a:moveTo>
                    <a:pt x="2589720" y="899055"/>
                  </a:moveTo>
                  <a:lnTo>
                    <a:pt x="842096" y="2678395"/>
                  </a:lnTo>
                  <a:lnTo>
                    <a:pt x="0" y="0"/>
                  </a:lnTo>
                  <a:lnTo>
                    <a:pt x="2589720" y="899055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709946-8956-CD0E-90A9-A1D6F7324453}"/>
                </a:ext>
              </a:extLst>
            </p:cNvPr>
            <p:cNvSpPr/>
            <p:nvPr/>
          </p:nvSpPr>
          <p:spPr>
            <a:xfrm>
              <a:off x="11238732" y="1827347"/>
              <a:ext cx="1926269" cy="2563828"/>
            </a:xfrm>
            <a:custGeom>
              <a:avLst/>
              <a:gdLst>
                <a:gd name="connsiteX0" fmla="*/ 1926270 w 1926269"/>
                <a:gd name="connsiteY0" fmla="*/ 2563829 h 2563828"/>
                <a:gd name="connsiteX1" fmla="*/ 1747624 w 1926269"/>
                <a:gd name="connsiteY1" fmla="*/ 0 h 2563828"/>
                <a:gd name="connsiteX2" fmla="*/ 0 w 1926269"/>
                <a:gd name="connsiteY2" fmla="*/ 1779340 h 2563828"/>
                <a:gd name="connsiteX3" fmla="*/ 1926270 w 1926269"/>
                <a:gd name="connsiteY3" fmla="*/ 2563829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563828">
                  <a:moveTo>
                    <a:pt x="1926270" y="2563829"/>
                  </a:moveTo>
                  <a:lnTo>
                    <a:pt x="1747624" y="0"/>
                  </a:lnTo>
                  <a:lnTo>
                    <a:pt x="0" y="1779340"/>
                  </a:lnTo>
                  <a:lnTo>
                    <a:pt x="1926270" y="2563829"/>
                  </a:lnTo>
                  <a:close/>
                </a:path>
              </a:pathLst>
            </a:custGeom>
            <a:solidFill>
              <a:srgbClr val="3596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86594A-A10B-60AE-5C49-31A46E4CCBC3}"/>
                </a:ext>
              </a:extLst>
            </p:cNvPr>
            <p:cNvSpPr/>
            <p:nvPr/>
          </p:nvSpPr>
          <p:spPr>
            <a:xfrm>
              <a:off x="11238732" y="3606687"/>
              <a:ext cx="1926269" cy="2685515"/>
            </a:xfrm>
            <a:custGeom>
              <a:avLst/>
              <a:gdLst>
                <a:gd name="connsiteX0" fmla="*/ 337874 w 1926269"/>
                <a:gd name="connsiteY0" fmla="*/ 2685516 h 2685515"/>
                <a:gd name="connsiteX1" fmla="*/ 1926270 w 1926269"/>
                <a:gd name="connsiteY1" fmla="*/ 784489 h 2685515"/>
                <a:gd name="connsiteX2" fmla="*/ 0 w 1926269"/>
                <a:gd name="connsiteY2" fmla="*/ 0 h 2685515"/>
                <a:gd name="connsiteX3" fmla="*/ 337874 w 1926269"/>
                <a:gd name="connsiteY3" fmla="*/ 2685516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685515">
                  <a:moveTo>
                    <a:pt x="337874" y="2685516"/>
                  </a:moveTo>
                  <a:lnTo>
                    <a:pt x="1926270" y="784489"/>
                  </a:lnTo>
                  <a:lnTo>
                    <a:pt x="0" y="0"/>
                  </a:lnTo>
                  <a:lnTo>
                    <a:pt x="337874" y="2685516"/>
                  </a:lnTo>
                  <a:close/>
                </a:path>
              </a:pathLst>
            </a:custGeom>
            <a:solidFill>
              <a:srgbClr val="267F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06A4ED-4934-3269-A3F3-580DCB61A423}"/>
                </a:ext>
              </a:extLst>
            </p:cNvPr>
            <p:cNvSpPr/>
            <p:nvPr/>
          </p:nvSpPr>
          <p:spPr>
            <a:xfrm>
              <a:off x="8863905" y="3606687"/>
              <a:ext cx="2712700" cy="2685515"/>
            </a:xfrm>
            <a:custGeom>
              <a:avLst/>
              <a:gdLst>
                <a:gd name="connsiteX0" fmla="*/ 0 w 2712700"/>
                <a:gd name="connsiteY0" fmla="*/ 1794227 h 2685515"/>
                <a:gd name="connsiteX1" fmla="*/ 2712701 w 2712700"/>
                <a:gd name="connsiteY1" fmla="*/ 2685516 h 2685515"/>
                <a:gd name="connsiteX2" fmla="*/ 2374827 w 2712700"/>
                <a:gd name="connsiteY2" fmla="*/ 0 h 2685515"/>
                <a:gd name="connsiteX3" fmla="*/ 0 w 2712700"/>
                <a:gd name="connsiteY3" fmla="*/ 1794227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2685515">
                  <a:moveTo>
                    <a:pt x="0" y="1794227"/>
                  </a:moveTo>
                  <a:lnTo>
                    <a:pt x="2712701" y="2685516"/>
                  </a:lnTo>
                  <a:lnTo>
                    <a:pt x="2374827" y="0"/>
                  </a:lnTo>
                  <a:lnTo>
                    <a:pt x="0" y="1794227"/>
                  </a:lnTo>
                  <a:close/>
                </a:path>
              </a:pathLst>
            </a:custGeom>
            <a:solidFill>
              <a:srgbClr val="108D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421F3B-932C-4649-F124-6E7B13B137AC}"/>
                </a:ext>
              </a:extLst>
            </p:cNvPr>
            <p:cNvSpPr/>
            <p:nvPr/>
          </p:nvSpPr>
          <p:spPr>
            <a:xfrm>
              <a:off x="6896210" y="5400914"/>
              <a:ext cx="2320456" cy="1873194"/>
            </a:xfrm>
            <a:custGeom>
              <a:avLst/>
              <a:gdLst>
                <a:gd name="connsiteX0" fmla="*/ 0 w 2320456"/>
                <a:gd name="connsiteY0" fmla="*/ 1031746 h 1873194"/>
                <a:gd name="connsiteX1" fmla="*/ 2320456 w 2320456"/>
                <a:gd name="connsiteY1" fmla="*/ 1873194 h 1873194"/>
                <a:gd name="connsiteX2" fmla="*/ 1967695 w 2320456"/>
                <a:gd name="connsiteY2" fmla="*/ 0 h 1873194"/>
                <a:gd name="connsiteX3" fmla="*/ 0 w 2320456"/>
                <a:gd name="connsiteY3" fmla="*/ 1031746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873194">
                  <a:moveTo>
                    <a:pt x="0" y="1031746"/>
                  </a:moveTo>
                  <a:lnTo>
                    <a:pt x="2320456" y="1873194"/>
                  </a:lnTo>
                  <a:lnTo>
                    <a:pt x="1967695" y="0"/>
                  </a:lnTo>
                  <a:lnTo>
                    <a:pt x="0" y="1031746"/>
                  </a:lnTo>
                  <a:close/>
                </a:path>
              </a:pathLst>
            </a:custGeom>
            <a:solidFill>
              <a:srgbClr val="2F71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C1F1E4-FC71-6CFA-E68F-2E4F026AD6B6}"/>
                </a:ext>
              </a:extLst>
            </p:cNvPr>
            <p:cNvSpPr/>
            <p:nvPr/>
          </p:nvSpPr>
          <p:spPr>
            <a:xfrm>
              <a:off x="8863905" y="5400914"/>
              <a:ext cx="2712700" cy="1873194"/>
            </a:xfrm>
            <a:custGeom>
              <a:avLst/>
              <a:gdLst>
                <a:gd name="connsiteX0" fmla="*/ 2712701 w 2712700"/>
                <a:gd name="connsiteY0" fmla="*/ 891288 h 1873194"/>
                <a:gd name="connsiteX1" fmla="*/ 352761 w 2712700"/>
                <a:gd name="connsiteY1" fmla="*/ 1873194 h 1873194"/>
                <a:gd name="connsiteX2" fmla="*/ 0 w 2712700"/>
                <a:gd name="connsiteY2" fmla="*/ 0 h 1873194"/>
                <a:gd name="connsiteX3" fmla="*/ 2712701 w 2712700"/>
                <a:gd name="connsiteY3" fmla="*/ 891288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1873194">
                  <a:moveTo>
                    <a:pt x="2712701" y="891288"/>
                  </a:moveTo>
                  <a:lnTo>
                    <a:pt x="352761" y="1873194"/>
                  </a:lnTo>
                  <a:lnTo>
                    <a:pt x="0" y="0"/>
                  </a:lnTo>
                  <a:lnTo>
                    <a:pt x="2712701" y="891288"/>
                  </a:lnTo>
                  <a:close/>
                </a:path>
              </a:pathLst>
            </a:custGeom>
            <a:solidFill>
              <a:srgbClr val="3F78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CB465B-4025-233D-A225-9812C95C5324}"/>
                </a:ext>
              </a:extLst>
            </p:cNvPr>
            <p:cNvSpPr/>
            <p:nvPr/>
          </p:nvSpPr>
          <p:spPr>
            <a:xfrm>
              <a:off x="6896210" y="6432660"/>
              <a:ext cx="2320456" cy="1033040"/>
            </a:xfrm>
            <a:custGeom>
              <a:avLst/>
              <a:gdLst>
                <a:gd name="connsiteX0" fmla="*/ 0 w 2320456"/>
                <a:gd name="connsiteY0" fmla="*/ 0 h 1033040"/>
                <a:gd name="connsiteX1" fmla="*/ 1497778 w 2320456"/>
                <a:gd name="connsiteY1" fmla="*/ 1033040 h 1033040"/>
                <a:gd name="connsiteX2" fmla="*/ 2320456 w 2320456"/>
                <a:gd name="connsiteY2" fmla="*/ 841449 h 1033040"/>
                <a:gd name="connsiteX3" fmla="*/ 0 w 2320456"/>
                <a:gd name="connsiteY3" fmla="*/ 0 h 10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033040">
                  <a:moveTo>
                    <a:pt x="0" y="0"/>
                  </a:moveTo>
                  <a:lnTo>
                    <a:pt x="1497778" y="1033040"/>
                  </a:lnTo>
                  <a:lnTo>
                    <a:pt x="2320456" y="841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7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5D237E-CB20-7FD8-8A98-7C71A4C06BD9}"/>
                </a:ext>
              </a:extLst>
            </p:cNvPr>
            <p:cNvSpPr/>
            <p:nvPr/>
          </p:nvSpPr>
          <p:spPr>
            <a:xfrm>
              <a:off x="5524002" y="3760090"/>
              <a:ext cx="1372208" cy="2672570"/>
            </a:xfrm>
            <a:custGeom>
              <a:avLst/>
              <a:gdLst>
                <a:gd name="connsiteX0" fmla="*/ 988378 w 1372208"/>
                <a:gd name="connsiteY0" fmla="*/ 0 h 2672570"/>
                <a:gd name="connsiteX1" fmla="*/ 0 w 1372208"/>
                <a:gd name="connsiteY1" fmla="*/ 720409 h 2672570"/>
                <a:gd name="connsiteX2" fmla="*/ 1372208 w 1372208"/>
                <a:gd name="connsiteY2" fmla="*/ 2672570 h 2672570"/>
                <a:gd name="connsiteX3" fmla="*/ 988378 w 1372208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208" h="2672570">
                  <a:moveTo>
                    <a:pt x="988378" y="0"/>
                  </a:moveTo>
                  <a:lnTo>
                    <a:pt x="0" y="720409"/>
                  </a:lnTo>
                  <a:lnTo>
                    <a:pt x="1372208" y="2672570"/>
                  </a:lnTo>
                  <a:lnTo>
                    <a:pt x="988378" y="0"/>
                  </a:lnTo>
                  <a:close/>
                </a:path>
              </a:pathLst>
            </a:custGeom>
            <a:solidFill>
              <a:srgbClr val="0E823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5C7E99-CE78-39CB-FCBA-93767C9D8628}"/>
                </a:ext>
              </a:extLst>
            </p:cNvPr>
            <p:cNvSpPr/>
            <p:nvPr/>
          </p:nvSpPr>
          <p:spPr>
            <a:xfrm>
              <a:off x="9216666" y="6292202"/>
              <a:ext cx="2359939" cy="1128835"/>
            </a:xfrm>
            <a:custGeom>
              <a:avLst/>
              <a:gdLst>
                <a:gd name="connsiteX0" fmla="*/ 2359940 w 2359939"/>
                <a:gd name="connsiteY0" fmla="*/ 0 h 1128835"/>
                <a:gd name="connsiteX1" fmla="*/ 1945688 w 2359939"/>
                <a:gd name="connsiteY1" fmla="*/ 1128836 h 1128835"/>
                <a:gd name="connsiteX2" fmla="*/ 0 w 2359939"/>
                <a:gd name="connsiteY2" fmla="*/ 981906 h 1128835"/>
                <a:gd name="connsiteX3" fmla="*/ 2359940 w 2359939"/>
                <a:gd name="connsiteY3" fmla="*/ 0 h 112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39" h="1128835">
                  <a:moveTo>
                    <a:pt x="2359940" y="0"/>
                  </a:moveTo>
                  <a:lnTo>
                    <a:pt x="1945688" y="1128836"/>
                  </a:lnTo>
                  <a:lnTo>
                    <a:pt x="0" y="981906"/>
                  </a:lnTo>
                  <a:lnTo>
                    <a:pt x="2359940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638F10-94E7-89CA-E30F-E4F5D29CB5BA}"/>
                </a:ext>
              </a:extLst>
            </p:cNvPr>
            <p:cNvSpPr/>
            <p:nvPr/>
          </p:nvSpPr>
          <p:spPr>
            <a:xfrm>
              <a:off x="11162354" y="5839115"/>
              <a:ext cx="2130159" cy="1581923"/>
            </a:xfrm>
            <a:custGeom>
              <a:avLst/>
              <a:gdLst>
                <a:gd name="connsiteX0" fmla="*/ 2130159 w 2130159"/>
                <a:gd name="connsiteY0" fmla="*/ 0 h 1581923"/>
                <a:gd name="connsiteX1" fmla="*/ 0 w 2130159"/>
                <a:gd name="connsiteY1" fmla="*/ 1581923 h 1581923"/>
                <a:gd name="connsiteX2" fmla="*/ 414252 w 2130159"/>
                <a:gd name="connsiteY2" fmla="*/ 453088 h 1581923"/>
                <a:gd name="connsiteX3" fmla="*/ 2130159 w 2130159"/>
                <a:gd name="connsiteY3" fmla="*/ 0 h 15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159" h="1581923">
                  <a:moveTo>
                    <a:pt x="2130159" y="0"/>
                  </a:moveTo>
                  <a:lnTo>
                    <a:pt x="0" y="1581923"/>
                  </a:lnTo>
                  <a:lnTo>
                    <a:pt x="414252" y="453088"/>
                  </a:lnTo>
                  <a:lnTo>
                    <a:pt x="2130159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CC8E03-DACE-450C-87F3-B2AC88847B6C}"/>
                </a:ext>
              </a:extLst>
            </p:cNvPr>
            <p:cNvSpPr/>
            <p:nvPr/>
          </p:nvSpPr>
          <p:spPr>
            <a:xfrm>
              <a:off x="11576606" y="4391176"/>
              <a:ext cx="1715907" cy="1901026"/>
            </a:xfrm>
            <a:custGeom>
              <a:avLst/>
              <a:gdLst>
                <a:gd name="connsiteX0" fmla="*/ 1588396 w 1715907"/>
                <a:gd name="connsiteY0" fmla="*/ 0 h 1901026"/>
                <a:gd name="connsiteX1" fmla="*/ 1715907 w 1715907"/>
                <a:gd name="connsiteY1" fmla="*/ 1447939 h 1901026"/>
                <a:gd name="connsiteX2" fmla="*/ 0 w 1715907"/>
                <a:gd name="connsiteY2" fmla="*/ 1901027 h 1901026"/>
                <a:gd name="connsiteX3" fmla="*/ 1588396 w 1715907"/>
                <a:gd name="connsiteY3" fmla="*/ 0 h 19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7" h="1901026">
                  <a:moveTo>
                    <a:pt x="1588396" y="0"/>
                  </a:moveTo>
                  <a:lnTo>
                    <a:pt x="1715907" y="1447939"/>
                  </a:lnTo>
                  <a:lnTo>
                    <a:pt x="0" y="1901027"/>
                  </a:lnTo>
                  <a:lnTo>
                    <a:pt x="1588396" y="0"/>
                  </a:lnTo>
                  <a:close/>
                </a:path>
              </a:pathLst>
            </a:custGeom>
            <a:solidFill>
              <a:srgbClr val="246F8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ED3884-1BAF-732F-0C58-4C6012632AE8}"/>
                </a:ext>
              </a:extLst>
            </p:cNvPr>
            <p:cNvSpPr/>
            <p:nvPr/>
          </p:nvSpPr>
          <p:spPr>
            <a:xfrm>
              <a:off x="13165002" y="3160719"/>
              <a:ext cx="860866" cy="2646679"/>
            </a:xfrm>
            <a:custGeom>
              <a:avLst/>
              <a:gdLst>
                <a:gd name="connsiteX0" fmla="*/ 860867 w 860866"/>
                <a:gd name="connsiteY0" fmla="*/ 0 h 2646679"/>
                <a:gd name="connsiteX1" fmla="*/ 127511 w 860866"/>
                <a:gd name="connsiteY1" fmla="*/ 2646679 h 2646679"/>
                <a:gd name="connsiteX2" fmla="*/ 0 w 860866"/>
                <a:gd name="connsiteY2" fmla="*/ 1230457 h 2646679"/>
                <a:gd name="connsiteX3" fmla="*/ 860867 w 860866"/>
                <a:gd name="connsiteY3" fmla="*/ 0 h 26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866" h="2646679">
                  <a:moveTo>
                    <a:pt x="860867" y="0"/>
                  </a:moveTo>
                  <a:lnTo>
                    <a:pt x="127511" y="2646679"/>
                  </a:lnTo>
                  <a:lnTo>
                    <a:pt x="0" y="1230457"/>
                  </a:lnTo>
                  <a:lnTo>
                    <a:pt x="860867" y="0"/>
                  </a:lnTo>
                  <a:close/>
                </a:path>
              </a:pathLst>
            </a:custGeom>
            <a:solidFill>
              <a:srgbClr val="2E677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4A7388-B981-68C5-F5FE-E49298F0C98F}"/>
                </a:ext>
              </a:extLst>
            </p:cNvPr>
            <p:cNvSpPr/>
            <p:nvPr/>
          </p:nvSpPr>
          <p:spPr>
            <a:xfrm>
              <a:off x="12986355" y="1827347"/>
              <a:ext cx="1039512" cy="2563828"/>
            </a:xfrm>
            <a:custGeom>
              <a:avLst/>
              <a:gdLst>
                <a:gd name="connsiteX0" fmla="*/ 0 w 1039512"/>
                <a:gd name="connsiteY0" fmla="*/ 0 h 2563828"/>
                <a:gd name="connsiteX1" fmla="*/ 1039513 w 1039512"/>
                <a:gd name="connsiteY1" fmla="*/ 1333372 h 2563828"/>
                <a:gd name="connsiteX2" fmla="*/ 178646 w 1039512"/>
                <a:gd name="connsiteY2" fmla="*/ 2563829 h 2563828"/>
                <a:gd name="connsiteX3" fmla="*/ 0 w 1039512"/>
                <a:gd name="connsiteY3" fmla="*/ 0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12" h="2563828">
                  <a:moveTo>
                    <a:pt x="0" y="0"/>
                  </a:moveTo>
                  <a:lnTo>
                    <a:pt x="1039513" y="1333372"/>
                  </a:lnTo>
                  <a:lnTo>
                    <a:pt x="178646" y="256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BEAEE7E-D0A4-BEBC-FFA8-6B5E5305997B}"/>
                </a:ext>
              </a:extLst>
            </p:cNvPr>
            <p:cNvSpPr/>
            <p:nvPr/>
          </p:nvSpPr>
          <p:spPr>
            <a:xfrm>
              <a:off x="12988945" y="570352"/>
              <a:ext cx="1036923" cy="2590366"/>
            </a:xfrm>
            <a:custGeom>
              <a:avLst/>
              <a:gdLst>
                <a:gd name="connsiteX0" fmla="*/ 197416 w 1036923"/>
                <a:gd name="connsiteY0" fmla="*/ 0 h 2590366"/>
                <a:gd name="connsiteX1" fmla="*/ 1036924 w 1036923"/>
                <a:gd name="connsiteY1" fmla="*/ 2590367 h 2590366"/>
                <a:gd name="connsiteX2" fmla="*/ 0 w 1036923"/>
                <a:gd name="connsiteY2" fmla="*/ 1295831 h 2590366"/>
                <a:gd name="connsiteX3" fmla="*/ 197416 w 1036923"/>
                <a:gd name="connsiteY3" fmla="*/ 0 h 2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923" h="2590366">
                  <a:moveTo>
                    <a:pt x="197416" y="0"/>
                  </a:moveTo>
                  <a:lnTo>
                    <a:pt x="1036924" y="2590367"/>
                  </a:lnTo>
                  <a:lnTo>
                    <a:pt x="0" y="1295831"/>
                  </a:lnTo>
                  <a:lnTo>
                    <a:pt x="197416" y="0"/>
                  </a:lnTo>
                  <a:close/>
                </a:path>
              </a:pathLst>
            </a:custGeom>
            <a:solidFill>
              <a:srgbClr val="0065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DB5DC3-6CDD-0F35-FECC-3BFDC49333D0}"/>
                </a:ext>
              </a:extLst>
            </p:cNvPr>
            <p:cNvSpPr/>
            <p:nvPr/>
          </p:nvSpPr>
          <p:spPr>
            <a:xfrm>
              <a:off x="11576606" y="-296339"/>
              <a:ext cx="1605224" cy="2123686"/>
            </a:xfrm>
            <a:custGeom>
              <a:avLst/>
              <a:gdLst>
                <a:gd name="connsiteX0" fmla="*/ 0 w 1605224"/>
                <a:gd name="connsiteY0" fmla="*/ 0 h 2123686"/>
                <a:gd name="connsiteX1" fmla="*/ 1605225 w 1605224"/>
                <a:gd name="connsiteY1" fmla="*/ 899703 h 2123686"/>
                <a:gd name="connsiteX2" fmla="*/ 1409750 w 1605224"/>
                <a:gd name="connsiteY2" fmla="*/ 2123687 h 2123686"/>
                <a:gd name="connsiteX3" fmla="*/ 0 w 1605224"/>
                <a:gd name="connsiteY3" fmla="*/ 0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224" h="2123686">
                  <a:moveTo>
                    <a:pt x="0" y="0"/>
                  </a:moveTo>
                  <a:lnTo>
                    <a:pt x="1605225" y="899703"/>
                  </a:lnTo>
                  <a:lnTo>
                    <a:pt x="1409750" y="212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94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B3440B-B1C3-58D7-40BA-4A821BB188AA}"/>
                </a:ext>
              </a:extLst>
            </p:cNvPr>
            <p:cNvSpPr/>
            <p:nvPr/>
          </p:nvSpPr>
          <p:spPr>
            <a:xfrm>
              <a:off x="10396636" y="-296339"/>
              <a:ext cx="2589719" cy="2123686"/>
            </a:xfrm>
            <a:custGeom>
              <a:avLst/>
              <a:gdLst>
                <a:gd name="connsiteX0" fmla="*/ 0 w 2589719"/>
                <a:gd name="connsiteY0" fmla="*/ 1224631 h 2123686"/>
                <a:gd name="connsiteX1" fmla="*/ 2589720 w 2589719"/>
                <a:gd name="connsiteY1" fmla="*/ 2123687 h 2123686"/>
                <a:gd name="connsiteX2" fmla="*/ 1179970 w 2589719"/>
                <a:gd name="connsiteY2" fmla="*/ 0 h 2123686"/>
                <a:gd name="connsiteX3" fmla="*/ 0 w 2589719"/>
                <a:gd name="connsiteY3" fmla="*/ 1224631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123686">
                  <a:moveTo>
                    <a:pt x="0" y="1224631"/>
                  </a:moveTo>
                  <a:lnTo>
                    <a:pt x="2589720" y="2123687"/>
                  </a:lnTo>
                  <a:lnTo>
                    <a:pt x="1179970" y="0"/>
                  </a:lnTo>
                  <a:lnTo>
                    <a:pt x="0" y="1224631"/>
                  </a:lnTo>
                  <a:close/>
                </a:path>
              </a:pathLst>
            </a:custGeom>
            <a:solidFill>
              <a:srgbClr val="61A9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8F57C1-32B6-E3C3-E6EC-912677578203}"/>
                </a:ext>
              </a:extLst>
            </p:cNvPr>
            <p:cNvSpPr/>
            <p:nvPr/>
          </p:nvSpPr>
          <p:spPr>
            <a:xfrm>
              <a:off x="8904683" y="-1010923"/>
              <a:ext cx="2671922" cy="1964458"/>
            </a:xfrm>
            <a:custGeom>
              <a:avLst/>
              <a:gdLst>
                <a:gd name="connsiteX0" fmla="*/ 0 w 2671922"/>
                <a:gd name="connsiteY0" fmla="*/ 0 h 1964458"/>
                <a:gd name="connsiteX1" fmla="*/ 1491953 w 2671922"/>
                <a:gd name="connsiteY1" fmla="*/ 1964459 h 1964458"/>
                <a:gd name="connsiteX2" fmla="*/ 2671923 w 2671922"/>
                <a:gd name="connsiteY2" fmla="*/ 714584 h 1964458"/>
                <a:gd name="connsiteX3" fmla="*/ 0 w 2671922"/>
                <a:gd name="connsiteY3" fmla="*/ 0 h 19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922" h="1964458">
                  <a:moveTo>
                    <a:pt x="0" y="0"/>
                  </a:moveTo>
                  <a:lnTo>
                    <a:pt x="1491953" y="1964459"/>
                  </a:lnTo>
                  <a:lnTo>
                    <a:pt x="2671923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E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9B680A-FF00-0B7E-44E6-F03420FE9236}"/>
                </a:ext>
              </a:extLst>
            </p:cNvPr>
            <p:cNvSpPr/>
            <p:nvPr/>
          </p:nvSpPr>
          <p:spPr>
            <a:xfrm>
              <a:off x="7386192" y="-1010923"/>
              <a:ext cx="3010443" cy="2003294"/>
            </a:xfrm>
            <a:custGeom>
              <a:avLst/>
              <a:gdLst>
                <a:gd name="connsiteX0" fmla="*/ 0 w 3010443"/>
                <a:gd name="connsiteY0" fmla="*/ 2003295 h 2003294"/>
                <a:gd name="connsiteX1" fmla="*/ 3010444 w 3010443"/>
                <a:gd name="connsiteY1" fmla="*/ 1939215 h 2003294"/>
                <a:gd name="connsiteX2" fmla="*/ 1518491 w 3010443"/>
                <a:gd name="connsiteY2" fmla="*/ 0 h 2003294"/>
                <a:gd name="connsiteX3" fmla="*/ 0 w 3010443"/>
                <a:gd name="connsiteY3" fmla="*/ 2003295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2003294">
                  <a:moveTo>
                    <a:pt x="0" y="2003295"/>
                  </a:moveTo>
                  <a:lnTo>
                    <a:pt x="3010444" y="1939215"/>
                  </a:lnTo>
                  <a:lnTo>
                    <a:pt x="1518491" y="0"/>
                  </a:lnTo>
                  <a:lnTo>
                    <a:pt x="0" y="2003295"/>
                  </a:lnTo>
                  <a:close/>
                </a:path>
              </a:pathLst>
            </a:custGeom>
            <a:solidFill>
              <a:srgbClr val="8AC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A091505-7871-1026-8FCB-D61A78C01E1F}"/>
                </a:ext>
              </a:extLst>
            </p:cNvPr>
            <p:cNvSpPr/>
            <p:nvPr/>
          </p:nvSpPr>
          <p:spPr>
            <a:xfrm>
              <a:off x="6896210" y="-1010923"/>
              <a:ext cx="2008472" cy="2003294"/>
            </a:xfrm>
            <a:custGeom>
              <a:avLst/>
              <a:gdLst>
                <a:gd name="connsiteX0" fmla="*/ 0 w 2008472"/>
                <a:gd name="connsiteY0" fmla="*/ 912001 h 2003294"/>
                <a:gd name="connsiteX1" fmla="*/ 489982 w 2008472"/>
                <a:gd name="connsiteY1" fmla="*/ 2003295 h 2003294"/>
                <a:gd name="connsiteX2" fmla="*/ 2008473 w 2008472"/>
                <a:gd name="connsiteY2" fmla="*/ 0 h 2003294"/>
                <a:gd name="connsiteX3" fmla="*/ 0 w 2008472"/>
                <a:gd name="connsiteY3" fmla="*/ 912001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2" h="2003294">
                  <a:moveTo>
                    <a:pt x="0" y="912001"/>
                  </a:moveTo>
                  <a:lnTo>
                    <a:pt x="489982" y="2003295"/>
                  </a:lnTo>
                  <a:lnTo>
                    <a:pt x="2008473" y="0"/>
                  </a:lnTo>
                  <a:lnTo>
                    <a:pt x="0" y="912001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1B9334-73A8-9229-F598-D21CA4893484}"/>
                </a:ext>
              </a:extLst>
            </p:cNvPr>
            <p:cNvSpPr/>
            <p:nvPr/>
          </p:nvSpPr>
          <p:spPr>
            <a:xfrm>
              <a:off x="8947402" y="-999272"/>
              <a:ext cx="2629203" cy="702933"/>
            </a:xfrm>
            <a:custGeom>
              <a:avLst/>
              <a:gdLst>
                <a:gd name="connsiteX0" fmla="*/ 2016888 w 2629203"/>
                <a:gd name="connsiteY0" fmla="*/ 52429 h 702933"/>
                <a:gd name="connsiteX1" fmla="*/ 2629203 w 2629203"/>
                <a:gd name="connsiteY1" fmla="*/ 702933 h 702933"/>
                <a:gd name="connsiteX2" fmla="*/ 0 w 2629203"/>
                <a:gd name="connsiteY2" fmla="*/ 0 h 702933"/>
                <a:gd name="connsiteX3" fmla="*/ 2016888 w 2629203"/>
                <a:gd name="connsiteY3" fmla="*/ 52429 h 7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203" h="702933">
                  <a:moveTo>
                    <a:pt x="2016888" y="52429"/>
                  </a:moveTo>
                  <a:lnTo>
                    <a:pt x="2629203" y="702933"/>
                  </a:lnTo>
                  <a:lnTo>
                    <a:pt x="0" y="0"/>
                  </a:lnTo>
                  <a:lnTo>
                    <a:pt x="2016888" y="52429"/>
                  </a:lnTo>
                  <a:close/>
                </a:path>
              </a:pathLst>
            </a:custGeom>
            <a:solidFill>
              <a:srgbClr val="4EAB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68B6CE6-FFF2-EA6D-1D18-453C1E2D44B9}"/>
                </a:ext>
              </a:extLst>
            </p:cNvPr>
            <p:cNvSpPr/>
            <p:nvPr/>
          </p:nvSpPr>
          <p:spPr>
            <a:xfrm>
              <a:off x="10964290" y="-946843"/>
              <a:ext cx="2217540" cy="1550207"/>
            </a:xfrm>
            <a:custGeom>
              <a:avLst/>
              <a:gdLst>
                <a:gd name="connsiteX0" fmla="*/ 2217540 w 2217540"/>
                <a:gd name="connsiteY0" fmla="*/ 1550207 h 1550207"/>
                <a:gd name="connsiteX1" fmla="*/ 0 w 2217540"/>
                <a:gd name="connsiteY1" fmla="*/ 0 h 1550207"/>
                <a:gd name="connsiteX2" fmla="*/ 612316 w 2217540"/>
                <a:gd name="connsiteY2" fmla="*/ 650504 h 1550207"/>
                <a:gd name="connsiteX3" fmla="*/ 2217540 w 2217540"/>
                <a:gd name="connsiteY3" fmla="*/ 1550207 h 155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540" h="1550207">
                  <a:moveTo>
                    <a:pt x="2217540" y="1550207"/>
                  </a:moveTo>
                  <a:lnTo>
                    <a:pt x="0" y="0"/>
                  </a:lnTo>
                  <a:lnTo>
                    <a:pt x="612316" y="650504"/>
                  </a:lnTo>
                  <a:lnTo>
                    <a:pt x="2217540" y="1550207"/>
                  </a:lnTo>
                  <a:close/>
                </a:path>
              </a:pathLst>
            </a:custGeom>
            <a:solidFill>
              <a:srgbClr val="07954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49C362-58D0-0EA1-C939-6328A2D6D919}"/>
                </a:ext>
              </a:extLst>
            </p:cNvPr>
            <p:cNvSpPr/>
            <p:nvPr/>
          </p:nvSpPr>
          <p:spPr>
            <a:xfrm>
              <a:off x="7386192" y="928292"/>
              <a:ext cx="3010443" cy="1906851"/>
            </a:xfrm>
            <a:custGeom>
              <a:avLst/>
              <a:gdLst>
                <a:gd name="connsiteX0" fmla="*/ 0 w 3010443"/>
                <a:gd name="connsiteY0" fmla="*/ 64080 h 1906851"/>
                <a:gd name="connsiteX1" fmla="*/ 1282238 w 3010443"/>
                <a:gd name="connsiteY1" fmla="*/ 1906852 h 1906851"/>
                <a:gd name="connsiteX2" fmla="*/ 3010444 w 3010443"/>
                <a:gd name="connsiteY2" fmla="*/ 0 h 1906851"/>
                <a:gd name="connsiteX3" fmla="*/ 0 w 3010443"/>
                <a:gd name="connsiteY3" fmla="*/ 64080 h 19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1906851">
                  <a:moveTo>
                    <a:pt x="0" y="64080"/>
                  </a:moveTo>
                  <a:lnTo>
                    <a:pt x="1282238" y="1906852"/>
                  </a:lnTo>
                  <a:lnTo>
                    <a:pt x="3010444" y="0"/>
                  </a:lnTo>
                  <a:lnTo>
                    <a:pt x="0" y="64080"/>
                  </a:lnTo>
                  <a:close/>
                </a:path>
              </a:pathLst>
            </a:custGeom>
            <a:solidFill>
              <a:srgbClr val="71B24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8A0DA4-B8CE-46C5-4A55-849E457AD13A}"/>
                </a:ext>
              </a:extLst>
            </p:cNvPr>
            <p:cNvSpPr/>
            <p:nvPr/>
          </p:nvSpPr>
          <p:spPr>
            <a:xfrm>
              <a:off x="6512380" y="992371"/>
              <a:ext cx="2156050" cy="2767718"/>
            </a:xfrm>
            <a:custGeom>
              <a:avLst/>
              <a:gdLst>
                <a:gd name="connsiteX0" fmla="*/ 0 w 2156050"/>
                <a:gd name="connsiteY0" fmla="*/ 2767718 h 2767718"/>
                <a:gd name="connsiteX1" fmla="*/ 2156050 w 2156050"/>
                <a:gd name="connsiteY1" fmla="*/ 1842772 h 2767718"/>
                <a:gd name="connsiteX2" fmla="*/ 873812 w 2156050"/>
                <a:gd name="connsiteY2" fmla="*/ 0 h 2767718"/>
                <a:gd name="connsiteX3" fmla="*/ 0 w 2156050"/>
                <a:gd name="connsiteY3" fmla="*/ 2767718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050" h="2767718">
                  <a:moveTo>
                    <a:pt x="0" y="2767718"/>
                  </a:moveTo>
                  <a:lnTo>
                    <a:pt x="2156050" y="1842772"/>
                  </a:lnTo>
                  <a:lnTo>
                    <a:pt x="873812" y="0"/>
                  </a:lnTo>
                  <a:lnTo>
                    <a:pt x="0" y="2767718"/>
                  </a:lnTo>
                  <a:close/>
                </a:path>
              </a:pathLst>
            </a:custGeom>
            <a:solidFill>
              <a:srgbClr val="3CA5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12DA73-3292-CBBE-6270-E05FAE878B69}"/>
                </a:ext>
              </a:extLst>
            </p:cNvPr>
            <p:cNvSpPr/>
            <p:nvPr/>
          </p:nvSpPr>
          <p:spPr>
            <a:xfrm>
              <a:off x="5562190" y="992371"/>
              <a:ext cx="1824001" cy="2767718"/>
            </a:xfrm>
            <a:custGeom>
              <a:avLst/>
              <a:gdLst>
                <a:gd name="connsiteX0" fmla="*/ 0 w 1824001"/>
                <a:gd name="connsiteY0" fmla="*/ 889346 h 2767718"/>
                <a:gd name="connsiteX1" fmla="*/ 950190 w 1824001"/>
                <a:gd name="connsiteY1" fmla="*/ 2767718 h 2767718"/>
                <a:gd name="connsiteX2" fmla="*/ 1824002 w 1824001"/>
                <a:gd name="connsiteY2" fmla="*/ 0 h 2767718"/>
                <a:gd name="connsiteX3" fmla="*/ 0 w 1824001"/>
                <a:gd name="connsiteY3" fmla="*/ 889346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2767718">
                  <a:moveTo>
                    <a:pt x="0" y="889346"/>
                  </a:moveTo>
                  <a:lnTo>
                    <a:pt x="950190" y="2767718"/>
                  </a:lnTo>
                  <a:lnTo>
                    <a:pt x="1824002" y="0"/>
                  </a:lnTo>
                  <a:lnTo>
                    <a:pt x="0" y="889346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56C3C0C-1467-904F-945B-46BEB3A885A9}"/>
                </a:ext>
              </a:extLst>
            </p:cNvPr>
            <p:cNvSpPr/>
            <p:nvPr/>
          </p:nvSpPr>
          <p:spPr>
            <a:xfrm>
              <a:off x="5562190" y="-98922"/>
              <a:ext cx="1824001" cy="1980640"/>
            </a:xfrm>
            <a:custGeom>
              <a:avLst/>
              <a:gdLst>
                <a:gd name="connsiteX0" fmla="*/ 1334020 w 1824001"/>
                <a:gd name="connsiteY0" fmla="*/ 0 h 1980640"/>
                <a:gd name="connsiteX1" fmla="*/ 0 w 1824001"/>
                <a:gd name="connsiteY1" fmla="*/ 1980640 h 1980640"/>
                <a:gd name="connsiteX2" fmla="*/ 1824002 w 1824001"/>
                <a:gd name="connsiteY2" fmla="*/ 1091294 h 1980640"/>
                <a:gd name="connsiteX3" fmla="*/ 1334020 w 1824001"/>
                <a:gd name="connsiteY3" fmla="*/ 0 h 19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1980640">
                  <a:moveTo>
                    <a:pt x="1334020" y="0"/>
                  </a:moveTo>
                  <a:lnTo>
                    <a:pt x="0" y="1980640"/>
                  </a:lnTo>
                  <a:lnTo>
                    <a:pt x="1824002" y="1091294"/>
                  </a:lnTo>
                  <a:lnTo>
                    <a:pt x="1334020" y="0"/>
                  </a:lnTo>
                  <a:close/>
                </a:path>
              </a:pathLst>
            </a:custGeom>
            <a:solidFill>
              <a:srgbClr val="8FC9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B86C33-1332-92FC-EA31-9DFA5D9B2B96}"/>
                </a:ext>
              </a:extLst>
            </p:cNvPr>
            <p:cNvSpPr/>
            <p:nvPr/>
          </p:nvSpPr>
          <p:spPr>
            <a:xfrm>
              <a:off x="5524002" y="1881718"/>
              <a:ext cx="988378" cy="2598781"/>
            </a:xfrm>
            <a:custGeom>
              <a:avLst/>
              <a:gdLst>
                <a:gd name="connsiteX0" fmla="*/ 0 w 988378"/>
                <a:gd name="connsiteY0" fmla="*/ 2598781 h 2598781"/>
                <a:gd name="connsiteX1" fmla="*/ 988378 w 988378"/>
                <a:gd name="connsiteY1" fmla="*/ 1878372 h 2598781"/>
                <a:gd name="connsiteX2" fmla="*/ 38189 w 988378"/>
                <a:gd name="connsiteY2" fmla="*/ 0 h 2598781"/>
                <a:gd name="connsiteX3" fmla="*/ 0 w 988378"/>
                <a:gd name="connsiteY3" fmla="*/ 2598781 h 25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378" h="2598781">
                  <a:moveTo>
                    <a:pt x="0" y="2598781"/>
                  </a:moveTo>
                  <a:lnTo>
                    <a:pt x="988378" y="1878372"/>
                  </a:lnTo>
                  <a:lnTo>
                    <a:pt x="38189" y="0"/>
                  </a:lnTo>
                  <a:lnTo>
                    <a:pt x="0" y="2598781"/>
                  </a:lnTo>
                  <a:close/>
                </a:path>
              </a:pathLst>
            </a:custGeom>
            <a:solidFill>
              <a:srgbClr val="61A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8172FD4-82FA-896F-E24B-CE7137E88C1A}"/>
                </a:ext>
              </a:extLst>
            </p:cNvPr>
            <p:cNvSpPr/>
            <p:nvPr/>
          </p:nvSpPr>
          <p:spPr>
            <a:xfrm>
              <a:off x="8393988" y="7274108"/>
              <a:ext cx="2768365" cy="191591"/>
            </a:xfrm>
            <a:custGeom>
              <a:avLst/>
              <a:gdLst>
                <a:gd name="connsiteX0" fmla="*/ 0 w 2768365"/>
                <a:gd name="connsiteY0" fmla="*/ 191592 h 191591"/>
                <a:gd name="connsiteX1" fmla="*/ 2768366 w 2768365"/>
                <a:gd name="connsiteY1" fmla="*/ 146930 h 191591"/>
                <a:gd name="connsiteX2" fmla="*/ 822678 w 2768365"/>
                <a:gd name="connsiteY2" fmla="*/ 0 h 191591"/>
                <a:gd name="connsiteX3" fmla="*/ 0 w 2768365"/>
                <a:gd name="connsiteY3" fmla="*/ 191592 h 19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365" h="191591">
                  <a:moveTo>
                    <a:pt x="0" y="191592"/>
                  </a:moveTo>
                  <a:lnTo>
                    <a:pt x="2768366" y="146930"/>
                  </a:lnTo>
                  <a:lnTo>
                    <a:pt x="822678" y="0"/>
                  </a:lnTo>
                  <a:lnTo>
                    <a:pt x="0" y="191592"/>
                  </a:lnTo>
                  <a:close/>
                </a:path>
              </a:pathLst>
            </a:custGeom>
            <a:solidFill>
              <a:srgbClr val="5088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8472E53-B9B6-47CF-1541-12F09BED36EE}"/>
              </a:ext>
            </a:extLst>
          </p:cNvPr>
          <p:cNvGrpSpPr/>
          <p:nvPr userDrawn="1"/>
        </p:nvGrpSpPr>
        <p:grpSpPr>
          <a:xfrm>
            <a:off x="6384851" y="-602617"/>
            <a:ext cx="8008810" cy="7985032"/>
            <a:chOff x="5524002" y="-1010923"/>
            <a:chExt cx="8501866" cy="84766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BA1531-1E15-57FD-E9D8-51513808168D}"/>
                </a:ext>
              </a:extLst>
            </p:cNvPr>
            <p:cNvSpPr/>
            <p:nvPr/>
          </p:nvSpPr>
          <p:spPr>
            <a:xfrm>
              <a:off x="6512380" y="3760090"/>
              <a:ext cx="2351524" cy="2672570"/>
            </a:xfrm>
            <a:custGeom>
              <a:avLst/>
              <a:gdLst>
                <a:gd name="connsiteX0" fmla="*/ 0 w 2351524"/>
                <a:gd name="connsiteY0" fmla="*/ 0 h 2672570"/>
                <a:gd name="connsiteX1" fmla="*/ 383830 w 2351524"/>
                <a:gd name="connsiteY1" fmla="*/ 2672570 h 2672570"/>
                <a:gd name="connsiteX2" fmla="*/ 2351525 w 2351524"/>
                <a:gd name="connsiteY2" fmla="*/ 1640825 h 2672570"/>
                <a:gd name="connsiteX3" fmla="*/ 0 w 2351524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672570">
                  <a:moveTo>
                    <a:pt x="0" y="0"/>
                  </a:moveTo>
                  <a:lnTo>
                    <a:pt x="383830" y="2672570"/>
                  </a:lnTo>
                  <a:lnTo>
                    <a:pt x="2351525" y="1640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F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92F83D-CD86-6119-F4EE-E791DED0603F}"/>
                </a:ext>
              </a:extLst>
            </p:cNvPr>
            <p:cNvSpPr/>
            <p:nvPr/>
          </p:nvSpPr>
          <p:spPr>
            <a:xfrm>
              <a:off x="6512380" y="2835143"/>
              <a:ext cx="2351524" cy="2565770"/>
            </a:xfrm>
            <a:custGeom>
              <a:avLst/>
              <a:gdLst>
                <a:gd name="connsiteX0" fmla="*/ 2156050 w 2351524"/>
                <a:gd name="connsiteY0" fmla="*/ 0 h 2565770"/>
                <a:gd name="connsiteX1" fmla="*/ 2351525 w 2351524"/>
                <a:gd name="connsiteY1" fmla="*/ 2565771 h 2565770"/>
                <a:gd name="connsiteX2" fmla="*/ 0 w 2351524"/>
                <a:gd name="connsiteY2" fmla="*/ 924946 h 2565770"/>
                <a:gd name="connsiteX3" fmla="*/ 2156050 w 2351524"/>
                <a:gd name="connsiteY3" fmla="*/ 0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565770">
                  <a:moveTo>
                    <a:pt x="2156050" y="0"/>
                  </a:moveTo>
                  <a:lnTo>
                    <a:pt x="2351525" y="2565771"/>
                  </a:lnTo>
                  <a:lnTo>
                    <a:pt x="0" y="924946"/>
                  </a:lnTo>
                  <a:lnTo>
                    <a:pt x="2156050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AEF93D-5242-C87E-3E9F-F7EDDDD0B88E}"/>
                </a:ext>
              </a:extLst>
            </p:cNvPr>
            <p:cNvSpPr/>
            <p:nvPr/>
          </p:nvSpPr>
          <p:spPr>
            <a:xfrm>
              <a:off x="8668430" y="2835143"/>
              <a:ext cx="2570301" cy="2565770"/>
            </a:xfrm>
            <a:custGeom>
              <a:avLst/>
              <a:gdLst>
                <a:gd name="connsiteX0" fmla="*/ 2570302 w 2570301"/>
                <a:gd name="connsiteY0" fmla="*/ 771543 h 2565770"/>
                <a:gd name="connsiteX1" fmla="*/ 195475 w 2570301"/>
                <a:gd name="connsiteY1" fmla="*/ 2565771 h 2565770"/>
                <a:gd name="connsiteX2" fmla="*/ 0 w 2570301"/>
                <a:gd name="connsiteY2" fmla="*/ 0 h 2565770"/>
                <a:gd name="connsiteX3" fmla="*/ 2570302 w 2570301"/>
                <a:gd name="connsiteY3" fmla="*/ 771543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565770">
                  <a:moveTo>
                    <a:pt x="2570302" y="771543"/>
                  </a:moveTo>
                  <a:lnTo>
                    <a:pt x="195475" y="2565771"/>
                  </a:lnTo>
                  <a:lnTo>
                    <a:pt x="0" y="0"/>
                  </a:lnTo>
                  <a:lnTo>
                    <a:pt x="2570302" y="771543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AABB024-23BA-E433-BF04-D33D708E1648}"/>
                </a:ext>
              </a:extLst>
            </p:cNvPr>
            <p:cNvSpPr/>
            <p:nvPr/>
          </p:nvSpPr>
          <p:spPr>
            <a:xfrm>
              <a:off x="8668430" y="928292"/>
              <a:ext cx="2570301" cy="2678395"/>
            </a:xfrm>
            <a:custGeom>
              <a:avLst/>
              <a:gdLst>
                <a:gd name="connsiteX0" fmla="*/ 1728206 w 2570301"/>
                <a:gd name="connsiteY0" fmla="*/ 0 h 2678395"/>
                <a:gd name="connsiteX1" fmla="*/ 2570302 w 2570301"/>
                <a:gd name="connsiteY1" fmla="*/ 2678395 h 2678395"/>
                <a:gd name="connsiteX2" fmla="*/ 0 w 2570301"/>
                <a:gd name="connsiteY2" fmla="*/ 1906852 h 2678395"/>
                <a:gd name="connsiteX3" fmla="*/ 1728206 w 2570301"/>
                <a:gd name="connsiteY3" fmla="*/ 0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678395">
                  <a:moveTo>
                    <a:pt x="1728206" y="0"/>
                  </a:moveTo>
                  <a:lnTo>
                    <a:pt x="2570302" y="2678395"/>
                  </a:lnTo>
                  <a:lnTo>
                    <a:pt x="0" y="1906852"/>
                  </a:lnTo>
                  <a:lnTo>
                    <a:pt x="1728206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B6AC90-54A8-7A9B-8B77-48F496EC4CA8}"/>
                </a:ext>
              </a:extLst>
            </p:cNvPr>
            <p:cNvSpPr/>
            <p:nvPr/>
          </p:nvSpPr>
          <p:spPr>
            <a:xfrm>
              <a:off x="10396636" y="928292"/>
              <a:ext cx="2589719" cy="2678395"/>
            </a:xfrm>
            <a:custGeom>
              <a:avLst/>
              <a:gdLst>
                <a:gd name="connsiteX0" fmla="*/ 2589720 w 2589719"/>
                <a:gd name="connsiteY0" fmla="*/ 899055 h 2678395"/>
                <a:gd name="connsiteX1" fmla="*/ 842096 w 2589719"/>
                <a:gd name="connsiteY1" fmla="*/ 2678395 h 2678395"/>
                <a:gd name="connsiteX2" fmla="*/ 0 w 2589719"/>
                <a:gd name="connsiteY2" fmla="*/ 0 h 2678395"/>
                <a:gd name="connsiteX3" fmla="*/ 2589720 w 2589719"/>
                <a:gd name="connsiteY3" fmla="*/ 899055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678395">
                  <a:moveTo>
                    <a:pt x="2589720" y="899055"/>
                  </a:moveTo>
                  <a:lnTo>
                    <a:pt x="842096" y="2678395"/>
                  </a:lnTo>
                  <a:lnTo>
                    <a:pt x="0" y="0"/>
                  </a:lnTo>
                  <a:lnTo>
                    <a:pt x="2589720" y="899055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22AB11-6B8D-E8E4-0F6C-1F8B00B8A0E0}"/>
                </a:ext>
              </a:extLst>
            </p:cNvPr>
            <p:cNvSpPr/>
            <p:nvPr/>
          </p:nvSpPr>
          <p:spPr>
            <a:xfrm>
              <a:off x="11238732" y="1827347"/>
              <a:ext cx="1926269" cy="2563828"/>
            </a:xfrm>
            <a:custGeom>
              <a:avLst/>
              <a:gdLst>
                <a:gd name="connsiteX0" fmla="*/ 1926270 w 1926269"/>
                <a:gd name="connsiteY0" fmla="*/ 2563829 h 2563828"/>
                <a:gd name="connsiteX1" fmla="*/ 1747624 w 1926269"/>
                <a:gd name="connsiteY1" fmla="*/ 0 h 2563828"/>
                <a:gd name="connsiteX2" fmla="*/ 0 w 1926269"/>
                <a:gd name="connsiteY2" fmla="*/ 1779340 h 2563828"/>
                <a:gd name="connsiteX3" fmla="*/ 1926270 w 1926269"/>
                <a:gd name="connsiteY3" fmla="*/ 2563829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563828">
                  <a:moveTo>
                    <a:pt x="1926270" y="2563829"/>
                  </a:moveTo>
                  <a:lnTo>
                    <a:pt x="1747624" y="0"/>
                  </a:lnTo>
                  <a:lnTo>
                    <a:pt x="0" y="1779340"/>
                  </a:lnTo>
                  <a:lnTo>
                    <a:pt x="1926270" y="2563829"/>
                  </a:lnTo>
                  <a:close/>
                </a:path>
              </a:pathLst>
            </a:custGeom>
            <a:solidFill>
              <a:srgbClr val="3596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2D1CA9-0FF9-4A18-9089-9B2E83DE32DF}"/>
                </a:ext>
              </a:extLst>
            </p:cNvPr>
            <p:cNvSpPr/>
            <p:nvPr/>
          </p:nvSpPr>
          <p:spPr>
            <a:xfrm>
              <a:off x="11238732" y="3606687"/>
              <a:ext cx="1926269" cy="2685515"/>
            </a:xfrm>
            <a:custGeom>
              <a:avLst/>
              <a:gdLst>
                <a:gd name="connsiteX0" fmla="*/ 337874 w 1926269"/>
                <a:gd name="connsiteY0" fmla="*/ 2685516 h 2685515"/>
                <a:gd name="connsiteX1" fmla="*/ 1926270 w 1926269"/>
                <a:gd name="connsiteY1" fmla="*/ 784489 h 2685515"/>
                <a:gd name="connsiteX2" fmla="*/ 0 w 1926269"/>
                <a:gd name="connsiteY2" fmla="*/ 0 h 2685515"/>
                <a:gd name="connsiteX3" fmla="*/ 337874 w 1926269"/>
                <a:gd name="connsiteY3" fmla="*/ 2685516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685515">
                  <a:moveTo>
                    <a:pt x="337874" y="2685516"/>
                  </a:moveTo>
                  <a:lnTo>
                    <a:pt x="1926270" y="784489"/>
                  </a:lnTo>
                  <a:lnTo>
                    <a:pt x="0" y="0"/>
                  </a:lnTo>
                  <a:lnTo>
                    <a:pt x="337874" y="2685516"/>
                  </a:lnTo>
                  <a:close/>
                </a:path>
              </a:pathLst>
            </a:custGeom>
            <a:solidFill>
              <a:srgbClr val="267F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00AD2C-DEFD-82AF-E6BB-58DF32640DDB}"/>
                </a:ext>
              </a:extLst>
            </p:cNvPr>
            <p:cNvSpPr/>
            <p:nvPr/>
          </p:nvSpPr>
          <p:spPr>
            <a:xfrm>
              <a:off x="8863905" y="3606687"/>
              <a:ext cx="2712700" cy="2685515"/>
            </a:xfrm>
            <a:custGeom>
              <a:avLst/>
              <a:gdLst>
                <a:gd name="connsiteX0" fmla="*/ 0 w 2712700"/>
                <a:gd name="connsiteY0" fmla="*/ 1794227 h 2685515"/>
                <a:gd name="connsiteX1" fmla="*/ 2712701 w 2712700"/>
                <a:gd name="connsiteY1" fmla="*/ 2685516 h 2685515"/>
                <a:gd name="connsiteX2" fmla="*/ 2374827 w 2712700"/>
                <a:gd name="connsiteY2" fmla="*/ 0 h 2685515"/>
                <a:gd name="connsiteX3" fmla="*/ 0 w 2712700"/>
                <a:gd name="connsiteY3" fmla="*/ 1794227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2685515">
                  <a:moveTo>
                    <a:pt x="0" y="1794227"/>
                  </a:moveTo>
                  <a:lnTo>
                    <a:pt x="2712701" y="2685516"/>
                  </a:lnTo>
                  <a:lnTo>
                    <a:pt x="2374827" y="0"/>
                  </a:lnTo>
                  <a:lnTo>
                    <a:pt x="0" y="1794227"/>
                  </a:lnTo>
                  <a:close/>
                </a:path>
              </a:pathLst>
            </a:custGeom>
            <a:solidFill>
              <a:srgbClr val="108D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D068719-8CA5-07D3-AC54-C8F3B4C71549}"/>
                </a:ext>
              </a:extLst>
            </p:cNvPr>
            <p:cNvSpPr/>
            <p:nvPr/>
          </p:nvSpPr>
          <p:spPr>
            <a:xfrm>
              <a:off x="6896210" y="5400914"/>
              <a:ext cx="2320456" cy="1873194"/>
            </a:xfrm>
            <a:custGeom>
              <a:avLst/>
              <a:gdLst>
                <a:gd name="connsiteX0" fmla="*/ 0 w 2320456"/>
                <a:gd name="connsiteY0" fmla="*/ 1031746 h 1873194"/>
                <a:gd name="connsiteX1" fmla="*/ 2320456 w 2320456"/>
                <a:gd name="connsiteY1" fmla="*/ 1873194 h 1873194"/>
                <a:gd name="connsiteX2" fmla="*/ 1967695 w 2320456"/>
                <a:gd name="connsiteY2" fmla="*/ 0 h 1873194"/>
                <a:gd name="connsiteX3" fmla="*/ 0 w 2320456"/>
                <a:gd name="connsiteY3" fmla="*/ 1031746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873194">
                  <a:moveTo>
                    <a:pt x="0" y="1031746"/>
                  </a:moveTo>
                  <a:lnTo>
                    <a:pt x="2320456" y="1873194"/>
                  </a:lnTo>
                  <a:lnTo>
                    <a:pt x="1967695" y="0"/>
                  </a:lnTo>
                  <a:lnTo>
                    <a:pt x="0" y="1031746"/>
                  </a:lnTo>
                  <a:close/>
                </a:path>
              </a:pathLst>
            </a:custGeom>
            <a:solidFill>
              <a:srgbClr val="2F71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BB2FCC7-5BD0-E205-706B-33D2FFCB081D}"/>
                </a:ext>
              </a:extLst>
            </p:cNvPr>
            <p:cNvSpPr/>
            <p:nvPr/>
          </p:nvSpPr>
          <p:spPr>
            <a:xfrm>
              <a:off x="8863905" y="5400914"/>
              <a:ext cx="2712700" cy="1873194"/>
            </a:xfrm>
            <a:custGeom>
              <a:avLst/>
              <a:gdLst>
                <a:gd name="connsiteX0" fmla="*/ 2712701 w 2712700"/>
                <a:gd name="connsiteY0" fmla="*/ 891288 h 1873194"/>
                <a:gd name="connsiteX1" fmla="*/ 352761 w 2712700"/>
                <a:gd name="connsiteY1" fmla="*/ 1873194 h 1873194"/>
                <a:gd name="connsiteX2" fmla="*/ 0 w 2712700"/>
                <a:gd name="connsiteY2" fmla="*/ 0 h 1873194"/>
                <a:gd name="connsiteX3" fmla="*/ 2712701 w 2712700"/>
                <a:gd name="connsiteY3" fmla="*/ 891288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1873194">
                  <a:moveTo>
                    <a:pt x="2712701" y="891288"/>
                  </a:moveTo>
                  <a:lnTo>
                    <a:pt x="352761" y="1873194"/>
                  </a:lnTo>
                  <a:lnTo>
                    <a:pt x="0" y="0"/>
                  </a:lnTo>
                  <a:lnTo>
                    <a:pt x="2712701" y="891288"/>
                  </a:lnTo>
                  <a:close/>
                </a:path>
              </a:pathLst>
            </a:custGeom>
            <a:solidFill>
              <a:srgbClr val="3F78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CB9B1D-9985-CCA8-CD28-C63B25969BC9}"/>
                </a:ext>
              </a:extLst>
            </p:cNvPr>
            <p:cNvSpPr/>
            <p:nvPr/>
          </p:nvSpPr>
          <p:spPr>
            <a:xfrm>
              <a:off x="6896210" y="6432660"/>
              <a:ext cx="2320456" cy="1033040"/>
            </a:xfrm>
            <a:custGeom>
              <a:avLst/>
              <a:gdLst>
                <a:gd name="connsiteX0" fmla="*/ 0 w 2320456"/>
                <a:gd name="connsiteY0" fmla="*/ 0 h 1033040"/>
                <a:gd name="connsiteX1" fmla="*/ 1497778 w 2320456"/>
                <a:gd name="connsiteY1" fmla="*/ 1033040 h 1033040"/>
                <a:gd name="connsiteX2" fmla="*/ 2320456 w 2320456"/>
                <a:gd name="connsiteY2" fmla="*/ 841449 h 1033040"/>
                <a:gd name="connsiteX3" fmla="*/ 0 w 2320456"/>
                <a:gd name="connsiteY3" fmla="*/ 0 h 10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033040">
                  <a:moveTo>
                    <a:pt x="0" y="0"/>
                  </a:moveTo>
                  <a:lnTo>
                    <a:pt x="1497778" y="1033040"/>
                  </a:lnTo>
                  <a:lnTo>
                    <a:pt x="2320456" y="841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7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CD4552F-7B76-B3CA-66D3-98985E669EC8}"/>
                </a:ext>
              </a:extLst>
            </p:cNvPr>
            <p:cNvSpPr/>
            <p:nvPr/>
          </p:nvSpPr>
          <p:spPr>
            <a:xfrm>
              <a:off x="5524002" y="3760090"/>
              <a:ext cx="1372208" cy="2672570"/>
            </a:xfrm>
            <a:custGeom>
              <a:avLst/>
              <a:gdLst>
                <a:gd name="connsiteX0" fmla="*/ 988378 w 1372208"/>
                <a:gd name="connsiteY0" fmla="*/ 0 h 2672570"/>
                <a:gd name="connsiteX1" fmla="*/ 0 w 1372208"/>
                <a:gd name="connsiteY1" fmla="*/ 720409 h 2672570"/>
                <a:gd name="connsiteX2" fmla="*/ 1372208 w 1372208"/>
                <a:gd name="connsiteY2" fmla="*/ 2672570 h 2672570"/>
                <a:gd name="connsiteX3" fmla="*/ 988378 w 1372208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208" h="2672570">
                  <a:moveTo>
                    <a:pt x="988378" y="0"/>
                  </a:moveTo>
                  <a:lnTo>
                    <a:pt x="0" y="720409"/>
                  </a:lnTo>
                  <a:lnTo>
                    <a:pt x="1372208" y="2672570"/>
                  </a:lnTo>
                  <a:lnTo>
                    <a:pt x="988378" y="0"/>
                  </a:lnTo>
                  <a:close/>
                </a:path>
              </a:pathLst>
            </a:custGeom>
            <a:solidFill>
              <a:srgbClr val="0E823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89AEC85-51F8-6D98-CBAA-6BA63AB8798F}"/>
                </a:ext>
              </a:extLst>
            </p:cNvPr>
            <p:cNvSpPr/>
            <p:nvPr/>
          </p:nvSpPr>
          <p:spPr>
            <a:xfrm>
              <a:off x="9216666" y="6292202"/>
              <a:ext cx="2359939" cy="1128835"/>
            </a:xfrm>
            <a:custGeom>
              <a:avLst/>
              <a:gdLst>
                <a:gd name="connsiteX0" fmla="*/ 2359940 w 2359939"/>
                <a:gd name="connsiteY0" fmla="*/ 0 h 1128835"/>
                <a:gd name="connsiteX1" fmla="*/ 1945688 w 2359939"/>
                <a:gd name="connsiteY1" fmla="*/ 1128836 h 1128835"/>
                <a:gd name="connsiteX2" fmla="*/ 0 w 2359939"/>
                <a:gd name="connsiteY2" fmla="*/ 981906 h 1128835"/>
                <a:gd name="connsiteX3" fmla="*/ 2359940 w 2359939"/>
                <a:gd name="connsiteY3" fmla="*/ 0 h 112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39" h="1128835">
                  <a:moveTo>
                    <a:pt x="2359940" y="0"/>
                  </a:moveTo>
                  <a:lnTo>
                    <a:pt x="1945688" y="1128836"/>
                  </a:lnTo>
                  <a:lnTo>
                    <a:pt x="0" y="981906"/>
                  </a:lnTo>
                  <a:lnTo>
                    <a:pt x="2359940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EA309A0-E8F1-45FE-5EEC-BAB8725D6306}"/>
                </a:ext>
              </a:extLst>
            </p:cNvPr>
            <p:cNvSpPr/>
            <p:nvPr/>
          </p:nvSpPr>
          <p:spPr>
            <a:xfrm>
              <a:off x="11162354" y="5839115"/>
              <a:ext cx="2130159" cy="1581923"/>
            </a:xfrm>
            <a:custGeom>
              <a:avLst/>
              <a:gdLst>
                <a:gd name="connsiteX0" fmla="*/ 2130159 w 2130159"/>
                <a:gd name="connsiteY0" fmla="*/ 0 h 1581923"/>
                <a:gd name="connsiteX1" fmla="*/ 0 w 2130159"/>
                <a:gd name="connsiteY1" fmla="*/ 1581923 h 1581923"/>
                <a:gd name="connsiteX2" fmla="*/ 414252 w 2130159"/>
                <a:gd name="connsiteY2" fmla="*/ 453088 h 1581923"/>
                <a:gd name="connsiteX3" fmla="*/ 2130159 w 2130159"/>
                <a:gd name="connsiteY3" fmla="*/ 0 h 15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159" h="1581923">
                  <a:moveTo>
                    <a:pt x="2130159" y="0"/>
                  </a:moveTo>
                  <a:lnTo>
                    <a:pt x="0" y="1581923"/>
                  </a:lnTo>
                  <a:lnTo>
                    <a:pt x="414252" y="453088"/>
                  </a:lnTo>
                  <a:lnTo>
                    <a:pt x="2130159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B49C88-A632-48CC-73C0-39645EFC046D}"/>
                </a:ext>
              </a:extLst>
            </p:cNvPr>
            <p:cNvSpPr/>
            <p:nvPr/>
          </p:nvSpPr>
          <p:spPr>
            <a:xfrm>
              <a:off x="11576606" y="4391176"/>
              <a:ext cx="1715907" cy="1901026"/>
            </a:xfrm>
            <a:custGeom>
              <a:avLst/>
              <a:gdLst>
                <a:gd name="connsiteX0" fmla="*/ 1588396 w 1715907"/>
                <a:gd name="connsiteY0" fmla="*/ 0 h 1901026"/>
                <a:gd name="connsiteX1" fmla="*/ 1715907 w 1715907"/>
                <a:gd name="connsiteY1" fmla="*/ 1447939 h 1901026"/>
                <a:gd name="connsiteX2" fmla="*/ 0 w 1715907"/>
                <a:gd name="connsiteY2" fmla="*/ 1901027 h 1901026"/>
                <a:gd name="connsiteX3" fmla="*/ 1588396 w 1715907"/>
                <a:gd name="connsiteY3" fmla="*/ 0 h 19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7" h="1901026">
                  <a:moveTo>
                    <a:pt x="1588396" y="0"/>
                  </a:moveTo>
                  <a:lnTo>
                    <a:pt x="1715907" y="1447939"/>
                  </a:lnTo>
                  <a:lnTo>
                    <a:pt x="0" y="1901027"/>
                  </a:lnTo>
                  <a:lnTo>
                    <a:pt x="1588396" y="0"/>
                  </a:lnTo>
                  <a:close/>
                </a:path>
              </a:pathLst>
            </a:custGeom>
            <a:solidFill>
              <a:srgbClr val="246F8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F87137-FD1F-BAD8-00D8-F0BDA72690B3}"/>
                </a:ext>
              </a:extLst>
            </p:cNvPr>
            <p:cNvSpPr/>
            <p:nvPr/>
          </p:nvSpPr>
          <p:spPr>
            <a:xfrm>
              <a:off x="13165002" y="3160719"/>
              <a:ext cx="860866" cy="2646679"/>
            </a:xfrm>
            <a:custGeom>
              <a:avLst/>
              <a:gdLst>
                <a:gd name="connsiteX0" fmla="*/ 860867 w 860866"/>
                <a:gd name="connsiteY0" fmla="*/ 0 h 2646679"/>
                <a:gd name="connsiteX1" fmla="*/ 127511 w 860866"/>
                <a:gd name="connsiteY1" fmla="*/ 2646679 h 2646679"/>
                <a:gd name="connsiteX2" fmla="*/ 0 w 860866"/>
                <a:gd name="connsiteY2" fmla="*/ 1230457 h 2646679"/>
                <a:gd name="connsiteX3" fmla="*/ 860867 w 860866"/>
                <a:gd name="connsiteY3" fmla="*/ 0 h 26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866" h="2646679">
                  <a:moveTo>
                    <a:pt x="860867" y="0"/>
                  </a:moveTo>
                  <a:lnTo>
                    <a:pt x="127511" y="2646679"/>
                  </a:lnTo>
                  <a:lnTo>
                    <a:pt x="0" y="1230457"/>
                  </a:lnTo>
                  <a:lnTo>
                    <a:pt x="860867" y="0"/>
                  </a:lnTo>
                  <a:close/>
                </a:path>
              </a:pathLst>
            </a:custGeom>
            <a:solidFill>
              <a:srgbClr val="2E677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E86380-378B-8A98-6DF1-FFAF20F26C2C}"/>
                </a:ext>
              </a:extLst>
            </p:cNvPr>
            <p:cNvSpPr/>
            <p:nvPr/>
          </p:nvSpPr>
          <p:spPr>
            <a:xfrm>
              <a:off x="12986355" y="1827347"/>
              <a:ext cx="1039512" cy="2563828"/>
            </a:xfrm>
            <a:custGeom>
              <a:avLst/>
              <a:gdLst>
                <a:gd name="connsiteX0" fmla="*/ 0 w 1039512"/>
                <a:gd name="connsiteY0" fmla="*/ 0 h 2563828"/>
                <a:gd name="connsiteX1" fmla="*/ 1039513 w 1039512"/>
                <a:gd name="connsiteY1" fmla="*/ 1333372 h 2563828"/>
                <a:gd name="connsiteX2" fmla="*/ 178646 w 1039512"/>
                <a:gd name="connsiteY2" fmla="*/ 2563829 h 2563828"/>
                <a:gd name="connsiteX3" fmla="*/ 0 w 1039512"/>
                <a:gd name="connsiteY3" fmla="*/ 0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12" h="2563828">
                  <a:moveTo>
                    <a:pt x="0" y="0"/>
                  </a:moveTo>
                  <a:lnTo>
                    <a:pt x="1039513" y="1333372"/>
                  </a:lnTo>
                  <a:lnTo>
                    <a:pt x="178646" y="256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3496012-8FCF-3171-7FAC-7B85FFD8AEA2}"/>
                </a:ext>
              </a:extLst>
            </p:cNvPr>
            <p:cNvSpPr/>
            <p:nvPr/>
          </p:nvSpPr>
          <p:spPr>
            <a:xfrm>
              <a:off x="12988945" y="570352"/>
              <a:ext cx="1036923" cy="2590366"/>
            </a:xfrm>
            <a:custGeom>
              <a:avLst/>
              <a:gdLst>
                <a:gd name="connsiteX0" fmla="*/ 197416 w 1036923"/>
                <a:gd name="connsiteY0" fmla="*/ 0 h 2590366"/>
                <a:gd name="connsiteX1" fmla="*/ 1036924 w 1036923"/>
                <a:gd name="connsiteY1" fmla="*/ 2590367 h 2590366"/>
                <a:gd name="connsiteX2" fmla="*/ 0 w 1036923"/>
                <a:gd name="connsiteY2" fmla="*/ 1295831 h 2590366"/>
                <a:gd name="connsiteX3" fmla="*/ 197416 w 1036923"/>
                <a:gd name="connsiteY3" fmla="*/ 0 h 2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923" h="2590366">
                  <a:moveTo>
                    <a:pt x="197416" y="0"/>
                  </a:moveTo>
                  <a:lnTo>
                    <a:pt x="1036924" y="2590367"/>
                  </a:lnTo>
                  <a:lnTo>
                    <a:pt x="0" y="1295831"/>
                  </a:lnTo>
                  <a:lnTo>
                    <a:pt x="197416" y="0"/>
                  </a:lnTo>
                  <a:close/>
                </a:path>
              </a:pathLst>
            </a:custGeom>
            <a:solidFill>
              <a:srgbClr val="0065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0F8A05-143A-B333-2836-EF0D15909F7E}"/>
                </a:ext>
              </a:extLst>
            </p:cNvPr>
            <p:cNvSpPr/>
            <p:nvPr/>
          </p:nvSpPr>
          <p:spPr>
            <a:xfrm>
              <a:off x="11576606" y="-296339"/>
              <a:ext cx="1605224" cy="2123686"/>
            </a:xfrm>
            <a:custGeom>
              <a:avLst/>
              <a:gdLst>
                <a:gd name="connsiteX0" fmla="*/ 0 w 1605224"/>
                <a:gd name="connsiteY0" fmla="*/ 0 h 2123686"/>
                <a:gd name="connsiteX1" fmla="*/ 1605225 w 1605224"/>
                <a:gd name="connsiteY1" fmla="*/ 899703 h 2123686"/>
                <a:gd name="connsiteX2" fmla="*/ 1409750 w 1605224"/>
                <a:gd name="connsiteY2" fmla="*/ 2123687 h 2123686"/>
                <a:gd name="connsiteX3" fmla="*/ 0 w 1605224"/>
                <a:gd name="connsiteY3" fmla="*/ 0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224" h="2123686">
                  <a:moveTo>
                    <a:pt x="0" y="0"/>
                  </a:moveTo>
                  <a:lnTo>
                    <a:pt x="1605225" y="899703"/>
                  </a:lnTo>
                  <a:lnTo>
                    <a:pt x="1409750" y="212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94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F38BAB-A2C8-35AB-E9BE-A37157BB473B}"/>
                </a:ext>
              </a:extLst>
            </p:cNvPr>
            <p:cNvSpPr/>
            <p:nvPr/>
          </p:nvSpPr>
          <p:spPr>
            <a:xfrm>
              <a:off x="10396636" y="-296339"/>
              <a:ext cx="2589719" cy="2123686"/>
            </a:xfrm>
            <a:custGeom>
              <a:avLst/>
              <a:gdLst>
                <a:gd name="connsiteX0" fmla="*/ 0 w 2589719"/>
                <a:gd name="connsiteY0" fmla="*/ 1224631 h 2123686"/>
                <a:gd name="connsiteX1" fmla="*/ 2589720 w 2589719"/>
                <a:gd name="connsiteY1" fmla="*/ 2123687 h 2123686"/>
                <a:gd name="connsiteX2" fmla="*/ 1179970 w 2589719"/>
                <a:gd name="connsiteY2" fmla="*/ 0 h 2123686"/>
                <a:gd name="connsiteX3" fmla="*/ 0 w 2589719"/>
                <a:gd name="connsiteY3" fmla="*/ 1224631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123686">
                  <a:moveTo>
                    <a:pt x="0" y="1224631"/>
                  </a:moveTo>
                  <a:lnTo>
                    <a:pt x="2589720" y="2123687"/>
                  </a:lnTo>
                  <a:lnTo>
                    <a:pt x="1179970" y="0"/>
                  </a:lnTo>
                  <a:lnTo>
                    <a:pt x="0" y="1224631"/>
                  </a:lnTo>
                  <a:close/>
                </a:path>
              </a:pathLst>
            </a:custGeom>
            <a:solidFill>
              <a:srgbClr val="61A9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7DC4BA6-FA16-453A-20F5-540CF3F1FC84}"/>
                </a:ext>
              </a:extLst>
            </p:cNvPr>
            <p:cNvSpPr/>
            <p:nvPr/>
          </p:nvSpPr>
          <p:spPr>
            <a:xfrm>
              <a:off x="8904683" y="-1010923"/>
              <a:ext cx="2671922" cy="1964458"/>
            </a:xfrm>
            <a:custGeom>
              <a:avLst/>
              <a:gdLst>
                <a:gd name="connsiteX0" fmla="*/ 0 w 2671922"/>
                <a:gd name="connsiteY0" fmla="*/ 0 h 1964458"/>
                <a:gd name="connsiteX1" fmla="*/ 1491953 w 2671922"/>
                <a:gd name="connsiteY1" fmla="*/ 1964459 h 1964458"/>
                <a:gd name="connsiteX2" fmla="*/ 2671923 w 2671922"/>
                <a:gd name="connsiteY2" fmla="*/ 714584 h 1964458"/>
                <a:gd name="connsiteX3" fmla="*/ 0 w 2671922"/>
                <a:gd name="connsiteY3" fmla="*/ 0 h 19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922" h="1964458">
                  <a:moveTo>
                    <a:pt x="0" y="0"/>
                  </a:moveTo>
                  <a:lnTo>
                    <a:pt x="1491953" y="1964459"/>
                  </a:lnTo>
                  <a:lnTo>
                    <a:pt x="2671923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E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7533C48-8567-BE62-50BF-3FE8121DD7F5}"/>
                </a:ext>
              </a:extLst>
            </p:cNvPr>
            <p:cNvSpPr/>
            <p:nvPr/>
          </p:nvSpPr>
          <p:spPr>
            <a:xfrm>
              <a:off x="7386192" y="-1010923"/>
              <a:ext cx="3010443" cy="2003294"/>
            </a:xfrm>
            <a:custGeom>
              <a:avLst/>
              <a:gdLst>
                <a:gd name="connsiteX0" fmla="*/ 0 w 3010443"/>
                <a:gd name="connsiteY0" fmla="*/ 2003295 h 2003294"/>
                <a:gd name="connsiteX1" fmla="*/ 3010444 w 3010443"/>
                <a:gd name="connsiteY1" fmla="*/ 1939215 h 2003294"/>
                <a:gd name="connsiteX2" fmla="*/ 1518491 w 3010443"/>
                <a:gd name="connsiteY2" fmla="*/ 0 h 2003294"/>
                <a:gd name="connsiteX3" fmla="*/ 0 w 3010443"/>
                <a:gd name="connsiteY3" fmla="*/ 2003295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2003294">
                  <a:moveTo>
                    <a:pt x="0" y="2003295"/>
                  </a:moveTo>
                  <a:lnTo>
                    <a:pt x="3010444" y="1939215"/>
                  </a:lnTo>
                  <a:lnTo>
                    <a:pt x="1518491" y="0"/>
                  </a:lnTo>
                  <a:lnTo>
                    <a:pt x="0" y="2003295"/>
                  </a:lnTo>
                  <a:close/>
                </a:path>
              </a:pathLst>
            </a:custGeom>
            <a:solidFill>
              <a:srgbClr val="8AC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F82205-BAC2-A9C7-FF16-81F4DE6A090D}"/>
                </a:ext>
              </a:extLst>
            </p:cNvPr>
            <p:cNvSpPr/>
            <p:nvPr/>
          </p:nvSpPr>
          <p:spPr>
            <a:xfrm>
              <a:off x="6896210" y="-1010923"/>
              <a:ext cx="2008472" cy="2003294"/>
            </a:xfrm>
            <a:custGeom>
              <a:avLst/>
              <a:gdLst>
                <a:gd name="connsiteX0" fmla="*/ 0 w 2008472"/>
                <a:gd name="connsiteY0" fmla="*/ 912001 h 2003294"/>
                <a:gd name="connsiteX1" fmla="*/ 489982 w 2008472"/>
                <a:gd name="connsiteY1" fmla="*/ 2003295 h 2003294"/>
                <a:gd name="connsiteX2" fmla="*/ 2008473 w 2008472"/>
                <a:gd name="connsiteY2" fmla="*/ 0 h 2003294"/>
                <a:gd name="connsiteX3" fmla="*/ 0 w 2008472"/>
                <a:gd name="connsiteY3" fmla="*/ 912001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2" h="2003294">
                  <a:moveTo>
                    <a:pt x="0" y="912001"/>
                  </a:moveTo>
                  <a:lnTo>
                    <a:pt x="489982" y="2003295"/>
                  </a:lnTo>
                  <a:lnTo>
                    <a:pt x="2008473" y="0"/>
                  </a:lnTo>
                  <a:lnTo>
                    <a:pt x="0" y="912001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2A8AA0-F590-A3E8-7E02-381DAAF167CD}"/>
                </a:ext>
              </a:extLst>
            </p:cNvPr>
            <p:cNvSpPr/>
            <p:nvPr/>
          </p:nvSpPr>
          <p:spPr>
            <a:xfrm>
              <a:off x="8947402" y="-999272"/>
              <a:ext cx="2629203" cy="702933"/>
            </a:xfrm>
            <a:custGeom>
              <a:avLst/>
              <a:gdLst>
                <a:gd name="connsiteX0" fmla="*/ 2016888 w 2629203"/>
                <a:gd name="connsiteY0" fmla="*/ 52429 h 702933"/>
                <a:gd name="connsiteX1" fmla="*/ 2629203 w 2629203"/>
                <a:gd name="connsiteY1" fmla="*/ 702933 h 702933"/>
                <a:gd name="connsiteX2" fmla="*/ 0 w 2629203"/>
                <a:gd name="connsiteY2" fmla="*/ 0 h 702933"/>
                <a:gd name="connsiteX3" fmla="*/ 2016888 w 2629203"/>
                <a:gd name="connsiteY3" fmla="*/ 52429 h 7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203" h="702933">
                  <a:moveTo>
                    <a:pt x="2016888" y="52429"/>
                  </a:moveTo>
                  <a:lnTo>
                    <a:pt x="2629203" y="702933"/>
                  </a:lnTo>
                  <a:lnTo>
                    <a:pt x="0" y="0"/>
                  </a:lnTo>
                  <a:lnTo>
                    <a:pt x="2016888" y="52429"/>
                  </a:lnTo>
                  <a:close/>
                </a:path>
              </a:pathLst>
            </a:custGeom>
            <a:solidFill>
              <a:srgbClr val="4EAB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D44AADF-9E26-AC41-3882-95EEA3249588}"/>
                </a:ext>
              </a:extLst>
            </p:cNvPr>
            <p:cNvSpPr/>
            <p:nvPr/>
          </p:nvSpPr>
          <p:spPr>
            <a:xfrm>
              <a:off x="10964290" y="-946843"/>
              <a:ext cx="2217540" cy="1550207"/>
            </a:xfrm>
            <a:custGeom>
              <a:avLst/>
              <a:gdLst>
                <a:gd name="connsiteX0" fmla="*/ 2217540 w 2217540"/>
                <a:gd name="connsiteY0" fmla="*/ 1550207 h 1550207"/>
                <a:gd name="connsiteX1" fmla="*/ 0 w 2217540"/>
                <a:gd name="connsiteY1" fmla="*/ 0 h 1550207"/>
                <a:gd name="connsiteX2" fmla="*/ 612316 w 2217540"/>
                <a:gd name="connsiteY2" fmla="*/ 650504 h 1550207"/>
                <a:gd name="connsiteX3" fmla="*/ 2217540 w 2217540"/>
                <a:gd name="connsiteY3" fmla="*/ 1550207 h 155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540" h="1550207">
                  <a:moveTo>
                    <a:pt x="2217540" y="1550207"/>
                  </a:moveTo>
                  <a:lnTo>
                    <a:pt x="0" y="0"/>
                  </a:lnTo>
                  <a:lnTo>
                    <a:pt x="612316" y="650504"/>
                  </a:lnTo>
                  <a:lnTo>
                    <a:pt x="2217540" y="1550207"/>
                  </a:lnTo>
                  <a:close/>
                </a:path>
              </a:pathLst>
            </a:custGeom>
            <a:solidFill>
              <a:srgbClr val="07954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3653ED0-CEBE-509E-7999-4EEFC6DB1FFD}"/>
                </a:ext>
              </a:extLst>
            </p:cNvPr>
            <p:cNvSpPr/>
            <p:nvPr/>
          </p:nvSpPr>
          <p:spPr>
            <a:xfrm>
              <a:off x="7386192" y="928292"/>
              <a:ext cx="3010443" cy="1906851"/>
            </a:xfrm>
            <a:custGeom>
              <a:avLst/>
              <a:gdLst>
                <a:gd name="connsiteX0" fmla="*/ 0 w 3010443"/>
                <a:gd name="connsiteY0" fmla="*/ 64080 h 1906851"/>
                <a:gd name="connsiteX1" fmla="*/ 1282238 w 3010443"/>
                <a:gd name="connsiteY1" fmla="*/ 1906852 h 1906851"/>
                <a:gd name="connsiteX2" fmla="*/ 3010444 w 3010443"/>
                <a:gd name="connsiteY2" fmla="*/ 0 h 1906851"/>
                <a:gd name="connsiteX3" fmla="*/ 0 w 3010443"/>
                <a:gd name="connsiteY3" fmla="*/ 64080 h 19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1906851">
                  <a:moveTo>
                    <a:pt x="0" y="64080"/>
                  </a:moveTo>
                  <a:lnTo>
                    <a:pt x="1282238" y="1906852"/>
                  </a:lnTo>
                  <a:lnTo>
                    <a:pt x="3010444" y="0"/>
                  </a:lnTo>
                  <a:lnTo>
                    <a:pt x="0" y="64080"/>
                  </a:lnTo>
                  <a:close/>
                </a:path>
              </a:pathLst>
            </a:custGeom>
            <a:solidFill>
              <a:srgbClr val="71B24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719CF86-FE2A-0486-0B60-B35EEE0AAB3E}"/>
                </a:ext>
              </a:extLst>
            </p:cNvPr>
            <p:cNvSpPr/>
            <p:nvPr/>
          </p:nvSpPr>
          <p:spPr>
            <a:xfrm>
              <a:off x="6512380" y="992371"/>
              <a:ext cx="2156050" cy="2767718"/>
            </a:xfrm>
            <a:custGeom>
              <a:avLst/>
              <a:gdLst>
                <a:gd name="connsiteX0" fmla="*/ 0 w 2156050"/>
                <a:gd name="connsiteY0" fmla="*/ 2767718 h 2767718"/>
                <a:gd name="connsiteX1" fmla="*/ 2156050 w 2156050"/>
                <a:gd name="connsiteY1" fmla="*/ 1842772 h 2767718"/>
                <a:gd name="connsiteX2" fmla="*/ 873812 w 2156050"/>
                <a:gd name="connsiteY2" fmla="*/ 0 h 2767718"/>
                <a:gd name="connsiteX3" fmla="*/ 0 w 2156050"/>
                <a:gd name="connsiteY3" fmla="*/ 2767718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050" h="2767718">
                  <a:moveTo>
                    <a:pt x="0" y="2767718"/>
                  </a:moveTo>
                  <a:lnTo>
                    <a:pt x="2156050" y="1842772"/>
                  </a:lnTo>
                  <a:lnTo>
                    <a:pt x="873812" y="0"/>
                  </a:lnTo>
                  <a:lnTo>
                    <a:pt x="0" y="2767718"/>
                  </a:lnTo>
                  <a:close/>
                </a:path>
              </a:pathLst>
            </a:custGeom>
            <a:solidFill>
              <a:srgbClr val="3CA5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696D2B6-26B8-4B56-D6F1-E1FA73383BDB}"/>
                </a:ext>
              </a:extLst>
            </p:cNvPr>
            <p:cNvSpPr/>
            <p:nvPr/>
          </p:nvSpPr>
          <p:spPr>
            <a:xfrm>
              <a:off x="5562190" y="992371"/>
              <a:ext cx="1824001" cy="2767718"/>
            </a:xfrm>
            <a:custGeom>
              <a:avLst/>
              <a:gdLst>
                <a:gd name="connsiteX0" fmla="*/ 0 w 1824001"/>
                <a:gd name="connsiteY0" fmla="*/ 889346 h 2767718"/>
                <a:gd name="connsiteX1" fmla="*/ 950190 w 1824001"/>
                <a:gd name="connsiteY1" fmla="*/ 2767718 h 2767718"/>
                <a:gd name="connsiteX2" fmla="*/ 1824002 w 1824001"/>
                <a:gd name="connsiteY2" fmla="*/ 0 h 2767718"/>
                <a:gd name="connsiteX3" fmla="*/ 0 w 1824001"/>
                <a:gd name="connsiteY3" fmla="*/ 889346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2767718">
                  <a:moveTo>
                    <a:pt x="0" y="889346"/>
                  </a:moveTo>
                  <a:lnTo>
                    <a:pt x="950190" y="2767718"/>
                  </a:lnTo>
                  <a:lnTo>
                    <a:pt x="1824002" y="0"/>
                  </a:lnTo>
                  <a:lnTo>
                    <a:pt x="0" y="889346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0B40E24-052C-DA42-845C-55E5F68F1820}"/>
                </a:ext>
              </a:extLst>
            </p:cNvPr>
            <p:cNvSpPr/>
            <p:nvPr/>
          </p:nvSpPr>
          <p:spPr>
            <a:xfrm>
              <a:off x="5562190" y="-98922"/>
              <a:ext cx="1824001" cy="1980640"/>
            </a:xfrm>
            <a:custGeom>
              <a:avLst/>
              <a:gdLst>
                <a:gd name="connsiteX0" fmla="*/ 1334020 w 1824001"/>
                <a:gd name="connsiteY0" fmla="*/ 0 h 1980640"/>
                <a:gd name="connsiteX1" fmla="*/ 0 w 1824001"/>
                <a:gd name="connsiteY1" fmla="*/ 1980640 h 1980640"/>
                <a:gd name="connsiteX2" fmla="*/ 1824002 w 1824001"/>
                <a:gd name="connsiteY2" fmla="*/ 1091294 h 1980640"/>
                <a:gd name="connsiteX3" fmla="*/ 1334020 w 1824001"/>
                <a:gd name="connsiteY3" fmla="*/ 0 h 19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1980640">
                  <a:moveTo>
                    <a:pt x="1334020" y="0"/>
                  </a:moveTo>
                  <a:lnTo>
                    <a:pt x="0" y="1980640"/>
                  </a:lnTo>
                  <a:lnTo>
                    <a:pt x="1824002" y="1091294"/>
                  </a:lnTo>
                  <a:lnTo>
                    <a:pt x="1334020" y="0"/>
                  </a:lnTo>
                  <a:close/>
                </a:path>
              </a:pathLst>
            </a:custGeom>
            <a:solidFill>
              <a:srgbClr val="8FC9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1A01BCA-F92D-E6B8-110A-CCD0DE8CEBF9}"/>
                </a:ext>
              </a:extLst>
            </p:cNvPr>
            <p:cNvSpPr/>
            <p:nvPr/>
          </p:nvSpPr>
          <p:spPr>
            <a:xfrm>
              <a:off x="5524002" y="1881718"/>
              <a:ext cx="988378" cy="2598781"/>
            </a:xfrm>
            <a:custGeom>
              <a:avLst/>
              <a:gdLst>
                <a:gd name="connsiteX0" fmla="*/ 0 w 988378"/>
                <a:gd name="connsiteY0" fmla="*/ 2598781 h 2598781"/>
                <a:gd name="connsiteX1" fmla="*/ 988378 w 988378"/>
                <a:gd name="connsiteY1" fmla="*/ 1878372 h 2598781"/>
                <a:gd name="connsiteX2" fmla="*/ 38189 w 988378"/>
                <a:gd name="connsiteY2" fmla="*/ 0 h 2598781"/>
                <a:gd name="connsiteX3" fmla="*/ 0 w 988378"/>
                <a:gd name="connsiteY3" fmla="*/ 2598781 h 25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378" h="2598781">
                  <a:moveTo>
                    <a:pt x="0" y="2598781"/>
                  </a:moveTo>
                  <a:lnTo>
                    <a:pt x="988378" y="1878372"/>
                  </a:lnTo>
                  <a:lnTo>
                    <a:pt x="38189" y="0"/>
                  </a:lnTo>
                  <a:lnTo>
                    <a:pt x="0" y="2598781"/>
                  </a:lnTo>
                  <a:close/>
                </a:path>
              </a:pathLst>
            </a:custGeom>
            <a:solidFill>
              <a:srgbClr val="61A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9E317B3-5D96-B7B0-73FC-884840A26E0E}"/>
                </a:ext>
              </a:extLst>
            </p:cNvPr>
            <p:cNvSpPr/>
            <p:nvPr/>
          </p:nvSpPr>
          <p:spPr>
            <a:xfrm>
              <a:off x="8393988" y="7274108"/>
              <a:ext cx="2768365" cy="191591"/>
            </a:xfrm>
            <a:custGeom>
              <a:avLst/>
              <a:gdLst>
                <a:gd name="connsiteX0" fmla="*/ 0 w 2768365"/>
                <a:gd name="connsiteY0" fmla="*/ 191592 h 191591"/>
                <a:gd name="connsiteX1" fmla="*/ 2768366 w 2768365"/>
                <a:gd name="connsiteY1" fmla="*/ 146930 h 191591"/>
                <a:gd name="connsiteX2" fmla="*/ 822678 w 2768365"/>
                <a:gd name="connsiteY2" fmla="*/ 0 h 191591"/>
                <a:gd name="connsiteX3" fmla="*/ 0 w 2768365"/>
                <a:gd name="connsiteY3" fmla="*/ 191592 h 19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365" h="191591">
                  <a:moveTo>
                    <a:pt x="0" y="191592"/>
                  </a:moveTo>
                  <a:lnTo>
                    <a:pt x="2768366" y="146930"/>
                  </a:lnTo>
                  <a:lnTo>
                    <a:pt x="822678" y="0"/>
                  </a:lnTo>
                  <a:lnTo>
                    <a:pt x="0" y="191592"/>
                  </a:lnTo>
                  <a:close/>
                </a:path>
              </a:pathLst>
            </a:custGeom>
            <a:solidFill>
              <a:srgbClr val="5088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F1806C-5DDC-00CA-BC03-D76DFD40DA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760" y="6721475"/>
            <a:ext cx="6127750" cy="1077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-4547025" y="-1755782"/>
            <a:ext cx="2827519" cy="892578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57806" y="9342162"/>
            <a:ext cx="1751360" cy="77173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7A0C7FD2-15FB-AE5C-2264-5A4000CA5887}"/>
              </a:ext>
            </a:extLst>
          </p:cNvPr>
          <p:cNvSpPr/>
          <p:nvPr userDrawn="1"/>
        </p:nvSpPr>
        <p:spPr>
          <a:xfrm>
            <a:off x="-2379945" y="-2016369"/>
            <a:ext cx="16119392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02983E-7443-0BAA-EDEA-F86B0E35963B}"/>
              </a:ext>
            </a:extLst>
          </p:cNvPr>
          <p:cNvSpPr/>
          <p:nvPr userDrawn="1"/>
        </p:nvSpPr>
        <p:spPr>
          <a:xfrm>
            <a:off x="-426905" y="6858000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9A78CA-86A7-4868-3090-940F90D51C7E}"/>
              </a:ext>
            </a:extLst>
          </p:cNvPr>
          <p:cNvSpPr/>
          <p:nvPr userDrawn="1"/>
        </p:nvSpPr>
        <p:spPr>
          <a:xfrm>
            <a:off x="341088" y="256493"/>
            <a:ext cx="11478462" cy="632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C63C08-F0EF-56A6-14FE-C776D00A5BAE}"/>
              </a:ext>
            </a:extLst>
          </p:cNvPr>
          <p:cNvSpPr/>
          <p:nvPr userDrawn="1"/>
        </p:nvSpPr>
        <p:spPr>
          <a:xfrm>
            <a:off x="-153531" y="-6711"/>
            <a:ext cx="12442392" cy="721539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5881C6-C723-E56E-6480-86B7D4E6CEDA}"/>
              </a:ext>
            </a:extLst>
          </p:cNvPr>
          <p:cNvSpPr/>
          <p:nvPr userDrawn="1"/>
        </p:nvSpPr>
        <p:spPr>
          <a:xfrm>
            <a:off x="-2567791" y="-675506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C3A14C-1B70-A13D-E9F0-3113C699266F}"/>
              </a:ext>
            </a:extLst>
          </p:cNvPr>
          <p:cNvSpPr/>
          <p:nvPr userDrawn="1"/>
        </p:nvSpPr>
        <p:spPr>
          <a:xfrm>
            <a:off x="12168855" y="-1771800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7388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CD8DD6C-A434-1A3F-0E32-8565FF6BE3F1}"/>
              </a:ext>
            </a:extLst>
          </p:cNvPr>
          <p:cNvSpPr/>
          <p:nvPr userDrawn="1"/>
        </p:nvSpPr>
        <p:spPr>
          <a:xfrm>
            <a:off x="313884" y="-6710"/>
            <a:ext cx="11478462" cy="6864710"/>
          </a:xfrm>
          <a:prstGeom prst="rect">
            <a:avLst/>
          </a:prstGeom>
          <a:gradFill>
            <a:gsLst>
              <a:gs pos="97203">
                <a:srgbClr val="007DB6"/>
              </a:gs>
              <a:gs pos="0">
                <a:srgbClr val="8CC63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460BA2-97CE-C92F-A305-E73EB521EAE1}"/>
              </a:ext>
            </a:extLst>
          </p:cNvPr>
          <p:cNvGrpSpPr/>
          <p:nvPr userDrawn="1"/>
        </p:nvGrpSpPr>
        <p:grpSpPr>
          <a:xfrm flipH="1">
            <a:off x="-2146051" y="-602617"/>
            <a:ext cx="7982293" cy="7985032"/>
            <a:chOff x="5524002" y="-1010923"/>
            <a:chExt cx="8501866" cy="84766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9A94CCF-9C7E-D705-EE9B-BF9DB0AC2A9A}"/>
                </a:ext>
              </a:extLst>
            </p:cNvPr>
            <p:cNvSpPr/>
            <p:nvPr/>
          </p:nvSpPr>
          <p:spPr>
            <a:xfrm>
              <a:off x="6512380" y="3760090"/>
              <a:ext cx="2351524" cy="2672570"/>
            </a:xfrm>
            <a:custGeom>
              <a:avLst/>
              <a:gdLst>
                <a:gd name="connsiteX0" fmla="*/ 0 w 2351524"/>
                <a:gd name="connsiteY0" fmla="*/ 0 h 2672570"/>
                <a:gd name="connsiteX1" fmla="*/ 383830 w 2351524"/>
                <a:gd name="connsiteY1" fmla="*/ 2672570 h 2672570"/>
                <a:gd name="connsiteX2" fmla="*/ 2351525 w 2351524"/>
                <a:gd name="connsiteY2" fmla="*/ 1640825 h 2672570"/>
                <a:gd name="connsiteX3" fmla="*/ 0 w 2351524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672570">
                  <a:moveTo>
                    <a:pt x="0" y="0"/>
                  </a:moveTo>
                  <a:lnTo>
                    <a:pt x="383830" y="2672570"/>
                  </a:lnTo>
                  <a:lnTo>
                    <a:pt x="2351525" y="1640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F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5925952-FF57-9C32-6784-530FEB6EF085}"/>
                </a:ext>
              </a:extLst>
            </p:cNvPr>
            <p:cNvSpPr/>
            <p:nvPr/>
          </p:nvSpPr>
          <p:spPr>
            <a:xfrm>
              <a:off x="6512380" y="2835143"/>
              <a:ext cx="2351524" cy="2565770"/>
            </a:xfrm>
            <a:custGeom>
              <a:avLst/>
              <a:gdLst>
                <a:gd name="connsiteX0" fmla="*/ 2156050 w 2351524"/>
                <a:gd name="connsiteY0" fmla="*/ 0 h 2565770"/>
                <a:gd name="connsiteX1" fmla="*/ 2351525 w 2351524"/>
                <a:gd name="connsiteY1" fmla="*/ 2565771 h 2565770"/>
                <a:gd name="connsiteX2" fmla="*/ 0 w 2351524"/>
                <a:gd name="connsiteY2" fmla="*/ 924946 h 2565770"/>
                <a:gd name="connsiteX3" fmla="*/ 2156050 w 2351524"/>
                <a:gd name="connsiteY3" fmla="*/ 0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565770">
                  <a:moveTo>
                    <a:pt x="2156050" y="0"/>
                  </a:moveTo>
                  <a:lnTo>
                    <a:pt x="2351525" y="2565771"/>
                  </a:lnTo>
                  <a:lnTo>
                    <a:pt x="0" y="924946"/>
                  </a:lnTo>
                  <a:lnTo>
                    <a:pt x="2156050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F4A56-828D-1B34-1172-15DC80FBE6F4}"/>
                </a:ext>
              </a:extLst>
            </p:cNvPr>
            <p:cNvSpPr/>
            <p:nvPr/>
          </p:nvSpPr>
          <p:spPr>
            <a:xfrm>
              <a:off x="8668430" y="2835143"/>
              <a:ext cx="2570301" cy="2565770"/>
            </a:xfrm>
            <a:custGeom>
              <a:avLst/>
              <a:gdLst>
                <a:gd name="connsiteX0" fmla="*/ 2570302 w 2570301"/>
                <a:gd name="connsiteY0" fmla="*/ 771543 h 2565770"/>
                <a:gd name="connsiteX1" fmla="*/ 195475 w 2570301"/>
                <a:gd name="connsiteY1" fmla="*/ 2565771 h 2565770"/>
                <a:gd name="connsiteX2" fmla="*/ 0 w 2570301"/>
                <a:gd name="connsiteY2" fmla="*/ 0 h 2565770"/>
                <a:gd name="connsiteX3" fmla="*/ 2570302 w 2570301"/>
                <a:gd name="connsiteY3" fmla="*/ 771543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565770">
                  <a:moveTo>
                    <a:pt x="2570302" y="771543"/>
                  </a:moveTo>
                  <a:lnTo>
                    <a:pt x="195475" y="2565771"/>
                  </a:lnTo>
                  <a:lnTo>
                    <a:pt x="0" y="0"/>
                  </a:lnTo>
                  <a:lnTo>
                    <a:pt x="2570302" y="771543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F3E453-ACB4-A9B4-8303-6196AB98E77C}"/>
                </a:ext>
              </a:extLst>
            </p:cNvPr>
            <p:cNvSpPr/>
            <p:nvPr/>
          </p:nvSpPr>
          <p:spPr>
            <a:xfrm>
              <a:off x="8668430" y="928292"/>
              <a:ext cx="2570301" cy="2678395"/>
            </a:xfrm>
            <a:custGeom>
              <a:avLst/>
              <a:gdLst>
                <a:gd name="connsiteX0" fmla="*/ 1728206 w 2570301"/>
                <a:gd name="connsiteY0" fmla="*/ 0 h 2678395"/>
                <a:gd name="connsiteX1" fmla="*/ 2570302 w 2570301"/>
                <a:gd name="connsiteY1" fmla="*/ 2678395 h 2678395"/>
                <a:gd name="connsiteX2" fmla="*/ 0 w 2570301"/>
                <a:gd name="connsiteY2" fmla="*/ 1906852 h 2678395"/>
                <a:gd name="connsiteX3" fmla="*/ 1728206 w 2570301"/>
                <a:gd name="connsiteY3" fmla="*/ 0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678395">
                  <a:moveTo>
                    <a:pt x="1728206" y="0"/>
                  </a:moveTo>
                  <a:lnTo>
                    <a:pt x="2570302" y="2678395"/>
                  </a:lnTo>
                  <a:lnTo>
                    <a:pt x="0" y="1906852"/>
                  </a:lnTo>
                  <a:lnTo>
                    <a:pt x="1728206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6B17D8-E6A7-D79B-12E9-E12F5A7B0B16}"/>
                </a:ext>
              </a:extLst>
            </p:cNvPr>
            <p:cNvSpPr/>
            <p:nvPr/>
          </p:nvSpPr>
          <p:spPr>
            <a:xfrm>
              <a:off x="10396636" y="928292"/>
              <a:ext cx="2589719" cy="2678395"/>
            </a:xfrm>
            <a:custGeom>
              <a:avLst/>
              <a:gdLst>
                <a:gd name="connsiteX0" fmla="*/ 2589720 w 2589719"/>
                <a:gd name="connsiteY0" fmla="*/ 899055 h 2678395"/>
                <a:gd name="connsiteX1" fmla="*/ 842096 w 2589719"/>
                <a:gd name="connsiteY1" fmla="*/ 2678395 h 2678395"/>
                <a:gd name="connsiteX2" fmla="*/ 0 w 2589719"/>
                <a:gd name="connsiteY2" fmla="*/ 0 h 2678395"/>
                <a:gd name="connsiteX3" fmla="*/ 2589720 w 2589719"/>
                <a:gd name="connsiteY3" fmla="*/ 899055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678395">
                  <a:moveTo>
                    <a:pt x="2589720" y="899055"/>
                  </a:moveTo>
                  <a:lnTo>
                    <a:pt x="842096" y="2678395"/>
                  </a:lnTo>
                  <a:lnTo>
                    <a:pt x="0" y="0"/>
                  </a:lnTo>
                  <a:lnTo>
                    <a:pt x="2589720" y="899055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709946-8956-CD0E-90A9-A1D6F7324453}"/>
                </a:ext>
              </a:extLst>
            </p:cNvPr>
            <p:cNvSpPr/>
            <p:nvPr/>
          </p:nvSpPr>
          <p:spPr>
            <a:xfrm>
              <a:off x="11238732" y="1827347"/>
              <a:ext cx="1926269" cy="2563828"/>
            </a:xfrm>
            <a:custGeom>
              <a:avLst/>
              <a:gdLst>
                <a:gd name="connsiteX0" fmla="*/ 1926270 w 1926269"/>
                <a:gd name="connsiteY0" fmla="*/ 2563829 h 2563828"/>
                <a:gd name="connsiteX1" fmla="*/ 1747624 w 1926269"/>
                <a:gd name="connsiteY1" fmla="*/ 0 h 2563828"/>
                <a:gd name="connsiteX2" fmla="*/ 0 w 1926269"/>
                <a:gd name="connsiteY2" fmla="*/ 1779340 h 2563828"/>
                <a:gd name="connsiteX3" fmla="*/ 1926270 w 1926269"/>
                <a:gd name="connsiteY3" fmla="*/ 2563829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563828">
                  <a:moveTo>
                    <a:pt x="1926270" y="2563829"/>
                  </a:moveTo>
                  <a:lnTo>
                    <a:pt x="1747624" y="0"/>
                  </a:lnTo>
                  <a:lnTo>
                    <a:pt x="0" y="1779340"/>
                  </a:lnTo>
                  <a:lnTo>
                    <a:pt x="1926270" y="2563829"/>
                  </a:lnTo>
                  <a:close/>
                </a:path>
              </a:pathLst>
            </a:custGeom>
            <a:solidFill>
              <a:srgbClr val="3596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86594A-A10B-60AE-5C49-31A46E4CCBC3}"/>
                </a:ext>
              </a:extLst>
            </p:cNvPr>
            <p:cNvSpPr/>
            <p:nvPr/>
          </p:nvSpPr>
          <p:spPr>
            <a:xfrm>
              <a:off x="11238732" y="3606687"/>
              <a:ext cx="1926269" cy="2685515"/>
            </a:xfrm>
            <a:custGeom>
              <a:avLst/>
              <a:gdLst>
                <a:gd name="connsiteX0" fmla="*/ 337874 w 1926269"/>
                <a:gd name="connsiteY0" fmla="*/ 2685516 h 2685515"/>
                <a:gd name="connsiteX1" fmla="*/ 1926270 w 1926269"/>
                <a:gd name="connsiteY1" fmla="*/ 784489 h 2685515"/>
                <a:gd name="connsiteX2" fmla="*/ 0 w 1926269"/>
                <a:gd name="connsiteY2" fmla="*/ 0 h 2685515"/>
                <a:gd name="connsiteX3" fmla="*/ 337874 w 1926269"/>
                <a:gd name="connsiteY3" fmla="*/ 2685516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685515">
                  <a:moveTo>
                    <a:pt x="337874" y="2685516"/>
                  </a:moveTo>
                  <a:lnTo>
                    <a:pt x="1926270" y="784489"/>
                  </a:lnTo>
                  <a:lnTo>
                    <a:pt x="0" y="0"/>
                  </a:lnTo>
                  <a:lnTo>
                    <a:pt x="337874" y="2685516"/>
                  </a:lnTo>
                  <a:close/>
                </a:path>
              </a:pathLst>
            </a:custGeom>
            <a:solidFill>
              <a:srgbClr val="267F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06A4ED-4934-3269-A3F3-580DCB61A423}"/>
                </a:ext>
              </a:extLst>
            </p:cNvPr>
            <p:cNvSpPr/>
            <p:nvPr/>
          </p:nvSpPr>
          <p:spPr>
            <a:xfrm>
              <a:off x="8863905" y="3606687"/>
              <a:ext cx="2712700" cy="2685515"/>
            </a:xfrm>
            <a:custGeom>
              <a:avLst/>
              <a:gdLst>
                <a:gd name="connsiteX0" fmla="*/ 0 w 2712700"/>
                <a:gd name="connsiteY0" fmla="*/ 1794227 h 2685515"/>
                <a:gd name="connsiteX1" fmla="*/ 2712701 w 2712700"/>
                <a:gd name="connsiteY1" fmla="*/ 2685516 h 2685515"/>
                <a:gd name="connsiteX2" fmla="*/ 2374827 w 2712700"/>
                <a:gd name="connsiteY2" fmla="*/ 0 h 2685515"/>
                <a:gd name="connsiteX3" fmla="*/ 0 w 2712700"/>
                <a:gd name="connsiteY3" fmla="*/ 1794227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2685515">
                  <a:moveTo>
                    <a:pt x="0" y="1794227"/>
                  </a:moveTo>
                  <a:lnTo>
                    <a:pt x="2712701" y="2685516"/>
                  </a:lnTo>
                  <a:lnTo>
                    <a:pt x="2374827" y="0"/>
                  </a:lnTo>
                  <a:lnTo>
                    <a:pt x="0" y="1794227"/>
                  </a:lnTo>
                  <a:close/>
                </a:path>
              </a:pathLst>
            </a:custGeom>
            <a:solidFill>
              <a:srgbClr val="108D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421F3B-932C-4649-F124-6E7B13B137AC}"/>
                </a:ext>
              </a:extLst>
            </p:cNvPr>
            <p:cNvSpPr/>
            <p:nvPr/>
          </p:nvSpPr>
          <p:spPr>
            <a:xfrm>
              <a:off x="6896210" y="5400914"/>
              <a:ext cx="2320456" cy="1873194"/>
            </a:xfrm>
            <a:custGeom>
              <a:avLst/>
              <a:gdLst>
                <a:gd name="connsiteX0" fmla="*/ 0 w 2320456"/>
                <a:gd name="connsiteY0" fmla="*/ 1031746 h 1873194"/>
                <a:gd name="connsiteX1" fmla="*/ 2320456 w 2320456"/>
                <a:gd name="connsiteY1" fmla="*/ 1873194 h 1873194"/>
                <a:gd name="connsiteX2" fmla="*/ 1967695 w 2320456"/>
                <a:gd name="connsiteY2" fmla="*/ 0 h 1873194"/>
                <a:gd name="connsiteX3" fmla="*/ 0 w 2320456"/>
                <a:gd name="connsiteY3" fmla="*/ 1031746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873194">
                  <a:moveTo>
                    <a:pt x="0" y="1031746"/>
                  </a:moveTo>
                  <a:lnTo>
                    <a:pt x="2320456" y="1873194"/>
                  </a:lnTo>
                  <a:lnTo>
                    <a:pt x="1967695" y="0"/>
                  </a:lnTo>
                  <a:lnTo>
                    <a:pt x="0" y="1031746"/>
                  </a:lnTo>
                  <a:close/>
                </a:path>
              </a:pathLst>
            </a:custGeom>
            <a:solidFill>
              <a:srgbClr val="2F71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C1F1E4-FC71-6CFA-E68F-2E4F026AD6B6}"/>
                </a:ext>
              </a:extLst>
            </p:cNvPr>
            <p:cNvSpPr/>
            <p:nvPr/>
          </p:nvSpPr>
          <p:spPr>
            <a:xfrm>
              <a:off x="8863905" y="5400914"/>
              <a:ext cx="2712700" cy="1873194"/>
            </a:xfrm>
            <a:custGeom>
              <a:avLst/>
              <a:gdLst>
                <a:gd name="connsiteX0" fmla="*/ 2712701 w 2712700"/>
                <a:gd name="connsiteY0" fmla="*/ 891288 h 1873194"/>
                <a:gd name="connsiteX1" fmla="*/ 352761 w 2712700"/>
                <a:gd name="connsiteY1" fmla="*/ 1873194 h 1873194"/>
                <a:gd name="connsiteX2" fmla="*/ 0 w 2712700"/>
                <a:gd name="connsiteY2" fmla="*/ 0 h 1873194"/>
                <a:gd name="connsiteX3" fmla="*/ 2712701 w 2712700"/>
                <a:gd name="connsiteY3" fmla="*/ 891288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1873194">
                  <a:moveTo>
                    <a:pt x="2712701" y="891288"/>
                  </a:moveTo>
                  <a:lnTo>
                    <a:pt x="352761" y="1873194"/>
                  </a:lnTo>
                  <a:lnTo>
                    <a:pt x="0" y="0"/>
                  </a:lnTo>
                  <a:lnTo>
                    <a:pt x="2712701" y="891288"/>
                  </a:lnTo>
                  <a:close/>
                </a:path>
              </a:pathLst>
            </a:custGeom>
            <a:solidFill>
              <a:srgbClr val="3F78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CB465B-4025-233D-A225-9812C95C5324}"/>
                </a:ext>
              </a:extLst>
            </p:cNvPr>
            <p:cNvSpPr/>
            <p:nvPr/>
          </p:nvSpPr>
          <p:spPr>
            <a:xfrm>
              <a:off x="6896210" y="6432660"/>
              <a:ext cx="2320456" cy="1033040"/>
            </a:xfrm>
            <a:custGeom>
              <a:avLst/>
              <a:gdLst>
                <a:gd name="connsiteX0" fmla="*/ 0 w 2320456"/>
                <a:gd name="connsiteY0" fmla="*/ 0 h 1033040"/>
                <a:gd name="connsiteX1" fmla="*/ 1497778 w 2320456"/>
                <a:gd name="connsiteY1" fmla="*/ 1033040 h 1033040"/>
                <a:gd name="connsiteX2" fmla="*/ 2320456 w 2320456"/>
                <a:gd name="connsiteY2" fmla="*/ 841449 h 1033040"/>
                <a:gd name="connsiteX3" fmla="*/ 0 w 2320456"/>
                <a:gd name="connsiteY3" fmla="*/ 0 h 10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033040">
                  <a:moveTo>
                    <a:pt x="0" y="0"/>
                  </a:moveTo>
                  <a:lnTo>
                    <a:pt x="1497778" y="1033040"/>
                  </a:lnTo>
                  <a:lnTo>
                    <a:pt x="2320456" y="841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7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5D237E-CB20-7FD8-8A98-7C71A4C06BD9}"/>
                </a:ext>
              </a:extLst>
            </p:cNvPr>
            <p:cNvSpPr/>
            <p:nvPr/>
          </p:nvSpPr>
          <p:spPr>
            <a:xfrm>
              <a:off x="5524002" y="3760090"/>
              <a:ext cx="1372208" cy="2672570"/>
            </a:xfrm>
            <a:custGeom>
              <a:avLst/>
              <a:gdLst>
                <a:gd name="connsiteX0" fmla="*/ 988378 w 1372208"/>
                <a:gd name="connsiteY0" fmla="*/ 0 h 2672570"/>
                <a:gd name="connsiteX1" fmla="*/ 0 w 1372208"/>
                <a:gd name="connsiteY1" fmla="*/ 720409 h 2672570"/>
                <a:gd name="connsiteX2" fmla="*/ 1372208 w 1372208"/>
                <a:gd name="connsiteY2" fmla="*/ 2672570 h 2672570"/>
                <a:gd name="connsiteX3" fmla="*/ 988378 w 1372208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208" h="2672570">
                  <a:moveTo>
                    <a:pt x="988378" y="0"/>
                  </a:moveTo>
                  <a:lnTo>
                    <a:pt x="0" y="720409"/>
                  </a:lnTo>
                  <a:lnTo>
                    <a:pt x="1372208" y="2672570"/>
                  </a:lnTo>
                  <a:lnTo>
                    <a:pt x="988378" y="0"/>
                  </a:lnTo>
                  <a:close/>
                </a:path>
              </a:pathLst>
            </a:custGeom>
            <a:solidFill>
              <a:srgbClr val="0E823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5C7E99-CE78-39CB-FCBA-93767C9D8628}"/>
                </a:ext>
              </a:extLst>
            </p:cNvPr>
            <p:cNvSpPr/>
            <p:nvPr/>
          </p:nvSpPr>
          <p:spPr>
            <a:xfrm>
              <a:off x="9216666" y="6292202"/>
              <a:ext cx="2359939" cy="1128835"/>
            </a:xfrm>
            <a:custGeom>
              <a:avLst/>
              <a:gdLst>
                <a:gd name="connsiteX0" fmla="*/ 2359940 w 2359939"/>
                <a:gd name="connsiteY0" fmla="*/ 0 h 1128835"/>
                <a:gd name="connsiteX1" fmla="*/ 1945688 w 2359939"/>
                <a:gd name="connsiteY1" fmla="*/ 1128836 h 1128835"/>
                <a:gd name="connsiteX2" fmla="*/ 0 w 2359939"/>
                <a:gd name="connsiteY2" fmla="*/ 981906 h 1128835"/>
                <a:gd name="connsiteX3" fmla="*/ 2359940 w 2359939"/>
                <a:gd name="connsiteY3" fmla="*/ 0 h 112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39" h="1128835">
                  <a:moveTo>
                    <a:pt x="2359940" y="0"/>
                  </a:moveTo>
                  <a:lnTo>
                    <a:pt x="1945688" y="1128836"/>
                  </a:lnTo>
                  <a:lnTo>
                    <a:pt x="0" y="981906"/>
                  </a:lnTo>
                  <a:lnTo>
                    <a:pt x="2359940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638F10-94E7-89CA-E30F-E4F5D29CB5BA}"/>
                </a:ext>
              </a:extLst>
            </p:cNvPr>
            <p:cNvSpPr/>
            <p:nvPr/>
          </p:nvSpPr>
          <p:spPr>
            <a:xfrm>
              <a:off x="11162354" y="5839115"/>
              <a:ext cx="2130159" cy="1581923"/>
            </a:xfrm>
            <a:custGeom>
              <a:avLst/>
              <a:gdLst>
                <a:gd name="connsiteX0" fmla="*/ 2130159 w 2130159"/>
                <a:gd name="connsiteY0" fmla="*/ 0 h 1581923"/>
                <a:gd name="connsiteX1" fmla="*/ 0 w 2130159"/>
                <a:gd name="connsiteY1" fmla="*/ 1581923 h 1581923"/>
                <a:gd name="connsiteX2" fmla="*/ 414252 w 2130159"/>
                <a:gd name="connsiteY2" fmla="*/ 453088 h 1581923"/>
                <a:gd name="connsiteX3" fmla="*/ 2130159 w 2130159"/>
                <a:gd name="connsiteY3" fmla="*/ 0 h 15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159" h="1581923">
                  <a:moveTo>
                    <a:pt x="2130159" y="0"/>
                  </a:moveTo>
                  <a:lnTo>
                    <a:pt x="0" y="1581923"/>
                  </a:lnTo>
                  <a:lnTo>
                    <a:pt x="414252" y="453088"/>
                  </a:lnTo>
                  <a:lnTo>
                    <a:pt x="2130159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CC8E03-DACE-450C-87F3-B2AC88847B6C}"/>
                </a:ext>
              </a:extLst>
            </p:cNvPr>
            <p:cNvSpPr/>
            <p:nvPr/>
          </p:nvSpPr>
          <p:spPr>
            <a:xfrm>
              <a:off x="11576606" y="4391176"/>
              <a:ext cx="1715907" cy="1901026"/>
            </a:xfrm>
            <a:custGeom>
              <a:avLst/>
              <a:gdLst>
                <a:gd name="connsiteX0" fmla="*/ 1588396 w 1715907"/>
                <a:gd name="connsiteY0" fmla="*/ 0 h 1901026"/>
                <a:gd name="connsiteX1" fmla="*/ 1715907 w 1715907"/>
                <a:gd name="connsiteY1" fmla="*/ 1447939 h 1901026"/>
                <a:gd name="connsiteX2" fmla="*/ 0 w 1715907"/>
                <a:gd name="connsiteY2" fmla="*/ 1901027 h 1901026"/>
                <a:gd name="connsiteX3" fmla="*/ 1588396 w 1715907"/>
                <a:gd name="connsiteY3" fmla="*/ 0 h 19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7" h="1901026">
                  <a:moveTo>
                    <a:pt x="1588396" y="0"/>
                  </a:moveTo>
                  <a:lnTo>
                    <a:pt x="1715907" y="1447939"/>
                  </a:lnTo>
                  <a:lnTo>
                    <a:pt x="0" y="1901027"/>
                  </a:lnTo>
                  <a:lnTo>
                    <a:pt x="1588396" y="0"/>
                  </a:lnTo>
                  <a:close/>
                </a:path>
              </a:pathLst>
            </a:custGeom>
            <a:solidFill>
              <a:srgbClr val="246F8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ED3884-1BAF-732F-0C58-4C6012632AE8}"/>
                </a:ext>
              </a:extLst>
            </p:cNvPr>
            <p:cNvSpPr/>
            <p:nvPr/>
          </p:nvSpPr>
          <p:spPr>
            <a:xfrm>
              <a:off x="13165002" y="3160719"/>
              <a:ext cx="860866" cy="2646679"/>
            </a:xfrm>
            <a:custGeom>
              <a:avLst/>
              <a:gdLst>
                <a:gd name="connsiteX0" fmla="*/ 860867 w 860866"/>
                <a:gd name="connsiteY0" fmla="*/ 0 h 2646679"/>
                <a:gd name="connsiteX1" fmla="*/ 127511 w 860866"/>
                <a:gd name="connsiteY1" fmla="*/ 2646679 h 2646679"/>
                <a:gd name="connsiteX2" fmla="*/ 0 w 860866"/>
                <a:gd name="connsiteY2" fmla="*/ 1230457 h 2646679"/>
                <a:gd name="connsiteX3" fmla="*/ 860867 w 860866"/>
                <a:gd name="connsiteY3" fmla="*/ 0 h 26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866" h="2646679">
                  <a:moveTo>
                    <a:pt x="860867" y="0"/>
                  </a:moveTo>
                  <a:lnTo>
                    <a:pt x="127511" y="2646679"/>
                  </a:lnTo>
                  <a:lnTo>
                    <a:pt x="0" y="1230457"/>
                  </a:lnTo>
                  <a:lnTo>
                    <a:pt x="860867" y="0"/>
                  </a:lnTo>
                  <a:close/>
                </a:path>
              </a:pathLst>
            </a:custGeom>
            <a:solidFill>
              <a:srgbClr val="2E677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4A7388-B981-68C5-F5FE-E49298F0C98F}"/>
                </a:ext>
              </a:extLst>
            </p:cNvPr>
            <p:cNvSpPr/>
            <p:nvPr/>
          </p:nvSpPr>
          <p:spPr>
            <a:xfrm>
              <a:off x="12986355" y="1827347"/>
              <a:ext cx="1039512" cy="2563828"/>
            </a:xfrm>
            <a:custGeom>
              <a:avLst/>
              <a:gdLst>
                <a:gd name="connsiteX0" fmla="*/ 0 w 1039512"/>
                <a:gd name="connsiteY0" fmla="*/ 0 h 2563828"/>
                <a:gd name="connsiteX1" fmla="*/ 1039513 w 1039512"/>
                <a:gd name="connsiteY1" fmla="*/ 1333372 h 2563828"/>
                <a:gd name="connsiteX2" fmla="*/ 178646 w 1039512"/>
                <a:gd name="connsiteY2" fmla="*/ 2563829 h 2563828"/>
                <a:gd name="connsiteX3" fmla="*/ 0 w 1039512"/>
                <a:gd name="connsiteY3" fmla="*/ 0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12" h="2563828">
                  <a:moveTo>
                    <a:pt x="0" y="0"/>
                  </a:moveTo>
                  <a:lnTo>
                    <a:pt x="1039513" y="1333372"/>
                  </a:lnTo>
                  <a:lnTo>
                    <a:pt x="178646" y="256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BEAEE7E-D0A4-BEBC-FFA8-6B5E5305997B}"/>
                </a:ext>
              </a:extLst>
            </p:cNvPr>
            <p:cNvSpPr/>
            <p:nvPr/>
          </p:nvSpPr>
          <p:spPr>
            <a:xfrm>
              <a:off x="12988945" y="570352"/>
              <a:ext cx="1036923" cy="2590366"/>
            </a:xfrm>
            <a:custGeom>
              <a:avLst/>
              <a:gdLst>
                <a:gd name="connsiteX0" fmla="*/ 197416 w 1036923"/>
                <a:gd name="connsiteY0" fmla="*/ 0 h 2590366"/>
                <a:gd name="connsiteX1" fmla="*/ 1036924 w 1036923"/>
                <a:gd name="connsiteY1" fmla="*/ 2590367 h 2590366"/>
                <a:gd name="connsiteX2" fmla="*/ 0 w 1036923"/>
                <a:gd name="connsiteY2" fmla="*/ 1295831 h 2590366"/>
                <a:gd name="connsiteX3" fmla="*/ 197416 w 1036923"/>
                <a:gd name="connsiteY3" fmla="*/ 0 h 2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923" h="2590366">
                  <a:moveTo>
                    <a:pt x="197416" y="0"/>
                  </a:moveTo>
                  <a:lnTo>
                    <a:pt x="1036924" y="2590367"/>
                  </a:lnTo>
                  <a:lnTo>
                    <a:pt x="0" y="1295831"/>
                  </a:lnTo>
                  <a:lnTo>
                    <a:pt x="197416" y="0"/>
                  </a:lnTo>
                  <a:close/>
                </a:path>
              </a:pathLst>
            </a:custGeom>
            <a:solidFill>
              <a:srgbClr val="0065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DB5DC3-6CDD-0F35-FECC-3BFDC49333D0}"/>
                </a:ext>
              </a:extLst>
            </p:cNvPr>
            <p:cNvSpPr/>
            <p:nvPr/>
          </p:nvSpPr>
          <p:spPr>
            <a:xfrm>
              <a:off x="11576606" y="-296339"/>
              <a:ext cx="1605224" cy="2123686"/>
            </a:xfrm>
            <a:custGeom>
              <a:avLst/>
              <a:gdLst>
                <a:gd name="connsiteX0" fmla="*/ 0 w 1605224"/>
                <a:gd name="connsiteY0" fmla="*/ 0 h 2123686"/>
                <a:gd name="connsiteX1" fmla="*/ 1605225 w 1605224"/>
                <a:gd name="connsiteY1" fmla="*/ 899703 h 2123686"/>
                <a:gd name="connsiteX2" fmla="*/ 1409750 w 1605224"/>
                <a:gd name="connsiteY2" fmla="*/ 2123687 h 2123686"/>
                <a:gd name="connsiteX3" fmla="*/ 0 w 1605224"/>
                <a:gd name="connsiteY3" fmla="*/ 0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224" h="2123686">
                  <a:moveTo>
                    <a:pt x="0" y="0"/>
                  </a:moveTo>
                  <a:lnTo>
                    <a:pt x="1605225" y="899703"/>
                  </a:lnTo>
                  <a:lnTo>
                    <a:pt x="1409750" y="212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94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B3440B-B1C3-58D7-40BA-4A821BB188AA}"/>
                </a:ext>
              </a:extLst>
            </p:cNvPr>
            <p:cNvSpPr/>
            <p:nvPr/>
          </p:nvSpPr>
          <p:spPr>
            <a:xfrm>
              <a:off x="10396636" y="-296339"/>
              <a:ext cx="2589719" cy="2123686"/>
            </a:xfrm>
            <a:custGeom>
              <a:avLst/>
              <a:gdLst>
                <a:gd name="connsiteX0" fmla="*/ 0 w 2589719"/>
                <a:gd name="connsiteY0" fmla="*/ 1224631 h 2123686"/>
                <a:gd name="connsiteX1" fmla="*/ 2589720 w 2589719"/>
                <a:gd name="connsiteY1" fmla="*/ 2123687 h 2123686"/>
                <a:gd name="connsiteX2" fmla="*/ 1179970 w 2589719"/>
                <a:gd name="connsiteY2" fmla="*/ 0 h 2123686"/>
                <a:gd name="connsiteX3" fmla="*/ 0 w 2589719"/>
                <a:gd name="connsiteY3" fmla="*/ 1224631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123686">
                  <a:moveTo>
                    <a:pt x="0" y="1224631"/>
                  </a:moveTo>
                  <a:lnTo>
                    <a:pt x="2589720" y="2123687"/>
                  </a:lnTo>
                  <a:lnTo>
                    <a:pt x="1179970" y="0"/>
                  </a:lnTo>
                  <a:lnTo>
                    <a:pt x="0" y="1224631"/>
                  </a:lnTo>
                  <a:close/>
                </a:path>
              </a:pathLst>
            </a:custGeom>
            <a:solidFill>
              <a:srgbClr val="61A9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8F57C1-32B6-E3C3-E6EC-912677578203}"/>
                </a:ext>
              </a:extLst>
            </p:cNvPr>
            <p:cNvSpPr/>
            <p:nvPr/>
          </p:nvSpPr>
          <p:spPr>
            <a:xfrm>
              <a:off x="8904683" y="-1010923"/>
              <a:ext cx="2671922" cy="1964458"/>
            </a:xfrm>
            <a:custGeom>
              <a:avLst/>
              <a:gdLst>
                <a:gd name="connsiteX0" fmla="*/ 0 w 2671922"/>
                <a:gd name="connsiteY0" fmla="*/ 0 h 1964458"/>
                <a:gd name="connsiteX1" fmla="*/ 1491953 w 2671922"/>
                <a:gd name="connsiteY1" fmla="*/ 1964459 h 1964458"/>
                <a:gd name="connsiteX2" fmla="*/ 2671923 w 2671922"/>
                <a:gd name="connsiteY2" fmla="*/ 714584 h 1964458"/>
                <a:gd name="connsiteX3" fmla="*/ 0 w 2671922"/>
                <a:gd name="connsiteY3" fmla="*/ 0 h 19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922" h="1964458">
                  <a:moveTo>
                    <a:pt x="0" y="0"/>
                  </a:moveTo>
                  <a:lnTo>
                    <a:pt x="1491953" y="1964459"/>
                  </a:lnTo>
                  <a:lnTo>
                    <a:pt x="2671923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E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9B680A-FF00-0B7E-44E6-F03420FE9236}"/>
                </a:ext>
              </a:extLst>
            </p:cNvPr>
            <p:cNvSpPr/>
            <p:nvPr/>
          </p:nvSpPr>
          <p:spPr>
            <a:xfrm>
              <a:off x="7386192" y="-1010923"/>
              <a:ext cx="3010443" cy="2003294"/>
            </a:xfrm>
            <a:custGeom>
              <a:avLst/>
              <a:gdLst>
                <a:gd name="connsiteX0" fmla="*/ 0 w 3010443"/>
                <a:gd name="connsiteY0" fmla="*/ 2003295 h 2003294"/>
                <a:gd name="connsiteX1" fmla="*/ 3010444 w 3010443"/>
                <a:gd name="connsiteY1" fmla="*/ 1939215 h 2003294"/>
                <a:gd name="connsiteX2" fmla="*/ 1518491 w 3010443"/>
                <a:gd name="connsiteY2" fmla="*/ 0 h 2003294"/>
                <a:gd name="connsiteX3" fmla="*/ 0 w 3010443"/>
                <a:gd name="connsiteY3" fmla="*/ 2003295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2003294">
                  <a:moveTo>
                    <a:pt x="0" y="2003295"/>
                  </a:moveTo>
                  <a:lnTo>
                    <a:pt x="3010444" y="1939215"/>
                  </a:lnTo>
                  <a:lnTo>
                    <a:pt x="1518491" y="0"/>
                  </a:lnTo>
                  <a:lnTo>
                    <a:pt x="0" y="2003295"/>
                  </a:lnTo>
                  <a:close/>
                </a:path>
              </a:pathLst>
            </a:custGeom>
            <a:solidFill>
              <a:srgbClr val="8AC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A091505-7871-1026-8FCB-D61A78C01E1F}"/>
                </a:ext>
              </a:extLst>
            </p:cNvPr>
            <p:cNvSpPr/>
            <p:nvPr/>
          </p:nvSpPr>
          <p:spPr>
            <a:xfrm>
              <a:off x="6896210" y="-1010923"/>
              <a:ext cx="2008472" cy="2003294"/>
            </a:xfrm>
            <a:custGeom>
              <a:avLst/>
              <a:gdLst>
                <a:gd name="connsiteX0" fmla="*/ 0 w 2008472"/>
                <a:gd name="connsiteY0" fmla="*/ 912001 h 2003294"/>
                <a:gd name="connsiteX1" fmla="*/ 489982 w 2008472"/>
                <a:gd name="connsiteY1" fmla="*/ 2003295 h 2003294"/>
                <a:gd name="connsiteX2" fmla="*/ 2008473 w 2008472"/>
                <a:gd name="connsiteY2" fmla="*/ 0 h 2003294"/>
                <a:gd name="connsiteX3" fmla="*/ 0 w 2008472"/>
                <a:gd name="connsiteY3" fmla="*/ 912001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2" h="2003294">
                  <a:moveTo>
                    <a:pt x="0" y="912001"/>
                  </a:moveTo>
                  <a:lnTo>
                    <a:pt x="489982" y="2003295"/>
                  </a:lnTo>
                  <a:lnTo>
                    <a:pt x="2008473" y="0"/>
                  </a:lnTo>
                  <a:lnTo>
                    <a:pt x="0" y="912001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1B9334-73A8-9229-F598-D21CA4893484}"/>
                </a:ext>
              </a:extLst>
            </p:cNvPr>
            <p:cNvSpPr/>
            <p:nvPr/>
          </p:nvSpPr>
          <p:spPr>
            <a:xfrm>
              <a:off x="8947402" y="-999272"/>
              <a:ext cx="2629203" cy="702933"/>
            </a:xfrm>
            <a:custGeom>
              <a:avLst/>
              <a:gdLst>
                <a:gd name="connsiteX0" fmla="*/ 2016888 w 2629203"/>
                <a:gd name="connsiteY0" fmla="*/ 52429 h 702933"/>
                <a:gd name="connsiteX1" fmla="*/ 2629203 w 2629203"/>
                <a:gd name="connsiteY1" fmla="*/ 702933 h 702933"/>
                <a:gd name="connsiteX2" fmla="*/ 0 w 2629203"/>
                <a:gd name="connsiteY2" fmla="*/ 0 h 702933"/>
                <a:gd name="connsiteX3" fmla="*/ 2016888 w 2629203"/>
                <a:gd name="connsiteY3" fmla="*/ 52429 h 7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203" h="702933">
                  <a:moveTo>
                    <a:pt x="2016888" y="52429"/>
                  </a:moveTo>
                  <a:lnTo>
                    <a:pt x="2629203" y="702933"/>
                  </a:lnTo>
                  <a:lnTo>
                    <a:pt x="0" y="0"/>
                  </a:lnTo>
                  <a:lnTo>
                    <a:pt x="2016888" y="52429"/>
                  </a:lnTo>
                  <a:close/>
                </a:path>
              </a:pathLst>
            </a:custGeom>
            <a:solidFill>
              <a:srgbClr val="4EAB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68B6CE6-FFF2-EA6D-1D18-453C1E2D44B9}"/>
                </a:ext>
              </a:extLst>
            </p:cNvPr>
            <p:cNvSpPr/>
            <p:nvPr/>
          </p:nvSpPr>
          <p:spPr>
            <a:xfrm>
              <a:off x="10964290" y="-946843"/>
              <a:ext cx="2217540" cy="1550207"/>
            </a:xfrm>
            <a:custGeom>
              <a:avLst/>
              <a:gdLst>
                <a:gd name="connsiteX0" fmla="*/ 2217540 w 2217540"/>
                <a:gd name="connsiteY0" fmla="*/ 1550207 h 1550207"/>
                <a:gd name="connsiteX1" fmla="*/ 0 w 2217540"/>
                <a:gd name="connsiteY1" fmla="*/ 0 h 1550207"/>
                <a:gd name="connsiteX2" fmla="*/ 612316 w 2217540"/>
                <a:gd name="connsiteY2" fmla="*/ 650504 h 1550207"/>
                <a:gd name="connsiteX3" fmla="*/ 2217540 w 2217540"/>
                <a:gd name="connsiteY3" fmla="*/ 1550207 h 155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540" h="1550207">
                  <a:moveTo>
                    <a:pt x="2217540" y="1550207"/>
                  </a:moveTo>
                  <a:lnTo>
                    <a:pt x="0" y="0"/>
                  </a:lnTo>
                  <a:lnTo>
                    <a:pt x="612316" y="650504"/>
                  </a:lnTo>
                  <a:lnTo>
                    <a:pt x="2217540" y="1550207"/>
                  </a:lnTo>
                  <a:close/>
                </a:path>
              </a:pathLst>
            </a:custGeom>
            <a:solidFill>
              <a:srgbClr val="07954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49C362-58D0-0EA1-C939-6328A2D6D919}"/>
                </a:ext>
              </a:extLst>
            </p:cNvPr>
            <p:cNvSpPr/>
            <p:nvPr/>
          </p:nvSpPr>
          <p:spPr>
            <a:xfrm>
              <a:off x="7386192" y="928292"/>
              <a:ext cx="3010443" cy="1906851"/>
            </a:xfrm>
            <a:custGeom>
              <a:avLst/>
              <a:gdLst>
                <a:gd name="connsiteX0" fmla="*/ 0 w 3010443"/>
                <a:gd name="connsiteY0" fmla="*/ 64080 h 1906851"/>
                <a:gd name="connsiteX1" fmla="*/ 1282238 w 3010443"/>
                <a:gd name="connsiteY1" fmla="*/ 1906852 h 1906851"/>
                <a:gd name="connsiteX2" fmla="*/ 3010444 w 3010443"/>
                <a:gd name="connsiteY2" fmla="*/ 0 h 1906851"/>
                <a:gd name="connsiteX3" fmla="*/ 0 w 3010443"/>
                <a:gd name="connsiteY3" fmla="*/ 64080 h 19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1906851">
                  <a:moveTo>
                    <a:pt x="0" y="64080"/>
                  </a:moveTo>
                  <a:lnTo>
                    <a:pt x="1282238" y="1906852"/>
                  </a:lnTo>
                  <a:lnTo>
                    <a:pt x="3010444" y="0"/>
                  </a:lnTo>
                  <a:lnTo>
                    <a:pt x="0" y="64080"/>
                  </a:lnTo>
                  <a:close/>
                </a:path>
              </a:pathLst>
            </a:custGeom>
            <a:solidFill>
              <a:srgbClr val="71B24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8A0DA4-B8CE-46C5-4A55-849E457AD13A}"/>
                </a:ext>
              </a:extLst>
            </p:cNvPr>
            <p:cNvSpPr/>
            <p:nvPr/>
          </p:nvSpPr>
          <p:spPr>
            <a:xfrm>
              <a:off x="6512380" y="992371"/>
              <a:ext cx="2156050" cy="2767718"/>
            </a:xfrm>
            <a:custGeom>
              <a:avLst/>
              <a:gdLst>
                <a:gd name="connsiteX0" fmla="*/ 0 w 2156050"/>
                <a:gd name="connsiteY0" fmla="*/ 2767718 h 2767718"/>
                <a:gd name="connsiteX1" fmla="*/ 2156050 w 2156050"/>
                <a:gd name="connsiteY1" fmla="*/ 1842772 h 2767718"/>
                <a:gd name="connsiteX2" fmla="*/ 873812 w 2156050"/>
                <a:gd name="connsiteY2" fmla="*/ 0 h 2767718"/>
                <a:gd name="connsiteX3" fmla="*/ 0 w 2156050"/>
                <a:gd name="connsiteY3" fmla="*/ 2767718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050" h="2767718">
                  <a:moveTo>
                    <a:pt x="0" y="2767718"/>
                  </a:moveTo>
                  <a:lnTo>
                    <a:pt x="2156050" y="1842772"/>
                  </a:lnTo>
                  <a:lnTo>
                    <a:pt x="873812" y="0"/>
                  </a:lnTo>
                  <a:lnTo>
                    <a:pt x="0" y="2767718"/>
                  </a:lnTo>
                  <a:close/>
                </a:path>
              </a:pathLst>
            </a:custGeom>
            <a:solidFill>
              <a:srgbClr val="3CA5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12DA73-3292-CBBE-6270-E05FAE878B69}"/>
                </a:ext>
              </a:extLst>
            </p:cNvPr>
            <p:cNvSpPr/>
            <p:nvPr/>
          </p:nvSpPr>
          <p:spPr>
            <a:xfrm>
              <a:off x="5562190" y="992371"/>
              <a:ext cx="1824001" cy="2767718"/>
            </a:xfrm>
            <a:custGeom>
              <a:avLst/>
              <a:gdLst>
                <a:gd name="connsiteX0" fmla="*/ 0 w 1824001"/>
                <a:gd name="connsiteY0" fmla="*/ 889346 h 2767718"/>
                <a:gd name="connsiteX1" fmla="*/ 950190 w 1824001"/>
                <a:gd name="connsiteY1" fmla="*/ 2767718 h 2767718"/>
                <a:gd name="connsiteX2" fmla="*/ 1824002 w 1824001"/>
                <a:gd name="connsiteY2" fmla="*/ 0 h 2767718"/>
                <a:gd name="connsiteX3" fmla="*/ 0 w 1824001"/>
                <a:gd name="connsiteY3" fmla="*/ 889346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2767718">
                  <a:moveTo>
                    <a:pt x="0" y="889346"/>
                  </a:moveTo>
                  <a:lnTo>
                    <a:pt x="950190" y="2767718"/>
                  </a:lnTo>
                  <a:lnTo>
                    <a:pt x="1824002" y="0"/>
                  </a:lnTo>
                  <a:lnTo>
                    <a:pt x="0" y="889346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56C3C0C-1467-904F-945B-46BEB3A885A9}"/>
                </a:ext>
              </a:extLst>
            </p:cNvPr>
            <p:cNvSpPr/>
            <p:nvPr/>
          </p:nvSpPr>
          <p:spPr>
            <a:xfrm>
              <a:off x="5562190" y="-98922"/>
              <a:ext cx="1824001" cy="1980640"/>
            </a:xfrm>
            <a:custGeom>
              <a:avLst/>
              <a:gdLst>
                <a:gd name="connsiteX0" fmla="*/ 1334020 w 1824001"/>
                <a:gd name="connsiteY0" fmla="*/ 0 h 1980640"/>
                <a:gd name="connsiteX1" fmla="*/ 0 w 1824001"/>
                <a:gd name="connsiteY1" fmla="*/ 1980640 h 1980640"/>
                <a:gd name="connsiteX2" fmla="*/ 1824002 w 1824001"/>
                <a:gd name="connsiteY2" fmla="*/ 1091294 h 1980640"/>
                <a:gd name="connsiteX3" fmla="*/ 1334020 w 1824001"/>
                <a:gd name="connsiteY3" fmla="*/ 0 h 19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1980640">
                  <a:moveTo>
                    <a:pt x="1334020" y="0"/>
                  </a:moveTo>
                  <a:lnTo>
                    <a:pt x="0" y="1980640"/>
                  </a:lnTo>
                  <a:lnTo>
                    <a:pt x="1824002" y="1091294"/>
                  </a:lnTo>
                  <a:lnTo>
                    <a:pt x="1334020" y="0"/>
                  </a:lnTo>
                  <a:close/>
                </a:path>
              </a:pathLst>
            </a:custGeom>
            <a:solidFill>
              <a:srgbClr val="8FC9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B86C33-1332-92FC-EA31-9DFA5D9B2B96}"/>
                </a:ext>
              </a:extLst>
            </p:cNvPr>
            <p:cNvSpPr/>
            <p:nvPr/>
          </p:nvSpPr>
          <p:spPr>
            <a:xfrm>
              <a:off x="5524002" y="1881718"/>
              <a:ext cx="988378" cy="2598781"/>
            </a:xfrm>
            <a:custGeom>
              <a:avLst/>
              <a:gdLst>
                <a:gd name="connsiteX0" fmla="*/ 0 w 988378"/>
                <a:gd name="connsiteY0" fmla="*/ 2598781 h 2598781"/>
                <a:gd name="connsiteX1" fmla="*/ 988378 w 988378"/>
                <a:gd name="connsiteY1" fmla="*/ 1878372 h 2598781"/>
                <a:gd name="connsiteX2" fmla="*/ 38189 w 988378"/>
                <a:gd name="connsiteY2" fmla="*/ 0 h 2598781"/>
                <a:gd name="connsiteX3" fmla="*/ 0 w 988378"/>
                <a:gd name="connsiteY3" fmla="*/ 2598781 h 25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378" h="2598781">
                  <a:moveTo>
                    <a:pt x="0" y="2598781"/>
                  </a:moveTo>
                  <a:lnTo>
                    <a:pt x="988378" y="1878372"/>
                  </a:lnTo>
                  <a:lnTo>
                    <a:pt x="38189" y="0"/>
                  </a:lnTo>
                  <a:lnTo>
                    <a:pt x="0" y="2598781"/>
                  </a:lnTo>
                  <a:close/>
                </a:path>
              </a:pathLst>
            </a:custGeom>
            <a:solidFill>
              <a:srgbClr val="61A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8172FD4-82FA-896F-E24B-CE7137E88C1A}"/>
                </a:ext>
              </a:extLst>
            </p:cNvPr>
            <p:cNvSpPr/>
            <p:nvPr/>
          </p:nvSpPr>
          <p:spPr>
            <a:xfrm>
              <a:off x="8393988" y="7274108"/>
              <a:ext cx="2768365" cy="191591"/>
            </a:xfrm>
            <a:custGeom>
              <a:avLst/>
              <a:gdLst>
                <a:gd name="connsiteX0" fmla="*/ 0 w 2768365"/>
                <a:gd name="connsiteY0" fmla="*/ 191592 h 191591"/>
                <a:gd name="connsiteX1" fmla="*/ 2768366 w 2768365"/>
                <a:gd name="connsiteY1" fmla="*/ 146930 h 191591"/>
                <a:gd name="connsiteX2" fmla="*/ 822678 w 2768365"/>
                <a:gd name="connsiteY2" fmla="*/ 0 h 191591"/>
                <a:gd name="connsiteX3" fmla="*/ 0 w 2768365"/>
                <a:gd name="connsiteY3" fmla="*/ 191592 h 19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365" h="191591">
                  <a:moveTo>
                    <a:pt x="0" y="191592"/>
                  </a:moveTo>
                  <a:lnTo>
                    <a:pt x="2768366" y="146930"/>
                  </a:lnTo>
                  <a:lnTo>
                    <a:pt x="822678" y="0"/>
                  </a:lnTo>
                  <a:lnTo>
                    <a:pt x="0" y="191592"/>
                  </a:lnTo>
                  <a:close/>
                </a:path>
              </a:pathLst>
            </a:custGeom>
            <a:solidFill>
              <a:srgbClr val="5088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8472E53-B9B6-47CF-1541-12F09BED36EE}"/>
              </a:ext>
            </a:extLst>
          </p:cNvPr>
          <p:cNvGrpSpPr/>
          <p:nvPr userDrawn="1"/>
        </p:nvGrpSpPr>
        <p:grpSpPr>
          <a:xfrm>
            <a:off x="6384851" y="-602617"/>
            <a:ext cx="8008810" cy="7985032"/>
            <a:chOff x="5524002" y="-1010923"/>
            <a:chExt cx="8501866" cy="84766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BA1531-1E15-57FD-E9D8-51513808168D}"/>
                </a:ext>
              </a:extLst>
            </p:cNvPr>
            <p:cNvSpPr/>
            <p:nvPr/>
          </p:nvSpPr>
          <p:spPr>
            <a:xfrm>
              <a:off x="6512380" y="3760090"/>
              <a:ext cx="2351524" cy="2672570"/>
            </a:xfrm>
            <a:custGeom>
              <a:avLst/>
              <a:gdLst>
                <a:gd name="connsiteX0" fmla="*/ 0 w 2351524"/>
                <a:gd name="connsiteY0" fmla="*/ 0 h 2672570"/>
                <a:gd name="connsiteX1" fmla="*/ 383830 w 2351524"/>
                <a:gd name="connsiteY1" fmla="*/ 2672570 h 2672570"/>
                <a:gd name="connsiteX2" fmla="*/ 2351525 w 2351524"/>
                <a:gd name="connsiteY2" fmla="*/ 1640825 h 2672570"/>
                <a:gd name="connsiteX3" fmla="*/ 0 w 2351524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672570">
                  <a:moveTo>
                    <a:pt x="0" y="0"/>
                  </a:moveTo>
                  <a:lnTo>
                    <a:pt x="383830" y="2672570"/>
                  </a:lnTo>
                  <a:lnTo>
                    <a:pt x="2351525" y="1640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F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92F83D-CD86-6119-F4EE-E791DED0603F}"/>
                </a:ext>
              </a:extLst>
            </p:cNvPr>
            <p:cNvSpPr/>
            <p:nvPr/>
          </p:nvSpPr>
          <p:spPr>
            <a:xfrm>
              <a:off x="6512380" y="2835143"/>
              <a:ext cx="2351524" cy="2565770"/>
            </a:xfrm>
            <a:custGeom>
              <a:avLst/>
              <a:gdLst>
                <a:gd name="connsiteX0" fmla="*/ 2156050 w 2351524"/>
                <a:gd name="connsiteY0" fmla="*/ 0 h 2565770"/>
                <a:gd name="connsiteX1" fmla="*/ 2351525 w 2351524"/>
                <a:gd name="connsiteY1" fmla="*/ 2565771 h 2565770"/>
                <a:gd name="connsiteX2" fmla="*/ 0 w 2351524"/>
                <a:gd name="connsiteY2" fmla="*/ 924946 h 2565770"/>
                <a:gd name="connsiteX3" fmla="*/ 2156050 w 2351524"/>
                <a:gd name="connsiteY3" fmla="*/ 0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565770">
                  <a:moveTo>
                    <a:pt x="2156050" y="0"/>
                  </a:moveTo>
                  <a:lnTo>
                    <a:pt x="2351525" y="2565771"/>
                  </a:lnTo>
                  <a:lnTo>
                    <a:pt x="0" y="924946"/>
                  </a:lnTo>
                  <a:lnTo>
                    <a:pt x="2156050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AEF93D-5242-C87E-3E9F-F7EDDDD0B88E}"/>
                </a:ext>
              </a:extLst>
            </p:cNvPr>
            <p:cNvSpPr/>
            <p:nvPr/>
          </p:nvSpPr>
          <p:spPr>
            <a:xfrm>
              <a:off x="8668430" y="2835143"/>
              <a:ext cx="2570301" cy="2565770"/>
            </a:xfrm>
            <a:custGeom>
              <a:avLst/>
              <a:gdLst>
                <a:gd name="connsiteX0" fmla="*/ 2570302 w 2570301"/>
                <a:gd name="connsiteY0" fmla="*/ 771543 h 2565770"/>
                <a:gd name="connsiteX1" fmla="*/ 195475 w 2570301"/>
                <a:gd name="connsiteY1" fmla="*/ 2565771 h 2565770"/>
                <a:gd name="connsiteX2" fmla="*/ 0 w 2570301"/>
                <a:gd name="connsiteY2" fmla="*/ 0 h 2565770"/>
                <a:gd name="connsiteX3" fmla="*/ 2570302 w 2570301"/>
                <a:gd name="connsiteY3" fmla="*/ 771543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565770">
                  <a:moveTo>
                    <a:pt x="2570302" y="771543"/>
                  </a:moveTo>
                  <a:lnTo>
                    <a:pt x="195475" y="2565771"/>
                  </a:lnTo>
                  <a:lnTo>
                    <a:pt x="0" y="0"/>
                  </a:lnTo>
                  <a:lnTo>
                    <a:pt x="2570302" y="771543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AABB024-23BA-E433-BF04-D33D708E1648}"/>
                </a:ext>
              </a:extLst>
            </p:cNvPr>
            <p:cNvSpPr/>
            <p:nvPr/>
          </p:nvSpPr>
          <p:spPr>
            <a:xfrm>
              <a:off x="8668430" y="928292"/>
              <a:ext cx="2570301" cy="2678395"/>
            </a:xfrm>
            <a:custGeom>
              <a:avLst/>
              <a:gdLst>
                <a:gd name="connsiteX0" fmla="*/ 1728206 w 2570301"/>
                <a:gd name="connsiteY0" fmla="*/ 0 h 2678395"/>
                <a:gd name="connsiteX1" fmla="*/ 2570302 w 2570301"/>
                <a:gd name="connsiteY1" fmla="*/ 2678395 h 2678395"/>
                <a:gd name="connsiteX2" fmla="*/ 0 w 2570301"/>
                <a:gd name="connsiteY2" fmla="*/ 1906852 h 2678395"/>
                <a:gd name="connsiteX3" fmla="*/ 1728206 w 2570301"/>
                <a:gd name="connsiteY3" fmla="*/ 0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678395">
                  <a:moveTo>
                    <a:pt x="1728206" y="0"/>
                  </a:moveTo>
                  <a:lnTo>
                    <a:pt x="2570302" y="2678395"/>
                  </a:lnTo>
                  <a:lnTo>
                    <a:pt x="0" y="1906852"/>
                  </a:lnTo>
                  <a:lnTo>
                    <a:pt x="1728206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B6AC90-54A8-7A9B-8B77-48F496EC4CA8}"/>
                </a:ext>
              </a:extLst>
            </p:cNvPr>
            <p:cNvSpPr/>
            <p:nvPr/>
          </p:nvSpPr>
          <p:spPr>
            <a:xfrm>
              <a:off x="10396636" y="928292"/>
              <a:ext cx="2589719" cy="2678395"/>
            </a:xfrm>
            <a:custGeom>
              <a:avLst/>
              <a:gdLst>
                <a:gd name="connsiteX0" fmla="*/ 2589720 w 2589719"/>
                <a:gd name="connsiteY0" fmla="*/ 899055 h 2678395"/>
                <a:gd name="connsiteX1" fmla="*/ 842096 w 2589719"/>
                <a:gd name="connsiteY1" fmla="*/ 2678395 h 2678395"/>
                <a:gd name="connsiteX2" fmla="*/ 0 w 2589719"/>
                <a:gd name="connsiteY2" fmla="*/ 0 h 2678395"/>
                <a:gd name="connsiteX3" fmla="*/ 2589720 w 2589719"/>
                <a:gd name="connsiteY3" fmla="*/ 899055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678395">
                  <a:moveTo>
                    <a:pt x="2589720" y="899055"/>
                  </a:moveTo>
                  <a:lnTo>
                    <a:pt x="842096" y="2678395"/>
                  </a:lnTo>
                  <a:lnTo>
                    <a:pt x="0" y="0"/>
                  </a:lnTo>
                  <a:lnTo>
                    <a:pt x="2589720" y="899055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22AB11-6B8D-E8E4-0F6C-1F8B00B8A0E0}"/>
                </a:ext>
              </a:extLst>
            </p:cNvPr>
            <p:cNvSpPr/>
            <p:nvPr/>
          </p:nvSpPr>
          <p:spPr>
            <a:xfrm>
              <a:off x="11238732" y="1827347"/>
              <a:ext cx="1926269" cy="2563828"/>
            </a:xfrm>
            <a:custGeom>
              <a:avLst/>
              <a:gdLst>
                <a:gd name="connsiteX0" fmla="*/ 1926270 w 1926269"/>
                <a:gd name="connsiteY0" fmla="*/ 2563829 h 2563828"/>
                <a:gd name="connsiteX1" fmla="*/ 1747624 w 1926269"/>
                <a:gd name="connsiteY1" fmla="*/ 0 h 2563828"/>
                <a:gd name="connsiteX2" fmla="*/ 0 w 1926269"/>
                <a:gd name="connsiteY2" fmla="*/ 1779340 h 2563828"/>
                <a:gd name="connsiteX3" fmla="*/ 1926270 w 1926269"/>
                <a:gd name="connsiteY3" fmla="*/ 2563829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563828">
                  <a:moveTo>
                    <a:pt x="1926270" y="2563829"/>
                  </a:moveTo>
                  <a:lnTo>
                    <a:pt x="1747624" y="0"/>
                  </a:lnTo>
                  <a:lnTo>
                    <a:pt x="0" y="1779340"/>
                  </a:lnTo>
                  <a:lnTo>
                    <a:pt x="1926270" y="2563829"/>
                  </a:lnTo>
                  <a:close/>
                </a:path>
              </a:pathLst>
            </a:custGeom>
            <a:solidFill>
              <a:srgbClr val="3596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2D1CA9-0FF9-4A18-9089-9B2E83DE32DF}"/>
                </a:ext>
              </a:extLst>
            </p:cNvPr>
            <p:cNvSpPr/>
            <p:nvPr/>
          </p:nvSpPr>
          <p:spPr>
            <a:xfrm>
              <a:off x="11238732" y="3606687"/>
              <a:ext cx="1926269" cy="2685515"/>
            </a:xfrm>
            <a:custGeom>
              <a:avLst/>
              <a:gdLst>
                <a:gd name="connsiteX0" fmla="*/ 337874 w 1926269"/>
                <a:gd name="connsiteY0" fmla="*/ 2685516 h 2685515"/>
                <a:gd name="connsiteX1" fmla="*/ 1926270 w 1926269"/>
                <a:gd name="connsiteY1" fmla="*/ 784489 h 2685515"/>
                <a:gd name="connsiteX2" fmla="*/ 0 w 1926269"/>
                <a:gd name="connsiteY2" fmla="*/ 0 h 2685515"/>
                <a:gd name="connsiteX3" fmla="*/ 337874 w 1926269"/>
                <a:gd name="connsiteY3" fmla="*/ 2685516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685515">
                  <a:moveTo>
                    <a:pt x="337874" y="2685516"/>
                  </a:moveTo>
                  <a:lnTo>
                    <a:pt x="1926270" y="784489"/>
                  </a:lnTo>
                  <a:lnTo>
                    <a:pt x="0" y="0"/>
                  </a:lnTo>
                  <a:lnTo>
                    <a:pt x="337874" y="2685516"/>
                  </a:lnTo>
                  <a:close/>
                </a:path>
              </a:pathLst>
            </a:custGeom>
            <a:solidFill>
              <a:srgbClr val="267F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00AD2C-DEFD-82AF-E6BB-58DF32640DDB}"/>
                </a:ext>
              </a:extLst>
            </p:cNvPr>
            <p:cNvSpPr/>
            <p:nvPr/>
          </p:nvSpPr>
          <p:spPr>
            <a:xfrm>
              <a:off x="8863905" y="3606687"/>
              <a:ext cx="2712700" cy="2685515"/>
            </a:xfrm>
            <a:custGeom>
              <a:avLst/>
              <a:gdLst>
                <a:gd name="connsiteX0" fmla="*/ 0 w 2712700"/>
                <a:gd name="connsiteY0" fmla="*/ 1794227 h 2685515"/>
                <a:gd name="connsiteX1" fmla="*/ 2712701 w 2712700"/>
                <a:gd name="connsiteY1" fmla="*/ 2685516 h 2685515"/>
                <a:gd name="connsiteX2" fmla="*/ 2374827 w 2712700"/>
                <a:gd name="connsiteY2" fmla="*/ 0 h 2685515"/>
                <a:gd name="connsiteX3" fmla="*/ 0 w 2712700"/>
                <a:gd name="connsiteY3" fmla="*/ 1794227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2685515">
                  <a:moveTo>
                    <a:pt x="0" y="1794227"/>
                  </a:moveTo>
                  <a:lnTo>
                    <a:pt x="2712701" y="2685516"/>
                  </a:lnTo>
                  <a:lnTo>
                    <a:pt x="2374827" y="0"/>
                  </a:lnTo>
                  <a:lnTo>
                    <a:pt x="0" y="1794227"/>
                  </a:lnTo>
                  <a:close/>
                </a:path>
              </a:pathLst>
            </a:custGeom>
            <a:solidFill>
              <a:srgbClr val="108D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D068719-8CA5-07D3-AC54-C8F3B4C71549}"/>
                </a:ext>
              </a:extLst>
            </p:cNvPr>
            <p:cNvSpPr/>
            <p:nvPr/>
          </p:nvSpPr>
          <p:spPr>
            <a:xfrm>
              <a:off x="6896210" y="5400914"/>
              <a:ext cx="2320456" cy="1873194"/>
            </a:xfrm>
            <a:custGeom>
              <a:avLst/>
              <a:gdLst>
                <a:gd name="connsiteX0" fmla="*/ 0 w 2320456"/>
                <a:gd name="connsiteY0" fmla="*/ 1031746 h 1873194"/>
                <a:gd name="connsiteX1" fmla="*/ 2320456 w 2320456"/>
                <a:gd name="connsiteY1" fmla="*/ 1873194 h 1873194"/>
                <a:gd name="connsiteX2" fmla="*/ 1967695 w 2320456"/>
                <a:gd name="connsiteY2" fmla="*/ 0 h 1873194"/>
                <a:gd name="connsiteX3" fmla="*/ 0 w 2320456"/>
                <a:gd name="connsiteY3" fmla="*/ 1031746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873194">
                  <a:moveTo>
                    <a:pt x="0" y="1031746"/>
                  </a:moveTo>
                  <a:lnTo>
                    <a:pt x="2320456" y="1873194"/>
                  </a:lnTo>
                  <a:lnTo>
                    <a:pt x="1967695" y="0"/>
                  </a:lnTo>
                  <a:lnTo>
                    <a:pt x="0" y="1031746"/>
                  </a:lnTo>
                  <a:close/>
                </a:path>
              </a:pathLst>
            </a:custGeom>
            <a:solidFill>
              <a:srgbClr val="2F71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BB2FCC7-5BD0-E205-706B-33D2FFCB081D}"/>
                </a:ext>
              </a:extLst>
            </p:cNvPr>
            <p:cNvSpPr/>
            <p:nvPr/>
          </p:nvSpPr>
          <p:spPr>
            <a:xfrm>
              <a:off x="8863905" y="5400914"/>
              <a:ext cx="2712700" cy="1873194"/>
            </a:xfrm>
            <a:custGeom>
              <a:avLst/>
              <a:gdLst>
                <a:gd name="connsiteX0" fmla="*/ 2712701 w 2712700"/>
                <a:gd name="connsiteY0" fmla="*/ 891288 h 1873194"/>
                <a:gd name="connsiteX1" fmla="*/ 352761 w 2712700"/>
                <a:gd name="connsiteY1" fmla="*/ 1873194 h 1873194"/>
                <a:gd name="connsiteX2" fmla="*/ 0 w 2712700"/>
                <a:gd name="connsiteY2" fmla="*/ 0 h 1873194"/>
                <a:gd name="connsiteX3" fmla="*/ 2712701 w 2712700"/>
                <a:gd name="connsiteY3" fmla="*/ 891288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1873194">
                  <a:moveTo>
                    <a:pt x="2712701" y="891288"/>
                  </a:moveTo>
                  <a:lnTo>
                    <a:pt x="352761" y="1873194"/>
                  </a:lnTo>
                  <a:lnTo>
                    <a:pt x="0" y="0"/>
                  </a:lnTo>
                  <a:lnTo>
                    <a:pt x="2712701" y="891288"/>
                  </a:lnTo>
                  <a:close/>
                </a:path>
              </a:pathLst>
            </a:custGeom>
            <a:solidFill>
              <a:srgbClr val="3F78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CB9B1D-9985-CCA8-CD28-C63B25969BC9}"/>
                </a:ext>
              </a:extLst>
            </p:cNvPr>
            <p:cNvSpPr/>
            <p:nvPr/>
          </p:nvSpPr>
          <p:spPr>
            <a:xfrm>
              <a:off x="6896210" y="6432660"/>
              <a:ext cx="2320456" cy="1033040"/>
            </a:xfrm>
            <a:custGeom>
              <a:avLst/>
              <a:gdLst>
                <a:gd name="connsiteX0" fmla="*/ 0 w 2320456"/>
                <a:gd name="connsiteY0" fmla="*/ 0 h 1033040"/>
                <a:gd name="connsiteX1" fmla="*/ 1497778 w 2320456"/>
                <a:gd name="connsiteY1" fmla="*/ 1033040 h 1033040"/>
                <a:gd name="connsiteX2" fmla="*/ 2320456 w 2320456"/>
                <a:gd name="connsiteY2" fmla="*/ 841449 h 1033040"/>
                <a:gd name="connsiteX3" fmla="*/ 0 w 2320456"/>
                <a:gd name="connsiteY3" fmla="*/ 0 h 10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033040">
                  <a:moveTo>
                    <a:pt x="0" y="0"/>
                  </a:moveTo>
                  <a:lnTo>
                    <a:pt x="1497778" y="1033040"/>
                  </a:lnTo>
                  <a:lnTo>
                    <a:pt x="2320456" y="841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7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CD4552F-7B76-B3CA-66D3-98985E669EC8}"/>
                </a:ext>
              </a:extLst>
            </p:cNvPr>
            <p:cNvSpPr/>
            <p:nvPr/>
          </p:nvSpPr>
          <p:spPr>
            <a:xfrm>
              <a:off x="5524002" y="3760090"/>
              <a:ext cx="1372208" cy="2672570"/>
            </a:xfrm>
            <a:custGeom>
              <a:avLst/>
              <a:gdLst>
                <a:gd name="connsiteX0" fmla="*/ 988378 w 1372208"/>
                <a:gd name="connsiteY0" fmla="*/ 0 h 2672570"/>
                <a:gd name="connsiteX1" fmla="*/ 0 w 1372208"/>
                <a:gd name="connsiteY1" fmla="*/ 720409 h 2672570"/>
                <a:gd name="connsiteX2" fmla="*/ 1372208 w 1372208"/>
                <a:gd name="connsiteY2" fmla="*/ 2672570 h 2672570"/>
                <a:gd name="connsiteX3" fmla="*/ 988378 w 1372208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208" h="2672570">
                  <a:moveTo>
                    <a:pt x="988378" y="0"/>
                  </a:moveTo>
                  <a:lnTo>
                    <a:pt x="0" y="720409"/>
                  </a:lnTo>
                  <a:lnTo>
                    <a:pt x="1372208" y="2672570"/>
                  </a:lnTo>
                  <a:lnTo>
                    <a:pt x="988378" y="0"/>
                  </a:lnTo>
                  <a:close/>
                </a:path>
              </a:pathLst>
            </a:custGeom>
            <a:solidFill>
              <a:srgbClr val="0E823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89AEC85-51F8-6D98-CBAA-6BA63AB8798F}"/>
                </a:ext>
              </a:extLst>
            </p:cNvPr>
            <p:cNvSpPr/>
            <p:nvPr/>
          </p:nvSpPr>
          <p:spPr>
            <a:xfrm>
              <a:off x="9216666" y="6292202"/>
              <a:ext cx="2359939" cy="1128835"/>
            </a:xfrm>
            <a:custGeom>
              <a:avLst/>
              <a:gdLst>
                <a:gd name="connsiteX0" fmla="*/ 2359940 w 2359939"/>
                <a:gd name="connsiteY0" fmla="*/ 0 h 1128835"/>
                <a:gd name="connsiteX1" fmla="*/ 1945688 w 2359939"/>
                <a:gd name="connsiteY1" fmla="*/ 1128836 h 1128835"/>
                <a:gd name="connsiteX2" fmla="*/ 0 w 2359939"/>
                <a:gd name="connsiteY2" fmla="*/ 981906 h 1128835"/>
                <a:gd name="connsiteX3" fmla="*/ 2359940 w 2359939"/>
                <a:gd name="connsiteY3" fmla="*/ 0 h 112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39" h="1128835">
                  <a:moveTo>
                    <a:pt x="2359940" y="0"/>
                  </a:moveTo>
                  <a:lnTo>
                    <a:pt x="1945688" y="1128836"/>
                  </a:lnTo>
                  <a:lnTo>
                    <a:pt x="0" y="981906"/>
                  </a:lnTo>
                  <a:lnTo>
                    <a:pt x="2359940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EA309A0-E8F1-45FE-5EEC-BAB8725D6306}"/>
                </a:ext>
              </a:extLst>
            </p:cNvPr>
            <p:cNvSpPr/>
            <p:nvPr/>
          </p:nvSpPr>
          <p:spPr>
            <a:xfrm>
              <a:off x="11162354" y="5839115"/>
              <a:ext cx="2130159" cy="1581923"/>
            </a:xfrm>
            <a:custGeom>
              <a:avLst/>
              <a:gdLst>
                <a:gd name="connsiteX0" fmla="*/ 2130159 w 2130159"/>
                <a:gd name="connsiteY0" fmla="*/ 0 h 1581923"/>
                <a:gd name="connsiteX1" fmla="*/ 0 w 2130159"/>
                <a:gd name="connsiteY1" fmla="*/ 1581923 h 1581923"/>
                <a:gd name="connsiteX2" fmla="*/ 414252 w 2130159"/>
                <a:gd name="connsiteY2" fmla="*/ 453088 h 1581923"/>
                <a:gd name="connsiteX3" fmla="*/ 2130159 w 2130159"/>
                <a:gd name="connsiteY3" fmla="*/ 0 h 15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159" h="1581923">
                  <a:moveTo>
                    <a:pt x="2130159" y="0"/>
                  </a:moveTo>
                  <a:lnTo>
                    <a:pt x="0" y="1581923"/>
                  </a:lnTo>
                  <a:lnTo>
                    <a:pt x="414252" y="453088"/>
                  </a:lnTo>
                  <a:lnTo>
                    <a:pt x="2130159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B49C88-A632-48CC-73C0-39645EFC046D}"/>
                </a:ext>
              </a:extLst>
            </p:cNvPr>
            <p:cNvSpPr/>
            <p:nvPr/>
          </p:nvSpPr>
          <p:spPr>
            <a:xfrm>
              <a:off x="11576606" y="4391176"/>
              <a:ext cx="1715907" cy="1901026"/>
            </a:xfrm>
            <a:custGeom>
              <a:avLst/>
              <a:gdLst>
                <a:gd name="connsiteX0" fmla="*/ 1588396 w 1715907"/>
                <a:gd name="connsiteY0" fmla="*/ 0 h 1901026"/>
                <a:gd name="connsiteX1" fmla="*/ 1715907 w 1715907"/>
                <a:gd name="connsiteY1" fmla="*/ 1447939 h 1901026"/>
                <a:gd name="connsiteX2" fmla="*/ 0 w 1715907"/>
                <a:gd name="connsiteY2" fmla="*/ 1901027 h 1901026"/>
                <a:gd name="connsiteX3" fmla="*/ 1588396 w 1715907"/>
                <a:gd name="connsiteY3" fmla="*/ 0 h 19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7" h="1901026">
                  <a:moveTo>
                    <a:pt x="1588396" y="0"/>
                  </a:moveTo>
                  <a:lnTo>
                    <a:pt x="1715907" y="1447939"/>
                  </a:lnTo>
                  <a:lnTo>
                    <a:pt x="0" y="1901027"/>
                  </a:lnTo>
                  <a:lnTo>
                    <a:pt x="1588396" y="0"/>
                  </a:lnTo>
                  <a:close/>
                </a:path>
              </a:pathLst>
            </a:custGeom>
            <a:solidFill>
              <a:srgbClr val="246F8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F87137-FD1F-BAD8-00D8-F0BDA72690B3}"/>
                </a:ext>
              </a:extLst>
            </p:cNvPr>
            <p:cNvSpPr/>
            <p:nvPr/>
          </p:nvSpPr>
          <p:spPr>
            <a:xfrm>
              <a:off x="13165002" y="3160719"/>
              <a:ext cx="860866" cy="2646679"/>
            </a:xfrm>
            <a:custGeom>
              <a:avLst/>
              <a:gdLst>
                <a:gd name="connsiteX0" fmla="*/ 860867 w 860866"/>
                <a:gd name="connsiteY0" fmla="*/ 0 h 2646679"/>
                <a:gd name="connsiteX1" fmla="*/ 127511 w 860866"/>
                <a:gd name="connsiteY1" fmla="*/ 2646679 h 2646679"/>
                <a:gd name="connsiteX2" fmla="*/ 0 w 860866"/>
                <a:gd name="connsiteY2" fmla="*/ 1230457 h 2646679"/>
                <a:gd name="connsiteX3" fmla="*/ 860867 w 860866"/>
                <a:gd name="connsiteY3" fmla="*/ 0 h 26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866" h="2646679">
                  <a:moveTo>
                    <a:pt x="860867" y="0"/>
                  </a:moveTo>
                  <a:lnTo>
                    <a:pt x="127511" y="2646679"/>
                  </a:lnTo>
                  <a:lnTo>
                    <a:pt x="0" y="1230457"/>
                  </a:lnTo>
                  <a:lnTo>
                    <a:pt x="860867" y="0"/>
                  </a:lnTo>
                  <a:close/>
                </a:path>
              </a:pathLst>
            </a:custGeom>
            <a:solidFill>
              <a:srgbClr val="2E677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E86380-378B-8A98-6DF1-FFAF20F26C2C}"/>
                </a:ext>
              </a:extLst>
            </p:cNvPr>
            <p:cNvSpPr/>
            <p:nvPr/>
          </p:nvSpPr>
          <p:spPr>
            <a:xfrm>
              <a:off x="12986355" y="1827347"/>
              <a:ext cx="1039512" cy="2563828"/>
            </a:xfrm>
            <a:custGeom>
              <a:avLst/>
              <a:gdLst>
                <a:gd name="connsiteX0" fmla="*/ 0 w 1039512"/>
                <a:gd name="connsiteY0" fmla="*/ 0 h 2563828"/>
                <a:gd name="connsiteX1" fmla="*/ 1039513 w 1039512"/>
                <a:gd name="connsiteY1" fmla="*/ 1333372 h 2563828"/>
                <a:gd name="connsiteX2" fmla="*/ 178646 w 1039512"/>
                <a:gd name="connsiteY2" fmla="*/ 2563829 h 2563828"/>
                <a:gd name="connsiteX3" fmla="*/ 0 w 1039512"/>
                <a:gd name="connsiteY3" fmla="*/ 0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12" h="2563828">
                  <a:moveTo>
                    <a:pt x="0" y="0"/>
                  </a:moveTo>
                  <a:lnTo>
                    <a:pt x="1039513" y="1333372"/>
                  </a:lnTo>
                  <a:lnTo>
                    <a:pt x="178646" y="256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3496012-8FCF-3171-7FAC-7B85FFD8AEA2}"/>
                </a:ext>
              </a:extLst>
            </p:cNvPr>
            <p:cNvSpPr/>
            <p:nvPr/>
          </p:nvSpPr>
          <p:spPr>
            <a:xfrm>
              <a:off x="12988945" y="570352"/>
              <a:ext cx="1036923" cy="2590366"/>
            </a:xfrm>
            <a:custGeom>
              <a:avLst/>
              <a:gdLst>
                <a:gd name="connsiteX0" fmla="*/ 197416 w 1036923"/>
                <a:gd name="connsiteY0" fmla="*/ 0 h 2590366"/>
                <a:gd name="connsiteX1" fmla="*/ 1036924 w 1036923"/>
                <a:gd name="connsiteY1" fmla="*/ 2590367 h 2590366"/>
                <a:gd name="connsiteX2" fmla="*/ 0 w 1036923"/>
                <a:gd name="connsiteY2" fmla="*/ 1295831 h 2590366"/>
                <a:gd name="connsiteX3" fmla="*/ 197416 w 1036923"/>
                <a:gd name="connsiteY3" fmla="*/ 0 h 2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923" h="2590366">
                  <a:moveTo>
                    <a:pt x="197416" y="0"/>
                  </a:moveTo>
                  <a:lnTo>
                    <a:pt x="1036924" y="2590367"/>
                  </a:lnTo>
                  <a:lnTo>
                    <a:pt x="0" y="1295831"/>
                  </a:lnTo>
                  <a:lnTo>
                    <a:pt x="197416" y="0"/>
                  </a:lnTo>
                  <a:close/>
                </a:path>
              </a:pathLst>
            </a:custGeom>
            <a:solidFill>
              <a:srgbClr val="0065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0F8A05-143A-B333-2836-EF0D15909F7E}"/>
                </a:ext>
              </a:extLst>
            </p:cNvPr>
            <p:cNvSpPr/>
            <p:nvPr/>
          </p:nvSpPr>
          <p:spPr>
            <a:xfrm>
              <a:off x="11576606" y="-296339"/>
              <a:ext cx="1605224" cy="2123686"/>
            </a:xfrm>
            <a:custGeom>
              <a:avLst/>
              <a:gdLst>
                <a:gd name="connsiteX0" fmla="*/ 0 w 1605224"/>
                <a:gd name="connsiteY0" fmla="*/ 0 h 2123686"/>
                <a:gd name="connsiteX1" fmla="*/ 1605225 w 1605224"/>
                <a:gd name="connsiteY1" fmla="*/ 899703 h 2123686"/>
                <a:gd name="connsiteX2" fmla="*/ 1409750 w 1605224"/>
                <a:gd name="connsiteY2" fmla="*/ 2123687 h 2123686"/>
                <a:gd name="connsiteX3" fmla="*/ 0 w 1605224"/>
                <a:gd name="connsiteY3" fmla="*/ 0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224" h="2123686">
                  <a:moveTo>
                    <a:pt x="0" y="0"/>
                  </a:moveTo>
                  <a:lnTo>
                    <a:pt x="1605225" y="899703"/>
                  </a:lnTo>
                  <a:lnTo>
                    <a:pt x="1409750" y="212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94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F38BAB-A2C8-35AB-E9BE-A37157BB473B}"/>
                </a:ext>
              </a:extLst>
            </p:cNvPr>
            <p:cNvSpPr/>
            <p:nvPr/>
          </p:nvSpPr>
          <p:spPr>
            <a:xfrm>
              <a:off x="10396636" y="-296339"/>
              <a:ext cx="2589719" cy="2123686"/>
            </a:xfrm>
            <a:custGeom>
              <a:avLst/>
              <a:gdLst>
                <a:gd name="connsiteX0" fmla="*/ 0 w 2589719"/>
                <a:gd name="connsiteY0" fmla="*/ 1224631 h 2123686"/>
                <a:gd name="connsiteX1" fmla="*/ 2589720 w 2589719"/>
                <a:gd name="connsiteY1" fmla="*/ 2123687 h 2123686"/>
                <a:gd name="connsiteX2" fmla="*/ 1179970 w 2589719"/>
                <a:gd name="connsiteY2" fmla="*/ 0 h 2123686"/>
                <a:gd name="connsiteX3" fmla="*/ 0 w 2589719"/>
                <a:gd name="connsiteY3" fmla="*/ 1224631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123686">
                  <a:moveTo>
                    <a:pt x="0" y="1224631"/>
                  </a:moveTo>
                  <a:lnTo>
                    <a:pt x="2589720" y="2123687"/>
                  </a:lnTo>
                  <a:lnTo>
                    <a:pt x="1179970" y="0"/>
                  </a:lnTo>
                  <a:lnTo>
                    <a:pt x="0" y="1224631"/>
                  </a:lnTo>
                  <a:close/>
                </a:path>
              </a:pathLst>
            </a:custGeom>
            <a:solidFill>
              <a:srgbClr val="61A9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7DC4BA6-FA16-453A-20F5-540CF3F1FC84}"/>
                </a:ext>
              </a:extLst>
            </p:cNvPr>
            <p:cNvSpPr/>
            <p:nvPr/>
          </p:nvSpPr>
          <p:spPr>
            <a:xfrm>
              <a:off x="8904683" y="-1010923"/>
              <a:ext cx="2671922" cy="1964458"/>
            </a:xfrm>
            <a:custGeom>
              <a:avLst/>
              <a:gdLst>
                <a:gd name="connsiteX0" fmla="*/ 0 w 2671922"/>
                <a:gd name="connsiteY0" fmla="*/ 0 h 1964458"/>
                <a:gd name="connsiteX1" fmla="*/ 1491953 w 2671922"/>
                <a:gd name="connsiteY1" fmla="*/ 1964459 h 1964458"/>
                <a:gd name="connsiteX2" fmla="*/ 2671923 w 2671922"/>
                <a:gd name="connsiteY2" fmla="*/ 714584 h 1964458"/>
                <a:gd name="connsiteX3" fmla="*/ 0 w 2671922"/>
                <a:gd name="connsiteY3" fmla="*/ 0 h 19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922" h="1964458">
                  <a:moveTo>
                    <a:pt x="0" y="0"/>
                  </a:moveTo>
                  <a:lnTo>
                    <a:pt x="1491953" y="1964459"/>
                  </a:lnTo>
                  <a:lnTo>
                    <a:pt x="2671923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E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7533C48-8567-BE62-50BF-3FE8121DD7F5}"/>
                </a:ext>
              </a:extLst>
            </p:cNvPr>
            <p:cNvSpPr/>
            <p:nvPr/>
          </p:nvSpPr>
          <p:spPr>
            <a:xfrm>
              <a:off x="7386192" y="-1010923"/>
              <a:ext cx="3010443" cy="2003294"/>
            </a:xfrm>
            <a:custGeom>
              <a:avLst/>
              <a:gdLst>
                <a:gd name="connsiteX0" fmla="*/ 0 w 3010443"/>
                <a:gd name="connsiteY0" fmla="*/ 2003295 h 2003294"/>
                <a:gd name="connsiteX1" fmla="*/ 3010444 w 3010443"/>
                <a:gd name="connsiteY1" fmla="*/ 1939215 h 2003294"/>
                <a:gd name="connsiteX2" fmla="*/ 1518491 w 3010443"/>
                <a:gd name="connsiteY2" fmla="*/ 0 h 2003294"/>
                <a:gd name="connsiteX3" fmla="*/ 0 w 3010443"/>
                <a:gd name="connsiteY3" fmla="*/ 2003295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2003294">
                  <a:moveTo>
                    <a:pt x="0" y="2003295"/>
                  </a:moveTo>
                  <a:lnTo>
                    <a:pt x="3010444" y="1939215"/>
                  </a:lnTo>
                  <a:lnTo>
                    <a:pt x="1518491" y="0"/>
                  </a:lnTo>
                  <a:lnTo>
                    <a:pt x="0" y="2003295"/>
                  </a:lnTo>
                  <a:close/>
                </a:path>
              </a:pathLst>
            </a:custGeom>
            <a:solidFill>
              <a:srgbClr val="8AC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F82205-BAC2-A9C7-FF16-81F4DE6A090D}"/>
                </a:ext>
              </a:extLst>
            </p:cNvPr>
            <p:cNvSpPr/>
            <p:nvPr/>
          </p:nvSpPr>
          <p:spPr>
            <a:xfrm>
              <a:off x="6896210" y="-1010923"/>
              <a:ext cx="2008472" cy="2003294"/>
            </a:xfrm>
            <a:custGeom>
              <a:avLst/>
              <a:gdLst>
                <a:gd name="connsiteX0" fmla="*/ 0 w 2008472"/>
                <a:gd name="connsiteY0" fmla="*/ 912001 h 2003294"/>
                <a:gd name="connsiteX1" fmla="*/ 489982 w 2008472"/>
                <a:gd name="connsiteY1" fmla="*/ 2003295 h 2003294"/>
                <a:gd name="connsiteX2" fmla="*/ 2008473 w 2008472"/>
                <a:gd name="connsiteY2" fmla="*/ 0 h 2003294"/>
                <a:gd name="connsiteX3" fmla="*/ 0 w 2008472"/>
                <a:gd name="connsiteY3" fmla="*/ 912001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2" h="2003294">
                  <a:moveTo>
                    <a:pt x="0" y="912001"/>
                  </a:moveTo>
                  <a:lnTo>
                    <a:pt x="489982" y="2003295"/>
                  </a:lnTo>
                  <a:lnTo>
                    <a:pt x="2008473" y="0"/>
                  </a:lnTo>
                  <a:lnTo>
                    <a:pt x="0" y="912001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2A8AA0-F590-A3E8-7E02-381DAAF167CD}"/>
                </a:ext>
              </a:extLst>
            </p:cNvPr>
            <p:cNvSpPr/>
            <p:nvPr/>
          </p:nvSpPr>
          <p:spPr>
            <a:xfrm>
              <a:off x="8947402" y="-999272"/>
              <a:ext cx="2629203" cy="702933"/>
            </a:xfrm>
            <a:custGeom>
              <a:avLst/>
              <a:gdLst>
                <a:gd name="connsiteX0" fmla="*/ 2016888 w 2629203"/>
                <a:gd name="connsiteY0" fmla="*/ 52429 h 702933"/>
                <a:gd name="connsiteX1" fmla="*/ 2629203 w 2629203"/>
                <a:gd name="connsiteY1" fmla="*/ 702933 h 702933"/>
                <a:gd name="connsiteX2" fmla="*/ 0 w 2629203"/>
                <a:gd name="connsiteY2" fmla="*/ 0 h 702933"/>
                <a:gd name="connsiteX3" fmla="*/ 2016888 w 2629203"/>
                <a:gd name="connsiteY3" fmla="*/ 52429 h 7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203" h="702933">
                  <a:moveTo>
                    <a:pt x="2016888" y="52429"/>
                  </a:moveTo>
                  <a:lnTo>
                    <a:pt x="2629203" y="702933"/>
                  </a:lnTo>
                  <a:lnTo>
                    <a:pt x="0" y="0"/>
                  </a:lnTo>
                  <a:lnTo>
                    <a:pt x="2016888" y="52429"/>
                  </a:lnTo>
                  <a:close/>
                </a:path>
              </a:pathLst>
            </a:custGeom>
            <a:solidFill>
              <a:srgbClr val="4EAB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D44AADF-9E26-AC41-3882-95EEA3249588}"/>
                </a:ext>
              </a:extLst>
            </p:cNvPr>
            <p:cNvSpPr/>
            <p:nvPr/>
          </p:nvSpPr>
          <p:spPr>
            <a:xfrm>
              <a:off x="10964290" y="-946843"/>
              <a:ext cx="2217540" cy="1550207"/>
            </a:xfrm>
            <a:custGeom>
              <a:avLst/>
              <a:gdLst>
                <a:gd name="connsiteX0" fmla="*/ 2217540 w 2217540"/>
                <a:gd name="connsiteY0" fmla="*/ 1550207 h 1550207"/>
                <a:gd name="connsiteX1" fmla="*/ 0 w 2217540"/>
                <a:gd name="connsiteY1" fmla="*/ 0 h 1550207"/>
                <a:gd name="connsiteX2" fmla="*/ 612316 w 2217540"/>
                <a:gd name="connsiteY2" fmla="*/ 650504 h 1550207"/>
                <a:gd name="connsiteX3" fmla="*/ 2217540 w 2217540"/>
                <a:gd name="connsiteY3" fmla="*/ 1550207 h 155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540" h="1550207">
                  <a:moveTo>
                    <a:pt x="2217540" y="1550207"/>
                  </a:moveTo>
                  <a:lnTo>
                    <a:pt x="0" y="0"/>
                  </a:lnTo>
                  <a:lnTo>
                    <a:pt x="612316" y="650504"/>
                  </a:lnTo>
                  <a:lnTo>
                    <a:pt x="2217540" y="1550207"/>
                  </a:lnTo>
                  <a:close/>
                </a:path>
              </a:pathLst>
            </a:custGeom>
            <a:solidFill>
              <a:srgbClr val="07954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3653ED0-CEBE-509E-7999-4EEFC6DB1FFD}"/>
                </a:ext>
              </a:extLst>
            </p:cNvPr>
            <p:cNvSpPr/>
            <p:nvPr/>
          </p:nvSpPr>
          <p:spPr>
            <a:xfrm>
              <a:off x="7386192" y="928292"/>
              <a:ext cx="3010443" cy="1906851"/>
            </a:xfrm>
            <a:custGeom>
              <a:avLst/>
              <a:gdLst>
                <a:gd name="connsiteX0" fmla="*/ 0 w 3010443"/>
                <a:gd name="connsiteY0" fmla="*/ 64080 h 1906851"/>
                <a:gd name="connsiteX1" fmla="*/ 1282238 w 3010443"/>
                <a:gd name="connsiteY1" fmla="*/ 1906852 h 1906851"/>
                <a:gd name="connsiteX2" fmla="*/ 3010444 w 3010443"/>
                <a:gd name="connsiteY2" fmla="*/ 0 h 1906851"/>
                <a:gd name="connsiteX3" fmla="*/ 0 w 3010443"/>
                <a:gd name="connsiteY3" fmla="*/ 64080 h 19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1906851">
                  <a:moveTo>
                    <a:pt x="0" y="64080"/>
                  </a:moveTo>
                  <a:lnTo>
                    <a:pt x="1282238" y="1906852"/>
                  </a:lnTo>
                  <a:lnTo>
                    <a:pt x="3010444" y="0"/>
                  </a:lnTo>
                  <a:lnTo>
                    <a:pt x="0" y="64080"/>
                  </a:lnTo>
                  <a:close/>
                </a:path>
              </a:pathLst>
            </a:custGeom>
            <a:solidFill>
              <a:srgbClr val="71B24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719CF86-FE2A-0486-0B60-B35EEE0AAB3E}"/>
                </a:ext>
              </a:extLst>
            </p:cNvPr>
            <p:cNvSpPr/>
            <p:nvPr/>
          </p:nvSpPr>
          <p:spPr>
            <a:xfrm>
              <a:off x="6512380" y="992371"/>
              <a:ext cx="2156050" cy="2767718"/>
            </a:xfrm>
            <a:custGeom>
              <a:avLst/>
              <a:gdLst>
                <a:gd name="connsiteX0" fmla="*/ 0 w 2156050"/>
                <a:gd name="connsiteY0" fmla="*/ 2767718 h 2767718"/>
                <a:gd name="connsiteX1" fmla="*/ 2156050 w 2156050"/>
                <a:gd name="connsiteY1" fmla="*/ 1842772 h 2767718"/>
                <a:gd name="connsiteX2" fmla="*/ 873812 w 2156050"/>
                <a:gd name="connsiteY2" fmla="*/ 0 h 2767718"/>
                <a:gd name="connsiteX3" fmla="*/ 0 w 2156050"/>
                <a:gd name="connsiteY3" fmla="*/ 2767718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050" h="2767718">
                  <a:moveTo>
                    <a:pt x="0" y="2767718"/>
                  </a:moveTo>
                  <a:lnTo>
                    <a:pt x="2156050" y="1842772"/>
                  </a:lnTo>
                  <a:lnTo>
                    <a:pt x="873812" y="0"/>
                  </a:lnTo>
                  <a:lnTo>
                    <a:pt x="0" y="2767718"/>
                  </a:lnTo>
                  <a:close/>
                </a:path>
              </a:pathLst>
            </a:custGeom>
            <a:solidFill>
              <a:srgbClr val="3CA5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696D2B6-26B8-4B56-D6F1-E1FA73383BDB}"/>
                </a:ext>
              </a:extLst>
            </p:cNvPr>
            <p:cNvSpPr/>
            <p:nvPr/>
          </p:nvSpPr>
          <p:spPr>
            <a:xfrm>
              <a:off x="5562190" y="992371"/>
              <a:ext cx="1824001" cy="2767718"/>
            </a:xfrm>
            <a:custGeom>
              <a:avLst/>
              <a:gdLst>
                <a:gd name="connsiteX0" fmla="*/ 0 w 1824001"/>
                <a:gd name="connsiteY0" fmla="*/ 889346 h 2767718"/>
                <a:gd name="connsiteX1" fmla="*/ 950190 w 1824001"/>
                <a:gd name="connsiteY1" fmla="*/ 2767718 h 2767718"/>
                <a:gd name="connsiteX2" fmla="*/ 1824002 w 1824001"/>
                <a:gd name="connsiteY2" fmla="*/ 0 h 2767718"/>
                <a:gd name="connsiteX3" fmla="*/ 0 w 1824001"/>
                <a:gd name="connsiteY3" fmla="*/ 889346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2767718">
                  <a:moveTo>
                    <a:pt x="0" y="889346"/>
                  </a:moveTo>
                  <a:lnTo>
                    <a:pt x="950190" y="2767718"/>
                  </a:lnTo>
                  <a:lnTo>
                    <a:pt x="1824002" y="0"/>
                  </a:lnTo>
                  <a:lnTo>
                    <a:pt x="0" y="889346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0B40E24-052C-DA42-845C-55E5F68F1820}"/>
                </a:ext>
              </a:extLst>
            </p:cNvPr>
            <p:cNvSpPr/>
            <p:nvPr/>
          </p:nvSpPr>
          <p:spPr>
            <a:xfrm>
              <a:off x="5562190" y="-98922"/>
              <a:ext cx="1824001" cy="1980640"/>
            </a:xfrm>
            <a:custGeom>
              <a:avLst/>
              <a:gdLst>
                <a:gd name="connsiteX0" fmla="*/ 1334020 w 1824001"/>
                <a:gd name="connsiteY0" fmla="*/ 0 h 1980640"/>
                <a:gd name="connsiteX1" fmla="*/ 0 w 1824001"/>
                <a:gd name="connsiteY1" fmla="*/ 1980640 h 1980640"/>
                <a:gd name="connsiteX2" fmla="*/ 1824002 w 1824001"/>
                <a:gd name="connsiteY2" fmla="*/ 1091294 h 1980640"/>
                <a:gd name="connsiteX3" fmla="*/ 1334020 w 1824001"/>
                <a:gd name="connsiteY3" fmla="*/ 0 h 19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1980640">
                  <a:moveTo>
                    <a:pt x="1334020" y="0"/>
                  </a:moveTo>
                  <a:lnTo>
                    <a:pt x="0" y="1980640"/>
                  </a:lnTo>
                  <a:lnTo>
                    <a:pt x="1824002" y="1091294"/>
                  </a:lnTo>
                  <a:lnTo>
                    <a:pt x="1334020" y="0"/>
                  </a:lnTo>
                  <a:close/>
                </a:path>
              </a:pathLst>
            </a:custGeom>
            <a:solidFill>
              <a:srgbClr val="8FC9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1A01BCA-F92D-E6B8-110A-CCD0DE8CEBF9}"/>
                </a:ext>
              </a:extLst>
            </p:cNvPr>
            <p:cNvSpPr/>
            <p:nvPr/>
          </p:nvSpPr>
          <p:spPr>
            <a:xfrm>
              <a:off x="5524002" y="1881718"/>
              <a:ext cx="988378" cy="2598781"/>
            </a:xfrm>
            <a:custGeom>
              <a:avLst/>
              <a:gdLst>
                <a:gd name="connsiteX0" fmla="*/ 0 w 988378"/>
                <a:gd name="connsiteY0" fmla="*/ 2598781 h 2598781"/>
                <a:gd name="connsiteX1" fmla="*/ 988378 w 988378"/>
                <a:gd name="connsiteY1" fmla="*/ 1878372 h 2598781"/>
                <a:gd name="connsiteX2" fmla="*/ 38189 w 988378"/>
                <a:gd name="connsiteY2" fmla="*/ 0 h 2598781"/>
                <a:gd name="connsiteX3" fmla="*/ 0 w 988378"/>
                <a:gd name="connsiteY3" fmla="*/ 2598781 h 25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378" h="2598781">
                  <a:moveTo>
                    <a:pt x="0" y="2598781"/>
                  </a:moveTo>
                  <a:lnTo>
                    <a:pt x="988378" y="1878372"/>
                  </a:lnTo>
                  <a:lnTo>
                    <a:pt x="38189" y="0"/>
                  </a:lnTo>
                  <a:lnTo>
                    <a:pt x="0" y="2598781"/>
                  </a:lnTo>
                  <a:close/>
                </a:path>
              </a:pathLst>
            </a:custGeom>
            <a:solidFill>
              <a:srgbClr val="61A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9E317B3-5D96-B7B0-73FC-884840A26E0E}"/>
                </a:ext>
              </a:extLst>
            </p:cNvPr>
            <p:cNvSpPr/>
            <p:nvPr/>
          </p:nvSpPr>
          <p:spPr>
            <a:xfrm>
              <a:off x="8393988" y="7274108"/>
              <a:ext cx="2768365" cy="191591"/>
            </a:xfrm>
            <a:custGeom>
              <a:avLst/>
              <a:gdLst>
                <a:gd name="connsiteX0" fmla="*/ 0 w 2768365"/>
                <a:gd name="connsiteY0" fmla="*/ 191592 h 191591"/>
                <a:gd name="connsiteX1" fmla="*/ 2768366 w 2768365"/>
                <a:gd name="connsiteY1" fmla="*/ 146930 h 191591"/>
                <a:gd name="connsiteX2" fmla="*/ 822678 w 2768365"/>
                <a:gd name="connsiteY2" fmla="*/ 0 h 191591"/>
                <a:gd name="connsiteX3" fmla="*/ 0 w 2768365"/>
                <a:gd name="connsiteY3" fmla="*/ 191592 h 19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365" h="191591">
                  <a:moveTo>
                    <a:pt x="0" y="191592"/>
                  </a:moveTo>
                  <a:lnTo>
                    <a:pt x="2768366" y="146930"/>
                  </a:lnTo>
                  <a:lnTo>
                    <a:pt x="822678" y="0"/>
                  </a:lnTo>
                  <a:lnTo>
                    <a:pt x="0" y="191592"/>
                  </a:lnTo>
                  <a:close/>
                </a:path>
              </a:pathLst>
            </a:custGeom>
            <a:solidFill>
              <a:srgbClr val="5088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F1806C-5DDC-00CA-BC03-D76DFD40DA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760" y="6721475"/>
            <a:ext cx="6127750" cy="1077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-4547025" y="-1755782"/>
            <a:ext cx="2827519" cy="892578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57806" y="9342162"/>
            <a:ext cx="1751360" cy="77173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7A0C7FD2-15FB-AE5C-2264-5A4000CA5887}"/>
              </a:ext>
            </a:extLst>
          </p:cNvPr>
          <p:cNvSpPr/>
          <p:nvPr userDrawn="1"/>
        </p:nvSpPr>
        <p:spPr>
          <a:xfrm>
            <a:off x="-2379945" y="-2016369"/>
            <a:ext cx="16119392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02983E-7443-0BAA-EDEA-F86B0E35963B}"/>
              </a:ext>
            </a:extLst>
          </p:cNvPr>
          <p:cNvSpPr/>
          <p:nvPr userDrawn="1"/>
        </p:nvSpPr>
        <p:spPr>
          <a:xfrm>
            <a:off x="-426905" y="6858000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C3A14C-1B70-A13D-E9F0-3113C699266F}"/>
              </a:ext>
            </a:extLst>
          </p:cNvPr>
          <p:cNvSpPr/>
          <p:nvPr userDrawn="1"/>
        </p:nvSpPr>
        <p:spPr>
          <a:xfrm>
            <a:off x="12168855" y="-1771800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5881C6-C723-E56E-6480-86B7D4E6CEDA}"/>
              </a:ext>
            </a:extLst>
          </p:cNvPr>
          <p:cNvSpPr/>
          <p:nvPr userDrawn="1"/>
        </p:nvSpPr>
        <p:spPr>
          <a:xfrm>
            <a:off x="-2567791" y="-675506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9A78CA-86A7-4868-3090-940F90D51C7E}"/>
              </a:ext>
            </a:extLst>
          </p:cNvPr>
          <p:cNvSpPr/>
          <p:nvPr userDrawn="1"/>
        </p:nvSpPr>
        <p:spPr>
          <a:xfrm>
            <a:off x="341088" y="886953"/>
            <a:ext cx="11478462" cy="5689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05999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CD8DD6C-A434-1A3F-0E32-8565FF6BE3F1}"/>
              </a:ext>
            </a:extLst>
          </p:cNvPr>
          <p:cNvSpPr/>
          <p:nvPr userDrawn="1"/>
        </p:nvSpPr>
        <p:spPr>
          <a:xfrm>
            <a:off x="313884" y="-6710"/>
            <a:ext cx="11478462" cy="6864710"/>
          </a:xfrm>
          <a:prstGeom prst="rect">
            <a:avLst/>
          </a:prstGeom>
          <a:gradFill>
            <a:gsLst>
              <a:gs pos="97203">
                <a:srgbClr val="007DB6"/>
              </a:gs>
              <a:gs pos="0">
                <a:srgbClr val="8CC63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460BA2-97CE-C92F-A305-E73EB521EAE1}"/>
              </a:ext>
            </a:extLst>
          </p:cNvPr>
          <p:cNvGrpSpPr/>
          <p:nvPr userDrawn="1"/>
        </p:nvGrpSpPr>
        <p:grpSpPr>
          <a:xfrm flipH="1">
            <a:off x="-2146051" y="-602617"/>
            <a:ext cx="7982293" cy="7985032"/>
            <a:chOff x="5524002" y="-1010923"/>
            <a:chExt cx="8501866" cy="84766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9A94CCF-9C7E-D705-EE9B-BF9DB0AC2A9A}"/>
                </a:ext>
              </a:extLst>
            </p:cNvPr>
            <p:cNvSpPr/>
            <p:nvPr/>
          </p:nvSpPr>
          <p:spPr>
            <a:xfrm>
              <a:off x="6512380" y="3760090"/>
              <a:ext cx="2351524" cy="2672570"/>
            </a:xfrm>
            <a:custGeom>
              <a:avLst/>
              <a:gdLst>
                <a:gd name="connsiteX0" fmla="*/ 0 w 2351524"/>
                <a:gd name="connsiteY0" fmla="*/ 0 h 2672570"/>
                <a:gd name="connsiteX1" fmla="*/ 383830 w 2351524"/>
                <a:gd name="connsiteY1" fmla="*/ 2672570 h 2672570"/>
                <a:gd name="connsiteX2" fmla="*/ 2351525 w 2351524"/>
                <a:gd name="connsiteY2" fmla="*/ 1640825 h 2672570"/>
                <a:gd name="connsiteX3" fmla="*/ 0 w 2351524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672570">
                  <a:moveTo>
                    <a:pt x="0" y="0"/>
                  </a:moveTo>
                  <a:lnTo>
                    <a:pt x="383830" y="2672570"/>
                  </a:lnTo>
                  <a:lnTo>
                    <a:pt x="2351525" y="1640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F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5925952-FF57-9C32-6784-530FEB6EF085}"/>
                </a:ext>
              </a:extLst>
            </p:cNvPr>
            <p:cNvSpPr/>
            <p:nvPr/>
          </p:nvSpPr>
          <p:spPr>
            <a:xfrm>
              <a:off x="6512380" y="2835143"/>
              <a:ext cx="2351524" cy="2565770"/>
            </a:xfrm>
            <a:custGeom>
              <a:avLst/>
              <a:gdLst>
                <a:gd name="connsiteX0" fmla="*/ 2156050 w 2351524"/>
                <a:gd name="connsiteY0" fmla="*/ 0 h 2565770"/>
                <a:gd name="connsiteX1" fmla="*/ 2351525 w 2351524"/>
                <a:gd name="connsiteY1" fmla="*/ 2565771 h 2565770"/>
                <a:gd name="connsiteX2" fmla="*/ 0 w 2351524"/>
                <a:gd name="connsiteY2" fmla="*/ 924946 h 2565770"/>
                <a:gd name="connsiteX3" fmla="*/ 2156050 w 2351524"/>
                <a:gd name="connsiteY3" fmla="*/ 0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565770">
                  <a:moveTo>
                    <a:pt x="2156050" y="0"/>
                  </a:moveTo>
                  <a:lnTo>
                    <a:pt x="2351525" y="2565771"/>
                  </a:lnTo>
                  <a:lnTo>
                    <a:pt x="0" y="924946"/>
                  </a:lnTo>
                  <a:lnTo>
                    <a:pt x="2156050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F4A56-828D-1B34-1172-15DC80FBE6F4}"/>
                </a:ext>
              </a:extLst>
            </p:cNvPr>
            <p:cNvSpPr/>
            <p:nvPr/>
          </p:nvSpPr>
          <p:spPr>
            <a:xfrm>
              <a:off x="8668430" y="2835143"/>
              <a:ext cx="2570301" cy="2565770"/>
            </a:xfrm>
            <a:custGeom>
              <a:avLst/>
              <a:gdLst>
                <a:gd name="connsiteX0" fmla="*/ 2570302 w 2570301"/>
                <a:gd name="connsiteY0" fmla="*/ 771543 h 2565770"/>
                <a:gd name="connsiteX1" fmla="*/ 195475 w 2570301"/>
                <a:gd name="connsiteY1" fmla="*/ 2565771 h 2565770"/>
                <a:gd name="connsiteX2" fmla="*/ 0 w 2570301"/>
                <a:gd name="connsiteY2" fmla="*/ 0 h 2565770"/>
                <a:gd name="connsiteX3" fmla="*/ 2570302 w 2570301"/>
                <a:gd name="connsiteY3" fmla="*/ 771543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565770">
                  <a:moveTo>
                    <a:pt x="2570302" y="771543"/>
                  </a:moveTo>
                  <a:lnTo>
                    <a:pt x="195475" y="2565771"/>
                  </a:lnTo>
                  <a:lnTo>
                    <a:pt x="0" y="0"/>
                  </a:lnTo>
                  <a:lnTo>
                    <a:pt x="2570302" y="771543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F3E453-ACB4-A9B4-8303-6196AB98E77C}"/>
                </a:ext>
              </a:extLst>
            </p:cNvPr>
            <p:cNvSpPr/>
            <p:nvPr/>
          </p:nvSpPr>
          <p:spPr>
            <a:xfrm>
              <a:off x="8668430" y="928292"/>
              <a:ext cx="2570301" cy="2678395"/>
            </a:xfrm>
            <a:custGeom>
              <a:avLst/>
              <a:gdLst>
                <a:gd name="connsiteX0" fmla="*/ 1728206 w 2570301"/>
                <a:gd name="connsiteY0" fmla="*/ 0 h 2678395"/>
                <a:gd name="connsiteX1" fmla="*/ 2570302 w 2570301"/>
                <a:gd name="connsiteY1" fmla="*/ 2678395 h 2678395"/>
                <a:gd name="connsiteX2" fmla="*/ 0 w 2570301"/>
                <a:gd name="connsiteY2" fmla="*/ 1906852 h 2678395"/>
                <a:gd name="connsiteX3" fmla="*/ 1728206 w 2570301"/>
                <a:gd name="connsiteY3" fmla="*/ 0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678395">
                  <a:moveTo>
                    <a:pt x="1728206" y="0"/>
                  </a:moveTo>
                  <a:lnTo>
                    <a:pt x="2570302" y="2678395"/>
                  </a:lnTo>
                  <a:lnTo>
                    <a:pt x="0" y="1906852"/>
                  </a:lnTo>
                  <a:lnTo>
                    <a:pt x="1728206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6B17D8-E6A7-D79B-12E9-E12F5A7B0B16}"/>
                </a:ext>
              </a:extLst>
            </p:cNvPr>
            <p:cNvSpPr/>
            <p:nvPr/>
          </p:nvSpPr>
          <p:spPr>
            <a:xfrm>
              <a:off x="10396636" y="928292"/>
              <a:ext cx="2589719" cy="2678395"/>
            </a:xfrm>
            <a:custGeom>
              <a:avLst/>
              <a:gdLst>
                <a:gd name="connsiteX0" fmla="*/ 2589720 w 2589719"/>
                <a:gd name="connsiteY0" fmla="*/ 899055 h 2678395"/>
                <a:gd name="connsiteX1" fmla="*/ 842096 w 2589719"/>
                <a:gd name="connsiteY1" fmla="*/ 2678395 h 2678395"/>
                <a:gd name="connsiteX2" fmla="*/ 0 w 2589719"/>
                <a:gd name="connsiteY2" fmla="*/ 0 h 2678395"/>
                <a:gd name="connsiteX3" fmla="*/ 2589720 w 2589719"/>
                <a:gd name="connsiteY3" fmla="*/ 899055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678395">
                  <a:moveTo>
                    <a:pt x="2589720" y="899055"/>
                  </a:moveTo>
                  <a:lnTo>
                    <a:pt x="842096" y="2678395"/>
                  </a:lnTo>
                  <a:lnTo>
                    <a:pt x="0" y="0"/>
                  </a:lnTo>
                  <a:lnTo>
                    <a:pt x="2589720" y="899055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709946-8956-CD0E-90A9-A1D6F7324453}"/>
                </a:ext>
              </a:extLst>
            </p:cNvPr>
            <p:cNvSpPr/>
            <p:nvPr/>
          </p:nvSpPr>
          <p:spPr>
            <a:xfrm>
              <a:off x="11238732" y="1827347"/>
              <a:ext cx="1926269" cy="2563828"/>
            </a:xfrm>
            <a:custGeom>
              <a:avLst/>
              <a:gdLst>
                <a:gd name="connsiteX0" fmla="*/ 1926270 w 1926269"/>
                <a:gd name="connsiteY0" fmla="*/ 2563829 h 2563828"/>
                <a:gd name="connsiteX1" fmla="*/ 1747624 w 1926269"/>
                <a:gd name="connsiteY1" fmla="*/ 0 h 2563828"/>
                <a:gd name="connsiteX2" fmla="*/ 0 w 1926269"/>
                <a:gd name="connsiteY2" fmla="*/ 1779340 h 2563828"/>
                <a:gd name="connsiteX3" fmla="*/ 1926270 w 1926269"/>
                <a:gd name="connsiteY3" fmla="*/ 2563829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563828">
                  <a:moveTo>
                    <a:pt x="1926270" y="2563829"/>
                  </a:moveTo>
                  <a:lnTo>
                    <a:pt x="1747624" y="0"/>
                  </a:lnTo>
                  <a:lnTo>
                    <a:pt x="0" y="1779340"/>
                  </a:lnTo>
                  <a:lnTo>
                    <a:pt x="1926270" y="2563829"/>
                  </a:lnTo>
                  <a:close/>
                </a:path>
              </a:pathLst>
            </a:custGeom>
            <a:solidFill>
              <a:srgbClr val="3596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86594A-A10B-60AE-5C49-31A46E4CCBC3}"/>
                </a:ext>
              </a:extLst>
            </p:cNvPr>
            <p:cNvSpPr/>
            <p:nvPr/>
          </p:nvSpPr>
          <p:spPr>
            <a:xfrm>
              <a:off x="11238732" y="3606687"/>
              <a:ext cx="1926269" cy="2685515"/>
            </a:xfrm>
            <a:custGeom>
              <a:avLst/>
              <a:gdLst>
                <a:gd name="connsiteX0" fmla="*/ 337874 w 1926269"/>
                <a:gd name="connsiteY0" fmla="*/ 2685516 h 2685515"/>
                <a:gd name="connsiteX1" fmla="*/ 1926270 w 1926269"/>
                <a:gd name="connsiteY1" fmla="*/ 784489 h 2685515"/>
                <a:gd name="connsiteX2" fmla="*/ 0 w 1926269"/>
                <a:gd name="connsiteY2" fmla="*/ 0 h 2685515"/>
                <a:gd name="connsiteX3" fmla="*/ 337874 w 1926269"/>
                <a:gd name="connsiteY3" fmla="*/ 2685516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685515">
                  <a:moveTo>
                    <a:pt x="337874" y="2685516"/>
                  </a:moveTo>
                  <a:lnTo>
                    <a:pt x="1926270" y="784489"/>
                  </a:lnTo>
                  <a:lnTo>
                    <a:pt x="0" y="0"/>
                  </a:lnTo>
                  <a:lnTo>
                    <a:pt x="337874" y="2685516"/>
                  </a:lnTo>
                  <a:close/>
                </a:path>
              </a:pathLst>
            </a:custGeom>
            <a:solidFill>
              <a:srgbClr val="267F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06A4ED-4934-3269-A3F3-580DCB61A423}"/>
                </a:ext>
              </a:extLst>
            </p:cNvPr>
            <p:cNvSpPr/>
            <p:nvPr/>
          </p:nvSpPr>
          <p:spPr>
            <a:xfrm>
              <a:off x="8863905" y="3606687"/>
              <a:ext cx="2712700" cy="2685515"/>
            </a:xfrm>
            <a:custGeom>
              <a:avLst/>
              <a:gdLst>
                <a:gd name="connsiteX0" fmla="*/ 0 w 2712700"/>
                <a:gd name="connsiteY0" fmla="*/ 1794227 h 2685515"/>
                <a:gd name="connsiteX1" fmla="*/ 2712701 w 2712700"/>
                <a:gd name="connsiteY1" fmla="*/ 2685516 h 2685515"/>
                <a:gd name="connsiteX2" fmla="*/ 2374827 w 2712700"/>
                <a:gd name="connsiteY2" fmla="*/ 0 h 2685515"/>
                <a:gd name="connsiteX3" fmla="*/ 0 w 2712700"/>
                <a:gd name="connsiteY3" fmla="*/ 1794227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2685515">
                  <a:moveTo>
                    <a:pt x="0" y="1794227"/>
                  </a:moveTo>
                  <a:lnTo>
                    <a:pt x="2712701" y="2685516"/>
                  </a:lnTo>
                  <a:lnTo>
                    <a:pt x="2374827" y="0"/>
                  </a:lnTo>
                  <a:lnTo>
                    <a:pt x="0" y="1794227"/>
                  </a:lnTo>
                  <a:close/>
                </a:path>
              </a:pathLst>
            </a:custGeom>
            <a:solidFill>
              <a:srgbClr val="108D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421F3B-932C-4649-F124-6E7B13B137AC}"/>
                </a:ext>
              </a:extLst>
            </p:cNvPr>
            <p:cNvSpPr/>
            <p:nvPr/>
          </p:nvSpPr>
          <p:spPr>
            <a:xfrm>
              <a:off x="6896210" y="5400914"/>
              <a:ext cx="2320456" cy="1873194"/>
            </a:xfrm>
            <a:custGeom>
              <a:avLst/>
              <a:gdLst>
                <a:gd name="connsiteX0" fmla="*/ 0 w 2320456"/>
                <a:gd name="connsiteY0" fmla="*/ 1031746 h 1873194"/>
                <a:gd name="connsiteX1" fmla="*/ 2320456 w 2320456"/>
                <a:gd name="connsiteY1" fmla="*/ 1873194 h 1873194"/>
                <a:gd name="connsiteX2" fmla="*/ 1967695 w 2320456"/>
                <a:gd name="connsiteY2" fmla="*/ 0 h 1873194"/>
                <a:gd name="connsiteX3" fmla="*/ 0 w 2320456"/>
                <a:gd name="connsiteY3" fmla="*/ 1031746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873194">
                  <a:moveTo>
                    <a:pt x="0" y="1031746"/>
                  </a:moveTo>
                  <a:lnTo>
                    <a:pt x="2320456" y="1873194"/>
                  </a:lnTo>
                  <a:lnTo>
                    <a:pt x="1967695" y="0"/>
                  </a:lnTo>
                  <a:lnTo>
                    <a:pt x="0" y="1031746"/>
                  </a:lnTo>
                  <a:close/>
                </a:path>
              </a:pathLst>
            </a:custGeom>
            <a:solidFill>
              <a:srgbClr val="2F71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C1F1E4-FC71-6CFA-E68F-2E4F026AD6B6}"/>
                </a:ext>
              </a:extLst>
            </p:cNvPr>
            <p:cNvSpPr/>
            <p:nvPr/>
          </p:nvSpPr>
          <p:spPr>
            <a:xfrm>
              <a:off x="8863905" y="5400914"/>
              <a:ext cx="2712700" cy="1873194"/>
            </a:xfrm>
            <a:custGeom>
              <a:avLst/>
              <a:gdLst>
                <a:gd name="connsiteX0" fmla="*/ 2712701 w 2712700"/>
                <a:gd name="connsiteY0" fmla="*/ 891288 h 1873194"/>
                <a:gd name="connsiteX1" fmla="*/ 352761 w 2712700"/>
                <a:gd name="connsiteY1" fmla="*/ 1873194 h 1873194"/>
                <a:gd name="connsiteX2" fmla="*/ 0 w 2712700"/>
                <a:gd name="connsiteY2" fmla="*/ 0 h 1873194"/>
                <a:gd name="connsiteX3" fmla="*/ 2712701 w 2712700"/>
                <a:gd name="connsiteY3" fmla="*/ 891288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1873194">
                  <a:moveTo>
                    <a:pt x="2712701" y="891288"/>
                  </a:moveTo>
                  <a:lnTo>
                    <a:pt x="352761" y="1873194"/>
                  </a:lnTo>
                  <a:lnTo>
                    <a:pt x="0" y="0"/>
                  </a:lnTo>
                  <a:lnTo>
                    <a:pt x="2712701" y="891288"/>
                  </a:lnTo>
                  <a:close/>
                </a:path>
              </a:pathLst>
            </a:custGeom>
            <a:solidFill>
              <a:srgbClr val="3F78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CB465B-4025-233D-A225-9812C95C5324}"/>
                </a:ext>
              </a:extLst>
            </p:cNvPr>
            <p:cNvSpPr/>
            <p:nvPr/>
          </p:nvSpPr>
          <p:spPr>
            <a:xfrm>
              <a:off x="6896210" y="6432660"/>
              <a:ext cx="2320456" cy="1033040"/>
            </a:xfrm>
            <a:custGeom>
              <a:avLst/>
              <a:gdLst>
                <a:gd name="connsiteX0" fmla="*/ 0 w 2320456"/>
                <a:gd name="connsiteY0" fmla="*/ 0 h 1033040"/>
                <a:gd name="connsiteX1" fmla="*/ 1497778 w 2320456"/>
                <a:gd name="connsiteY1" fmla="*/ 1033040 h 1033040"/>
                <a:gd name="connsiteX2" fmla="*/ 2320456 w 2320456"/>
                <a:gd name="connsiteY2" fmla="*/ 841449 h 1033040"/>
                <a:gd name="connsiteX3" fmla="*/ 0 w 2320456"/>
                <a:gd name="connsiteY3" fmla="*/ 0 h 10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033040">
                  <a:moveTo>
                    <a:pt x="0" y="0"/>
                  </a:moveTo>
                  <a:lnTo>
                    <a:pt x="1497778" y="1033040"/>
                  </a:lnTo>
                  <a:lnTo>
                    <a:pt x="2320456" y="841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7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5D237E-CB20-7FD8-8A98-7C71A4C06BD9}"/>
                </a:ext>
              </a:extLst>
            </p:cNvPr>
            <p:cNvSpPr/>
            <p:nvPr/>
          </p:nvSpPr>
          <p:spPr>
            <a:xfrm>
              <a:off x="5524002" y="3760090"/>
              <a:ext cx="1372208" cy="2672570"/>
            </a:xfrm>
            <a:custGeom>
              <a:avLst/>
              <a:gdLst>
                <a:gd name="connsiteX0" fmla="*/ 988378 w 1372208"/>
                <a:gd name="connsiteY0" fmla="*/ 0 h 2672570"/>
                <a:gd name="connsiteX1" fmla="*/ 0 w 1372208"/>
                <a:gd name="connsiteY1" fmla="*/ 720409 h 2672570"/>
                <a:gd name="connsiteX2" fmla="*/ 1372208 w 1372208"/>
                <a:gd name="connsiteY2" fmla="*/ 2672570 h 2672570"/>
                <a:gd name="connsiteX3" fmla="*/ 988378 w 1372208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208" h="2672570">
                  <a:moveTo>
                    <a:pt x="988378" y="0"/>
                  </a:moveTo>
                  <a:lnTo>
                    <a:pt x="0" y="720409"/>
                  </a:lnTo>
                  <a:lnTo>
                    <a:pt x="1372208" y="2672570"/>
                  </a:lnTo>
                  <a:lnTo>
                    <a:pt x="988378" y="0"/>
                  </a:lnTo>
                  <a:close/>
                </a:path>
              </a:pathLst>
            </a:custGeom>
            <a:solidFill>
              <a:srgbClr val="0E823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5C7E99-CE78-39CB-FCBA-93767C9D8628}"/>
                </a:ext>
              </a:extLst>
            </p:cNvPr>
            <p:cNvSpPr/>
            <p:nvPr/>
          </p:nvSpPr>
          <p:spPr>
            <a:xfrm>
              <a:off x="9216666" y="6292202"/>
              <a:ext cx="2359939" cy="1128835"/>
            </a:xfrm>
            <a:custGeom>
              <a:avLst/>
              <a:gdLst>
                <a:gd name="connsiteX0" fmla="*/ 2359940 w 2359939"/>
                <a:gd name="connsiteY0" fmla="*/ 0 h 1128835"/>
                <a:gd name="connsiteX1" fmla="*/ 1945688 w 2359939"/>
                <a:gd name="connsiteY1" fmla="*/ 1128836 h 1128835"/>
                <a:gd name="connsiteX2" fmla="*/ 0 w 2359939"/>
                <a:gd name="connsiteY2" fmla="*/ 981906 h 1128835"/>
                <a:gd name="connsiteX3" fmla="*/ 2359940 w 2359939"/>
                <a:gd name="connsiteY3" fmla="*/ 0 h 112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39" h="1128835">
                  <a:moveTo>
                    <a:pt x="2359940" y="0"/>
                  </a:moveTo>
                  <a:lnTo>
                    <a:pt x="1945688" y="1128836"/>
                  </a:lnTo>
                  <a:lnTo>
                    <a:pt x="0" y="981906"/>
                  </a:lnTo>
                  <a:lnTo>
                    <a:pt x="2359940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638F10-94E7-89CA-E30F-E4F5D29CB5BA}"/>
                </a:ext>
              </a:extLst>
            </p:cNvPr>
            <p:cNvSpPr/>
            <p:nvPr/>
          </p:nvSpPr>
          <p:spPr>
            <a:xfrm>
              <a:off x="11162354" y="5839115"/>
              <a:ext cx="2130159" cy="1581923"/>
            </a:xfrm>
            <a:custGeom>
              <a:avLst/>
              <a:gdLst>
                <a:gd name="connsiteX0" fmla="*/ 2130159 w 2130159"/>
                <a:gd name="connsiteY0" fmla="*/ 0 h 1581923"/>
                <a:gd name="connsiteX1" fmla="*/ 0 w 2130159"/>
                <a:gd name="connsiteY1" fmla="*/ 1581923 h 1581923"/>
                <a:gd name="connsiteX2" fmla="*/ 414252 w 2130159"/>
                <a:gd name="connsiteY2" fmla="*/ 453088 h 1581923"/>
                <a:gd name="connsiteX3" fmla="*/ 2130159 w 2130159"/>
                <a:gd name="connsiteY3" fmla="*/ 0 h 15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159" h="1581923">
                  <a:moveTo>
                    <a:pt x="2130159" y="0"/>
                  </a:moveTo>
                  <a:lnTo>
                    <a:pt x="0" y="1581923"/>
                  </a:lnTo>
                  <a:lnTo>
                    <a:pt x="414252" y="453088"/>
                  </a:lnTo>
                  <a:lnTo>
                    <a:pt x="2130159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CC8E03-DACE-450C-87F3-B2AC88847B6C}"/>
                </a:ext>
              </a:extLst>
            </p:cNvPr>
            <p:cNvSpPr/>
            <p:nvPr/>
          </p:nvSpPr>
          <p:spPr>
            <a:xfrm>
              <a:off x="11576606" y="4391176"/>
              <a:ext cx="1715907" cy="1901026"/>
            </a:xfrm>
            <a:custGeom>
              <a:avLst/>
              <a:gdLst>
                <a:gd name="connsiteX0" fmla="*/ 1588396 w 1715907"/>
                <a:gd name="connsiteY0" fmla="*/ 0 h 1901026"/>
                <a:gd name="connsiteX1" fmla="*/ 1715907 w 1715907"/>
                <a:gd name="connsiteY1" fmla="*/ 1447939 h 1901026"/>
                <a:gd name="connsiteX2" fmla="*/ 0 w 1715907"/>
                <a:gd name="connsiteY2" fmla="*/ 1901027 h 1901026"/>
                <a:gd name="connsiteX3" fmla="*/ 1588396 w 1715907"/>
                <a:gd name="connsiteY3" fmla="*/ 0 h 19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7" h="1901026">
                  <a:moveTo>
                    <a:pt x="1588396" y="0"/>
                  </a:moveTo>
                  <a:lnTo>
                    <a:pt x="1715907" y="1447939"/>
                  </a:lnTo>
                  <a:lnTo>
                    <a:pt x="0" y="1901027"/>
                  </a:lnTo>
                  <a:lnTo>
                    <a:pt x="1588396" y="0"/>
                  </a:lnTo>
                  <a:close/>
                </a:path>
              </a:pathLst>
            </a:custGeom>
            <a:solidFill>
              <a:srgbClr val="246F8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ED3884-1BAF-732F-0C58-4C6012632AE8}"/>
                </a:ext>
              </a:extLst>
            </p:cNvPr>
            <p:cNvSpPr/>
            <p:nvPr/>
          </p:nvSpPr>
          <p:spPr>
            <a:xfrm>
              <a:off x="13165002" y="3160719"/>
              <a:ext cx="860866" cy="2646679"/>
            </a:xfrm>
            <a:custGeom>
              <a:avLst/>
              <a:gdLst>
                <a:gd name="connsiteX0" fmla="*/ 860867 w 860866"/>
                <a:gd name="connsiteY0" fmla="*/ 0 h 2646679"/>
                <a:gd name="connsiteX1" fmla="*/ 127511 w 860866"/>
                <a:gd name="connsiteY1" fmla="*/ 2646679 h 2646679"/>
                <a:gd name="connsiteX2" fmla="*/ 0 w 860866"/>
                <a:gd name="connsiteY2" fmla="*/ 1230457 h 2646679"/>
                <a:gd name="connsiteX3" fmla="*/ 860867 w 860866"/>
                <a:gd name="connsiteY3" fmla="*/ 0 h 26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866" h="2646679">
                  <a:moveTo>
                    <a:pt x="860867" y="0"/>
                  </a:moveTo>
                  <a:lnTo>
                    <a:pt x="127511" y="2646679"/>
                  </a:lnTo>
                  <a:lnTo>
                    <a:pt x="0" y="1230457"/>
                  </a:lnTo>
                  <a:lnTo>
                    <a:pt x="860867" y="0"/>
                  </a:lnTo>
                  <a:close/>
                </a:path>
              </a:pathLst>
            </a:custGeom>
            <a:solidFill>
              <a:srgbClr val="2E677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4A7388-B981-68C5-F5FE-E49298F0C98F}"/>
                </a:ext>
              </a:extLst>
            </p:cNvPr>
            <p:cNvSpPr/>
            <p:nvPr/>
          </p:nvSpPr>
          <p:spPr>
            <a:xfrm>
              <a:off x="12986355" y="1827347"/>
              <a:ext cx="1039512" cy="2563828"/>
            </a:xfrm>
            <a:custGeom>
              <a:avLst/>
              <a:gdLst>
                <a:gd name="connsiteX0" fmla="*/ 0 w 1039512"/>
                <a:gd name="connsiteY0" fmla="*/ 0 h 2563828"/>
                <a:gd name="connsiteX1" fmla="*/ 1039513 w 1039512"/>
                <a:gd name="connsiteY1" fmla="*/ 1333372 h 2563828"/>
                <a:gd name="connsiteX2" fmla="*/ 178646 w 1039512"/>
                <a:gd name="connsiteY2" fmla="*/ 2563829 h 2563828"/>
                <a:gd name="connsiteX3" fmla="*/ 0 w 1039512"/>
                <a:gd name="connsiteY3" fmla="*/ 0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12" h="2563828">
                  <a:moveTo>
                    <a:pt x="0" y="0"/>
                  </a:moveTo>
                  <a:lnTo>
                    <a:pt x="1039513" y="1333372"/>
                  </a:lnTo>
                  <a:lnTo>
                    <a:pt x="178646" y="256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BEAEE7E-D0A4-BEBC-FFA8-6B5E5305997B}"/>
                </a:ext>
              </a:extLst>
            </p:cNvPr>
            <p:cNvSpPr/>
            <p:nvPr/>
          </p:nvSpPr>
          <p:spPr>
            <a:xfrm>
              <a:off x="12988945" y="570352"/>
              <a:ext cx="1036923" cy="2590366"/>
            </a:xfrm>
            <a:custGeom>
              <a:avLst/>
              <a:gdLst>
                <a:gd name="connsiteX0" fmla="*/ 197416 w 1036923"/>
                <a:gd name="connsiteY0" fmla="*/ 0 h 2590366"/>
                <a:gd name="connsiteX1" fmla="*/ 1036924 w 1036923"/>
                <a:gd name="connsiteY1" fmla="*/ 2590367 h 2590366"/>
                <a:gd name="connsiteX2" fmla="*/ 0 w 1036923"/>
                <a:gd name="connsiteY2" fmla="*/ 1295831 h 2590366"/>
                <a:gd name="connsiteX3" fmla="*/ 197416 w 1036923"/>
                <a:gd name="connsiteY3" fmla="*/ 0 h 2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923" h="2590366">
                  <a:moveTo>
                    <a:pt x="197416" y="0"/>
                  </a:moveTo>
                  <a:lnTo>
                    <a:pt x="1036924" y="2590367"/>
                  </a:lnTo>
                  <a:lnTo>
                    <a:pt x="0" y="1295831"/>
                  </a:lnTo>
                  <a:lnTo>
                    <a:pt x="197416" y="0"/>
                  </a:lnTo>
                  <a:close/>
                </a:path>
              </a:pathLst>
            </a:custGeom>
            <a:solidFill>
              <a:srgbClr val="0065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DB5DC3-6CDD-0F35-FECC-3BFDC49333D0}"/>
                </a:ext>
              </a:extLst>
            </p:cNvPr>
            <p:cNvSpPr/>
            <p:nvPr/>
          </p:nvSpPr>
          <p:spPr>
            <a:xfrm>
              <a:off x="11576606" y="-296339"/>
              <a:ext cx="1605224" cy="2123686"/>
            </a:xfrm>
            <a:custGeom>
              <a:avLst/>
              <a:gdLst>
                <a:gd name="connsiteX0" fmla="*/ 0 w 1605224"/>
                <a:gd name="connsiteY0" fmla="*/ 0 h 2123686"/>
                <a:gd name="connsiteX1" fmla="*/ 1605225 w 1605224"/>
                <a:gd name="connsiteY1" fmla="*/ 899703 h 2123686"/>
                <a:gd name="connsiteX2" fmla="*/ 1409750 w 1605224"/>
                <a:gd name="connsiteY2" fmla="*/ 2123687 h 2123686"/>
                <a:gd name="connsiteX3" fmla="*/ 0 w 1605224"/>
                <a:gd name="connsiteY3" fmla="*/ 0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224" h="2123686">
                  <a:moveTo>
                    <a:pt x="0" y="0"/>
                  </a:moveTo>
                  <a:lnTo>
                    <a:pt x="1605225" y="899703"/>
                  </a:lnTo>
                  <a:lnTo>
                    <a:pt x="1409750" y="212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94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B3440B-B1C3-58D7-40BA-4A821BB188AA}"/>
                </a:ext>
              </a:extLst>
            </p:cNvPr>
            <p:cNvSpPr/>
            <p:nvPr/>
          </p:nvSpPr>
          <p:spPr>
            <a:xfrm>
              <a:off x="10396636" y="-296339"/>
              <a:ext cx="2589719" cy="2123686"/>
            </a:xfrm>
            <a:custGeom>
              <a:avLst/>
              <a:gdLst>
                <a:gd name="connsiteX0" fmla="*/ 0 w 2589719"/>
                <a:gd name="connsiteY0" fmla="*/ 1224631 h 2123686"/>
                <a:gd name="connsiteX1" fmla="*/ 2589720 w 2589719"/>
                <a:gd name="connsiteY1" fmla="*/ 2123687 h 2123686"/>
                <a:gd name="connsiteX2" fmla="*/ 1179970 w 2589719"/>
                <a:gd name="connsiteY2" fmla="*/ 0 h 2123686"/>
                <a:gd name="connsiteX3" fmla="*/ 0 w 2589719"/>
                <a:gd name="connsiteY3" fmla="*/ 1224631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123686">
                  <a:moveTo>
                    <a:pt x="0" y="1224631"/>
                  </a:moveTo>
                  <a:lnTo>
                    <a:pt x="2589720" y="2123687"/>
                  </a:lnTo>
                  <a:lnTo>
                    <a:pt x="1179970" y="0"/>
                  </a:lnTo>
                  <a:lnTo>
                    <a:pt x="0" y="1224631"/>
                  </a:lnTo>
                  <a:close/>
                </a:path>
              </a:pathLst>
            </a:custGeom>
            <a:solidFill>
              <a:srgbClr val="61A9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8F57C1-32B6-E3C3-E6EC-912677578203}"/>
                </a:ext>
              </a:extLst>
            </p:cNvPr>
            <p:cNvSpPr/>
            <p:nvPr/>
          </p:nvSpPr>
          <p:spPr>
            <a:xfrm>
              <a:off x="8904683" y="-1010923"/>
              <a:ext cx="2671922" cy="1964458"/>
            </a:xfrm>
            <a:custGeom>
              <a:avLst/>
              <a:gdLst>
                <a:gd name="connsiteX0" fmla="*/ 0 w 2671922"/>
                <a:gd name="connsiteY0" fmla="*/ 0 h 1964458"/>
                <a:gd name="connsiteX1" fmla="*/ 1491953 w 2671922"/>
                <a:gd name="connsiteY1" fmla="*/ 1964459 h 1964458"/>
                <a:gd name="connsiteX2" fmla="*/ 2671923 w 2671922"/>
                <a:gd name="connsiteY2" fmla="*/ 714584 h 1964458"/>
                <a:gd name="connsiteX3" fmla="*/ 0 w 2671922"/>
                <a:gd name="connsiteY3" fmla="*/ 0 h 19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922" h="1964458">
                  <a:moveTo>
                    <a:pt x="0" y="0"/>
                  </a:moveTo>
                  <a:lnTo>
                    <a:pt x="1491953" y="1964459"/>
                  </a:lnTo>
                  <a:lnTo>
                    <a:pt x="2671923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E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9B680A-FF00-0B7E-44E6-F03420FE9236}"/>
                </a:ext>
              </a:extLst>
            </p:cNvPr>
            <p:cNvSpPr/>
            <p:nvPr/>
          </p:nvSpPr>
          <p:spPr>
            <a:xfrm>
              <a:off x="7386192" y="-1010923"/>
              <a:ext cx="3010443" cy="2003294"/>
            </a:xfrm>
            <a:custGeom>
              <a:avLst/>
              <a:gdLst>
                <a:gd name="connsiteX0" fmla="*/ 0 w 3010443"/>
                <a:gd name="connsiteY0" fmla="*/ 2003295 h 2003294"/>
                <a:gd name="connsiteX1" fmla="*/ 3010444 w 3010443"/>
                <a:gd name="connsiteY1" fmla="*/ 1939215 h 2003294"/>
                <a:gd name="connsiteX2" fmla="*/ 1518491 w 3010443"/>
                <a:gd name="connsiteY2" fmla="*/ 0 h 2003294"/>
                <a:gd name="connsiteX3" fmla="*/ 0 w 3010443"/>
                <a:gd name="connsiteY3" fmla="*/ 2003295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2003294">
                  <a:moveTo>
                    <a:pt x="0" y="2003295"/>
                  </a:moveTo>
                  <a:lnTo>
                    <a:pt x="3010444" y="1939215"/>
                  </a:lnTo>
                  <a:lnTo>
                    <a:pt x="1518491" y="0"/>
                  </a:lnTo>
                  <a:lnTo>
                    <a:pt x="0" y="2003295"/>
                  </a:lnTo>
                  <a:close/>
                </a:path>
              </a:pathLst>
            </a:custGeom>
            <a:solidFill>
              <a:srgbClr val="8AC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A091505-7871-1026-8FCB-D61A78C01E1F}"/>
                </a:ext>
              </a:extLst>
            </p:cNvPr>
            <p:cNvSpPr/>
            <p:nvPr/>
          </p:nvSpPr>
          <p:spPr>
            <a:xfrm>
              <a:off x="6896210" y="-1010923"/>
              <a:ext cx="2008472" cy="2003294"/>
            </a:xfrm>
            <a:custGeom>
              <a:avLst/>
              <a:gdLst>
                <a:gd name="connsiteX0" fmla="*/ 0 w 2008472"/>
                <a:gd name="connsiteY0" fmla="*/ 912001 h 2003294"/>
                <a:gd name="connsiteX1" fmla="*/ 489982 w 2008472"/>
                <a:gd name="connsiteY1" fmla="*/ 2003295 h 2003294"/>
                <a:gd name="connsiteX2" fmla="*/ 2008473 w 2008472"/>
                <a:gd name="connsiteY2" fmla="*/ 0 h 2003294"/>
                <a:gd name="connsiteX3" fmla="*/ 0 w 2008472"/>
                <a:gd name="connsiteY3" fmla="*/ 912001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2" h="2003294">
                  <a:moveTo>
                    <a:pt x="0" y="912001"/>
                  </a:moveTo>
                  <a:lnTo>
                    <a:pt x="489982" y="2003295"/>
                  </a:lnTo>
                  <a:lnTo>
                    <a:pt x="2008473" y="0"/>
                  </a:lnTo>
                  <a:lnTo>
                    <a:pt x="0" y="912001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1B9334-73A8-9229-F598-D21CA4893484}"/>
                </a:ext>
              </a:extLst>
            </p:cNvPr>
            <p:cNvSpPr/>
            <p:nvPr/>
          </p:nvSpPr>
          <p:spPr>
            <a:xfrm>
              <a:off x="8947402" y="-999272"/>
              <a:ext cx="2629203" cy="702933"/>
            </a:xfrm>
            <a:custGeom>
              <a:avLst/>
              <a:gdLst>
                <a:gd name="connsiteX0" fmla="*/ 2016888 w 2629203"/>
                <a:gd name="connsiteY0" fmla="*/ 52429 h 702933"/>
                <a:gd name="connsiteX1" fmla="*/ 2629203 w 2629203"/>
                <a:gd name="connsiteY1" fmla="*/ 702933 h 702933"/>
                <a:gd name="connsiteX2" fmla="*/ 0 w 2629203"/>
                <a:gd name="connsiteY2" fmla="*/ 0 h 702933"/>
                <a:gd name="connsiteX3" fmla="*/ 2016888 w 2629203"/>
                <a:gd name="connsiteY3" fmla="*/ 52429 h 7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203" h="702933">
                  <a:moveTo>
                    <a:pt x="2016888" y="52429"/>
                  </a:moveTo>
                  <a:lnTo>
                    <a:pt x="2629203" y="702933"/>
                  </a:lnTo>
                  <a:lnTo>
                    <a:pt x="0" y="0"/>
                  </a:lnTo>
                  <a:lnTo>
                    <a:pt x="2016888" y="52429"/>
                  </a:lnTo>
                  <a:close/>
                </a:path>
              </a:pathLst>
            </a:custGeom>
            <a:solidFill>
              <a:srgbClr val="4EAB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68B6CE6-FFF2-EA6D-1D18-453C1E2D44B9}"/>
                </a:ext>
              </a:extLst>
            </p:cNvPr>
            <p:cNvSpPr/>
            <p:nvPr/>
          </p:nvSpPr>
          <p:spPr>
            <a:xfrm>
              <a:off x="10964290" y="-946843"/>
              <a:ext cx="2217540" cy="1550207"/>
            </a:xfrm>
            <a:custGeom>
              <a:avLst/>
              <a:gdLst>
                <a:gd name="connsiteX0" fmla="*/ 2217540 w 2217540"/>
                <a:gd name="connsiteY0" fmla="*/ 1550207 h 1550207"/>
                <a:gd name="connsiteX1" fmla="*/ 0 w 2217540"/>
                <a:gd name="connsiteY1" fmla="*/ 0 h 1550207"/>
                <a:gd name="connsiteX2" fmla="*/ 612316 w 2217540"/>
                <a:gd name="connsiteY2" fmla="*/ 650504 h 1550207"/>
                <a:gd name="connsiteX3" fmla="*/ 2217540 w 2217540"/>
                <a:gd name="connsiteY3" fmla="*/ 1550207 h 155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540" h="1550207">
                  <a:moveTo>
                    <a:pt x="2217540" y="1550207"/>
                  </a:moveTo>
                  <a:lnTo>
                    <a:pt x="0" y="0"/>
                  </a:lnTo>
                  <a:lnTo>
                    <a:pt x="612316" y="650504"/>
                  </a:lnTo>
                  <a:lnTo>
                    <a:pt x="2217540" y="1550207"/>
                  </a:lnTo>
                  <a:close/>
                </a:path>
              </a:pathLst>
            </a:custGeom>
            <a:solidFill>
              <a:srgbClr val="07954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49C362-58D0-0EA1-C939-6328A2D6D919}"/>
                </a:ext>
              </a:extLst>
            </p:cNvPr>
            <p:cNvSpPr/>
            <p:nvPr/>
          </p:nvSpPr>
          <p:spPr>
            <a:xfrm>
              <a:off x="7386192" y="928292"/>
              <a:ext cx="3010443" cy="1906851"/>
            </a:xfrm>
            <a:custGeom>
              <a:avLst/>
              <a:gdLst>
                <a:gd name="connsiteX0" fmla="*/ 0 w 3010443"/>
                <a:gd name="connsiteY0" fmla="*/ 64080 h 1906851"/>
                <a:gd name="connsiteX1" fmla="*/ 1282238 w 3010443"/>
                <a:gd name="connsiteY1" fmla="*/ 1906852 h 1906851"/>
                <a:gd name="connsiteX2" fmla="*/ 3010444 w 3010443"/>
                <a:gd name="connsiteY2" fmla="*/ 0 h 1906851"/>
                <a:gd name="connsiteX3" fmla="*/ 0 w 3010443"/>
                <a:gd name="connsiteY3" fmla="*/ 64080 h 19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1906851">
                  <a:moveTo>
                    <a:pt x="0" y="64080"/>
                  </a:moveTo>
                  <a:lnTo>
                    <a:pt x="1282238" y="1906852"/>
                  </a:lnTo>
                  <a:lnTo>
                    <a:pt x="3010444" y="0"/>
                  </a:lnTo>
                  <a:lnTo>
                    <a:pt x="0" y="64080"/>
                  </a:lnTo>
                  <a:close/>
                </a:path>
              </a:pathLst>
            </a:custGeom>
            <a:solidFill>
              <a:srgbClr val="71B24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8A0DA4-B8CE-46C5-4A55-849E457AD13A}"/>
                </a:ext>
              </a:extLst>
            </p:cNvPr>
            <p:cNvSpPr/>
            <p:nvPr/>
          </p:nvSpPr>
          <p:spPr>
            <a:xfrm>
              <a:off x="6512380" y="992371"/>
              <a:ext cx="2156050" cy="2767718"/>
            </a:xfrm>
            <a:custGeom>
              <a:avLst/>
              <a:gdLst>
                <a:gd name="connsiteX0" fmla="*/ 0 w 2156050"/>
                <a:gd name="connsiteY0" fmla="*/ 2767718 h 2767718"/>
                <a:gd name="connsiteX1" fmla="*/ 2156050 w 2156050"/>
                <a:gd name="connsiteY1" fmla="*/ 1842772 h 2767718"/>
                <a:gd name="connsiteX2" fmla="*/ 873812 w 2156050"/>
                <a:gd name="connsiteY2" fmla="*/ 0 h 2767718"/>
                <a:gd name="connsiteX3" fmla="*/ 0 w 2156050"/>
                <a:gd name="connsiteY3" fmla="*/ 2767718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050" h="2767718">
                  <a:moveTo>
                    <a:pt x="0" y="2767718"/>
                  </a:moveTo>
                  <a:lnTo>
                    <a:pt x="2156050" y="1842772"/>
                  </a:lnTo>
                  <a:lnTo>
                    <a:pt x="873812" y="0"/>
                  </a:lnTo>
                  <a:lnTo>
                    <a:pt x="0" y="2767718"/>
                  </a:lnTo>
                  <a:close/>
                </a:path>
              </a:pathLst>
            </a:custGeom>
            <a:solidFill>
              <a:srgbClr val="3CA5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12DA73-3292-CBBE-6270-E05FAE878B69}"/>
                </a:ext>
              </a:extLst>
            </p:cNvPr>
            <p:cNvSpPr/>
            <p:nvPr/>
          </p:nvSpPr>
          <p:spPr>
            <a:xfrm>
              <a:off x="5562190" y="992371"/>
              <a:ext cx="1824001" cy="2767718"/>
            </a:xfrm>
            <a:custGeom>
              <a:avLst/>
              <a:gdLst>
                <a:gd name="connsiteX0" fmla="*/ 0 w 1824001"/>
                <a:gd name="connsiteY0" fmla="*/ 889346 h 2767718"/>
                <a:gd name="connsiteX1" fmla="*/ 950190 w 1824001"/>
                <a:gd name="connsiteY1" fmla="*/ 2767718 h 2767718"/>
                <a:gd name="connsiteX2" fmla="*/ 1824002 w 1824001"/>
                <a:gd name="connsiteY2" fmla="*/ 0 h 2767718"/>
                <a:gd name="connsiteX3" fmla="*/ 0 w 1824001"/>
                <a:gd name="connsiteY3" fmla="*/ 889346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2767718">
                  <a:moveTo>
                    <a:pt x="0" y="889346"/>
                  </a:moveTo>
                  <a:lnTo>
                    <a:pt x="950190" y="2767718"/>
                  </a:lnTo>
                  <a:lnTo>
                    <a:pt x="1824002" y="0"/>
                  </a:lnTo>
                  <a:lnTo>
                    <a:pt x="0" y="889346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56C3C0C-1467-904F-945B-46BEB3A885A9}"/>
                </a:ext>
              </a:extLst>
            </p:cNvPr>
            <p:cNvSpPr/>
            <p:nvPr/>
          </p:nvSpPr>
          <p:spPr>
            <a:xfrm>
              <a:off x="5562190" y="-98922"/>
              <a:ext cx="1824001" cy="1980640"/>
            </a:xfrm>
            <a:custGeom>
              <a:avLst/>
              <a:gdLst>
                <a:gd name="connsiteX0" fmla="*/ 1334020 w 1824001"/>
                <a:gd name="connsiteY0" fmla="*/ 0 h 1980640"/>
                <a:gd name="connsiteX1" fmla="*/ 0 w 1824001"/>
                <a:gd name="connsiteY1" fmla="*/ 1980640 h 1980640"/>
                <a:gd name="connsiteX2" fmla="*/ 1824002 w 1824001"/>
                <a:gd name="connsiteY2" fmla="*/ 1091294 h 1980640"/>
                <a:gd name="connsiteX3" fmla="*/ 1334020 w 1824001"/>
                <a:gd name="connsiteY3" fmla="*/ 0 h 19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1980640">
                  <a:moveTo>
                    <a:pt x="1334020" y="0"/>
                  </a:moveTo>
                  <a:lnTo>
                    <a:pt x="0" y="1980640"/>
                  </a:lnTo>
                  <a:lnTo>
                    <a:pt x="1824002" y="1091294"/>
                  </a:lnTo>
                  <a:lnTo>
                    <a:pt x="1334020" y="0"/>
                  </a:lnTo>
                  <a:close/>
                </a:path>
              </a:pathLst>
            </a:custGeom>
            <a:solidFill>
              <a:srgbClr val="8FC9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B86C33-1332-92FC-EA31-9DFA5D9B2B96}"/>
                </a:ext>
              </a:extLst>
            </p:cNvPr>
            <p:cNvSpPr/>
            <p:nvPr/>
          </p:nvSpPr>
          <p:spPr>
            <a:xfrm>
              <a:off x="5524002" y="1881718"/>
              <a:ext cx="988378" cy="2598781"/>
            </a:xfrm>
            <a:custGeom>
              <a:avLst/>
              <a:gdLst>
                <a:gd name="connsiteX0" fmla="*/ 0 w 988378"/>
                <a:gd name="connsiteY0" fmla="*/ 2598781 h 2598781"/>
                <a:gd name="connsiteX1" fmla="*/ 988378 w 988378"/>
                <a:gd name="connsiteY1" fmla="*/ 1878372 h 2598781"/>
                <a:gd name="connsiteX2" fmla="*/ 38189 w 988378"/>
                <a:gd name="connsiteY2" fmla="*/ 0 h 2598781"/>
                <a:gd name="connsiteX3" fmla="*/ 0 w 988378"/>
                <a:gd name="connsiteY3" fmla="*/ 2598781 h 25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378" h="2598781">
                  <a:moveTo>
                    <a:pt x="0" y="2598781"/>
                  </a:moveTo>
                  <a:lnTo>
                    <a:pt x="988378" y="1878372"/>
                  </a:lnTo>
                  <a:lnTo>
                    <a:pt x="38189" y="0"/>
                  </a:lnTo>
                  <a:lnTo>
                    <a:pt x="0" y="2598781"/>
                  </a:lnTo>
                  <a:close/>
                </a:path>
              </a:pathLst>
            </a:custGeom>
            <a:solidFill>
              <a:srgbClr val="61A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8172FD4-82FA-896F-E24B-CE7137E88C1A}"/>
                </a:ext>
              </a:extLst>
            </p:cNvPr>
            <p:cNvSpPr/>
            <p:nvPr/>
          </p:nvSpPr>
          <p:spPr>
            <a:xfrm>
              <a:off x="8393988" y="7274108"/>
              <a:ext cx="2768365" cy="191591"/>
            </a:xfrm>
            <a:custGeom>
              <a:avLst/>
              <a:gdLst>
                <a:gd name="connsiteX0" fmla="*/ 0 w 2768365"/>
                <a:gd name="connsiteY0" fmla="*/ 191592 h 191591"/>
                <a:gd name="connsiteX1" fmla="*/ 2768366 w 2768365"/>
                <a:gd name="connsiteY1" fmla="*/ 146930 h 191591"/>
                <a:gd name="connsiteX2" fmla="*/ 822678 w 2768365"/>
                <a:gd name="connsiteY2" fmla="*/ 0 h 191591"/>
                <a:gd name="connsiteX3" fmla="*/ 0 w 2768365"/>
                <a:gd name="connsiteY3" fmla="*/ 191592 h 19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365" h="191591">
                  <a:moveTo>
                    <a:pt x="0" y="191592"/>
                  </a:moveTo>
                  <a:lnTo>
                    <a:pt x="2768366" y="146930"/>
                  </a:lnTo>
                  <a:lnTo>
                    <a:pt x="822678" y="0"/>
                  </a:lnTo>
                  <a:lnTo>
                    <a:pt x="0" y="191592"/>
                  </a:lnTo>
                  <a:close/>
                </a:path>
              </a:pathLst>
            </a:custGeom>
            <a:solidFill>
              <a:srgbClr val="5088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8472E53-B9B6-47CF-1541-12F09BED36EE}"/>
              </a:ext>
            </a:extLst>
          </p:cNvPr>
          <p:cNvGrpSpPr/>
          <p:nvPr userDrawn="1"/>
        </p:nvGrpSpPr>
        <p:grpSpPr>
          <a:xfrm>
            <a:off x="6384851" y="-602617"/>
            <a:ext cx="8008810" cy="7985032"/>
            <a:chOff x="5524002" y="-1010923"/>
            <a:chExt cx="8501866" cy="84766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BA1531-1E15-57FD-E9D8-51513808168D}"/>
                </a:ext>
              </a:extLst>
            </p:cNvPr>
            <p:cNvSpPr/>
            <p:nvPr/>
          </p:nvSpPr>
          <p:spPr>
            <a:xfrm>
              <a:off x="6512380" y="3760090"/>
              <a:ext cx="2351524" cy="2672570"/>
            </a:xfrm>
            <a:custGeom>
              <a:avLst/>
              <a:gdLst>
                <a:gd name="connsiteX0" fmla="*/ 0 w 2351524"/>
                <a:gd name="connsiteY0" fmla="*/ 0 h 2672570"/>
                <a:gd name="connsiteX1" fmla="*/ 383830 w 2351524"/>
                <a:gd name="connsiteY1" fmla="*/ 2672570 h 2672570"/>
                <a:gd name="connsiteX2" fmla="*/ 2351525 w 2351524"/>
                <a:gd name="connsiteY2" fmla="*/ 1640825 h 2672570"/>
                <a:gd name="connsiteX3" fmla="*/ 0 w 2351524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672570">
                  <a:moveTo>
                    <a:pt x="0" y="0"/>
                  </a:moveTo>
                  <a:lnTo>
                    <a:pt x="383830" y="2672570"/>
                  </a:lnTo>
                  <a:lnTo>
                    <a:pt x="2351525" y="1640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F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92F83D-CD86-6119-F4EE-E791DED0603F}"/>
                </a:ext>
              </a:extLst>
            </p:cNvPr>
            <p:cNvSpPr/>
            <p:nvPr/>
          </p:nvSpPr>
          <p:spPr>
            <a:xfrm>
              <a:off x="6512380" y="2835143"/>
              <a:ext cx="2351524" cy="2565770"/>
            </a:xfrm>
            <a:custGeom>
              <a:avLst/>
              <a:gdLst>
                <a:gd name="connsiteX0" fmla="*/ 2156050 w 2351524"/>
                <a:gd name="connsiteY0" fmla="*/ 0 h 2565770"/>
                <a:gd name="connsiteX1" fmla="*/ 2351525 w 2351524"/>
                <a:gd name="connsiteY1" fmla="*/ 2565771 h 2565770"/>
                <a:gd name="connsiteX2" fmla="*/ 0 w 2351524"/>
                <a:gd name="connsiteY2" fmla="*/ 924946 h 2565770"/>
                <a:gd name="connsiteX3" fmla="*/ 2156050 w 2351524"/>
                <a:gd name="connsiteY3" fmla="*/ 0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524" h="2565770">
                  <a:moveTo>
                    <a:pt x="2156050" y="0"/>
                  </a:moveTo>
                  <a:lnTo>
                    <a:pt x="2351525" y="2565771"/>
                  </a:lnTo>
                  <a:lnTo>
                    <a:pt x="0" y="924946"/>
                  </a:lnTo>
                  <a:lnTo>
                    <a:pt x="2156050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AEF93D-5242-C87E-3E9F-F7EDDDD0B88E}"/>
                </a:ext>
              </a:extLst>
            </p:cNvPr>
            <p:cNvSpPr/>
            <p:nvPr/>
          </p:nvSpPr>
          <p:spPr>
            <a:xfrm>
              <a:off x="8668430" y="2835143"/>
              <a:ext cx="2570301" cy="2565770"/>
            </a:xfrm>
            <a:custGeom>
              <a:avLst/>
              <a:gdLst>
                <a:gd name="connsiteX0" fmla="*/ 2570302 w 2570301"/>
                <a:gd name="connsiteY0" fmla="*/ 771543 h 2565770"/>
                <a:gd name="connsiteX1" fmla="*/ 195475 w 2570301"/>
                <a:gd name="connsiteY1" fmla="*/ 2565771 h 2565770"/>
                <a:gd name="connsiteX2" fmla="*/ 0 w 2570301"/>
                <a:gd name="connsiteY2" fmla="*/ 0 h 2565770"/>
                <a:gd name="connsiteX3" fmla="*/ 2570302 w 2570301"/>
                <a:gd name="connsiteY3" fmla="*/ 771543 h 256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565770">
                  <a:moveTo>
                    <a:pt x="2570302" y="771543"/>
                  </a:moveTo>
                  <a:lnTo>
                    <a:pt x="195475" y="2565771"/>
                  </a:lnTo>
                  <a:lnTo>
                    <a:pt x="0" y="0"/>
                  </a:lnTo>
                  <a:lnTo>
                    <a:pt x="2570302" y="771543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AABB024-23BA-E433-BF04-D33D708E1648}"/>
                </a:ext>
              </a:extLst>
            </p:cNvPr>
            <p:cNvSpPr/>
            <p:nvPr/>
          </p:nvSpPr>
          <p:spPr>
            <a:xfrm>
              <a:off x="8668430" y="928292"/>
              <a:ext cx="2570301" cy="2678395"/>
            </a:xfrm>
            <a:custGeom>
              <a:avLst/>
              <a:gdLst>
                <a:gd name="connsiteX0" fmla="*/ 1728206 w 2570301"/>
                <a:gd name="connsiteY0" fmla="*/ 0 h 2678395"/>
                <a:gd name="connsiteX1" fmla="*/ 2570302 w 2570301"/>
                <a:gd name="connsiteY1" fmla="*/ 2678395 h 2678395"/>
                <a:gd name="connsiteX2" fmla="*/ 0 w 2570301"/>
                <a:gd name="connsiteY2" fmla="*/ 1906852 h 2678395"/>
                <a:gd name="connsiteX3" fmla="*/ 1728206 w 2570301"/>
                <a:gd name="connsiteY3" fmla="*/ 0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301" h="2678395">
                  <a:moveTo>
                    <a:pt x="1728206" y="0"/>
                  </a:moveTo>
                  <a:lnTo>
                    <a:pt x="2570302" y="2678395"/>
                  </a:lnTo>
                  <a:lnTo>
                    <a:pt x="0" y="1906852"/>
                  </a:lnTo>
                  <a:lnTo>
                    <a:pt x="1728206" y="0"/>
                  </a:lnTo>
                  <a:close/>
                </a:path>
              </a:pathLst>
            </a:custGeom>
            <a:solidFill>
              <a:srgbClr val="41A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B6AC90-54A8-7A9B-8B77-48F496EC4CA8}"/>
                </a:ext>
              </a:extLst>
            </p:cNvPr>
            <p:cNvSpPr/>
            <p:nvPr/>
          </p:nvSpPr>
          <p:spPr>
            <a:xfrm>
              <a:off x="10396636" y="928292"/>
              <a:ext cx="2589719" cy="2678395"/>
            </a:xfrm>
            <a:custGeom>
              <a:avLst/>
              <a:gdLst>
                <a:gd name="connsiteX0" fmla="*/ 2589720 w 2589719"/>
                <a:gd name="connsiteY0" fmla="*/ 899055 h 2678395"/>
                <a:gd name="connsiteX1" fmla="*/ 842096 w 2589719"/>
                <a:gd name="connsiteY1" fmla="*/ 2678395 h 2678395"/>
                <a:gd name="connsiteX2" fmla="*/ 0 w 2589719"/>
                <a:gd name="connsiteY2" fmla="*/ 0 h 2678395"/>
                <a:gd name="connsiteX3" fmla="*/ 2589720 w 2589719"/>
                <a:gd name="connsiteY3" fmla="*/ 899055 h 2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678395">
                  <a:moveTo>
                    <a:pt x="2589720" y="899055"/>
                  </a:moveTo>
                  <a:lnTo>
                    <a:pt x="842096" y="2678395"/>
                  </a:lnTo>
                  <a:lnTo>
                    <a:pt x="0" y="0"/>
                  </a:lnTo>
                  <a:lnTo>
                    <a:pt x="2589720" y="899055"/>
                  </a:lnTo>
                  <a:close/>
                </a:path>
              </a:pathLst>
            </a:custGeom>
            <a:solidFill>
              <a:srgbClr val="15A1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22AB11-6B8D-E8E4-0F6C-1F8B00B8A0E0}"/>
                </a:ext>
              </a:extLst>
            </p:cNvPr>
            <p:cNvSpPr/>
            <p:nvPr/>
          </p:nvSpPr>
          <p:spPr>
            <a:xfrm>
              <a:off x="11238732" y="1827347"/>
              <a:ext cx="1926269" cy="2563828"/>
            </a:xfrm>
            <a:custGeom>
              <a:avLst/>
              <a:gdLst>
                <a:gd name="connsiteX0" fmla="*/ 1926270 w 1926269"/>
                <a:gd name="connsiteY0" fmla="*/ 2563829 h 2563828"/>
                <a:gd name="connsiteX1" fmla="*/ 1747624 w 1926269"/>
                <a:gd name="connsiteY1" fmla="*/ 0 h 2563828"/>
                <a:gd name="connsiteX2" fmla="*/ 0 w 1926269"/>
                <a:gd name="connsiteY2" fmla="*/ 1779340 h 2563828"/>
                <a:gd name="connsiteX3" fmla="*/ 1926270 w 1926269"/>
                <a:gd name="connsiteY3" fmla="*/ 2563829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563828">
                  <a:moveTo>
                    <a:pt x="1926270" y="2563829"/>
                  </a:moveTo>
                  <a:lnTo>
                    <a:pt x="1747624" y="0"/>
                  </a:lnTo>
                  <a:lnTo>
                    <a:pt x="0" y="1779340"/>
                  </a:lnTo>
                  <a:lnTo>
                    <a:pt x="1926270" y="2563829"/>
                  </a:lnTo>
                  <a:close/>
                </a:path>
              </a:pathLst>
            </a:custGeom>
            <a:solidFill>
              <a:srgbClr val="3596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2D1CA9-0FF9-4A18-9089-9B2E83DE32DF}"/>
                </a:ext>
              </a:extLst>
            </p:cNvPr>
            <p:cNvSpPr/>
            <p:nvPr/>
          </p:nvSpPr>
          <p:spPr>
            <a:xfrm>
              <a:off x="11238732" y="3606687"/>
              <a:ext cx="1926269" cy="2685515"/>
            </a:xfrm>
            <a:custGeom>
              <a:avLst/>
              <a:gdLst>
                <a:gd name="connsiteX0" fmla="*/ 337874 w 1926269"/>
                <a:gd name="connsiteY0" fmla="*/ 2685516 h 2685515"/>
                <a:gd name="connsiteX1" fmla="*/ 1926270 w 1926269"/>
                <a:gd name="connsiteY1" fmla="*/ 784489 h 2685515"/>
                <a:gd name="connsiteX2" fmla="*/ 0 w 1926269"/>
                <a:gd name="connsiteY2" fmla="*/ 0 h 2685515"/>
                <a:gd name="connsiteX3" fmla="*/ 337874 w 1926269"/>
                <a:gd name="connsiteY3" fmla="*/ 2685516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269" h="2685515">
                  <a:moveTo>
                    <a:pt x="337874" y="2685516"/>
                  </a:moveTo>
                  <a:lnTo>
                    <a:pt x="1926270" y="784489"/>
                  </a:lnTo>
                  <a:lnTo>
                    <a:pt x="0" y="0"/>
                  </a:lnTo>
                  <a:lnTo>
                    <a:pt x="337874" y="2685516"/>
                  </a:lnTo>
                  <a:close/>
                </a:path>
              </a:pathLst>
            </a:custGeom>
            <a:solidFill>
              <a:srgbClr val="267F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00AD2C-DEFD-82AF-E6BB-58DF32640DDB}"/>
                </a:ext>
              </a:extLst>
            </p:cNvPr>
            <p:cNvSpPr/>
            <p:nvPr/>
          </p:nvSpPr>
          <p:spPr>
            <a:xfrm>
              <a:off x="8863905" y="3606687"/>
              <a:ext cx="2712700" cy="2685515"/>
            </a:xfrm>
            <a:custGeom>
              <a:avLst/>
              <a:gdLst>
                <a:gd name="connsiteX0" fmla="*/ 0 w 2712700"/>
                <a:gd name="connsiteY0" fmla="*/ 1794227 h 2685515"/>
                <a:gd name="connsiteX1" fmla="*/ 2712701 w 2712700"/>
                <a:gd name="connsiteY1" fmla="*/ 2685516 h 2685515"/>
                <a:gd name="connsiteX2" fmla="*/ 2374827 w 2712700"/>
                <a:gd name="connsiteY2" fmla="*/ 0 h 2685515"/>
                <a:gd name="connsiteX3" fmla="*/ 0 w 2712700"/>
                <a:gd name="connsiteY3" fmla="*/ 1794227 h 26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2685515">
                  <a:moveTo>
                    <a:pt x="0" y="1794227"/>
                  </a:moveTo>
                  <a:lnTo>
                    <a:pt x="2712701" y="2685516"/>
                  </a:lnTo>
                  <a:lnTo>
                    <a:pt x="2374827" y="0"/>
                  </a:lnTo>
                  <a:lnTo>
                    <a:pt x="0" y="1794227"/>
                  </a:lnTo>
                  <a:close/>
                </a:path>
              </a:pathLst>
            </a:custGeom>
            <a:solidFill>
              <a:srgbClr val="108D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D068719-8CA5-07D3-AC54-C8F3B4C71549}"/>
                </a:ext>
              </a:extLst>
            </p:cNvPr>
            <p:cNvSpPr/>
            <p:nvPr/>
          </p:nvSpPr>
          <p:spPr>
            <a:xfrm>
              <a:off x="6896210" y="5400914"/>
              <a:ext cx="2320456" cy="1873194"/>
            </a:xfrm>
            <a:custGeom>
              <a:avLst/>
              <a:gdLst>
                <a:gd name="connsiteX0" fmla="*/ 0 w 2320456"/>
                <a:gd name="connsiteY0" fmla="*/ 1031746 h 1873194"/>
                <a:gd name="connsiteX1" fmla="*/ 2320456 w 2320456"/>
                <a:gd name="connsiteY1" fmla="*/ 1873194 h 1873194"/>
                <a:gd name="connsiteX2" fmla="*/ 1967695 w 2320456"/>
                <a:gd name="connsiteY2" fmla="*/ 0 h 1873194"/>
                <a:gd name="connsiteX3" fmla="*/ 0 w 2320456"/>
                <a:gd name="connsiteY3" fmla="*/ 1031746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873194">
                  <a:moveTo>
                    <a:pt x="0" y="1031746"/>
                  </a:moveTo>
                  <a:lnTo>
                    <a:pt x="2320456" y="1873194"/>
                  </a:lnTo>
                  <a:lnTo>
                    <a:pt x="1967695" y="0"/>
                  </a:lnTo>
                  <a:lnTo>
                    <a:pt x="0" y="1031746"/>
                  </a:lnTo>
                  <a:close/>
                </a:path>
              </a:pathLst>
            </a:custGeom>
            <a:solidFill>
              <a:srgbClr val="2F718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BB2FCC7-5BD0-E205-706B-33D2FFCB081D}"/>
                </a:ext>
              </a:extLst>
            </p:cNvPr>
            <p:cNvSpPr/>
            <p:nvPr/>
          </p:nvSpPr>
          <p:spPr>
            <a:xfrm>
              <a:off x="8863905" y="5400914"/>
              <a:ext cx="2712700" cy="1873194"/>
            </a:xfrm>
            <a:custGeom>
              <a:avLst/>
              <a:gdLst>
                <a:gd name="connsiteX0" fmla="*/ 2712701 w 2712700"/>
                <a:gd name="connsiteY0" fmla="*/ 891288 h 1873194"/>
                <a:gd name="connsiteX1" fmla="*/ 352761 w 2712700"/>
                <a:gd name="connsiteY1" fmla="*/ 1873194 h 1873194"/>
                <a:gd name="connsiteX2" fmla="*/ 0 w 2712700"/>
                <a:gd name="connsiteY2" fmla="*/ 0 h 1873194"/>
                <a:gd name="connsiteX3" fmla="*/ 2712701 w 2712700"/>
                <a:gd name="connsiteY3" fmla="*/ 891288 h 18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700" h="1873194">
                  <a:moveTo>
                    <a:pt x="2712701" y="891288"/>
                  </a:moveTo>
                  <a:lnTo>
                    <a:pt x="352761" y="1873194"/>
                  </a:lnTo>
                  <a:lnTo>
                    <a:pt x="0" y="0"/>
                  </a:lnTo>
                  <a:lnTo>
                    <a:pt x="2712701" y="891288"/>
                  </a:lnTo>
                  <a:close/>
                </a:path>
              </a:pathLst>
            </a:custGeom>
            <a:solidFill>
              <a:srgbClr val="3F78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CB9B1D-9985-CCA8-CD28-C63B25969BC9}"/>
                </a:ext>
              </a:extLst>
            </p:cNvPr>
            <p:cNvSpPr/>
            <p:nvPr/>
          </p:nvSpPr>
          <p:spPr>
            <a:xfrm>
              <a:off x="6896210" y="6432660"/>
              <a:ext cx="2320456" cy="1033040"/>
            </a:xfrm>
            <a:custGeom>
              <a:avLst/>
              <a:gdLst>
                <a:gd name="connsiteX0" fmla="*/ 0 w 2320456"/>
                <a:gd name="connsiteY0" fmla="*/ 0 h 1033040"/>
                <a:gd name="connsiteX1" fmla="*/ 1497778 w 2320456"/>
                <a:gd name="connsiteY1" fmla="*/ 1033040 h 1033040"/>
                <a:gd name="connsiteX2" fmla="*/ 2320456 w 2320456"/>
                <a:gd name="connsiteY2" fmla="*/ 841449 h 1033040"/>
                <a:gd name="connsiteX3" fmla="*/ 0 w 2320456"/>
                <a:gd name="connsiteY3" fmla="*/ 0 h 10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0456" h="1033040">
                  <a:moveTo>
                    <a:pt x="0" y="0"/>
                  </a:moveTo>
                  <a:lnTo>
                    <a:pt x="1497778" y="1033040"/>
                  </a:lnTo>
                  <a:lnTo>
                    <a:pt x="2320456" y="841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7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CD4552F-7B76-B3CA-66D3-98985E669EC8}"/>
                </a:ext>
              </a:extLst>
            </p:cNvPr>
            <p:cNvSpPr/>
            <p:nvPr/>
          </p:nvSpPr>
          <p:spPr>
            <a:xfrm>
              <a:off x="5524002" y="3760090"/>
              <a:ext cx="1372208" cy="2672570"/>
            </a:xfrm>
            <a:custGeom>
              <a:avLst/>
              <a:gdLst>
                <a:gd name="connsiteX0" fmla="*/ 988378 w 1372208"/>
                <a:gd name="connsiteY0" fmla="*/ 0 h 2672570"/>
                <a:gd name="connsiteX1" fmla="*/ 0 w 1372208"/>
                <a:gd name="connsiteY1" fmla="*/ 720409 h 2672570"/>
                <a:gd name="connsiteX2" fmla="*/ 1372208 w 1372208"/>
                <a:gd name="connsiteY2" fmla="*/ 2672570 h 2672570"/>
                <a:gd name="connsiteX3" fmla="*/ 988378 w 1372208"/>
                <a:gd name="connsiteY3" fmla="*/ 0 h 267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208" h="2672570">
                  <a:moveTo>
                    <a:pt x="988378" y="0"/>
                  </a:moveTo>
                  <a:lnTo>
                    <a:pt x="0" y="720409"/>
                  </a:lnTo>
                  <a:lnTo>
                    <a:pt x="1372208" y="2672570"/>
                  </a:lnTo>
                  <a:lnTo>
                    <a:pt x="988378" y="0"/>
                  </a:lnTo>
                  <a:close/>
                </a:path>
              </a:pathLst>
            </a:custGeom>
            <a:solidFill>
              <a:srgbClr val="0E823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89AEC85-51F8-6D98-CBAA-6BA63AB8798F}"/>
                </a:ext>
              </a:extLst>
            </p:cNvPr>
            <p:cNvSpPr/>
            <p:nvPr/>
          </p:nvSpPr>
          <p:spPr>
            <a:xfrm>
              <a:off x="9216666" y="6292202"/>
              <a:ext cx="2359939" cy="1128835"/>
            </a:xfrm>
            <a:custGeom>
              <a:avLst/>
              <a:gdLst>
                <a:gd name="connsiteX0" fmla="*/ 2359940 w 2359939"/>
                <a:gd name="connsiteY0" fmla="*/ 0 h 1128835"/>
                <a:gd name="connsiteX1" fmla="*/ 1945688 w 2359939"/>
                <a:gd name="connsiteY1" fmla="*/ 1128836 h 1128835"/>
                <a:gd name="connsiteX2" fmla="*/ 0 w 2359939"/>
                <a:gd name="connsiteY2" fmla="*/ 981906 h 1128835"/>
                <a:gd name="connsiteX3" fmla="*/ 2359940 w 2359939"/>
                <a:gd name="connsiteY3" fmla="*/ 0 h 112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39" h="1128835">
                  <a:moveTo>
                    <a:pt x="2359940" y="0"/>
                  </a:moveTo>
                  <a:lnTo>
                    <a:pt x="1945688" y="1128836"/>
                  </a:lnTo>
                  <a:lnTo>
                    <a:pt x="0" y="981906"/>
                  </a:lnTo>
                  <a:lnTo>
                    <a:pt x="2359940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EA309A0-E8F1-45FE-5EEC-BAB8725D6306}"/>
                </a:ext>
              </a:extLst>
            </p:cNvPr>
            <p:cNvSpPr/>
            <p:nvPr/>
          </p:nvSpPr>
          <p:spPr>
            <a:xfrm>
              <a:off x="11162354" y="5839115"/>
              <a:ext cx="2130159" cy="1581923"/>
            </a:xfrm>
            <a:custGeom>
              <a:avLst/>
              <a:gdLst>
                <a:gd name="connsiteX0" fmla="*/ 2130159 w 2130159"/>
                <a:gd name="connsiteY0" fmla="*/ 0 h 1581923"/>
                <a:gd name="connsiteX1" fmla="*/ 0 w 2130159"/>
                <a:gd name="connsiteY1" fmla="*/ 1581923 h 1581923"/>
                <a:gd name="connsiteX2" fmla="*/ 414252 w 2130159"/>
                <a:gd name="connsiteY2" fmla="*/ 453088 h 1581923"/>
                <a:gd name="connsiteX3" fmla="*/ 2130159 w 2130159"/>
                <a:gd name="connsiteY3" fmla="*/ 0 h 15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159" h="1581923">
                  <a:moveTo>
                    <a:pt x="2130159" y="0"/>
                  </a:moveTo>
                  <a:lnTo>
                    <a:pt x="0" y="1581923"/>
                  </a:lnTo>
                  <a:lnTo>
                    <a:pt x="414252" y="453088"/>
                  </a:lnTo>
                  <a:lnTo>
                    <a:pt x="2130159" y="0"/>
                  </a:lnTo>
                  <a:close/>
                </a:path>
              </a:pathLst>
            </a:custGeom>
            <a:solidFill>
              <a:srgbClr val="125D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B49C88-A632-48CC-73C0-39645EFC046D}"/>
                </a:ext>
              </a:extLst>
            </p:cNvPr>
            <p:cNvSpPr/>
            <p:nvPr/>
          </p:nvSpPr>
          <p:spPr>
            <a:xfrm>
              <a:off x="11576606" y="4391176"/>
              <a:ext cx="1715907" cy="1901026"/>
            </a:xfrm>
            <a:custGeom>
              <a:avLst/>
              <a:gdLst>
                <a:gd name="connsiteX0" fmla="*/ 1588396 w 1715907"/>
                <a:gd name="connsiteY0" fmla="*/ 0 h 1901026"/>
                <a:gd name="connsiteX1" fmla="*/ 1715907 w 1715907"/>
                <a:gd name="connsiteY1" fmla="*/ 1447939 h 1901026"/>
                <a:gd name="connsiteX2" fmla="*/ 0 w 1715907"/>
                <a:gd name="connsiteY2" fmla="*/ 1901027 h 1901026"/>
                <a:gd name="connsiteX3" fmla="*/ 1588396 w 1715907"/>
                <a:gd name="connsiteY3" fmla="*/ 0 h 19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7" h="1901026">
                  <a:moveTo>
                    <a:pt x="1588396" y="0"/>
                  </a:moveTo>
                  <a:lnTo>
                    <a:pt x="1715907" y="1447939"/>
                  </a:lnTo>
                  <a:lnTo>
                    <a:pt x="0" y="1901027"/>
                  </a:lnTo>
                  <a:lnTo>
                    <a:pt x="1588396" y="0"/>
                  </a:lnTo>
                  <a:close/>
                </a:path>
              </a:pathLst>
            </a:custGeom>
            <a:solidFill>
              <a:srgbClr val="246F8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F87137-FD1F-BAD8-00D8-F0BDA72690B3}"/>
                </a:ext>
              </a:extLst>
            </p:cNvPr>
            <p:cNvSpPr/>
            <p:nvPr/>
          </p:nvSpPr>
          <p:spPr>
            <a:xfrm>
              <a:off x="13165002" y="3160719"/>
              <a:ext cx="860866" cy="2646679"/>
            </a:xfrm>
            <a:custGeom>
              <a:avLst/>
              <a:gdLst>
                <a:gd name="connsiteX0" fmla="*/ 860867 w 860866"/>
                <a:gd name="connsiteY0" fmla="*/ 0 h 2646679"/>
                <a:gd name="connsiteX1" fmla="*/ 127511 w 860866"/>
                <a:gd name="connsiteY1" fmla="*/ 2646679 h 2646679"/>
                <a:gd name="connsiteX2" fmla="*/ 0 w 860866"/>
                <a:gd name="connsiteY2" fmla="*/ 1230457 h 2646679"/>
                <a:gd name="connsiteX3" fmla="*/ 860867 w 860866"/>
                <a:gd name="connsiteY3" fmla="*/ 0 h 26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866" h="2646679">
                  <a:moveTo>
                    <a:pt x="860867" y="0"/>
                  </a:moveTo>
                  <a:lnTo>
                    <a:pt x="127511" y="2646679"/>
                  </a:lnTo>
                  <a:lnTo>
                    <a:pt x="0" y="1230457"/>
                  </a:lnTo>
                  <a:lnTo>
                    <a:pt x="860867" y="0"/>
                  </a:lnTo>
                  <a:close/>
                </a:path>
              </a:pathLst>
            </a:custGeom>
            <a:solidFill>
              <a:srgbClr val="2E677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E86380-378B-8A98-6DF1-FFAF20F26C2C}"/>
                </a:ext>
              </a:extLst>
            </p:cNvPr>
            <p:cNvSpPr/>
            <p:nvPr/>
          </p:nvSpPr>
          <p:spPr>
            <a:xfrm>
              <a:off x="12986355" y="1827347"/>
              <a:ext cx="1039512" cy="2563828"/>
            </a:xfrm>
            <a:custGeom>
              <a:avLst/>
              <a:gdLst>
                <a:gd name="connsiteX0" fmla="*/ 0 w 1039512"/>
                <a:gd name="connsiteY0" fmla="*/ 0 h 2563828"/>
                <a:gd name="connsiteX1" fmla="*/ 1039513 w 1039512"/>
                <a:gd name="connsiteY1" fmla="*/ 1333372 h 2563828"/>
                <a:gd name="connsiteX2" fmla="*/ 178646 w 1039512"/>
                <a:gd name="connsiteY2" fmla="*/ 2563829 h 2563828"/>
                <a:gd name="connsiteX3" fmla="*/ 0 w 1039512"/>
                <a:gd name="connsiteY3" fmla="*/ 0 h 256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12" h="2563828">
                  <a:moveTo>
                    <a:pt x="0" y="0"/>
                  </a:moveTo>
                  <a:lnTo>
                    <a:pt x="1039513" y="1333372"/>
                  </a:lnTo>
                  <a:lnTo>
                    <a:pt x="178646" y="256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3496012-8FCF-3171-7FAC-7B85FFD8AEA2}"/>
                </a:ext>
              </a:extLst>
            </p:cNvPr>
            <p:cNvSpPr/>
            <p:nvPr/>
          </p:nvSpPr>
          <p:spPr>
            <a:xfrm>
              <a:off x="12988945" y="570352"/>
              <a:ext cx="1036923" cy="2590366"/>
            </a:xfrm>
            <a:custGeom>
              <a:avLst/>
              <a:gdLst>
                <a:gd name="connsiteX0" fmla="*/ 197416 w 1036923"/>
                <a:gd name="connsiteY0" fmla="*/ 0 h 2590366"/>
                <a:gd name="connsiteX1" fmla="*/ 1036924 w 1036923"/>
                <a:gd name="connsiteY1" fmla="*/ 2590367 h 2590366"/>
                <a:gd name="connsiteX2" fmla="*/ 0 w 1036923"/>
                <a:gd name="connsiteY2" fmla="*/ 1295831 h 2590366"/>
                <a:gd name="connsiteX3" fmla="*/ 197416 w 1036923"/>
                <a:gd name="connsiteY3" fmla="*/ 0 h 2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923" h="2590366">
                  <a:moveTo>
                    <a:pt x="197416" y="0"/>
                  </a:moveTo>
                  <a:lnTo>
                    <a:pt x="1036924" y="2590367"/>
                  </a:lnTo>
                  <a:lnTo>
                    <a:pt x="0" y="1295831"/>
                  </a:lnTo>
                  <a:lnTo>
                    <a:pt x="197416" y="0"/>
                  </a:lnTo>
                  <a:close/>
                </a:path>
              </a:pathLst>
            </a:custGeom>
            <a:solidFill>
              <a:srgbClr val="0065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0F8A05-143A-B333-2836-EF0D15909F7E}"/>
                </a:ext>
              </a:extLst>
            </p:cNvPr>
            <p:cNvSpPr/>
            <p:nvPr/>
          </p:nvSpPr>
          <p:spPr>
            <a:xfrm>
              <a:off x="11576606" y="-296339"/>
              <a:ext cx="1605224" cy="2123686"/>
            </a:xfrm>
            <a:custGeom>
              <a:avLst/>
              <a:gdLst>
                <a:gd name="connsiteX0" fmla="*/ 0 w 1605224"/>
                <a:gd name="connsiteY0" fmla="*/ 0 h 2123686"/>
                <a:gd name="connsiteX1" fmla="*/ 1605225 w 1605224"/>
                <a:gd name="connsiteY1" fmla="*/ 899703 h 2123686"/>
                <a:gd name="connsiteX2" fmla="*/ 1409750 w 1605224"/>
                <a:gd name="connsiteY2" fmla="*/ 2123687 h 2123686"/>
                <a:gd name="connsiteX3" fmla="*/ 0 w 1605224"/>
                <a:gd name="connsiteY3" fmla="*/ 0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224" h="2123686">
                  <a:moveTo>
                    <a:pt x="0" y="0"/>
                  </a:moveTo>
                  <a:lnTo>
                    <a:pt x="1605225" y="899703"/>
                  </a:lnTo>
                  <a:lnTo>
                    <a:pt x="1409750" y="2123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94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F38BAB-A2C8-35AB-E9BE-A37157BB473B}"/>
                </a:ext>
              </a:extLst>
            </p:cNvPr>
            <p:cNvSpPr/>
            <p:nvPr/>
          </p:nvSpPr>
          <p:spPr>
            <a:xfrm>
              <a:off x="10396636" y="-296339"/>
              <a:ext cx="2589719" cy="2123686"/>
            </a:xfrm>
            <a:custGeom>
              <a:avLst/>
              <a:gdLst>
                <a:gd name="connsiteX0" fmla="*/ 0 w 2589719"/>
                <a:gd name="connsiteY0" fmla="*/ 1224631 h 2123686"/>
                <a:gd name="connsiteX1" fmla="*/ 2589720 w 2589719"/>
                <a:gd name="connsiteY1" fmla="*/ 2123687 h 2123686"/>
                <a:gd name="connsiteX2" fmla="*/ 1179970 w 2589719"/>
                <a:gd name="connsiteY2" fmla="*/ 0 h 2123686"/>
                <a:gd name="connsiteX3" fmla="*/ 0 w 2589719"/>
                <a:gd name="connsiteY3" fmla="*/ 1224631 h 21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19" h="2123686">
                  <a:moveTo>
                    <a:pt x="0" y="1224631"/>
                  </a:moveTo>
                  <a:lnTo>
                    <a:pt x="2589720" y="2123687"/>
                  </a:lnTo>
                  <a:lnTo>
                    <a:pt x="1179970" y="0"/>
                  </a:lnTo>
                  <a:lnTo>
                    <a:pt x="0" y="1224631"/>
                  </a:lnTo>
                  <a:close/>
                </a:path>
              </a:pathLst>
            </a:custGeom>
            <a:solidFill>
              <a:srgbClr val="61A9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7DC4BA6-FA16-453A-20F5-540CF3F1FC84}"/>
                </a:ext>
              </a:extLst>
            </p:cNvPr>
            <p:cNvSpPr/>
            <p:nvPr/>
          </p:nvSpPr>
          <p:spPr>
            <a:xfrm>
              <a:off x="8904683" y="-1010923"/>
              <a:ext cx="2671922" cy="1964458"/>
            </a:xfrm>
            <a:custGeom>
              <a:avLst/>
              <a:gdLst>
                <a:gd name="connsiteX0" fmla="*/ 0 w 2671922"/>
                <a:gd name="connsiteY0" fmla="*/ 0 h 1964458"/>
                <a:gd name="connsiteX1" fmla="*/ 1491953 w 2671922"/>
                <a:gd name="connsiteY1" fmla="*/ 1964459 h 1964458"/>
                <a:gd name="connsiteX2" fmla="*/ 2671923 w 2671922"/>
                <a:gd name="connsiteY2" fmla="*/ 714584 h 1964458"/>
                <a:gd name="connsiteX3" fmla="*/ 0 w 2671922"/>
                <a:gd name="connsiteY3" fmla="*/ 0 h 19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922" h="1964458">
                  <a:moveTo>
                    <a:pt x="0" y="0"/>
                  </a:moveTo>
                  <a:lnTo>
                    <a:pt x="1491953" y="1964459"/>
                  </a:lnTo>
                  <a:lnTo>
                    <a:pt x="2671923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E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7533C48-8567-BE62-50BF-3FE8121DD7F5}"/>
                </a:ext>
              </a:extLst>
            </p:cNvPr>
            <p:cNvSpPr/>
            <p:nvPr/>
          </p:nvSpPr>
          <p:spPr>
            <a:xfrm>
              <a:off x="7386192" y="-1010923"/>
              <a:ext cx="3010443" cy="2003294"/>
            </a:xfrm>
            <a:custGeom>
              <a:avLst/>
              <a:gdLst>
                <a:gd name="connsiteX0" fmla="*/ 0 w 3010443"/>
                <a:gd name="connsiteY0" fmla="*/ 2003295 h 2003294"/>
                <a:gd name="connsiteX1" fmla="*/ 3010444 w 3010443"/>
                <a:gd name="connsiteY1" fmla="*/ 1939215 h 2003294"/>
                <a:gd name="connsiteX2" fmla="*/ 1518491 w 3010443"/>
                <a:gd name="connsiteY2" fmla="*/ 0 h 2003294"/>
                <a:gd name="connsiteX3" fmla="*/ 0 w 3010443"/>
                <a:gd name="connsiteY3" fmla="*/ 2003295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2003294">
                  <a:moveTo>
                    <a:pt x="0" y="2003295"/>
                  </a:moveTo>
                  <a:lnTo>
                    <a:pt x="3010444" y="1939215"/>
                  </a:lnTo>
                  <a:lnTo>
                    <a:pt x="1518491" y="0"/>
                  </a:lnTo>
                  <a:lnTo>
                    <a:pt x="0" y="2003295"/>
                  </a:lnTo>
                  <a:close/>
                </a:path>
              </a:pathLst>
            </a:custGeom>
            <a:solidFill>
              <a:srgbClr val="8AC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F82205-BAC2-A9C7-FF16-81F4DE6A090D}"/>
                </a:ext>
              </a:extLst>
            </p:cNvPr>
            <p:cNvSpPr/>
            <p:nvPr/>
          </p:nvSpPr>
          <p:spPr>
            <a:xfrm>
              <a:off x="6896210" y="-1010923"/>
              <a:ext cx="2008472" cy="2003294"/>
            </a:xfrm>
            <a:custGeom>
              <a:avLst/>
              <a:gdLst>
                <a:gd name="connsiteX0" fmla="*/ 0 w 2008472"/>
                <a:gd name="connsiteY0" fmla="*/ 912001 h 2003294"/>
                <a:gd name="connsiteX1" fmla="*/ 489982 w 2008472"/>
                <a:gd name="connsiteY1" fmla="*/ 2003295 h 2003294"/>
                <a:gd name="connsiteX2" fmla="*/ 2008473 w 2008472"/>
                <a:gd name="connsiteY2" fmla="*/ 0 h 2003294"/>
                <a:gd name="connsiteX3" fmla="*/ 0 w 2008472"/>
                <a:gd name="connsiteY3" fmla="*/ 912001 h 200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2" h="2003294">
                  <a:moveTo>
                    <a:pt x="0" y="912001"/>
                  </a:moveTo>
                  <a:lnTo>
                    <a:pt x="489982" y="2003295"/>
                  </a:lnTo>
                  <a:lnTo>
                    <a:pt x="2008473" y="0"/>
                  </a:lnTo>
                  <a:lnTo>
                    <a:pt x="0" y="912001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2A8AA0-F590-A3E8-7E02-381DAAF167CD}"/>
                </a:ext>
              </a:extLst>
            </p:cNvPr>
            <p:cNvSpPr/>
            <p:nvPr/>
          </p:nvSpPr>
          <p:spPr>
            <a:xfrm>
              <a:off x="8947402" y="-999272"/>
              <a:ext cx="2629203" cy="702933"/>
            </a:xfrm>
            <a:custGeom>
              <a:avLst/>
              <a:gdLst>
                <a:gd name="connsiteX0" fmla="*/ 2016888 w 2629203"/>
                <a:gd name="connsiteY0" fmla="*/ 52429 h 702933"/>
                <a:gd name="connsiteX1" fmla="*/ 2629203 w 2629203"/>
                <a:gd name="connsiteY1" fmla="*/ 702933 h 702933"/>
                <a:gd name="connsiteX2" fmla="*/ 0 w 2629203"/>
                <a:gd name="connsiteY2" fmla="*/ 0 h 702933"/>
                <a:gd name="connsiteX3" fmla="*/ 2016888 w 2629203"/>
                <a:gd name="connsiteY3" fmla="*/ 52429 h 7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203" h="702933">
                  <a:moveTo>
                    <a:pt x="2016888" y="52429"/>
                  </a:moveTo>
                  <a:lnTo>
                    <a:pt x="2629203" y="702933"/>
                  </a:lnTo>
                  <a:lnTo>
                    <a:pt x="0" y="0"/>
                  </a:lnTo>
                  <a:lnTo>
                    <a:pt x="2016888" y="52429"/>
                  </a:lnTo>
                  <a:close/>
                </a:path>
              </a:pathLst>
            </a:custGeom>
            <a:solidFill>
              <a:srgbClr val="4EAB5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D44AADF-9E26-AC41-3882-95EEA3249588}"/>
                </a:ext>
              </a:extLst>
            </p:cNvPr>
            <p:cNvSpPr/>
            <p:nvPr/>
          </p:nvSpPr>
          <p:spPr>
            <a:xfrm>
              <a:off x="10964290" y="-946843"/>
              <a:ext cx="2217540" cy="1550207"/>
            </a:xfrm>
            <a:custGeom>
              <a:avLst/>
              <a:gdLst>
                <a:gd name="connsiteX0" fmla="*/ 2217540 w 2217540"/>
                <a:gd name="connsiteY0" fmla="*/ 1550207 h 1550207"/>
                <a:gd name="connsiteX1" fmla="*/ 0 w 2217540"/>
                <a:gd name="connsiteY1" fmla="*/ 0 h 1550207"/>
                <a:gd name="connsiteX2" fmla="*/ 612316 w 2217540"/>
                <a:gd name="connsiteY2" fmla="*/ 650504 h 1550207"/>
                <a:gd name="connsiteX3" fmla="*/ 2217540 w 2217540"/>
                <a:gd name="connsiteY3" fmla="*/ 1550207 h 155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540" h="1550207">
                  <a:moveTo>
                    <a:pt x="2217540" y="1550207"/>
                  </a:moveTo>
                  <a:lnTo>
                    <a:pt x="0" y="0"/>
                  </a:lnTo>
                  <a:lnTo>
                    <a:pt x="612316" y="650504"/>
                  </a:lnTo>
                  <a:lnTo>
                    <a:pt x="2217540" y="1550207"/>
                  </a:lnTo>
                  <a:close/>
                </a:path>
              </a:pathLst>
            </a:custGeom>
            <a:solidFill>
              <a:srgbClr val="07954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3653ED0-CEBE-509E-7999-4EEFC6DB1FFD}"/>
                </a:ext>
              </a:extLst>
            </p:cNvPr>
            <p:cNvSpPr/>
            <p:nvPr/>
          </p:nvSpPr>
          <p:spPr>
            <a:xfrm>
              <a:off x="7386192" y="928292"/>
              <a:ext cx="3010443" cy="1906851"/>
            </a:xfrm>
            <a:custGeom>
              <a:avLst/>
              <a:gdLst>
                <a:gd name="connsiteX0" fmla="*/ 0 w 3010443"/>
                <a:gd name="connsiteY0" fmla="*/ 64080 h 1906851"/>
                <a:gd name="connsiteX1" fmla="*/ 1282238 w 3010443"/>
                <a:gd name="connsiteY1" fmla="*/ 1906852 h 1906851"/>
                <a:gd name="connsiteX2" fmla="*/ 3010444 w 3010443"/>
                <a:gd name="connsiteY2" fmla="*/ 0 h 1906851"/>
                <a:gd name="connsiteX3" fmla="*/ 0 w 3010443"/>
                <a:gd name="connsiteY3" fmla="*/ 64080 h 19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443" h="1906851">
                  <a:moveTo>
                    <a:pt x="0" y="64080"/>
                  </a:moveTo>
                  <a:lnTo>
                    <a:pt x="1282238" y="1906852"/>
                  </a:lnTo>
                  <a:lnTo>
                    <a:pt x="3010444" y="0"/>
                  </a:lnTo>
                  <a:lnTo>
                    <a:pt x="0" y="64080"/>
                  </a:lnTo>
                  <a:close/>
                </a:path>
              </a:pathLst>
            </a:custGeom>
            <a:solidFill>
              <a:srgbClr val="71B24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719CF86-FE2A-0486-0B60-B35EEE0AAB3E}"/>
                </a:ext>
              </a:extLst>
            </p:cNvPr>
            <p:cNvSpPr/>
            <p:nvPr/>
          </p:nvSpPr>
          <p:spPr>
            <a:xfrm>
              <a:off x="6512380" y="992371"/>
              <a:ext cx="2156050" cy="2767718"/>
            </a:xfrm>
            <a:custGeom>
              <a:avLst/>
              <a:gdLst>
                <a:gd name="connsiteX0" fmla="*/ 0 w 2156050"/>
                <a:gd name="connsiteY0" fmla="*/ 2767718 h 2767718"/>
                <a:gd name="connsiteX1" fmla="*/ 2156050 w 2156050"/>
                <a:gd name="connsiteY1" fmla="*/ 1842772 h 2767718"/>
                <a:gd name="connsiteX2" fmla="*/ 873812 w 2156050"/>
                <a:gd name="connsiteY2" fmla="*/ 0 h 2767718"/>
                <a:gd name="connsiteX3" fmla="*/ 0 w 2156050"/>
                <a:gd name="connsiteY3" fmla="*/ 2767718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050" h="2767718">
                  <a:moveTo>
                    <a:pt x="0" y="2767718"/>
                  </a:moveTo>
                  <a:lnTo>
                    <a:pt x="2156050" y="1842772"/>
                  </a:lnTo>
                  <a:lnTo>
                    <a:pt x="873812" y="0"/>
                  </a:lnTo>
                  <a:lnTo>
                    <a:pt x="0" y="2767718"/>
                  </a:lnTo>
                  <a:close/>
                </a:path>
              </a:pathLst>
            </a:custGeom>
            <a:solidFill>
              <a:srgbClr val="3CA5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696D2B6-26B8-4B56-D6F1-E1FA73383BDB}"/>
                </a:ext>
              </a:extLst>
            </p:cNvPr>
            <p:cNvSpPr/>
            <p:nvPr/>
          </p:nvSpPr>
          <p:spPr>
            <a:xfrm>
              <a:off x="5562190" y="992371"/>
              <a:ext cx="1824001" cy="2767718"/>
            </a:xfrm>
            <a:custGeom>
              <a:avLst/>
              <a:gdLst>
                <a:gd name="connsiteX0" fmla="*/ 0 w 1824001"/>
                <a:gd name="connsiteY0" fmla="*/ 889346 h 2767718"/>
                <a:gd name="connsiteX1" fmla="*/ 950190 w 1824001"/>
                <a:gd name="connsiteY1" fmla="*/ 2767718 h 2767718"/>
                <a:gd name="connsiteX2" fmla="*/ 1824002 w 1824001"/>
                <a:gd name="connsiteY2" fmla="*/ 0 h 2767718"/>
                <a:gd name="connsiteX3" fmla="*/ 0 w 1824001"/>
                <a:gd name="connsiteY3" fmla="*/ 889346 h 27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2767718">
                  <a:moveTo>
                    <a:pt x="0" y="889346"/>
                  </a:moveTo>
                  <a:lnTo>
                    <a:pt x="950190" y="2767718"/>
                  </a:lnTo>
                  <a:lnTo>
                    <a:pt x="1824002" y="0"/>
                  </a:lnTo>
                  <a:lnTo>
                    <a:pt x="0" y="889346"/>
                  </a:lnTo>
                  <a:close/>
                </a:path>
              </a:pathLst>
            </a:custGeom>
            <a:solidFill>
              <a:srgbClr val="71BF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0B40E24-052C-DA42-845C-55E5F68F1820}"/>
                </a:ext>
              </a:extLst>
            </p:cNvPr>
            <p:cNvSpPr/>
            <p:nvPr/>
          </p:nvSpPr>
          <p:spPr>
            <a:xfrm>
              <a:off x="5562190" y="-98922"/>
              <a:ext cx="1824001" cy="1980640"/>
            </a:xfrm>
            <a:custGeom>
              <a:avLst/>
              <a:gdLst>
                <a:gd name="connsiteX0" fmla="*/ 1334020 w 1824001"/>
                <a:gd name="connsiteY0" fmla="*/ 0 h 1980640"/>
                <a:gd name="connsiteX1" fmla="*/ 0 w 1824001"/>
                <a:gd name="connsiteY1" fmla="*/ 1980640 h 1980640"/>
                <a:gd name="connsiteX2" fmla="*/ 1824002 w 1824001"/>
                <a:gd name="connsiteY2" fmla="*/ 1091294 h 1980640"/>
                <a:gd name="connsiteX3" fmla="*/ 1334020 w 1824001"/>
                <a:gd name="connsiteY3" fmla="*/ 0 h 19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1" h="1980640">
                  <a:moveTo>
                    <a:pt x="1334020" y="0"/>
                  </a:moveTo>
                  <a:lnTo>
                    <a:pt x="0" y="1980640"/>
                  </a:lnTo>
                  <a:lnTo>
                    <a:pt x="1824002" y="1091294"/>
                  </a:lnTo>
                  <a:lnTo>
                    <a:pt x="1334020" y="0"/>
                  </a:lnTo>
                  <a:close/>
                </a:path>
              </a:pathLst>
            </a:custGeom>
            <a:solidFill>
              <a:srgbClr val="8FC9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1A01BCA-F92D-E6B8-110A-CCD0DE8CEBF9}"/>
                </a:ext>
              </a:extLst>
            </p:cNvPr>
            <p:cNvSpPr/>
            <p:nvPr/>
          </p:nvSpPr>
          <p:spPr>
            <a:xfrm>
              <a:off x="5524002" y="1881718"/>
              <a:ext cx="988378" cy="2598781"/>
            </a:xfrm>
            <a:custGeom>
              <a:avLst/>
              <a:gdLst>
                <a:gd name="connsiteX0" fmla="*/ 0 w 988378"/>
                <a:gd name="connsiteY0" fmla="*/ 2598781 h 2598781"/>
                <a:gd name="connsiteX1" fmla="*/ 988378 w 988378"/>
                <a:gd name="connsiteY1" fmla="*/ 1878372 h 2598781"/>
                <a:gd name="connsiteX2" fmla="*/ 38189 w 988378"/>
                <a:gd name="connsiteY2" fmla="*/ 0 h 2598781"/>
                <a:gd name="connsiteX3" fmla="*/ 0 w 988378"/>
                <a:gd name="connsiteY3" fmla="*/ 2598781 h 25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378" h="2598781">
                  <a:moveTo>
                    <a:pt x="0" y="2598781"/>
                  </a:moveTo>
                  <a:lnTo>
                    <a:pt x="988378" y="1878372"/>
                  </a:lnTo>
                  <a:lnTo>
                    <a:pt x="38189" y="0"/>
                  </a:lnTo>
                  <a:lnTo>
                    <a:pt x="0" y="2598781"/>
                  </a:lnTo>
                  <a:close/>
                </a:path>
              </a:pathLst>
            </a:custGeom>
            <a:solidFill>
              <a:srgbClr val="61A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9E317B3-5D96-B7B0-73FC-884840A26E0E}"/>
                </a:ext>
              </a:extLst>
            </p:cNvPr>
            <p:cNvSpPr/>
            <p:nvPr/>
          </p:nvSpPr>
          <p:spPr>
            <a:xfrm>
              <a:off x="8393988" y="7274108"/>
              <a:ext cx="2768365" cy="191591"/>
            </a:xfrm>
            <a:custGeom>
              <a:avLst/>
              <a:gdLst>
                <a:gd name="connsiteX0" fmla="*/ 0 w 2768365"/>
                <a:gd name="connsiteY0" fmla="*/ 191592 h 191591"/>
                <a:gd name="connsiteX1" fmla="*/ 2768366 w 2768365"/>
                <a:gd name="connsiteY1" fmla="*/ 146930 h 191591"/>
                <a:gd name="connsiteX2" fmla="*/ 822678 w 2768365"/>
                <a:gd name="connsiteY2" fmla="*/ 0 h 191591"/>
                <a:gd name="connsiteX3" fmla="*/ 0 w 2768365"/>
                <a:gd name="connsiteY3" fmla="*/ 191592 h 19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365" h="191591">
                  <a:moveTo>
                    <a:pt x="0" y="191592"/>
                  </a:moveTo>
                  <a:lnTo>
                    <a:pt x="2768366" y="146930"/>
                  </a:lnTo>
                  <a:lnTo>
                    <a:pt x="822678" y="0"/>
                  </a:lnTo>
                  <a:lnTo>
                    <a:pt x="0" y="191592"/>
                  </a:lnTo>
                  <a:close/>
                </a:path>
              </a:pathLst>
            </a:custGeom>
            <a:solidFill>
              <a:srgbClr val="5088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F1806C-5DDC-00CA-BC03-D76DFD40DA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760" y="6721475"/>
            <a:ext cx="6127750" cy="1077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-4547025" y="-1755782"/>
            <a:ext cx="2827519" cy="892578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57806" y="9342162"/>
            <a:ext cx="1751360" cy="77173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7A0C7FD2-15FB-AE5C-2264-5A4000CA5887}"/>
              </a:ext>
            </a:extLst>
          </p:cNvPr>
          <p:cNvSpPr/>
          <p:nvPr userDrawn="1"/>
        </p:nvSpPr>
        <p:spPr>
          <a:xfrm>
            <a:off x="-2379945" y="-2016369"/>
            <a:ext cx="16119392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02983E-7443-0BAA-EDEA-F86B0E35963B}"/>
              </a:ext>
            </a:extLst>
          </p:cNvPr>
          <p:cNvSpPr/>
          <p:nvPr userDrawn="1"/>
        </p:nvSpPr>
        <p:spPr>
          <a:xfrm>
            <a:off x="-426905" y="6858000"/>
            <a:ext cx="13739446" cy="2016369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9A78CA-86A7-4868-3090-940F90D51C7E}"/>
              </a:ext>
            </a:extLst>
          </p:cNvPr>
          <p:cNvSpPr/>
          <p:nvPr userDrawn="1"/>
        </p:nvSpPr>
        <p:spPr>
          <a:xfrm>
            <a:off x="169330" y="160323"/>
            <a:ext cx="11858650" cy="653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C63C08-F0EF-56A6-14FE-C776D00A5BAE}"/>
              </a:ext>
            </a:extLst>
          </p:cNvPr>
          <p:cNvSpPr/>
          <p:nvPr userDrawn="1"/>
        </p:nvSpPr>
        <p:spPr>
          <a:xfrm>
            <a:off x="-153531" y="-6711"/>
            <a:ext cx="12442392" cy="721539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5881C6-C723-E56E-6480-86B7D4E6CEDA}"/>
              </a:ext>
            </a:extLst>
          </p:cNvPr>
          <p:cNvSpPr/>
          <p:nvPr userDrawn="1"/>
        </p:nvSpPr>
        <p:spPr>
          <a:xfrm>
            <a:off x="-2567791" y="-675506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C3A14C-1B70-A13D-E9F0-3113C699266F}"/>
              </a:ext>
            </a:extLst>
          </p:cNvPr>
          <p:cNvSpPr/>
          <p:nvPr userDrawn="1"/>
        </p:nvSpPr>
        <p:spPr>
          <a:xfrm>
            <a:off x="12168855" y="-1771800"/>
            <a:ext cx="2601314" cy="10282754"/>
          </a:xfrm>
          <a:prstGeom prst="rect">
            <a:avLst/>
          </a:prstGeom>
          <a:solidFill>
            <a:srgbClr val="E8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5029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928C50-1B0A-F141-C833-C52B8802B349}"/>
              </a:ext>
            </a:extLst>
          </p:cNvPr>
          <p:cNvSpPr/>
          <p:nvPr userDrawn="1"/>
        </p:nvSpPr>
        <p:spPr>
          <a:xfrm>
            <a:off x="0" y="1009648"/>
            <a:ext cx="12192000" cy="58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F0D53-08C8-C79C-A242-572F8C806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21" b="7984"/>
          <a:stretch/>
        </p:blipFill>
        <p:spPr>
          <a:xfrm>
            <a:off x="0" y="1179209"/>
            <a:ext cx="12192000" cy="56867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0" y="1173250"/>
            <a:ext cx="12192000" cy="5684749"/>
          </a:xfrm>
          <a:prstGeom prst="rect">
            <a:avLst/>
          </a:prstGeom>
          <a:gradFill>
            <a:gsLst>
              <a:gs pos="0">
                <a:srgbClr val="8CC63F">
                  <a:alpha val="77000"/>
                </a:srgbClr>
              </a:gs>
              <a:gs pos="100000">
                <a:srgbClr val="007DB6">
                  <a:alpha val="82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1806C-5DDC-00CA-BC03-D76DFD40DA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760" y="6721475"/>
            <a:ext cx="6127750" cy="1077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8B9F61-A7D3-95F3-4303-30BD92937D16}"/>
              </a:ext>
            </a:extLst>
          </p:cNvPr>
          <p:cNvSpPr/>
          <p:nvPr userDrawn="1"/>
        </p:nvSpPr>
        <p:spPr>
          <a:xfrm>
            <a:off x="0" y="0"/>
            <a:ext cx="10182876" cy="1181361"/>
          </a:xfrm>
          <a:prstGeom prst="rect">
            <a:avLst/>
          </a:prstGeom>
          <a:gradFill flip="none" rotWithShape="1">
            <a:gsLst>
              <a:gs pos="1000">
                <a:srgbClr val="007DB6"/>
              </a:gs>
              <a:gs pos="100000">
                <a:srgbClr val="00B6C9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45061-50F1-C9A1-8259-79DD50AD8277}"/>
              </a:ext>
            </a:extLst>
          </p:cNvPr>
          <p:cNvGrpSpPr/>
          <p:nvPr userDrawn="1"/>
        </p:nvGrpSpPr>
        <p:grpSpPr>
          <a:xfrm>
            <a:off x="10679016" y="-648983"/>
            <a:ext cx="2130780" cy="2124453"/>
            <a:chOff x="5933677" y="-220391"/>
            <a:chExt cx="7334026" cy="73122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94FE05-F477-66C8-AF41-120C477C4A20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3D13FE-8F48-64E8-F9CC-830A13AFAE51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48B062-4BF9-D938-E0E8-5016A2FFBEB7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CD3003-1FB5-59D4-ADB8-367116CD66C5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444306-BD34-FD1B-A81C-545CBB471329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FF623B3-1649-3C65-F544-5F0925338A6D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43AD165-DED9-7B60-23C8-C2782A8F6D07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98E06F-B431-3B2A-250B-5EE19858CF6F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1A69D4-88D5-E314-D093-591FD04990A2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7B148B-3763-827B-80F3-C8CA4808303D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31801D8-AECC-962E-4E5D-5268D1026DF6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4B07EB-494A-EBC9-ED2D-7BE9BAB5258F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1C445-D829-8583-6800-0FD71A745359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DF035AC-1F24-57D1-1D59-67F4B9AF613A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19BA2D4-04B7-1A0E-8B8E-BFC9E31D58D9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B9CDAC-588F-08A8-7997-8898D0048DFA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7B4996-7D14-2719-832B-55A8C904BD74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54C2A5-9B26-4047-D51F-FC2D0F9E9F08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C7E89E-E51E-3E24-0043-316D4B198F25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EF99922-D440-57F7-B4BF-DBF6AFD2BE3A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0FC46AC-5B24-7B39-87F9-45C2748C3A09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F73809-D2BA-9367-FDEE-D00F54CEF1D1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0A00C0-D2F1-1CA6-D72D-2B077C74320B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D1398BE-5A94-7AC6-9708-557F26E7F396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E9A32D3-EA9B-38D7-6F90-AD38FBE952BE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173B2E-98E8-094A-2660-330B5E9EF3AD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E17944-281C-4E3A-6101-02485300CD3D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EC7556-FB95-819D-D8C3-A7D8877EA3F6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93E3196-895B-8EB6-2A3A-BC1FB0B54420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A5B239-FD6E-D1C0-6E11-5CD5FDAB614B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9FD10BD-C1A4-4084-3796-7BF6CE49ACD0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BAE4ECA-4E90-F029-A3DF-4F6B9D25EA8D}"/>
              </a:ext>
            </a:extLst>
          </p:cNvPr>
          <p:cNvGrpSpPr/>
          <p:nvPr userDrawn="1"/>
        </p:nvGrpSpPr>
        <p:grpSpPr>
          <a:xfrm>
            <a:off x="10728818" y="271970"/>
            <a:ext cx="1221204" cy="385504"/>
            <a:chOff x="4516255" y="591951"/>
            <a:chExt cx="2827519" cy="89257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C3EE32E-F75F-5E88-C8D4-D5791245E7BF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D329CFD-8296-B51E-02E9-B7182F1EF072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D3E28F3-9D90-72C7-3857-2B4386109CF6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2BD7080-9C9B-76B1-5B83-5F6EFF93C4C2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3DAEE54-A4C8-AE99-CF68-9CFED56F43FC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6BB2CA7-D7AE-6738-BC3C-7DDF7D37F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7FC69D6-EE97-2C5F-813E-911814FD2A71}"/>
              </a:ext>
            </a:extLst>
          </p:cNvPr>
          <p:cNvSpPr/>
          <p:nvPr userDrawn="1"/>
        </p:nvSpPr>
        <p:spPr>
          <a:xfrm flipH="1">
            <a:off x="10182876" y="0"/>
            <a:ext cx="168214" cy="1181361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504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928C50-1B0A-F141-C833-C52B8802B349}"/>
              </a:ext>
            </a:extLst>
          </p:cNvPr>
          <p:cNvSpPr/>
          <p:nvPr userDrawn="1"/>
        </p:nvSpPr>
        <p:spPr>
          <a:xfrm>
            <a:off x="0" y="1009648"/>
            <a:ext cx="12192000" cy="58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F0D53-08C8-C79C-A242-572F8C806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36" b="7983"/>
          <a:stretch/>
        </p:blipFill>
        <p:spPr>
          <a:xfrm>
            <a:off x="0" y="717919"/>
            <a:ext cx="12192000" cy="61480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0" y="713501"/>
            <a:ext cx="12192000" cy="6144498"/>
          </a:xfrm>
          <a:prstGeom prst="rect">
            <a:avLst/>
          </a:prstGeom>
          <a:gradFill>
            <a:gsLst>
              <a:gs pos="0">
                <a:srgbClr val="8CC63F">
                  <a:alpha val="77000"/>
                </a:srgbClr>
              </a:gs>
              <a:gs pos="100000">
                <a:srgbClr val="007DB6">
                  <a:alpha val="82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1806C-5DDC-00CA-BC03-D76DFD40DA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760" y="6721475"/>
            <a:ext cx="6127750" cy="1077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45061-50F1-C9A1-8259-79DD50AD8277}"/>
              </a:ext>
            </a:extLst>
          </p:cNvPr>
          <p:cNvGrpSpPr/>
          <p:nvPr userDrawn="1"/>
        </p:nvGrpSpPr>
        <p:grpSpPr>
          <a:xfrm>
            <a:off x="10679016" y="-648983"/>
            <a:ext cx="2130780" cy="2124453"/>
            <a:chOff x="5933677" y="-220391"/>
            <a:chExt cx="7334026" cy="73122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94FE05-F477-66C8-AF41-120C477C4A20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3D13FE-8F48-64E8-F9CC-830A13AFAE51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48B062-4BF9-D938-E0E8-5016A2FFBEB7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CD3003-1FB5-59D4-ADB8-367116CD66C5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444306-BD34-FD1B-A81C-545CBB471329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FF623B3-1649-3C65-F544-5F0925338A6D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43AD165-DED9-7B60-23C8-C2782A8F6D07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98E06F-B431-3B2A-250B-5EE19858CF6F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1A69D4-88D5-E314-D093-591FD04990A2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7B148B-3763-827B-80F3-C8CA4808303D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31801D8-AECC-962E-4E5D-5268D1026DF6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4B07EB-494A-EBC9-ED2D-7BE9BAB5258F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1C445-D829-8583-6800-0FD71A745359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DF035AC-1F24-57D1-1D59-67F4B9AF613A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19BA2D4-04B7-1A0E-8B8E-BFC9E31D58D9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B9CDAC-588F-08A8-7997-8898D0048DFA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7B4996-7D14-2719-832B-55A8C904BD74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54C2A5-9B26-4047-D51F-FC2D0F9E9F08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C7E89E-E51E-3E24-0043-316D4B198F25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EF99922-D440-57F7-B4BF-DBF6AFD2BE3A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0FC46AC-5B24-7B39-87F9-45C2748C3A09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F73809-D2BA-9367-FDEE-D00F54CEF1D1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0A00C0-D2F1-1CA6-D72D-2B077C74320B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D1398BE-5A94-7AC6-9708-557F26E7F396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E9A32D3-EA9B-38D7-6F90-AD38FBE952BE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173B2E-98E8-094A-2660-330B5E9EF3AD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E17944-281C-4E3A-6101-02485300CD3D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EC7556-FB95-819D-D8C3-A7D8877EA3F6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93E3196-895B-8EB6-2A3A-BC1FB0B54420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A5B239-FD6E-D1C0-6E11-5CD5FDAB614B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9FD10BD-C1A4-4084-3796-7BF6CE49ACD0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BAE4ECA-4E90-F029-A3DF-4F6B9D25EA8D}"/>
              </a:ext>
            </a:extLst>
          </p:cNvPr>
          <p:cNvGrpSpPr/>
          <p:nvPr userDrawn="1"/>
        </p:nvGrpSpPr>
        <p:grpSpPr>
          <a:xfrm>
            <a:off x="10728818" y="182012"/>
            <a:ext cx="1221204" cy="385504"/>
            <a:chOff x="4516255" y="591951"/>
            <a:chExt cx="2827519" cy="89257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C3EE32E-F75F-5E88-C8D4-D5791245E7BF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D329CFD-8296-B51E-02E9-B7182F1EF072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D3E28F3-9D90-72C7-3857-2B4386109CF6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2BD7080-9C9B-76B1-5B83-5F6EFF93C4C2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3DAEE54-A4C8-AE99-CF68-9CFED56F43FC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6BB2CA7-D7AE-6738-BC3C-7DDF7D37F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73EA23-400A-DB38-A5E3-57E78316B30F}"/>
              </a:ext>
            </a:extLst>
          </p:cNvPr>
          <p:cNvGrpSpPr/>
          <p:nvPr userDrawn="1"/>
        </p:nvGrpSpPr>
        <p:grpSpPr>
          <a:xfrm>
            <a:off x="0" y="1"/>
            <a:ext cx="10351090" cy="727304"/>
            <a:chOff x="0" y="0"/>
            <a:chExt cx="10351090" cy="11813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8B9F61-A7D3-95F3-4303-30BD92937D16}"/>
                </a:ext>
              </a:extLst>
            </p:cNvPr>
            <p:cNvSpPr/>
            <p:nvPr userDrawn="1"/>
          </p:nvSpPr>
          <p:spPr>
            <a:xfrm>
              <a:off x="0" y="0"/>
              <a:ext cx="10182876" cy="1181361"/>
            </a:xfrm>
            <a:prstGeom prst="rect">
              <a:avLst/>
            </a:prstGeom>
            <a:gradFill flip="none" rotWithShape="1">
              <a:gsLst>
                <a:gs pos="1000">
                  <a:srgbClr val="007DB6"/>
                </a:gs>
                <a:gs pos="100000">
                  <a:srgbClr val="00B6C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7FC69D6-EE97-2C5F-813E-911814FD2A71}"/>
                </a:ext>
              </a:extLst>
            </p:cNvPr>
            <p:cNvSpPr/>
            <p:nvPr userDrawn="1"/>
          </p:nvSpPr>
          <p:spPr>
            <a:xfrm flipH="1">
              <a:off x="10182876" y="0"/>
              <a:ext cx="168214" cy="1181361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435100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F8A2-C4DC-6AAA-D21A-78D973FE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63A6-6592-D04D-20FA-2FCC6324A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DB018-00A7-7269-0717-41D6D2FC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ACC51-CF49-F37E-4C1D-065DB8FD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A9E6-0826-D747-D4DB-2BC0B164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89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84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B54F-90AC-DF81-2E5A-6029A983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BA9F3-B1D7-C764-AA69-7BB6E95E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C1FD-EA3C-305F-BC66-9A0039D1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996D-3896-1A75-2B05-D599C1D6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7FEE3-3F74-2618-9431-D1475485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01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2EE20-D5B7-672A-B132-CD1E7DF26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288AC-6CEF-8FBB-4EAA-E057BE0D4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EC8C0-2B12-52F4-C9E7-E54DA4DC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7102B-BD70-0AB1-49F0-46B78FAB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50E9-FB99-F880-7C6B-0FCE048F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37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54E4A2-7989-C12D-B3F1-0D1379315A0A}"/>
              </a:ext>
            </a:extLst>
          </p:cNvPr>
          <p:cNvSpPr/>
          <p:nvPr userDrawn="1"/>
        </p:nvSpPr>
        <p:spPr>
          <a:xfrm>
            <a:off x="0" y="1009648"/>
            <a:ext cx="12192000" cy="58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5309E-77B8-1CB0-6903-624A60BD6D4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760" y="6721475"/>
            <a:ext cx="6127750" cy="107722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035982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7A76031E-EADE-C049-974C-4A91BA7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7205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F666-7987-3092-2E1C-402B5F74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3A656-AB4A-7C16-C506-1A41D38A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1D950-73C0-57F2-7874-17E48F29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9FAA2-FC5B-9A48-455F-13D23D73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BFEF-BCDB-B74C-91E1-62B0AE6B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DAC0-E77D-F685-8DAB-A6F0166A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47B2-C37F-41E3-39B9-C39F352F2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82CDB-0C83-C4FC-7B74-2F856E0BF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8112-84D1-6015-5FEF-B4FB0DE9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199B8-C22E-3D22-8EEE-4D914C35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EA93B-E40C-BCF2-A75B-BF3B939E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5C6F-751A-00AA-EC59-2B031F19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84D6-4F5D-5644-BAE5-FDF55E52C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B40C4-FA79-35CB-B6B9-229D542A2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CA342-5DAF-A71C-F97A-836AB067F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1B19A-5FD8-C49D-3842-9710A7943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61682-8427-DD2F-9FD0-D316417E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773CF-3C25-2F12-0C53-3D4194C9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BD821D-62A5-1CDB-5238-1AF33A44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1" y="1"/>
            <a:ext cx="12192000" cy="6871466"/>
          </a:xfrm>
          <a:prstGeom prst="rect">
            <a:avLst/>
          </a:prstGeom>
          <a:gradFill flip="none" rotWithShape="1">
            <a:gsLst>
              <a:gs pos="100000">
                <a:srgbClr val="8CC63F"/>
              </a:gs>
              <a:gs pos="0">
                <a:srgbClr val="007DB6"/>
              </a:gs>
              <a:gs pos="41000">
                <a:srgbClr val="00B6C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687B6D9-CDA7-884B-FA06-1A044F599068}"/>
              </a:ext>
            </a:extLst>
          </p:cNvPr>
          <p:cNvGrpSpPr/>
          <p:nvPr userDrawn="1"/>
        </p:nvGrpSpPr>
        <p:grpSpPr>
          <a:xfrm>
            <a:off x="5933677" y="-220391"/>
            <a:ext cx="7334026" cy="7312250"/>
            <a:chOff x="5933677" y="-220391"/>
            <a:chExt cx="7334026" cy="731225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27CEFB-0EF6-2659-F148-AAAD27907D1B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3E7695-FBC5-131C-8D1E-AD7B387BF1F9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7EA5A-AAAC-9ED6-69DA-4E414952F5A0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52DDD7-C255-697A-3DDA-0823FB744E8C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1128D-B5BC-5161-C81E-65A5595BB7F0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AB2605-1664-1C57-3197-90E5F1F3C7D9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31B9E6-47F5-5A67-DAC1-6A7209CEEA64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9B07B3-0DF1-300D-3E09-27435D6C86FC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B0F0B-6CD7-B56A-2D56-5F0B2B41AE4E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E1F227-674A-52FC-5667-5183DE42C273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15BE8-8849-42BD-9EEC-B9C438B1F28C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3431E-A614-BCAD-86CA-B8B75D74DDC0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203E5-2303-B07A-20BE-FEBFC61E4FDC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24708-F02A-6C44-FEBC-2DEC971B42AF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B7271F-745D-C4F3-4CBA-6785887759FC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E8F22B-0913-7301-C470-DEBD5A531380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587FED-DDAD-4F70-7E39-E4B9D847E8FA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29B10B-FB40-FE69-7A1A-A3AD2B4DCC07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C4699A-B800-1878-B967-FAA3F2F82C50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53D6EC-2F61-7347-B0D8-CEA22425602B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143A52-CC6C-D227-3CFA-748A9193A290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846970-4E3C-9120-A656-175C147A52C8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846755-F8A0-C09E-6913-06746EED26A8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22A475-6349-1BE2-1643-B5A5F8CE43E5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57DD69-095F-7878-719C-511011E0DA02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08B498-E0F0-3660-407B-8D8C387D1BCB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00ED8B-C7E7-0E02-A46B-1CFC97D3EFFA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B817F7-AD60-5B98-C4B3-A0214FE8CDCC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DB512-0180-015F-42EE-1348B21B480E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BD1039-DAF2-72FD-C053-492874E9E2E4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E8BCA-E23F-FE8F-D52B-0C03CA613629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A2AF450-EC85-38CE-480E-4A344EE8BEBF}"/>
              </a:ext>
            </a:extLst>
          </p:cNvPr>
          <p:cNvGrpSpPr/>
          <p:nvPr userDrawn="1"/>
        </p:nvGrpSpPr>
        <p:grpSpPr>
          <a:xfrm>
            <a:off x="0" y="5426191"/>
            <a:ext cx="12192000" cy="1218619"/>
            <a:chOff x="0" y="5464779"/>
            <a:chExt cx="11864288" cy="1185863"/>
          </a:xfrm>
          <a:effectLst/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AF0D53-08C8-C79C-A242-572F8C806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 amt="50000"/>
            </a:blip>
            <a:srcRect t="12500" b="12500"/>
            <a:stretch/>
          </p:blipFill>
          <p:spPr>
            <a:xfrm>
              <a:off x="0" y="5468874"/>
              <a:ext cx="2098869" cy="118061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BF123D-64F0-814E-E208-74691244A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 amt="70000"/>
            </a:blip>
            <a:srcRect t="12500" b="12500"/>
            <a:stretch/>
          </p:blipFill>
          <p:spPr>
            <a:xfrm>
              <a:off x="2088791" y="5468874"/>
              <a:ext cx="2098869" cy="118061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8B6056-4412-466A-BC7F-0AB3CCE007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alphaModFix amt="70000"/>
            </a:blip>
            <a:srcRect t="12500" b="12500"/>
            <a:stretch/>
          </p:blipFill>
          <p:spPr>
            <a:xfrm>
              <a:off x="4177582" y="5464779"/>
              <a:ext cx="2098869" cy="118061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08BC83C-38D2-81E7-AA15-CFBDE80725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alphaModFix amt="70000"/>
            </a:blip>
            <a:srcRect l="8312" t="12500" b="12500"/>
            <a:stretch/>
          </p:blipFill>
          <p:spPr>
            <a:xfrm>
              <a:off x="6266373" y="5464779"/>
              <a:ext cx="1924397" cy="118061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867049-7330-45AC-A6EC-4ADF3082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alphaModFix amt="70000"/>
            </a:blip>
            <a:srcRect t="5811" b="5811"/>
            <a:stretch/>
          </p:blipFill>
          <p:spPr>
            <a:xfrm>
              <a:off x="8180692" y="5470028"/>
              <a:ext cx="1781148" cy="118061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A346DB-4536-9700-14FE-C5A4F5848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alphaModFix amt="70000"/>
            </a:blip>
            <a:srcRect t="8846" b="8846"/>
            <a:stretch/>
          </p:blipFill>
          <p:spPr>
            <a:xfrm>
              <a:off x="9951763" y="5464779"/>
              <a:ext cx="1912525" cy="118061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397390" y="419441"/>
            <a:ext cx="2732894" cy="862707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5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89618-7501-B391-74BF-3B42F5C119EE}"/>
              </a:ext>
            </a:extLst>
          </p:cNvPr>
          <p:cNvSpPr/>
          <p:nvPr userDrawn="1"/>
        </p:nvSpPr>
        <p:spPr>
          <a:xfrm>
            <a:off x="1" y="1"/>
            <a:ext cx="12192000" cy="6871466"/>
          </a:xfrm>
          <a:prstGeom prst="rect">
            <a:avLst/>
          </a:prstGeom>
          <a:gradFill flip="none" rotWithShape="1">
            <a:gsLst>
              <a:gs pos="0">
                <a:srgbClr val="007DB6"/>
              </a:gs>
              <a:gs pos="100000">
                <a:srgbClr val="00B6C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687B6D9-CDA7-884B-FA06-1A044F599068}"/>
              </a:ext>
            </a:extLst>
          </p:cNvPr>
          <p:cNvGrpSpPr/>
          <p:nvPr userDrawn="1"/>
        </p:nvGrpSpPr>
        <p:grpSpPr>
          <a:xfrm>
            <a:off x="5933677" y="-220391"/>
            <a:ext cx="7334026" cy="7312250"/>
            <a:chOff x="5933677" y="-220391"/>
            <a:chExt cx="7334026" cy="731225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27CEFB-0EF6-2659-F148-AAAD27907D1B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3E7695-FBC5-131C-8D1E-AD7B387BF1F9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7EA5A-AAAC-9ED6-69DA-4E414952F5A0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52DDD7-C255-697A-3DDA-0823FB744E8C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1128D-B5BC-5161-C81E-65A5595BB7F0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AB2605-1664-1C57-3197-90E5F1F3C7D9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31B9E6-47F5-5A67-DAC1-6A7209CEEA64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9B07B3-0DF1-300D-3E09-27435D6C86FC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B0F0B-6CD7-B56A-2D56-5F0B2B41AE4E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E1F227-674A-52FC-5667-5183DE42C273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15BE8-8849-42BD-9EEC-B9C438B1F28C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3431E-A614-BCAD-86CA-B8B75D74DDC0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203E5-2303-B07A-20BE-FEBFC61E4FDC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24708-F02A-6C44-FEBC-2DEC971B42AF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B7271F-745D-C4F3-4CBA-6785887759FC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E8F22B-0913-7301-C470-DEBD5A531380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587FED-DDAD-4F70-7E39-E4B9D847E8FA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29B10B-FB40-FE69-7A1A-A3AD2B4DCC07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C4699A-B800-1878-B967-FAA3F2F82C50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53D6EC-2F61-7347-B0D8-CEA22425602B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143A52-CC6C-D227-3CFA-748A9193A290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846970-4E3C-9120-A656-175C147A52C8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846755-F8A0-C09E-6913-06746EED26A8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22A475-6349-1BE2-1643-B5A5F8CE43E5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57DD69-095F-7878-719C-511011E0DA02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08B498-E0F0-3660-407B-8D8C387D1BCB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00ED8B-C7E7-0E02-A46B-1CFC97D3EFFA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B817F7-AD60-5B98-C4B3-A0214FE8CDCC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DB512-0180-015F-42EE-1348B21B480E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BD1039-DAF2-72FD-C053-492874E9E2E4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E8BCA-E23F-FE8F-D52B-0C03CA613629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rgbClr val="73C1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397390" y="419441"/>
            <a:ext cx="2732894" cy="862707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956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D687B6D9-CDA7-884B-FA06-1A044F599068}"/>
              </a:ext>
            </a:extLst>
          </p:cNvPr>
          <p:cNvGrpSpPr/>
          <p:nvPr userDrawn="1"/>
        </p:nvGrpSpPr>
        <p:grpSpPr>
          <a:xfrm>
            <a:off x="10676030" y="-648983"/>
            <a:ext cx="2130780" cy="2124453"/>
            <a:chOff x="5933677" y="-220391"/>
            <a:chExt cx="7334026" cy="731225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27CEFB-0EF6-2659-F148-AAAD27907D1B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3E7695-FBC5-131C-8D1E-AD7B387BF1F9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7EA5A-AAAC-9ED6-69DA-4E414952F5A0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52DDD7-C255-697A-3DDA-0823FB744E8C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1128D-B5BC-5161-C81E-65A5595BB7F0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AB2605-1664-1C57-3197-90E5F1F3C7D9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31B9E6-47F5-5A67-DAC1-6A7209CEEA64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9B07B3-0DF1-300D-3E09-27435D6C86FC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B0F0B-6CD7-B56A-2D56-5F0B2B41AE4E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E1F227-674A-52FC-5667-5183DE42C273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15BE8-8849-42BD-9EEC-B9C438B1F28C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3431E-A614-BCAD-86CA-B8B75D74DDC0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203E5-2303-B07A-20BE-FEBFC61E4FDC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24708-F02A-6C44-FEBC-2DEC971B42AF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B7271F-745D-C4F3-4CBA-6785887759FC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E8F22B-0913-7301-C470-DEBD5A531380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587FED-DDAD-4F70-7E39-E4B9D847E8FA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29B10B-FB40-FE69-7A1A-A3AD2B4DCC07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C4699A-B800-1878-B967-FAA3F2F82C50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53D6EC-2F61-7347-B0D8-CEA22425602B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143A52-CC6C-D227-3CFA-748A9193A290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846970-4E3C-9120-A656-175C147A52C8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846755-F8A0-C09E-6913-06746EED26A8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22A475-6349-1BE2-1643-B5A5F8CE43E5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57DD69-095F-7878-719C-511011E0DA02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08B498-E0F0-3660-407B-8D8C387D1BCB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00ED8B-C7E7-0E02-A46B-1CFC97D3EFFA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B817F7-AD60-5B98-C4B3-A0214FE8CDCC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DB512-0180-015F-42EE-1348B21B480E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BD1039-DAF2-72FD-C053-492874E9E2E4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E8BCA-E23F-FE8F-D52B-0C03CA613629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10725832" y="225390"/>
            <a:ext cx="1221204" cy="385504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423D88-07C7-55F3-8A64-7BA894D6258A}"/>
              </a:ext>
            </a:extLst>
          </p:cNvPr>
          <p:cNvGrpSpPr/>
          <p:nvPr userDrawn="1"/>
        </p:nvGrpSpPr>
        <p:grpSpPr>
          <a:xfrm>
            <a:off x="0" y="1"/>
            <a:ext cx="10348104" cy="727303"/>
            <a:chOff x="0" y="1"/>
            <a:chExt cx="10348104" cy="8912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C89618-7501-B391-74BF-3B42F5C119EE}"/>
                </a:ext>
              </a:extLst>
            </p:cNvPr>
            <p:cNvSpPr/>
            <p:nvPr userDrawn="1"/>
          </p:nvSpPr>
          <p:spPr>
            <a:xfrm>
              <a:off x="0" y="1"/>
              <a:ext cx="10182876" cy="891270"/>
            </a:xfrm>
            <a:prstGeom prst="rect">
              <a:avLst/>
            </a:prstGeom>
            <a:gradFill flip="none" rotWithShape="1">
              <a:gsLst>
                <a:gs pos="1000">
                  <a:srgbClr val="007DB6"/>
                </a:gs>
                <a:gs pos="100000">
                  <a:srgbClr val="00B6C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125CF4-AB8C-931A-EA22-10FD64A6DF3D}"/>
                </a:ext>
              </a:extLst>
            </p:cNvPr>
            <p:cNvSpPr/>
            <p:nvPr userDrawn="1"/>
          </p:nvSpPr>
          <p:spPr>
            <a:xfrm flipH="1">
              <a:off x="10179890" y="1"/>
              <a:ext cx="168214" cy="891270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1036183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D687B6D9-CDA7-884B-FA06-1A044F599068}"/>
              </a:ext>
            </a:extLst>
          </p:cNvPr>
          <p:cNvGrpSpPr/>
          <p:nvPr userDrawn="1"/>
        </p:nvGrpSpPr>
        <p:grpSpPr>
          <a:xfrm>
            <a:off x="10676030" y="-648983"/>
            <a:ext cx="2130780" cy="2124453"/>
            <a:chOff x="5933677" y="-220391"/>
            <a:chExt cx="7334026" cy="731225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27CEFB-0EF6-2659-F148-AAAD27907D1B}"/>
                </a:ext>
              </a:extLst>
            </p:cNvPr>
            <p:cNvSpPr/>
            <p:nvPr/>
          </p:nvSpPr>
          <p:spPr>
            <a:xfrm>
              <a:off x="6786289" y="3895262"/>
              <a:ext cx="2028512" cy="2305457"/>
            </a:xfrm>
            <a:custGeom>
              <a:avLst/>
              <a:gdLst>
                <a:gd name="connsiteX0" fmla="*/ 0 w 1367002"/>
                <a:gd name="connsiteY0" fmla="*/ 0 h 1553634"/>
                <a:gd name="connsiteX1" fmla="*/ 223130 w 1367002"/>
                <a:gd name="connsiteY1" fmla="*/ 1553635 h 1553634"/>
                <a:gd name="connsiteX2" fmla="*/ 1367003 w 1367002"/>
                <a:gd name="connsiteY2" fmla="*/ 953854 h 1553634"/>
                <a:gd name="connsiteX3" fmla="*/ 0 w 1367002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553634">
                  <a:moveTo>
                    <a:pt x="0" y="0"/>
                  </a:moveTo>
                  <a:lnTo>
                    <a:pt x="223130" y="1553635"/>
                  </a:lnTo>
                  <a:lnTo>
                    <a:pt x="1367003" y="9538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3E7695-FBC5-131C-8D1E-AD7B387BF1F9}"/>
                </a:ext>
              </a:extLst>
            </p:cNvPr>
            <p:cNvSpPr/>
            <p:nvPr/>
          </p:nvSpPr>
          <p:spPr>
            <a:xfrm>
              <a:off x="6786289" y="3097369"/>
              <a:ext cx="2028512" cy="2213329"/>
            </a:xfrm>
            <a:custGeom>
              <a:avLst/>
              <a:gdLst>
                <a:gd name="connsiteX0" fmla="*/ 1253368 w 1367002"/>
                <a:gd name="connsiteY0" fmla="*/ 0 h 1491549"/>
                <a:gd name="connsiteX1" fmla="*/ 1367003 w 1367002"/>
                <a:gd name="connsiteY1" fmla="*/ 1491550 h 1491549"/>
                <a:gd name="connsiteX2" fmla="*/ 0 w 1367002"/>
                <a:gd name="connsiteY2" fmla="*/ 537695 h 1491549"/>
                <a:gd name="connsiteX3" fmla="*/ 1253368 w 1367002"/>
                <a:gd name="connsiteY3" fmla="*/ 0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02" h="1491549">
                  <a:moveTo>
                    <a:pt x="1253368" y="0"/>
                  </a:moveTo>
                  <a:lnTo>
                    <a:pt x="1367003" y="1491550"/>
                  </a:lnTo>
                  <a:lnTo>
                    <a:pt x="0" y="537695"/>
                  </a:lnTo>
                  <a:lnTo>
                    <a:pt x="1253368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7EA5A-AAAC-9ED6-69DA-4E414952F5A0}"/>
                </a:ext>
              </a:extLst>
            </p:cNvPr>
            <p:cNvSpPr/>
            <p:nvPr/>
          </p:nvSpPr>
          <p:spPr>
            <a:xfrm>
              <a:off x="8646177" y="3097369"/>
              <a:ext cx="2217237" cy="2213329"/>
            </a:xfrm>
            <a:custGeom>
              <a:avLst/>
              <a:gdLst>
                <a:gd name="connsiteX0" fmla="*/ 1494184 w 1494183"/>
                <a:gd name="connsiteY0" fmla="*/ 448518 h 1491549"/>
                <a:gd name="connsiteX1" fmla="*/ 113635 w 1494183"/>
                <a:gd name="connsiteY1" fmla="*/ 1491550 h 1491549"/>
                <a:gd name="connsiteX2" fmla="*/ 0 w 1494183"/>
                <a:gd name="connsiteY2" fmla="*/ 0 h 1491549"/>
                <a:gd name="connsiteX3" fmla="*/ 1494184 w 1494183"/>
                <a:gd name="connsiteY3" fmla="*/ 448518 h 149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491549">
                  <a:moveTo>
                    <a:pt x="1494184" y="448518"/>
                  </a:moveTo>
                  <a:lnTo>
                    <a:pt x="113635" y="1491550"/>
                  </a:lnTo>
                  <a:lnTo>
                    <a:pt x="0" y="0"/>
                  </a:lnTo>
                  <a:lnTo>
                    <a:pt x="1494184" y="44851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52DDD7-C255-697A-3DDA-0823FB744E8C}"/>
                </a:ext>
              </a:extLst>
            </p:cNvPr>
            <p:cNvSpPr/>
            <p:nvPr/>
          </p:nvSpPr>
          <p:spPr>
            <a:xfrm>
              <a:off x="8646177" y="1452448"/>
              <a:ext cx="2217237" cy="2310483"/>
            </a:xfrm>
            <a:custGeom>
              <a:avLst/>
              <a:gdLst>
                <a:gd name="connsiteX0" fmla="*/ 1004651 w 1494183"/>
                <a:gd name="connsiteY0" fmla="*/ 0 h 1557021"/>
                <a:gd name="connsiteX1" fmla="*/ 1494184 w 1494183"/>
                <a:gd name="connsiteY1" fmla="*/ 1557021 h 1557021"/>
                <a:gd name="connsiteX2" fmla="*/ 0 w 1494183"/>
                <a:gd name="connsiteY2" fmla="*/ 1108503 h 1557021"/>
                <a:gd name="connsiteX3" fmla="*/ 1004651 w 1494183"/>
                <a:gd name="connsiteY3" fmla="*/ 0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183" h="1557021">
                  <a:moveTo>
                    <a:pt x="1004651" y="0"/>
                  </a:moveTo>
                  <a:lnTo>
                    <a:pt x="1494184" y="1557021"/>
                  </a:lnTo>
                  <a:lnTo>
                    <a:pt x="0" y="1108503"/>
                  </a:lnTo>
                  <a:lnTo>
                    <a:pt x="100465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1128D-B5BC-5161-C81E-65A5595BB7F0}"/>
                </a:ext>
              </a:extLst>
            </p:cNvPr>
            <p:cNvSpPr/>
            <p:nvPr/>
          </p:nvSpPr>
          <p:spPr>
            <a:xfrm>
              <a:off x="10136992" y="1452448"/>
              <a:ext cx="2233987" cy="2310483"/>
            </a:xfrm>
            <a:custGeom>
              <a:avLst/>
              <a:gdLst>
                <a:gd name="connsiteX0" fmla="*/ 1505472 w 1505471"/>
                <a:gd name="connsiteY0" fmla="*/ 522644 h 1557021"/>
                <a:gd name="connsiteX1" fmla="*/ 489532 w 1505471"/>
                <a:gd name="connsiteY1" fmla="*/ 1557021 h 1557021"/>
                <a:gd name="connsiteX2" fmla="*/ 0 w 1505471"/>
                <a:gd name="connsiteY2" fmla="*/ 0 h 1557021"/>
                <a:gd name="connsiteX3" fmla="*/ 1505472 w 1505471"/>
                <a:gd name="connsiteY3" fmla="*/ 522644 h 15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557021">
                  <a:moveTo>
                    <a:pt x="1505472" y="522644"/>
                  </a:moveTo>
                  <a:lnTo>
                    <a:pt x="489532" y="1557021"/>
                  </a:lnTo>
                  <a:lnTo>
                    <a:pt x="0" y="0"/>
                  </a:lnTo>
                  <a:lnTo>
                    <a:pt x="1505472" y="522644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AB2605-1664-1C57-3197-90E5F1F3C7D9}"/>
                </a:ext>
              </a:extLst>
            </p:cNvPr>
            <p:cNvSpPr/>
            <p:nvPr/>
          </p:nvSpPr>
          <p:spPr>
            <a:xfrm>
              <a:off x="10863416" y="2228006"/>
              <a:ext cx="1661672" cy="2211653"/>
            </a:xfrm>
            <a:custGeom>
              <a:avLst/>
              <a:gdLst>
                <a:gd name="connsiteX0" fmla="*/ 1119791 w 1119791"/>
                <a:gd name="connsiteY0" fmla="*/ 1490421 h 1490420"/>
                <a:gd name="connsiteX1" fmla="*/ 1015940 w 1119791"/>
                <a:gd name="connsiteY1" fmla="*/ 0 h 1490420"/>
                <a:gd name="connsiteX2" fmla="*/ 0 w 1119791"/>
                <a:gd name="connsiteY2" fmla="*/ 1034377 h 1490420"/>
                <a:gd name="connsiteX3" fmla="*/ 1119791 w 1119791"/>
                <a:gd name="connsiteY3" fmla="*/ 1490421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490420">
                  <a:moveTo>
                    <a:pt x="1119791" y="1490421"/>
                  </a:moveTo>
                  <a:lnTo>
                    <a:pt x="1015940" y="0"/>
                  </a:lnTo>
                  <a:lnTo>
                    <a:pt x="0" y="1034377"/>
                  </a:lnTo>
                  <a:lnTo>
                    <a:pt x="1119791" y="149042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31B9E6-47F5-5A67-DAC1-6A7209CEEA64}"/>
                </a:ext>
              </a:extLst>
            </p:cNvPr>
            <p:cNvSpPr/>
            <p:nvPr/>
          </p:nvSpPr>
          <p:spPr>
            <a:xfrm>
              <a:off x="10863416" y="3762931"/>
              <a:ext cx="1661672" cy="2316625"/>
            </a:xfrm>
            <a:custGeom>
              <a:avLst/>
              <a:gdLst>
                <a:gd name="connsiteX0" fmla="*/ 196415 w 1119791"/>
                <a:gd name="connsiteY0" fmla="*/ 1561161 h 1561160"/>
                <a:gd name="connsiteX1" fmla="*/ 1119791 w 1119791"/>
                <a:gd name="connsiteY1" fmla="*/ 456044 h 1561160"/>
                <a:gd name="connsiteX2" fmla="*/ 0 w 1119791"/>
                <a:gd name="connsiteY2" fmla="*/ 0 h 1561160"/>
                <a:gd name="connsiteX3" fmla="*/ 196415 w 1119791"/>
                <a:gd name="connsiteY3" fmla="*/ 156116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791" h="1561160">
                  <a:moveTo>
                    <a:pt x="196415" y="1561161"/>
                  </a:moveTo>
                  <a:lnTo>
                    <a:pt x="1119791" y="456044"/>
                  </a:lnTo>
                  <a:lnTo>
                    <a:pt x="0" y="0"/>
                  </a:lnTo>
                  <a:lnTo>
                    <a:pt x="196415" y="156116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9B07B3-0DF1-300D-3E09-27435D6C86FC}"/>
                </a:ext>
              </a:extLst>
            </p:cNvPr>
            <p:cNvSpPr/>
            <p:nvPr/>
          </p:nvSpPr>
          <p:spPr>
            <a:xfrm>
              <a:off x="8814802" y="3762931"/>
              <a:ext cx="2340077" cy="2316625"/>
            </a:xfrm>
            <a:custGeom>
              <a:avLst/>
              <a:gdLst>
                <a:gd name="connsiteX0" fmla="*/ 0 w 1576964"/>
                <a:gd name="connsiteY0" fmla="*/ 1043031 h 1561160"/>
                <a:gd name="connsiteX1" fmla="*/ 1576964 w 1576964"/>
                <a:gd name="connsiteY1" fmla="*/ 1561161 h 1561160"/>
                <a:gd name="connsiteX2" fmla="*/ 1380549 w 1576964"/>
                <a:gd name="connsiteY2" fmla="*/ 0 h 1561160"/>
                <a:gd name="connsiteX3" fmla="*/ 0 w 1576964"/>
                <a:gd name="connsiteY3" fmla="*/ 1043031 h 15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561160">
                  <a:moveTo>
                    <a:pt x="0" y="1043031"/>
                  </a:moveTo>
                  <a:lnTo>
                    <a:pt x="1576964" y="1561161"/>
                  </a:lnTo>
                  <a:lnTo>
                    <a:pt x="1380549" y="0"/>
                  </a:lnTo>
                  <a:lnTo>
                    <a:pt x="0" y="104303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B0F0B-6CD7-B56A-2D56-5F0B2B41AE4E}"/>
                </a:ext>
              </a:extLst>
            </p:cNvPr>
            <p:cNvSpPr/>
            <p:nvPr/>
          </p:nvSpPr>
          <p:spPr>
            <a:xfrm>
              <a:off x="7117394" y="5310699"/>
              <a:ext cx="2001711" cy="1615886"/>
            </a:xfrm>
            <a:custGeom>
              <a:avLst/>
              <a:gdLst>
                <a:gd name="connsiteX0" fmla="*/ 0 w 1348941"/>
                <a:gd name="connsiteY0" fmla="*/ 599781 h 1088936"/>
                <a:gd name="connsiteX1" fmla="*/ 1348942 w 1348941"/>
                <a:gd name="connsiteY1" fmla="*/ 1088937 h 1088936"/>
                <a:gd name="connsiteX2" fmla="*/ 1143873 w 1348941"/>
                <a:gd name="connsiteY2" fmla="*/ 0 h 1088936"/>
                <a:gd name="connsiteX3" fmla="*/ 0 w 1348941"/>
                <a:gd name="connsiteY3" fmla="*/ 599781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1088936">
                  <a:moveTo>
                    <a:pt x="0" y="599781"/>
                  </a:moveTo>
                  <a:lnTo>
                    <a:pt x="1348942" y="1088937"/>
                  </a:lnTo>
                  <a:lnTo>
                    <a:pt x="1143873" y="0"/>
                  </a:lnTo>
                  <a:lnTo>
                    <a:pt x="0" y="59978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E1F227-674A-52FC-5667-5183DE42C273}"/>
                </a:ext>
              </a:extLst>
            </p:cNvPr>
            <p:cNvSpPr/>
            <p:nvPr/>
          </p:nvSpPr>
          <p:spPr>
            <a:xfrm>
              <a:off x="8814802" y="5310699"/>
              <a:ext cx="2340077" cy="1615886"/>
            </a:xfrm>
            <a:custGeom>
              <a:avLst/>
              <a:gdLst>
                <a:gd name="connsiteX0" fmla="*/ 1576964 w 1576964"/>
                <a:gd name="connsiteY0" fmla="*/ 518129 h 1088936"/>
                <a:gd name="connsiteX1" fmla="*/ 205069 w 1576964"/>
                <a:gd name="connsiteY1" fmla="*/ 1088937 h 1088936"/>
                <a:gd name="connsiteX2" fmla="*/ 0 w 1576964"/>
                <a:gd name="connsiteY2" fmla="*/ 0 h 1088936"/>
                <a:gd name="connsiteX3" fmla="*/ 1576964 w 1576964"/>
                <a:gd name="connsiteY3" fmla="*/ 518129 h 108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964" h="1088936">
                  <a:moveTo>
                    <a:pt x="1576964" y="518129"/>
                  </a:moveTo>
                  <a:lnTo>
                    <a:pt x="205069" y="1088937"/>
                  </a:lnTo>
                  <a:lnTo>
                    <a:pt x="0" y="0"/>
                  </a:lnTo>
                  <a:lnTo>
                    <a:pt x="1576964" y="518129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15BE8-8849-42BD-9EEC-B9C438B1F28C}"/>
                </a:ext>
              </a:extLst>
            </p:cNvPr>
            <p:cNvSpPr/>
            <p:nvPr/>
          </p:nvSpPr>
          <p:spPr>
            <a:xfrm>
              <a:off x="7117394" y="6200720"/>
              <a:ext cx="2001711" cy="891139"/>
            </a:xfrm>
            <a:custGeom>
              <a:avLst/>
              <a:gdLst>
                <a:gd name="connsiteX0" fmla="*/ 0 w 1348941"/>
                <a:gd name="connsiteY0" fmla="*/ 0 h 600533"/>
                <a:gd name="connsiteX1" fmla="*/ 870698 w 1348941"/>
                <a:gd name="connsiteY1" fmla="*/ 600533 h 600533"/>
                <a:gd name="connsiteX2" fmla="*/ 1348942 w 1348941"/>
                <a:gd name="connsiteY2" fmla="*/ 489156 h 600533"/>
                <a:gd name="connsiteX3" fmla="*/ 0 w 1348941"/>
                <a:gd name="connsiteY3" fmla="*/ 0 h 6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941" h="600533">
                  <a:moveTo>
                    <a:pt x="0" y="0"/>
                  </a:moveTo>
                  <a:lnTo>
                    <a:pt x="870698" y="600533"/>
                  </a:lnTo>
                  <a:lnTo>
                    <a:pt x="1348942" y="489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3431E-A614-BCAD-86CA-B8B75D74DDC0}"/>
                </a:ext>
              </a:extLst>
            </p:cNvPr>
            <p:cNvSpPr/>
            <p:nvPr/>
          </p:nvSpPr>
          <p:spPr>
            <a:xfrm>
              <a:off x="5933677" y="3895262"/>
              <a:ext cx="1183717" cy="2305457"/>
            </a:xfrm>
            <a:custGeom>
              <a:avLst/>
              <a:gdLst>
                <a:gd name="connsiteX0" fmla="*/ 574570 w 797700"/>
                <a:gd name="connsiteY0" fmla="*/ 0 h 1553634"/>
                <a:gd name="connsiteX1" fmla="*/ 0 w 797700"/>
                <a:gd name="connsiteY1" fmla="*/ 418793 h 1553634"/>
                <a:gd name="connsiteX2" fmla="*/ 797701 w 797700"/>
                <a:gd name="connsiteY2" fmla="*/ 1553635 h 1553634"/>
                <a:gd name="connsiteX3" fmla="*/ 574570 w 797700"/>
                <a:gd name="connsiteY3" fmla="*/ 0 h 155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00" h="1553634">
                  <a:moveTo>
                    <a:pt x="574570" y="0"/>
                  </a:moveTo>
                  <a:lnTo>
                    <a:pt x="0" y="418793"/>
                  </a:lnTo>
                  <a:lnTo>
                    <a:pt x="797701" y="1553635"/>
                  </a:lnTo>
                  <a:lnTo>
                    <a:pt x="57457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203E5-2303-B07A-20BE-FEBFC61E4FDC}"/>
                </a:ext>
              </a:extLst>
            </p:cNvPr>
            <p:cNvSpPr/>
            <p:nvPr/>
          </p:nvSpPr>
          <p:spPr>
            <a:xfrm>
              <a:off x="9119106" y="6079557"/>
              <a:ext cx="2035771" cy="973775"/>
            </a:xfrm>
            <a:custGeom>
              <a:avLst/>
              <a:gdLst>
                <a:gd name="connsiteX0" fmla="*/ 1371895 w 1371894"/>
                <a:gd name="connsiteY0" fmla="*/ 0 h 656221"/>
                <a:gd name="connsiteX1" fmla="*/ 1131079 w 1371894"/>
                <a:gd name="connsiteY1" fmla="*/ 656222 h 656221"/>
                <a:gd name="connsiteX2" fmla="*/ 0 w 1371894"/>
                <a:gd name="connsiteY2" fmla="*/ 570807 h 656221"/>
                <a:gd name="connsiteX3" fmla="*/ 1371895 w 1371894"/>
                <a:gd name="connsiteY3" fmla="*/ 0 h 6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894" h="656221">
                  <a:moveTo>
                    <a:pt x="1371895" y="0"/>
                  </a:moveTo>
                  <a:lnTo>
                    <a:pt x="1131079" y="656222"/>
                  </a:lnTo>
                  <a:lnTo>
                    <a:pt x="0" y="570807"/>
                  </a:lnTo>
                  <a:lnTo>
                    <a:pt x="1371895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24708-F02A-6C44-FEBC-2DEC971B42AF}"/>
                </a:ext>
              </a:extLst>
            </p:cNvPr>
            <p:cNvSpPr/>
            <p:nvPr/>
          </p:nvSpPr>
          <p:spPr>
            <a:xfrm>
              <a:off x="10797529" y="5688707"/>
              <a:ext cx="1837554" cy="1364625"/>
            </a:xfrm>
            <a:custGeom>
              <a:avLst/>
              <a:gdLst>
                <a:gd name="connsiteX0" fmla="*/ 1238317 w 1238317"/>
                <a:gd name="connsiteY0" fmla="*/ 0 h 919613"/>
                <a:gd name="connsiteX1" fmla="*/ 0 w 1238317"/>
                <a:gd name="connsiteY1" fmla="*/ 919614 h 919613"/>
                <a:gd name="connsiteX2" fmla="*/ 240815 w 1238317"/>
                <a:gd name="connsiteY2" fmla="*/ 263392 h 919613"/>
                <a:gd name="connsiteX3" fmla="*/ 1238317 w 1238317"/>
                <a:gd name="connsiteY3" fmla="*/ 0 h 9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317" h="919613">
                  <a:moveTo>
                    <a:pt x="1238317" y="0"/>
                  </a:moveTo>
                  <a:lnTo>
                    <a:pt x="0" y="919614"/>
                  </a:lnTo>
                  <a:lnTo>
                    <a:pt x="240815" y="263392"/>
                  </a:lnTo>
                  <a:lnTo>
                    <a:pt x="1238317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B7271F-745D-C4F3-4CBA-6785887759FC}"/>
                </a:ext>
              </a:extLst>
            </p:cNvPr>
            <p:cNvSpPr/>
            <p:nvPr/>
          </p:nvSpPr>
          <p:spPr>
            <a:xfrm>
              <a:off x="11154879" y="4439660"/>
              <a:ext cx="1480204" cy="1639896"/>
            </a:xfrm>
            <a:custGeom>
              <a:avLst/>
              <a:gdLst>
                <a:gd name="connsiteX0" fmla="*/ 923376 w 997501"/>
                <a:gd name="connsiteY0" fmla="*/ 0 h 1105116"/>
                <a:gd name="connsiteX1" fmla="*/ 997502 w 997501"/>
                <a:gd name="connsiteY1" fmla="*/ 841725 h 1105116"/>
                <a:gd name="connsiteX2" fmla="*/ 0 w 997501"/>
                <a:gd name="connsiteY2" fmla="*/ 1105117 h 1105116"/>
                <a:gd name="connsiteX3" fmla="*/ 923376 w 997501"/>
                <a:gd name="connsiteY3" fmla="*/ 0 h 11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01" h="1105116">
                  <a:moveTo>
                    <a:pt x="923376" y="0"/>
                  </a:moveTo>
                  <a:lnTo>
                    <a:pt x="997502" y="841725"/>
                  </a:lnTo>
                  <a:lnTo>
                    <a:pt x="0" y="1105117"/>
                  </a:lnTo>
                  <a:lnTo>
                    <a:pt x="923376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E8F22B-0913-7301-C470-DEBD5A531380}"/>
                </a:ext>
              </a:extLst>
            </p:cNvPr>
            <p:cNvSpPr/>
            <p:nvPr/>
          </p:nvSpPr>
          <p:spPr>
            <a:xfrm>
              <a:off x="12525088" y="3378223"/>
              <a:ext cx="742615" cy="2283123"/>
            </a:xfrm>
            <a:custGeom>
              <a:avLst/>
              <a:gdLst>
                <a:gd name="connsiteX0" fmla="*/ 500444 w 500444"/>
                <a:gd name="connsiteY0" fmla="*/ 0 h 1538583"/>
                <a:gd name="connsiteX1" fmla="*/ 74126 w 500444"/>
                <a:gd name="connsiteY1" fmla="*/ 1538584 h 1538583"/>
                <a:gd name="connsiteX2" fmla="*/ 0 w 500444"/>
                <a:gd name="connsiteY2" fmla="*/ 715297 h 1538583"/>
                <a:gd name="connsiteX3" fmla="*/ 500444 w 500444"/>
                <a:gd name="connsiteY3" fmla="*/ 0 h 15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44" h="1538583">
                  <a:moveTo>
                    <a:pt x="500444" y="0"/>
                  </a:moveTo>
                  <a:lnTo>
                    <a:pt x="74126" y="1538584"/>
                  </a:lnTo>
                  <a:lnTo>
                    <a:pt x="0" y="715297"/>
                  </a:lnTo>
                  <a:lnTo>
                    <a:pt x="500444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587FED-DDAD-4F70-7E39-E4B9D847E8FA}"/>
                </a:ext>
              </a:extLst>
            </p:cNvPr>
            <p:cNvSpPr/>
            <p:nvPr/>
          </p:nvSpPr>
          <p:spPr>
            <a:xfrm>
              <a:off x="12370981" y="2228006"/>
              <a:ext cx="896722" cy="2211653"/>
            </a:xfrm>
            <a:custGeom>
              <a:avLst/>
              <a:gdLst>
                <a:gd name="connsiteX0" fmla="*/ 0 w 604296"/>
                <a:gd name="connsiteY0" fmla="*/ 0 h 1490420"/>
                <a:gd name="connsiteX1" fmla="*/ 604296 w 604296"/>
                <a:gd name="connsiteY1" fmla="*/ 775124 h 1490420"/>
                <a:gd name="connsiteX2" fmla="*/ 103852 w 604296"/>
                <a:gd name="connsiteY2" fmla="*/ 1490421 h 1490420"/>
                <a:gd name="connsiteX3" fmla="*/ 0 w 604296"/>
                <a:gd name="connsiteY3" fmla="*/ 0 h 14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6" h="1490420">
                  <a:moveTo>
                    <a:pt x="0" y="0"/>
                  </a:moveTo>
                  <a:lnTo>
                    <a:pt x="604296" y="775124"/>
                  </a:lnTo>
                  <a:lnTo>
                    <a:pt x="103852" y="14904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29B10B-FB40-FE69-7A1A-A3AD2B4DCC07}"/>
                </a:ext>
              </a:extLst>
            </p:cNvPr>
            <p:cNvSpPr/>
            <p:nvPr/>
          </p:nvSpPr>
          <p:spPr>
            <a:xfrm>
              <a:off x="12373214" y="1143676"/>
              <a:ext cx="894488" cy="2234546"/>
            </a:xfrm>
            <a:custGeom>
              <a:avLst/>
              <a:gdLst>
                <a:gd name="connsiteX0" fmla="*/ 114763 w 602790"/>
                <a:gd name="connsiteY0" fmla="*/ 0 h 1505847"/>
                <a:gd name="connsiteX1" fmla="*/ 602791 w 602790"/>
                <a:gd name="connsiteY1" fmla="*/ 1505848 h 1505847"/>
                <a:gd name="connsiteX2" fmla="*/ 0 w 602790"/>
                <a:gd name="connsiteY2" fmla="*/ 753300 h 1505847"/>
                <a:gd name="connsiteX3" fmla="*/ 114763 w 602790"/>
                <a:gd name="connsiteY3" fmla="*/ 0 h 150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790" h="1505847">
                  <a:moveTo>
                    <a:pt x="114763" y="0"/>
                  </a:moveTo>
                  <a:lnTo>
                    <a:pt x="602791" y="1505848"/>
                  </a:lnTo>
                  <a:lnTo>
                    <a:pt x="0" y="753300"/>
                  </a:lnTo>
                  <a:lnTo>
                    <a:pt x="114763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C4699A-B800-1878-B967-FAA3F2F82C50}"/>
                </a:ext>
              </a:extLst>
            </p:cNvPr>
            <p:cNvSpPr/>
            <p:nvPr/>
          </p:nvSpPr>
          <p:spPr>
            <a:xfrm>
              <a:off x="11154879" y="396035"/>
              <a:ext cx="1384726" cy="1831970"/>
            </a:xfrm>
            <a:custGeom>
              <a:avLst/>
              <a:gdLst>
                <a:gd name="connsiteX0" fmla="*/ 0 w 933159"/>
                <a:gd name="connsiteY0" fmla="*/ 0 h 1234554"/>
                <a:gd name="connsiteX1" fmla="*/ 933159 w 933159"/>
                <a:gd name="connsiteY1" fmla="*/ 523021 h 1234554"/>
                <a:gd name="connsiteX2" fmla="*/ 819525 w 933159"/>
                <a:gd name="connsiteY2" fmla="*/ 1234555 h 1234554"/>
                <a:gd name="connsiteX3" fmla="*/ 0 w 933159"/>
                <a:gd name="connsiteY3" fmla="*/ 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59" h="1234554">
                  <a:moveTo>
                    <a:pt x="0" y="0"/>
                  </a:moveTo>
                  <a:lnTo>
                    <a:pt x="933159" y="523021"/>
                  </a:lnTo>
                  <a:lnTo>
                    <a:pt x="819525" y="1234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53D6EC-2F61-7347-B0D8-CEA22425602B}"/>
                </a:ext>
              </a:extLst>
            </p:cNvPr>
            <p:cNvSpPr/>
            <p:nvPr/>
          </p:nvSpPr>
          <p:spPr>
            <a:xfrm>
              <a:off x="10136992" y="396035"/>
              <a:ext cx="2233987" cy="1831970"/>
            </a:xfrm>
            <a:custGeom>
              <a:avLst/>
              <a:gdLst>
                <a:gd name="connsiteX0" fmla="*/ 0 w 1505471"/>
                <a:gd name="connsiteY0" fmla="*/ 711910 h 1234554"/>
                <a:gd name="connsiteX1" fmla="*/ 1505472 w 1505471"/>
                <a:gd name="connsiteY1" fmla="*/ 1234555 h 1234554"/>
                <a:gd name="connsiteX2" fmla="*/ 685947 w 1505471"/>
                <a:gd name="connsiteY2" fmla="*/ 0 h 1234554"/>
                <a:gd name="connsiteX3" fmla="*/ 0 w 1505471"/>
                <a:gd name="connsiteY3" fmla="*/ 711910 h 12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471" h="1234554">
                  <a:moveTo>
                    <a:pt x="0" y="711910"/>
                  </a:moveTo>
                  <a:lnTo>
                    <a:pt x="1505472" y="1234555"/>
                  </a:lnTo>
                  <a:lnTo>
                    <a:pt x="685947" y="0"/>
                  </a:lnTo>
                  <a:lnTo>
                    <a:pt x="0" y="71191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143A52-CC6C-D227-3CFA-748A9193A290}"/>
                </a:ext>
              </a:extLst>
            </p:cNvPr>
            <p:cNvSpPr/>
            <p:nvPr/>
          </p:nvSpPr>
          <p:spPr>
            <a:xfrm>
              <a:off x="8849978" y="-220391"/>
              <a:ext cx="2304899" cy="1694615"/>
            </a:xfrm>
            <a:custGeom>
              <a:avLst/>
              <a:gdLst>
                <a:gd name="connsiteX0" fmla="*/ 0 w 1553258"/>
                <a:gd name="connsiteY0" fmla="*/ 0 h 1141991"/>
                <a:gd name="connsiteX1" fmla="*/ 867311 w 1553258"/>
                <a:gd name="connsiteY1" fmla="*/ 1141991 h 1141991"/>
                <a:gd name="connsiteX2" fmla="*/ 1553259 w 1553258"/>
                <a:gd name="connsiteY2" fmla="*/ 415406 h 1141991"/>
                <a:gd name="connsiteX3" fmla="*/ 0 w 1553258"/>
                <a:gd name="connsiteY3" fmla="*/ 0 h 11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258" h="1141991">
                  <a:moveTo>
                    <a:pt x="0" y="0"/>
                  </a:moveTo>
                  <a:lnTo>
                    <a:pt x="867311" y="1141991"/>
                  </a:lnTo>
                  <a:lnTo>
                    <a:pt x="1553259" y="4154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846970-4E3C-9120-A656-175C147A52C8}"/>
                </a:ext>
              </a:extLst>
            </p:cNvPr>
            <p:cNvSpPr/>
            <p:nvPr/>
          </p:nvSpPr>
          <p:spPr>
            <a:xfrm>
              <a:off x="7540072" y="-220391"/>
              <a:ext cx="2596920" cy="1728116"/>
            </a:xfrm>
            <a:custGeom>
              <a:avLst/>
              <a:gdLst>
                <a:gd name="connsiteX0" fmla="*/ 0 w 1750049"/>
                <a:gd name="connsiteY0" fmla="*/ 1164568 h 1164567"/>
                <a:gd name="connsiteX1" fmla="*/ 1750050 w 1750049"/>
                <a:gd name="connsiteY1" fmla="*/ 1127317 h 1164567"/>
                <a:gd name="connsiteX2" fmla="*/ 882739 w 1750049"/>
                <a:gd name="connsiteY2" fmla="*/ 0 h 1164567"/>
                <a:gd name="connsiteX3" fmla="*/ 0 w 1750049"/>
                <a:gd name="connsiteY3" fmla="*/ 1164568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64567">
                  <a:moveTo>
                    <a:pt x="0" y="1164568"/>
                  </a:moveTo>
                  <a:lnTo>
                    <a:pt x="1750050" y="1127317"/>
                  </a:lnTo>
                  <a:lnTo>
                    <a:pt x="882739" y="0"/>
                  </a:lnTo>
                  <a:lnTo>
                    <a:pt x="0" y="116456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846755-F8A0-C09E-6913-06746EED26A8}"/>
                </a:ext>
              </a:extLst>
            </p:cNvPr>
            <p:cNvSpPr/>
            <p:nvPr/>
          </p:nvSpPr>
          <p:spPr>
            <a:xfrm>
              <a:off x="7117394" y="-220391"/>
              <a:ext cx="1732582" cy="1728116"/>
            </a:xfrm>
            <a:custGeom>
              <a:avLst/>
              <a:gdLst>
                <a:gd name="connsiteX0" fmla="*/ 0 w 1167577"/>
                <a:gd name="connsiteY0" fmla="*/ 530170 h 1164567"/>
                <a:gd name="connsiteX1" fmla="*/ 284839 w 1167577"/>
                <a:gd name="connsiteY1" fmla="*/ 1164568 h 1164567"/>
                <a:gd name="connsiteX2" fmla="*/ 1167578 w 1167577"/>
                <a:gd name="connsiteY2" fmla="*/ 0 h 1164567"/>
                <a:gd name="connsiteX3" fmla="*/ 0 w 1167577"/>
                <a:gd name="connsiteY3" fmla="*/ 530170 h 116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77" h="1164567">
                  <a:moveTo>
                    <a:pt x="0" y="530170"/>
                  </a:moveTo>
                  <a:lnTo>
                    <a:pt x="284839" y="1164568"/>
                  </a:lnTo>
                  <a:lnTo>
                    <a:pt x="1167578" y="0"/>
                  </a:lnTo>
                  <a:lnTo>
                    <a:pt x="0" y="53017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22A475-6349-1BE2-1643-B5A5F8CE43E5}"/>
                </a:ext>
              </a:extLst>
            </p:cNvPr>
            <p:cNvSpPr/>
            <p:nvPr/>
          </p:nvSpPr>
          <p:spPr>
            <a:xfrm>
              <a:off x="8886829" y="-210342"/>
              <a:ext cx="2268048" cy="606376"/>
            </a:xfrm>
            <a:custGeom>
              <a:avLst/>
              <a:gdLst>
                <a:gd name="connsiteX0" fmla="*/ 1172470 w 1528424"/>
                <a:gd name="connsiteY0" fmla="*/ 30478 h 408633"/>
                <a:gd name="connsiteX1" fmla="*/ 1528425 w 1528424"/>
                <a:gd name="connsiteY1" fmla="*/ 408633 h 408633"/>
                <a:gd name="connsiteX2" fmla="*/ 0 w 1528424"/>
                <a:gd name="connsiteY2" fmla="*/ 0 h 408633"/>
                <a:gd name="connsiteX3" fmla="*/ 1172470 w 1528424"/>
                <a:gd name="connsiteY3" fmla="*/ 30478 h 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8424" h="408633">
                  <a:moveTo>
                    <a:pt x="1172470" y="30478"/>
                  </a:moveTo>
                  <a:lnTo>
                    <a:pt x="1528425" y="408633"/>
                  </a:lnTo>
                  <a:lnTo>
                    <a:pt x="0" y="0"/>
                  </a:lnTo>
                  <a:lnTo>
                    <a:pt x="1172470" y="30478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57DD69-095F-7878-719C-511011E0DA02}"/>
                </a:ext>
              </a:extLst>
            </p:cNvPr>
            <p:cNvSpPr/>
            <p:nvPr/>
          </p:nvSpPr>
          <p:spPr>
            <a:xfrm>
              <a:off x="10626672" y="-165114"/>
              <a:ext cx="1912933" cy="1337265"/>
            </a:xfrm>
            <a:custGeom>
              <a:avLst/>
              <a:gdLst>
                <a:gd name="connsiteX0" fmla="*/ 1289114 w 1289114"/>
                <a:gd name="connsiteY0" fmla="*/ 901176 h 901175"/>
                <a:gd name="connsiteX1" fmla="*/ 0 w 1289114"/>
                <a:gd name="connsiteY1" fmla="*/ 0 h 901175"/>
                <a:gd name="connsiteX2" fmla="*/ 355955 w 1289114"/>
                <a:gd name="connsiteY2" fmla="*/ 378155 h 901175"/>
                <a:gd name="connsiteX3" fmla="*/ 1289114 w 1289114"/>
                <a:gd name="connsiteY3" fmla="*/ 901176 h 9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114" h="901175">
                  <a:moveTo>
                    <a:pt x="1289114" y="901176"/>
                  </a:moveTo>
                  <a:lnTo>
                    <a:pt x="0" y="0"/>
                  </a:lnTo>
                  <a:lnTo>
                    <a:pt x="355955" y="378155"/>
                  </a:lnTo>
                  <a:lnTo>
                    <a:pt x="1289114" y="901176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08B498-E0F0-3660-407B-8D8C387D1BCB}"/>
                </a:ext>
              </a:extLst>
            </p:cNvPr>
            <p:cNvSpPr/>
            <p:nvPr/>
          </p:nvSpPr>
          <p:spPr>
            <a:xfrm>
              <a:off x="7540072" y="1452448"/>
              <a:ext cx="2596920" cy="1644920"/>
            </a:xfrm>
            <a:custGeom>
              <a:avLst/>
              <a:gdLst>
                <a:gd name="connsiteX0" fmla="*/ 0 w 1750049"/>
                <a:gd name="connsiteY0" fmla="*/ 37251 h 1108502"/>
                <a:gd name="connsiteX1" fmla="*/ 745399 w 1750049"/>
                <a:gd name="connsiteY1" fmla="*/ 1108503 h 1108502"/>
                <a:gd name="connsiteX2" fmla="*/ 1750050 w 1750049"/>
                <a:gd name="connsiteY2" fmla="*/ 0 h 1108502"/>
                <a:gd name="connsiteX3" fmla="*/ 0 w 1750049"/>
                <a:gd name="connsiteY3" fmla="*/ 37251 h 11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049" h="1108502">
                  <a:moveTo>
                    <a:pt x="0" y="37251"/>
                  </a:moveTo>
                  <a:lnTo>
                    <a:pt x="745399" y="1108503"/>
                  </a:lnTo>
                  <a:lnTo>
                    <a:pt x="1750050" y="0"/>
                  </a:lnTo>
                  <a:lnTo>
                    <a:pt x="0" y="37251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00ED8B-C7E7-0E02-A46B-1CFC97D3EFFA}"/>
                </a:ext>
              </a:extLst>
            </p:cNvPr>
            <p:cNvSpPr/>
            <p:nvPr/>
          </p:nvSpPr>
          <p:spPr>
            <a:xfrm>
              <a:off x="6786289" y="1507725"/>
              <a:ext cx="1859889" cy="2387537"/>
            </a:xfrm>
            <a:custGeom>
              <a:avLst/>
              <a:gdLst>
                <a:gd name="connsiteX0" fmla="*/ 0 w 1253368"/>
                <a:gd name="connsiteY0" fmla="*/ 1608947 h 1608947"/>
                <a:gd name="connsiteX1" fmla="*/ 1253368 w 1253368"/>
                <a:gd name="connsiteY1" fmla="*/ 1071252 h 1608947"/>
                <a:gd name="connsiteX2" fmla="*/ 507970 w 1253368"/>
                <a:gd name="connsiteY2" fmla="*/ 0 h 1608947"/>
                <a:gd name="connsiteX3" fmla="*/ 0 w 1253368"/>
                <a:gd name="connsiteY3" fmla="*/ 1608947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368" h="1608947">
                  <a:moveTo>
                    <a:pt x="0" y="1608947"/>
                  </a:moveTo>
                  <a:lnTo>
                    <a:pt x="1253368" y="1071252"/>
                  </a:lnTo>
                  <a:lnTo>
                    <a:pt x="507970" y="0"/>
                  </a:lnTo>
                  <a:lnTo>
                    <a:pt x="0" y="160894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B817F7-AD60-5B98-C4B3-A0214FE8CDCC}"/>
                </a:ext>
              </a:extLst>
            </p:cNvPr>
            <p:cNvSpPr/>
            <p:nvPr/>
          </p:nvSpPr>
          <p:spPr>
            <a:xfrm>
              <a:off x="5966620" y="1507725"/>
              <a:ext cx="1573450" cy="2387537"/>
            </a:xfrm>
            <a:custGeom>
              <a:avLst/>
              <a:gdLst>
                <a:gd name="connsiteX0" fmla="*/ 0 w 1060339"/>
                <a:gd name="connsiteY0" fmla="*/ 517000 h 1608947"/>
                <a:gd name="connsiteX1" fmla="*/ 552370 w 1060339"/>
                <a:gd name="connsiteY1" fmla="*/ 1608947 h 1608947"/>
                <a:gd name="connsiteX2" fmla="*/ 1060340 w 1060339"/>
                <a:gd name="connsiteY2" fmla="*/ 0 h 1608947"/>
                <a:gd name="connsiteX3" fmla="*/ 0 w 1060339"/>
                <a:gd name="connsiteY3" fmla="*/ 517000 h 16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608947">
                  <a:moveTo>
                    <a:pt x="0" y="517000"/>
                  </a:moveTo>
                  <a:lnTo>
                    <a:pt x="552370" y="1608947"/>
                  </a:lnTo>
                  <a:lnTo>
                    <a:pt x="1060340" y="0"/>
                  </a:lnTo>
                  <a:lnTo>
                    <a:pt x="0" y="51700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DB512-0180-015F-42EE-1348B21B480E}"/>
                </a:ext>
              </a:extLst>
            </p:cNvPr>
            <p:cNvSpPr/>
            <p:nvPr/>
          </p:nvSpPr>
          <p:spPr>
            <a:xfrm>
              <a:off x="5966620" y="566334"/>
              <a:ext cx="1573450" cy="1708574"/>
            </a:xfrm>
            <a:custGeom>
              <a:avLst/>
              <a:gdLst>
                <a:gd name="connsiteX0" fmla="*/ 775501 w 1060339"/>
                <a:gd name="connsiteY0" fmla="*/ 0 h 1151398"/>
                <a:gd name="connsiteX1" fmla="*/ 0 w 1060339"/>
                <a:gd name="connsiteY1" fmla="*/ 1151398 h 1151398"/>
                <a:gd name="connsiteX2" fmla="*/ 1060340 w 1060339"/>
                <a:gd name="connsiteY2" fmla="*/ 634398 h 1151398"/>
                <a:gd name="connsiteX3" fmla="*/ 775501 w 1060339"/>
                <a:gd name="connsiteY3" fmla="*/ 0 h 11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339" h="1151398">
                  <a:moveTo>
                    <a:pt x="775501" y="0"/>
                  </a:moveTo>
                  <a:lnTo>
                    <a:pt x="0" y="1151398"/>
                  </a:lnTo>
                  <a:lnTo>
                    <a:pt x="1060340" y="634398"/>
                  </a:lnTo>
                  <a:lnTo>
                    <a:pt x="775501" y="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BD1039-DAF2-72FD-C053-492874E9E2E4}"/>
                </a:ext>
              </a:extLst>
            </p:cNvPr>
            <p:cNvSpPr/>
            <p:nvPr/>
          </p:nvSpPr>
          <p:spPr>
            <a:xfrm>
              <a:off x="5933677" y="2274908"/>
              <a:ext cx="852612" cy="2241805"/>
            </a:xfrm>
            <a:custGeom>
              <a:avLst/>
              <a:gdLst>
                <a:gd name="connsiteX0" fmla="*/ 0 w 574570"/>
                <a:gd name="connsiteY0" fmla="*/ 1510740 h 1510739"/>
                <a:gd name="connsiteX1" fmla="*/ 574570 w 574570"/>
                <a:gd name="connsiteY1" fmla="*/ 1091947 h 1510739"/>
                <a:gd name="connsiteX2" fmla="*/ 22200 w 574570"/>
                <a:gd name="connsiteY2" fmla="*/ 0 h 1510739"/>
                <a:gd name="connsiteX3" fmla="*/ 0 w 574570"/>
                <a:gd name="connsiteY3" fmla="*/ 1510740 h 15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70" h="1510739">
                  <a:moveTo>
                    <a:pt x="0" y="1510740"/>
                  </a:moveTo>
                  <a:lnTo>
                    <a:pt x="574570" y="1091947"/>
                  </a:lnTo>
                  <a:lnTo>
                    <a:pt x="22200" y="0"/>
                  </a:lnTo>
                  <a:lnTo>
                    <a:pt x="0" y="1510740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E8BCA-E23F-FE8F-D52B-0C03CA613629}"/>
                </a:ext>
              </a:extLst>
            </p:cNvPr>
            <p:cNvSpPr/>
            <p:nvPr/>
          </p:nvSpPr>
          <p:spPr>
            <a:xfrm>
              <a:off x="8409434" y="6926585"/>
              <a:ext cx="2388095" cy="165274"/>
            </a:xfrm>
            <a:custGeom>
              <a:avLst/>
              <a:gdLst>
                <a:gd name="connsiteX0" fmla="*/ 0 w 1609323"/>
                <a:gd name="connsiteY0" fmla="*/ 111377 h 111377"/>
                <a:gd name="connsiteX1" fmla="*/ 1609324 w 1609323"/>
                <a:gd name="connsiteY1" fmla="*/ 85414 h 111377"/>
                <a:gd name="connsiteX2" fmla="*/ 478244 w 1609323"/>
                <a:gd name="connsiteY2" fmla="*/ 0 h 111377"/>
                <a:gd name="connsiteX3" fmla="*/ 0 w 1609323"/>
                <a:gd name="connsiteY3" fmla="*/ 111377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323" h="111377">
                  <a:moveTo>
                    <a:pt x="0" y="111377"/>
                  </a:moveTo>
                  <a:lnTo>
                    <a:pt x="1609324" y="85414"/>
                  </a:lnTo>
                  <a:lnTo>
                    <a:pt x="478244" y="0"/>
                  </a:lnTo>
                  <a:lnTo>
                    <a:pt x="0" y="111377"/>
                  </a:lnTo>
                  <a:close/>
                </a:path>
              </a:pathLst>
            </a:custGeom>
            <a:noFill/>
            <a:ln w="3175" cap="flat">
              <a:solidFill>
                <a:srgbClr val="B4E5A2">
                  <a:alpha val="85882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2E4C99D-521D-872F-7B41-3F15989BC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5682" y="5275480"/>
            <a:ext cx="1751360" cy="771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7883BC-8B91-4A4B-4205-6CD8A623AAE6}"/>
              </a:ext>
            </a:extLst>
          </p:cNvPr>
          <p:cNvGrpSpPr/>
          <p:nvPr userDrawn="1"/>
        </p:nvGrpSpPr>
        <p:grpSpPr>
          <a:xfrm>
            <a:off x="10725832" y="225390"/>
            <a:ext cx="1221204" cy="385504"/>
            <a:chOff x="4516255" y="591951"/>
            <a:chExt cx="2827519" cy="892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0491BA-4097-42CF-EFA1-F95FFB8F64E5}"/>
                </a:ext>
              </a:extLst>
            </p:cNvPr>
            <p:cNvGrpSpPr/>
            <p:nvPr userDrawn="1"/>
          </p:nvGrpSpPr>
          <p:grpSpPr>
            <a:xfrm>
              <a:off x="4516255" y="591951"/>
              <a:ext cx="835389" cy="835389"/>
              <a:chOff x="11092212" y="355514"/>
              <a:chExt cx="713231" cy="7132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25130C8-3BEC-EAF3-DB9E-0C7C64904BEF}"/>
                  </a:ext>
                </a:extLst>
              </p:cNvPr>
              <p:cNvSpPr/>
              <p:nvPr/>
            </p:nvSpPr>
            <p:spPr>
              <a:xfrm>
                <a:off x="11093164" y="356466"/>
                <a:ext cx="711326" cy="711326"/>
              </a:xfrm>
              <a:custGeom>
                <a:avLst/>
                <a:gdLst>
                  <a:gd name="connsiteX0" fmla="*/ 0 w 711326"/>
                  <a:gd name="connsiteY0" fmla="*/ 711327 h 711326"/>
                  <a:gd name="connsiteX1" fmla="*/ 0 w 711326"/>
                  <a:gd name="connsiteY1" fmla="*/ 0 h 711326"/>
                  <a:gd name="connsiteX2" fmla="*/ 711327 w 711326"/>
                  <a:gd name="connsiteY2" fmla="*/ 0 h 711326"/>
                  <a:gd name="connsiteX3" fmla="*/ 711327 w 711326"/>
                  <a:gd name="connsiteY3" fmla="*/ 711327 h 711326"/>
                  <a:gd name="connsiteX4" fmla="*/ 0 w 711326"/>
                  <a:gd name="connsiteY4" fmla="*/ 711327 h 7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326" h="711326">
                    <a:moveTo>
                      <a:pt x="0" y="711327"/>
                    </a:moveTo>
                    <a:lnTo>
                      <a:pt x="0" y="0"/>
                    </a:lnTo>
                    <a:lnTo>
                      <a:pt x="711327" y="0"/>
                    </a:lnTo>
                    <a:lnTo>
                      <a:pt x="711327" y="711327"/>
                    </a:lnTo>
                    <a:lnTo>
                      <a:pt x="0" y="711327"/>
                    </a:lnTo>
                    <a:close/>
                  </a:path>
                </a:pathLst>
              </a:custGeom>
              <a:solidFill>
                <a:srgbClr val="203263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64725D8-2201-14A3-795B-A557C237F213}"/>
                  </a:ext>
                </a:extLst>
              </p:cNvPr>
              <p:cNvSpPr/>
              <p:nvPr/>
            </p:nvSpPr>
            <p:spPr>
              <a:xfrm>
                <a:off x="11092212" y="355514"/>
                <a:ext cx="713231" cy="713231"/>
              </a:xfrm>
              <a:custGeom>
                <a:avLst/>
                <a:gdLst>
                  <a:gd name="connsiteX0" fmla="*/ 713232 w 713231"/>
                  <a:gd name="connsiteY0" fmla="*/ 0 h 713231"/>
                  <a:gd name="connsiteX1" fmla="*/ 711327 w 713231"/>
                  <a:gd name="connsiteY1" fmla="*/ 0 h 713231"/>
                  <a:gd name="connsiteX2" fmla="*/ 1905 w 713231"/>
                  <a:gd name="connsiteY2" fmla="*/ 0 h 713231"/>
                  <a:gd name="connsiteX3" fmla="*/ 0 w 713231"/>
                  <a:gd name="connsiteY3" fmla="*/ 0 h 713231"/>
                  <a:gd name="connsiteX4" fmla="*/ 0 w 713231"/>
                  <a:gd name="connsiteY4" fmla="*/ 1905 h 713231"/>
                  <a:gd name="connsiteX5" fmla="*/ 0 w 713231"/>
                  <a:gd name="connsiteY5" fmla="*/ 711327 h 713231"/>
                  <a:gd name="connsiteX6" fmla="*/ 0 w 713231"/>
                  <a:gd name="connsiteY6" fmla="*/ 713232 h 713231"/>
                  <a:gd name="connsiteX7" fmla="*/ 1905 w 713231"/>
                  <a:gd name="connsiteY7" fmla="*/ 713232 h 713231"/>
                  <a:gd name="connsiteX8" fmla="*/ 711327 w 713231"/>
                  <a:gd name="connsiteY8" fmla="*/ 713232 h 713231"/>
                  <a:gd name="connsiteX9" fmla="*/ 713232 w 713231"/>
                  <a:gd name="connsiteY9" fmla="*/ 713232 h 713231"/>
                  <a:gd name="connsiteX10" fmla="*/ 713232 w 713231"/>
                  <a:gd name="connsiteY10" fmla="*/ 711327 h 713231"/>
                  <a:gd name="connsiteX11" fmla="*/ 713232 w 713231"/>
                  <a:gd name="connsiteY11" fmla="*/ 1905 h 713231"/>
                  <a:gd name="connsiteX12" fmla="*/ 713232 w 713231"/>
                  <a:gd name="connsiteY12" fmla="*/ 0 h 713231"/>
                  <a:gd name="connsiteX13" fmla="*/ 713232 w 713231"/>
                  <a:gd name="connsiteY13" fmla="*/ 0 h 713231"/>
                  <a:gd name="connsiteX14" fmla="*/ 713232 w 713231"/>
                  <a:gd name="connsiteY14" fmla="*/ 0 h 713231"/>
                  <a:gd name="connsiteX15" fmla="*/ 711327 w 713231"/>
                  <a:gd name="connsiteY15" fmla="*/ 1905 h 713231"/>
                  <a:gd name="connsiteX16" fmla="*/ 711327 w 713231"/>
                  <a:gd name="connsiteY16" fmla="*/ 711327 h 713231"/>
                  <a:gd name="connsiteX17" fmla="*/ 1905 w 713231"/>
                  <a:gd name="connsiteY17" fmla="*/ 711327 h 713231"/>
                  <a:gd name="connsiteX18" fmla="*/ 1905 w 713231"/>
                  <a:gd name="connsiteY18" fmla="*/ 1905 h 713231"/>
                  <a:gd name="connsiteX19" fmla="*/ 711327 w 713231"/>
                  <a:gd name="connsiteY19" fmla="*/ 1905 h 7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231" h="713231">
                    <a:moveTo>
                      <a:pt x="713232" y="0"/>
                    </a:moveTo>
                    <a:lnTo>
                      <a:pt x="711327" y="0"/>
                    </a:lnTo>
                    <a:lnTo>
                      <a:pt x="1905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0" y="711327"/>
                    </a:lnTo>
                    <a:lnTo>
                      <a:pt x="0" y="713232"/>
                    </a:lnTo>
                    <a:lnTo>
                      <a:pt x="1905" y="713232"/>
                    </a:lnTo>
                    <a:lnTo>
                      <a:pt x="711327" y="713232"/>
                    </a:lnTo>
                    <a:lnTo>
                      <a:pt x="713232" y="713232"/>
                    </a:lnTo>
                    <a:lnTo>
                      <a:pt x="713232" y="711327"/>
                    </a:lnTo>
                    <a:lnTo>
                      <a:pt x="713232" y="1905"/>
                    </a:lnTo>
                    <a:lnTo>
                      <a:pt x="713232" y="0"/>
                    </a:lnTo>
                    <a:lnTo>
                      <a:pt x="713232" y="0"/>
                    </a:lnTo>
                    <a:lnTo>
                      <a:pt x="713232" y="0"/>
                    </a:lnTo>
                    <a:close/>
                    <a:moveTo>
                      <a:pt x="711327" y="1905"/>
                    </a:moveTo>
                    <a:lnTo>
                      <a:pt x="711327" y="711327"/>
                    </a:lnTo>
                    <a:lnTo>
                      <a:pt x="1905" y="711327"/>
                    </a:lnTo>
                    <a:lnTo>
                      <a:pt x="1905" y="1905"/>
                    </a:lnTo>
                    <a:lnTo>
                      <a:pt x="711327" y="1905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31DBD2-7C88-6552-9FD6-E8D7C37025BA}"/>
                  </a:ext>
                </a:extLst>
              </p:cNvPr>
              <p:cNvSpPr/>
              <p:nvPr/>
            </p:nvSpPr>
            <p:spPr>
              <a:xfrm>
                <a:off x="11111166" y="654503"/>
                <a:ext cx="472344" cy="235172"/>
              </a:xfrm>
              <a:custGeom>
                <a:avLst/>
                <a:gdLst>
                  <a:gd name="connsiteX0" fmla="*/ 413385 w 472344"/>
                  <a:gd name="connsiteY0" fmla="*/ 192024 h 235172"/>
                  <a:gd name="connsiteX1" fmla="*/ 349663 w 472344"/>
                  <a:gd name="connsiteY1" fmla="*/ 223076 h 235172"/>
                  <a:gd name="connsiteX2" fmla="*/ 316992 w 472344"/>
                  <a:gd name="connsiteY2" fmla="*/ 216789 h 235172"/>
                  <a:gd name="connsiteX3" fmla="*/ 308610 w 472344"/>
                  <a:gd name="connsiteY3" fmla="*/ 184880 h 235172"/>
                  <a:gd name="connsiteX4" fmla="*/ 308610 w 472344"/>
                  <a:gd name="connsiteY4" fmla="*/ 15811 h 235172"/>
                  <a:gd name="connsiteX5" fmla="*/ 314897 w 472344"/>
                  <a:gd name="connsiteY5" fmla="*/ 15335 h 235172"/>
                  <a:gd name="connsiteX6" fmla="*/ 321183 w 472344"/>
                  <a:gd name="connsiteY6" fmla="*/ 15145 h 235172"/>
                  <a:gd name="connsiteX7" fmla="*/ 327089 w 472344"/>
                  <a:gd name="connsiteY7" fmla="*/ 14764 h 235172"/>
                  <a:gd name="connsiteX8" fmla="*/ 333375 w 472344"/>
                  <a:gd name="connsiteY8" fmla="*/ 14764 h 235172"/>
                  <a:gd name="connsiteX9" fmla="*/ 407861 w 472344"/>
                  <a:gd name="connsiteY9" fmla="*/ 42863 h 235172"/>
                  <a:gd name="connsiteX10" fmla="*/ 431292 w 472344"/>
                  <a:gd name="connsiteY10" fmla="*/ 120682 h 235172"/>
                  <a:gd name="connsiteX11" fmla="*/ 413385 w 472344"/>
                  <a:gd name="connsiteY11" fmla="*/ 192024 h 235172"/>
                  <a:gd name="connsiteX12" fmla="*/ 413385 w 472344"/>
                  <a:gd name="connsiteY12" fmla="*/ 192024 h 235172"/>
                  <a:gd name="connsiteX13" fmla="*/ 77153 w 472344"/>
                  <a:gd name="connsiteY13" fmla="*/ 142208 h 235172"/>
                  <a:gd name="connsiteX14" fmla="*/ 114681 w 472344"/>
                  <a:gd name="connsiteY14" fmla="*/ 49435 h 235172"/>
                  <a:gd name="connsiteX15" fmla="*/ 115348 w 472344"/>
                  <a:gd name="connsiteY15" fmla="*/ 47339 h 235172"/>
                  <a:gd name="connsiteX16" fmla="*/ 116015 w 472344"/>
                  <a:gd name="connsiteY16" fmla="*/ 45244 h 235172"/>
                  <a:gd name="connsiteX17" fmla="*/ 116681 w 472344"/>
                  <a:gd name="connsiteY17" fmla="*/ 42958 h 235172"/>
                  <a:gd name="connsiteX18" fmla="*/ 117348 w 472344"/>
                  <a:gd name="connsiteY18" fmla="*/ 40672 h 235172"/>
                  <a:gd name="connsiteX19" fmla="*/ 120777 w 472344"/>
                  <a:gd name="connsiteY19" fmla="*/ 51816 h 235172"/>
                  <a:gd name="connsiteX20" fmla="*/ 124968 w 472344"/>
                  <a:gd name="connsiteY20" fmla="*/ 62960 h 235172"/>
                  <a:gd name="connsiteX21" fmla="*/ 126016 w 472344"/>
                  <a:gd name="connsiteY21" fmla="*/ 65723 h 235172"/>
                  <a:gd name="connsiteX22" fmla="*/ 127064 w 472344"/>
                  <a:gd name="connsiteY22" fmla="*/ 68485 h 235172"/>
                  <a:gd name="connsiteX23" fmla="*/ 157258 w 472344"/>
                  <a:gd name="connsiteY23" fmla="*/ 142113 h 235172"/>
                  <a:gd name="connsiteX24" fmla="*/ 77153 w 472344"/>
                  <a:gd name="connsiteY24" fmla="*/ 142113 h 235172"/>
                  <a:gd name="connsiteX25" fmla="*/ 77153 w 472344"/>
                  <a:gd name="connsiteY25" fmla="*/ 142208 h 235172"/>
                  <a:gd name="connsiteX26" fmla="*/ 452342 w 472344"/>
                  <a:gd name="connsiteY26" fmla="*/ 53340 h 235172"/>
                  <a:gd name="connsiteX27" fmla="*/ 395954 w 472344"/>
                  <a:gd name="connsiteY27" fmla="*/ 10668 h 235172"/>
                  <a:gd name="connsiteX28" fmla="*/ 376333 w 472344"/>
                  <a:gd name="connsiteY28" fmla="*/ 6001 h 235172"/>
                  <a:gd name="connsiteX29" fmla="*/ 356045 w 472344"/>
                  <a:gd name="connsiteY29" fmla="*/ 4096 h 235172"/>
                  <a:gd name="connsiteX30" fmla="*/ 344043 w 472344"/>
                  <a:gd name="connsiteY30" fmla="*/ 3715 h 235172"/>
                  <a:gd name="connsiteX31" fmla="*/ 332042 w 472344"/>
                  <a:gd name="connsiteY31" fmla="*/ 3715 h 235172"/>
                  <a:gd name="connsiteX32" fmla="*/ 320612 w 472344"/>
                  <a:gd name="connsiteY32" fmla="*/ 3715 h 235172"/>
                  <a:gd name="connsiteX33" fmla="*/ 309182 w 472344"/>
                  <a:gd name="connsiteY33" fmla="*/ 3715 h 235172"/>
                  <a:gd name="connsiteX34" fmla="*/ 297561 w 472344"/>
                  <a:gd name="connsiteY34" fmla="*/ 4096 h 235172"/>
                  <a:gd name="connsiteX35" fmla="*/ 285940 w 472344"/>
                  <a:gd name="connsiteY35" fmla="*/ 4096 h 235172"/>
                  <a:gd name="connsiteX36" fmla="*/ 274511 w 472344"/>
                  <a:gd name="connsiteY36" fmla="*/ 4096 h 235172"/>
                  <a:gd name="connsiteX37" fmla="*/ 262700 w 472344"/>
                  <a:gd name="connsiteY37" fmla="*/ 3715 h 235172"/>
                  <a:gd name="connsiteX38" fmla="*/ 251079 w 472344"/>
                  <a:gd name="connsiteY38" fmla="*/ 3715 h 235172"/>
                  <a:gd name="connsiteX39" fmla="*/ 239458 w 472344"/>
                  <a:gd name="connsiteY39" fmla="*/ 3715 h 235172"/>
                  <a:gd name="connsiteX40" fmla="*/ 239458 w 472344"/>
                  <a:gd name="connsiteY40" fmla="*/ 14478 h 235172"/>
                  <a:gd name="connsiteX41" fmla="*/ 239935 w 472344"/>
                  <a:gd name="connsiteY41" fmla="*/ 14478 h 235172"/>
                  <a:gd name="connsiteX42" fmla="*/ 240506 w 472344"/>
                  <a:gd name="connsiteY42" fmla="*/ 14478 h 235172"/>
                  <a:gd name="connsiteX43" fmla="*/ 265462 w 472344"/>
                  <a:gd name="connsiteY43" fmla="*/ 19145 h 235172"/>
                  <a:gd name="connsiteX44" fmla="*/ 274130 w 472344"/>
                  <a:gd name="connsiteY44" fmla="*/ 42291 h 235172"/>
                  <a:gd name="connsiteX45" fmla="*/ 274130 w 472344"/>
                  <a:gd name="connsiteY45" fmla="*/ 196882 h 235172"/>
                  <a:gd name="connsiteX46" fmla="*/ 265652 w 472344"/>
                  <a:gd name="connsiteY46" fmla="*/ 219932 h 235172"/>
                  <a:gd name="connsiteX47" fmla="*/ 247555 w 472344"/>
                  <a:gd name="connsiteY47" fmla="*/ 224123 h 235172"/>
                  <a:gd name="connsiteX48" fmla="*/ 233553 w 472344"/>
                  <a:gd name="connsiteY48" fmla="*/ 218694 h 235172"/>
                  <a:gd name="connsiteX49" fmla="*/ 221361 w 472344"/>
                  <a:gd name="connsiteY49" fmla="*/ 201740 h 235172"/>
                  <a:gd name="connsiteX50" fmla="*/ 133826 w 472344"/>
                  <a:gd name="connsiteY50" fmla="*/ 0 h 235172"/>
                  <a:gd name="connsiteX51" fmla="*/ 120967 w 472344"/>
                  <a:gd name="connsiteY51" fmla="*/ 0 h 235172"/>
                  <a:gd name="connsiteX52" fmla="*/ 37529 w 472344"/>
                  <a:gd name="connsiteY52" fmla="*/ 201549 h 235172"/>
                  <a:gd name="connsiteX53" fmla="*/ 23431 w 472344"/>
                  <a:gd name="connsiteY53" fmla="*/ 219742 h 235172"/>
                  <a:gd name="connsiteX54" fmla="*/ 0 w 472344"/>
                  <a:gd name="connsiteY54" fmla="*/ 224409 h 235172"/>
                  <a:gd name="connsiteX55" fmla="*/ 0 w 472344"/>
                  <a:gd name="connsiteY55" fmla="*/ 235172 h 235172"/>
                  <a:gd name="connsiteX56" fmla="*/ 79915 w 472344"/>
                  <a:gd name="connsiteY56" fmla="*/ 235172 h 235172"/>
                  <a:gd name="connsiteX57" fmla="*/ 79915 w 472344"/>
                  <a:gd name="connsiteY57" fmla="*/ 224409 h 235172"/>
                  <a:gd name="connsiteX58" fmla="*/ 72581 w 472344"/>
                  <a:gd name="connsiteY58" fmla="*/ 224409 h 235172"/>
                  <a:gd name="connsiteX59" fmla="*/ 69818 w 472344"/>
                  <a:gd name="connsiteY59" fmla="*/ 224409 h 235172"/>
                  <a:gd name="connsiteX60" fmla="*/ 67056 w 472344"/>
                  <a:gd name="connsiteY60" fmla="*/ 224028 h 235172"/>
                  <a:gd name="connsiteX61" fmla="*/ 56102 w 472344"/>
                  <a:gd name="connsiteY61" fmla="*/ 220885 h 235172"/>
                  <a:gd name="connsiteX62" fmla="*/ 51054 w 472344"/>
                  <a:gd name="connsiteY62" fmla="*/ 210788 h 235172"/>
                  <a:gd name="connsiteX63" fmla="*/ 51721 w 472344"/>
                  <a:gd name="connsiteY63" fmla="*/ 206121 h 235172"/>
                  <a:gd name="connsiteX64" fmla="*/ 53435 w 472344"/>
                  <a:gd name="connsiteY64" fmla="*/ 201454 h 235172"/>
                  <a:gd name="connsiteX65" fmla="*/ 71533 w 472344"/>
                  <a:gd name="connsiteY65" fmla="*/ 156686 h 235172"/>
                  <a:gd name="connsiteX66" fmla="*/ 163925 w 472344"/>
                  <a:gd name="connsiteY66" fmla="*/ 156686 h 235172"/>
                  <a:gd name="connsiteX67" fmla="*/ 182690 w 472344"/>
                  <a:gd name="connsiteY67" fmla="*/ 201454 h 235172"/>
                  <a:gd name="connsiteX68" fmla="*/ 184976 w 472344"/>
                  <a:gd name="connsiteY68" fmla="*/ 207359 h 235172"/>
                  <a:gd name="connsiteX69" fmla="*/ 185833 w 472344"/>
                  <a:gd name="connsiteY69" fmla="*/ 213646 h 235172"/>
                  <a:gd name="connsiteX70" fmla="*/ 181832 w 472344"/>
                  <a:gd name="connsiteY70" fmla="*/ 221075 h 235172"/>
                  <a:gd name="connsiteX71" fmla="*/ 173355 w 472344"/>
                  <a:gd name="connsiteY71" fmla="*/ 224028 h 235172"/>
                  <a:gd name="connsiteX72" fmla="*/ 169355 w 472344"/>
                  <a:gd name="connsiteY72" fmla="*/ 224409 h 235172"/>
                  <a:gd name="connsiteX73" fmla="*/ 165735 w 472344"/>
                  <a:gd name="connsiteY73" fmla="*/ 224409 h 235172"/>
                  <a:gd name="connsiteX74" fmla="*/ 158115 w 472344"/>
                  <a:gd name="connsiteY74" fmla="*/ 224409 h 235172"/>
                  <a:gd name="connsiteX75" fmla="*/ 158115 w 472344"/>
                  <a:gd name="connsiteY75" fmla="*/ 235172 h 235172"/>
                  <a:gd name="connsiteX76" fmla="*/ 239363 w 472344"/>
                  <a:gd name="connsiteY76" fmla="*/ 235172 h 235172"/>
                  <a:gd name="connsiteX77" fmla="*/ 253556 w 472344"/>
                  <a:gd name="connsiteY77" fmla="*/ 235172 h 235172"/>
                  <a:gd name="connsiteX78" fmla="*/ 357092 w 472344"/>
                  <a:gd name="connsiteY78" fmla="*/ 235172 h 235172"/>
                  <a:gd name="connsiteX79" fmla="*/ 440436 w 472344"/>
                  <a:gd name="connsiteY79" fmla="*/ 203930 h 235172"/>
                  <a:gd name="connsiteX80" fmla="*/ 472345 w 472344"/>
                  <a:gd name="connsiteY80" fmla="*/ 121253 h 235172"/>
                  <a:gd name="connsiteX81" fmla="*/ 452342 w 472344"/>
                  <a:gd name="connsiteY81" fmla="*/ 53340 h 235172"/>
                  <a:gd name="connsiteX82" fmla="*/ 452342 w 472344"/>
                  <a:gd name="connsiteY82" fmla="*/ 53340 h 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72344" h="235172">
                    <a:moveTo>
                      <a:pt x="413385" y="192024"/>
                    </a:moveTo>
                    <a:cubicBezTo>
                      <a:pt x="401479" y="212693"/>
                      <a:pt x="380238" y="223076"/>
                      <a:pt x="349663" y="223076"/>
                    </a:cubicBezTo>
                    <a:cubicBezTo>
                      <a:pt x="333470" y="223076"/>
                      <a:pt x="322517" y="220980"/>
                      <a:pt x="316992" y="216789"/>
                    </a:cubicBezTo>
                    <a:cubicBezTo>
                      <a:pt x="311468" y="212598"/>
                      <a:pt x="308610" y="201930"/>
                      <a:pt x="308610" y="184880"/>
                    </a:cubicBezTo>
                    <a:lnTo>
                      <a:pt x="308610" y="15811"/>
                    </a:lnTo>
                    <a:cubicBezTo>
                      <a:pt x="310706" y="15621"/>
                      <a:pt x="312801" y="15430"/>
                      <a:pt x="314897" y="15335"/>
                    </a:cubicBezTo>
                    <a:cubicBezTo>
                      <a:pt x="316992" y="15240"/>
                      <a:pt x="319088" y="15145"/>
                      <a:pt x="321183" y="15145"/>
                    </a:cubicBezTo>
                    <a:cubicBezTo>
                      <a:pt x="322993" y="14954"/>
                      <a:pt x="324993" y="14764"/>
                      <a:pt x="327089" y="14764"/>
                    </a:cubicBezTo>
                    <a:cubicBezTo>
                      <a:pt x="329184" y="14764"/>
                      <a:pt x="331280" y="14764"/>
                      <a:pt x="333375" y="14764"/>
                    </a:cubicBezTo>
                    <a:cubicBezTo>
                      <a:pt x="367379" y="14764"/>
                      <a:pt x="392239" y="24194"/>
                      <a:pt x="407861" y="42863"/>
                    </a:cubicBezTo>
                    <a:cubicBezTo>
                      <a:pt x="423482" y="61627"/>
                      <a:pt x="431292" y="87535"/>
                      <a:pt x="431292" y="120682"/>
                    </a:cubicBezTo>
                    <a:cubicBezTo>
                      <a:pt x="431292" y="147542"/>
                      <a:pt x="425387" y="171355"/>
                      <a:pt x="413385" y="192024"/>
                    </a:cubicBezTo>
                    <a:lnTo>
                      <a:pt x="413385" y="192024"/>
                    </a:lnTo>
                    <a:close/>
                    <a:moveTo>
                      <a:pt x="77153" y="142208"/>
                    </a:moveTo>
                    <a:lnTo>
                      <a:pt x="114681" y="49435"/>
                    </a:lnTo>
                    <a:cubicBezTo>
                      <a:pt x="114967" y="48768"/>
                      <a:pt x="115157" y="48006"/>
                      <a:pt x="115348" y="47339"/>
                    </a:cubicBezTo>
                    <a:cubicBezTo>
                      <a:pt x="115538" y="46673"/>
                      <a:pt x="115824" y="45910"/>
                      <a:pt x="116015" y="45244"/>
                    </a:cubicBezTo>
                    <a:cubicBezTo>
                      <a:pt x="116205" y="44577"/>
                      <a:pt x="116491" y="43815"/>
                      <a:pt x="116681" y="42958"/>
                    </a:cubicBezTo>
                    <a:cubicBezTo>
                      <a:pt x="116967" y="42196"/>
                      <a:pt x="117158" y="41434"/>
                      <a:pt x="117348" y="40672"/>
                    </a:cubicBezTo>
                    <a:cubicBezTo>
                      <a:pt x="118301" y="44387"/>
                      <a:pt x="119444" y="48101"/>
                      <a:pt x="120777" y="51816"/>
                    </a:cubicBezTo>
                    <a:cubicBezTo>
                      <a:pt x="122206" y="55531"/>
                      <a:pt x="123539" y="59246"/>
                      <a:pt x="124968" y="62960"/>
                    </a:cubicBezTo>
                    <a:cubicBezTo>
                      <a:pt x="125159" y="63913"/>
                      <a:pt x="125540" y="64770"/>
                      <a:pt x="126016" y="65723"/>
                    </a:cubicBezTo>
                    <a:cubicBezTo>
                      <a:pt x="126492" y="66580"/>
                      <a:pt x="126778" y="67532"/>
                      <a:pt x="127064" y="68485"/>
                    </a:cubicBezTo>
                    <a:lnTo>
                      <a:pt x="157258" y="142113"/>
                    </a:lnTo>
                    <a:lnTo>
                      <a:pt x="77153" y="142113"/>
                    </a:lnTo>
                    <a:lnTo>
                      <a:pt x="77153" y="142208"/>
                    </a:lnTo>
                    <a:close/>
                    <a:moveTo>
                      <a:pt x="452342" y="53340"/>
                    </a:moveTo>
                    <a:cubicBezTo>
                      <a:pt x="439007" y="33433"/>
                      <a:pt x="420243" y="19145"/>
                      <a:pt x="395954" y="10668"/>
                    </a:cubicBezTo>
                    <a:cubicBezTo>
                      <a:pt x="389477" y="8573"/>
                      <a:pt x="382905" y="7049"/>
                      <a:pt x="376333" y="6001"/>
                    </a:cubicBezTo>
                    <a:cubicBezTo>
                      <a:pt x="369761" y="4953"/>
                      <a:pt x="362998" y="4286"/>
                      <a:pt x="356045" y="4096"/>
                    </a:cubicBezTo>
                    <a:cubicBezTo>
                      <a:pt x="352139" y="3905"/>
                      <a:pt x="348139" y="3715"/>
                      <a:pt x="344043" y="3715"/>
                    </a:cubicBezTo>
                    <a:cubicBezTo>
                      <a:pt x="339947" y="3715"/>
                      <a:pt x="335947" y="3715"/>
                      <a:pt x="332042" y="3715"/>
                    </a:cubicBezTo>
                    <a:cubicBezTo>
                      <a:pt x="328327" y="3715"/>
                      <a:pt x="324517" y="3715"/>
                      <a:pt x="320612" y="3715"/>
                    </a:cubicBezTo>
                    <a:cubicBezTo>
                      <a:pt x="316706" y="3715"/>
                      <a:pt x="312896" y="3715"/>
                      <a:pt x="309182" y="3715"/>
                    </a:cubicBezTo>
                    <a:cubicBezTo>
                      <a:pt x="305276" y="3905"/>
                      <a:pt x="301371" y="4096"/>
                      <a:pt x="297561" y="4096"/>
                    </a:cubicBezTo>
                    <a:cubicBezTo>
                      <a:pt x="293751" y="4096"/>
                      <a:pt x="289846" y="4096"/>
                      <a:pt x="285940" y="4096"/>
                    </a:cubicBezTo>
                    <a:cubicBezTo>
                      <a:pt x="282226" y="4096"/>
                      <a:pt x="278416" y="4096"/>
                      <a:pt x="274511" y="4096"/>
                    </a:cubicBezTo>
                    <a:cubicBezTo>
                      <a:pt x="270605" y="4096"/>
                      <a:pt x="266605" y="4001"/>
                      <a:pt x="262700" y="3715"/>
                    </a:cubicBezTo>
                    <a:cubicBezTo>
                      <a:pt x="258794" y="3715"/>
                      <a:pt x="254889" y="3715"/>
                      <a:pt x="251079" y="3715"/>
                    </a:cubicBezTo>
                    <a:cubicBezTo>
                      <a:pt x="247269" y="3715"/>
                      <a:pt x="243364" y="3715"/>
                      <a:pt x="239458" y="3715"/>
                    </a:cubicBezTo>
                    <a:lnTo>
                      <a:pt x="239458" y="14478"/>
                    </a:lnTo>
                    <a:cubicBezTo>
                      <a:pt x="239744" y="14478"/>
                      <a:pt x="239840" y="14478"/>
                      <a:pt x="239935" y="14478"/>
                    </a:cubicBezTo>
                    <a:cubicBezTo>
                      <a:pt x="240030" y="14478"/>
                      <a:pt x="240220" y="14478"/>
                      <a:pt x="240506" y="14478"/>
                    </a:cubicBezTo>
                    <a:cubicBezTo>
                      <a:pt x="251365" y="14954"/>
                      <a:pt x="259747" y="16478"/>
                      <a:pt x="265462" y="19145"/>
                    </a:cubicBezTo>
                    <a:cubicBezTo>
                      <a:pt x="271272" y="21812"/>
                      <a:pt x="274130" y="29528"/>
                      <a:pt x="274130" y="42291"/>
                    </a:cubicBezTo>
                    <a:lnTo>
                      <a:pt x="274130" y="196882"/>
                    </a:lnTo>
                    <a:cubicBezTo>
                      <a:pt x="274130" y="209645"/>
                      <a:pt x="271272" y="217265"/>
                      <a:pt x="265652" y="219932"/>
                    </a:cubicBezTo>
                    <a:cubicBezTo>
                      <a:pt x="261271" y="222028"/>
                      <a:pt x="255175" y="223361"/>
                      <a:pt x="247555" y="224123"/>
                    </a:cubicBezTo>
                    <a:cubicBezTo>
                      <a:pt x="241840" y="223266"/>
                      <a:pt x="237173" y="221456"/>
                      <a:pt x="233553" y="218694"/>
                    </a:cubicBezTo>
                    <a:cubicBezTo>
                      <a:pt x="228695" y="214979"/>
                      <a:pt x="224600" y="209360"/>
                      <a:pt x="221361" y="201740"/>
                    </a:cubicBezTo>
                    <a:lnTo>
                      <a:pt x="133826" y="0"/>
                    </a:lnTo>
                    <a:lnTo>
                      <a:pt x="120967" y="0"/>
                    </a:lnTo>
                    <a:lnTo>
                      <a:pt x="37529" y="201549"/>
                    </a:lnTo>
                    <a:cubicBezTo>
                      <a:pt x="33814" y="210788"/>
                      <a:pt x="29147" y="216884"/>
                      <a:pt x="23431" y="219742"/>
                    </a:cubicBezTo>
                    <a:cubicBezTo>
                      <a:pt x="17716" y="222599"/>
                      <a:pt x="10001" y="224219"/>
                      <a:pt x="0" y="224409"/>
                    </a:cubicBezTo>
                    <a:lnTo>
                      <a:pt x="0" y="235172"/>
                    </a:lnTo>
                    <a:lnTo>
                      <a:pt x="79915" y="235172"/>
                    </a:lnTo>
                    <a:lnTo>
                      <a:pt x="79915" y="224409"/>
                    </a:lnTo>
                    <a:lnTo>
                      <a:pt x="72581" y="224409"/>
                    </a:lnTo>
                    <a:cubicBezTo>
                      <a:pt x="71628" y="224409"/>
                      <a:pt x="70771" y="224409"/>
                      <a:pt x="69818" y="224409"/>
                    </a:cubicBezTo>
                    <a:cubicBezTo>
                      <a:pt x="68866" y="224409"/>
                      <a:pt x="68009" y="224314"/>
                      <a:pt x="67056" y="224028"/>
                    </a:cubicBezTo>
                    <a:cubicBezTo>
                      <a:pt x="63151" y="223838"/>
                      <a:pt x="59436" y="222790"/>
                      <a:pt x="56102" y="220885"/>
                    </a:cubicBezTo>
                    <a:cubicBezTo>
                      <a:pt x="52769" y="219075"/>
                      <a:pt x="51054" y="215646"/>
                      <a:pt x="51054" y="210788"/>
                    </a:cubicBezTo>
                    <a:cubicBezTo>
                      <a:pt x="51054" y="209169"/>
                      <a:pt x="51245" y="207550"/>
                      <a:pt x="51721" y="206121"/>
                    </a:cubicBezTo>
                    <a:cubicBezTo>
                      <a:pt x="52197" y="204597"/>
                      <a:pt x="52769" y="203073"/>
                      <a:pt x="53435" y="201454"/>
                    </a:cubicBezTo>
                    <a:lnTo>
                      <a:pt x="71533" y="156686"/>
                    </a:lnTo>
                    <a:lnTo>
                      <a:pt x="163925" y="156686"/>
                    </a:lnTo>
                    <a:lnTo>
                      <a:pt x="182690" y="201454"/>
                    </a:lnTo>
                    <a:cubicBezTo>
                      <a:pt x="183642" y="203264"/>
                      <a:pt x="184404" y="205264"/>
                      <a:pt x="184976" y="207359"/>
                    </a:cubicBezTo>
                    <a:cubicBezTo>
                      <a:pt x="185547" y="209455"/>
                      <a:pt x="185833" y="211550"/>
                      <a:pt x="185833" y="213646"/>
                    </a:cubicBezTo>
                    <a:cubicBezTo>
                      <a:pt x="185833" y="217075"/>
                      <a:pt x="184499" y="219647"/>
                      <a:pt x="181832" y="221075"/>
                    </a:cubicBezTo>
                    <a:cubicBezTo>
                      <a:pt x="179165" y="222599"/>
                      <a:pt x="176308" y="223552"/>
                      <a:pt x="173355" y="224028"/>
                    </a:cubicBezTo>
                    <a:cubicBezTo>
                      <a:pt x="171926" y="224314"/>
                      <a:pt x="170593" y="224409"/>
                      <a:pt x="169355" y="224409"/>
                    </a:cubicBezTo>
                    <a:cubicBezTo>
                      <a:pt x="168116" y="224409"/>
                      <a:pt x="166878" y="224409"/>
                      <a:pt x="165735" y="224409"/>
                    </a:cubicBezTo>
                    <a:lnTo>
                      <a:pt x="158115" y="224409"/>
                    </a:lnTo>
                    <a:lnTo>
                      <a:pt x="158115" y="235172"/>
                    </a:lnTo>
                    <a:lnTo>
                      <a:pt x="239363" y="235172"/>
                    </a:lnTo>
                    <a:lnTo>
                      <a:pt x="253556" y="235172"/>
                    </a:lnTo>
                    <a:lnTo>
                      <a:pt x="357092" y="235172"/>
                    </a:lnTo>
                    <a:cubicBezTo>
                      <a:pt x="391382" y="235172"/>
                      <a:pt x="419100" y="224790"/>
                      <a:pt x="440436" y="203930"/>
                    </a:cubicBezTo>
                    <a:cubicBezTo>
                      <a:pt x="461677" y="183071"/>
                      <a:pt x="472345" y="155543"/>
                      <a:pt x="472345" y="121253"/>
                    </a:cubicBezTo>
                    <a:cubicBezTo>
                      <a:pt x="472250" y="95917"/>
                      <a:pt x="465677" y="73247"/>
                      <a:pt x="452342" y="53340"/>
                    </a:cubicBezTo>
                    <a:lnTo>
                      <a:pt x="452342" y="5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510043-19AE-CE09-4500-D954555356A4}"/>
                  </a:ext>
                </a:extLst>
              </p:cNvPr>
              <p:cNvSpPr/>
              <p:nvPr/>
            </p:nvSpPr>
            <p:spPr>
              <a:xfrm>
                <a:off x="11583701" y="658123"/>
                <a:ext cx="186594" cy="231647"/>
              </a:xfrm>
              <a:custGeom>
                <a:avLst/>
                <a:gdLst>
                  <a:gd name="connsiteX0" fmla="*/ 69533 w 186594"/>
                  <a:gd name="connsiteY0" fmla="*/ 102108 h 231647"/>
                  <a:gd name="connsiteX1" fmla="*/ 116205 w 186594"/>
                  <a:gd name="connsiteY1" fmla="*/ 95822 h 231647"/>
                  <a:gd name="connsiteX2" fmla="*/ 136112 w 186594"/>
                  <a:gd name="connsiteY2" fmla="*/ 56578 h 231647"/>
                  <a:gd name="connsiteX3" fmla="*/ 127921 w 186594"/>
                  <a:gd name="connsiteY3" fmla="*/ 23431 h 231647"/>
                  <a:gd name="connsiteX4" fmla="*/ 97155 w 186594"/>
                  <a:gd name="connsiteY4" fmla="*/ 11430 h 231647"/>
                  <a:gd name="connsiteX5" fmla="*/ 69533 w 186594"/>
                  <a:gd name="connsiteY5" fmla="*/ 11430 h 231647"/>
                  <a:gd name="connsiteX6" fmla="*/ 69533 w 186594"/>
                  <a:gd name="connsiteY6" fmla="*/ 102108 h 231647"/>
                  <a:gd name="connsiteX7" fmla="*/ 69533 w 186594"/>
                  <a:gd name="connsiteY7" fmla="*/ 102108 h 231647"/>
                  <a:gd name="connsiteX8" fmla="*/ 69533 w 186594"/>
                  <a:gd name="connsiteY8" fmla="*/ 102108 h 231647"/>
                  <a:gd name="connsiteX9" fmla="*/ 69533 w 186594"/>
                  <a:gd name="connsiteY9" fmla="*/ 113252 h 231647"/>
                  <a:gd name="connsiteX10" fmla="*/ 69533 w 186594"/>
                  <a:gd name="connsiteY10" fmla="*/ 193167 h 231647"/>
                  <a:gd name="connsiteX11" fmla="*/ 78962 w 186594"/>
                  <a:gd name="connsiteY11" fmla="*/ 214503 h 231647"/>
                  <a:gd name="connsiteX12" fmla="*/ 103251 w 186594"/>
                  <a:gd name="connsiteY12" fmla="*/ 219170 h 231647"/>
                  <a:gd name="connsiteX13" fmla="*/ 137827 w 186594"/>
                  <a:gd name="connsiteY13" fmla="*/ 202692 h 231647"/>
                  <a:gd name="connsiteX14" fmla="*/ 147352 w 186594"/>
                  <a:gd name="connsiteY14" fmla="*/ 163925 h 231647"/>
                  <a:gd name="connsiteX15" fmla="*/ 123349 w 186594"/>
                  <a:gd name="connsiteY15" fmla="*/ 119444 h 231647"/>
                  <a:gd name="connsiteX16" fmla="*/ 69533 w 186594"/>
                  <a:gd name="connsiteY16" fmla="*/ 113252 h 231647"/>
                  <a:gd name="connsiteX17" fmla="*/ 69533 w 186594"/>
                  <a:gd name="connsiteY17" fmla="*/ 113252 h 231647"/>
                  <a:gd name="connsiteX18" fmla="*/ 69533 w 186594"/>
                  <a:gd name="connsiteY18" fmla="*/ 113252 h 231647"/>
                  <a:gd name="connsiteX19" fmla="*/ 112300 w 186594"/>
                  <a:gd name="connsiteY19" fmla="*/ 106299 h 231647"/>
                  <a:gd name="connsiteX20" fmla="*/ 163354 w 186594"/>
                  <a:gd name="connsiteY20" fmla="*/ 122396 h 231647"/>
                  <a:gd name="connsiteX21" fmla="*/ 186595 w 186594"/>
                  <a:gd name="connsiteY21" fmla="*/ 168402 h 231647"/>
                  <a:gd name="connsiteX22" fmla="*/ 166402 w 186594"/>
                  <a:gd name="connsiteY22" fmla="*/ 214789 h 231647"/>
                  <a:gd name="connsiteX23" fmla="*/ 118110 w 186594"/>
                  <a:gd name="connsiteY23" fmla="*/ 231648 h 231647"/>
                  <a:gd name="connsiteX24" fmla="*/ 0 w 186594"/>
                  <a:gd name="connsiteY24" fmla="*/ 231648 h 231647"/>
                  <a:gd name="connsiteX25" fmla="*/ 0 w 186594"/>
                  <a:gd name="connsiteY25" fmla="*/ 220885 h 231647"/>
                  <a:gd name="connsiteX26" fmla="*/ 572 w 186594"/>
                  <a:gd name="connsiteY26" fmla="*/ 220885 h 231647"/>
                  <a:gd name="connsiteX27" fmla="*/ 1048 w 186594"/>
                  <a:gd name="connsiteY27" fmla="*/ 220885 h 231647"/>
                  <a:gd name="connsiteX28" fmla="*/ 26194 w 186594"/>
                  <a:gd name="connsiteY28" fmla="*/ 216218 h 231647"/>
                  <a:gd name="connsiteX29" fmla="*/ 34671 w 186594"/>
                  <a:gd name="connsiteY29" fmla="*/ 193167 h 231647"/>
                  <a:gd name="connsiteX30" fmla="*/ 34671 w 186594"/>
                  <a:gd name="connsiteY30" fmla="*/ 38576 h 231647"/>
                  <a:gd name="connsiteX31" fmla="*/ 26003 w 186594"/>
                  <a:gd name="connsiteY31" fmla="*/ 15430 h 231647"/>
                  <a:gd name="connsiteX32" fmla="*/ 1048 w 186594"/>
                  <a:gd name="connsiteY32" fmla="*/ 10763 h 231647"/>
                  <a:gd name="connsiteX33" fmla="*/ 572 w 186594"/>
                  <a:gd name="connsiteY33" fmla="*/ 10763 h 231647"/>
                  <a:gd name="connsiteX34" fmla="*/ 0 w 186594"/>
                  <a:gd name="connsiteY34" fmla="*/ 10763 h 231647"/>
                  <a:gd name="connsiteX35" fmla="*/ 0 w 186594"/>
                  <a:gd name="connsiteY35" fmla="*/ 0 h 231647"/>
                  <a:gd name="connsiteX36" fmla="*/ 112109 w 186594"/>
                  <a:gd name="connsiteY36" fmla="*/ 0 h 231647"/>
                  <a:gd name="connsiteX37" fmla="*/ 154781 w 186594"/>
                  <a:gd name="connsiteY37" fmla="*/ 12478 h 231647"/>
                  <a:gd name="connsiteX38" fmla="*/ 173927 w 186594"/>
                  <a:gd name="connsiteY38" fmla="*/ 51054 h 231647"/>
                  <a:gd name="connsiteX39" fmla="*/ 154972 w 186594"/>
                  <a:gd name="connsiteY39" fmla="*/ 90678 h 231647"/>
                  <a:gd name="connsiteX40" fmla="*/ 112300 w 186594"/>
                  <a:gd name="connsiteY40" fmla="*/ 106299 h 231647"/>
                  <a:gd name="connsiteX41" fmla="*/ 112300 w 186594"/>
                  <a:gd name="connsiteY41" fmla="*/ 106299 h 231647"/>
                  <a:gd name="connsiteX42" fmla="*/ 112300 w 186594"/>
                  <a:gd name="connsiteY42" fmla="*/ 106299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6594" h="231647">
                    <a:moveTo>
                      <a:pt x="69533" y="102108"/>
                    </a:moveTo>
                    <a:cubicBezTo>
                      <a:pt x="87344" y="102108"/>
                      <a:pt x="102965" y="100013"/>
                      <a:pt x="116205" y="95822"/>
                    </a:cubicBezTo>
                    <a:cubicBezTo>
                      <a:pt x="129540" y="91630"/>
                      <a:pt x="136112" y="78581"/>
                      <a:pt x="136112" y="56578"/>
                    </a:cubicBezTo>
                    <a:cubicBezTo>
                      <a:pt x="136112" y="42481"/>
                      <a:pt x="133445" y="31432"/>
                      <a:pt x="127921" y="23431"/>
                    </a:cubicBezTo>
                    <a:cubicBezTo>
                      <a:pt x="122492" y="15430"/>
                      <a:pt x="112205" y="11430"/>
                      <a:pt x="97155" y="11430"/>
                    </a:cubicBezTo>
                    <a:lnTo>
                      <a:pt x="69533" y="11430"/>
                    </a:lnTo>
                    <a:lnTo>
                      <a:pt x="69533" y="102108"/>
                    </a:lnTo>
                    <a:lnTo>
                      <a:pt x="69533" y="102108"/>
                    </a:lnTo>
                    <a:lnTo>
                      <a:pt x="69533" y="102108"/>
                    </a:lnTo>
                    <a:close/>
                    <a:moveTo>
                      <a:pt x="69533" y="113252"/>
                    </a:moveTo>
                    <a:lnTo>
                      <a:pt x="69533" y="193167"/>
                    </a:lnTo>
                    <a:cubicBezTo>
                      <a:pt x="69533" y="204311"/>
                      <a:pt x="72676" y="211360"/>
                      <a:pt x="78962" y="214503"/>
                    </a:cubicBezTo>
                    <a:cubicBezTo>
                      <a:pt x="85249" y="217646"/>
                      <a:pt x="93345" y="219170"/>
                      <a:pt x="103251" y="219170"/>
                    </a:cubicBezTo>
                    <a:cubicBezTo>
                      <a:pt x="119920" y="219170"/>
                      <a:pt x="131445" y="213646"/>
                      <a:pt x="137827" y="202692"/>
                    </a:cubicBezTo>
                    <a:cubicBezTo>
                      <a:pt x="144209" y="191738"/>
                      <a:pt x="147352" y="178784"/>
                      <a:pt x="147352" y="163925"/>
                    </a:cubicBezTo>
                    <a:cubicBezTo>
                      <a:pt x="147352" y="138494"/>
                      <a:pt x="139351" y="123634"/>
                      <a:pt x="123349" y="119444"/>
                    </a:cubicBezTo>
                    <a:cubicBezTo>
                      <a:pt x="107442" y="115348"/>
                      <a:pt x="89440" y="113252"/>
                      <a:pt x="69533" y="113252"/>
                    </a:cubicBezTo>
                    <a:lnTo>
                      <a:pt x="69533" y="113252"/>
                    </a:lnTo>
                    <a:lnTo>
                      <a:pt x="69533" y="113252"/>
                    </a:lnTo>
                    <a:close/>
                    <a:moveTo>
                      <a:pt x="112300" y="106299"/>
                    </a:moveTo>
                    <a:cubicBezTo>
                      <a:pt x="130873" y="106966"/>
                      <a:pt x="147828" y="112395"/>
                      <a:pt x="163354" y="122396"/>
                    </a:cubicBezTo>
                    <a:cubicBezTo>
                      <a:pt x="178879" y="132493"/>
                      <a:pt x="186595" y="147828"/>
                      <a:pt x="186595" y="168402"/>
                    </a:cubicBezTo>
                    <a:cubicBezTo>
                      <a:pt x="186595" y="188119"/>
                      <a:pt x="179927" y="203549"/>
                      <a:pt x="166402" y="214789"/>
                    </a:cubicBezTo>
                    <a:cubicBezTo>
                      <a:pt x="152972" y="226028"/>
                      <a:pt x="136874" y="231648"/>
                      <a:pt x="118110" y="231648"/>
                    </a:cubicBezTo>
                    <a:lnTo>
                      <a:pt x="0" y="231648"/>
                    </a:lnTo>
                    <a:lnTo>
                      <a:pt x="0" y="220885"/>
                    </a:lnTo>
                    <a:cubicBezTo>
                      <a:pt x="191" y="220885"/>
                      <a:pt x="381" y="220885"/>
                      <a:pt x="572" y="220885"/>
                    </a:cubicBezTo>
                    <a:cubicBezTo>
                      <a:pt x="667" y="220885"/>
                      <a:pt x="857" y="220885"/>
                      <a:pt x="1048" y="220885"/>
                    </a:cubicBezTo>
                    <a:cubicBezTo>
                      <a:pt x="12192" y="220409"/>
                      <a:pt x="20574" y="218885"/>
                      <a:pt x="26194" y="216218"/>
                    </a:cubicBezTo>
                    <a:cubicBezTo>
                      <a:pt x="31909" y="213550"/>
                      <a:pt x="34671" y="205835"/>
                      <a:pt x="34671" y="193167"/>
                    </a:cubicBezTo>
                    <a:lnTo>
                      <a:pt x="34671" y="38576"/>
                    </a:lnTo>
                    <a:cubicBezTo>
                      <a:pt x="34671" y="25813"/>
                      <a:pt x="31814" y="18193"/>
                      <a:pt x="26003" y="15430"/>
                    </a:cubicBezTo>
                    <a:cubicBezTo>
                      <a:pt x="20193" y="12764"/>
                      <a:pt x="11906" y="11240"/>
                      <a:pt x="1048" y="10763"/>
                    </a:cubicBezTo>
                    <a:cubicBezTo>
                      <a:pt x="762" y="10763"/>
                      <a:pt x="667" y="10763"/>
                      <a:pt x="572" y="10763"/>
                    </a:cubicBezTo>
                    <a:cubicBezTo>
                      <a:pt x="476" y="10763"/>
                      <a:pt x="286" y="10763"/>
                      <a:pt x="0" y="10763"/>
                    </a:cubicBezTo>
                    <a:lnTo>
                      <a:pt x="0" y="0"/>
                    </a:lnTo>
                    <a:lnTo>
                      <a:pt x="112109" y="0"/>
                    </a:lnTo>
                    <a:cubicBezTo>
                      <a:pt x="127825" y="0"/>
                      <a:pt x="142113" y="4191"/>
                      <a:pt x="154781" y="12478"/>
                    </a:cubicBezTo>
                    <a:cubicBezTo>
                      <a:pt x="167545" y="20860"/>
                      <a:pt x="173927" y="33623"/>
                      <a:pt x="173927" y="51054"/>
                    </a:cubicBezTo>
                    <a:cubicBezTo>
                      <a:pt x="173927" y="69342"/>
                      <a:pt x="167640" y="82582"/>
                      <a:pt x="154972" y="90678"/>
                    </a:cubicBezTo>
                    <a:cubicBezTo>
                      <a:pt x="142494" y="98774"/>
                      <a:pt x="128206" y="104013"/>
                      <a:pt x="112300" y="106299"/>
                    </a:cubicBezTo>
                    <a:lnTo>
                      <a:pt x="112300" y="106299"/>
                    </a:lnTo>
                    <a:lnTo>
                      <a:pt x="112300" y="106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084859-1F51-9279-2733-757EF8722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770" t="21418" r="7399" b="24255"/>
            <a:stretch/>
          </p:blipFill>
          <p:spPr>
            <a:xfrm>
              <a:off x="5966453" y="591951"/>
              <a:ext cx="1377321" cy="89257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423D88-07C7-55F3-8A64-7BA894D6258A}"/>
              </a:ext>
            </a:extLst>
          </p:cNvPr>
          <p:cNvGrpSpPr/>
          <p:nvPr userDrawn="1"/>
        </p:nvGrpSpPr>
        <p:grpSpPr>
          <a:xfrm>
            <a:off x="0" y="1"/>
            <a:ext cx="10348104" cy="727303"/>
            <a:chOff x="0" y="1"/>
            <a:chExt cx="10348104" cy="8912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C89618-7501-B391-74BF-3B42F5C119EE}"/>
                </a:ext>
              </a:extLst>
            </p:cNvPr>
            <p:cNvSpPr/>
            <p:nvPr userDrawn="1"/>
          </p:nvSpPr>
          <p:spPr>
            <a:xfrm>
              <a:off x="0" y="1"/>
              <a:ext cx="10182876" cy="891270"/>
            </a:xfrm>
            <a:prstGeom prst="rect">
              <a:avLst/>
            </a:prstGeom>
            <a:gradFill flip="none" rotWithShape="1">
              <a:gsLst>
                <a:gs pos="1000">
                  <a:srgbClr val="007DB6"/>
                </a:gs>
                <a:gs pos="100000">
                  <a:srgbClr val="00B6C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125CF4-AB8C-931A-EA22-10FD64A6DF3D}"/>
                </a:ext>
              </a:extLst>
            </p:cNvPr>
            <p:cNvSpPr/>
            <p:nvPr userDrawn="1"/>
          </p:nvSpPr>
          <p:spPr>
            <a:xfrm flipH="1">
              <a:off x="10179890" y="1"/>
              <a:ext cx="168214" cy="891270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F0E98D-681B-5BE6-15C2-5867EE7617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6510" b="16510"/>
          <a:stretch/>
        </p:blipFill>
        <p:spPr>
          <a:xfrm>
            <a:off x="0" y="733425"/>
            <a:ext cx="12192000" cy="612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13356-B57B-9F89-8F80-FC31C7BFB7C8}"/>
              </a:ext>
            </a:extLst>
          </p:cNvPr>
          <p:cNvSpPr/>
          <p:nvPr userDrawn="1"/>
        </p:nvSpPr>
        <p:spPr>
          <a:xfrm>
            <a:off x="-1" y="733425"/>
            <a:ext cx="12192001" cy="6124574"/>
          </a:xfrm>
          <a:prstGeom prst="rect">
            <a:avLst/>
          </a:prstGeom>
          <a:gradFill>
            <a:gsLst>
              <a:gs pos="1000">
                <a:srgbClr val="007DB6">
                  <a:alpha val="61000"/>
                </a:srgbClr>
              </a:gs>
              <a:gs pos="96503">
                <a:srgbClr val="8CC63F">
                  <a:alpha val="70000"/>
                </a:srgbClr>
              </a:gs>
              <a:gs pos="59000">
                <a:srgbClr val="00B6C9">
                  <a:alpha val="73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373">
            <a:extLst>
              <a:ext uri="{FF2B5EF4-FFF2-40B4-BE49-F238E27FC236}">
                <a16:creationId xmlns:a16="http://schemas.microsoft.com/office/drawing/2014/main" id="{54350B14-F3B8-BCB6-DE4B-E7ED6A4BC0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711280"/>
            <a:ext cx="12192000" cy="318485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0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20B7A-A89A-0189-00E7-04B8DC8F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C550-EC3B-A62A-6500-691B3577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83C3E-4448-5F1D-4709-B4D38796B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5E24FE-D53F-E04D-AD2A-67A06430394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C5F5-F1EE-0AE5-9440-68A052895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F9499-C0E5-46B6-C632-BEC3584C3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AE7E9F-B4B2-D94B-9A2D-911627AA5E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4F371-C17C-4D6D-70C8-9F2DB6ECB6D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9997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4458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5" r:id="rId6"/>
    <p:sldLayoutId id="2147483674" r:id="rId7"/>
    <p:sldLayoutId id="2147483670" r:id="rId8"/>
    <p:sldLayoutId id="2147483679" r:id="rId9"/>
    <p:sldLayoutId id="2147483672" r:id="rId10"/>
    <p:sldLayoutId id="2147483671" r:id="rId11"/>
    <p:sldLayoutId id="2147483678" r:id="rId12"/>
    <p:sldLayoutId id="2147483669" r:id="rId13"/>
    <p:sldLayoutId id="2147483666" r:id="rId14"/>
    <p:sldLayoutId id="2147483668" r:id="rId15"/>
    <p:sldLayoutId id="2147483675" r:id="rId16"/>
    <p:sldLayoutId id="2147483673" r:id="rId17"/>
    <p:sldLayoutId id="2147483664" r:id="rId18"/>
    <p:sldLayoutId id="2147483676" r:id="rId19"/>
    <p:sldLayoutId id="2147483657" r:id="rId20"/>
    <p:sldLayoutId id="2147483658" r:id="rId21"/>
    <p:sldLayoutId id="2147483659" r:id="rId22"/>
    <p:sldLayoutId id="2147483662" r:id="rId23"/>
    <p:sldLayoutId id="214748368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6F4F6-B67E-081B-5CE6-DF317C2491D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5169" y="929148"/>
            <a:ext cx="7443118" cy="55246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Objective: </a:t>
            </a:r>
            <a:r>
              <a:rPr lang="en-US" sz="1800" dirty="0">
                <a:latin typeface="Calibri"/>
                <a:ea typeface="Calibri"/>
                <a:cs typeface="Arial"/>
              </a:rPr>
              <a:t>To enhance the resilience of communities, food systems and infrastructure in Central and West Asia countries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Impact: </a:t>
            </a:r>
            <a:r>
              <a:rPr lang="en-US" sz="1800" dirty="0">
                <a:latin typeface="Calibri"/>
                <a:ea typeface="Calibri"/>
                <a:cs typeface="Calibri"/>
              </a:rPr>
              <a:t>Increased Climate-Resilience and Adaptive  Capacity of Communities, Food Systems and Social Infrastructure in Central and West Asia</a:t>
            </a:r>
            <a:endParaRPr lang="en-US" sz="1800" b="1" dirty="0">
              <a:solidFill>
                <a:srgbClr val="007DB6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Calibri"/>
              </a:rPr>
              <a:t>Executing Entity: 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various at national level 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ESS Category: </a:t>
            </a:r>
            <a:r>
              <a:rPr lang="en-US" sz="1800" dirty="0">
                <a:latin typeface="Calibri"/>
                <a:ea typeface="Calibri"/>
                <a:cs typeface="Arial"/>
              </a:rPr>
              <a:t>B </a:t>
            </a:r>
            <a:endParaRPr lang="en-US" sz="1800" dirty="0">
              <a:latin typeface="Calibri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Total Financing: </a:t>
            </a:r>
            <a:r>
              <a:rPr lang="en-US" sz="1800" dirty="0">
                <a:latin typeface="Calibri"/>
                <a:ea typeface="Calibri"/>
                <a:cs typeface="Arial"/>
              </a:rPr>
              <a:t>$5B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GCF Contribution: </a:t>
            </a:r>
            <a:r>
              <a:rPr lang="en-US" sz="1800" dirty="0">
                <a:latin typeface="Calibri"/>
                <a:ea typeface="Calibri"/>
                <a:cs typeface="Arial"/>
              </a:rPr>
              <a:t>$500M (indicative) – 2 Phases</a:t>
            </a:r>
            <a:endParaRPr lang="en-US" sz="1800" b="1" dirty="0">
              <a:solidFill>
                <a:srgbClr val="007DB6"/>
              </a:solidFill>
              <a:latin typeface="Calibri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Co-financing ($ / %): </a:t>
            </a:r>
            <a:r>
              <a:rPr lang="en-US" sz="1800" dirty="0">
                <a:latin typeface="Calibri"/>
                <a:ea typeface="Calibri"/>
                <a:cs typeface="Arial"/>
              </a:rPr>
              <a:t>$4.5M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Implementation Period: </a:t>
            </a:r>
            <a:r>
              <a:rPr lang="en-US" sz="1800" dirty="0">
                <a:latin typeface="Calibri"/>
                <a:ea typeface="Calibri"/>
                <a:cs typeface="Arial"/>
              </a:rPr>
              <a:t>2025-2034 (10 years)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Countries: </a:t>
            </a:r>
            <a:r>
              <a:rPr lang="en-US" sz="1800" dirty="0">
                <a:latin typeface="Calibri"/>
                <a:ea typeface="Calibri"/>
                <a:cs typeface="Arial"/>
              </a:rPr>
              <a:t>AFG, ARM, AZE, GEO, KAZ, KGZ, PAK, TAJ, TKM and UZB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# Beneficiaries: </a:t>
            </a:r>
            <a:r>
              <a:rPr lang="en-US" sz="1800" dirty="0">
                <a:latin typeface="Calibri"/>
                <a:ea typeface="Calibri"/>
                <a:cs typeface="Arial"/>
              </a:rPr>
              <a:t>Indirect 148 million  = total pop is 372 million of which 40% are dependent on agriculture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Tons CO</a:t>
            </a:r>
            <a:r>
              <a:rPr lang="en-US" sz="1800" b="1" baseline="-25000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2</a:t>
            </a:r>
            <a:r>
              <a:rPr lang="en-US" sz="1800" b="1" dirty="0">
                <a:solidFill>
                  <a:srgbClr val="007DB6"/>
                </a:solidFill>
                <a:latin typeface="Calibri"/>
                <a:ea typeface="Calibri"/>
                <a:cs typeface="Arial"/>
              </a:rPr>
              <a:t>eq: </a:t>
            </a:r>
            <a:r>
              <a:rPr lang="en-US" sz="1800" dirty="0">
                <a:latin typeface="Calibri"/>
                <a:ea typeface="Calibri"/>
                <a:cs typeface="Arial"/>
              </a:rPr>
              <a:t>TBD (energy efficiency / improved ecosystem management)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latin typeface="Myriad Pro" panose="020B0503030403020204" pitchFamily="34" charset="0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landscape with mountains and a river&#10;&#10;Description automatically generated">
            <a:extLst>
              <a:ext uri="{FF2B5EF4-FFF2-40B4-BE49-F238E27FC236}">
                <a16:creationId xmlns:a16="http://schemas.microsoft.com/office/drawing/2014/main" id="{70A48988-3745-49F8-3317-D94F903E3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09"/>
          <a:stretch/>
        </p:blipFill>
        <p:spPr>
          <a:xfrm>
            <a:off x="7528287" y="1477108"/>
            <a:ext cx="4374953" cy="3220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4A2F9-D6C2-7F53-2370-E9E601C067D1}"/>
              </a:ext>
            </a:extLst>
          </p:cNvPr>
          <p:cNvSpPr txBox="1"/>
          <p:nvPr/>
        </p:nvSpPr>
        <p:spPr>
          <a:xfrm>
            <a:off x="7695857" y="4705533"/>
            <a:ext cx="4802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0">
                <a:solidFill>
                  <a:srgbClr val="007DB6"/>
                </a:solidFill>
                <a:effectLst/>
                <a:latin typeface="Myriad Pro" panose="020B0503030403020204" pitchFamily="34" charset="0"/>
              </a:rPr>
              <a:t>Central Asia, Tajikistan - river Panj along the Pamir tract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6E633D-B437-0543-CC53-95A6187E89A7}"/>
              </a:ext>
            </a:extLst>
          </p:cNvPr>
          <p:cNvSpPr txBox="1">
            <a:spLocks/>
          </p:cNvSpPr>
          <p:nvPr/>
        </p:nvSpPr>
        <p:spPr>
          <a:xfrm>
            <a:off x="85169" y="150724"/>
            <a:ext cx="10264633" cy="42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Glaciers to Farms (GCF) – Promoting a Regional Program in Central         and West Asia</a:t>
            </a:r>
            <a:endParaRPr lang="en-US" sz="2800" b="1" dirty="0">
              <a:solidFill>
                <a:schemeClr val="bg1"/>
              </a:solidFill>
              <a:latin typeface="Myriad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6E633D-B437-0543-CC53-95A6187E89A7}"/>
              </a:ext>
            </a:extLst>
          </p:cNvPr>
          <p:cNvSpPr txBox="1">
            <a:spLocks/>
          </p:cNvSpPr>
          <p:nvPr/>
        </p:nvSpPr>
        <p:spPr>
          <a:xfrm>
            <a:off x="0" y="162480"/>
            <a:ext cx="11550822" cy="42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Myriad Pro Light" panose="020B0403030403020204" pitchFamily="34" charset="0"/>
                <a:cs typeface="Arial" panose="020B0604020202020204" pitchFamily="34" charset="0"/>
              </a:rPr>
              <a:t>Key Components</a:t>
            </a:r>
            <a:endParaRPr lang="en-US" sz="2800" b="1" dirty="0">
              <a:solidFill>
                <a:schemeClr val="bg1"/>
              </a:solidFill>
              <a:latin typeface="Myriad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30CBE3-C57E-9C40-BB23-6F2DDA7DF045}"/>
              </a:ext>
            </a:extLst>
          </p:cNvPr>
          <p:cNvGrpSpPr/>
          <p:nvPr/>
        </p:nvGrpSpPr>
        <p:grpSpPr>
          <a:xfrm>
            <a:off x="772085" y="2954337"/>
            <a:ext cx="2867451" cy="2365047"/>
            <a:chOff x="124384" y="1230790"/>
            <a:chExt cx="2867451" cy="236504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FD64F2F-B732-C0E1-6520-2AC2E86DF1E4}"/>
                </a:ext>
              </a:extLst>
            </p:cNvPr>
            <p:cNvSpPr/>
            <p:nvPr/>
          </p:nvSpPr>
          <p:spPr>
            <a:xfrm>
              <a:off x="124384" y="1230790"/>
              <a:ext cx="2867451" cy="23650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C5340BDC-983D-8484-19B6-4C706B89C732}"/>
                </a:ext>
              </a:extLst>
            </p:cNvPr>
            <p:cNvSpPr txBox="1"/>
            <p:nvPr/>
          </p:nvSpPr>
          <p:spPr>
            <a:xfrm>
              <a:off x="178810" y="1285216"/>
              <a:ext cx="2758599" cy="174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Climate Risk &amp; Hydromet Data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Sectoral and Fiscal Planning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Regional Co-investment Platform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Financial Innovation &amp; Instruments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kern="1200" dirty="0"/>
                <a:t>Key Implementing Agency: </a:t>
              </a:r>
              <a:r>
                <a:rPr lang="en-US" sz="1200" kern="1200" dirty="0"/>
                <a:t>Ministry of ‘Climate Change’ &amp; Ministry of Finance</a:t>
              </a:r>
            </a:p>
          </p:txBody>
        </p:sp>
      </p:grpSp>
      <p:sp>
        <p:nvSpPr>
          <p:cNvPr id="7" name="Shape 6">
            <a:extLst>
              <a:ext uri="{FF2B5EF4-FFF2-40B4-BE49-F238E27FC236}">
                <a16:creationId xmlns:a16="http://schemas.microsoft.com/office/drawing/2014/main" id="{8D899BF4-A6F6-DF0D-9E7C-EF464173AB2C}"/>
              </a:ext>
            </a:extLst>
          </p:cNvPr>
          <p:cNvSpPr/>
          <p:nvPr/>
        </p:nvSpPr>
        <p:spPr>
          <a:xfrm>
            <a:off x="2628205" y="3473639"/>
            <a:ext cx="3274349" cy="3274349"/>
          </a:xfrm>
          <a:prstGeom prst="leftCircularArrow">
            <a:avLst>
              <a:gd name="adj1" fmla="val 3494"/>
              <a:gd name="adj2" fmla="val 433498"/>
              <a:gd name="adj3" fmla="val 2209009"/>
              <a:gd name="adj4" fmla="val 9024489"/>
              <a:gd name="adj5" fmla="val 4077"/>
            </a:avLst>
          </a:prstGeom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81D1A7-F447-FAE3-7B91-D83735E537A5}"/>
              </a:ext>
            </a:extLst>
          </p:cNvPr>
          <p:cNvGrpSpPr/>
          <p:nvPr/>
        </p:nvGrpSpPr>
        <p:grpSpPr>
          <a:xfrm>
            <a:off x="1409296" y="4812588"/>
            <a:ext cx="2548845" cy="1013591"/>
            <a:chOff x="761595" y="3089041"/>
            <a:chExt cx="2548845" cy="101359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AA51195-5846-6E4D-FFA2-3C29BC06ACBA}"/>
                </a:ext>
              </a:extLst>
            </p:cNvPr>
            <p:cNvSpPr/>
            <p:nvPr/>
          </p:nvSpPr>
          <p:spPr>
            <a:xfrm>
              <a:off x="761595" y="3089041"/>
              <a:ext cx="2548845" cy="10135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: Rounded Corners 7">
              <a:extLst>
                <a:ext uri="{FF2B5EF4-FFF2-40B4-BE49-F238E27FC236}">
                  <a16:creationId xmlns:a16="http://schemas.microsoft.com/office/drawing/2014/main" id="{7295C123-00B5-FBAF-B262-411A73A13D77}"/>
                </a:ext>
              </a:extLst>
            </p:cNvPr>
            <p:cNvSpPr txBox="1"/>
            <p:nvPr/>
          </p:nvSpPr>
          <p:spPr>
            <a:xfrm>
              <a:off x="791282" y="3118728"/>
              <a:ext cx="2489471" cy="954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dirty="0"/>
                <a:t>Component 1</a:t>
              </a:r>
              <a:r>
                <a:rPr lang="en-US" sz="1600" b="0" i="0" kern="1200" dirty="0"/>
                <a:t> </a:t>
              </a:r>
              <a:r>
                <a:rPr lang="en-US" sz="1600" b="1" i="0" kern="1200" dirty="0"/>
                <a:t>Climate Resilience through Integrated Planning</a:t>
              </a:r>
              <a:r>
                <a:rPr lang="en-US" sz="1600" b="1" i="0" kern="1200" dirty="0">
                  <a:latin typeface="Aptos Display" panose="02110004020202020204"/>
                </a:rPr>
                <a:t> </a:t>
              </a:r>
              <a:r>
                <a:rPr lang="en-US" sz="1600" b="1" i="0" kern="1200" dirty="0"/>
                <a:t> / Regional Cooperation</a:t>
              </a:r>
              <a:endParaRPr lang="en-US" sz="16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458966-CE54-FE25-E147-00F9D7C3A361}"/>
              </a:ext>
            </a:extLst>
          </p:cNvPr>
          <p:cNvGrpSpPr/>
          <p:nvPr/>
        </p:nvGrpSpPr>
        <p:grpSpPr>
          <a:xfrm>
            <a:off x="4502972" y="2954337"/>
            <a:ext cx="2867451" cy="2365047"/>
            <a:chOff x="3855271" y="1230790"/>
            <a:chExt cx="2867451" cy="236504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BB55D5B-66C8-6827-1622-56C392729411}"/>
                </a:ext>
              </a:extLst>
            </p:cNvPr>
            <p:cNvSpPr/>
            <p:nvPr/>
          </p:nvSpPr>
          <p:spPr>
            <a:xfrm>
              <a:off x="3855271" y="1230790"/>
              <a:ext cx="2867451" cy="23650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AC3E82BF-C889-0B51-1CBA-5FC21604CB44}"/>
                </a:ext>
              </a:extLst>
            </p:cNvPr>
            <p:cNvSpPr txBox="1"/>
            <p:nvPr/>
          </p:nvSpPr>
          <p:spPr>
            <a:xfrm>
              <a:off x="3909697" y="1792012"/>
              <a:ext cx="2758599" cy="174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kern="1200" dirty="0"/>
                <a:t>Pillar 1: Climate Resilient Landscapes for Water Resource Management</a:t>
              </a:r>
              <a:endParaRPr lang="en-US" sz="1200" b="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kern="1200" dirty="0"/>
                <a:t>Pillar 2: Sustainable Agriculture Value Chains and Food Security  </a:t>
              </a:r>
              <a:endParaRPr lang="en-US" sz="1200" b="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i="0" kern="1200" dirty="0"/>
                <a:t>Pillar 3: Enhancing Rural and Urban Social Infrastructure and Societies </a:t>
              </a:r>
              <a:endParaRPr lang="en-US" sz="1200" b="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kern="1200" dirty="0"/>
                <a:t>Key Implementing Agency: Line Ministries</a:t>
              </a:r>
              <a:endParaRPr lang="en-US" sz="1200" kern="1200" dirty="0"/>
            </a:p>
          </p:txBody>
        </p:sp>
      </p:grp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9CC3B200-5E18-274C-EFA7-6D97CD4BA8A8}"/>
              </a:ext>
            </a:extLst>
          </p:cNvPr>
          <p:cNvSpPr/>
          <p:nvPr/>
        </p:nvSpPr>
        <p:spPr>
          <a:xfrm>
            <a:off x="6284990" y="1677550"/>
            <a:ext cx="3640746" cy="3640746"/>
          </a:xfrm>
          <a:prstGeom prst="circularArrow">
            <a:avLst>
              <a:gd name="adj1" fmla="val 3143"/>
              <a:gd name="adj2" fmla="val 386632"/>
              <a:gd name="adj3" fmla="val 19437858"/>
              <a:gd name="adj4" fmla="val 12575511"/>
              <a:gd name="adj5" fmla="val 3666"/>
            </a:avLst>
          </a:prstGeom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1CCFC0-076E-8FD3-B425-F0AA16F2D322}"/>
              </a:ext>
            </a:extLst>
          </p:cNvPr>
          <p:cNvGrpSpPr/>
          <p:nvPr/>
        </p:nvGrpSpPr>
        <p:grpSpPr>
          <a:xfrm>
            <a:off x="5140183" y="2447541"/>
            <a:ext cx="2548845" cy="1013591"/>
            <a:chOff x="4492482" y="723994"/>
            <a:chExt cx="2548845" cy="101359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0F5D907-84CD-056B-1191-FE5F05A71B9E}"/>
                </a:ext>
              </a:extLst>
            </p:cNvPr>
            <p:cNvSpPr/>
            <p:nvPr/>
          </p:nvSpPr>
          <p:spPr>
            <a:xfrm>
              <a:off x="4492482" y="723994"/>
              <a:ext cx="2548845" cy="10135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775AB000-E43D-4F86-DD5F-1E84330EF121}"/>
                </a:ext>
              </a:extLst>
            </p:cNvPr>
            <p:cNvSpPr txBox="1"/>
            <p:nvPr/>
          </p:nvSpPr>
          <p:spPr>
            <a:xfrm>
              <a:off x="4522169" y="753681"/>
              <a:ext cx="2489471" cy="954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Component 2: Regional Investment and Technical Assistance Facility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F99E20-0A8C-1A98-C565-AA1998159CE7}"/>
              </a:ext>
            </a:extLst>
          </p:cNvPr>
          <p:cNvGrpSpPr/>
          <p:nvPr/>
        </p:nvGrpSpPr>
        <p:grpSpPr>
          <a:xfrm>
            <a:off x="8233859" y="2954337"/>
            <a:ext cx="2867451" cy="2365047"/>
            <a:chOff x="7586158" y="1230790"/>
            <a:chExt cx="2867451" cy="236504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F087C19-9475-BFBC-5D18-5EA6FA74A569}"/>
                </a:ext>
              </a:extLst>
            </p:cNvPr>
            <p:cNvSpPr/>
            <p:nvPr/>
          </p:nvSpPr>
          <p:spPr>
            <a:xfrm>
              <a:off x="7586158" y="1230790"/>
              <a:ext cx="2867451" cy="23650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14">
              <a:extLst>
                <a:ext uri="{FF2B5EF4-FFF2-40B4-BE49-F238E27FC236}">
                  <a16:creationId xmlns:a16="http://schemas.microsoft.com/office/drawing/2014/main" id="{7FE52434-2BE7-612C-C1F1-B76AD0A670F4}"/>
                </a:ext>
              </a:extLst>
            </p:cNvPr>
            <p:cNvSpPr txBox="1"/>
            <p:nvPr/>
          </p:nvSpPr>
          <p:spPr>
            <a:xfrm>
              <a:off x="7640584" y="1285216"/>
              <a:ext cx="2758599" cy="174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100" kern="120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Technical Facility</a:t>
              </a:r>
              <a:endParaRPr lang="en-US" sz="9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Green Banking Facility (Concessional Loans)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AEE3F4-77E3-83CD-CF2F-F1F4BAA63BE1}"/>
              </a:ext>
            </a:extLst>
          </p:cNvPr>
          <p:cNvGrpSpPr/>
          <p:nvPr/>
        </p:nvGrpSpPr>
        <p:grpSpPr>
          <a:xfrm>
            <a:off x="8871070" y="4812588"/>
            <a:ext cx="2548845" cy="1013591"/>
            <a:chOff x="8223369" y="3089041"/>
            <a:chExt cx="2548845" cy="101359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DDAB28E-55F1-5484-4F4A-581A12D49D17}"/>
                </a:ext>
              </a:extLst>
            </p:cNvPr>
            <p:cNvSpPr/>
            <p:nvPr/>
          </p:nvSpPr>
          <p:spPr>
            <a:xfrm>
              <a:off x="8223369" y="3089041"/>
              <a:ext cx="2548845" cy="10135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16">
              <a:extLst>
                <a:ext uri="{FF2B5EF4-FFF2-40B4-BE49-F238E27FC236}">
                  <a16:creationId xmlns:a16="http://schemas.microsoft.com/office/drawing/2014/main" id="{491C4CFD-C498-89B8-D622-6727CB174DA5}"/>
                </a:ext>
              </a:extLst>
            </p:cNvPr>
            <p:cNvSpPr txBox="1"/>
            <p:nvPr/>
          </p:nvSpPr>
          <p:spPr>
            <a:xfrm>
              <a:off x="8253056" y="3118728"/>
              <a:ext cx="2489471" cy="954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dirty="0"/>
                <a:t>Component 3: Establishment of Green Business Financing Facility at the local level</a:t>
              </a:r>
              <a:endParaRPr lang="en-US" sz="1600" kern="1200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08E2A23-BEDB-7CD7-54F3-820B5DED842C}"/>
              </a:ext>
            </a:extLst>
          </p:cNvPr>
          <p:cNvSpPr/>
          <p:nvPr/>
        </p:nvSpPr>
        <p:spPr>
          <a:xfrm>
            <a:off x="8798349" y="974029"/>
            <a:ext cx="3019646" cy="893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Successful models for upscale green business finance at the local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699BEA-3BF4-D390-E4F3-E5C243556D09}"/>
              </a:ext>
            </a:extLst>
          </p:cNvPr>
          <p:cNvSpPr/>
          <p:nvPr/>
        </p:nvSpPr>
        <p:spPr>
          <a:xfrm>
            <a:off x="772085" y="1310085"/>
            <a:ext cx="3019646" cy="893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Replication / Upscale through public finance instruments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63E291-41C9-BB15-8252-B611D411CF9A}"/>
              </a:ext>
            </a:extLst>
          </p:cNvPr>
          <p:cNvCxnSpPr/>
          <p:nvPr/>
        </p:nvCxnSpPr>
        <p:spPr>
          <a:xfrm>
            <a:off x="3791731" y="3925058"/>
            <a:ext cx="5422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211DC3-0049-BBAE-2C18-6AA420CFF4C7}"/>
              </a:ext>
            </a:extLst>
          </p:cNvPr>
          <p:cNvCxnSpPr/>
          <p:nvPr/>
        </p:nvCxnSpPr>
        <p:spPr>
          <a:xfrm>
            <a:off x="7545024" y="3967588"/>
            <a:ext cx="457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5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SDCC</TermName>
          <TermId xmlns="http://schemas.microsoft.com/office/infopath/2007/PartnerControls">5aaa5968-0b17-43f6-85ce-71d3f4ca97a7</TermId>
        </TermInfo>
      </Terms>
    </j78542b1fffc4a1c84659474212e3133>
    <lcf76f155ced4ddcb4097134ff3c332f xmlns="cf371439-f430-41b1-8688-7ef6c47b85d0">
      <Terms xmlns="http://schemas.microsoft.com/office/infopath/2007/PartnerControls"/>
    </lcf76f155ced4ddcb4097134ff3c332f>
    <MediaServiceFastMetadata xmlns="cf371439-f430-41b1-8688-7ef6c47b85d0" xsi:nil="true"/>
    <MediaServiceMetadata xmlns="cf371439-f430-41b1-8688-7ef6c47b85d0" xsi:nil="true"/>
    <SharedWithUsers xmlns="374793f7-8f2b-4177-9cc3-2a8d0cfae40f">
      <UserInfo>
        <DisplayName>Christian Ellermann</DisplayName>
        <AccountId>108</AccountId>
        <AccountType/>
      </UserInfo>
      <UserInfo>
        <DisplayName>Jennifer A. Vicedo</DisplayName>
        <AccountId>116</AccountId>
        <AccountType/>
      </UserInfo>
      <UserInfo>
        <DisplayName>Anne Murrey L. Jose</DisplayName>
        <AccountId>662</AccountId>
        <AccountType/>
      </UserInfo>
      <UserInfo>
        <DisplayName>Pia Angelica Pascual</DisplayName>
        <AccountId>666</AccountId>
        <AccountType/>
      </UserInfo>
      <UserInfo>
        <DisplayName>Zipporah C. Marquez</DisplayName>
        <AccountId>667</AccountId>
        <AccountType/>
      </UserInfo>
      <UserInfo>
        <DisplayName>Divina Gracia M. Baclig</DisplayName>
        <AccountId>668</AccountId>
        <AccountType/>
      </UserInfo>
      <UserInfo>
        <DisplayName>Kathleen Anne C. Coballes</DisplayName>
        <AccountId>565</AccountId>
        <AccountType/>
      </UserInfo>
      <UserInfo>
        <DisplayName>Xiaohong Yang</DisplayName>
        <AccountId>664</AccountId>
        <AccountType/>
      </UserInfo>
    </SharedWithUsers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81</Value>
      <Value>18</Value>
      <Value>11</Value>
      <Value>4</Value>
      <Value>3</Value>
      <Value>1</Value>
    </TaxCatchAll>
  </documentManagement>
</p:properties>
</file>

<file path=customXml/item3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3" ma:contentTypeDescription="" ma:contentTypeScope="" ma:versionID="0ebd2d6385fe52e47c5899819a1f009e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63489b64476799ccaef3ea3a74daba4b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5B038-18B0-49F1-A017-899E2C7BB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3ADF83-6AEF-475C-9647-B8311D125960}">
  <ds:schemaRefs>
    <ds:schemaRef ds:uri="8221d977-f2d5-4f76-bba0-5adcd1874075"/>
    <ds:schemaRef ds:uri="http://schemas.microsoft.com/office/2006/documentManagement/types"/>
    <ds:schemaRef ds:uri="c1fdd505-2570-46c2-bd04-3e0f2d874cf5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68c1a50-b6c2-439c-a7ba-5b02d5ce972d"/>
    <ds:schemaRef ds:uri="http://schemas.microsoft.com/office/2006/metadata/properties"/>
    <ds:schemaRef ds:uri="cf371439-f430-41b1-8688-7ef6c47b85d0"/>
    <ds:schemaRef ds:uri="374793f7-8f2b-4177-9cc3-2a8d0cfae40f"/>
  </ds:schemaRefs>
</ds:datastoreItem>
</file>

<file path=customXml/itemProps3.xml><?xml version="1.0" encoding="utf-8"?>
<ds:datastoreItem xmlns:ds="http://schemas.openxmlformats.org/officeDocument/2006/customXml" ds:itemID="{A270B1B5-4263-4231-BE50-C371F13CA69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0459883-BB65-4FE6-AB3B-310B1ED31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cf371439-f430-41b1-8688-7ef6c47b85d0"/>
    <ds:schemaRef ds:uri="374793f7-8f2b-4177-9cc3-2a8d0cfae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290</Words>
  <Application>Microsoft Office PowerPoint</Application>
  <PresentationFormat>Widescreen</PresentationFormat>
  <Paragraphs>35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ADB-GCF Management Visit</dc:title>
  <dc:creator>Michaela R. Conine</dc:creator>
  <cp:lastModifiedBy>Kathleen Anne C. Coballes</cp:lastModifiedBy>
  <cp:revision>7</cp:revision>
  <dcterms:created xsi:type="dcterms:W3CDTF">2024-03-22T10:39:14Z</dcterms:created>
  <dcterms:modified xsi:type="dcterms:W3CDTF">2024-07-10T07:57:00Z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4" name="ContentTypeId">
    <vt:lpwstr>0x010100A3BFD338C4D69F46BE33AA49AB50870100C520B00D8BB20C45814389052060F14C</vt:lpwstr>
  </property>
  <property fmtid="{D5CDD505-2E9C-101B-9397-08002B2CF9AE}" pid="5" name="h00e4aaaf4624e24a7df7f06faa038c6">
    <vt:lpwstr>English|16ac8743-31bb-43f8-9a73-533a041667d6</vt:lpwstr>
  </property>
  <property fmtid="{D5CDD505-2E9C-101B-9397-08002B2CF9AE}" pid="6" name="TaxCatchAll">
    <vt:lpwstr>1;#English|16ac8743-31bb-43f8-9a73-533a041667d6;#96;#SDCC|5aaa5968-0b17-43f6-85ce-71d3f4ca97a7</vt:lpwstr>
  </property>
  <property fmtid="{D5CDD505-2E9C-101B-9397-08002B2CF9AE}" pid="7" name="MediaServiceImageTags">
    <vt:lpwstr/>
  </property>
  <property fmtid="{D5CDD505-2E9C-101B-9397-08002B2CF9AE}" pid="8" name="ADBContentGroup">
    <vt:lpwstr>81;#SDCC|5aaa5968-0b17-43f6-85ce-71d3f4ca97a7</vt:lpwstr>
  </property>
  <property fmtid="{D5CDD505-2E9C-101B-9397-08002B2CF9AE}" pid="9" name="ADBSector">
    <vt:lpwstr/>
  </property>
  <property fmtid="{D5CDD505-2E9C-101B-9397-08002B2CF9AE}" pid="10" name="d01a0ce1b141461dbfb235a3ab729a2c">
    <vt:lpwstr/>
  </property>
  <property fmtid="{D5CDD505-2E9C-101B-9397-08002B2CF9AE}" pid="11" name="ADBDocumentSecurity">
    <vt:lpwstr/>
  </property>
  <property fmtid="{D5CDD505-2E9C-101B-9397-08002B2CF9AE}" pid="12" name="ADBDocumentLanguage">
    <vt:lpwstr>1;#English|16ac8743-31bb-43f8-9a73-533a041667d6</vt:lpwstr>
  </property>
  <property fmtid="{D5CDD505-2E9C-101B-9397-08002B2CF9AE}" pid="13" name="ADBDocumentType">
    <vt:lpwstr/>
  </property>
  <property fmtid="{D5CDD505-2E9C-101B-9397-08002B2CF9AE}" pid="14" name="ADBDepartmentOwner">
    <vt:lpwstr>3;#CWRD|6d71ff58-4882-4388-ab5c-218969b1e9c8</vt:lpwstr>
  </property>
  <property fmtid="{D5CDD505-2E9C-101B-9397-08002B2CF9AE}" pid="15" name="p030e467f78f45b4ae8f7e2c17ea4d82">
    <vt:lpwstr/>
  </property>
  <property fmtid="{D5CDD505-2E9C-101B-9397-08002B2CF9AE}" pid="16" name="a37ff23a602146d4934a49238d370ca5">
    <vt:lpwstr/>
  </property>
  <property fmtid="{D5CDD505-2E9C-101B-9397-08002B2CF9AE}" pid="17" name="k985dbdc596c44d7acaf8184f33920f0">
    <vt:lpwstr/>
  </property>
  <property fmtid="{D5CDD505-2E9C-101B-9397-08002B2CF9AE}" pid="18" name="ADBCountry">
    <vt:lpwstr>18;#Regional|d4cb8265-5963-4e16-b4f8-5ada18938c78</vt:lpwstr>
  </property>
  <property fmtid="{D5CDD505-2E9C-101B-9397-08002B2CF9AE}" pid="19" name="d61536b25a8a4fedb48bb564279be82a">
    <vt:lpwstr/>
  </property>
  <property fmtid="{D5CDD505-2E9C-101B-9397-08002B2CF9AE}" pid="20" name="MSIP_Label_817d4574-7375-4d17-b29c-6e4c6df0fcb0_Enabled">
    <vt:lpwstr>true</vt:lpwstr>
  </property>
  <property fmtid="{D5CDD505-2E9C-101B-9397-08002B2CF9AE}" pid="21" name="MSIP_Label_817d4574-7375-4d17-b29c-6e4c6df0fcb0_SetDate">
    <vt:lpwstr>2024-04-09T03:54:30Z</vt:lpwstr>
  </property>
  <property fmtid="{D5CDD505-2E9C-101B-9397-08002B2CF9AE}" pid="22" name="MSIP_Label_817d4574-7375-4d17-b29c-6e4c6df0fcb0_Method">
    <vt:lpwstr>Privileged</vt:lpwstr>
  </property>
  <property fmtid="{D5CDD505-2E9C-101B-9397-08002B2CF9AE}" pid="23" name="MSIP_Label_817d4574-7375-4d17-b29c-6e4c6df0fcb0_Name">
    <vt:lpwstr>ADB Internal</vt:lpwstr>
  </property>
  <property fmtid="{D5CDD505-2E9C-101B-9397-08002B2CF9AE}" pid="24" name="MSIP_Label_817d4574-7375-4d17-b29c-6e4c6df0fcb0_SiteId">
    <vt:lpwstr>9495d6bb-41c2-4c58-848f-92e52cf3d640</vt:lpwstr>
  </property>
  <property fmtid="{D5CDD505-2E9C-101B-9397-08002B2CF9AE}" pid="25" name="MSIP_Label_817d4574-7375-4d17-b29c-6e4c6df0fcb0_ActionId">
    <vt:lpwstr>871ad52f-44bc-4b86-95e3-bfc614dd9972</vt:lpwstr>
  </property>
  <property fmtid="{D5CDD505-2E9C-101B-9397-08002B2CF9AE}" pid="26" name="MSIP_Label_817d4574-7375-4d17-b29c-6e4c6df0fcb0_ContentBits">
    <vt:lpwstr>2</vt:lpwstr>
  </property>
  <property fmtid="{D5CDD505-2E9C-101B-9397-08002B2CF9AE}" pid="27" name="ADBProjectDocumentType">
    <vt:lpwstr/>
  </property>
  <property fmtid="{D5CDD505-2E9C-101B-9397-08002B2CF9AE}" pid="28" name="de77c5b4d20d4bdeb0b6d09350193e53">
    <vt:lpwstr/>
  </property>
  <property fmtid="{D5CDD505-2E9C-101B-9397-08002B2CF9AE}" pid="29" name="hca2169e3b0945318411f30479ba40c8">
    <vt:lpwstr/>
  </property>
  <property fmtid="{D5CDD505-2E9C-101B-9397-08002B2CF9AE}" pid="30" name="ADBCountryDocumentType">
    <vt:lpwstr/>
  </property>
  <property fmtid="{D5CDD505-2E9C-101B-9397-08002B2CF9AE}" pid="31" name="a0d1b14b197747dfafc19f70ff45d4f6">
    <vt:lpwstr/>
  </property>
  <property fmtid="{D5CDD505-2E9C-101B-9397-08002B2CF9AE}" pid="32" name="ADBProject">
    <vt:lpwstr/>
  </property>
  <property fmtid="{D5CDD505-2E9C-101B-9397-08002B2CF9AE}" pid="33" name="ADBSubRegion">
    <vt:lpwstr>11;#CAREC|815c4229-ad07-427a-8f71-a8b862b1014a</vt:lpwstr>
  </property>
  <property fmtid="{D5CDD505-2E9C-101B-9397-08002B2CF9AE}" pid="34" name="Segment">
    <vt:lpwstr/>
  </property>
  <property fmtid="{D5CDD505-2E9C-101B-9397-08002B2CF9AE}" pid="35" name="ADBDivision">
    <vt:lpwstr>4;#CWRC|ecfd6e9e-1aa8-422e-b0ee-5f69329336ed</vt:lpwstr>
  </property>
</Properties>
</file>