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notesMasterIdLst>
    <p:notesMasterId r:id="rId9"/>
  </p:notesMasterIdLst>
  <p:sldIdLst>
    <p:sldId id="2296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 Roth" initials="SR" lastIdx="1" clrIdx="0">
    <p:extLst>
      <p:ext uri="{19B8F6BF-5375-455C-9EA6-DF929625EA0E}">
        <p15:presenceInfo xmlns:p15="http://schemas.microsoft.com/office/powerpoint/2012/main" userId="S::sroth@adb.org::5aede21c-af8c-4f5b-9208-00f68fc959ce" providerId="AD"/>
      </p:ext>
    </p:extLst>
  </p:cmAuthor>
  <p:cmAuthor id="2" name="Arndt Husar" initials="AH" lastIdx="10" clrIdx="1">
    <p:extLst>
      <p:ext uri="{19B8F6BF-5375-455C-9EA6-DF929625EA0E}">
        <p15:presenceInfo xmlns:p15="http://schemas.microsoft.com/office/powerpoint/2012/main" userId="S::ahusar@adb.org::b091b0ef-165e-49e7-8e0f-5fe5f973e20f" providerId="AD"/>
      </p:ext>
    </p:extLst>
  </p:cmAuthor>
  <p:cmAuthor id="3" name="Kirthi Ramesh" initials="KR" lastIdx="31" clrIdx="2">
    <p:extLst>
      <p:ext uri="{19B8F6BF-5375-455C-9EA6-DF929625EA0E}">
        <p15:presenceInfo xmlns:p15="http://schemas.microsoft.com/office/powerpoint/2012/main" userId="S::kramesh@adb.org::57f4bb9c-e613-4a66-88cf-4d9bafc210ea" providerId="AD"/>
      </p:ext>
    </p:extLst>
  </p:cmAuthor>
  <p:cmAuthor id="4" name="Keisuke Taketani" initials="KT" lastIdx="2" clrIdx="3">
    <p:extLst>
      <p:ext uri="{19B8F6BF-5375-455C-9EA6-DF929625EA0E}">
        <p15:presenceInfo xmlns:p15="http://schemas.microsoft.com/office/powerpoint/2012/main" userId="S::ktaketani.consultant@adb.org::cf7e667c-9e5c-46ba-8751-6e92caa00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F28"/>
    <a:srgbClr val="EA532A"/>
    <a:srgbClr val="C9F1FF"/>
    <a:srgbClr val="F6D7C1"/>
    <a:srgbClr val="00B6CA"/>
    <a:srgbClr val="0199D8"/>
    <a:srgbClr val="FBC687"/>
    <a:srgbClr val="FFA6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2D8DF-7687-F3C6-6D93-6D5003A45A8C}" v="4" dt="2021-06-18T02:29:18.454"/>
    <p1510:client id="{FE07B7A0-534D-8F4E-B326-DA9573E81A02}" v="6" dt="2021-06-04T12:44:38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89167"/>
  </p:normalViewPr>
  <p:slideViewPr>
    <p:cSldViewPr snapToGrid="0" snapToObjects="1">
      <p:cViewPr varScale="1">
        <p:scale>
          <a:sx n="101" d="100"/>
          <a:sy n="101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zeus R. Alzate" userId="S::aalzate1.consultant@adb.org::fdd31bdd-f1d5-4857-ac4c-f7b3b4cc6655" providerId="AD" clId="Web-{8B32D8DF-7687-F3C6-6D93-6D5003A45A8C}"/>
    <pc:docChg chg="modSld">
      <pc:chgData name="Alzeus R. Alzate" userId="S::aalzate1.consultant@adb.org::fdd31bdd-f1d5-4857-ac4c-f7b3b4cc6655" providerId="AD" clId="Web-{8B32D8DF-7687-F3C6-6D93-6D5003A45A8C}" dt="2021-06-18T02:29:18.454" v="3" actId="14100"/>
      <pc:docMkLst>
        <pc:docMk/>
      </pc:docMkLst>
      <pc:sldChg chg="modSp">
        <pc:chgData name="Alzeus R. Alzate" userId="S::aalzate1.consultant@adb.org::fdd31bdd-f1d5-4857-ac4c-f7b3b4cc6655" providerId="AD" clId="Web-{8B32D8DF-7687-F3C6-6D93-6D5003A45A8C}" dt="2021-06-18T02:29:18.454" v="3" actId="14100"/>
        <pc:sldMkLst>
          <pc:docMk/>
          <pc:sldMk cId="1564800596" sldId="283"/>
        </pc:sldMkLst>
        <pc:spChg chg="mod">
          <ac:chgData name="Alzeus R. Alzate" userId="S::aalzate1.consultant@adb.org::fdd31bdd-f1d5-4857-ac4c-f7b3b4cc6655" providerId="AD" clId="Web-{8B32D8DF-7687-F3C6-6D93-6D5003A45A8C}" dt="2021-06-18T02:29:18.454" v="3" actId="14100"/>
          <ac:spMkLst>
            <pc:docMk/>
            <pc:sldMk cId="1564800596" sldId="283"/>
            <ac:spMk id="36" creationId="{E589C8AA-56BB-2844-8828-DF2CFD111616}"/>
          </ac:spMkLst>
        </pc:spChg>
        <pc:spChg chg="mod">
          <ac:chgData name="Alzeus R. Alzate" userId="S::aalzate1.consultant@adb.org::fdd31bdd-f1d5-4857-ac4c-f7b3b4cc6655" providerId="AD" clId="Web-{8B32D8DF-7687-F3C6-6D93-6D5003A45A8C}" dt="2021-06-18T02:29:14.111" v="2" actId="1076"/>
          <ac:spMkLst>
            <pc:docMk/>
            <pc:sldMk cId="1564800596" sldId="283"/>
            <ac:spMk id="38" creationId="{75D4315D-F299-2840-A09E-346549F053A4}"/>
          </ac:spMkLst>
        </pc:spChg>
        <pc:spChg chg="mod">
          <ac:chgData name="Alzeus R. Alzate" userId="S::aalzate1.consultant@adb.org::fdd31bdd-f1d5-4857-ac4c-f7b3b4cc6655" providerId="AD" clId="Web-{8B32D8DF-7687-F3C6-6D93-6D5003A45A8C}" dt="2021-06-18T02:29:01.313" v="0" actId="1076"/>
          <ac:spMkLst>
            <pc:docMk/>
            <pc:sldMk cId="1564800596" sldId="283"/>
            <ac:spMk id="64" creationId="{10D2CCA2-138A-6C42-91C3-5C46F7EEDB2E}"/>
          </ac:spMkLst>
        </pc:spChg>
        <pc:cxnChg chg="mod">
          <ac:chgData name="Alzeus R. Alzate" userId="S::aalzate1.consultant@adb.org::fdd31bdd-f1d5-4857-ac4c-f7b3b4cc6655" providerId="AD" clId="Web-{8B32D8DF-7687-F3C6-6D93-6D5003A45A8C}" dt="2021-06-18T02:29:06.954" v="1" actId="1076"/>
          <ac:cxnSpMkLst>
            <pc:docMk/>
            <pc:sldMk cId="1564800596" sldId="283"/>
            <ac:cxnSpMk id="57" creationId="{FE591F91-037B-ED43-B429-C87BC824F14B}"/>
          </ac:cxnSpMkLst>
        </pc:cxnChg>
      </pc:sldChg>
    </pc:docChg>
  </pc:docChgLst>
  <pc:docChgLst>
    <pc:chgData name="Kirthi Ramesh" userId="57f4bb9c-e613-4a66-88cf-4d9bafc210ea" providerId="ADAL" clId="{FE07B7A0-534D-8F4E-B326-DA9573E81A02}"/>
    <pc:docChg chg="undo custSel modSld">
      <pc:chgData name="Kirthi Ramesh" userId="57f4bb9c-e613-4a66-88cf-4d9bafc210ea" providerId="ADAL" clId="{FE07B7A0-534D-8F4E-B326-DA9573E81A02}" dt="2021-06-04T12:51:01.054" v="520" actId="14100"/>
      <pc:docMkLst>
        <pc:docMk/>
      </pc:docMkLst>
      <pc:sldChg chg="addSp delSp modSp mod">
        <pc:chgData name="Kirthi Ramesh" userId="57f4bb9c-e613-4a66-88cf-4d9bafc210ea" providerId="ADAL" clId="{FE07B7A0-534D-8F4E-B326-DA9573E81A02}" dt="2021-06-04T12:51:01.054" v="520" actId="14100"/>
        <pc:sldMkLst>
          <pc:docMk/>
          <pc:sldMk cId="382528728" sldId="2296"/>
        </pc:sldMkLst>
        <pc:spChg chg="mod">
          <ac:chgData name="Kirthi Ramesh" userId="57f4bb9c-e613-4a66-88cf-4d9bafc210ea" providerId="ADAL" clId="{FE07B7A0-534D-8F4E-B326-DA9573E81A02}" dt="2021-06-04T12:42:19.318" v="125" actId="20577"/>
          <ac:spMkLst>
            <pc:docMk/>
            <pc:sldMk cId="382528728" sldId="2296"/>
            <ac:spMk id="12" creationId="{73CE6808-F515-1D42-A2EB-2AE809C3CC7C}"/>
          </ac:spMkLst>
        </pc:spChg>
        <pc:spChg chg="mod">
          <ac:chgData name="Kirthi Ramesh" userId="57f4bb9c-e613-4a66-88cf-4d9bafc210ea" providerId="ADAL" clId="{FE07B7A0-534D-8F4E-B326-DA9573E81A02}" dt="2021-06-04T12:51:01.054" v="520" actId="14100"/>
          <ac:spMkLst>
            <pc:docMk/>
            <pc:sldMk cId="382528728" sldId="2296"/>
            <ac:spMk id="13" creationId="{0BFCC414-E5C6-8A47-BCD6-DD4A49AF09C2}"/>
          </ac:spMkLst>
        </pc:spChg>
        <pc:spChg chg="mod">
          <ac:chgData name="Kirthi Ramesh" userId="57f4bb9c-e613-4a66-88cf-4d9bafc210ea" providerId="ADAL" clId="{FE07B7A0-534D-8F4E-B326-DA9573E81A02}" dt="2021-06-04T12:49:45.045" v="484" actId="14100"/>
          <ac:spMkLst>
            <pc:docMk/>
            <pc:sldMk cId="382528728" sldId="2296"/>
            <ac:spMk id="14" creationId="{6E466A87-A4DE-AB45-96DE-187F24541D17}"/>
          </ac:spMkLst>
        </pc:spChg>
        <pc:spChg chg="mod">
          <ac:chgData name="Kirthi Ramesh" userId="57f4bb9c-e613-4a66-88cf-4d9bafc210ea" providerId="ADAL" clId="{FE07B7A0-534D-8F4E-B326-DA9573E81A02}" dt="2021-06-04T12:49:23.119" v="478" actId="1036"/>
          <ac:spMkLst>
            <pc:docMk/>
            <pc:sldMk cId="382528728" sldId="2296"/>
            <ac:spMk id="15" creationId="{35B6FF82-CD13-8E41-8F61-26466EFA151B}"/>
          </ac:spMkLst>
        </pc:spChg>
        <pc:spChg chg="mod">
          <ac:chgData name="Kirthi Ramesh" userId="57f4bb9c-e613-4a66-88cf-4d9bafc210ea" providerId="ADAL" clId="{FE07B7A0-534D-8F4E-B326-DA9573E81A02}" dt="2021-06-04T12:49:19.792" v="474" actId="1036"/>
          <ac:spMkLst>
            <pc:docMk/>
            <pc:sldMk cId="382528728" sldId="2296"/>
            <ac:spMk id="16" creationId="{68ACED77-11D2-0444-84F0-1A6576DDE559}"/>
          </ac:spMkLst>
        </pc:spChg>
        <pc:spChg chg="del">
          <ac:chgData name="Kirthi Ramesh" userId="57f4bb9c-e613-4a66-88cf-4d9bafc210ea" providerId="ADAL" clId="{FE07B7A0-534D-8F4E-B326-DA9573E81A02}" dt="2021-06-04T12:38:23.256" v="0" actId="478"/>
          <ac:spMkLst>
            <pc:docMk/>
            <pc:sldMk cId="382528728" sldId="2296"/>
            <ac:spMk id="19" creationId="{275EDB8A-2931-0F4A-A6B2-F94221C3C00F}"/>
          </ac:spMkLst>
        </pc:spChg>
        <pc:spChg chg="mod">
          <ac:chgData name="Kirthi Ramesh" userId="57f4bb9c-e613-4a66-88cf-4d9bafc210ea" providerId="ADAL" clId="{FE07B7A0-534D-8F4E-B326-DA9573E81A02}" dt="2021-06-04T12:50:23.409" v="509" actId="1037"/>
          <ac:spMkLst>
            <pc:docMk/>
            <pc:sldMk cId="382528728" sldId="2296"/>
            <ac:spMk id="23" creationId="{9E16E898-F0C2-E348-A66B-9AFF4BFFE93C}"/>
          </ac:spMkLst>
        </pc:spChg>
        <pc:spChg chg="mod">
          <ac:chgData name="Kirthi Ramesh" userId="57f4bb9c-e613-4a66-88cf-4d9bafc210ea" providerId="ADAL" clId="{FE07B7A0-534D-8F4E-B326-DA9573E81A02}" dt="2021-06-04T12:50:23.409" v="509" actId="1037"/>
          <ac:spMkLst>
            <pc:docMk/>
            <pc:sldMk cId="382528728" sldId="2296"/>
            <ac:spMk id="24" creationId="{4032F066-5315-5140-985A-A4AD695A67C9}"/>
          </ac:spMkLst>
        </pc:spChg>
        <pc:spChg chg="mod">
          <ac:chgData name="Kirthi Ramesh" userId="57f4bb9c-e613-4a66-88cf-4d9bafc210ea" providerId="ADAL" clId="{FE07B7A0-534D-8F4E-B326-DA9573E81A02}" dt="2021-06-04T12:41:58.764" v="96" actId="20577"/>
          <ac:spMkLst>
            <pc:docMk/>
            <pc:sldMk cId="382528728" sldId="2296"/>
            <ac:spMk id="25" creationId="{9731ECD0-FD77-FB48-898E-3AE144CBA42B}"/>
          </ac:spMkLst>
        </pc:spChg>
        <pc:spChg chg="mod">
          <ac:chgData name="Kirthi Ramesh" userId="57f4bb9c-e613-4a66-88cf-4d9bafc210ea" providerId="ADAL" clId="{FE07B7A0-534D-8F4E-B326-DA9573E81A02}" dt="2021-06-04T12:49:29.824" v="482" actId="1036"/>
          <ac:spMkLst>
            <pc:docMk/>
            <pc:sldMk cId="382528728" sldId="2296"/>
            <ac:spMk id="27" creationId="{AFA4F936-A175-3F4D-BD1D-C0B26261C210}"/>
          </ac:spMkLst>
        </pc:spChg>
        <pc:spChg chg="add mod">
          <ac:chgData name="Kirthi Ramesh" userId="57f4bb9c-e613-4a66-88cf-4d9bafc210ea" providerId="ADAL" clId="{FE07B7A0-534D-8F4E-B326-DA9573E81A02}" dt="2021-06-04T12:38:54.380" v="20" actId="2711"/>
          <ac:spMkLst>
            <pc:docMk/>
            <pc:sldMk cId="382528728" sldId="2296"/>
            <ac:spMk id="29" creationId="{EC8BC07C-C330-3C4E-85C9-9AF7AE7165BC}"/>
          </ac:spMkLst>
        </pc:spChg>
        <pc:spChg chg="mod">
          <ac:chgData name="Kirthi Ramesh" userId="57f4bb9c-e613-4a66-88cf-4d9bafc210ea" providerId="ADAL" clId="{FE07B7A0-534D-8F4E-B326-DA9573E81A02}" dt="2021-06-04T12:50:31.526" v="517" actId="1038"/>
          <ac:spMkLst>
            <pc:docMk/>
            <pc:sldMk cId="382528728" sldId="2296"/>
            <ac:spMk id="37" creationId="{DC770C74-D4AB-6147-A2D2-ABB21170EC16}"/>
          </ac:spMkLst>
        </pc:spChg>
        <pc:spChg chg="mod">
          <ac:chgData name="Kirthi Ramesh" userId="57f4bb9c-e613-4a66-88cf-4d9bafc210ea" providerId="ADAL" clId="{FE07B7A0-534D-8F4E-B326-DA9573E81A02}" dt="2021-06-04T12:49:23.119" v="478" actId="1036"/>
          <ac:spMkLst>
            <pc:docMk/>
            <pc:sldMk cId="382528728" sldId="2296"/>
            <ac:spMk id="38" creationId="{38DD5AAB-1492-B647-B2B5-6E191670AC72}"/>
          </ac:spMkLst>
        </pc:spChg>
        <pc:spChg chg="mod">
          <ac:chgData name="Kirthi Ramesh" userId="57f4bb9c-e613-4a66-88cf-4d9bafc210ea" providerId="ADAL" clId="{FE07B7A0-534D-8F4E-B326-DA9573E81A02}" dt="2021-06-04T12:49:19.792" v="474" actId="1036"/>
          <ac:spMkLst>
            <pc:docMk/>
            <pc:sldMk cId="382528728" sldId="2296"/>
            <ac:spMk id="39" creationId="{AA88C0AC-5CF4-CC44-A495-304BD3E3AE3B}"/>
          </ac:spMkLst>
        </pc:spChg>
        <pc:picChg chg="add mod">
          <ac:chgData name="Kirthi Ramesh" userId="57f4bb9c-e613-4a66-88cf-4d9bafc210ea" providerId="ADAL" clId="{FE07B7A0-534D-8F4E-B326-DA9573E81A02}" dt="2021-06-04T12:38:28.312" v="2" actId="1076"/>
          <ac:picMkLst>
            <pc:docMk/>
            <pc:sldMk cId="382528728" sldId="2296"/>
            <ac:picMk id="28" creationId="{CA5C2530-CC2E-1B49-B96C-F79822512707}"/>
          </ac:picMkLst>
        </pc:picChg>
        <pc:picChg chg="add mod">
          <ac:chgData name="Kirthi Ramesh" userId="57f4bb9c-e613-4a66-88cf-4d9bafc210ea" providerId="ADAL" clId="{FE07B7A0-534D-8F4E-B326-DA9573E81A02}" dt="2021-06-04T12:47:28.933" v="295" actId="1035"/>
          <ac:picMkLst>
            <pc:docMk/>
            <pc:sldMk cId="382528728" sldId="2296"/>
            <ac:picMk id="30" creationId="{D9F7712F-EE33-2140-8B2C-4E36E4FDBDC6}"/>
          </ac:picMkLst>
        </pc:picChg>
        <pc:picChg chg="add mod">
          <ac:chgData name="Kirthi Ramesh" userId="57f4bb9c-e613-4a66-88cf-4d9bafc210ea" providerId="ADAL" clId="{FE07B7A0-534D-8F4E-B326-DA9573E81A02}" dt="2021-06-04T12:47:26.717" v="292" actId="1037"/>
          <ac:picMkLst>
            <pc:docMk/>
            <pc:sldMk cId="382528728" sldId="2296"/>
            <ac:picMk id="32" creationId="{4A385C73-FB46-D74C-B157-8EBFE7B2076E}"/>
          </ac:picMkLst>
        </pc:picChg>
        <pc:picChg chg="add mod">
          <ac:chgData name="Kirthi Ramesh" userId="57f4bb9c-e613-4a66-88cf-4d9bafc210ea" providerId="ADAL" clId="{FE07B7A0-534D-8F4E-B326-DA9573E81A02}" dt="2021-06-04T12:44:17.026" v="157" actId="14100"/>
          <ac:picMkLst>
            <pc:docMk/>
            <pc:sldMk cId="382528728" sldId="2296"/>
            <ac:picMk id="34" creationId="{2657DAE1-D62E-4B48-8486-CA1453A3AD46}"/>
          </ac:picMkLst>
        </pc:picChg>
        <pc:picChg chg="add mod">
          <ac:chgData name="Kirthi Ramesh" userId="57f4bb9c-e613-4a66-88cf-4d9bafc210ea" providerId="ADAL" clId="{FE07B7A0-534D-8F4E-B326-DA9573E81A02}" dt="2021-06-04T12:45:56.055" v="207" actId="1036"/>
          <ac:picMkLst>
            <pc:docMk/>
            <pc:sldMk cId="382528728" sldId="2296"/>
            <ac:picMk id="35" creationId="{1ED898C5-B728-6549-8176-D7BB23BA7FEC}"/>
          </ac:picMkLst>
        </pc:picChg>
        <pc:cxnChg chg="mod">
          <ac:chgData name="Kirthi Ramesh" userId="57f4bb9c-e613-4a66-88cf-4d9bafc210ea" providerId="ADAL" clId="{FE07B7A0-534D-8F4E-B326-DA9573E81A02}" dt="2021-06-04T12:48:08.750" v="320" actId="1037"/>
          <ac:cxnSpMkLst>
            <pc:docMk/>
            <pc:sldMk cId="382528728" sldId="2296"/>
            <ac:cxnSpMk id="17" creationId="{C4C0779D-9FD9-394B-965E-6D3BB460F1B7}"/>
          </ac:cxnSpMkLst>
        </pc:cxnChg>
        <pc:cxnChg chg="mod">
          <ac:chgData name="Kirthi Ramesh" userId="57f4bb9c-e613-4a66-88cf-4d9bafc210ea" providerId="ADAL" clId="{FE07B7A0-534D-8F4E-B326-DA9573E81A02}" dt="2021-06-04T12:50:00.846" v="493" actId="1035"/>
          <ac:cxnSpMkLst>
            <pc:docMk/>
            <pc:sldMk cId="382528728" sldId="2296"/>
            <ac:cxnSpMk id="31" creationId="{8882E231-402D-FD4D-951C-F44A70CA80E6}"/>
          </ac:cxnSpMkLst>
        </pc:cxnChg>
        <pc:cxnChg chg="mod">
          <ac:chgData name="Kirthi Ramesh" userId="57f4bb9c-e613-4a66-88cf-4d9bafc210ea" providerId="ADAL" clId="{FE07B7A0-534D-8F4E-B326-DA9573E81A02}" dt="2021-06-04T12:50:36.081" v="518" actId="14100"/>
          <ac:cxnSpMkLst>
            <pc:docMk/>
            <pc:sldMk cId="382528728" sldId="2296"/>
            <ac:cxnSpMk id="33" creationId="{F8649462-4CBC-A14D-A9B3-15C99C7125CC}"/>
          </ac:cxnSpMkLst>
        </pc:cxnChg>
      </pc:sldChg>
    </pc:docChg>
  </pc:docChgLst>
  <pc:docChgLst>
    <pc:chgData name="Kirthi Ramesh" userId="57f4bb9c-e613-4a66-88cf-4d9bafc210ea" providerId="ADAL" clId="{1A969699-CE18-4545-9A8C-93C598EA6824}"/>
    <pc:docChg chg="undo redo custSel addSld delSld modSld">
      <pc:chgData name="Kirthi Ramesh" userId="57f4bb9c-e613-4a66-88cf-4d9bafc210ea" providerId="ADAL" clId="{1A969699-CE18-4545-9A8C-93C598EA6824}" dt="2021-06-03T10:15:25.252" v="3536" actId="20577"/>
      <pc:docMkLst>
        <pc:docMk/>
      </pc:docMkLst>
      <pc:sldChg chg="add del">
        <pc:chgData name="Kirthi Ramesh" userId="57f4bb9c-e613-4a66-88cf-4d9bafc210ea" providerId="ADAL" clId="{1A969699-CE18-4545-9A8C-93C598EA6824}" dt="2021-06-03T09:54:13.487" v="2256" actId="2696"/>
        <pc:sldMkLst>
          <pc:docMk/>
          <pc:sldMk cId="1506807747" sldId="257"/>
        </pc:sldMkLst>
      </pc:sldChg>
      <pc:sldChg chg="addSp modSp add mod">
        <pc:chgData name="Kirthi Ramesh" userId="57f4bb9c-e613-4a66-88cf-4d9bafc210ea" providerId="ADAL" clId="{1A969699-CE18-4545-9A8C-93C598EA6824}" dt="2021-06-03T09:22:33.024" v="205" actId="20577"/>
        <pc:sldMkLst>
          <pc:docMk/>
          <pc:sldMk cId="1564800596" sldId="283"/>
        </pc:sldMkLst>
        <pc:spChg chg="mod">
          <ac:chgData name="Kirthi Ramesh" userId="57f4bb9c-e613-4a66-88cf-4d9bafc210ea" providerId="ADAL" clId="{1A969699-CE18-4545-9A8C-93C598EA6824}" dt="2021-06-03T09:18:25.232" v="53" actId="1035"/>
          <ac:spMkLst>
            <pc:docMk/>
            <pc:sldMk cId="1564800596" sldId="283"/>
            <ac:spMk id="29" creationId="{6D2F96CA-832C-8F47-97BF-7E9F3AE028E4}"/>
          </ac:spMkLst>
        </pc:spChg>
        <pc:spChg chg="mod">
          <ac:chgData name="Kirthi Ramesh" userId="57f4bb9c-e613-4a66-88cf-4d9bafc210ea" providerId="ADAL" clId="{1A969699-CE18-4545-9A8C-93C598EA6824}" dt="2021-06-03T09:20:18.874" v="109" actId="207"/>
          <ac:spMkLst>
            <pc:docMk/>
            <pc:sldMk cId="1564800596" sldId="283"/>
            <ac:spMk id="33" creationId="{29E475A6-7941-EE4E-893E-E8805621DD58}"/>
          </ac:spMkLst>
        </pc:spChg>
        <pc:spChg chg="mod">
          <ac:chgData name="Kirthi Ramesh" userId="57f4bb9c-e613-4a66-88cf-4d9bafc210ea" providerId="ADAL" clId="{1A969699-CE18-4545-9A8C-93C598EA6824}" dt="2021-06-03T09:20:22.480" v="110" actId="207"/>
          <ac:spMkLst>
            <pc:docMk/>
            <pc:sldMk cId="1564800596" sldId="283"/>
            <ac:spMk id="34" creationId="{C8AC386A-4151-1842-8E74-C4CCC53EAC82}"/>
          </ac:spMkLst>
        </pc:spChg>
        <pc:spChg chg="mod">
          <ac:chgData name="Kirthi Ramesh" userId="57f4bb9c-e613-4a66-88cf-4d9bafc210ea" providerId="ADAL" clId="{1A969699-CE18-4545-9A8C-93C598EA6824}" dt="2021-06-03T09:20:27.299" v="111" actId="207"/>
          <ac:spMkLst>
            <pc:docMk/>
            <pc:sldMk cId="1564800596" sldId="283"/>
            <ac:spMk id="35" creationId="{77FEA572-0F3C-3C49-A76C-50FCA2498B3F}"/>
          </ac:spMkLst>
        </pc:spChg>
        <pc:spChg chg="mod">
          <ac:chgData name="Kirthi Ramesh" userId="57f4bb9c-e613-4a66-88cf-4d9bafc210ea" providerId="ADAL" clId="{1A969699-CE18-4545-9A8C-93C598EA6824}" dt="2021-06-03T09:20:31.028" v="112" actId="207"/>
          <ac:spMkLst>
            <pc:docMk/>
            <pc:sldMk cId="1564800596" sldId="283"/>
            <ac:spMk id="36" creationId="{E589C8AA-56BB-2844-8828-DF2CFD111616}"/>
          </ac:spMkLst>
        </pc:spChg>
        <pc:spChg chg="mod">
          <ac:chgData name="Kirthi Ramesh" userId="57f4bb9c-e613-4a66-88cf-4d9bafc210ea" providerId="ADAL" clId="{1A969699-CE18-4545-9A8C-93C598EA6824}" dt="2021-06-03T09:20:14.436" v="108" actId="208"/>
          <ac:spMkLst>
            <pc:docMk/>
            <pc:sldMk cId="1564800596" sldId="283"/>
            <ac:spMk id="37" creationId="{FB81FBB1-C80E-7745-A8C4-5AB8882C3F47}"/>
          </ac:spMkLst>
        </pc:spChg>
        <pc:spChg chg="mod">
          <ac:chgData name="Kirthi Ramesh" userId="57f4bb9c-e613-4a66-88cf-4d9bafc210ea" providerId="ADAL" clId="{1A969699-CE18-4545-9A8C-93C598EA6824}" dt="2021-06-03T09:17:41.786" v="25" actId="1035"/>
          <ac:spMkLst>
            <pc:docMk/>
            <pc:sldMk cId="1564800596" sldId="283"/>
            <ac:spMk id="38" creationId="{75D4315D-F299-2840-A09E-346549F053A4}"/>
          </ac:spMkLst>
        </pc:spChg>
        <pc:spChg chg="mod">
          <ac:chgData name="Kirthi Ramesh" userId="57f4bb9c-e613-4a66-88cf-4d9bafc210ea" providerId="ADAL" clId="{1A969699-CE18-4545-9A8C-93C598EA6824}" dt="2021-06-03T09:20:36.372" v="113" actId="207"/>
          <ac:spMkLst>
            <pc:docMk/>
            <pc:sldMk cId="1564800596" sldId="283"/>
            <ac:spMk id="39" creationId="{0DAC71BB-6871-3248-A56A-BE34BE9CD8F5}"/>
          </ac:spMkLst>
        </pc:spChg>
        <pc:spChg chg="add mod">
          <ac:chgData name="Kirthi Ramesh" userId="57f4bb9c-e613-4a66-88cf-4d9bafc210ea" providerId="ADAL" clId="{1A969699-CE18-4545-9A8C-93C598EA6824}" dt="2021-06-03T09:19:52.060" v="106" actId="170"/>
          <ac:spMkLst>
            <pc:docMk/>
            <pc:sldMk cId="1564800596" sldId="283"/>
            <ac:spMk id="42" creationId="{93B63EB6-83B4-F647-8A5E-6C6555D178F7}"/>
          </ac:spMkLst>
        </pc:spChg>
        <pc:spChg chg="mod">
          <ac:chgData name="Kirthi Ramesh" userId="57f4bb9c-e613-4a66-88cf-4d9bafc210ea" providerId="ADAL" clId="{1A969699-CE18-4545-9A8C-93C598EA6824}" dt="2021-06-03T09:18:00.377" v="29" actId="14100"/>
          <ac:spMkLst>
            <pc:docMk/>
            <pc:sldMk cId="1564800596" sldId="283"/>
            <ac:spMk id="62" creationId="{9B3DB8DD-5E37-8143-8958-D7766A373EFE}"/>
          </ac:spMkLst>
        </pc:spChg>
        <pc:spChg chg="mod">
          <ac:chgData name="Kirthi Ramesh" userId="57f4bb9c-e613-4a66-88cf-4d9bafc210ea" providerId="ADAL" clId="{1A969699-CE18-4545-9A8C-93C598EA6824}" dt="2021-06-03T09:17:51.754" v="27" actId="14100"/>
          <ac:spMkLst>
            <pc:docMk/>
            <pc:sldMk cId="1564800596" sldId="283"/>
            <ac:spMk id="63" creationId="{FE37B668-24E0-1A44-A2C5-934A4924BFCC}"/>
          </ac:spMkLst>
        </pc:spChg>
        <pc:spChg chg="mod">
          <ac:chgData name="Kirthi Ramesh" userId="57f4bb9c-e613-4a66-88cf-4d9bafc210ea" providerId="ADAL" clId="{1A969699-CE18-4545-9A8C-93C598EA6824}" dt="2021-06-03T09:17:55.560" v="28" actId="14100"/>
          <ac:spMkLst>
            <pc:docMk/>
            <pc:sldMk cId="1564800596" sldId="283"/>
            <ac:spMk id="64" creationId="{10D2CCA2-138A-6C42-91C3-5C46F7EEDB2E}"/>
          </ac:spMkLst>
        </pc:spChg>
        <pc:graphicFrameChg chg="modGraphic">
          <ac:chgData name="Kirthi Ramesh" userId="57f4bb9c-e613-4a66-88cf-4d9bafc210ea" providerId="ADAL" clId="{1A969699-CE18-4545-9A8C-93C598EA6824}" dt="2021-06-03T09:22:33.024" v="205" actId="20577"/>
          <ac:graphicFrameMkLst>
            <pc:docMk/>
            <pc:sldMk cId="1564800596" sldId="283"/>
            <ac:graphicFrameMk id="27" creationId="{864A4EB0-387B-2D4D-85D6-66CBB48B9AEE}"/>
          </ac:graphicFrameMkLst>
        </pc:graphicFrameChg>
        <pc:cxnChg chg="mod">
          <ac:chgData name="Kirthi Ramesh" userId="57f4bb9c-e613-4a66-88cf-4d9bafc210ea" providerId="ADAL" clId="{1A969699-CE18-4545-9A8C-93C598EA6824}" dt="2021-06-03T09:18:42.975" v="55" actId="14100"/>
          <ac:cxnSpMkLst>
            <pc:docMk/>
            <pc:sldMk cId="1564800596" sldId="283"/>
            <ac:cxnSpMk id="40" creationId="{3C2DC4D3-589D-3A4A-82DB-E8D3CBDF90F9}"/>
          </ac:cxnSpMkLst>
        </pc:cxnChg>
        <pc:cxnChg chg="mod">
          <ac:chgData name="Kirthi Ramesh" userId="57f4bb9c-e613-4a66-88cf-4d9bafc210ea" providerId="ADAL" clId="{1A969699-CE18-4545-9A8C-93C598EA6824}" dt="2021-06-03T09:18:25.232" v="53" actId="1035"/>
          <ac:cxnSpMkLst>
            <pc:docMk/>
            <pc:sldMk cId="1564800596" sldId="283"/>
            <ac:cxnSpMk id="41" creationId="{EDB8662B-9ACE-0E4A-BBB4-A4FC200168FF}"/>
          </ac:cxnSpMkLst>
        </pc:cxnChg>
        <pc:cxnChg chg="add mod">
          <ac:chgData name="Kirthi Ramesh" userId="57f4bb9c-e613-4a66-88cf-4d9bafc210ea" providerId="ADAL" clId="{1A969699-CE18-4545-9A8C-93C598EA6824}" dt="2021-06-03T09:19:42.242" v="105" actId="1076"/>
          <ac:cxnSpMkLst>
            <pc:docMk/>
            <pc:sldMk cId="1564800596" sldId="283"/>
            <ac:cxnSpMk id="43" creationId="{92F7C5AC-161E-AB49-BC80-39CEF6752498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48" creationId="{8C03928F-00E6-AB44-8AA2-A2DE86C91421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0" creationId="{2BA6444D-53CA-5D41-9761-828B317A962B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2" creationId="{C13002BA-1DDA-1A4E-B6C8-50B6EB7BC706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4" creationId="{81F00201-4055-7544-B87A-D371FE40DD66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7" creationId="{FE591F91-037B-ED43-B429-C87BC824F14B}"/>
          </ac:cxnSpMkLst>
        </pc:cxnChg>
        <pc:cxnChg chg="mod">
          <ac:chgData name="Kirthi Ramesh" userId="57f4bb9c-e613-4a66-88cf-4d9bafc210ea" providerId="ADAL" clId="{1A969699-CE18-4545-9A8C-93C598EA6824}" dt="2021-06-03T09:17:41.786" v="25" actId="1035"/>
          <ac:cxnSpMkLst>
            <pc:docMk/>
            <pc:sldMk cId="1564800596" sldId="283"/>
            <ac:cxnSpMk id="59" creationId="{E161BDA5-AAFB-A040-80EB-04C966F3ED77}"/>
          </ac:cxnSpMkLst>
        </pc:cxnChg>
      </pc:sldChg>
      <pc:sldChg chg="del">
        <pc:chgData name="Kirthi Ramesh" userId="57f4bb9c-e613-4a66-88cf-4d9bafc210ea" providerId="ADAL" clId="{1A969699-CE18-4545-9A8C-93C598EA6824}" dt="2021-06-03T09:53:56.252" v="2250" actId="2696"/>
        <pc:sldMkLst>
          <pc:docMk/>
          <pc:sldMk cId="1412202021" sldId="416"/>
        </pc:sldMkLst>
      </pc:sldChg>
      <pc:sldChg chg="add del">
        <pc:chgData name="Kirthi Ramesh" userId="57f4bb9c-e613-4a66-88cf-4d9bafc210ea" providerId="ADAL" clId="{1A969699-CE18-4545-9A8C-93C598EA6824}" dt="2021-06-03T09:54:09.891" v="2255" actId="2696"/>
        <pc:sldMkLst>
          <pc:docMk/>
          <pc:sldMk cId="2792210813" sldId="2295"/>
        </pc:sldMkLst>
      </pc:sldChg>
      <pc:sldChg chg="addSp delSp modSp add mod addCm delCm">
        <pc:chgData name="Kirthi Ramesh" userId="57f4bb9c-e613-4a66-88cf-4d9bafc210ea" providerId="ADAL" clId="{1A969699-CE18-4545-9A8C-93C598EA6824}" dt="2021-06-03T10:15:25.252" v="3536" actId="20577"/>
        <pc:sldMkLst>
          <pc:docMk/>
          <pc:sldMk cId="382528728" sldId="2296"/>
        </pc:sldMkLst>
        <pc:spChg chg="del">
          <ac:chgData name="Kirthi Ramesh" userId="57f4bb9c-e613-4a66-88cf-4d9bafc210ea" providerId="ADAL" clId="{1A969699-CE18-4545-9A8C-93C598EA6824}" dt="2021-06-03T09:21:28.844" v="116" actId="478"/>
          <ac:spMkLst>
            <pc:docMk/>
            <pc:sldMk cId="382528728" sldId="2296"/>
            <ac:spMk id="2" creationId="{CB101571-4796-3341-A1D7-9D4E0396C87A}"/>
          </ac:spMkLst>
        </pc:spChg>
        <pc:spChg chg="del">
          <ac:chgData name="Kirthi Ramesh" userId="57f4bb9c-e613-4a66-88cf-4d9bafc210ea" providerId="ADAL" clId="{1A969699-CE18-4545-9A8C-93C598EA6824}" dt="2021-06-03T09:21:31.848" v="117" actId="478"/>
          <ac:spMkLst>
            <pc:docMk/>
            <pc:sldMk cId="382528728" sldId="2296"/>
            <ac:spMk id="3" creationId="{040D551A-B173-B845-83F1-0050009D1246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5" creationId="{6B70E2C5-577B-984D-A84E-58D94AEB7216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6" creationId="{4B4758DE-19D3-C54D-AD9F-05B3E8368CFA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7" creationId="{F6619A19-E96D-1241-835B-AB6AEB085425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9" creationId="{318387A6-1563-7240-A7B4-B7FE629691B7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0" creationId="{970CCFEE-0D16-8246-9F0B-5D71CB82D73A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1" creationId="{4E647588-3D54-3E44-A31D-97DF57247555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2" creationId="{73CE6808-F515-1D42-A2EB-2AE809C3CC7C}"/>
          </ac:spMkLst>
        </pc:spChg>
        <pc:spChg chg="add mod">
          <ac:chgData name="Kirthi Ramesh" userId="57f4bb9c-e613-4a66-88cf-4d9bafc210ea" providerId="ADAL" clId="{1A969699-CE18-4545-9A8C-93C598EA6824}" dt="2021-06-03T10:15:25.252" v="3536" actId="20577"/>
          <ac:spMkLst>
            <pc:docMk/>
            <pc:sldMk cId="382528728" sldId="2296"/>
            <ac:spMk id="13" creationId="{0BFCC414-E5C6-8A47-BCD6-DD4A49AF09C2}"/>
          </ac:spMkLst>
        </pc:spChg>
        <pc:spChg chg="add mod">
          <ac:chgData name="Kirthi Ramesh" userId="57f4bb9c-e613-4a66-88cf-4d9bafc210ea" providerId="ADAL" clId="{1A969699-CE18-4545-9A8C-93C598EA6824}" dt="2021-06-03T10:12:50.222" v="3421" actId="1035"/>
          <ac:spMkLst>
            <pc:docMk/>
            <pc:sldMk cId="382528728" sldId="2296"/>
            <ac:spMk id="14" creationId="{6E466A87-A4DE-AB45-96DE-187F24541D17}"/>
          </ac:spMkLst>
        </pc:spChg>
        <pc:spChg chg="add mod">
          <ac:chgData name="Kirthi Ramesh" userId="57f4bb9c-e613-4a66-88cf-4d9bafc210ea" providerId="ADAL" clId="{1A969699-CE18-4545-9A8C-93C598EA6824}" dt="2021-06-03T10:14:52.037" v="3501" actId="1035"/>
          <ac:spMkLst>
            <pc:docMk/>
            <pc:sldMk cId="382528728" sldId="2296"/>
            <ac:spMk id="15" creationId="{35B6FF82-CD13-8E41-8F61-26466EFA151B}"/>
          </ac:spMkLst>
        </pc:spChg>
        <pc:spChg chg="add mod">
          <ac:chgData name="Kirthi Ramesh" userId="57f4bb9c-e613-4a66-88cf-4d9bafc210ea" providerId="ADAL" clId="{1A969699-CE18-4545-9A8C-93C598EA6824}" dt="2021-06-03T10:14:59.111" v="3515" actId="1035"/>
          <ac:spMkLst>
            <pc:docMk/>
            <pc:sldMk cId="382528728" sldId="2296"/>
            <ac:spMk id="16" creationId="{68ACED77-11D2-0444-84F0-1A6576DDE559}"/>
          </ac:spMkLst>
        </pc:spChg>
        <pc:spChg chg="add mod">
          <ac:chgData name="Kirthi Ramesh" userId="57f4bb9c-e613-4a66-88cf-4d9bafc210ea" providerId="ADAL" clId="{1A969699-CE18-4545-9A8C-93C598EA6824}" dt="2021-06-03T09:54:32.960" v="2266" actId="1036"/>
          <ac:spMkLst>
            <pc:docMk/>
            <pc:sldMk cId="382528728" sldId="2296"/>
            <ac:spMk id="19" creationId="{275EDB8A-2931-0F4A-A6B2-F94221C3C00F}"/>
          </ac:spMkLst>
        </pc:spChg>
        <pc:spChg chg="add mod">
          <ac:chgData name="Kirthi Ramesh" userId="57f4bb9c-e613-4a66-88cf-4d9bafc210ea" providerId="ADAL" clId="{1A969699-CE18-4545-9A8C-93C598EA6824}" dt="2021-06-03T10:05:54.633" v="3018" actId="1035"/>
          <ac:spMkLst>
            <pc:docMk/>
            <pc:sldMk cId="382528728" sldId="2296"/>
            <ac:spMk id="23" creationId="{9E16E898-F0C2-E348-A66B-9AFF4BFFE93C}"/>
          </ac:spMkLst>
        </pc:spChg>
        <pc:spChg chg="add mod">
          <ac:chgData name="Kirthi Ramesh" userId="57f4bb9c-e613-4a66-88cf-4d9bafc210ea" providerId="ADAL" clId="{1A969699-CE18-4545-9A8C-93C598EA6824}" dt="2021-06-03T10:05:54.633" v="3018" actId="1035"/>
          <ac:spMkLst>
            <pc:docMk/>
            <pc:sldMk cId="382528728" sldId="2296"/>
            <ac:spMk id="24" creationId="{4032F066-5315-5140-985A-A4AD695A67C9}"/>
          </ac:spMkLst>
        </pc:spChg>
        <pc:spChg chg="add mod">
          <ac:chgData name="Kirthi Ramesh" userId="57f4bb9c-e613-4a66-88cf-4d9bafc210ea" providerId="ADAL" clId="{1A969699-CE18-4545-9A8C-93C598EA6824}" dt="2021-06-03T10:15:19.856" v="3535" actId="1035"/>
          <ac:spMkLst>
            <pc:docMk/>
            <pc:sldMk cId="382528728" sldId="2296"/>
            <ac:spMk id="25" creationId="{9731ECD0-FD77-FB48-898E-3AE144CBA42B}"/>
          </ac:spMkLst>
        </pc:spChg>
        <pc:spChg chg="add mod">
          <ac:chgData name="Kirthi Ramesh" userId="57f4bb9c-e613-4a66-88cf-4d9bafc210ea" providerId="ADAL" clId="{1A969699-CE18-4545-9A8C-93C598EA6824}" dt="2021-06-03T10:12:01.762" v="3406" actId="1037"/>
          <ac:spMkLst>
            <pc:docMk/>
            <pc:sldMk cId="382528728" sldId="2296"/>
            <ac:spMk id="26" creationId="{94742AB6-5FDC-3148-B889-00705ABDCF0F}"/>
          </ac:spMkLst>
        </pc:spChg>
        <pc:spChg chg="add mod">
          <ac:chgData name="Kirthi Ramesh" userId="57f4bb9c-e613-4a66-88cf-4d9bafc210ea" providerId="ADAL" clId="{1A969699-CE18-4545-9A8C-93C598EA6824}" dt="2021-06-03T10:14:39.084" v="3489" actId="1035"/>
          <ac:spMkLst>
            <pc:docMk/>
            <pc:sldMk cId="382528728" sldId="2296"/>
            <ac:spMk id="27" creationId="{AFA4F936-A175-3F4D-BD1D-C0B26261C210}"/>
          </ac:spMkLst>
        </pc:spChg>
        <pc:spChg chg="add del mod">
          <ac:chgData name="Kirthi Ramesh" userId="57f4bb9c-e613-4a66-88cf-4d9bafc210ea" providerId="ADAL" clId="{1A969699-CE18-4545-9A8C-93C598EA6824}" dt="2021-06-03T10:06:21.394" v="3058" actId="21"/>
          <ac:spMkLst>
            <pc:docMk/>
            <pc:sldMk cId="382528728" sldId="2296"/>
            <ac:spMk id="28" creationId="{94D5111F-BC0A-D24D-84EB-54BEDE6DFF99}"/>
          </ac:spMkLst>
        </pc:spChg>
        <pc:spChg chg="add mod">
          <ac:chgData name="Kirthi Ramesh" userId="57f4bb9c-e613-4a66-88cf-4d9bafc210ea" providerId="ADAL" clId="{1A969699-CE18-4545-9A8C-93C598EA6824}" dt="2021-06-03T09:57:24.891" v="2396" actId="1076"/>
          <ac:spMkLst>
            <pc:docMk/>
            <pc:sldMk cId="382528728" sldId="2296"/>
            <ac:spMk id="36" creationId="{1F801025-B9EF-A44E-A34E-6963CB269BA3}"/>
          </ac:spMkLst>
        </pc:spChg>
        <pc:spChg chg="add mod">
          <ac:chgData name="Kirthi Ramesh" userId="57f4bb9c-e613-4a66-88cf-4d9bafc210ea" providerId="ADAL" clId="{1A969699-CE18-4545-9A8C-93C598EA6824}" dt="2021-06-03T10:14:30.919" v="3480" actId="1035"/>
          <ac:spMkLst>
            <pc:docMk/>
            <pc:sldMk cId="382528728" sldId="2296"/>
            <ac:spMk id="37" creationId="{DC770C74-D4AB-6147-A2D2-ABB21170EC16}"/>
          </ac:spMkLst>
        </pc:spChg>
        <pc:spChg chg="add mod">
          <ac:chgData name="Kirthi Ramesh" userId="57f4bb9c-e613-4a66-88cf-4d9bafc210ea" providerId="ADAL" clId="{1A969699-CE18-4545-9A8C-93C598EA6824}" dt="2021-06-03T10:14:52.037" v="3501" actId="1035"/>
          <ac:spMkLst>
            <pc:docMk/>
            <pc:sldMk cId="382528728" sldId="2296"/>
            <ac:spMk id="38" creationId="{38DD5AAB-1492-B647-B2B5-6E191670AC72}"/>
          </ac:spMkLst>
        </pc:spChg>
        <pc:spChg chg="add mod">
          <ac:chgData name="Kirthi Ramesh" userId="57f4bb9c-e613-4a66-88cf-4d9bafc210ea" providerId="ADAL" clId="{1A969699-CE18-4545-9A8C-93C598EA6824}" dt="2021-06-03T10:14:59.111" v="3515" actId="1035"/>
          <ac:spMkLst>
            <pc:docMk/>
            <pc:sldMk cId="382528728" sldId="2296"/>
            <ac:spMk id="39" creationId="{AA88C0AC-5CF4-CC44-A495-304BD3E3AE3B}"/>
          </ac:spMkLst>
        </pc:spChg>
        <pc:picChg chg="mod">
          <ac:chgData name="Kirthi Ramesh" userId="57f4bb9c-e613-4a66-88cf-4d9bafc210ea" providerId="ADAL" clId="{1A969699-CE18-4545-9A8C-93C598EA6824}" dt="2021-06-03T09:33:12.047" v="1250" actId="1036"/>
          <ac:picMkLst>
            <pc:docMk/>
            <pc:sldMk cId="382528728" sldId="2296"/>
            <ac:picMk id="4" creationId="{B4319C40-5E3D-D042-B616-0682767AB87E}"/>
          </ac:picMkLst>
        </pc:picChg>
        <pc:cxnChg chg="add mod">
          <ac:chgData name="Kirthi Ramesh" userId="57f4bb9c-e613-4a66-88cf-4d9bafc210ea" providerId="ADAL" clId="{1A969699-CE18-4545-9A8C-93C598EA6824}" dt="2021-06-03T09:54:32.960" v="2266" actId="1036"/>
          <ac:cxnSpMkLst>
            <pc:docMk/>
            <pc:sldMk cId="382528728" sldId="2296"/>
            <ac:cxnSpMk id="8" creationId="{6FEC26D3-90C7-764C-B4F4-B2CE68D0AA0B}"/>
          </ac:cxnSpMkLst>
        </pc:cxnChg>
        <pc:cxnChg chg="add mod">
          <ac:chgData name="Kirthi Ramesh" userId="57f4bb9c-e613-4a66-88cf-4d9bafc210ea" providerId="ADAL" clId="{1A969699-CE18-4545-9A8C-93C598EA6824}" dt="2021-06-03T10:13:30.080" v="3456" actId="14100"/>
          <ac:cxnSpMkLst>
            <pc:docMk/>
            <pc:sldMk cId="382528728" sldId="2296"/>
            <ac:cxnSpMk id="17" creationId="{C4C0779D-9FD9-394B-965E-6D3BB460F1B7}"/>
          </ac:cxnSpMkLst>
        </pc:cxnChg>
        <pc:cxnChg chg="add mod">
          <ac:chgData name="Kirthi Ramesh" userId="57f4bb9c-e613-4a66-88cf-4d9bafc210ea" providerId="ADAL" clId="{1A969699-CE18-4545-9A8C-93C598EA6824}" dt="2021-06-03T10:14:55.093" v="3509" actId="1035"/>
          <ac:cxnSpMkLst>
            <pc:docMk/>
            <pc:sldMk cId="382528728" sldId="2296"/>
            <ac:cxnSpMk id="31" creationId="{8882E231-402D-FD4D-951C-F44A70CA80E6}"/>
          </ac:cxnSpMkLst>
        </pc:cxnChg>
        <pc:cxnChg chg="add mod">
          <ac:chgData name="Kirthi Ramesh" userId="57f4bb9c-e613-4a66-88cf-4d9bafc210ea" providerId="ADAL" clId="{1A969699-CE18-4545-9A8C-93C598EA6824}" dt="2021-06-03T10:13:33.941" v="3457" actId="14100"/>
          <ac:cxnSpMkLst>
            <pc:docMk/>
            <pc:sldMk cId="382528728" sldId="2296"/>
            <ac:cxnSpMk id="33" creationId="{F8649462-4CBC-A14D-A9B3-15C99C7125C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F60ED-307A-DC40-AF1C-C261A6F45C2E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EF282-D907-5448-A250-80CC7E27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this is a country-owned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EF282-D907-5448-A250-80CC7E27B9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1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DB8-31F2-A94D-BB0E-9B4486542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331B8-6AEC-6443-BEA9-3C17EDFC4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41FE-6117-8640-B759-73CED8E2A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5C0E-6154-4B4B-B98B-39BFEEDD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823B4-75CA-E74D-BFE8-B6D036D0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56D3-B78B-9641-BB5C-20A81407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3789C-8D7B-984F-A136-7D290D4E7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5BD8-C565-3045-966E-951B21E3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58B3-EB9B-4F44-BD29-32A38C75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BB679-B4C2-A942-A7CB-EB16B988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9073C-C48A-A144-80B7-AEA198503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0F684-4CE0-6448-B454-80E99AC99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C7A84-5030-2745-86E0-25381400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2AA3-A6B4-8D43-B471-3ACCEFA2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C24F-8CA5-E54F-9848-4082DAA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0539-2910-3944-A711-6688788AE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69513-C469-1E41-A9B8-F8BD01170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3010-700C-5248-8639-733D8A9D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9BE9-45CE-964C-B1B7-12D16263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1661B-FDC8-9041-93E6-E565CA2D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4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6585-0CA1-B146-99D9-AE7A6101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51A87-6B80-3847-99AC-9BA28E8C7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E1138-9450-044A-8345-BFA59D85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01F2-0161-D544-BF35-3C615BBD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FAD5-A7DD-B240-B14F-9867F61B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2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65CC-EE93-6B4F-8103-0977D5B9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579F2-F90B-0A48-A596-2A0408A2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52E7D-4EF2-FA42-822D-0575B269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3655-059B-FE44-BA4E-B8532DF0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48F0-3A9B-DE40-B52B-3175F394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F33BA-C3E8-2B45-81E9-E23164D0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5BB1-D684-A245-8CA5-F10FCAA19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CF3E8-2E05-7C47-A694-74F384FA1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39DB4-8ADC-414D-8250-5E55B168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7464F-8401-8B45-B008-93FBC03D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F8BD5-E4CE-DC4A-8F5D-C369CFA2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8C16-5148-0146-8F1D-428648F5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BF929-C328-434E-8823-095185BE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59FE5-285B-9949-AFC2-1CED413DF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4BCC3-7CC9-1B47-A3B9-860F50F0A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9859C-1057-4948-8F08-078FDCD5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38C3D-A47A-484F-9953-F34F92D3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B202F-6583-E643-AB50-4F58950D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96A1C-C6B1-F042-A790-1468422B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4DAC-FB49-BC4B-B519-16957714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C9544-0767-E646-BDC5-9C64FE26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DEAF-5FBA-F047-AC66-57C19FD2A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FA5F4-A764-8845-9B4F-D1FEE559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6F443-3897-C647-ABBB-6EF7D0A5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0C5B4-72BE-344A-ABEC-F4B05D7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57B6-E80A-DC41-9611-F6C0F6DB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6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00F86-6BCB-DB4B-98C5-C0EF05554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09A4A-9553-F04C-8295-5BAFC6926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76759-03B0-244B-84B5-67C54F9BD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0FFDF-80DE-CA4C-95C6-5BBFD185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A35D4-E45A-C540-9B6F-CE5A8DE7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4001-380A-E948-A8A7-A6F11FE9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850C-A568-D640-97AC-958DAE2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399C8-A188-A945-82E7-12592AA4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9ADAD-58F3-C646-9360-8C7F8955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BEA3-DC33-B64D-9B29-15DDA437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450F5-E796-CC4D-9F45-661D82B6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3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1A9E-5B7C-1E4E-891B-59EC3BF5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BE291-4C08-FE43-9D57-9C9AF6304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AAA8F-F8FE-2048-B681-8AFD00AB1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7844E-CBEF-4443-AFAB-21A08403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EA5D8-CC23-9741-BA52-B70540E9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66303-7099-F746-BE3A-5F001FFE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4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270E-F849-354B-BFB3-D6186027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57106-8A9D-EA49-A365-77990A03A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F5DB9-8746-C64F-8F96-D91BB234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E7CC3-AF77-6C43-8024-E758C179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C223-2AA0-ED4C-A791-376CEB62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8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5DE9D-7FC1-1D42-ACEF-B8E4155E7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A2BD-36C9-F34E-A122-2E83C218B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9FC3-9E76-4342-9E85-9E7A3D19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77CCC-2A32-6D47-8B51-2D5FFF9C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9F55-1208-0D41-844D-F170E263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1964-432E-174F-8AE1-DA437A1F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63AE3-72AF-CE46-974E-5030500F0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C3DF1-0F7D-4B47-B664-56DEC2FE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9F36-421D-8646-AEAF-58438302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93A9-2120-2042-A411-A0CCCF8D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7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77E5B-1726-C948-AD14-1BA9532C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6490-74DC-0942-B738-E76472F69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7FCD1-6238-2243-88AE-35369F65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D09BF-CA2C-5546-B619-4EF14063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664D6-16EF-DE4A-B047-A9C6E066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83F00-6EB9-E649-BA61-BD6CCAC0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13B8-EA16-7B48-8ACD-049635D9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32A3-9E9F-194C-BA48-9787FAF9E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708C0-7B4F-0946-B731-B5CD075CB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2208D-DBDF-7241-A82E-E1812A1FB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6E0BE-FEB7-5B41-9046-F863E5D62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D2986-F2B0-A547-8D20-7BC0BB7A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67350-4EC9-8445-ADC5-D77468FE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D995F-62C4-1F41-B1E4-C8E9A2F2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8636-A38A-8947-9CED-ED07EA05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F329E-4C86-D54D-B739-40E292CB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0B52-2997-5142-BDF9-0A109422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7EE03-4035-5841-BA86-1E80B68B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CFD7D-B58B-DA49-B21A-8EAF8CE5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8CA59-D7A3-3644-B8D8-36C99570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9AEE0-A782-A64A-970B-D409950D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4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E4B9-3BDB-C543-A965-8F79435F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8CCCC-37A5-8944-901E-B9C457BD5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B00CD-F156-C245-8A5F-114D70DD6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70E6-A423-6242-9A1D-768B66C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FDA93-A392-C342-9C4C-6C8CC396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BACB2-5FA9-E746-94EC-6019F1E8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D8D7-8C7C-0C42-90E8-B594957C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6C8EE-4710-8546-903B-F7093D3BC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F9C55-CE5A-E04E-AECD-374686307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68EA8-2A3E-AE4F-BA8F-8D4F7967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02247-60AA-944A-B588-C021B6AC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D3A1B-5923-8249-A42D-47747BB6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260F8-49F5-BF44-8F42-6264C9F5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8184-3FB7-4648-A96F-5284706E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DDCDB-64C1-0140-B252-825A70DE2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CCAF-F47C-FC46-ADC3-1B8BC8C6A46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3553-5CB7-6946-B605-85CF35A15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D9A0E-B2F3-1C4C-A65F-59977F1B5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0EBB-699F-4B43-8319-6BC65C4F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BBFE6-95C8-6749-97DC-E4C1B4F4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A32B-5433-2246-B3BD-5EB70950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7D1AA-2DD0-8F48-B06A-EE55C2709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D690E-E2AB-7346-A001-83A1897F07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B3EED-67DE-0E41-8F81-209C2A9C2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DD2B4-A4D4-E04A-B5B1-3B1BD11E6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3F65-8D07-3742-B975-085CF2088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319C40-5E3D-D042-B616-0682767A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5" y="7325909"/>
            <a:ext cx="1075095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EC26D3-90C7-764C-B4F4-B2CE68D0AA0B}"/>
              </a:ext>
            </a:extLst>
          </p:cNvPr>
          <p:cNvCxnSpPr>
            <a:cxnSpLocks/>
          </p:cNvCxnSpPr>
          <p:nvPr/>
        </p:nvCxnSpPr>
        <p:spPr>
          <a:xfrm>
            <a:off x="836908" y="831700"/>
            <a:ext cx="9701939" cy="0"/>
          </a:xfrm>
          <a:prstGeom prst="line">
            <a:avLst/>
          </a:prstGeom>
          <a:ln>
            <a:solidFill>
              <a:srgbClr val="00B6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18387A6-1563-7240-A7B4-B7FE629691B7}"/>
              </a:ext>
            </a:extLst>
          </p:cNvPr>
          <p:cNvSpPr/>
          <p:nvPr/>
        </p:nvSpPr>
        <p:spPr>
          <a:xfrm>
            <a:off x="10238998" y="301677"/>
            <a:ext cx="1231900" cy="1155700"/>
          </a:xfrm>
          <a:prstGeom prst="ellipse">
            <a:avLst/>
          </a:prstGeom>
          <a:solidFill>
            <a:srgbClr val="F67F28"/>
          </a:solidFill>
          <a:ln>
            <a:solidFill>
              <a:srgbClr val="F67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CAREC 2030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CCFEE-0D16-8246-9F0B-5D71CB82D73A}"/>
              </a:ext>
            </a:extLst>
          </p:cNvPr>
          <p:cNvSpPr txBox="1"/>
          <p:nvPr/>
        </p:nvSpPr>
        <p:spPr>
          <a:xfrm>
            <a:off x="1711615" y="978021"/>
            <a:ext cx="1635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Containing COVID-19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Distilling lessons learnt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47588-3D54-3E44-A31D-97DF57247555}"/>
              </a:ext>
            </a:extLst>
          </p:cNvPr>
          <p:cNvSpPr txBox="1"/>
          <p:nvPr/>
        </p:nvSpPr>
        <p:spPr>
          <a:xfrm>
            <a:off x="4490247" y="947026"/>
            <a:ext cx="1957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Dialogue, coordination, knowledge exchange, joint capacity 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E6808-F515-1D42-A2EB-2AE809C3CC7C}"/>
              </a:ext>
            </a:extLst>
          </p:cNvPr>
          <p:cNvSpPr txBox="1"/>
          <p:nvPr/>
        </p:nvSpPr>
        <p:spPr>
          <a:xfrm>
            <a:off x="7345348" y="979753"/>
            <a:ext cx="23612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Harmonization of standards, strengthening regional mechanisms and cross-border solutions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70E2C5-577B-984D-A84E-58D94AEB7216}"/>
              </a:ext>
            </a:extLst>
          </p:cNvPr>
          <p:cNvSpPr/>
          <p:nvPr/>
        </p:nvSpPr>
        <p:spPr>
          <a:xfrm>
            <a:off x="1827767" y="707715"/>
            <a:ext cx="1233794" cy="264807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SHORT TERM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B4758DE-19D3-C54D-AD9F-05B3E8368CFA}"/>
              </a:ext>
            </a:extLst>
          </p:cNvPr>
          <p:cNvSpPr/>
          <p:nvPr/>
        </p:nvSpPr>
        <p:spPr>
          <a:xfrm>
            <a:off x="4769215" y="707715"/>
            <a:ext cx="1233794" cy="264807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EASIER AREAS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619A19-E96D-1241-835B-AB6AEB085425}"/>
              </a:ext>
            </a:extLst>
          </p:cNvPr>
          <p:cNvSpPr/>
          <p:nvPr/>
        </p:nvSpPr>
        <p:spPr>
          <a:xfrm>
            <a:off x="7738627" y="707715"/>
            <a:ext cx="1543995" cy="264806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ADVANCED AREAS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BFCC414-E5C6-8A47-BCD6-DD4A49AF09C2}"/>
              </a:ext>
            </a:extLst>
          </p:cNvPr>
          <p:cNvSpPr/>
          <p:nvPr/>
        </p:nvSpPr>
        <p:spPr>
          <a:xfrm>
            <a:off x="328725" y="1786833"/>
            <a:ext cx="3353091" cy="4606006"/>
          </a:xfrm>
          <a:prstGeom prst="roundRect">
            <a:avLst/>
          </a:prstGeom>
          <a:noFill/>
          <a:ln>
            <a:solidFill>
              <a:srgbClr val="00B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</a:t>
            </a:r>
          </a:p>
          <a:p>
            <a:pPr algn="ctr"/>
            <a:endParaRPr lang="en-US" sz="1400" b="1" dirty="0">
              <a:solidFill>
                <a:srgbClr val="00B6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Health challenges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Non-communicable diseases (NCDs) largest part of disease burden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 financing required to contain infectious diseases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living conditions with limited access to social protection for migrant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Systems Development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care esp. in rural areas substandard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workforce, urban-rural maldistribution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Fragmented health information systems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Substandard and falsified medicines and incorrect use of antibiotics lead to AMR increase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E466A87-A4DE-AB45-96DE-187F24541D17}"/>
              </a:ext>
            </a:extLst>
          </p:cNvPr>
          <p:cNvSpPr/>
          <p:nvPr/>
        </p:nvSpPr>
        <p:spPr>
          <a:xfrm>
            <a:off x="8336592" y="1808637"/>
            <a:ext cx="3134306" cy="454921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Strengthen Regional Health Security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5B6FF82-CD13-8E41-8F61-26466EFA151B}"/>
              </a:ext>
            </a:extLst>
          </p:cNvPr>
          <p:cNvSpPr/>
          <p:nvPr/>
        </p:nvSpPr>
        <p:spPr>
          <a:xfrm>
            <a:off x="6775205" y="3111579"/>
            <a:ext cx="3765042" cy="553993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Support Health Systems Strengthening through Regional Cooperation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8ACED77-11D2-0444-84F0-1A6576DDE559}"/>
              </a:ext>
            </a:extLst>
          </p:cNvPr>
          <p:cNvSpPr/>
          <p:nvPr/>
        </p:nvSpPr>
        <p:spPr>
          <a:xfrm>
            <a:off x="5227849" y="4367105"/>
            <a:ext cx="3765042" cy="553993"/>
          </a:xfrm>
          <a:prstGeom prst="roundRect">
            <a:avLst/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Improve Health Care for Migrants, Mobile Populations and Border Communities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C0779D-9FD9-394B-965E-6D3BB460F1B7}"/>
              </a:ext>
            </a:extLst>
          </p:cNvPr>
          <p:cNvCxnSpPr>
            <a:cxnSpLocks/>
          </p:cNvCxnSpPr>
          <p:nvPr/>
        </p:nvCxnSpPr>
        <p:spPr>
          <a:xfrm flipH="1">
            <a:off x="6680200" y="1978423"/>
            <a:ext cx="1536700" cy="0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16E898-F0C2-E348-A66B-9AFF4BFFE93C}"/>
              </a:ext>
            </a:extLst>
          </p:cNvPr>
          <p:cNvSpPr txBox="1"/>
          <p:nvPr/>
        </p:nvSpPr>
        <p:spPr>
          <a:xfrm>
            <a:off x="4148971" y="1641463"/>
            <a:ext cx="657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>
                  <a:solidFill>
                    <a:srgbClr val="00A6D2"/>
                  </a:solidFill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32F066-5315-5140-985A-A4AD695A67C9}"/>
              </a:ext>
            </a:extLst>
          </p:cNvPr>
          <p:cNvSpPr txBox="1"/>
          <p:nvPr/>
        </p:nvSpPr>
        <p:spPr>
          <a:xfrm>
            <a:off x="4559053" y="1830770"/>
            <a:ext cx="1874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B6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Areas for Regional Health Cooperation    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731ECD0-FD77-FB48-898E-3AE144CBA42B}"/>
              </a:ext>
            </a:extLst>
          </p:cNvPr>
          <p:cNvSpPr/>
          <p:nvPr/>
        </p:nvSpPr>
        <p:spPr>
          <a:xfrm>
            <a:off x="4490247" y="5725564"/>
            <a:ext cx="7171219" cy="941526"/>
          </a:xfrm>
          <a:prstGeom prst="roundRect">
            <a:avLst/>
          </a:prstGeom>
          <a:noFill/>
          <a:ln>
            <a:solidFill>
              <a:srgbClr val="F67F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Arrangements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Arrangements; Building on Existing Initiatives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approach; Policy coherence and alignment with global and national level frameworks and strategies; Results Framework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94742AB6-5FDC-3148-B889-00705ABDCF0F}"/>
              </a:ext>
            </a:extLst>
          </p:cNvPr>
          <p:cNvSpPr/>
          <p:nvPr/>
        </p:nvSpPr>
        <p:spPr>
          <a:xfrm rot="5400000">
            <a:off x="2511832" y="4057204"/>
            <a:ext cx="3172756" cy="374621"/>
          </a:xfrm>
          <a:prstGeom prst="triangle">
            <a:avLst>
              <a:gd name="adj" fmla="val 54383"/>
            </a:avLst>
          </a:prstGeom>
          <a:solidFill>
            <a:srgbClr val="F6D7C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A4F936-A175-3F4D-BD1D-C0B26261C210}"/>
              </a:ext>
            </a:extLst>
          </p:cNvPr>
          <p:cNvSpPr txBox="1"/>
          <p:nvPr/>
        </p:nvSpPr>
        <p:spPr>
          <a:xfrm>
            <a:off x="7756033" y="2206485"/>
            <a:ext cx="4262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Implementation of International Health Regulations; inter-sectoral coordination; regional surveillance; regional supply and stock of health products; health security infrastructure and capacity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82E231-402D-FD4D-951C-F44A70CA80E6}"/>
              </a:ext>
            </a:extLst>
          </p:cNvPr>
          <p:cNvCxnSpPr>
            <a:cxnSpLocks/>
          </p:cNvCxnSpPr>
          <p:nvPr/>
        </p:nvCxnSpPr>
        <p:spPr>
          <a:xfrm>
            <a:off x="6485791" y="2407873"/>
            <a:ext cx="657063" cy="553993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649462-4CBC-A14D-A9B3-15C99C7125CC}"/>
              </a:ext>
            </a:extLst>
          </p:cNvPr>
          <p:cNvCxnSpPr>
            <a:cxnSpLocks/>
          </p:cNvCxnSpPr>
          <p:nvPr/>
        </p:nvCxnSpPr>
        <p:spPr>
          <a:xfrm>
            <a:off x="5519095" y="3148413"/>
            <a:ext cx="0" cy="1126954"/>
          </a:xfrm>
          <a:prstGeom prst="straightConnector1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F801025-B9EF-A44E-A34E-6963CB269BA3}"/>
              </a:ext>
            </a:extLst>
          </p:cNvPr>
          <p:cNvSpPr txBox="1"/>
          <p:nvPr/>
        </p:nvSpPr>
        <p:spPr>
          <a:xfrm>
            <a:off x="177909" y="36965"/>
            <a:ext cx="970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A5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Regional Health Cooperation – Moving towards a CAREC Health Strategy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770C74-D4AB-6147-A2D2-ABB21170EC16}"/>
              </a:ext>
            </a:extLst>
          </p:cNvPr>
          <p:cNvSpPr txBox="1"/>
          <p:nvPr/>
        </p:nvSpPr>
        <p:spPr>
          <a:xfrm>
            <a:off x="4636039" y="2641666"/>
            <a:ext cx="1679826" cy="400110"/>
          </a:xfrm>
          <a:prstGeom prst="rect">
            <a:avLst/>
          </a:prstGeom>
          <a:noFill/>
          <a:ln>
            <a:solidFill>
              <a:srgbClr val="F67F2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Cross-cutting: Gender and Digital Health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D5AAB-1492-B647-B2B5-6E191670AC72}"/>
              </a:ext>
            </a:extLst>
          </p:cNvPr>
          <p:cNvSpPr txBox="1"/>
          <p:nvPr/>
        </p:nvSpPr>
        <p:spPr>
          <a:xfrm>
            <a:off x="6667758" y="3629036"/>
            <a:ext cx="397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 quality of care, health information systems and human resources for health; research; scaling up health systems innovations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88C0AC-5CF4-CC44-A495-304BD3E3AE3B}"/>
              </a:ext>
            </a:extLst>
          </p:cNvPr>
          <p:cNvSpPr txBox="1"/>
          <p:nvPr/>
        </p:nvSpPr>
        <p:spPr>
          <a:xfrm>
            <a:off x="4851400" y="4916221"/>
            <a:ext cx="4711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Mobile health services; cross-border referrals; electronic cards/records to ensure continuity of care; health services in economic corridors/addressing health risks in SEZ </a:t>
            </a:r>
          </a:p>
        </p:txBody>
      </p: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A5C2530-CC2E-1B49-B96C-F79822512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379682"/>
            <a:ext cx="932180" cy="9481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8BC07C-C330-3C4E-85C9-9AF7AE7165BC}"/>
              </a:ext>
            </a:extLst>
          </p:cNvPr>
          <p:cNvSpPr txBox="1"/>
          <p:nvPr/>
        </p:nvSpPr>
        <p:spPr>
          <a:xfrm>
            <a:off x="508727" y="6531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D9F7712F-EE33-2140-8B2C-4E36E4FDB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36" y="3148413"/>
            <a:ext cx="352583" cy="337253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4A385C73-FB46-D74C-B157-8EBFE7B20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243" y="5191413"/>
            <a:ext cx="294939" cy="294939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2657DAE1-D62E-4B48-8486-CA1453A3A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81" y="4904302"/>
            <a:ext cx="352583" cy="362656"/>
          </a:xfrm>
          <a:prstGeom prst="rect">
            <a:avLst/>
          </a:prstGeom>
        </p:spPr>
      </p:pic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1ED898C5-B728-6549-8176-D7BB23BA7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556" y="3040025"/>
            <a:ext cx="355138" cy="3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10D2CCA2-138A-6C42-91C3-5C46F7EEDB2E}"/>
              </a:ext>
            </a:extLst>
          </p:cNvPr>
          <p:cNvSpPr/>
          <p:nvPr/>
        </p:nvSpPr>
        <p:spPr>
          <a:xfrm>
            <a:off x="10369512" y="1580483"/>
            <a:ext cx="405982" cy="515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37B668-24E0-1A44-A2C5-934A4924BFCC}"/>
              </a:ext>
            </a:extLst>
          </p:cNvPr>
          <p:cNvSpPr/>
          <p:nvPr/>
        </p:nvSpPr>
        <p:spPr>
          <a:xfrm>
            <a:off x="9219281" y="1561443"/>
            <a:ext cx="405982" cy="51516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3DB8DD-5E37-8143-8958-D7766A373EFE}"/>
              </a:ext>
            </a:extLst>
          </p:cNvPr>
          <p:cNvSpPr/>
          <p:nvPr/>
        </p:nvSpPr>
        <p:spPr>
          <a:xfrm>
            <a:off x="7535537" y="1530229"/>
            <a:ext cx="405982" cy="5176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C03928F-00E6-AB44-8AA2-A2DE86C91421}"/>
              </a:ext>
            </a:extLst>
          </p:cNvPr>
          <p:cNvCxnSpPr>
            <a:cxnSpLocks/>
          </p:cNvCxnSpPr>
          <p:nvPr/>
        </p:nvCxnSpPr>
        <p:spPr>
          <a:xfrm>
            <a:off x="2101122" y="4103397"/>
            <a:ext cx="65032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A6444D-53CA-5D41-9761-828B317A962B}"/>
              </a:ext>
            </a:extLst>
          </p:cNvPr>
          <p:cNvCxnSpPr>
            <a:cxnSpLocks/>
          </p:cNvCxnSpPr>
          <p:nvPr/>
        </p:nvCxnSpPr>
        <p:spPr>
          <a:xfrm>
            <a:off x="3048000" y="4565719"/>
            <a:ext cx="61259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13002BA-1DDA-1A4E-B6C8-50B6EB7BC706}"/>
              </a:ext>
            </a:extLst>
          </p:cNvPr>
          <p:cNvCxnSpPr>
            <a:cxnSpLocks/>
          </p:cNvCxnSpPr>
          <p:nvPr/>
        </p:nvCxnSpPr>
        <p:spPr>
          <a:xfrm>
            <a:off x="5097780" y="5054124"/>
            <a:ext cx="418113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DA575C-DA3F-4FC0-98D5-31A9174DE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4242" y="420272"/>
            <a:ext cx="11887200" cy="54927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Timeline for development of CAREC Health Strategy 2030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1411C7-1336-B84E-A923-4AF50CE8E8FF}"/>
              </a:ext>
            </a:extLst>
          </p:cNvPr>
          <p:cNvGraphicFramePr>
            <a:graphicFrameLocks noGrp="1"/>
          </p:cNvGraphicFramePr>
          <p:nvPr/>
        </p:nvGraphicFramePr>
        <p:xfrm>
          <a:off x="1104804" y="13579206"/>
          <a:ext cx="10069687" cy="478911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85335">
                  <a:extLst>
                    <a:ext uri="{9D8B030D-6E8A-4147-A177-3AD203B41FA5}">
                      <a16:colId xmlns:a16="http://schemas.microsoft.com/office/drawing/2014/main" val="917705187"/>
                    </a:ext>
                  </a:extLst>
                </a:gridCol>
                <a:gridCol w="5189927">
                  <a:extLst>
                    <a:ext uri="{9D8B030D-6E8A-4147-A177-3AD203B41FA5}">
                      <a16:colId xmlns:a16="http://schemas.microsoft.com/office/drawing/2014/main" val="4267246697"/>
                    </a:ext>
                  </a:extLst>
                </a:gridCol>
                <a:gridCol w="2594425">
                  <a:extLst>
                    <a:ext uri="{9D8B030D-6E8A-4147-A177-3AD203B41FA5}">
                      <a16:colId xmlns:a16="http://schemas.microsoft.com/office/drawing/2014/main" val="353661608"/>
                    </a:ext>
                  </a:extLst>
                </a:gridCol>
              </a:tblGrid>
              <a:tr h="269623">
                <a:tc>
                  <a:txBody>
                    <a:bodyPr/>
                    <a:lstStyle/>
                    <a:p>
                      <a:r>
                        <a:rPr lang="en-P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PH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Consultations/Activities</a:t>
                      </a: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PH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Responsibilities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356359139"/>
                  </a:ext>
                </a:extLst>
              </a:tr>
              <a:tr h="119354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Inception Workshop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Working Group for Health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Brainstorming on strategy: Scenario building and ideation (2-3 breakouts)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recommendations of scoping study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Outcome: Draft outline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countries), DPs (main)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18327176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to 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Drafting of CAREC Health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93169778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#1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on draft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countries), DPs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38172146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 (tentative)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 reporting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408279571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#2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consultations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groups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26719666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to September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revisions of the strategy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32845445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#3</a:t>
                      </a:r>
                      <a:endParaRPr lang="en-PH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round of consultations 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(all countries)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812994526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r>
                        <a:rPr lang="en-US" sz="1200" strike="sng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September/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2021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Focal Points meeting (tentative)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Clear draft for presentation</a:t>
                      </a:r>
                      <a:endParaRPr lang="en-PH" sz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123843003"/>
                  </a:ext>
                </a:extLst>
              </a:tr>
              <a:tr h="29426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strategy ready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c/o Firm/ADB 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180630270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2021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Ministerial conference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78551709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2022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</a:t>
                      </a:r>
                      <a:endParaRPr lang="en-PH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PH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226433537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4C879C-772A-3146-A335-87DAC4B57894}"/>
              </a:ext>
            </a:extLst>
          </p:cNvPr>
          <p:cNvSpPr/>
          <p:nvPr/>
        </p:nvSpPr>
        <p:spPr>
          <a:xfrm>
            <a:off x="801512" y="1"/>
            <a:ext cx="232158" cy="1086677"/>
          </a:xfrm>
          <a:prstGeom prst="rect">
            <a:avLst/>
          </a:prstGeom>
          <a:gradFill flip="none" rotWithShape="1">
            <a:gsLst>
              <a:gs pos="33000">
                <a:srgbClr val="F67F28"/>
              </a:gs>
              <a:gs pos="87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A95CA-C374-0548-B7A7-72D67EFEAB1E}"/>
              </a:ext>
            </a:extLst>
          </p:cNvPr>
          <p:cNvSpPr txBox="1"/>
          <p:nvPr/>
        </p:nvSpPr>
        <p:spPr>
          <a:xfrm>
            <a:off x="8212695" y="122378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77A860-1B17-D64F-907F-83BFC61DCA99}"/>
              </a:ext>
            </a:extLst>
          </p:cNvPr>
          <p:cNvSpPr txBox="1"/>
          <p:nvPr/>
        </p:nvSpPr>
        <p:spPr>
          <a:xfrm>
            <a:off x="11399927" y="123877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563FCE-258B-EE4E-8122-AF716A4EABE9}"/>
              </a:ext>
            </a:extLst>
          </p:cNvPr>
          <p:cNvCxnSpPr>
            <a:cxnSpLocks/>
          </p:cNvCxnSpPr>
          <p:nvPr/>
        </p:nvCxnSpPr>
        <p:spPr>
          <a:xfrm>
            <a:off x="5860456" y="1377671"/>
            <a:ext cx="23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FFDBB8C-1C7D-7045-8449-110F297FADCF}"/>
              </a:ext>
            </a:extLst>
          </p:cNvPr>
          <p:cNvGraphicFramePr>
            <a:graphicFrameLocks noGrp="1"/>
          </p:cNvGraphicFramePr>
          <p:nvPr/>
        </p:nvGraphicFramePr>
        <p:xfrm>
          <a:off x="5824511" y="1551498"/>
          <a:ext cx="615737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761">
                  <a:extLst>
                    <a:ext uri="{9D8B030D-6E8A-4147-A177-3AD203B41FA5}">
                      <a16:colId xmlns:a16="http://schemas.microsoft.com/office/drawing/2014/main" val="2029544288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1617129846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2678371067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065433925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1033334853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941011036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791012243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060675565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3757779327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4278607990"/>
                    </a:ext>
                  </a:extLst>
                </a:gridCol>
                <a:gridCol w="559761">
                  <a:extLst>
                    <a:ext uri="{9D8B030D-6E8A-4147-A177-3AD203B41FA5}">
                      <a16:colId xmlns:a16="http://schemas.microsoft.com/office/drawing/2014/main" val="953787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055836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4A4E81-A39F-674D-8A7E-8E1CE1A05A4A}"/>
              </a:ext>
            </a:extLst>
          </p:cNvPr>
          <p:cNvCxnSpPr>
            <a:cxnSpLocks/>
          </p:cNvCxnSpPr>
          <p:nvPr/>
        </p:nvCxnSpPr>
        <p:spPr>
          <a:xfrm>
            <a:off x="8726076" y="1365178"/>
            <a:ext cx="234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2E96A0-E1AC-4041-A8D4-3018FCCE0001}"/>
              </a:ext>
            </a:extLst>
          </p:cNvPr>
          <p:cNvSpPr/>
          <p:nvPr/>
        </p:nvSpPr>
        <p:spPr>
          <a:xfrm>
            <a:off x="835975" y="1452888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Strategy Steps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6A0B6A-5ED2-DB4A-B5B1-E7F4D34C4671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953062" y="2028135"/>
            <a:ext cx="2850250" cy="62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D1D782F-042E-524D-8B74-652F61843268}"/>
              </a:ext>
            </a:extLst>
          </p:cNvPr>
          <p:cNvSpPr/>
          <p:nvPr/>
        </p:nvSpPr>
        <p:spPr>
          <a:xfrm>
            <a:off x="5803312" y="1905860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64A4EB0-387B-2D4D-85D6-66CBB48B9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277735"/>
              </p:ext>
            </p:extLst>
          </p:nvPr>
        </p:nvGraphicFramePr>
        <p:xfrm>
          <a:off x="673308" y="1911729"/>
          <a:ext cx="4663190" cy="4864080"/>
        </p:xfrm>
        <a:graphic>
          <a:graphicData uri="http://schemas.openxmlformats.org/drawingml/2006/table">
            <a:tbl>
              <a:tblPr/>
              <a:tblGrid>
                <a:gridCol w="4663190">
                  <a:extLst>
                    <a:ext uri="{9D8B030D-6E8A-4147-A177-3AD203B41FA5}">
                      <a16:colId xmlns:a16="http://schemas.microsoft.com/office/drawing/2014/main" val="308047792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brainstorming/ideation</a:t>
                      </a:r>
                    </a:p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765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Drafting of Strategy, data and information collection, assessments in-country coordination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84560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consultations (working level)</a:t>
                      </a:r>
                    </a:p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 </a:t>
                      </a:r>
                      <a:r>
                        <a:rPr lang="en-PH" sz="1400" b="1" i="0" u="none" strike="noStrike" dirty="0">
                          <a:solidFill>
                            <a:srgbClr val="EA532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consultations with WGH </a:t>
                      </a:r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(country groups) (Q3)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7308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revisions</a:t>
                      </a:r>
                    </a:p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18651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PH" sz="1400" b="1" i="0" u="none" strike="noStrike" dirty="0">
                          <a:solidFill>
                            <a:srgbClr val="EA532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 </a:t>
                      </a:r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final draft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06022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adjustments and National Focal Points meeting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332676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Strategy ready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26893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CAREC Ministerial Conference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approve the CAREC Health Strategy</a:t>
                      </a:r>
                    </a:p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5421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Finalization of Regional Investment Framework &amp;</a:t>
                      </a:r>
                    </a:p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implementation of strategy</a:t>
                      </a:r>
                    </a:p>
                  </a:txBody>
                  <a:tcPr marL="7440" marR="7440" marT="744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50300"/>
                  </a:ext>
                </a:extLst>
              </a:tr>
            </a:tbl>
          </a:graphicData>
        </a:graphic>
      </p:graphicFrame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D2F96CA-832C-8F47-97BF-7E9F3AE028E4}"/>
              </a:ext>
            </a:extLst>
          </p:cNvPr>
          <p:cNvSpPr/>
          <p:nvPr/>
        </p:nvSpPr>
        <p:spPr>
          <a:xfrm>
            <a:off x="5843228" y="2419181"/>
            <a:ext cx="3785453" cy="258705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9E475A6-7941-EE4E-893E-E8805621DD58}"/>
              </a:ext>
            </a:extLst>
          </p:cNvPr>
          <p:cNvSpPr/>
          <p:nvPr/>
        </p:nvSpPr>
        <p:spPr>
          <a:xfrm>
            <a:off x="8621406" y="4002393"/>
            <a:ext cx="1080000" cy="244548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8AC386A-4151-1842-8E74-C4CCC53EAC82}"/>
              </a:ext>
            </a:extLst>
          </p:cNvPr>
          <p:cNvSpPr/>
          <p:nvPr/>
        </p:nvSpPr>
        <p:spPr>
          <a:xfrm>
            <a:off x="9143499" y="4440947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FEA572-0F3C-3C49-A76C-50FCA2498B3F}"/>
              </a:ext>
            </a:extLst>
          </p:cNvPr>
          <p:cNvSpPr/>
          <p:nvPr/>
        </p:nvSpPr>
        <p:spPr>
          <a:xfrm>
            <a:off x="9143893" y="4913421"/>
            <a:ext cx="1620000" cy="272636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589C8AA-56BB-2844-8828-DF2CFD111616}"/>
              </a:ext>
            </a:extLst>
          </p:cNvPr>
          <p:cNvSpPr/>
          <p:nvPr/>
        </p:nvSpPr>
        <p:spPr>
          <a:xfrm>
            <a:off x="10310354" y="5407313"/>
            <a:ext cx="477370" cy="275864"/>
          </a:xfrm>
          <a:prstGeom prst="roundRect">
            <a:avLst>
              <a:gd name="adj" fmla="val 50000"/>
            </a:avLst>
          </a:prstGeom>
          <a:solidFill>
            <a:srgbClr val="F67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5D4315D-F299-2840-A09E-346549F053A4}"/>
              </a:ext>
            </a:extLst>
          </p:cNvPr>
          <p:cNvSpPr/>
          <p:nvPr/>
        </p:nvSpPr>
        <p:spPr>
          <a:xfrm>
            <a:off x="10421225" y="5898755"/>
            <a:ext cx="299804" cy="299804"/>
          </a:xfrm>
          <a:prstGeom prst="ellipse">
            <a:avLst/>
          </a:prstGeom>
          <a:solidFill>
            <a:srgbClr val="F67F28"/>
          </a:solidFill>
          <a:ln w="57150">
            <a:solidFill>
              <a:srgbClr val="EA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AC71BB-6871-3248-A56A-BE34BE9CD8F5}"/>
              </a:ext>
            </a:extLst>
          </p:cNvPr>
          <p:cNvSpPr/>
          <p:nvPr/>
        </p:nvSpPr>
        <p:spPr>
          <a:xfrm>
            <a:off x="11396459" y="6468524"/>
            <a:ext cx="540000" cy="244548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DB8662B-9ACE-0E4A-BBB4-A4FC200168FF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097780" y="2542297"/>
            <a:ext cx="745448" cy="62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F00201-4055-7544-B87A-D371FE40DD66}"/>
              </a:ext>
            </a:extLst>
          </p:cNvPr>
          <p:cNvCxnSpPr>
            <a:cxnSpLocks/>
          </p:cNvCxnSpPr>
          <p:nvPr/>
        </p:nvCxnSpPr>
        <p:spPr>
          <a:xfrm>
            <a:off x="2408419" y="5534583"/>
            <a:ext cx="79048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591F91-037B-ED43-B429-C87BC824F14B}"/>
              </a:ext>
            </a:extLst>
          </p:cNvPr>
          <p:cNvCxnSpPr>
            <a:cxnSpLocks/>
          </p:cNvCxnSpPr>
          <p:nvPr/>
        </p:nvCxnSpPr>
        <p:spPr>
          <a:xfrm>
            <a:off x="3425218" y="6046911"/>
            <a:ext cx="70928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61BDA5-AAFB-A040-80EB-04C966F3ED77}"/>
              </a:ext>
            </a:extLst>
          </p:cNvPr>
          <p:cNvCxnSpPr>
            <a:cxnSpLocks/>
          </p:cNvCxnSpPr>
          <p:nvPr/>
        </p:nvCxnSpPr>
        <p:spPr>
          <a:xfrm>
            <a:off x="4777740" y="6595262"/>
            <a:ext cx="66897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B81FBB1-C80E-7745-A8C4-5AB8882C3F47}"/>
              </a:ext>
            </a:extLst>
          </p:cNvPr>
          <p:cNvSpPr/>
          <p:nvPr/>
        </p:nvSpPr>
        <p:spPr>
          <a:xfrm>
            <a:off x="8632959" y="3541788"/>
            <a:ext cx="992304" cy="2587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rgbClr val="F67F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2DC4D3-589D-3A4A-82DB-E8D3CBDF90F9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4434840" y="3671141"/>
            <a:ext cx="4198119" cy="131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F7C5AC-161E-AB49-BC80-39CEF6752498}"/>
              </a:ext>
            </a:extLst>
          </p:cNvPr>
          <p:cNvCxnSpPr>
            <a:cxnSpLocks/>
          </p:cNvCxnSpPr>
          <p:nvPr/>
        </p:nvCxnSpPr>
        <p:spPr>
          <a:xfrm flipV="1">
            <a:off x="3809409" y="3108328"/>
            <a:ext cx="4198119" cy="1315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3B63EB6-83B4-F647-8A5E-6C6555D178F7}"/>
              </a:ext>
            </a:extLst>
          </p:cNvPr>
          <p:cNvSpPr/>
          <p:nvPr/>
        </p:nvSpPr>
        <p:spPr>
          <a:xfrm>
            <a:off x="7859049" y="2973316"/>
            <a:ext cx="540000" cy="244549"/>
          </a:xfrm>
          <a:prstGeom prst="roundRect">
            <a:avLst>
              <a:gd name="adj" fmla="val 50000"/>
            </a:avLst>
          </a:prstGeom>
          <a:solidFill>
            <a:srgbClr val="EA5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0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E25331B77CA957488C1EF5F6996D513D" ma:contentTypeVersion="7" ma:contentTypeDescription="" ma:contentTypeScope="" ma:versionID="7a55cb00fbd81e3b4548a42827587ecf">
  <xsd:schema xmlns:xsd="http://www.w3.org/2001/XMLSchema" xmlns:xs="http://www.w3.org/2001/XMLSchema" xmlns:p="http://schemas.microsoft.com/office/2006/metadata/properties" xmlns:ns2="c1fdd505-2570-46c2-bd04-3e0f2d874cf5" xmlns:ns3="374793f7-8f2b-4177-9cc3-2a8d0cfae40f" xmlns:ns4="503a8e5b-f025-4d7b-b30b-6bbfaca6c044" targetNamespace="http://schemas.microsoft.com/office/2006/metadata/properties" ma:root="true" ma:fieldsID="8e046bcdcddbd892baa3a9ccf0d18d8a" ns2:_="" ns3:_="" ns4:_="">
    <xsd:import namespace="c1fdd505-2570-46c2-bd04-3e0f2d874cf5"/>
    <xsd:import namespace="374793f7-8f2b-4177-9cc3-2a8d0cfae40f"/>
    <xsd:import namespace="503a8e5b-f025-4d7b-b30b-6bbfaca6c044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k985dbdc596c44d7acaf8184f33920f0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3:TaxKeywordTaxHTField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3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4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k985dbdc596c44d7acaf8184f33920f0" ma:index="16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d1b14b197747dfafc19f70ff45d4f6" ma:index="17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8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0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1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3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6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0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1" nillable="true" ma:displayName="TaxKeywordTaxHTField" ma:hidden="true" ma:internalName="TaxKeywordTaxHTField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2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k985dbdc596c44d7acaf8184f33920f0 xmlns="c1fdd505-2570-46c2-bd04-3e0f2d874cf5">
      <Terms xmlns="http://schemas.microsoft.com/office/infopath/2007/PartnerControls"/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d01a0ce1b141461dbfb235a3ab729a2c xmlns="c1fdd505-2570-46c2-bd04-3e0f2d874cf5">
      <Terms xmlns="http://schemas.microsoft.com/office/infopath/2007/PartnerControls"/>
    </d01a0ce1b141461dbfb235a3ab729a2c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3</Value>
      <Value>2</Value>
      <Value>1</Value>
    </TaxCatchAll>
    <TaxKeywordTaxHTField xmlns="374793f7-8f2b-4177-9cc3-2a8d0cfae40f" xsi:nil="true"/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69A1CDAE-343D-4617-9E09-FC9FD52E4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374793f7-8f2b-4177-9cc3-2a8d0cfae40f"/>
    <ds:schemaRef ds:uri="503a8e5b-f025-4d7b-b30b-6bbfaca6c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A6F766-5968-43D1-9D63-3AF2979ED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5A7A2-4590-46D3-A776-D6EF12DCB4C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254BBA2-EB7D-426B-9DE7-B45BF55A9373}">
  <ds:schemaRefs>
    <ds:schemaRef ds:uri="374793f7-8f2b-4177-9cc3-2a8d0cfae40f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d602645-7b66-42ab-a938-780c25dca67f"/>
    <ds:schemaRef ds:uri="c1fdd505-2570-46c2-bd04-3e0f2d874cf5"/>
    <ds:schemaRef ds:uri="503a8e5b-f025-4d7b-b30b-6bbfaca6c0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505</Words>
  <Application>Microsoft Office PowerPoint</Application>
  <PresentationFormat>Widescreen</PresentationFormat>
  <Paragraphs>112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Timeline for development of CAREC Health Strategy 2030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Regional Health Threats</dc:title>
  <dc:creator>Keisuke Taketani</dc:creator>
  <cp:lastModifiedBy>Kirthi Ramesh</cp:lastModifiedBy>
  <cp:revision>156</cp:revision>
  <dcterms:created xsi:type="dcterms:W3CDTF">2020-09-02T02:19:54Z</dcterms:created>
  <dcterms:modified xsi:type="dcterms:W3CDTF">2021-06-18T02:29:21Z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Country">
    <vt:lpwstr/>
  </property>
  <property fmtid="{D5CDD505-2E9C-101B-9397-08002B2CF9AE}" pid="3" name="ContentTypeId">
    <vt:lpwstr>0x010100A3BFD338C4D69F46BE33AA49AB50870100E25331B77CA957488C1EF5F6996D513D</vt:lpwstr>
  </property>
  <property fmtid="{D5CDD505-2E9C-101B-9397-08002B2CF9AE}" pid="4" name="ADBProjectDocumentType">
    <vt:lpwstr/>
  </property>
  <property fmtid="{D5CDD505-2E9C-101B-9397-08002B2CF9AE}" pid="5" name="ADBProject">
    <vt:lpwstr/>
  </property>
  <property fmtid="{D5CDD505-2E9C-101B-9397-08002B2CF9AE}" pid="6" name="ADBContentGroup">
    <vt:lpwstr>2;#CWRD|6d71ff58-4882-4388-ab5c-218969b1e9c8</vt:lpwstr>
  </property>
  <property fmtid="{D5CDD505-2E9C-101B-9397-08002B2CF9AE}" pid="7" name="ADBSector">
    <vt:lpwstr/>
  </property>
  <property fmtid="{D5CDD505-2E9C-101B-9397-08002B2CF9AE}" pid="8" name="ADBDivision">
    <vt:lpwstr>5;#CWSS|47e580bc-afd7-4809-9bd0-300516869dea</vt:lpwstr>
  </property>
  <property fmtid="{D5CDD505-2E9C-101B-9397-08002B2CF9AE}" pid="9" name="ADBDocumentSecurity">
    <vt:lpwstr/>
  </property>
  <property fmtid="{D5CDD505-2E9C-101B-9397-08002B2CF9AE}" pid="10" name="ADBDocumentLanguage">
    <vt:lpwstr>1;#English|16ac8743-31bb-43f8-9a73-533a041667d6</vt:lpwstr>
  </property>
  <property fmtid="{D5CDD505-2E9C-101B-9397-08002B2CF9AE}" pid="11" name="Segment">
    <vt:lpwstr/>
  </property>
  <property fmtid="{D5CDD505-2E9C-101B-9397-08002B2CF9AE}" pid="12" name="ADBSubRegion">
    <vt:lpwstr/>
  </property>
  <property fmtid="{D5CDD505-2E9C-101B-9397-08002B2CF9AE}" pid="13" name="ADBDepartmentOwner">
    <vt:lpwstr>3;#CWRD|6d71ff58-4882-4388-ab5c-218969b1e9c8</vt:lpwstr>
  </property>
  <property fmtid="{D5CDD505-2E9C-101B-9397-08002B2CF9AE}" pid="14" name="TaxKeyword">
    <vt:lpwstr/>
  </property>
  <property fmtid="{D5CDD505-2E9C-101B-9397-08002B2CF9AE}" pid="15" name="SharedWithUsers">
    <vt:lpwstr>111;#Safdar Parvez;#492;#Saad Abdullah Paracha;#677;#Alzeus R. Alzate;#103;#Licel D. Calderon-Tanquintic;#100;#Irene S. De Roma;#2252;#Mary Ann Magadia;#123;#Jennifer Lapis</vt:lpwstr>
  </property>
  <property fmtid="{D5CDD505-2E9C-101B-9397-08002B2CF9AE}" pid="16" name="ADBCountryDocumentType">
    <vt:lpwstr/>
  </property>
  <property fmtid="{D5CDD505-2E9C-101B-9397-08002B2CF9AE}" pid="17" name="de77c5b4d20d4bdeb0b6d09350193e53">
    <vt:lpwstr/>
  </property>
</Properties>
</file>