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3" r:id="rId5"/>
  </p:sldMasterIdLst>
  <p:notesMasterIdLst>
    <p:notesMasterId r:id="rId18"/>
  </p:notesMasterIdLst>
  <p:sldIdLst>
    <p:sldId id="256" r:id="rId6"/>
    <p:sldId id="4223" r:id="rId7"/>
    <p:sldId id="4243" r:id="rId8"/>
    <p:sldId id="4237" r:id="rId9"/>
    <p:sldId id="4244" r:id="rId10"/>
    <p:sldId id="4250" r:id="rId11"/>
    <p:sldId id="4246" r:id="rId12"/>
    <p:sldId id="4251" r:id="rId13"/>
    <p:sldId id="4235" r:id="rId14"/>
    <p:sldId id="4245" r:id="rId15"/>
    <p:sldId id="4248" r:id="rId16"/>
    <p:sldId id="292" r:id="rId17"/>
  </p:sldIdLst>
  <p:sldSz cx="12192000" cy="6858000"/>
  <p:notesSz cx="6858000" cy="9144000"/>
  <p:defaultTextStyle>
    <a:defPPr>
      <a:defRPr lang="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5B6A66C-5BEB-797B-DA42-AA07FD80DF5C}" name="Kristian Rosbach" initials="" userId="S::krosbach@adb.org::e2effc9c-be0f-4f87-9084-899dab34dd34" providerId="AD"/>
  <p188:author id="{02308AAF-FF36-93AA-42C7-72639A234AF5}" name="Matteo Mode'" initials="MM" userId="S::mmode.consultant@adb.org::6e3ea8e5-b00a-4313-a3ba-2f0a76ca1ea7" providerId="AD"/>
  <p188:author id="{C1B37AE9-EEFB-9F4B-DEA6-FBDFFCD6FC35}" name="Carmen Maria Garcia Perez" initials="CG" userId="S::cgarciaperez@adb.org::9c97a273-694c-487f-bc77-cb7dfef6b93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teo Mode" initials="MM" lastIdx="1" clrIdx="0">
    <p:extLst>
      <p:ext uri="{19B8F6BF-5375-455C-9EA6-DF929625EA0E}">
        <p15:presenceInfo xmlns:p15="http://schemas.microsoft.com/office/powerpoint/2012/main" userId="Matteo Mod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D49920-A25B-E84A-89C3-04F758DDDE3D}" v="670" dt="2024-07-05T11:28:32.268"/>
    <p1510:client id="{A7CE8235-56CE-EEB4-813B-BAF6C404D5FD}" v="19" dt="2024-07-05T10:03:51.612"/>
    <p1510:client id="{AC75156C-A991-53FA-8130-98DBC2F1EE77}" v="94" dt="2024-07-05T09:31:53.496"/>
    <p1510:client id="{E8D3A734-1922-6A7F-4B78-1BF184A82243}" v="13" dt="2024-07-05T08:37:45.973"/>
    <p1510:client id="{F545D816-9B26-AE88-F6FF-6490C95C8631}" v="29" dt="2024-07-05T08:53:03.3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8" d="100"/>
          <a:sy n="78" d="100"/>
        </p:scale>
        <p:origin x="732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6/11/relationships/changesInfo" Target="changesInfos/changesInfo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men Maria Garcia Perez" userId="S::cgarciaperez@adb.org::9c97a273-694c-487f-bc77-cb7dfef6b93d" providerId="AD" clId="Web-{E8D3A734-1922-6A7F-4B78-1BF184A82243}"/>
    <pc:docChg chg="modSld">
      <pc:chgData name="Carmen Maria Garcia Perez" userId="S::cgarciaperez@adb.org::9c97a273-694c-487f-bc77-cb7dfef6b93d" providerId="AD" clId="Web-{E8D3A734-1922-6A7F-4B78-1BF184A82243}" dt="2024-07-05T08:37:38.926" v="1"/>
      <pc:docMkLst>
        <pc:docMk/>
      </pc:docMkLst>
      <pc:sldChg chg="modSp modCm">
        <pc:chgData name="Carmen Maria Garcia Perez" userId="S::cgarciaperez@adb.org::9c97a273-694c-487f-bc77-cb7dfef6b93d" providerId="AD" clId="Web-{E8D3A734-1922-6A7F-4B78-1BF184A82243}" dt="2024-07-05T08:37:38.926" v="1"/>
        <pc:sldMkLst>
          <pc:docMk/>
          <pc:sldMk cId="3597705206" sldId="4248"/>
        </pc:sldMkLst>
        <pc:graphicFrameChg chg="modGraphic">
          <ac:chgData name="Carmen Maria Garcia Perez" userId="S::cgarciaperez@adb.org::9c97a273-694c-487f-bc77-cb7dfef6b93d" providerId="AD" clId="Web-{E8D3A734-1922-6A7F-4B78-1BF184A82243}" dt="2024-07-05T08:37:38.926" v="1"/>
          <ac:graphicFrameMkLst>
            <pc:docMk/>
            <pc:sldMk cId="3597705206" sldId="4248"/>
            <ac:graphicFrameMk id="3" creationId="{AEFB4857-204E-A2BF-D9C1-D525BF5D8A9B}"/>
          </ac:graphicFrameMkLst>
        </pc:graphicFrameChg>
      </pc:sldChg>
    </pc:docChg>
  </pc:docChgLst>
  <pc:docChgLst>
    <pc:chgData name="Carmen Maria Garcia Perez" userId="S::cgarciaperez@adb.org::9c97a273-694c-487f-bc77-cb7dfef6b93d" providerId="AD" clId="Web-{AC75156C-A991-53FA-8130-98DBC2F1EE77}"/>
    <pc:docChg chg="modSld">
      <pc:chgData name="Carmen Maria Garcia Perez" userId="S::cgarciaperez@adb.org::9c97a273-694c-487f-bc77-cb7dfef6b93d" providerId="AD" clId="Web-{AC75156C-A991-53FA-8130-98DBC2F1EE77}" dt="2024-07-05T09:31:52.715" v="88" actId="20577"/>
      <pc:docMkLst>
        <pc:docMk/>
      </pc:docMkLst>
      <pc:sldChg chg="modSp">
        <pc:chgData name="Carmen Maria Garcia Perez" userId="S::cgarciaperez@adb.org::9c97a273-694c-487f-bc77-cb7dfef6b93d" providerId="AD" clId="Web-{AC75156C-A991-53FA-8130-98DBC2F1EE77}" dt="2024-07-05T09:31:52.715" v="88" actId="20577"/>
        <pc:sldMkLst>
          <pc:docMk/>
          <pc:sldMk cId="389301103" sldId="4251"/>
        </pc:sldMkLst>
        <pc:spChg chg="mod">
          <ac:chgData name="Carmen Maria Garcia Perez" userId="S::cgarciaperez@adb.org::9c97a273-694c-487f-bc77-cb7dfef6b93d" providerId="AD" clId="Web-{AC75156C-A991-53FA-8130-98DBC2F1EE77}" dt="2024-07-05T09:16:52.413" v="2" actId="20577"/>
          <ac:spMkLst>
            <pc:docMk/>
            <pc:sldMk cId="389301103" sldId="4251"/>
            <ac:spMk id="36" creationId="{F88D0FD9-6DEC-4F6B-8D1D-519D9DF077B3}"/>
          </ac:spMkLst>
        </pc:spChg>
        <pc:spChg chg="mod">
          <ac:chgData name="Carmen Maria Garcia Perez" userId="S::cgarciaperez@adb.org::9c97a273-694c-487f-bc77-cb7dfef6b93d" providerId="AD" clId="Web-{AC75156C-A991-53FA-8130-98DBC2F1EE77}" dt="2024-07-05T09:16:55.553" v="4" actId="20577"/>
          <ac:spMkLst>
            <pc:docMk/>
            <pc:sldMk cId="389301103" sldId="4251"/>
            <ac:spMk id="39" creationId="{4C56E384-B7E9-4D40-BAB1-8A360182A731}"/>
          </ac:spMkLst>
        </pc:spChg>
        <pc:spChg chg="mod">
          <ac:chgData name="Carmen Maria Garcia Perez" userId="S::cgarciaperez@adb.org::9c97a273-694c-487f-bc77-cb7dfef6b93d" providerId="AD" clId="Web-{AC75156C-A991-53FA-8130-98DBC2F1EE77}" dt="2024-07-05T09:31:31.511" v="85" actId="1076"/>
          <ac:spMkLst>
            <pc:docMk/>
            <pc:sldMk cId="389301103" sldId="4251"/>
            <ac:spMk id="51" creationId="{4B373B79-2168-40B1-9FC0-74C0CC9A784F}"/>
          </ac:spMkLst>
        </pc:spChg>
        <pc:spChg chg="mod">
          <ac:chgData name="Carmen Maria Garcia Perez" userId="S::cgarciaperez@adb.org::9c97a273-694c-487f-bc77-cb7dfef6b93d" providerId="AD" clId="Web-{AC75156C-A991-53FA-8130-98DBC2F1EE77}" dt="2024-07-05T09:31:00.761" v="81" actId="1076"/>
          <ac:spMkLst>
            <pc:docMk/>
            <pc:sldMk cId="389301103" sldId="4251"/>
            <ac:spMk id="55" creationId="{3B51FE7D-D47B-47D8-8CC6-F2E10479A116}"/>
          </ac:spMkLst>
        </pc:spChg>
        <pc:spChg chg="mod">
          <ac:chgData name="Carmen Maria Garcia Perez" userId="S::cgarciaperez@adb.org::9c97a273-694c-487f-bc77-cb7dfef6b93d" providerId="AD" clId="Web-{AC75156C-A991-53FA-8130-98DBC2F1EE77}" dt="2024-07-05T09:31:52.715" v="88" actId="20577"/>
          <ac:spMkLst>
            <pc:docMk/>
            <pc:sldMk cId="389301103" sldId="4251"/>
            <ac:spMk id="57" creationId="{3E7D8038-9841-4BEF-8F9C-66BFF1C46EFD}"/>
          </ac:spMkLst>
        </pc:spChg>
        <pc:spChg chg="mod">
          <ac:chgData name="Carmen Maria Garcia Perez" userId="S::cgarciaperez@adb.org::9c97a273-694c-487f-bc77-cb7dfef6b93d" providerId="AD" clId="Web-{AC75156C-A991-53FA-8130-98DBC2F1EE77}" dt="2024-07-05T09:30:49.495" v="80" actId="20577"/>
          <ac:spMkLst>
            <pc:docMk/>
            <pc:sldMk cId="389301103" sldId="4251"/>
            <ac:spMk id="60" creationId="{6CA0B816-0A1C-4D2F-AC76-FBBD0A0C7326}"/>
          </ac:spMkLst>
        </pc:spChg>
        <pc:spChg chg="mod">
          <ac:chgData name="Carmen Maria Garcia Perez" userId="S::cgarciaperez@adb.org::9c97a273-694c-487f-bc77-cb7dfef6b93d" providerId="AD" clId="Web-{AC75156C-A991-53FA-8130-98DBC2F1EE77}" dt="2024-07-05T09:30:26.479" v="70" actId="14100"/>
          <ac:spMkLst>
            <pc:docMk/>
            <pc:sldMk cId="389301103" sldId="4251"/>
            <ac:spMk id="74" creationId="{8FD4367E-E0C2-4989-B6A9-39FDD89C1423}"/>
          </ac:spMkLst>
        </pc:spChg>
        <pc:spChg chg="mod">
          <ac:chgData name="Carmen Maria Garcia Perez" userId="S::cgarciaperez@adb.org::9c97a273-694c-487f-bc77-cb7dfef6b93d" providerId="AD" clId="Web-{AC75156C-A991-53FA-8130-98DBC2F1EE77}" dt="2024-07-05T09:31:23.464" v="84" actId="1076"/>
          <ac:spMkLst>
            <pc:docMk/>
            <pc:sldMk cId="389301103" sldId="4251"/>
            <ac:spMk id="75" creationId="{FA7F01B0-435E-4A46-84D4-C6966A032E4E}"/>
          </ac:spMkLst>
        </pc:spChg>
      </pc:sldChg>
    </pc:docChg>
  </pc:docChgLst>
  <pc:docChgLst>
    <pc:chgData name="Carmen Maria Garcia Perez" userId="9c97a273-694c-487f-bc77-cb7dfef6b93d" providerId="ADAL" clId="{78B9CE57-5BA5-451A-BD49-ECEEFCA02296}"/>
    <pc:docChg chg="undo custSel addSld delSld modSld">
      <pc:chgData name="Carmen Maria Garcia Perez" userId="9c97a273-694c-487f-bc77-cb7dfef6b93d" providerId="ADAL" clId="{78B9CE57-5BA5-451A-BD49-ECEEFCA02296}" dt="2024-07-04T08:23:28.894" v="2708"/>
      <pc:docMkLst>
        <pc:docMk/>
      </pc:docMkLst>
      <pc:sldChg chg="modSp mod">
        <pc:chgData name="Carmen Maria Garcia Perez" userId="9c97a273-694c-487f-bc77-cb7dfef6b93d" providerId="ADAL" clId="{78B9CE57-5BA5-451A-BD49-ECEEFCA02296}" dt="2024-07-04T03:34:07.916" v="2560" actId="404"/>
        <pc:sldMkLst>
          <pc:docMk/>
          <pc:sldMk cId="686862871" sldId="292"/>
        </pc:sldMkLst>
        <pc:spChg chg="mod">
          <ac:chgData name="Carmen Maria Garcia Perez" userId="9c97a273-694c-487f-bc77-cb7dfef6b93d" providerId="ADAL" clId="{78B9CE57-5BA5-451A-BD49-ECEEFCA02296}" dt="2024-07-04T03:34:07.916" v="2560" actId="404"/>
          <ac:spMkLst>
            <pc:docMk/>
            <pc:sldMk cId="686862871" sldId="292"/>
            <ac:spMk id="12" creationId="{399334BB-0A8A-F6F9-1879-E5F87E67B678}"/>
          </ac:spMkLst>
        </pc:spChg>
      </pc:sldChg>
      <pc:sldChg chg="modSp mod">
        <pc:chgData name="Carmen Maria Garcia Perez" userId="9c97a273-694c-487f-bc77-cb7dfef6b93d" providerId="ADAL" clId="{78B9CE57-5BA5-451A-BD49-ECEEFCA02296}" dt="2024-07-04T03:31:04.972" v="2380" actId="20577"/>
        <pc:sldMkLst>
          <pc:docMk/>
          <pc:sldMk cId="2129228857" sldId="4223"/>
        </pc:sldMkLst>
        <pc:spChg chg="mod">
          <ac:chgData name="Carmen Maria Garcia Perez" userId="9c97a273-694c-487f-bc77-cb7dfef6b93d" providerId="ADAL" clId="{78B9CE57-5BA5-451A-BD49-ECEEFCA02296}" dt="2024-07-04T02:32:05.662" v="323" actId="404"/>
          <ac:spMkLst>
            <pc:docMk/>
            <pc:sldMk cId="2129228857" sldId="4223"/>
            <ac:spMk id="4" creationId="{164A99C1-B9FD-4A36-B591-6B3168F188E8}"/>
          </ac:spMkLst>
        </pc:spChg>
        <pc:spChg chg="mod">
          <ac:chgData name="Carmen Maria Garcia Perez" userId="9c97a273-694c-487f-bc77-cb7dfef6b93d" providerId="ADAL" clId="{78B9CE57-5BA5-451A-BD49-ECEEFCA02296}" dt="2024-07-04T03:31:04.972" v="2380" actId="20577"/>
          <ac:spMkLst>
            <pc:docMk/>
            <pc:sldMk cId="2129228857" sldId="4223"/>
            <ac:spMk id="76" creationId="{597B1140-3BC5-455C-AACF-D0D71169CCD0}"/>
          </ac:spMkLst>
        </pc:spChg>
      </pc:sldChg>
      <pc:sldChg chg="del">
        <pc:chgData name="Carmen Maria Garcia Perez" userId="9c97a273-694c-487f-bc77-cb7dfef6b93d" providerId="ADAL" clId="{78B9CE57-5BA5-451A-BD49-ECEEFCA02296}" dt="2024-07-04T03:31:58.541" v="2390" actId="47"/>
        <pc:sldMkLst>
          <pc:docMk/>
          <pc:sldMk cId="3474077642" sldId="4227"/>
        </pc:sldMkLst>
      </pc:sldChg>
      <pc:sldChg chg="addSp delSp modSp mod">
        <pc:chgData name="Carmen Maria Garcia Perez" userId="9c97a273-694c-487f-bc77-cb7dfef6b93d" providerId="ADAL" clId="{78B9CE57-5BA5-451A-BD49-ECEEFCA02296}" dt="2024-07-04T08:22:25.045" v="2685" actId="20577"/>
        <pc:sldMkLst>
          <pc:docMk/>
          <pc:sldMk cId="555078758" sldId="4235"/>
        </pc:sldMkLst>
        <pc:spChg chg="add del mod">
          <ac:chgData name="Carmen Maria Garcia Perez" userId="9c97a273-694c-487f-bc77-cb7dfef6b93d" providerId="ADAL" clId="{78B9CE57-5BA5-451A-BD49-ECEEFCA02296}" dt="2024-07-04T03:21:31.703" v="2164" actId="478"/>
          <ac:spMkLst>
            <pc:docMk/>
            <pc:sldMk cId="555078758" sldId="4235"/>
            <ac:spMk id="3" creationId="{CDC6AE4B-2DDF-CB59-EBFA-ED5A6165B71F}"/>
          </ac:spMkLst>
        </pc:spChg>
        <pc:spChg chg="del mod">
          <ac:chgData name="Carmen Maria Garcia Perez" userId="9c97a273-694c-487f-bc77-cb7dfef6b93d" providerId="ADAL" clId="{78B9CE57-5BA5-451A-BD49-ECEEFCA02296}" dt="2024-07-04T03:21:28.476" v="2162" actId="478"/>
          <ac:spMkLst>
            <pc:docMk/>
            <pc:sldMk cId="555078758" sldId="4235"/>
            <ac:spMk id="4" creationId="{164A99C1-B9FD-4A36-B591-6B3168F188E8}"/>
          </ac:spMkLst>
        </pc:spChg>
        <pc:spChg chg="mod">
          <ac:chgData name="Carmen Maria Garcia Perez" userId="9c97a273-694c-487f-bc77-cb7dfef6b93d" providerId="ADAL" clId="{78B9CE57-5BA5-451A-BD49-ECEEFCA02296}" dt="2024-07-04T08:22:25.045" v="2685" actId="20577"/>
          <ac:spMkLst>
            <pc:docMk/>
            <pc:sldMk cId="555078758" sldId="4235"/>
            <ac:spMk id="5" creationId="{0445EDD7-81FA-4AAA-96AC-A482894FC634}"/>
          </ac:spMkLst>
        </pc:spChg>
        <pc:spChg chg="del">
          <ac:chgData name="Carmen Maria Garcia Perez" userId="9c97a273-694c-487f-bc77-cb7dfef6b93d" providerId="ADAL" clId="{78B9CE57-5BA5-451A-BD49-ECEEFCA02296}" dt="2024-07-04T03:26:04.664" v="2258" actId="478"/>
          <ac:spMkLst>
            <pc:docMk/>
            <pc:sldMk cId="555078758" sldId="4235"/>
            <ac:spMk id="6" creationId="{2DAF6F6B-9636-40DF-97DD-06D9459DA75D}"/>
          </ac:spMkLst>
        </pc:spChg>
        <pc:spChg chg="add mod">
          <ac:chgData name="Carmen Maria Garcia Perez" userId="9c97a273-694c-487f-bc77-cb7dfef6b93d" providerId="ADAL" clId="{78B9CE57-5BA5-451A-BD49-ECEEFCA02296}" dt="2024-07-04T03:22:06.092" v="2237" actId="20577"/>
          <ac:spMkLst>
            <pc:docMk/>
            <pc:sldMk cId="555078758" sldId="4235"/>
            <ac:spMk id="7" creationId="{7CF725F0-2DD5-CD49-A074-44FC5687894B}"/>
          </ac:spMkLst>
        </pc:spChg>
        <pc:spChg chg="add mod">
          <ac:chgData name="Carmen Maria Garcia Perez" userId="9c97a273-694c-487f-bc77-cb7dfef6b93d" providerId="ADAL" clId="{78B9CE57-5BA5-451A-BD49-ECEEFCA02296}" dt="2024-07-04T03:26:53.830" v="2268" actId="1076"/>
          <ac:spMkLst>
            <pc:docMk/>
            <pc:sldMk cId="555078758" sldId="4235"/>
            <ac:spMk id="8" creationId="{81B5D842-575D-4969-BE85-15B508D2AB7E}"/>
          </ac:spMkLst>
        </pc:spChg>
      </pc:sldChg>
      <pc:sldChg chg="addSp delSp modSp mod addCm">
        <pc:chgData name="Carmen Maria Garcia Perez" userId="9c97a273-694c-487f-bc77-cb7dfef6b93d" providerId="ADAL" clId="{78B9CE57-5BA5-451A-BD49-ECEEFCA02296}" dt="2024-07-04T08:21:54.710" v="2671" actId="14734"/>
        <pc:sldMkLst>
          <pc:docMk/>
          <pc:sldMk cId="3496786063" sldId="4237"/>
        </pc:sldMkLst>
        <pc:spChg chg="add mod">
          <ac:chgData name="Carmen Maria Garcia Perez" userId="9c97a273-694c-487f-bc77-cb7dfef6b93d" providerId="ADAL" clId="{78B9CE57-5BA5-451A-BD49-ECEEFCA02296}" dt="2024-07-04T02:50:59.705" v="704" actId="20577"/>
          <ac:spMkLst>
            <pc:docMk/>
            <pc:sldMk cId="3496786063" sldId="4237"/>
            <ac:spMk id="2" creationId="{517DBA52-C64C-2D29-7E30-228EB21D1E41}"/>
          </ac:spMkLst>
        </pc:spChg>
        <pc:spChg chg="del">
          <ac:chgData name="Carmen Maria Garcia Perez" userId="9c97a273-694c-487f-bc77-cb7dfef6b93d" providerId="ADAL" clId="{78B9CE57-5BA5-451A-BD49-ECEEFCA02296}" dt="2024-07-04T02:38:28.387" v="477" actId="478"/>
          <ac:spMkLst>
            <pc:docMk/>
            <pc:sldMk cId="3496786063" sldId="4237"/>
            <ac:spMk id="4" creationId="{164A99C1-B9FD-4A36-B591-6B3168F188E8}"/>
          </ac:spMkLst>
        </pc:spChg>
        <pc:spChg chg="add del mod">
          <ac:chgData name="Carmen Maria Garcia Perez" userId="9c97a273-694c-487f-bc77-cb7dfef6b93d" providerId="ADAL" clId="{78B9CE57-5BA5-451A-BD49-ECEEFCA02296}" dt="2024-07-04T02:38:29.538" v="478" actId="478"/>
          <ac:spMkLst>
            <pc:docMk/>
            <pc:sldMk cId="3496786063" sldId="4237"/>
            <ac:spMk id="8" creationId="{DD520D50-03E3-54BF-6700-30EC95D449AD}"/>
          </ac:spMkLst>
        </pc:spChg>
        <pc:graphicFrameChg chg="mod modGraphic">
          <ac:chgData name="Carmen Maria Garcia Perez" userId="9c97a273-694c-487f-bc77-cb7dfef6b93d" providerId="ADAL" clId="{78B9CE57-5BA5-451A-BD49-ECEEFCA02296}" dt="2024-07-04T08:21:54.710" v="2671" actId="14734"/>
          <ac:graphicFrameMkLst>
            <pc:docMk/>
            <pc:sldMk cId="3496786063" sldId="4237"/>
            <ac:graphicFrameMk id="3" creationId="{D9CDB659-ECF3-4887-8F51-EEACD663D615}"/>
          </ac:graphicFrameMkLst>
        </pc:graphicFrameChg>
        <pc:graphicFrameChg chg="mod">
          <ac:chgData name="Carmen Maria Garcia Perez" userId="9c97a273-694c-487f-bc77-cb7dfef6b93d" providerId="ADAL" clId="{78B9CE57-5BA5-451A-BD49-ECEEFCA02296}" dt="2024-07-04T02:41:34.415" v="510" actId="20577"/>
          <ac:graphicFrameMkLst>
            <pc:docMk/>
            <pc:sldMk cId="3496786063" sldId="4237"/>
            <ac:graphicFrameMk id="5" creationId="{4A586AB4-658A-48C6-B0A9-72741798A8E8}"/>
          </ac:graphicFrameMkLst>
        </pc:graphicFrameChg>
        <pc:graphicFrameChg chg="mod">
          <ac:chgData name="Carmen Maria Garcia Perez" userId="9c97a273-694c-487f-bc77-cb7dfef6b93d" providerId="ADAL" clId="{78B9CE57-5BA5-451A-BD49-ECEEFCA02296}" dt="2024-07-04T02:42:37.300" v="562" actId="20577"/>
          <ac:graphicFrameMkLst>
            <pc:docMk/>
            <pc:sldMk cId="3496786063" sldId="4237"/>
            <ac:graphicFrameMk id="6" creationId="{38FD94A7-F505-4635-BD62-3952968B7A44}"/>
          </ac:graphicFrameMkLst>
        </pc:graphicFrameChg>
      </pc:sldChg>
      <pc:sldChg chg="del">
        <pc:chgData name="Carmen Maria Garcia Perez" userId="9c97a273-694c-487f-bc77-cb7dfef6b93d" providerId="ADAL" clId="{78B9CE57-5BA5-451A-BD49-ECEEFCA02296}" dt="2024-07-04T02:53:33.774" v="722" actId="47"/>
        <pc:sldMkLst>
          <pc:docMk/>
          <pc:sldMk cId="859691492" sldId="4238"/>
        </pc:sldMkLst>
      </pc:sldChg>
      <pc:sldChg chg="delSp modSp del mod">
        <pc:chgData name="Carmen Maria Garcia Perez" userId="9c97a273-694c-487f-bc77-cb7dfef6b93d" providerId="ADAL" clId="{78B9CE57-5BA5-451A-BD49-ECEEFCA02296}" dt="2024-07-04T03:01:45.372" v="1338" actId="47"/>
        <pc:sldMkLst>
          <pc:docMk/>
          <pc:sldMk cId="3940916738" sldId="4239"/>
        </pc:sldMkLst>
        <pc:spChg chg="del mod">
          <ac:chgData name="Carmen Maria Garcia Perez" userId="9c97a273-694c-487f-bc77-cb7dfef6b93d" providerId="ADAL" clId="{78B9CE57-5BA5-451A-BD49-ECEEFCA02296}" dt="2024-07-04T02:53:44.935" v="725"/>
          <ac:spMkLst>
            <pc:docMk/>
            <pc:sldMk cId="3940916738" sldId="4239"/>
            <ac:spMk id="76" creationId="{597B1140-3BC5-455C-AACF-D0D71169CCD0}"/>
          </ac:spMkLst>
        </pc:spChg>
      </pc:sldChg>
      <pc:sldChg chg="addSp delSp modSp del mod">
        <pc:chgData name="Carmen Maria Garcia Perez" userId="9c97a273-694c-487f-bc77-cb7dfef6b93d" providerId="ADAL" clId="{78B9CE57-5BA5-451A-BD49-ECEEFCA02296}" dt="2024-07-04T03:30:50.094" v="2375" actId="47"/>
        <pc:sldMkLst>
          <pc:docMk/>
          <pc:sldMk cId="2293329166" sldId="4240"/>
        </pc:sldMkLst>
        <pc:spChg chg="add del mod">
          <ac:chgData name="Carmen Maria Garcia Perez" userId="9c97a273-694c-487f-bc77-cb7dfef6b93d" providerId="ADAL" clId="{78B9CE57-5BA5-451A-BD49-ECEEFCA02296}" dt="2024-07-04T03:27:40.564" v="2288" actId="478"/>
          <ac:spMkLst>
            <pc:docMk/>
            <pc:sldMk cId="2293329166" sldId="4240"/>
            <ac:spMk id="3" creationId="{9A4C8564-1AFD-EF8C-2D63-B9B57B4AC90F}"/>
          </ac:spMkLst>
        </pc:spChg>
        <pc:spChg chg="del">
          <ac:chgData name="Carmen Maria Garcia Perez" userId="9c97a273-694c-487f-bc77-cb7dfef6b93d" providerId="ADAL" clId="{78B9CE57-5BA5-451A-BD49-ECEEFCA02296}" dt="2024-07-04T03:27:37.367" v="2287" actId="478"/>
          <ac:spMkLst>
            <pc:docMk/>
            <pc:sldMk cId="2293329166" sldId="4240"/>
            <ac:spMk id="4" creationId="{164A99C1-B9FD-4A36-B591-6B3168F188E8}"/>
          </ac:spMkLst>
        </pc:spChg>
        <pc:spChg chg="add mod">
          <ac:chgData name="Carmen Maria Garcia Perez" userId="9c97a273-694c-487f-bc77-cb7dfef6b93d" providerId="ADAL" clId="{78B9CE57-5BA5-451A-BD49-ECEEFCA02296}" dt="2024-07-04T03:27:42.620" v="2289"/>
          <ac:spMkLst>
            <pc:docMk/>
            <pc:sldMk cId="2293329166" sldId="4240"/>
            <ac:spMk id="5" creationId="{21004B57-1339-E6DF-BB81-0ECC7399F00C}"/>
          </ac:spMkLst>
        </pc:spChg>
        <pc:spChg chg="del mod">
          <ac:chgData name="Carmen Maria Garcia Perez" userId="9c97a273-694c-487f-bc77-cb7dfef6b93d" providerId="ADAL" clId="{78B9CE57-5BA5-451A-BD49-ECEEFCA02296}" dt="2024-07-04T03:28:23.269" v="2304" actId="21"/>
          <ac:spMkLst>
            <pc:docMk/>
            <pc:sldMk cId="2293329166" sldId="4240"/>
            <ac:spMk id="76" creationId="{597B1140-3BC5-455C-AACF-D0D71169CCD0}"/>
          </ac:spMkLst>
        </pc:spChg>
      </pc:sldChg>
      <pc:sldChg chg="addSp delSp modSp mod addCm modNotesTx">
        <pc:chgData name="Carmen Maria Garcia Perez" userId="9c97a273-694c-487f-bc77-cb7dfef6b93d" providerId="ADAL" clId="{78B9CE57-5BA5-451A-BD49-ECEEFCA02296}" dt="2024-07-04T02:52:34.480" v="716"/>
        <pc:sldMkLst>
          <pc:docMk/>
          <pc:sldMk cId="2640125354" sldId="4241"/>
        </pc:sldMkLst>
        <pc:spChg chg="add del mod">
          <ac:chgData name="Carmen Maria Garcia Perez" userId="9c97a273-694c-487f-bc77-cb7dfef6b93d" providerId="ADAL" clId="{78B9CE57-5BA5-451A-BD49-ECEEFCA02296}" dt="2024-07-04T02:50:11.904" v="635" actId="478"/>
          <ac:spMkLst>
            <pc:docMk/>
            <pc:sldMk cId="2640125354" sldId="4241"/>
            <ac:spMk id="4" creationId="{3176A937-0DE1-853C-0718-80C91C0C5B70}"/>
          </ac:spMkLst>
        </pc:spChg>
        <pc:spChg chg="add mod">
          <ac:chgData name="Carmen Maria Garcia Perez" userId="9c97a273-694c-487f-bc77-cb7dfef6b93d" providerId="ADAL" clId="{78B9CE57-5BA5-451A-BD49-ECEEFCA02296}" dt="2024-07-04T02:50:27.026" v="665" actId="20577"/>
          <ac:spMkLst>
            <pc:docMk/>
            <pc:sldMk cId="2640125354" sldId="4241"/>
            <ac:spMk id="5" creationId="{C808100A-D8F9-7985-2EE2-BAAAE9659970}"/>
          </ac:spMkLst>
        </pc:spChg>
        <pc:spChg chg="mod">
          <ac:chgData name="Carmen Maria Garcia Perez" userId="9c97a273-694c-487f-bc77-cb7dfef6b93d" providerId="ADAL" clId="{78B9CE57-5BA5-451A-BD49-ECEEFCA02296}" dt="2024-07-04T02:51:23.220" v="715" actId="404"/>
          <ac:spMkLst>
            <pc:docMk/>
            <pc:sldMk cId="2640125354" sldId="4241"/>
            <ac:spMk id="10" creationId="{48A9BDDD-6671-49DA-AB6F-FEB734FB8BCE}"/>
          </ac:spMkLst>
        </pc:spChg>
        <pc:spChg chg="mod">
          <ac:chgData name="Carmen Maria Garcia Perez" userId="9c97a273-694c-487f-bc77-cb7dfef6b93d" providerId="ADAL" clId="{78B9CE57-5BA5-451A-BD49-ECEEFCA02296}" dt="2024-07-04T02:51:23.220" v="715" actId="404"/>
          <ac:spMkLst>
            <pc:docMk/>
            <pc:sldMk cId="2640125354" sldId="4241"/>
            <ac:spMk id="11" creationId="{1254685A-2695-4CCC-A86F-7AC31EE2A10C}"/>
          </ac:spMkLst>
        </pc:spChg>
        <pc:spChg chg="mod">
          <ac:chgData name="Carmen Maria Garcia Perez" userId="9c97a273-694c-487f-bc77-cb7dfef6b93d" providerId="ADAL" clId="{78B9CE57-5BA5-451A-BD49-ECEEFCA02296}" dt="2024-07-04T02:51:23.220" v="715" actId="404"/>
          <ac:spMkLst>
            <pc:docMk/>
            <pc:sldMk cId="2640125354" sldId="4241"/>
            <ac:spMk id="13" creationId="{B28B8F9A-7555-4CF7-A78E-BD00976E4F98}"/>
          </ac:spMkLst>
        </pc:spChg>
        <pc:spChg chg="mod">
          <ac:chgData name="Carmen Maria Garcia Perez" userId="9c97a273-694c-487f-bc77-cb7dfef6b93d" providerId="ADAL" clId="{78B9CE57-5BA5-451A-BD49-ECEEFCA02296}" dt="2024-07-04T02:51:23.220" v="715" actId="404"/>
          <ac:spMkLst>
            <pc:docMk/>
            <pc:sldMk cId="2640125354" sldId="4241"/>
            <ac:spMk id="16" creationId="{046365DF-EFFB-4CA7-999D-DB349BACBCEE}"/>
          </ac:spMkLst>
        </pc:spChg>
        <pc:spChg chg="mod">
          <ac:chgData name="Carmen Maria Garcia Perez" userId="9c97a273-694c-487f-bc77-cb7dfef6b93d" providerId="ADAL" clId="{78B9CE57-5BA5-451A-BD49-ECEEFCA02296}" dt="2024-07-04T02:51:23.220" v="715" actId="404"/>
          <ac:spMkLst>
            <pc:docMk/>
            <pc:sldMk cId="2640125354" sldId="4241"/>
            <ac:spMk id="24" creationId="{F9C6EB4F-8E7C-45BA-9D18-A6397DC181E3}"/>
          </ac:spMkLst>
        </pc:spChg>
        <pc:spChg chg="mod">
          <ac:chgData name="Carmen Maria Garcia Perez" userId="9c97a273-694c-487f-bc77-cb7dfef6b93d" providerId="ADAL" clId="{78B9CE57-5BA5-451A-BD49-ECEEFCA02296}" dt="2024-07-04T02:51:23.220" v="715" actId="404"/>
          <ac:spMkLst>
            <pc:docMk/>
            <pc:sldMk cId="2640125354" sldId="4241"/>
            <ac:spMk id="40" creationId="{0F66A2D0-4DE5-476D-B9B4-4BC8496C7408}"/>
          </ac:spMkLst>
        </pc:spChg>
        <pc:spChg chg="mod">
          <ac:chgData name="Carmen Maria Garcia Perez" userId="9c97a273-694c-487f-bc77-cb7dfef6b93d" providerId="ADAL" clId="{78B9CE57-5BA5-451A-BD49-ECEEFCA02296}" dt="2024-07-04T02:51:23.220" v="715" actId="404"/>
          <ac:spMkLst>
            <pc:docMk/>
            <pc:sldMk cId="2640125354" sldId="4241"/>
            <ac:spMk id="41" creationId="{09E296AB-C129-4338-A611-99DCB27304C5}"/>
          </ac:spMkLst>
        </pc:spChg>
        <pc:spChg chg="mod">
          <ac:chgData name="Carmen Maria Garcia Perez" userId="9c97a273-694c-487f-bc77-cb7dfef6b93d" providerId="ADAL" clId="{78B9CE57-5BA5-451A-BD49-ECEEFCA02296}" dt="2024-07-04T02:51:23.220" v="715" actId="404"/>
          <ac:spMkLst>
            <pc:docMk/>
            <pc:sldMk cId="2640125354" sldId="4241"/>
            <ac:spMk id="46" creationId="{70973070-DA15-42EE-A18A-BDDB5E4D6C7D}"/>
          </ac:spMkLst>
        </pc:spChg>
        <pc:spChg chg="mod">
          <ac:chgData name="Carmen Maria Garcia Perez" userId="9c97a273-694c-487f-bc77-cb7dfef6b93d" providerId="ADAL" clId="{78B9CE57-5BA5-451A-BD49-ECEEFCA02296}" dt="2024-07-04T02:51:23.220" v="715" actId="404"/>
          <ac:spMkLst>
            <pc:docMk/>
            <pc:sldMk cId="2640125354" sldId="4241"/>
            <ac:spMk id="50" creationId="{894C6FA4-3F89-49D9-BE43-54132E8E6F76}"/>
          </ac:spMkLst>
        </pc:spChg>
        <pc:spChg chg="mod">
          <ac:chgData name="Carmen Maria Garcia Perez" userId="9c97a273-694c-487f-bc77-cb7dfef6b93d" providerId="ADAL" clId="{78B9CE57-5BA5-451A-BD49-ECEEFCA02296}" dt="2024-07-04T02:51:23.220" v="715" actId="404"/>
          <ac:spMkLst>
            <pc:docMk/>
            <pc:sldMk cId="2640125354" sldId="4241"/>
            <ac:spMk id="51" creationId="{4B373B79-2168-40B1-9FC0-74C0CC9A784F}"/>
          </ac:spMkLst>
        </pc:spChg>
        <pc:spChg chg="mod">
          <ac:chgData name="Carmen Maria Garcia Perez" userId="9c97a273-694c-487f-bc77-cb7dfef6b93d" providerId="ADAL" clId="{78B9CE57-5BA5-451A-BD49-ECEEFCA02296}" dt="2024-07-04T02:51:23.220" v="715" actId="404"/>
          <ac:spMkLst>
            <pc:docMk/>
            <pc:sldMk cId="2640125354" sldId="4241"/>
            <ac:spMk id="53" creationId="{F6014BA5-1BF9-47CA-81E1-D3D79CA69636}"/>
          </ac:spMkLst>
        </pc:spChg>
        <pc:spChg chg="mod">
          <ac:chgData name="Carmen Maria Garcia Perez" userId="9c97a273-694c-487f-bc77-cb7dfef6b93d" providerId="ADAL" clId="{78B9CE57-5BA5-451A-BD49-ECEEFCA02296}" dt="2024-07-04T02:51:23.220" v="715" actId="404"/>
          <ac:spMkLst>
            <pc:docMk/>
            <pc:sldMk cId="2640125354" sldId="4241"/>
            <ac:spMk id="55" creationId="{3B51FE7D-D47B-47D8-8CC6-F2E10479A116}"/>
          </ac:spMkLst>
        </pc:spChg>
        <pc:spChg chg="mod">
          <ac:chgData name="Carmen Maria Garcia Perez" userId="9c97a273-694c-487f-bc77-cb7dfef6b93d" providerId="ADAL" clId="{78B9CE57-5BA5-451A-BD49-ECEEFCA02296}" dt="2024-07-04T02:51:23.220" v="715" actId="404"/>
          <ac:spMkLst>
            <pc:docMk/>
            <pc:sldMk cId="2640125354" sldId="4241"/>
            <ac:spMk id="74" creationId="{8FD4367E-E0C2-4989-B6A9-39FDD89C1423}"/>
          </ac:spMkLst>
        </pc:spChg>
        <pc:spChg chg="mod">
          <ac:chgData name="Carmen Maria Garcia Perez" userId="9c97a273-694c-487f-bc77-cb7dfef6b93d" providerId="ADAL" clId="{78B9CE57-5BA5-451A-BD49-ECEEFCA02296}" dt="2024-07-04T02:51:23.220" v="715" actId="404"/>
          <ac:spMkLst>
            <pc:docMk/>
            <pc:sldMk cId="2640125354" sldId="4241"/>
            <ac:spMk id="75" creationId="{FA7F01B0-435E-4A46-84D4-C6966A032E4E}"/>
          </ac:spMkLst>
        </pc:spChg>
        <pc:spChg chg="del">
          <ac:chgData name="Carmen Maria Garcia Perez" userId="9c97a273-694c-487f-bc77-cb7dfef6b93d" providerId="ADAL" clId="{78B9CE57-5BA5-451A-BD49-ECEEFCA02296}" dt="2024-07-04T02:50:08.129" v="633" actId="478"/>
          <ac:spMkLst>
            <pc:docMk/>
            <pc:sldMk cId="2640125354" sldId="4241"/>
            <ac:spMk id="89" creationId="{468B65DD-3A20-4DC3-88F9-620F0B694037}"/>
          </ac:spMkLst>
        </pc:spChg>
        <pc:grpChg chg="mod">
          <ac:chgData name="Carmen Maria Garcia Perez" userId="9c97a273-694c-487f-bc77-cb7dfef6b93d" providerId="ADAL" clId="{78B9CE57-5BA5-451A-BD49-ECEEFCA02296}" dt="2024-07-04T02:51:23.220" v="715" actId="404"/>
          <ac:grpSpMkLst>
            <pc:docMk/>
            <pc:sldMk cId="2640125354" sldId="4241"/>
            <ac:grpSpMk id="2" creationId="{4F504DCB-F2D8-48BD-8BB9-DC806FD8310B}"/>
          </ac:grpSpMkLst>
        </pc:grpChg>
        <pc:grpChg chg="mod">
          <ac:chgData name="Carmen Maria Garcia Perez" userId="9c97a273-694c-487f-bc77-cb7dfef6b93d" providerId="ADAL" clId="{78B9CE57-5BA5-451A-BD49-ECEEFCA02296}" dt="2024-07-04T02:51:23.220" v="715" actId="404"/>
          <ac:grpSpMkLst>
            <pc:docMk/>
            <pc:sldMk cId="2640125354" sldId="4241"/>
            <ac:grpSpMk id="19" creationId="{327C1DF0-08CB-4A3F-8B51-752B91D9E1BA}"/>
          </ac:grpSpMkLst>
        </pc:grpChg>
        <pc:grpChg chg="mod">
          <ac:chgData name="Carmen Maria Garcia Perez" userId="9c97a273-694c-487f-bc77-cb7dfef6b93d" providerId="ADAL" clId="{78B9CE57-5BA5-451A-BD49-ECEEFCA02296}" dt="2024-07-04T02:51:23.220" v="715" actId="404"/>
          <ac:grpSpMkLst>
            <pc:docMk/>
            <pc:sldMk cId="2640125354" sldId="4241"/>
            <ac:grpSpMk id="25" creationId="{D57C896D-8DE6-483B-BD9B-2FECB4743CBF}"/>
          </ac:grpSpMkLst>
        </pc:grpChg>
        <pc:grpChg chg="mod">
          <ac:chgData name="Carmen Maria Garcia Perez" userId="9c97a273-694c-487f-bc77-cb7dfef6b93d" providerId="ADAL" clId="{78B9CE57-5BA5-451A-BD49-ECEEFCA02296}" dt="2024-07-04T02:51:23.220" v="715" actId="404"/>
          <ac:grpSpMkLst>
            <pc:docMk/>
            <pc:sldMk cId="2640125354" sldId="4241"/>
            <ac:grpSpMk id="31" creationId="{724121D0-BDFB-4B51-B973-CDD1E35E36FB}"/>
          </ac:grpSpMkLst>
        </pc:grpChg>
        <pc:grpChg chg="mod">
          <ac:chgData name="Carmen Maria Garcia Perez" userId="9c97a273-694c-487f-bc77-cb7dfef6b93d" providerId="ADAL" clId="{78B9CE57-5BA5-451A-BD49-ECEEFCA02296}" dt="2024-07-04T02:51:23.220" v="715" actId="404"/>
          <ac:grpSpMkLst>
            <pc:docMk/>
            <pc:sldMk cId="2640125354" sldId="4241"/>
            <ac:grpSpMk id="34" creationId="{FC050A52-2502-427E-9011-F5F8E3C6E674}"/>
          </ac:grpSpMkLst>
        </pc:grpChg>
        <pc:grpChg chg="mod">
          <ac:chgData name="Carmen Maria Garcia Perez" userId="9c97a273-694c-487f-bc77-cb7dfef6b93d" providerId="ADAL" clId="{78B9CE57-5BA5-451A-BD49-ECEEFCA02296}" dt="2024-07-04T02:51:23.220" v="715" actId="404"/>
          <ac:grpSpMkLst>
            <pc:docMk/>
            <pc:sldMk cId="2640125354" sldId="4241"/>
            <ac:grpSpMk id="37" creationId="{51ECEACD-71B8-4B41-BB01-BFA880218C59}"/>
          </ac:grpSpMkLst>
        </pc:grpChg>
        <pc:grpChg chg="mod">
          <ac:chgData name="Carmen Maria Garcia Perez" userId="9c97a273-694c-487f-bc77-cb7dfef6b93d" providerId="ADAL" clId="{78B9CE57-5BA5-451A-BD49-ECEEFCA02296}" dt="2024-07-04T02:51:23.220" v="715" actId="404"/>
          <ac:grpSpMkLst>
            <pc:docMk/>
            <pc:sldMk cId="2640125354" sldId="4241"/>
            <ac:grpSpMk id="47" creationId="{946C4E84-CE27-4533-8D07-258691219766}"/>
          </ac:grpSpMkLst>
        </pc:grpChg>
        <pc:picChg chg="mod">
          <ac:chgData name="Carmen Maria Garcia Perez" userId="9c97a273-694c-487f-bc77-cb7dfef6b93d" providerId="ADAL" clId="{78B9CE57-5BA5-451A-BD49-ECEEFCA02296}" dt="2024-07-04T02:51:23.220" v="715" actId="404"/>
          <ac:picMkLst>
            <pc:docMk/>
            <pc:sldMk cId="2640125354" sldId="4241"/>
            <ac:picMk id="64" creationId="{1016AFE6-7A9C-48AF-AA40-6B79CC64BC5F}"/>
          </ac:picMkLst>
        </pc:picChg>
        <pc:picChg chg="mod">
          <ac:chgData name="Carmen Maria Garcia Perez" userId="9c97a273-694c-487f-bc77-cb7dfef6b93d" providerId="ADAL" clId="{78B9CE57-5BA5-451A-BD49-ECEEFCA02296}" dt="2024-07-04T02:51:23.220" v="715" actId="404"/>
          <ac:picMkLst>
            <pc:docMk/>
            <pc:sldMk cId="2640125354" sldId="4241"/>
            <ac:picMk id="1028" creationId="{498AEF8C-8C78-41CD-808D-B49D28BA2494}"/>
          </ac:picMkLst>
        </pc:picChg>
        <pc:cxnChg chg="mod">
          <ac:chgData name="Carmen Maria Garcia Perez" userId="9c97a273-694c-487f-bc77-cb7dfef6b93d" providerId="ADAL" clId="{78B9CE57-5BA5-451A-BD49-ECEEFCA02296}" dt="2024-07-04T02:51:23.220" v="715" actId="404"/>
          <ac:cxnSpMkLst>
            <pc:docMk/>
            <pc:sldMk cId="2640125354" sldId="4241"/>
            <ac:cxnSpMk id="18" creationId="{8ADCB50C-152B-48BB-B828-A07C8F3D5CE1}"/>
          </ac:cxnSpMkLst>
        </pc:cxnChg>
      </pc:sldChg>
      <pc:sldChg chg="modSp del mod">
        <pc:chgData name="Carmen Maria Garcia Perez" userId="9c97a273-694c-487f-bc77-cb7dfef6b93d" providerId="ADAL" clId="{78B9CE57-5BA5-451A-BD49-ECEEFCA02296}" dt="2024-07-04T02:36:33.620" v="459" actId="47"/>
        <pc:sldMkLst>
          <pc:docMk/>
          <pc:sldMk cId="1237581128" sldId="4242"/>
        </pc:sldMkLst>
        <pc:spChg chg="mod">
          <ac:chgData name="Carmen Maria Garcia Perez" userId="9c97a273-694c-487f-bc77-cb7dfef6b93d" providerId="ADAL" clId="{78B9CE57-5BA5-451A-BD49-ECEEFCA02296}" dt="2024-07-04T02:33:56.695" v="423" actId="404"/>
          <ac:spMkLst>
            <pc:docMk/>
            <pc:sldMk cId="1237581128" sldId="4242"/>
            <ac:spMk id="4" creationId="{164A99C1-B9FD-4A36-B591-6B3168F188E8}"/>
          </ac:spMkLst>
        </pc:spChg>
        <pc:spChg chg="mod">
          <ac:chgData name="Carmen Maria Garcia Perez" userId="9c97a273-694c-487f-bc77-cb7dfef6b93d" providerId="ADAL" clId="{78B9CE57-5BA5-451A-BD49-ECEEFCA02296}" dt="2024-07-04T02:34:41.108" v="438" actId="948"/>
          <ac:spMkLst>
            <pc:docMk/>
            <pc:sldMk cId="1237581128" sldId="4242"/>
            <ac:spMk id="76" creationId="{597B1140-3BC5-455C-AACF-D0D71169CCD0}"/>
          </ac:spMkLst>
        </pc:spChg>
      </pc:sldChg>
      <pc:sldChg chg="addSp delSp modSp add mod modNotesTx">
        <pc:chgData name="Carmen Maria Garcia Perez" userId="9c97a273-694c-487f-bc77-cb7dfef6b93d" providerId="ADAL" clId="{78B9CE57-5BA5-451A-BD49-ECEEFCA02296}" dt="2024-07-04T03:17:05.398" v="2080" actId="1582"/>
        <pc:sldMkLst>
          <pc:docMk/>
          <pc:sldMk cId="4076167671" sldId="4243"/>
        </pc:sldMkLst>
        <pc:spChg chg="add mod">
          <ac:chgData name="Carmen Maria Garcia Perez" userId="9c97a273-694c-487f-bc77-cb7dfef6b93d" providerId="ADAL" clId="{78B9CE57-5BA5-451A-BD49-ECEEFCA02296}" dt="2024-07-04T02:51:08.522" v="713" actId="20577"/>
          <ac:spMkLst>
            <pc:docMk/>
            <pc:sldMk cId="4076167671" sldId="4243"/>
            <ac:spMk id="2" creationId="{57274C0D-7B30-EAD0-AC0E-EDB006C96361}"/>
          </ac:spMkLst>
        </pc:spChg>
        <pc:spChg chg="del">
          <ac:chgData name="Carmen Maria Garcia Perez" userId="9c97a273-694c-487f-bc77-cb7dfef6b93d" providerId="ADAL" clId="{78B9CE57-5BA5-451A-BD49-ECEEFCA02296}" dt="2024-07-04T02:35:53.342" v="444" actId="478"/>
          <ac:spMkLst>
            <pc:docMk/>
            <pc:sldMk cId="4076167671" sldId="4243"/>
            <ac:spMk id="4" creationId="{5691D0A9-4361-4744-8AC3-17650C9DE5DA}"/>
          </ac:spMkLst>
        </pc:spChg>
        <pc:spChg chg="add del mod">
          <ac:chgData name="Carmen Maria Garcia Perez" userId="9c97a273-694c-487f-bc77-cb7dfef6b93d" providerId="ADAL" clId="{78B9CE57-5BA5-451A-BD49-ECEEFCA02296}" dt="2024-07-04T02:35:56.004" v="445" actId="478"/>
          <ac:spMkLst>
            <pc:docMk/>
            <pc:sldMk cId="4076167671" sldId="4243"/>
            <ac:spMk id="6" creationId="{E82B696B-134A-6202-6FAE-35DAEDA897FC}"/>
          </ac:spMkLst>
        </pc:spChg>
        <pc:spChg chg="add mod">
          <ac:chgData name="Carmen Maria Garcia Perez" userId="9c97a273-694c-487f-bc77-cb7dfef6b93d" providerId="ADAL" clId="{78B9CE57-5BA5-451A-BD49-ECEEFCA02296}" dt="2024-07-04T03:17:05.398" v="2080" actId="1582"/>
          <ac:spMkLst>
            <pc:docMk/>
            <pc:sldMk cId="4076167671" sldId="4243"/>
            <ac:spMk id="7" creationId="{9BD2A5EA-75A4-7693-550E-DFD18BB5F394}"/>
          </ac:spMkLst>
        </pc:spChg>
        <pc:spChg chg="mod">
          <ac:chgData name="Carmen Maria Garcia Perez" userId="9c97a273-694c-487f-bc77-cb7dfef6b93d" providerId="ADAL" clId="{78B9CE57-5BA5-451A-BD49-ECEEFCA02296}" dt="2024-07-04T02:35:40.752" v="442" actId="404"/>
          <ac:spMkLst>
            <pc:docMk/>
            <pc:sldMk cId="4076167671" sldId="4243"/>
            <ac:spMk id="76" creationId="{5D54FE0C-CE81-4AA8-8A69-9C21DF84E701}"/>
          </ac:spMkLst>
        </pc:spChg>
        <pc:spChg chg="mod">
          <ac:chgData name="Carmen Maria Garcia Perez" userId="9c97a273-694c-487f-bc77-cb7dfef6b93d" providerId="ADAL" clId="{78B9CE57-5BA5-451A-BD49-ECEEFCA02296}" dt="2024-07-04T02:35:40.752" v="442" actId="404"/>
          <ac:spMkLst>
            <pc:docMk/>
            <pc:sldMk cId="4076167671" sldId="4243"/>
            <ac:spMk id="77" creationId="{C3BEADC2-B21F-466C-8657-3E901F2DE09A}"/>
          </ac:spMkLst>
        </pc:spChg>
        <pc:spChg chg="mod">
          <ac:chgData name="Carmen Maria Garcia Perez" userId="9c97a273-694c-487f-bc77-cb7dfef6b93d" providerId="ADAL" clId="{78B9CE57-5BA5-451A-BD49-ECEEFCA02296}" dt="2024-07-04T02:35:40.752" v="442" actId="404"/>
          <ac:spMkLst>
            <pc:docMk/>
            <pc:sldMk cId="4076167671" sldId="4243"/>
            <ac:spMk id="78" creationId="{100B6F82-257E-4C05-8186-A332ED3C5818}"/>
          </ac:spMkLst>
        </pc:spChg>
        <pc:spChg chg="mod">
          <ac:chgData name="Carmen Maria Garcia Perez" userId="9c97a273-694c-487f-bc77-cb7dfef6b93d" providerId="ADAL" clId="{78B9CE57-5BA5-451A-BD49-ECEEFCA02296}" dt="2024-07-04T02:35:40.752" v="442" actId="404"/>
          <ac:spMkLst>
            <pc:docMk/>
            <pc:sldMk cId="4076167671" sldId="4243"/>
            <ac:spMk id="79" creationId="{24FDB9FA-4170-4062-BC2B-361247A14228}"/>
          </ac:spMkLst>
        </pc:spChg>
        <pc:spChg chg="mod">
          <ac:chgData name="Carmen Maria Garcia Perez" userId="9c97a273-694c-487f-bc77-cb7dfef6b93d" providerId="ADAL" clId="{78B9CE57-5BA5-451A-BD49-ECEEFCA02296}" dt="2024-07-04T02:35:40.752" v="442" actId="404"/>
          <ac:spMkLst>
            <pc:docMk/>
            <pc:sldMk cId="4076167671" sldId="4243"/>
            <ac:spMk id="80" creationId="{A013E44A-B955-41B9-94B0-45FBDB139D53}"/>
          </ac:spMkLst>
        </pc:spChg>
        <pc:spChg chg="mod">
          <ac:chgData name="Carmen Maria Garcia Perez" userId="9c97a273-694c-487f-bc77-cb7dfef6b93d" providerId="ADAL" clId="{78B9CE57-5BA5-451A-BD49-ECEEFCA02296}" dt="2024-07-04T02:35:40.752" v="442" actId="404"/>
          <ac:spMkLst>
            <pc:docMk/>
            <pc:sldMk cId="4076167671" sldId="4243"/>
            <ac:spMk id="81" creationId="{8188B6E1-F5AC-45C9-AF33-C0C76AE94FE7}"/>
          </ac:spMkLst>
        </pc:spChg>
        <pc:spChg chg="mod">
          <ac:chgData name="Carmen Maria Garcia Perez" userId="9c97a273-694c-487f-bc77-cb7dfef6b93d" providerId="ADAL" clId="{78B9CE57-5BA5-451A-BD49-ECEEFCA02296}" dt="2024-07-04T02:35:40.752" v="442" actId="404"/>
          <ac:spMkLst>
            <pc:docMk/>
            <pc:sldMk cId="4076167671" sldId="4243"/>
            <ac:spMk id="82" creationId="{E109BB72-1B1F-4162-A40D-06529E6E5C1B}"/>
          </ac:spMkLst>
        </pc:spChg>
        <pc:spChg chg="mod">
          <ac:chgData name="Carmen Maria Garcia Perez" userId="9c97a273-694c-487f-bc77-cb7dfef6b93d" providerId="ADAL" clId="{78B9CE57-5BA5-451A-BD49-ECEEFCA02296}" dt="2024-07-04T02:35:40.752" v="442" actId="404"/>
          <ac:spMkLst>
            <pc:docMk/>
            <pc:sldMk cId="4076167671" sldId="4243"/>
            <ac:spMk id="83" creationId="{EB4A6260-A14F-4ABB-BC2C-AFC00C383F12}"/>
          </ac:spMkLst>
        </pc:spChg>
        <pc:spChg chg="mod">
          <ac:chgData name="Carmen Maria Garcia Perez" userId="9c97a273-694c-487f-bc77-cb7dfef6b93d" providerId="ADAL" clId="{78B9CE57-5BA5-451A-BD49-ECEEFCA02296}" dt="2024-07-04T02:35:40.752" v="442" actId="404"/>
          <ac:spMkLst>
            <pc:docMk/>
            <pc:sldMk cId="4076167671" sldId="4243"/>
            <ac:spMk id="84" creationId="{5216F64F-2378-49F9-8ED5-CBDAAD1A2113}"/>
          </ac:spMkLst>
        </pc:spChg>
        <pc:spChg chg="mod">
          <ac:chgData name="Carmen Maria Garcia Perez" userId="9c97a273-694c-487f-bc77-cb7dfef6b93d" providerId="ADAL" clId="{78B9CE57-5BA5-451A-BD49-ECEEFCA02296}" dt="2024-07-04T02:35:40.752" v="442" actId="404"/>
          <ac:spMkLst>
            <pc:docMk/>
            <pc:sldMk cId="4076167671" sldId="4243"/>
            <ac:spMk id="85" creationId="{90D4D0B0-E965-4BEE-96BB-3D3DFE70BA52}"/>
          </ac:spMkLst>
        </pc:spChg>
        <pc:spChg chg="mod">
          <ac:chgData name="Carmen Maria Garcia Perez" userId="9c97a273-694c-487f-bc77-cb7dfef6b93d" providerId="ADAL" clId="{78B9CE57-5BA5-451A-BD49-ECEEFCA02296}" dt="2024-07-04T02:35:40.752" v="442" actId="404"/>
          <ac:spMkLst>
            <pc:docMk/>
            <pc:sldMk cId="4076167671" sldId="4243"/>
            <ac:spMk id="86" creationId="{42D517BA-E8D9-4D72-AE6F-902C4A1F81E9}"/>
          </ac:spMkLst>
        </pc:spChg>
        <pc:spChg chg="mod">
          <ac:chgData name="Carmen Maria Garcia Perez" userId="9c97a273-694c-487f-bc77-cb7dfef6b93d" providerId="ADAL" clId="{78B9CE57-5BA5-451A-BD49-ECEEFCA02296}" dt="2024-07-04T02:35:40.752" v="442" actId="404"/>
          <ac:spMkLst>
            <pc:docMk/>
            <pc:sldMk cId="4076167671" sldId="4243"/>
            <ac:spMk id="87" creationId="{C43F546B-E9FA-499E-8FAD-5117BCCC02A7}"/>
          </ac:spMkLst>
        </pc:spChg>
        <pc:spChg chg="mod">
          <ac:chgData name="Carmen Maria Garcia Perez" userId="9c97a273-694c-487f-bc77-cb7dfef6b93d" providerId="ADAL" clId="{78B9CE57-5BA5-451A-BD49-ECEEFCA02296}" dt="2024-07-04T02:35:40.752" v="442" actId="404"/>
          <ac:spMkLst>
            <pc:docMk/>
            <pc:sldMk cId="4076167671" sldId="4243"/>
            <ac:spMk id="90" creationId="{86269160-B423-4BED-B52D-C02255E2FC3D}"/>
          </ac:spMkLst>
        </pc:spChg>
        <pc:spChg chg="mod">
          <ac:chgData name="Carmen Maria Garcia Perez" userId="9c97a273-694c-487f-bc77-cb7dfef6b93d" providerId="ADAL" clId="{78B9CE57-5BA5-451A-BD49-ECEEFCA02296}" dt="2024-07-04T02:35:40.752" v="442" actId="404"/>
          <ac:spMkLst>
            <pc:docMk/>
            <pc:sldMk cId="4076167671" sldId="4243"/>
            <ac:spMk id="92" creationId="{EE6F9BF8-E453-4AE9-978F-C64480A89910}"/>
          </ac:spMkLst>
        </pc:spChg>
        <pc:spChg chg="mod">
          <ac:chgData name="Carmen Maria Garcia Perez" userId="9c97a273-694c-487f-bc77-cb7dfef6b93d" providerId="ADAL" clId="{78B9CE57-5BA5-451A-BD49-ECEEFCA02296}" dt="2024-07-04T02:35:40.752" v="442" actId="404"/>
          <ac:spMkLst>
            <pc:docMk/>
            <pc:sldMk cId="4076167671" sldId="4243"/>
            <ac:spMk id="100" creationId="{D8B44FA8-BA85-4339-8B2B-A9EE06EA8DD8}"/>
          </ac:spMkLst>
        </pc:spChg>
        <pc:spChg chg="mod">
          <ac:chgData name="Carmen Maria Garcia Perez" userId="9c97a273-694c-487f-bc77-cb7dfef6b93d" providerId="ADAL" clId="{78B9CE57-5BA5-451A-BD49-ECEEFCA02296}" dt="2024-07-04T02:35:40.752" v="442" actId="404"/>
          <ac:spMkLst>
            <pc:docMk/>
            <pc:sldMk cId="4076167671" sldId="4243"/>
            <ac:spMk id="102" creationId="{2449F098-04DC-48B1-A57A-B7CC8DD9C490}"/>
          </ac:spMkLst>
        </pc:spChg>
        <pc:spChg chg="mod">
          <ac:chgData name="Carmen Maria Garcia Perez" userId="9c97a273-694c-487f-bc77-cb7dfef6b93d" providerId="ADAL" clId="{78B9CE57-5BA5-451A-BD49-ECEEFCA02296}" dt="2024-07-04T02:35:40.752" v="442" actId="404"/>
          <ac:spMkLst>
            <pc:docMk/>
            <pc:sldMk cId="4076167671" sldId="4243"/>
            <ac:spMk id="104" creationId="{9C030090-7BD8-4A10-A8FC-F19DCA24CD43}"/>
          </ac:spMkLst>
        </pc:spChg>
        <pc:spChg chg="mod">
          <ac:chgData name="Carmen Maria Garcia Perez" userId="9c97a273-694c-487f-bc77-cb7dfef6b93d" providerId="ADAL" clId="{78B9CE57-5BA5-451A-BD49-ECEEFCA02296}" dt="2024-07-04T02:35:40.752" v="442" actId="404"/>
          <ac:spMkLst>
            <pc:docMk/>
            <pc:sldMk cId="4076167671" sldId="4243"/>
            <ac:spMk id="106" creationId="{5042D248-0E46-4AE4-8755-BA99D1573C9F}"/>
          </ac:spMkLst>
        </pc:spChg>
        <pc:spChg chg="mod">
          <ac:chgData name="Carmen Maria Garcia Perez" userId="9c97a273-694c-487f-bc77-cb7dfef6b93d" providerId="ADAL" clId="{78B9CE57-5BA5-451A-BD49-ECEEFCA02296}" dt="2024-07-04T02:35:40.752" v="442" actId="404"/>
          <ac:spMkLst>
            <pc:docMk/>
            <pc:sldMk cId="4076167671" sldId="4243"/>
            <ac:spMk id="109" creationId="{C65E5B6A-C1B4-4FBA-9850-C7AF739D9F65}"/>
          </ac:spMkLst>
        </pc:spChg>
        <pc:spChg chg="mod">
          <ac:chgData name="Carmen Maria Garcia Perez" userId="9c97a273-694c-487f-bc77-cb7dfef6b93d" providerId="ADAL" clId="{78B9CE57-5BA5-451A-BD49-ECEEFCA02296}" dt="2024-07-04T02:35:40.752" v="442" actId="404"/>
          <ac:spMkLst>
            <pc:docMk/>
            <pc:sldMk cId="4076167671" sldId="4243"/>
            <ac:spMk id="111" creationId="{BBEEE081-23C9-4E93-AE00-B36BD53FD5CF}"/>
          </ac:spMkLst>
        </pc:spChg>
        <pc:spChg chg="mod">
          <ac:chgData name="Carmen Maria Garcia Perez" userId="9c97a273-694c-487f-bc77-cb7dfef6b93d" providerId="ADAL" clId="{78B9CE57-5BA5-451A-BD49-ECEEFCA02296}" dt="2024-07-04T02:35:40.752" v="442" actId="404"/>
          <ac:spMkLst>
            <pc:docMk/>
            <pc:sldMk cId="4076167671" sldId="4243"/>
            <ac:spMk id="113" creationId="{FF70A67C-D635-4082-8D4B-5749CA152499}"/>
          </ac:spMkLst>
        </pc:spChg>
        <pc:spChg chg="mod">
          <ac:chgData name="Carmen Maria Garcia Perez" userId="9c97a273-694c-487f-bc77-cb7dfef6b93d" providerId="ADAL" clId="{78B9CE57-5BA5-451A-BD49-ECEEFCA02296}" dt="2024-07-04T02:35:40.752" v="442" actId="404"/>
          <ac:spMkLst>
            <pc:docMk/>
            <pc:sldMk cId="4076167671" sldId="4243"/>
            <ac:spMk id="116" creationId="{6DE9D18E-214B-4563-834A-CA18C7E24630}"/>
          </ac:spMkLst>
        </pc:spChg>
        <pc:spChg chg="mod">
          <ac:chgData name="Carmen Maria Garcia Perez" userId="9c97a273-694c-487f-bc77-cb7dfef6b93d" providerId="ADAL" clId="{78B9CE57-5BA5-451A-BD49-ECEEFCA02296}" dt="2024-07-04T02:35:40.752" v="442" actId="404"/>
          <ac:spMkLst>
            <pc:docMk/>
            <pc:sldMk cId="4076167671" sldId="4243"/>
            <ac:spMk id="117" creationId="{F6BE6D84-A6D2-479E-8714-D7ABFC60C87E}"/>
          </ac:spMkLst>
        </pc:spChg>
        <pc:spChg chg="mod">
          <ac:chgData name="Carmen Maria Garcia Perez" userId="9c97a273-694c-487f-bc77-cb7dfef6b93d" providerId="ADAL" clId="{78B9CE57-5BA5-451A-BD49-ECEEFCA02296}" dt="2024-07-04T02:35:40.752" v="442" actId="404"/>
          <ac:spMkLst>
            <pc:docMk/>
            <pc:sldMk cId="4076167671" sldId="4243"/>
            <ac:spMk id="119" creationId="{47FD609E-5838-4E7E-97C8-7DC4978FDBC3}"/>
          </ac:spMkLst>
        </pc:spChg>
        <pc:spChg chg="mod">
          <ac:chgData name="Carmen Maria Garcia Perez" userId="9c97a273-694c-487f-bc77-cb7dfef6b93d" providerId="ADAL" clId="{78B9CE57-5BA5-451A-BD49-ECEEFCA02296}" dt="2024-07-04T02:35:40.752" v="442" actId="404"/>
          <ac:spMkLst>
            <pc:docMk/>
            <pc:sldMk cId="4076167671" sldId="4243"/>
            <ac:spMk id="120" creationId="{739BC613-B600-42F9-9D59-DE44BEBCDA48}"/>
          </ac:spMkLst>
        </pc:spChg>
        <pc:spChg chg="mod">
          <ac:chgData name="Carmen Maria Garcia Perez" userId="9c97a273-694c-487f-bc77-cb7dfef6b93d" providerId="ADAL" clId="{78B9CE57-5BA5-451A-BD49-ECEEFCA02296}" dt="2024-07-04T02:35:40.752" v="442" actId="404"/>
          <ac:spMkLst>
            <pc:docMk/>
            <pc:sldMk cId="4076167671" sldId="4243"/>
            <ac:spMk id="121" creationId="{17ED8351-71E4-4420-B65F-A51EA8B7DE27}"/>
          </ac:spMkLst>
        </pc:spChg>
        <pc:spChg chg="mod">
          <ac:chgData name="Carmen Maria Garcia Perez" userId="9c97a273-694c-487f-bc77-cb7dfef6b93d" providerId="ADAL" clId="{78B9CE57-5BA5-451A-BD49-ECEEFCA02296}" dt="2024-07-04T02:35:40.752" v="442" actId="404"/>
          <ac:spMkLst>
            <pc:docMk/>
            <pc:sldMk cId="4076167671" sldId="4243"/>
            <ac:spMk id="123" creationId="{2AB11322-8E77-494E-8540-63B6AE24AC17}"/>
          </ac:spMkLst>
        </pc:spChg>
        <pc:spChg chg="mod">
          <ac:chgData name="Carmen Maria Garcia Perez" userId="9c97a273-694c-487f-bc77-cb7dfef6b93d" providerId="ADAL" clId="{78B9CE57-5BA5-451A-BD49-ECEEFCA02296}" dt="2024-07-04T02:35:40.752" v="442" actId="404"/>
          <ac:spMkLst>
            <pc:docMk/>
            <pc:sldMk cId="4076167671" sldId="4243"/>
            <ac:spMk id="124" creationId="{2F53BE7D-877E-4853-89D2-8D33B2A3773E}"/>
          </ac:spMkLst>
        </pc:spChg>
        <pc:spChg chg="mod">
          <ac:chgData name="Carmen Maria Garcia Perez" userId="9c97a273-694c-487f-bc77-cb7dfef6b93d" providerId="ADAL" clId="{78B9CE57-5BA5-451A-BD49-ECEEFCA02296}" dt="2024-07-04T02:35:40.752" v="442" actId="404"/>
          <ac:spMkLst>
            <pc:docMk/>
            <pc:sldMk cId="4076167671" sldId="4243"/>
            <ac:spMk id="125" creationId="{8C62813A-0AAA-4A2A-8742-8A2E52FD4315}"/>
          </ac:spMkLst>
        </pc:spChg>
        <pc:spChg chg="mod">
          <ac:chgData name="Carmen Maria Garcia Perez" userId="9c97a273-694c-487f-bc77-cb7dfef6b93d" providerId="ADAL" clId="{78B9CE57-5BA5-451A-BD49-ECEEFCA02296}" dt="2024-07-04T02:35:40.752" v="442" actId="404"/>
          <ac:spMkLst>
            <pc:docMk/>
            <pc:sldMk cId="4076167671" sldId="4243"/>
            <ac:spMk id="126" creationId="{71C4B603-89D4-454A-8307-F08C244D022E}"/>
          </ac:spMkLst>
        </pc:spChg>
        <pc:spChg chg="mod">
          <ac:chgData name="Carmen Maria Garcia Perez" userId="9c97a273-694c-487f-bc77-cb7dfef6b93d" providerId="ADAL" clId="{78B9CE57-5BA5-451A-BD49-ECEEFCA02296}" dt="2024-07-04T02:35:40.752" v="442" actId="404"/>
          <ac:spMkLst>
            <pc:docMk/>
            <pc:sldMk cId="4076167671" sldId="4243"/>
            <ac:spMk id="127" creationId="{CB754105-56DE-4374-AB28-E6FF96DD5370}"/>
          </ac:spMkLst>
        </pc:spChg>
        <pc:spChg chg="mod">
          <ac:chgData name="Carmen Maria Garcia Perez" userId="9c97a273-694c-487f-bc77-cb7dfef6b93d" providerId="ADAL" clId="{78B9CE57-5BA5-451A-BD49-ECEEFCA02296}" dt="2024-07-04T02:35:40.752" v="442" actId="404"/>
          <ac:spMkLst>
            <pc:docMk/>
            <pc:sldMk cId="4076167671" sldId="4243"/>
            <ac:spMk id="128" creationId="{D5A1A8F9-24B1-4E44-B53C-71DEFF3BF419}"/>
          </ac:spMkLst>
        </pc:spChg>
        <pc:spChg chg="mod">
          <ac:chgData name="Carmen Maria Garcia Perez" userId="9c97a273-694c-487f-bc77-cb7dfef6b93d" providerId="ADAL" clId="{78B9CE57-5BA5-451A-BD49-ECEEFCA02296}" dt="2024-07-04T02:35:40.752" v="442" actId="404"/>
          <ac:spMkLst>
            <pc:docMk/>
            <pc:sldMk cId="4076167671" sldId="4243"/>
            <ac:spMk id="129" creationId="{CD9A7EF1-4AFC-4E0C-9169-CD717D1BA2AC}"/>
          </ac:spMkLst>
        </pc:spChg>
        <pc:spChg chg="mod">
          <ac:chgData name="Carmen Maria Garcia Perez" userId="9c97a273-694c-487f-bc77-cb7dfef6b93d" providerId="ADAL" clId="{78B9CE57-5BA5-451A-BD49-ECEEFCA02296}" dt="2024-07-04T02:35:40.752" v="442" actId="404"/>
          <ac:spMkLst>
            <pc:docMk/>
            <pc:sldMk cId="4076167671" sldId="4243"/>
            <ac:spMk id="130" creationId="{FAD29EBB-A011-46CC-9124-7E460ABDD561}"/>
          </ac:spMkLst>
        </pc:spChg>
        <pc:spChg chg="mod">
          <ac:chgData name="Carmen Maria Garcia Perez" userId="9c97a273-694c-487f-bc77-cb7dfef6b93d" providerId="ADAL" clId="{78B9CE57-5BA5-451A-BD49-ECEEFCA02296}" dt="2024-07-04T02:36:12.294" v="457" actId="20577"/>
          <ac:spMkLst>
            <pc:docMk/>
            <pc:sldMk cId="4076167671" sldId="4243"/>
            <ac:spMk id="133" creationId="{E4365EF3-D82D-4544-ABB9-706E076BB995}"/>
          </ac:spMkLst>
        </pc:spChg>
        <pc:spChg chg="mod">
          <ac:chgData name="Carmen Maria Garcia Perez" userId="9c97a273-694c-487f-bc77-cb7dfef6b93d" providerId="ADAL" clId="{78B9CE57-5BA5-451A-BD49-ECEEFCA02296}" dt="2024-07-04T02:36:15.963" v="458" actId="20577"/>
          <ac:spMkLst>
            <pc:docMk/>
            <pc:sldMk cId="4076167671" sldId="4243"/>
            <ac:spMk id="134" creationId="{CF4AD948-7E66-44EB-AEAB-AF692F01EA02}"/>
          </ac:spMkLst>
        </pc:spChg>
        <pc:spChg chg="mod">
          <ac:chgData name="Carmen Maria Garcia Perez" userId="9c97a273-694c-487f-bc77-cb7dfef6b93d" providerId="ADAL" clId="{78B9CE57-5BA5-451A-BD49-ECEEFCA02296}" dt="2024-07-04T02:35:40.752" v="442" actId="404"/>
          <ac:spMkLst>
            <pc:docMk/>
            <pc:sldMk cId="4076167671" sldId="4243"/>
            <ac:spMk id="137" creationId="{1F432AB7-AF51-4FBC-AA3D-C9F525E65FB0}"/>
          </ac:spMkLst>
        </pc:spChg>
        <pc:spChg chg="mod">
          <ac:chgData name="Carmen Maria Garcia Perez" userId="9c97a273-694c-487f-bc77-cb7dfef6b93d" providerId="ADAL" clId="{78B9CE57-5BA5-451A-BD49-ECEEFCA02296}" dt="2024-07-04T02:35:40.752" v="442" actId="404"/>
          <ac:spMkLst>
            <pc:docMk/>
            <pc:sldMk cId="4076167671" sldId="4243"/>
            <ac:spMk id="139" creationId="{BE4E6D6A-ACF8-42DB-BCA0-1E480395703A}"/>
          </ac:spMkLst>
        </pc:spChg>
        <pc:spChg chg="mod">
          <ac:chgData name="Carmen Maria Garcia Perez" userId="9c97a273-694c-487f-bc77-cb7dfef6b93d" providerId="ADAL" clId="{78B9CE57-5BA5-451A-BD49-ECEEFCA02296}" dt="2024-07-04T02:35:40.752" v="442" actId="404"/>
          <ac:spMkLst>
            <pc:docMk/>
            <pc:sldMk cId="4076167671" sldId="4243"/>
            <ac:spMk id="141" creationId="{06AF60AE-2211-43C4-908C-B92537B2ACE3}"/>
          </ac:spMkLst>
        </pc:spChg>
        <pc:spChg chg="mod">
          <ac:chgData name="Carmen Maria Garcia Perez" userId="9c97a273-694c-487f-bc77-cb7dfef6b93d" providerId="ADAL" clId="{78B9CE57-5BA5-451A-BD49-ECEEFCA02296}" dt="2024-07-04T02:35:40.752" v="442" actId="404"/>
          <ac:spMkLst>
            <pc:docMk/>
            <pc:sldMk cId="4076167671" sldId="4243"/>
            <ac:spMk id="143" creationId="{A0D96646-14BC-408F-BF3F-C4351CBFFEEB}"/>
          </ac:spMkLst>
        </pc:spChg>
      </pc:sldChg>
      <pc:sldChg chg="addSp delSp modSp add mod addCm delCm modCm">
        <pc:chgData name="Carmen Maria Garcia Perez" userId="9c97a273-694c-487f-bc77-cb7dfef6b93d" providerId="ADAL" clId="{78B9CE57-5BA5-451A-BD49-ECEEFCA02296}" dt="2024-07-04T08:15:30.786" v="2609"/>
        <pc:sldMkLst>
          <pc:docMk/>
          <pc:sldMk cId="983635541" sldId="4244"/>
        </pc:sldMkLst>
        <pc:spChg chg="mod">
          <ac:chgData name="Carmen Maria Garcia Perez" userId="9c97a273-694c-487f-bc77-cb7dfef6b93d" providerId="ADAL" clId="{78B9CE57-5BA5-451A-BD49-ECEEFCA02296}" dt="2024-07-04T02:50:36.001" v="674" actId="20577"/>
          <ac:spMkLst>
            <pc:docMk/>
            <pc:sldMk cId="983635541" sldId="4244"/>
            <ac:spMk id="2" creationId="{517DBA52-C64C-2D29-7E30-228EB21D1E41}"/>
          </ac:spMkLst>
        </pc:spChg>
        <pc:spChg chg="add mod">
          <ac:chgData name="Carmen Maria Garcia Perez" userId="9c97a273-694c-487f-bc77-cb7dfef6b93d" providerId="ADAL" clId="{78B9CE57-5BA5-451A-BD49-ECEEFCA02296}" dt="2024-07-04T04:37:51.230" v="2604" actId="20577"/>
          <ac:spMkLst>
            <pc:docMk/>
            <pc:sldMk cId="983635541" sldId="4244"/>
            <ac:spMk id="3" creationId="{D3325879-3083-9BDD-316F-D987F165742A}"/>
          </ac:spMkLst>
        </pc:spChg>
        <pc:graphicFrameChg chg="del">
          <ac:chgData name="Carmen Maria Garcia Perez" userId="9c97a273-694c-487f-bc77-cb7dfef6b93d" providerId="ADAL" clId="{78B9CE57-5BA5-451A-BD49-ECEEFCA02296}" dt="2024-07-04T02:48:02.818" v="566" actId="478"/>
          <ac:graphicFrameMkLst>
            <pc:docMk/>
            <pc:sldMk cId="983635541" sldId="4244"/>
            <ac:graphicFrameMk id="5" creationId="{4A586AB4-658A-48C6-B0A9-72741798A8E8}"/>
          </ac:graphicFrameMkLst>
        </pc:graphicFrameChg>
        <pc:graphicFrameChg chg="del">
          <ac:chgData name="Carmen Maria Garcia Perez" userId="9c97a273-694c-487f-bc77-cb7dfef6b93d" providerId="ADAL" clId="{78B9CE57-5BA5-451A-BD49-ECEEFCA02296}" dt="2024-07-04T02:47:59.992" v="565" actId="478"/>
          <ac:graphicFrameMkLst>
            <pc:docMk/>
            <pc:sldMk cId="983635541" sldId="4244"/>
            <ac:graphicFrameMk id="6" creationId="{38FD94A7-F505-4635-BD62-3952968B7A44}"/>
          </ac:graphicFrameMkLst>
        </pc:graphicFrameChg>
        <pc:graphicFrameChg chg="del">
          <ac:chgData name="Carmen Maria Garcia Perez" userId="9c97a273-694c-487f-bc77-cb7dfef6b93d" providerId="ADAL" clId="{78B9CE57-5BA5-451A-BD49-ECEEFCA02296}" dt="2024-07-04T02:48:04.523" v="567" actId="478"/>
          <ac:graphicFrameMkLst>
            <pc:docMk/>
            <pc:sldMk cId="983635541" sldId="4244"/>
            <ac:graphicFrameMk id="7" creationId="{E1445E96-4526-43B3-9620-01D9A1546352}"/>
          </ac:graphicFrameMkLst>
        </pc:graphicFrameChg>
      </pc:sldChg>
      <pc:sldChg chg="add del">
        <pc:chgData name="Carmen Maria Garcia Perez" userId="9c97a273-694c-487f-bc77-cb7dfef6b93d" providerId="ADAL" clId="{78B9CE57-5BA5-451A-BD49-ECEEFCA02296}" dt="2024-07-04T03:19:22.988" v="2122" actId="47"/>
        <pc:sldMkLst>
          <pc:docMk/>
          <pc:sldMk cId="78907073" sldId="4245"/>
        </pc:sldMkLst>
      </pc:sldChg>
      <pc:sldChg chg="addSp delSp modSp add mod addCm delCm modCm">
        <pc:chgData name="Carmen Maria Garcia Perez" userId="9c97a273-694c-487f-bc77-cb7dfef6b93d" providerId="ADAL" clId="{78B9CE57-5BA5-451A-BD49-ECEEFCA02296}" dt="2024-07-04T08:23:28.894" v="2708"/>
        <pc:sldMkLst>
          <pc:docMk/>
          <pc:sldMk cId="1495650538" sldId="4245"/>
        </pc:sldMkLst>
        <pc:spChg chg="add mod">
          <ac:chgData name="Carmen Maria Garcia Perez" userId="9c97a273-694c-487f-bc77-cb7dfef6b93d" providerId="ADAL" clId="{78B9CE57-5BA5-451A-BD49-ECEEFCA02296}" dt="2024-07-04T03:32:45.625" v="2555" actId="20577"/>
          <ac:spMkLst>
            <pc:docMk/>
            <pc:sldMk cId="1495650538" sldId="4245"/>
            <ac:spMk id="2" creationId="{8FF1A953-5E3E-6882-223D-A3B2557837FB}"/>
          </ac:spMkLst>
        </pc:spChg>
        <pc:spChg chg="del">
          <ac:chgData name="Carmen Maria Garcia Perez" userId="9c97a273-694c-487f-bc77-cb7dfef6b93d" providerId="ADAL" clId="{78B9CE57-5BA5-451A-BD49-ECEEFCA02296}" dt="2024-07-04T03:27:18.554" v="2286" actId="478"/>
          <ac:spMkLst>
            <pc:docMk/>
            <pc:sldMk cId="1495650538" sldId="4245"/>
            <ac:spMk id="5" creationId="{0445EDD7-81FA-4AAA-96AC-A482894FC634}"/>
          </ac:spMkLst>
        </pc:spChg>
        <pc:spChg chg="mod">
          <ac:chgData name="Carmen Maria Garcia Perez" userId="9c97a273-694c-487f-bc77-cb7dfef6b93d" providerId="ADAL" clId="{78B9CE57-5BA5-451A-BD49-ECEEFCA02296}" dt="2024-07-04T03:27:12.827" v="2284" actId="20577"/>
          <ac:spMkLst>
            <pc:docMk/>
            <pc:sldMk cId="1495650538" sldId="4245"/>
            <ac:spMk id="7" creationId="{7CF725F0-2DD5-CD49-A074-44FC5687894B}"/>
          </ac:spMkLst>
        </pc:spChg>
        <pc:spChg chg="del">
          <ac:chgData name="Carmen Maria Garcia Perez" userId="9c97a273-694c-487f-bc77-cb7dfef6b93d" providerId="ADAL" clId="{78B9CE57-5BA5-451A-BD49-ECEEFCA02296}" dt="2024-07-04T03:27:16.166" v="2285" actId="478"/>
          <ac:spMkLst>
            <pc:docMk/>
            <pc:sldMk cId="1495650538" sldId="4245"/>
            <ac:spMk id="8" creationId="{81B5D842-575D-4969-BE85-15B508D2AB7E}"/>
          </ac:spMkLst>
        </pc:spChg>
        <pc:spChg chg="mod">
          <ac:chgData name="Carmen Maria Garcia Perez" userId="9c97a273-694c-487f-bc77-cb7dfef6b93d" providerId="ADAL" clId="{78B9CE57-5BA5-451A-BD49-ECEEFCA02296}" dt="2024-07-04T08:23:22.744" v="2707" actId="948"/>
          <ac:spMkLst>
            <pc:docMk/>
            <pc:sldMk cId="1495650538" sldId="4245"/>
            <ac:spMk id="8" creationId="{C135BCCB-3618-45C3-8A5E-B960B430D597}"/>
          </ac:spMkLst>
        </pc:spChg>
      </pc:sldChg>
      <pc:sldChg chg="addSp delSp modSp add mod">
        <pc:chgData name="Carmen Maria Garcia Perez" userId="9c97a273-694c-487f-bc77-cb7dfef6b93d" providerId="ADAL" clId="{78B9CE57-5BA5-451A-BD49-ECEEFCA02296}" dt="2024-07-04T03:30:35.231" v="2374" actId="20577"/>
        <pc:sldMkLst>
          <pc:docMk/>
          <pc:sldMk cId="2284110769" sldId="4246"/>
        </pc:sldMkLst>
        <pc:spChg chg="mod">
          <ac:chgData name="Carmen Maria Garcia Perez" userId="9c97a273-694c-487f-bc77-cb7dfef6b93d" providerId="ADAL" clId="{78B9CE57-5BA5-451A-BD49-ECEEFCA02296}" dt="2024-07-04T03:28:17.188" v="2303" actId="27636"/>
          <ac:spMkLst>
            <pc:docMk/>
            <pc:sldMk cId="2284110769" sldId="4246"/>
            <ac:spMk id="2" creationId="{517DBA52-C64C-2D29-7E30-228EB21D1E41}"/>
          </ac:spMkLst>
        </pc:spChg>
        <pc:spChg chg="del">
          <ac:chgData name="Carmen Maria Garcia Perez" userId="9c97a273-694c-487f-bc77-cb7dfef6b93d" providerId="ADAL" clId="{78B9CE57-5BA5-451A-BD49-ECEEFCA02296}" dt="2024-07-04T03:28:12.141" v="2301" actId="478"/>
          <ac:spMkLst>
            <pc:docMk/>
            <pc:sldMk cId="2284110769" sldId="4246"/>
            <ac:spMk id="3" creationId="{D3325879-3083-9BDD-316F-D987F165742A}"/>
          </ac:spMkLst>
        </pc:spChg>
        <pc:spChg chg="add mod">
          <ac:chgData name="Carmen Maria Garcia Perez" userId="9c97a273-694c-487f-bc77-cb7dfef6b93d" providerId="ADAL" clId="{78B9CE57-5BA5-451A-BD49-ECEEFCA02296}" dt="2024-07-04T03:30:35.231" v="2374" actId="20577"/>
          <ac:spMkLst>
            <pc:docMk/>
            <pc:sldMk cId="2284110769" sldId="4246"/>
            <ac:spMk id="76" creationId="{597B1140-3BC5-455C-AACF-D0D71169CCD0}"/>
          </ac:spMkLst>
        </pc:spChg>
      </pc:sldChg>
      <pc:sldChg chg="addSp delSp modSp add del mod">
        <pc:chgData name="Carmen Maria Garcia Perez" userId="9c97a273-694c-487f-bc77-cb7dfef6b93d" providerId="ADAL" clId="{78B9CE57-5BA5-451A-BD49-ECEEFCA02296}" dt="2024-07-04T08:17:41.233" v="2613" actId="47"/>
        <pc:sldMkLst>
          <pc:docMk/>
          <pc:sldMk cId="1307191073" sldId="4247"/>
        </pc:sldMkLst>
        <pc:spChg chg="add mod">
          <ac:chgData name="Carmen Maria Garcia Perez" userId="9c97a273-694c-487f-bc77-cb7dfef6b93d" providerId="ADAL" clId="{78B9CE57-5BA5-451A-BD49-ECEEFCA02296}" dt="2024-07-04T03:31:49.932" v="2388"/>
          <ac:spMkLst>
            <pc:docMk/>
            <pc:sldMk cId="1307191073" sldId="4247"/>
            <ac:spMk id="2" creationId="{C6AD7CAE-0257-737C-50BF-58910D32F43A}"/>
          </ac:spMkLst>
        </pc:spChg>
        <pc:spChg chg="add mod">
          <ac:chgData name="Carmen Maria Garcia Perez" userId="9c97a273-694c-487f-bc77-cb7dfef6b93d" providerId="ADAL" clId="{78B9CE57-5BA5-451A-BD49-ECEEFCA02296}" dt="2024-07-04T03:31:49.932" v="2388"/>
          <ac:spMkLst>
            <pc:docMk/>
            <pc:sldMk cId="1307191073" sldId="4247"/>
            <ac:spMk id="3" creationId="{976E3EBB-6623-921C-F7B4-3C77AFF37767}"/>
          </ac:spMkLst>
        </pc:spChg>
        <pc:spChg chg="add mod">
          <ac:chgData name="Carmen Maria Garcia Perez" userId="9c97a273-694c-487f-bc77-cb7dfef6b93d" providerId="ADAL" clId="{78B9CE57-5BA5-451A-BD49-ECEEFCA02296}" dt="2024-07-04T03:31:49.932" v="2388"/>
          <ac:spMkLst>
            <pc:docMk/>
            <pc:sldMk cId="1307191073" sldId="4247"/>
            <ac:spMk id="4" creationId="{D0AD1195-F77F-8195-9312-AB67AC8CB74A}"/>
          </ac:spMkLst>
        </pc:spChg>
        <pc:spChg chg="add mod">
          <ac:chgData name="Carmen Maria Garcia Perez" userId="9c97a273-694c-487f-bc77-cb7dfef6b93d" providerId="ADAL" clId="{78B9CE57-5BA5-451A-BD49-ECEEFCA02296}" dt="2024-07-04T03:31:49.932" v="2388"/>
          <ac:spMkLst>
            <pc:docMk/>
            <pc:sldMk cId="1307191073" sldId="4247"/>
            <ac:spMk id="5" creationId="{D8DA8AE8-F45A-9AB6-08B9-CBAEBCF38AF0}"/>
          </ac:spMkLst>
        </pc:spChg>
        <pc:spChg chg="add mod">
          <ac:chgData name="Carmen Maria Garcia Perez" userId="9c97a273-694c-487f-bc77-cb7dfef6b93d" providerId="ADAL" clId="{78B9CE57-5BA5-451A-BD49-ECEEFCA02296}" dt="2024-07-04T03:31:49.932" v="2388"/>
          <ac:spMkLst>
            <pc:docMk/>
            <pc:sldMk cId="1307191073" sldId="4247"/>
            <ac:spMk id="6" creationId="{E076BCC0-B306-B647-79DE-F8A0F199BF0E}"/>
          </ac:spMkLst>
        </pc:spChg>
        <pc:spChg chg="mod">
          <ac:chgData name="Carmen Maria Garcia Perez" userId="9c97a273-694c-487f-bc77-cb7dfef6b93d" providerId="ADAL" clId="{78B9CE57-5BA5-451A-BD49-ECEEFCA02296}" dt="2024-07-04T08:17:38.480" v="2612" actId="20577"/>
          <ac:spMkLst>
            <pc:docMk/>
            <pc:sldMk cId="1307191073" sldId="4247"/>
            <ac:spMk id="7" creationId="{7CF725F0-2DD5-CD49-A074-44FC5687894B}"/>
          </ac:spMkLst>
        </pc:spChg>
        <pc:spChg chg="add mod">
          <ac:chgData name="Carmen Maria Garcia Perez" userId="9c97a273-694c-487f-bc77-cb7dfef6b93d" providerId="ADAL" clId="{78B9CE57-5BA5-451A-BD49-ECEEFCA02296}" dt="2024-07-04T03:31:49.932" v="2388"/>
          <ac:spMkLst>
            <pc:docMk/>
            <pc:sldMk cId="1307191073" sldId="4247"/>
            <ac:spMk id="8" creationId="{D9CF6079-AD1C-6FF8-1902-53D3070048BD}"/>
          </ac:spMkLst>
        </pc:spChg>
        <pc:spChg chg="add mod">
          <ac:chgData name="Carmen Maria Garcia Perez" userId="9c97a273-694c-487f-bc77-cb7dfef6b93d" providerId="ADAL" clId="{78B9CE57-5BA5-451A-BD49-ECEEFCA02296}" dt="2024-07-04T03:31:49.932" v="2388"/>
          <ac:spMkLst>
            <pc:docMk/>
            <pc:sldMk cId="1307191073" sldId="4247"/>
            <ac:spMk id="9" creationId="{367FA921-B52B-CAC5-F845-6FD48579DA73}"/>
          </ac:spMkLst>
        </pc:spChg>
        <pc:spChg chg="add mod">
          <ac:chgData name="Carmen Maria Garcia Perez" userId="9c97a273-694c-487f-bc77-cb7dfef6b93d" providerId="ADAL" clId="{78B9CE57-5BA5-451A-BD49-ECEEFCA02296}" dt="2024-07-04T03:31:49.932" v="2388"/>
          <ac:spMkLst>
            <pc:docMk/>
            <pc:sldMk cId="1307191073" sldId="4247"/>
            <ac:spMk id="10" creationId="{F3A38BF3-F560-8AD2-FDA7-7EC0DC769D96}"/>
          </ac:spMkLst>
        </pc:spChg>
        <pc:spChg chg="add mod">
          <ac:chgData name="Carmen Maria Garcia Perez" userId="9c97a273-694c-487f-bc77-cb7dfef6b93d" providerId="ADAL" clId="{78B9CE57-5BA5-451A-BD49-ECEEFCA02296}" dt="2024-07-04T03:31:49.932" v="2388"/>
          <ac:spMkLst>
            <pc:docMk/>
            <pc:sldMk cId="1307191073" sldId="4247"/>
            <ac:spMk id="11" creationId="{1E536ED6-9E10-B07E-C6A1-1395BA3D1128}"/>
          </ac:spMkLst>
        </pc:spChg>
        <pc:spChg chg="add mod">
          <ac:chgData name="Carmen Maria Garcia Perez" userId="9c97a273-694c-487f-bc77-cb7dfef6b93d" providerId="ADAL" clId="{78B9CE57-5BA5-451A-BD49-ECEEFCA02296}" dt="2024-07-04T03:31:49.932" v="2388"/>
          <ac:spMkLst>
            <pc:docMk/>
            <pc:sldMk cId="1307191073" sldId="4247"/>
            <ac:spMk id="12" creationId="{FBF2C0F7-D7F1-8C2E-1321-50BED7D36739}"/>
          </ac:spMkLst>
        </pc:spChg>
        <pc:spChg chg="add mod">
          <ac:chgData name="Carmen Maria Garcia Perez" userId="9c97a273-694c-487f-bc77-cb7dfef6b93d" providerId="ADAL" clId="{78B9CE57-5BA5-451A-BD49-ECEEFCA02296}" dt="2024-07-04T03:31:49.932" v="2388"/>
          <ac:spMkLst>
            <pc:docMk/>
            <pc:sldMk cId="1307191073" sldId="4247"/>
            <ac:spMk id="13" creationId="{F22D6842-743A-7C02-8842-BEA260F949AC}"/>
          </ac:spMkLst>
        </pc:spChg>
        <pc:spChg chg="add mod">
          <ac:chgData name="Carmen Maria Garcia Perez" userId="9c97a273-694c-487f-bc77-cb7dfef6b93d" providerId="ADAL" clId="{78B9CE57-5BA5-451A-BD49-ECEEFCA02296}" dt="2024-07-04T03:31:49.932" v="2388"/>
          <ac:spMkLst>
            <pc:docMk/>
            <pc:sldMk cId="1307191073" sldId="4247"/>
            <ac:spMk id="14" creationId="{B96BBF7C-F41E-BD04-F544-56A71EA6E1BE}"/>
          </ac:spMkLst>
        </pc:spChg>
        <pc:spChg chg="mod">
          <ac:chgData name="Carmen Maria Garcia Perez" userId="9c97a273-694c-487f-bc77-cb7dfef6b93d" providerId="ADAL" clId="{78B9CE57-5BA5-451A-BD49-ECEEFCA02296}" dt="2024-07-04T03:31:49.932" v="2388"/>
          <ac:spMkLst>
            <pc:docMk/>
            <pc:sldMk cId="1307191073" sldId="4247"/>
            <ac:spMk id="17" creationId="{60479C30-CE84-011B-A7A8-A645F90728E3}"/>
          </ac:spMkLst>
        </pc:spChg>
        <pc:spChg chg="mod">
          <ac:chgData name="Carmen Maria Garcia Perez" userId="9c97a273-694c-487f-bc77-cb7dfef6b93d" providerId="ADAL" clId="{78B9CE57-5BA5-451A-BD49-ECEEFCA02296}" dt="2024-07-04T03:31:49.932" v="2388"/>
          <ac:spMkLst>
            <pc:docMk/>
            <pc:sldMk cId="1307191073" sldId="4247"/>
            <ac:spMk id="19" creationId="{8D06E784-E0D4-0437-83BD-8E65623ED175}"/>
          </ac:spMkLst>
        </pc:spChg>
        <pc:spChg chg="mod">
          <ac:chgData name="Carmen Maria Garcia Perez" userId="9c97a273-694c-487f-bc77-cb7dfef6b93d" providerId="ADAL" clId="{78B9CE57-5BA5-451A-BD49-ECEEFCA02296}" dt="2024-07-04T03:31:49.932" v="2388"/>
          <ac:spMkLst>
            <pc:docMk/>
            <pc:sldMk cId="1307191073" sldId="4247"/>
            <ac:spMk id="22" creationId="{88D1BDC3-91A2-DA19-24EF-B31084E7491D}"/>
          </ac:spMkLst>
        </pc:spChg>
        <pc:spChg chg="mod">
          <ac:chgData name="Carmen Maria Garcia Perez" userId="9c97a273-694c-487f-bc77-cb7dfef6b93d" providerId="ADAL" clId="{78B9CE57-5BA5-451A-BD49-ECEEFCA02296}" dt="2024-07-04T03:31:49.932" v="2388"/>
          <ac:spMkLst>
            <pc:docMk/>
            <pc:sldMk cId="1307191073" sldId="4247"/>
            <ac:spMk id="24" creationId="{2F4F58FC-09CD-1676-F488-18110187B42E}"/>
          </ac:spMkLst>
        </pc:spChg>
        <pc:spChg chg="mod">
          <ac:chgData name="Carmen Maria Garcia Perez" userId="9c97a273-694c-487f-bc77-cb7dfef6b93d" providerId="ADAL" clId="{78B9CE57-5BA5-451A-BD49-ECEEFCA02296}" dt="2024-07-04T03:31:49.932" v="2388"/>
          <ac:spMkLst>
            <pc:docMk/>
            <pc:sldMk cId="1307191073" sldId="4247"/>
            <ac:spMk id="26" creationId="{85FAD974-66DC-4F0D-75A8-2391EB1DD4D8}"/>
          </ac:spMkLst>
        </pc:spChg>
        <pc:spChg chg="mod">
          <ac:chgData name="Carmen Maria Garcia Perez" userId="9c97a273-694c-487f-bc77-cb7dfef6b93d" providerId="ADAL" clId="{78B9CE57-5BA5-451A-BD49-ECEEFCA02296}" dt="2024-07-04T03:31:49.932" v="2388"/>
          <ac:spMkLst>
            <pc:docMk/>
            <pc:sldMk cId="1307191073" sldId="4247"/>
            <ac:spMk id="28" creationId="{B93A35EE-63C8-4F28-2ECD-BBF38349CC1F}"/>
          </ac:spMkLst>
        </pc:spChg>
        <pc:spChg chg="mod">
          <ac:chgData name="Carmen Maria Garcia Perez" userId="9c97a273-694c-487f-bc77-cb7dfef6b93d" providerId="ADAL" clId="{78B9CE57-5BA5-451A-BD49-ECEEFCA02296}" dt="2024-07-04T03:31:49.932" v="2388"/>
          <ac:spMkLst>
            <pc:docMk/>
            <pc:sldMk cId="1307191073" sldId="4247"/>
            <ac:spMk id="31" creationId="{525B7B79-9169-E9A9-BF6F-F534C11E1D87}"/>
          </ac:spMkLst>
        </pc:spChg>
        <pc:spChg chg="mod">
          <ac:chgData name="Carmen Maria Garcia Perez" userId="9c97a273-694c-487f-bc77-cb7dfef6b93d" providerId="ADAL" clId="{78B9CE57-5BA5-451A-BD49-ECEEFCA02296}" dt="2024-07-04T03:31:49.932" v="2388"/>
          <ac:spMkLst>
            <pc:docMk/>
            <pc:sldMk cId="1307191073" sldId="4247"/>
            <ac:spMk id="65" creationId="{A5596BD6-387F-9838-FC4E-D7A3AB7E2D23}"/>
          </ac:spMkLst>
        </pc:spChg>
        <pc:spChg chg="mod">
          <ac:chgData name="Carmen Maria Garcia Perez" userId="9c97a273-694c-487f-bc77-cb7dfef6b93d" providerId="ADAL" clId="{78B9CE57-5BA5-451A-BD49-ECEEFCA02296}" dt="2024-07-04T03:31:49.932" v="2388"/>
          <ac:spMkLst>
            <pc:docMk/>
            <pc:sldMk cId="1307191073" sldId="4247"/>
            <ac:spMk id="67" creationId="{15C18F5E-58F0-BD7C-2FB7-D24046B0FBFC}"/>
          </ac:spMkLst>
        </pc:spChg>
        <pc:spChg chg="add mod">
          <ac:chgData name="Carmen Maria Garcia Perez" userId="9c97a273-694c-487f-bc77-cb7dfef6b93d" providerId="ADAL" clId="{78B9CE57-5BA5-451A-BD49-ECEEFCA02296}" dt="2024-07-04T03:31:49.932" v="2388"/>
          <ac:spMkLst>
            <pc:docMk/>
            <pc:sldMk cId="1307191073" sldId="4247"/>
            <ac:spMk id="70" creationId="{5A53100B-883A-A8E1-4489-19167A2019C7}"/>
          </ac:spMkLst>
        </pc:spChg>
        <pc:spChg chg="add mod">
          <ac:chgData name="Carmen Maria Garcia Perez" userId="9c97a273-694c-487f-bc77-cb7dfef6b93d" providerId="ADAL" clId="{78B9CE57-5BA5-451A-BD49-ECEEFCA02296}" dt="2024-07-04T03:31:49.932" v="2388"/>
          <ac:spMkLst>
            <pc:docMk/>
            <pc:sldMk cId="1307191073" sldId="4247"/>
            <ac:spMk id="71" creationId="{D0AC5213-C6C9-6FC2-6377-0F3F60469CC8}"/>
          </ac:spMkLst>
        </pc:spChg>
        <pc:spChg chg="mod">
          <ac:chgData name="Carmen Maria Garcia Perez" userId="9c97a273-694c-487f-bc77-cb7dfef6b93d" providerId="ADAL" clId="{78B9CE57-5BA5-451A-BD49-ECEEFCA02296}" dt="2024-07-04T03:31:49.932" v="2388"/>
          <ac:spMkLst>
            <pc:docMk/>
            <pc:sldMk cId="1307191073" sldId="4247"/>
            <ac:spMk id="73" creationId="{C5690B73-8F6A-EDBF-FFAF-335F0C2FBA0F}"/>
          </ac:spMkLst>
        </pc:spChg>
        <pc:spChg chg="mod">
          <ac:chgData name="Carmen Maria Garcia Perez" userId="9c97a273-694c-487f-bc77-cb7dfef6b93d" providerId="ADAL" clId="{78B9CE57-5BA5-451A-BD49-ECEEFCA02296}" dt="2024-07-04T03:31:49.932" v="2388"/>
          <ac:spMkLst>
            <pc:docMk/>
            <pc:sldMk cId="1307191073" sldId="4247"/>
            <ac:spMk id="74" creationId="{29E1187D-C892-A8E6-7F20-3815E3B1B2BB}"/>
          </ac:spMkLst>
        </pc:spChg>
        <pc:spChg chg="mod">
          <ac:chgData name="Carmen Maria Garcia Perez" userId="9c97a273-694c-487f-bc77-cb7dfef6b93d" providerId="ADAL" clId="{78B9CE57-5BA5-451A-BD49-ECEEFCA02296}" dt="2024-07-04T03:31:49.932" v="2388"/>
          <ac:spMkLst>
            <pc:docMk/>
            <pc:sldMk cId="1307191073" sldId="4247"/>
            <ac:spMk id="75" creationId="{2555A26C-6BD6-DCEE-882E-96EF54071A42}"/>
          </ac:spMkLst>
        </pc:spChg>
        <pc:spChg chg="mod">
          <ac:chgData name="Carmen Maria Garcia Perez" userId="9c97a273-694c-487f-bc77-cb7dfef6b93d" providerId="ADAL" clId="{78B9CE57-5BA5-451A-BD49-ECEEFCA02296}" dt="2024-07-04T03:31:49.932" v="2388"/>
          <ac:spMkLst>
            <pc:docMk/>
            <pc:sldMk cId="1307191073" sldId="4247"/>
            <ac:spMk id="77" creationId="{A1B7DAAB-3433-C867-6A48-A782E7733D9D}"/>
          </ac:spMkLst>
        </pc:spChg>
        <pc:spChg chg="mod">
          <ac:chgData name="Carmen Maria Garcia Perez" userId="9c97a273-694c-487f-bc77-cb7dfef6b93d" providerId="ADAL" clId="{78B9CE57-5BA5-451A-BD49-ECEEFCA02296}" dt="2024-07-04T03:31:49.932" v="2388"/>
          <ac:spMkLst>
            <pc:docMk/>
            <pc:sldMk cId="1307191073" sldId="4247"/>
            <ac:spMk id="78" creationId="{F1BC63F5-DBE1-D884-8D90-180A6C8C0ED4}"/>
          </ac:spMkLst>
        </pc:spChg>
        <pc:spChg chg="mod">
          <ac:chgData name="Carmen Maria Garcia Perez" userId="9c97a273-694c-487f-bc77-cb7dfef6b93d" providerId="ADAL" clId="{78B9CE57-5BA5-451A-BD49-ECEEFCA02296}" dt="2024-07-04T03:31:49.932" v="2388"/>
          <ac:spMkLst>
            <pc:docMk/>
            <pc:sldMk cId="1307191073" sldId="4247"/>
            <ac:spMk id="79" creationId="{0E658482-5B11-0673-452F-8843DB9FD7EE}"/>
          </ac:spMkLst>
        </pc:spChg>
        <pc:spChg chg="add mod">
          <ac:chgData name="Carmen Maria Garcia Perez" userId="9c97a273-694c-487f-bc77-cb7dfef6b93d" providerId="ADAL" clId="{78B9CE57-5BA5-451A-BD49-ECEEFCA02296}" dt="2024-07-04T03:31:49.932" v="2388"/>
          <ac:spMkLst>
            <pc:docMk/>
            <pc:sldMk cId="1307191073" sldId="4247"/>
            <ac:spMk id="80" creationId="{A8B66751-2D7B-6DCF-4B03-9AFB33DD8D6A}"/>
          </ac:spMkLst>
        </pc:spChg>
        <pc:spChg chg="add mod">
          <ac:chgData name="Carmen Maria Garcia Perez" userId="9c97a273-694c-487f-bc77-cb7dfef6b93d" providerId="ADAL" clId="{78B9CE57-5BA5-451A-BD49-ECEEFCA02296}" dt="2024-07-04T03:31:49.932" v="2388"/>
          <ac:spMkLst>
            <pc:docMk/>
            <pc:sldMk cId="1307191073" sldId="4247"/>
            <ac:spMk id="81" creationId="{74DCE0EC-D319-B407-BC7D-B81773CF57DC}"/>
          </ac:spMkLst>
        </pc:spChg>
        <pc:spChg chg="add mod">
          <ac:chgData name="Carmen Maria Garcia Perez" userId="9c97a273-694c-487f-bc77-cb7dfef6b93d" providerId="ADAL" clId="{78B9CE57-5BA5-451A-BD49-ECEEFCA02296}" dt="2024-07-04T03:31:49.932" v="2388"/>
          <ac:spMkLst>
            <pc:docMk/>
            <pc:sldMk cId="1307191073" sldId="4247"/>
            <ac:spMk id="83" creationId="{23E05737-9568-5B6E-95DB-54D44DC858A7}"/>
          </ac:spMkLst>
        </pc:spChg>
        <pc:spChg chg="add mod">
          <ac:chgData name="Carmen Maria Garcia Perez" userId="9c97a273-694c-487f-bc77-cb7dfef6b93d" providerId="ADAL" clId="{78B9CE57-5BA5-451A-BD49-ECEEFCA02296}" dt="2024-07-04T03:31:49.932" v="2388"/>
          <ac:spMkLst>
            <pc:docMk/>
            <pc:sldMk cId="1307191073" sldId="4247"/>
            <ac:spMk id="84" creationId="{11FB7586-8305-E8B9-E4DF-74026661A56D}"/>
          </ac:spMkLst>
        </pc:spChg>
        <pc:spChg chg="add mod">
          <ac:chgData name="Carmen Maria Garcia Perez" userId="9c97a273-694c-487f-bc77-cb7dfef6b93d" providerId="ADAL" clId="{78B9CE57-5BA5-451A-BD49-ECEEFCA02296}" dt="2024-07-04T03:31:49.932" v="2388"/>
          <ac:spMkLst>
            <pc:docMk/>
            <pc:sldMk cId="1307191073" sldId="4247"/>
            <ac:spMk id="85" creationId="{ACF361E3-A320-9BE2-3BD0-6973D7D587AB}"/>
          </ac:spMkLst>
        </pc:spChg>
        <pc:spChg chg="add mod">
          <ac:chgData name="Carmen Maria Garcia Perez" userId="9c97a273-694c-487f-bc77-cb7dfef6b93d" providerId="ADAL" clId="{78B9CE57-5BA5-451A-BD49-ECEEFCA02296}" dt="2024-07-04T03:31:49.932" v="2388"/>
          <ac:spMkLst>
            <pc:docMk/>
            <pc:sldMk cId="1307191073" sldId="4247"/>
            <ac:spMk id="87" creationId="{5D3B5D0A-5BDB-3F4D-8C09-CC1F339C02C2}"/>
          </ac:spMkLst>
        </pc:spChg>
        <pc:spChg chg="add mod">
          <ac:chgData name="Carmen Maria Garcia Perez" userId="9c97a273-694c-487f-bc77-cb7dfef6b93d" providerId="ADAL" clId="{78B9CE57-5BA5-451A-BD49-ECEEFCA02296}" dt="2024-07-04T03:31:49.932" v="2388"/>
          <ac:spMkLst>
            <pc:docMk/>
            <pc:sldMk cId="1307191073" sldId="4247"/>
            <ac:spMk id="88" creationId="{58CB6A60-A52B-74D6-A552-F1853635C2DB}"/>
          </ac:spMkLst>
        </pc:spChg>
        <pc:spChg chg="mod">
          <ac:chgData name="Carmen Maria Garcia Perez" userId="9c97a273-694c-487f-bc77-cb7dfef6b93d" providerId="ADAL" clId="{78B9CE57-5BA5-451A-BD49-ECEEFCA02296}" dt="2024-07-04T03:31:49.932" v="2388"/>
          <ac:spMkLst>
            <pc:docMk/>
            <pc:sldMk cId="1307191073" sldId="4247"/>
            <ac:spMk id="91" creationId="{DB1BA246-499C-77B6-FA16-106D9E699272}"/>
          </ac:spMkLst>
        </pc:spChg>
        <pc:spChg chg="mod">
          <ac:chgData name="Carmen Maria Garcia Perez" userId="9c97a273-694c-487f-bc77-cb7dfef6b93d" providerId="ADAL" clId="{78B9CE57-5BA5-451A-BD49-ECEEFCA02296}" dt="2024-07-04T03:31:49.932" v="2388"/>
          <ac:spMkLst>
            <pc:docMk/>
            <pc:sldMk cId="1307191073" sldId="4247"/>
            <ac:spMk id="93" creationId="{F459F31B-BC61-04A0-E9C4-0E1A2499FE13}"/>
          </ac:spMkLst>
        </pc:spChg>
        <pc:spChg chg="mod">
          <ac:chgData name="Carmen Maria Garcia Perez" userId="9c97a273-694c-487f-bc77-cb7dfef6b93d" providerId="ADAL" clId="{78B9CE57-5BA5-451A-BD49-ECEEFCA02296}" dt="2024-07-04T03:31:49.932" v="2388"/>
          <ac:spMkLst>
            <pc:docMk/>
            <pc:sldMk cId="1307191073" sldId="4247"/>
            <ac:spMk id="95" creationId="{6F735130-A89E-3CC0-6902-85A14832ECBB}"/>
          </ac:spMkLst>
        </pc:spChg>
        <pc:spChg chg="mod">
          <ac:chgData name="Carmen Maria Garcia Perez" userId="9c97a273-694c-487f-bc77-cb7dfef6b93d" providerId="ADAL" clId="{78B9CE57-5BA5-451A-BD49-ECEEFCA02296}" dt="2024-07-04T03:31:49.932" v="2388"/>
          <ac:spMkLst>
            <pc:docMk/>
            <pc:sldMk cId="1307191073" sldId="4247"/>
            <ac:spMk id="97" creationId="{B529B13B-EDEA-939B-6DC4-2B62482E8751}"/>
          </ac:spMkLst>
        </pc:spChg>
        <pc:spChg chg="add del mod">
          <ac:chgData name="Carmen Maria Garcia Perez" userId="9c97a273-694c-487f-bc77-cb7dfef6b93d" providerId="ADAL" clId="{78B9CE57-5BA5-451A-BD49-ECEEFCA02296}" dt="2024-07-04T03:31:53.690" v="2389" actId="478"/>
          <ac:spMkLst>
            <pc:docMk/>
            <pc:sldMk cId="1307191073" sldId="4247"/>
            <ac:spMk id="100" creationId="{620D2640-2EDA-6846-BE09-2BB29885236F}"/>
          </ac:spMkLst>
        </pc:spChg>
        <pc:grpChg chg="add mod">
          <ac:chgData name="Carmen Maria Garcia Perez" userId="9c97a273-694c-487f-bc77-cb7dfef6b93d" providerId="ADAL" clId="{78B9CE57-5BA5-451A-BD49-ECEEFCA02296}" dt="2024-07-04T03:31:49.932" v="2388"/>
          <ac:grpSpMkLst>
            <pc:docMk/>
            <pc:sldMk cId="1307191073" sldId="4247"/>
            <ac:grpSpMk id="15" creationId="{47AEBD91-202B-2442-D132-36F806ABE6D6}"/>
          </ac:grpSpMkLst>
        </pc:grpChg>
        <pc:grpChg chg="add mod">
          <ac:chgData name="Carmen Maria Garcia Perez" userId="9c97a273-694c-487f-bc77-cb7dfef6b93d" providerId="ADAL" clId="{78B9CE57-5BA5-451A-BD49-ECEEFCA02296}" dt="2024-07-04T03:31:49.932" v="2388"/>
          <ac:grpSpMkLst>
            <pc:docMk/>
            <pc:sldMk cId="1307191073" sldId="4247"/>
            <ac:grpSpMk id="20" creationId="{3E1DE886-1041-5EE9-D44E-4A5216237FF0}"/>
          </ac:grpSpMkLst>
        </pc:grpChg>
        <pc:grpChg chg="add mod">
          <ac:chgData name="Carmen Maria Garcia Perez" userId="9c97a273-694c-487f-bc77-cb7dfef6b93d" providerId="ADAL" clId="{78B9CE57-5BA5-451A-BD49-ECEEFCA02296}" dt="2024-07-04T03:31:49.932" v="2388"/>
          <ac:grpSpMkLst>
            <pc:docMk/>
            <pc:sldMk cId="1307191073" sldId="4247"/>
            <ac:grpSpMk id="29" creationId="{317EDD52-5DDC-6E0E-D658-885C228FF9EF}"/>
          </ac:grpSpMkLst>
        </pc:grpChg>
        <pc:grpChg chg="add mod">
          <ac:chgData name="Carmen Maria Garcia Perez" userId="9c97a273-694c-487f-bc77-cb7dfef6b93d" providerId="ADAL" clId="{78B9CE57-5BA5-451A-BD49-ECEEFCA02296}" dt="2024-07-04T03:31:49.932" v="2388"/>
          <ac:grpSpMkLst>
            <pc:docMk/>
            <pc:sldMk cId="1307191073" sldId="4247"/>
            <ac:grpSpMk id="72" creationId="{C2068C0C-71C3-0278-9342-9D45574EE9A6}"/>
          </ac:grpSpMkLst>
        </pc:grpChg>
        <pc:grpChg chg="add mod">
          <ac:chgData name="Carmen Maria Garcia Perez" userId="9c97a273-694c-487f-bc77-cb7dfef6b93d" providerId="ADAL" clId="{78B9CE57-5BA5-451A-BD49-ECEEFCA02296}" dt="2024-07-04T03:31:49.932" v="2388"/>
          <ac:grpSpMkLst>
            <pc:docMk/>
            <pc:sldMk cId="1307191073" sldId="4247"/>
            <ac:grpSpMk id="76" creationId="{AD02D3BF-AABE-A4BA-2D49-DBEAD4303CB7}"/>
          </ac:grpSpMkLst>
        </pc:grpChg>
        <pc:grpChg chg="add mod">
          <ac:chgData name="Carmen Maria Garcia Perez" userId="9c97a273-694c-487f-bc77-cb7dfef6b93d" providerId="ADAL" clId="{78B9CE57-5BA5-451A-BD49-ECEEFCA02296}" dt="2024-07-04T03:31:49.932" v="2388"/>
          <ac:grpSpMkLst>
            <pc:docMk/>
            <pc:sldMk cId="1307191073" sldId="4247"/>
            <ac:grpSpMk id="89" creationId="{49560D55-E411-D9AA-4741-6E2719AD7648}"/>
          </ac:grpSpMkLst>
        </pc:grpChg>
        <pc:picChg chg="add mod">
          <ac:chgData name="Carmen Maria Garcia Perez" userId="9c97a273-694c-487f-bc77-cb7dfef6b93d" providerId="ADAL" clId="{78B9CE57-5BA5-451A-BD49-ECEEFCA02296}" dt="2024-07-04T03:31:49.932" v="2388"/>
          <ac:picMkLst>
            <pc:docMk/>
            <pc:sldMk cId="1307191073" sldId="4247"/>
            <ac:picMk id="69" creationId="{9A80340F-5A2F-7879-CDBD-17EBDFEC86C4}"/>
          </ac:picMkLst>
        </pc:picChg>
        <pc:picChg chg="add mod">
          <ac:chgData name="Carmen Maria Garcia Perez" userId="9c97a273-694c-487f-bc77-cb7dfef6b93d" providerId="ADAL" clId="{78B9CE57-5BA5-451A-BD49-ECEEFCA02296}" dt="2024-07-04T03:31:49.932" v="2388"/>
          <ac:picMkLst>
            <pc:docMk/>
            <pc:sldMk cId="1307191073" sldId="4247"/>
            <ac:picMk id="86" creationId="{A3490DD2-5ABB-92D7-FF48-3AA82683EA24}"/>
          </ac:picMkLst>
        </pc:picChg>
        <pc:picChg chg="add mod">
          <ac:chgData name="Carmen Maria Garcia Perez" userId="9c97a273-694c-487f-bc77-cb7dfef6b93d" providerId="ADAL" clId="{78B9CE57-5BA5-451A-BD49-ECEEFCA02296}" dt="2024-07-04T03:31:49.932" v="2388"/>
          <ac:picMkLst>
            <pc:docMk/>
            <pc:sldMk cId="1307191073" sldId="4247"/>
            <ac:picMk id="98" creationId="{A0F4105C-D708-FF42-9B20-1996732D8309}"/>
          </ac:picMkLst>
        </pc:picChg>
        <pc:picChg chg="add mod">
          <ac:chgData name="Carmen Maria Garcia Perez" userId="9c97a273-694c-487f-bc77-cb7dfef6b93d" providerId="ADAL" clId="{78B9CE57-5BA5-451A-BD49-ECEEFCA02296}" dt="2024-07-04T03:31:49.932" v="2388"/>
          <ac:picMkLst>
            <pc:docMk/>
            <pc:sldMk cId="1307191073" sldId="4247"/>
            <ac:picMk id="99" creationId="{1063666B-F28F-F104-D374-FC9FE1BA1EA3}"/>
          </ac:picMkLst>
        </pc:picChg>
        <pc:cxnChg chg="mod">
          <ac:chgData name="Carmen Maria Garcia Perez" userId="9c97a273-694c-487f-bc77-cb7dfef6b93d" providerId="ADAL" clId="{78B9CE57-5BA5-451A-BD49-ECEEFCA02296}" dt="2024-07-04T03:31:49.932" v="2388"/>
          <ac:cxnSpMkLst>
            <pc:docMk/>
            <pc:sldMk cId="1307191073" sldId="4247"/>
            <ac:cxnSpMk id="16" creationId="{DB574D49-495A-1EC1-2DE9-3E1AE4C43F1A}"/>
          </ac:cxnSpMkLst>
        </pc:cxnChg>
        <pc:cxnChg chg="mod">
          <ac:chgData name="Carmen Maria Garcia Perez" userId="9c97a273-694c-487f-bc77-cb7dfef6b93d" providerId="ADAL" clId="{78B9CE57-5BA5-451A-BD49-ECEEFCA02296}" dt="2024-07-04T03:31:49.932" v="2388"/>
          <ac:cxnSpMkLst>
            <pc:docMk/>
            <pc:sldMk cId="1307191073" sldId="4247"/>
            <ac:cxnSpMk id="18" creationId="{2D606855-F983-DB01-0C89-F1C751250651}"/>
          </ac:cxnSpMkLst>
        </pc:cxnChg>
        <pc:cxnChg chg="mod">
          <ac:chgData name="Carmen Maria Garcia Perez" userId="9c97a273-694c-487f-bc77-cb7dfef6b93d" providerId="ADAL" clId="{78B9CE57-5BA5-451A-BD49-ECEEFCA02296}" dt="2024-07-04T03:31:49.932" v="2388"/>
          <ac:cxnSpMkLst>
            <pc:docMk/>
            <pc:sldMk cId="1307191073" sldId="4247"/>
            <ac:cxnSpMk id="21" creationId="{AAFDF28C-91E7-862E-1DD2-11338B1A8E61}"/>
          </ac:cxnSpMkLst>
        </pc:cxnChg>
        <pc:cxnChg chg="mod">
          <ac:chgData name="Carmen Maria Garcia Perez" userId="9c97a273-694c-487f-bc77-cb7dfef6b93d" providerId="ADAL" clId="{78B9CE57-5BA5-451A-BD49-ECEEFCA02296}" dt="2024-07-04T03:31:49.932" v="2388"/>
          <ac:cxnSpMkLst>
            <pc:docMk/>
            <pc:sldMk cId="1307191073" sldId="4247"/>
            <ac:cxnSpMk id="23" creationId="{F7D74C64-C60D-F33B-43E3-DC4F302BEE7F}"/>
          </ac:cxnSpMkLst>
        </pc:cxnChg>
        <pc:cxnChg chg="mod">
          <ac:chgData name="Carmen Maria Garcia Perez" userId="9c97a273-694c-487f-bc77-cb7dfef6b93d" providerId="ADAL" clId="{78B9CE57-5BA5-451A-BD49-ECEEFCA02296}" dt="2024-07-04T03:31:49.932" v="2388"/>
          <ac:cxnSpMkLst>
            <pc:docMk/>
            <pc:sldMk cId="1307191073" sldId="4247"/>
            <ac:cxnSpMk id="25" creationId="{672AB27E-9E18-4243-89D3-ACDA91BBA87A}"/>
          </ac:cxnSpMkLst>
        </pc:cxnChg>
        <pc:cxnChg chg="mod">
          <ac:chgData name="Carmen Maria Garcia Perez" userId="9c97a273-694c-487f-bc77-cb7dfef6b93d" providerId="ADAL" clId="{78B9CE57-5BA5-451A-BD49-ECEEFCA02296}" dt="2024-07-04T03:31:49.932" v="2388"/>
          <ac:cxnSpMkLst>
            <pc:docMk/>
            <pc:sldMk cId="1307191073" sldId="4247"/>
            <ac:cxnSpMk id="27" creationId="{7B6D1B3F-EF67-EB00-0446-993CDD4CD18E}"/>
          </ac:cxnSpMkLst>
        </pc:cxnChg>
        <pc:cxnChg chg="mod">
          <ac:chgData name="Carmen Maria Garcia Perez" userId="9c97a273-694c-487f-bc77-cb7dfef6b93d" providerId="ADAL" clId="{78B9CE57-5BA5-451A-BD49-ECEEFCA02296}" dt="2024-07-04T03:31:49.932" v="2388"/>
          <ac:cxnSpMkLst>
            <pc:docMk/>
            <pc:sldMk cId="1307191073" sldId="4247"/>
            <ac:cxnSpMk id="30" creationId="{4728EA59-0352-B4D3-B504-C6DA52D6A0CF}"/>
          </ac:cxnSpMkLst>
        </pc:cxnChg>
        <pc:cxnChg chg="mod">
          <ac:chgData name="Carmen Maria Garcia Perez" userId="9c97a273-694c-487f-bc77-cb7dfef6b93d" providerId="ADAL" clId="{78B9CE57-5BA5-451A-BD49-ECEEFCA02296}" dt="2024-07-04T03:31:49.932" v="2388"/>
          <ac:cxnSpMkLst>
            <pc:docMk/>
            <pc:sldMk cId="1307191073" sldId="4247"/>
            <ac:cxnSpMk id="64" creationId="{BC95EA0A-FFF7-D6EB-0A78-BDDF7DD8F51E}"/>
          </ac:cxnSpMkLst>
        </pc:cxnChg>
        <pc:cxnChg chg="mod">
          <ac:chgData name="Carmen Maria Garcia Perez" userId="9c97a273-694c-487f-bc77-cb7dfef6b93d" providerId="ADAL" clId="{78B9CE57-5BA5-451A-BD49-ECEEFCA02296}" dt="2024-07-04T03:31:49.932" v="2388"/>
          <ac:cxnSpMkLst>
            <pc:docMk/>
            <pc:sldMk cId="1307191073" sldId="4247"/>
            <ac:cxnSpMk id="66" creationId="{14DDC4D8-5AC9-F840-90CB-9299B921FD02}"/>
          </ac:cxnSpMkLst>
        </pc:cxnChg>
        <pc:cxnChg chg="mod">
          <ac:chgData name="Carmen Maria Garcia Perez" userId="9c97a273-694c-487f-bc77-cb7dfef6b93d" providerId="ADAL" clId="{78B9CE57-5BA5-451A-BD49-ECEEFCA02296}" dt="2024-07-04T03:31:49.932" v="2388"/>
          <ac:cxnSpMkLst>
            <pc:docMk/>
            <pc:sldMk cId="1307191073" sldId="4247"/>
            <ac:cxnSpMk id="68" creationId="{5529A88E-221F-971F-36F1-5B88B34A15E7}"/>
          </ac:cxnSpMkLst>
        </pc:cxnChg>
        <pc:cxnChg chg="mod">
          <ac:chgData name="Carmen Maria Garcia Perez" userId="9c97a273-694c-487f-bc77-cb7dfef6b93d" providerId="ADAL" clId="{78B9CE57-5BA5-451A-BD49-ECEEFCA02296}" dt="2024-07-04T03:31:49.932" v="2388"/>
          <ac:cxnSpMkLst>
            <pc:docMk/>
            <pc:sldMk cId="1307191073" sldId="4247"/>
            <ac:cxnSpMk id="90" creationId="{0DDA2E4A-BFD0-7C5D-41A5-5597CE4D0422}"/>
          </ac:cxnSpMkLst>
        </pc:cxnChg>
        <pc:cxnChg chg="mod">
          <ac:chgData name="Carmen Maria Garcia Perez" userId="9c97a273-694c-487f-bc77-cb7dfef6b93d" providerId="ADAL" clId="{78B9CE57-5BA5-451A-BD49-ECEEFCA02296}" dt="2024-07-04T03:31:49.932" v="2388"/>
          <ac:cxnSpMkLst>
            <pc:docMk/>
            <pc:sldMk cId="1307191073" sldId="4247"/>
            <ac:cxnSpMk id="92" creationId="{DFA310AD-3524-C4D9-BEE6-338390BBDC60}"/>
          </ac:cxnSpMkLst>
        </pc:cxnChg>
        <pc:cxnChg chg="mod">
          <ac:chgData name="Carmen Maria Garcia Perez" userId="9c97a273-694c-487f-bc77-cb7dfef6b93d" providerId="ADAL" clId="{78B9CE57-5BA5-451A-BD49-ECEEFCA02296}" dt="2024-07-04T03:31:49.932" v="2388"/>
          <ac:cxnSpMkLst>
            <pc:docMk/>
            <pc:sldMk cId="1307191073" sldId="4247"/>
            <ac:cxnSpMk id="94" creationId="{14A4E2D3-349D-25BD-E21C-97B4CF59E13B}"/>
          </ac:cxnSpMkLst>
        </pc:cxnChg>
        <pc:cxnChg chg="mod">
          <ac:chgData name="Carmen Maria Garcia Perez" userId="9c97a273-694c-487f-bc77-cb7dfef6b93d" providerId="ADAL" clId="{78B9CE57-5BA5-451A-BD49-ECEEFCA02296}" dt="2024-07-04T03:31:49.932" v="2388"/>
          <ac:cxnSpMkLst>
            <pc:docMk/>
            <pc:sldMk cId="1307191073" sldId="4247"/>
            <ac:cxnSpMk id="96" creationId="{7E1F3EF1-C240-C4BB-D0E6-A398A82467AE}"/>
          </ac:cxnSpMkLst>
        </pc:cxnChg>
      </pc:sldChg>
      <pc:sldChg chg="addSp delSp modSp add mod addCm modCm">
        <pc:chgData name="Carmen Maria Garcia Perez" userId="9c97a273-694c-487f-bc77-cb7dfef6b93d" providerId="ADAL" clId="{78B9CE57-5BA5-451A-BD49-ECEEFCA02296}" dt="2024-07-04T08:17:46.105" v="2615" actId="20577"/>
        <pc:sldMkLst>
          <pc:docMk/>
          <pc:sldMk cId="3597705206" sldId="4248"/>
        </pc:sldMkLst>
        <pc:spChg chg="del">
          <ac:chgData name="Carmen Maria Garcia Perez" userId="9c97a273-694c-487f-bc77-cb7dfef6b93d" providerId="ADAL" clId="{78B9CE57-5BA5-451A-BD49-ECEEFCA02296}" dt="2024-07-04T03:33:21.415" v="2557" actId="478"/>
          <ac:spMkLst>
            <pc:docMk/>
            <pc:sldMk cId="3597705206" sldId="4248"/>
            <ac:spMk id="2" creationId="{C6AD7CAE-0257-737C-50BF-58910D32F43A}"/>
          </ac:spMkLst>
        </pc:spChg>
        <pc:spChg chg="del">
          <ac:chgData name="Carmen Maria Garcia Perez" userId="9c97a273-694c-487f-bc77-cb7dfef6b93d" providerId="ADAL" clId="{78B9CE57-5BA5-451A-BD49-ECEEFCA02296}" dt="2024-07-04T03:33:21.415" v="2557" actId="478"/>
          <ac:spMkLst>
            <pc:docMk/>
            <pc:sldMk cId="3597705206" sldId="4248"/>
            <ac:spMk id="3" creationId="{976E3EBB-6623-921C-F7B4-3C77AFF37767}"/>
          </ac:spMkLst>
        </pc:spChg>
        <pc:spChg chg="del">
          <ac:chgData name="Carmen Maria Garcia Perez" userId="9c97a273-694c-487f-bc77-cb7dfef6b93d" providerId="ADAL" clId="{78B9CE57-5BA5-451A-BD49-ECEEFCA02296}" dt="2024-07-04T03:33:21.415" v="2557" actId="478"/>
          <ac:spMkLst>
            <pc:docMk/>
            <pc:sldMk cId="3597705206" sldId="4248"/>
            <ac:spMk id="4" creationId="{D0AD1195-F77F-8195-9312-AB67AC8CB74A}"/>
          </ac:spMkLst>
        </pc:spChg>
        <pc:spChg chg="del">
          <ac:chgData name="Carmen Maria Garcia Perez" userId="9c97a273-694c-487f-bc77-cb7dfef6b93d" providerId="ADAL" clId="{78B9CE57-5BA5-451A-BD49-ECEEFCA02296}" dt="2024-07-04T03:33:21.415" v="2557" actId="478"/>
          <ac:spMkLst>
            <pc:docMk/>
            <pc:sldMk cId="3597705206" sldId="4248"/>
            <ac:spMk id="5" creationId="{D8DA8AE8-F45A-9AB6-08B9-CBAEBCF38AF0}"/>
          </ac:spMkLst>
        </pc:spChg>
        <pc:spChg chg="del">
          <ac:chgData name="Carmen Maria Garcia Perez" userId="9c97a273-694c-487f-bc77-cb7dfef6b93d" providerId="ADAL" clId="{78B9CE57-5BA5-451A-BD49-ECEEFCA02296}" dt="2024-07-04T03:33:21.415" v="2557" actId="478"/>
          <ac:spMkLst>
            <pc:docMk/>
            <pc:sldMk cId="3597705206" sldId="4248"/>
            <ac:spMk id="6" creationId="{E076BCC0-B306-B647-79DE-F8A0F199BF0E}"/>
          </ac:spMkLst>
        </pc:spChg>
        <pc:spChg chg="mod">
          <ac:chgData name="Carmen Maria Garcia Perez" userId="9c97a273-694c-487f-bc77-cb7dfef6b93d" providerId="ADAL" clId="{78B9CE57-5BA5-451A-BD49-ECEEFCA02296}" dt="2024-07-04T08:17:46.105" v="2615" actId="20577"/>
          <ac:spMkLst>
            <pc:docMk/>
            <pc:sldMk cId="3597705206" sldId="4248"/>
            <ac:spMk id="7" creationId="{7CF725F0-2DD5-CD49-A074-44FC5687894B}"/>
          </ac:spMkLst>
        </pc:spChg>
        <pc:spChg chg="del">
          <ac:chgData name="Carmen Maria Garcia Perez" userId="9c97a273-694c-487f-bc77-cb7dfef6b93d" providerId="ADAL" clId="{78B9CE57-5BA5-451A-BD49-ECEEFCA02296}" dt="2024-07-04T03:33:21.415" v="2557" actId="478"/>
          <ac:spMkLst>
            <pc:docMk/>
            <pc:sldMk cId="3597705206" sldId="4248"/>
            <ac:spMk id="8" creationId="{D9CF6079-AD1C-6FF8-1902-53D3070048BD}"/>
          </ac:spMkLst>
        </pc:spChg>
        <pc:spChg chg="del">
          <ac:chgData name="Carmen Maria Garcia Perez" userId="9c97a273-694c-487f-bc77-cb7dfef6b93d" providerId="ADAL" clId="{78B9CE57-5BA5-451A-BD49-ECEEFCA02296}" dt="2024-07-04T03:33:21.415" v="2557" actId="478"/>
          <ac:spMkLst>
            <pc:docMk/>
            <pc:sldMk cId="3597705206" sldId="4248"/>
            <ac:spMk id="9" creationId="{367FA921-B52B-CAC5-F845-6FD48579DA73}"/>
          </ac:spMkLst>
        </pc:spChg>
        <pc:spChg chg="del">
          <ac:chgData name="Carmen Maria Garcia Perez" userId="9c97a273-694c-487f-bc77-cb7dfef6b93d" providerId="ADAL" clId="{78B9CE57-5BA5-451A-BD49-ECEEFCA02296}" dt="2024-07-04T03:33:21.415" v="2557" actId="478"/>
          <ac:spMkLst>
            <pc:docMk/>
            <pc:sldMk cId="3597705206" sldId="4248"/>
            <ac:spMk id="10" creationId="{F3A38BF3-F560-8AD2-FDA7-7EC0DC769D96}"/>
          </ac:spMkLst>
        </pc:spChg>
        <pc:spChg chg="del">
          <ac:chgData name="Carmen Maria Garcia Perez" userId="9c97a273-694c-487f-bc77-cb7dfef6b93d" providerId="ADAL" clId="{78B9CE57-5BA5-451A-BD49-ECEEFCA02296}" dt="2024-07-04T03:33:21.415" v="2557" actId="478"/>
          <ac:spMkLst>
            <pc:docMk/>
            <pc:sldMk cId="3597705206" sldId="4248"/>
            <ac:spMk id="11" creationId="{1E536ED6-9E10-B07E-C6A1-1395BA3D1128}"/>
          </ac:spMkLst>
        </pc:spChg>
        <pc:spChg chg="del">
          <ac:chgData name="Carmen Maria Garcia Perez" userId="9c97a273-694c-487f-bc77-cb7dfef6b93d" providerId="ADAL" clId="{78B9CE57-5BA5-451A-BD49-ECEEFCA02296}" dt="2024-07-04T03:33:21.415" v="2557" actId="478"/>
          <ac:spMkLst>
            <pc:docMk/>
            <pc:sldMk cId="3597705206" sldId="4248"/>
            <ac:spMk id="12" creationId="{FBF2C0F7-D7F1-8C2E-1321-50BED7D36739}"/>
          </ac:spMkLst>
        </pc:spChg>
        <pc:spChg chg="del">
          <ac:chgData name="Carmen Maria Garcia Perez" userId="9c97a273-694c-487f-bc77-cb7dfef6b93d" providerId="ADAL" clId="{78B9CE57-5BA5-451A-BD49-ECEEFCA02296}" dt="2024-07-04T03:33:21.415" v="2557" actId="478"/>
          <ac:spMkLst>
            <pc:docMk/>
            <pc:sldMk cId="3597705206" sldId="4248"/>
            <ac:spMk id="13" creationId="{F22D6842-743A-7C02-8842-BEA260F949AC}"/>
          </ac:spMkLst>
        </pc:spChg>
        <pc:spChg chg="del">
          <ac:chgData name="Carmen Maria Garcia Perez" userId="9c97a273-694c-487f-bc77-cb7dfef6b93d" providerId="ADAL" clId="{78B9CE57-5BA5-451A-BD49-ECEEFCA02296}" dt="2024-07-04T03:33:21.415" v="2557" actId="478"/>
          <ac:spMkLst>
            <pc:docMk/>
            <pc:sldMk cId="3597705206" sldId="4248"/>
            <ac:spMk id="14" creationId="{B96BBF7C-F41E-BD04-F544-56A71EA6E1BE}"/>
          </ac:spMkLst>
        </pc:spChg>
        <pc:spChg chg="del">
          <ac:chgData name="Carmen Maria Garcia Perez" userId="9c97a273-694c-487f-bc77-cb7dfef6b93d" providerId="ADAL" clId="{78B9CE57-5BA5-451A-BD49-ECEEFCA02296}" dt="2024-07-04T03:33:21.415" v="2557" actId="478"/>
          <ac:spMkLst>
            <pc:docMk/>
            <pc:sldMk cId="3597705206" sldId="4248"/>
            <ac:spMk id="70" creationId="{5A53100B-883A-A8E1-4489-19167A2019C7}"/>
          </ac:spMkLst>
        </pc:spChg>
        <pc:spChg chg="del">
          <ac:chgData name="Carmen Maria Garcia Perez" userId="9c97a273-694c-487f-bc77-cb7dfef6b93d" providerId="ADAL" clId="{78B9CE57-5BA5-451A-BD49-ECEEFCA02296}" dt="2024-07-04T03:33:21.415" v="2557" actId="478"/>
          <ac:spMkLst>
            <pc:docMk/>
            <pc:sldMk cId="3597705206" sldId="4248"/>
            <ac:spMk id="71" creationId="{D0AC5213-C6C9-6FC2-6377-0F3F60469CC8}"/>
          </ac:spMkLst>
        </pc:spChg>
        <pc:spChg chg="del">
          <ac:chgData name="Carmen Maria Garcia Perez" userId="9c97a273-694c-487f-bc77-cb7dfef6b93d" providerId="ADAL" clId="{78B9CE57-5BA5-451A-BD49-ECEEFCA02296}" dt="2024-07-04T03:33:21.415" v="2557" actId="478"/>
          <ac:spMkLst>
            <pc:docMk/>
            <pc:sldMk cId="3597705206" sldId="4248"/>
            <ac:spMk id="80" creationId="{A8B66751-2D7B-6DCF-4B03-9AFB33DD8D6A}"/>
          </ac:spMkLst>
        </pc:spChg>
        <pc:spChg chg="del">
          <ac:chgData name="Carmen Maria Garcia Perez" userId="9c97a273-694c-487f-bc77-cb7dfef6b93d" providerId="ADAL" clId="{78B9CE57-5BA5-451A-BD49-ECEEFCA02296}" dt="2024-07-04T03:33:21.415" v="2557" actId="478"/>
          <ac:spMkLst>
            <pc:docMk/>
            <pc:sldMk cId="3597705206" sldId="4248"/>
            <ac:spMk id="81" creationId="{74DCE0EC-D319-B407-BC7D-B81773CF57DC}"/>
          </ac:spMkLst>
        </pc:spChg>
        <pc:spChg chg="del">
          <ac:chgData name="Carmen Maria Garcia Perez" userId="9c97a273-694c-487f-bc77-cb7dfef6b93d" providerId="ADAL" clId="{78B9CE57-5BA5-451A-BD49-ECEEFCA02296}" dt="2024-07-04T03:33:21.415" v="2557" actId="478"/>
          <ac:spMkLst>
            <pc:docMk/>
            <pc:sldMk cId="3597705206" sldId="4248"/>
            <ac:spMk id="83" creationId="{23E05737-9568-5B6E-95DB-54D44DC858A7}"/>
          </ac:spMkLst>
        </pc:spChg>
        <pc:spChg chg="del">
          <ac:chgData name="Carmen Maria Garcia Perez" userId="9c97a273-694c-487f-bc77-cb7dfef6b93d" providerId="ADAL" clId="{78B9CE57-5BA5-451A-BD49-ECEEFCA02296}" dt="2024-07-04T03:33:21.415" v="2557" actId="478"/>
          <ac:spMkLst>
            <pc:docMk/>
            <pc:sldMk cId="3597705206" sldId="4248"/>
            <ac:spMk id="84" creationId="{11FB7586-8305-E8B9-E4DF-74026661A56D}"/>
          </ac:spMkLst>
        </pc:spChg>
        <pc:spChg chg="del">
          <ac:chgData name="Carmen Maria Garcia Perez" userId="9c97a273-694c-487f-bc77-cb7dfef6b93d" providerId="ADAL" clId="{78B9CE57-5BA5-451A-BD49-ECEEFCA02296}" dt="2024-07-04T03:33:21.415" v="2557" actId="478"/>
          <ac:spMkLst>
            <pc:docMk/>
            <pc:sldMk cId="3597705206" sldId="4248"/>
            <ac:spMk id="85" creationId="{ACF361E3-A320-9BE2-3BD0-6973D7D587AB}"/>
          </ac:spMkLst>
        </pc:spChg>
        <pc:spChg chg="del">
          <ac:chgData name="Carmen Maria Garcia Perez" userId="9c97a273-694c-487f-bc77-cb7dfef6b93d" providerId="ADAL" clId="{78B9CE57-5BA5-451A-BD49-ECEEFCA02296}" dt="2024-07-04T03:33:21.415" v="2557" actId="478"/>
          <ac:spMkLst>
            <pc:docMk/>
            <pc:sldMk cId="3597705206" sldId="4248"/>
            <ac:spMk id="87" creationId="{5D3B5D0A-5BDB-3F4D-8C09-CC1F339C02C2}"/>
          </ac:spMkLst>
        </pc:spChg>
        <pc:spChg chg="del">
          <ac:chgData name="Carmen Maria Garcia Perez" userId="9c97a273-694c-487f-bc77-cb7dfef6b93d" providerId="ADAL" clId="{78B9CE57-5BA5-451A-BD49-ECEEFCA02296}" dt="2024-07-04T03:33:21.415" v="2557" actId="478"/>
          <ac:spMkLst>
            <pc:docMk/>
            <pc:sldMk cId="3597705206" sldId="4248"/>
            <ac:spMk id="88" creationId="{58CB6A60-A52B-74D6-A552-F1853635C2DB}"/>
          </ac:spMkLst>
        </pc:spChg>
        <pc:spChg chg="add mod">
          <ac:chgData name="Carmen Maria Garcia Perez" userId="9c97a273-694c-487f-bc77-cb7dfef6b93d" providerId="ADAL" clId="{78B9CE57-5BA5-451A-BD49-ECEEFCA02296}" dt="2024-07-04T04:48:13.848" v="2605"/>
          <ac:spMkLst>
            <pc:docMk/>
            <pc:sldMk cId="3597705206" sldId="4248"/>
            <ac:spMk id="100" creationId="{8902AD99-154D-D415-6C66-CA64CE12B255}"/>
          </ac:spMkLst>
        </pc:spChg>
        <pc:grpChg chg="del">
          <ac:chgData name="Carmen Maria Garcia Perez" userId="9c97a273-694c-487f-bc77-cb7dfef6b93d" providerId="ADAL" clId="{78B9CE57-5BA5-451A-BD49-ECEEFCA02296}" dt="2024-07-04T03:33:21.415" v="2557" actId="478"/>
          <ac:grpSpMkLst>
            <pc:docMk/>
            <pc:sldMk cId="3597705206" sldId="4248"/>
            <ac:grpSpMk id="15" creationId="{47AEBD91-202B-2442-D132-36F806ABE6D6}"/>
          </ac:grpSpMkLst>
        </pc:grpChg>
        <pc:grpChg chg="del">
          <ac:chgData name="Carmen Maria Garcia Perez" userId="9c97a273-694c-487f-bc77-cb7dfef6b93d" providerId="ADAL" clId="{78B9CE57-5BA5-451A-BD49-ECEEFCA02296}" dt="2024-07-04T03:33:21.415" v="2557" actId="478"/>
          <ac:grpSpMkLst>
            <pc:docMk/>
            <pc:sldMk cId="3597705206" sldId="4248"/>
            <ac:grpSpMk id="20" creationId="{3E1DE886-1041-5EE9-D44E-4A5216237FF0}"/>
          </ac:grpSpMkLst>
        </pc:grpChg>
        <pc:grpChg chg="del">
          <ac:chgData name="Carmen Maria Garcia Perez" userId="9c97a273-694c-487f-bc77-cb7dfef6b93d" providerId="ADAL" clId="{78B9CE57-5BA5-451A-BD49-ECEEFCA02296}" dt="2024-07-04T03:33:21.415" v="2557" actId="478"/>
          <ac:grpSpMkLst>
            <pc:docMk/>
            <pc:sldMk cId="3597705206" sldId="4248"/>
            <ac:grpSpMk id="29" creationId="{317EDD52-5DDC-6E0E-D658-885C228FF9EF}"/>
          </ac:grpSpMkLst>
        </pc:grpChg>
        <pc:grpChg chg="del">
          <ac:chgData name="Carmen Maria Garcia Perez" userId="9c97a273-694c-487f-bc77-cb7dfef6b93d" providerId="ADAL" clId="{78B9CE57-5BA5-451A-BD49-ECEEFCA02296}" dt="2024-07-04T03:33:21.415" v="2557" actId="478"/>
          <ac:grpSpMkLst>
            <pc:docMk/>
            <pc:sldMk cId="3597705206" sldId="4248"/>
            <ac:grpSpMk id="72" creationId="{C2068C0C-71C3-0278-9342-9D45574EE9A6}"/>
          </ac:grpSpMkLst>
        </pc:grpChg>
        <pc:grpChg chg="del">
          <ac:chgData name="Carmen Maria Garcia Perez" userId="9c97a273-694c-487f-bc77-cb7dfef6b93d" providerId="ADAL" clId="{78B9CE57-5BA5-451A-BD49-ECEEFCA02296}" dt="2024-07-04T03:33:21.415" v="2557" actId="478"/>
          <ac:grpSpMkLst>
            <pc:docMk/>
            <pc:sldMk cId="3597705206" sldId="4248"/>
            <ac:grpSpMk id="76" creationId="{AD02D3BF-AABE-A4BA-2D49-DBEAD4303CB7}"/>
          </ac:grpSpMkLst>
        </pc:grpChg>
        <pc:grpChg chg="del">
          <ac:chgData name="Carmen Maria Garcia Perez" userId="9c97a273-694c-487f-bc77-cb7dfef6b93d" providerId="ADAL" clId="{78B9CE57-5BA5-451A-BD49-ECEEFCA02296}" dt="2024-07-04T03:33:21.415" v="2557" actId="478"/>
          <ac:grpSpMkLst>
            <pc:docMk/>
            <pc:sldMk cId="3597705206" sldId="4248"/>
            <ac:grpSpMk id="89" creationId="{49560D55-E411-D9AA-4741-6E2719AD7648}"/>
          </ac:grpSpMkLst>
        </pc:grpChg>
        <pc:picChg chg="del">
          <ac:chgData name="Carmen Maria Garcia Perez" userId="9c97a273-694c-487f-bc77-cb7dfef6b93d" providerId="ADAL" clId="{78B9CE57-5BA5-451A-BD49-ECEEFCA02296}" dt="2024-07-04T03:33:21.415" v="2557" actId="478"/>
          <ac:picMkLst>
            <pc:docMk/>
            <pc:sldMk cId="3597705206" sldId="4248"/>
            <ac:picMk id="69" creationId="{9A80340F-5A2F-7879-CDBD-17EBDFEC86C4}"/>
          </ac:picMkLst>
        </pc:picChg>
        <pc:picChg chg="del">
          <ac:chgData name="Carmen Maria Garcia Perez" userId="9c97a273-694c-487f-bc77-cb7dfef6b93d" providerId="ADAL" clId="{78B9CE57-5BA5-451A-BD49-ECEEFCA02296}" dt="2024-07-04T03:33:21.415" v="2557" actId="478"/>
          <ac:picMkLst>
            <pc:docMk/>
            <pc:sldMk cId="3597705206" sldId="4248"/>
            <ac:picMk id="86" creationId="{A3490DD2-5ABB-92D7-FF48-3AA82683EA24}"/>
          </ac:picMkLst>
        </pc:picChg>
        <pc:picChg chg="del">
          <ac:chgData name="Carmen Maria Garcia Perez" userId="9c97a273-694c-487f-bc77-cb7dfef6b93d" providerId="ADAL" clId="{78B9CE57-5BA5-451A-BD49-ECEEFCA02296}" dt="2024-07-04T03:33:21.415" v="2557" actId="478"/>
          <ac:picMkLst>
            <pc:docMk/>
            <pc:sldMk cId="3597705206" sldId="4248"/>
            <ac:picMk id="98" creationId="{A0F4105C-D708-FF42-9B20-1996732D8309}"/>
          </ac:picMkLst>
        </pc:picChg>
        <pc:picChg chg="del">
          <ac:chgData name="Carmen Maria Garcia Perez" userId="9c97a273-694c-487f-bc77-cb7dfef6b93d" providerId="ADAL" clId="{78B9CE57-5BA5-451A-BD49-ECEEFCA02296}" dt="2024-07-04T03:33:21.415" v="2557" actId="478"/>
          <ac:picMkLst>
            <pc:docMk/>
            <pc:sldMk cId="3597705206" sldId="4248"/>
            <ac:picMk id="99" creationId="{1063666B-F28F-F104-D374-FC9FE1BA1EA3}"/>
          </ac:picMkLst>
        </pc:picChg>
      </pc:sldChg>
      <pc:sldChg chg="addSp delSp modSp add mod">
        <pc:chgData name="Carmen Maria Garcia Perez" userId="9c97a273-694c-487f-bc77-cb7dfef6b93d" providerId="ADAL" clId="{78B9CE57-5BA5-451A-BD49-ECEEFCA02296}" dt="2024-07-04T08:18:32.973" v="2641" actId="13926"/>
        <pc:sldMkLst>
          <pc:docMk/>
          <pc:sldMk cId="3897080346" sldId="4250"/>
        </pc:sldMkLst>
        <pc:spChg chg="del">
          <ac:chgData name="Carmen Maria Garcia Perez" userId="9c97a273-694c-487f-bc77-cb7dfef6b93d" providerId="ADAL" clId="{78B9CE57-5BA5-451A-BD49-ECEEFCA02296}" dt="2024-07-04T08:16:56.022" v="2611" actId="478"/>
          <ac:spMkLst>
            <pc:docMk/>
            <pc:sldMk cId="3897080346" sldId="4250"/>
            <ac:spMk id="3" creationId="{D3325879-3083-9BDD-316F-D987F165742A}"/>
          </ac:spMkLst>
        </pc:spChg>
        <pc:spChg chg="add mod">
          <ac:chgData name="Carmen Maria Garcia Perez" userId="9c97a273-694c-487f-bc77-cb7dfef6b93d" providerId="ADAL" clId="{78B9CE57-5BA5-451A-BD49-ECEEFCA02296}" dt="2024-07-04T08:18:32.973" v="2641" actId="13926"/>
          <ac:spMkLst>
            <pc:docMk/>
            <pc:sldMk cId="3897080346" sldId="4250"/>
            <ac:spMk id="4" creationId="{E961B55D-E681-5880-C956-E90126069B56}"/>
          </ac:spMkLst>
        </pc:spChg>
      </pc:sldChg>
    </pc:docChg>
  </pc:docChgLst>
  <pc:docChgLst>
    <pc:chgData name="Matteo Mode'" userId="S::mmode.consultant@adb.org::6e3ea8e5-b00a-4313-a3ba-2f0a76ca1ea7" providerId="AD" clId="Web-{F545D816-9B26-AE88-F6FF-6490C95C8631}"/>
    <pc:docChg chg="modSld">
      <pc:chgData name="Matteo Mode'" userId="S::mmode.consultant@adb.org::6e3ea8e5-b00a-4313-a3ba-2f0a76ca1ea7" providerId="AD" clId="Web-{F545D816-9B26-AE88-F6FF-6490C95C8631}" dt="2024-07-05T08:53:03.371" v="3"/>
      <pc:docMkLst>
        <pc:docMk/>
      </pc:docMkLst>
      <pc:sldChg chg="modSp">
        <pc:chgData name="Matteo Mode'" userId="S::mmode.consultant@adb.org::6e3ea8e5-b00a-4313-a3ba-2f0a76ca1ea7" providerId="AD" clId="Web-{F545D816-9B26-AE88-F6FF-6490C95C8631}" dt="2024-07-05T08:52:02.557" v="2" actId="1076"/>
        <pc:sldMkLst>
          <pc:docMk/>
          <pc:sldMk cId="3496786063" sldId="4237"/>
        </pc:sldMkLst>
        <pc:graphicFrameChg chg="mod modGraphic">
          <ac:chgData name="Matteo Mode'" userId="S::mmode.consultant@adb.org::6e3ea8e5-b00a-4313-a3ba-2f0a76ca1ea7" providerId="AD" clId="Web-{F545D816-9B26-AE88-F6FF-6490C95C8631}" dt="2024-07-05T08:52:02.557" v="2" actId="1076"/>
          <ac:graphicFrameMkLst>
            <pc:docMk/>
            <pc:sldMk cId="3496786063" sldId="4237"/>
            <ac:graphicFrameMk id="3" creationId="{D9CDB659-ECF3-4887-8F51-EEACD663D615}"/>
          </ac:graphicFrameMkLst>
        </pc:graphicFrameChg>
      </pc:sldChg>
      <pc:sldChg chg="modCm">
        <pc:chgData name="Matteo Mode'" userId="S::mmode.consultant@adb.org::6e3ea8e5-b00a-4313-a3ba-2f0a76ca1ea7" providerId="AD" clId="Web-{F545D816-9B26-AE88-F6FF-6490C95C8631}" dt="2024-07-05T08:53:03.371" v="3"/>
        <pc:sldMkLst>
          <pc:docMk/>
          <pc:sldMk cId="3597705206" sldId="4248"/>
        </pc:sldMkLst>
      </pc:sldChg>
    </pc:docChg>
  </pc:docChgLst>
  <pc:docChgLst>
    <pc:chgData name="Matteo Mode'" userId="6e3ea8e5-b00a-4313-a3ba-2f0a76ca1ea7" providerId="ADAL" clId="{81DA4178-2C65-432C-8792-F556036325B8}"/>
    <pc:docChg chg="undo redo custSel addSld delSld modSld sldOrd">
      <pc:chgData name="Matteo Mode'" userId="6e3ea8e5-b00a-4313-a3ba-2f0a76ca1ea7" providerId="ADAL" clId="{81DA4178-2C65-432C-8792-F556036325B8}" dt="2024-07-05T10:09:11.803" v="2934" actId="12385"/>
      <pc:docMkLst>
        <pc:docMk/>
      </pc:docMkLst>
      <pc:sldChg chg="modSp mod">
        <pc:chgData name="Matteo Mode'" userId="6e3ea8e5-b00a-4313-a3ba-2f0a76ca1ea7" providerId="ADAL" clId="{81DA4178-2C65-432C-8792-F556036325B8}" dt="2024-07-05T09:40:01.093" v="2723" actId="255"/>
        <pc:sldMkLst>
          <pc:docMk/>
          <pc:sldMk cId="2997580326" sldId="256"/>
        </pc:sldMkLst>
        <pc:spChg chg="mod">
          <ac:chgData name="Matteo Mode'" userId="6e3ea8e5-b00a-4313-a3ba-2f0a76ca1ea7" providerId="ADAL" clId="{81DA4178-2C65-432C-8792-F556036325B8}" dt="2024-07-05T09:40:01.093" v="2723" actId="255"/>
          <ac:spMkLst>
            <pc:docMk/>
            <pc:sldMk cId="2997580326" sldId="256"/>
            <ac:spMk id="2" creationId="{15EF8D61-9318-4DC8-A868-2B1BFDD2B2C0}"/>
          </ac:spMkLst>
        </pc:spChg>
        <pc:spChg chg="mod">
          <ac:chgData name="Matteo Mode'" userId="6e3ea8e5-b00a-4313-a3ba-2f0a76ca1ea7" providerId="ADAL" clId="{81DA4178-2C65-432C-8792-F556036325B8}" dt="2024-07-02T15:45:41.874" v="30" actId="20577"/>
          <ac:spMkLst>
            <pc:docMk/>
            <pc:sldMk cId="2997580326" sldId="256"/>
            <ac:spMk id="3" creationId="{3C322DE6-C2BE-4B53-BC28-C43EBD0052AA}"/>
          </ac:spMkLst>
        </pc:spChg>
      </pc:sldChg>
      <pc:sldChg chg="modSp mod ord delCm">
        <pc:chgData name="Matteo Mode'" userId="6e3ea8e5-b00a-4313-a3ba-2f0a76ca1ea7" providerId="ADAL" clId="{81DA4178-2C65-432C-8792-F556036325B8}" dt="2024-07-04T07:49:09.728" v="2571" actId="255"/>
        <pc:sldMkLst>
          <pc:docMk/>
          <pc:sldMk cId="2129228857" sldId="4223"/>
        </pc:sldMkLst>
        <pc:spChg chg="mod">
          <ac:chgData name="Matteo Mode'" userId="6e3ea8e5-b00a-4313-a3ba-2f0a76ca1ea7" providerId="ADAL" clId="{81DA4178-2C65-432C-8792-F556036325B8}" dt="2024-07-02T15:45:50.934" v="31" actId="20577"/>
          <ac:spMkLst>
            <pc:docMk/>
            <pc:sldMk cId="2129228857" sldId="4223"/>
            <ac:spMk id="4" creationId="{164A99C1-B9FD-4A36-B591-6B3168F188E8}"/>
          </ac:spMkLst>
        </pc:spChg>
        <pc:spChg chg="mod">
          <ac:chgData name="Matteo Mode'" userId="6e3ea8e5-b00a-4313-a3ba-2f0a76ca1ea7" providerId="ADAL" clId="{81DA4178-2C65-432C-8792-F556036325B8}" dt="2024-07-04T07:49:09.728" v="2571" actId="255"/>
          <ac:spMkLst>
            <pc:docMk/>
            <pc:sldMk cId="2129228857" sldId="4223"/>
            <ac:spMk id="76" creationId="{597B1140-3BC5-455C-AACF-D0D71169CCD0}"/>
          </ac:spMkLst>
        </pc:spChg>
      </pc:sldChg>
      <pc:sldChg chg="del ord delCm">
        <pc:chgData name="Matteo Mode'" userId="6e3ea8e5-b00a-4313-a3ba-2f0a76ca1ea7" providerId="ADAL" clId="{81DA4178-2C65-432C-8792-F556036325B8}" dt="2024-07-03T13:37:44.057" v="1682" actId="2696"/>
        <pc:sldMkLst>
          <pc:docMk/>
          <pc:sldMk cId="2166980700" sldId="4224"/>
        </pc:sldMkLst>
      </pc:sldChg>
      <pc:sldChg chg="modSp mod ord delCm">
        <pc:chgData name="Matteo Mode'" userId="6e3ea8e5-b00a-4313-a3ba-2f0a76ca1ea7" providerId="ADAL" clId="{81DA4178-2C65-432C-8792-F556036325B8}" dt="2024-07-02T16:13:26.236" v="1137"/>
        <pc:sldMkLst>
          <pc:docMk/>
          <pc:sldMk cId="3474077642" sldId="4227"/>
        </pc:sldMkLst>
        <pc:spChg chg="mod">
          <ac:chgData name="Matteo Mode'" userId="6e3ea8e5-b00a-4313-a3ba-2f0a76ca1ea7" providerId="ADAL" clId="{81DA4178-2C65-432C-8792-F556036325B8}" dt="2024-07-02T15:47:24.694" v="66" actId="21"/>
          <ac:spMkLst>
            <pc:docMk/>
            <pc:sldMk cId="3474077642" sldId="4227"/>
            <ac:spMk id="141" creationId="{06AF60AE-2211-43C4-908C-B92537B2ACE3}"/>
          </ac:spMkLst>
        </pc:spChg>
        <pc:spChg chg="mod">
          <ac:chgData name="Matteo Mode'" userId="6e3ea8e5-b00a-4313-a3ba-2f0a76ca1ea7" providerId="ADAL" clId="{81DA4178-2C65-432C-8792-F556036325B8}" dt="2024-07-02T15:47:28.570" v="68" actId="20577"/>
          <ac:spMkLst>
            <pc:docMk/>
            <pc:sldMk cId="3474077642" sldId="4227"/>
            <ac:spMk id="143" creationId="{A0D96646-14BC-408F-BF3F-C4351CBFFEEB}"/>
          </ac:spMkLst>
        </pc:spChg>
      </pc:sldChg>
      <pc:sldChg chg="addSp delSp modSp mod ord">
        <pc:chgData name="Matteo Mode'" userId="6e3ea8e5-b00a-4313-a3ba-2f0a76ca1ea7" providerId="ADAL" clId="{81DA4178-2C65-432C-8792-F556036325B8}" dt="2024-07-04T07:50:48.754" v="2578" actId="113"/>
        <pc:sldMkLst>
          <pc:docMk/>
          <pc:sldMk cId="555078758" sldId="4235"/>
        </pc:sldMkLst>
        <pc:spChg chg="mod">
          <ac:chgData name="Matteo Mode'" userId="6e3ea8e5-b00a-4313-a3ba-2f0a76ca1ea7" providerId="ADAL" clId="{81DA4178-2C65-432C-8792-F556036325B8}" dt="2024-07-02T16:31:02.825" v="1583" actId="20577"/>
          <ac:spMkLst>
            <pc:docMk/>
            <pc:sldMk cId="555078758" sldId="4235"/>
            <ac:spMk id="4" creationId="{164A99C1-B9FD-4A36-B591-6B3168F188E8}"/>
          </ac:spMkLst>
        </pc:spChg>
        <pc:spChg chg="add mod">
          <ac:chgData name="Matteo Mode'" userId="6e3ea8e5-b00a-4313-a3ba-2f0a76ca1ea7" providerId="ADAL" clId="{81DA4178-2C65-432C-8792-F556036325B8}" dt="2024-07-04T07:50:48.754" v="2578" actId="113"/>
          <ac:spMkLst>
            <pc:docMk/>
            <pc:sldMk cId="555078758" sldId="4235"/>
            <ac:spMk id="5" creationId="{0445EDD7-81FA-4AAA-96AC-A482894FC634}"/>
          </ac:spMkLst>
        </pc:spChg>
        <pc:spChg chg="add mod">
          <ac:chgData name="Matteo Mode'" userId="6e3ea8e5-b00a-4313-a3ba-2f0a76ca1ea7" providerId="ADAL" clId="{81DA4178-2C65-432C-8792-F556036325B8}" dt="2024-07-03T14:14:50.947" v="2269" actId="20577"/>
          <ac:spMkLst>
            <pc:docMk/>
            <pc:sldMk cId="555078758" sldId="4235"/>
            <ac:spMk id="6" creationId="{2DAF6F6B-9636-40DF-97DD-06D9459DA75D}"/>
          </ac:spMkLst>
        </pc:spChg>
        <pc:spChg chg="add del mod">
          <ac:chgData name="Matteo Mode'" userId="6e3ea8e5-b00a-4313-a3ba-2f0a76ca1ea7" providerId="ADAL" clId="{81DA4178-2C65-432C-8792-F556036325B8}" dt="2024-07-03T14:16:50.074" v="2290" actId="22"/>
          <ac:spMkLst>
            <pc:docMk/>
            <pc:sldMk cId="555078758" sldId="4235"/>
            <ac:spMk id="8" creationId="{C2A4F635-B021-442E-848A-7E486C62F652}"/>
          </ac:spMkLst>
        </pc:spChg>
        <pc:spChg chg="del mod">
          <ac:chgData name="Matteo Mode'" userId="6e3ea8e5-b00a-4313-a3ba-2f0a76ca1ea7" providerId="ADAL" clId="{81DA4178-2C65-432C-8792-F556036325B8}" dt="2024-07-03T13:46:29.742" v="1687" actId="478"/>
          <ac:spMkLst>
            <pc:docMk/>
            <pc:sldMk cId="555078758" sldId="4235"/>
            <ac:spMk id="76" creationId="{597B1140-3BC5-455C-AACF-D0D71169CCD0}"/>
          </ac:spMkLst>
        </pc:spChg>
      </pc:sldChg>
      <pc:sldChg chg="modSp del mod ord delCm">
        <pc:chgData name="Matteo Mode'" userId="6e3ea8e5-b00a-4313-a3ba-2f0a76ca1ea7" providerId="ADAL" clId="{81DA4178-2C65-432C-8792-F556036325B8}" dt="2024-07-03T13:37:25.389" v="1681" actId="2696"/>
        <pc:sldMkLst>
          <pc:docMk/>
          <pc:sldMk cId="3011656199" sldId="4236"/>
        </pc:sldMkLst>
        <pc:spChg chg="mod">
          <ac:chgData name="Matteo Mode'" userId="6e3ea8e5-b00a-4313-a3ba-2f0a76ca1ea7" providerId="ADAL" clId="{81DA4178-2C65-432C-8792-F556036325B8}" dt="2024-07-02T16:30:05.800" v="1562" actId="20577"/>
          <ac:spMkLst>
            <pc:docMk/>
            <pc:sldMk cId="3011656199" sldId="4236"/>
            <ac:spMk id="4" creationId="{164A99C1-B9FD-4A36-B591-6B3168F188E8}"/>
          </ac:spMkLst>
        </pc:spChg>
        <pc:spChg chg="mod">
          <ac:chgData name="Matteo Mode'" userId="6e3ea8e5-b00a-4313-a3ba-2f0a76ca1ea7" providerId="ADAL" clId="{81DA4178-2C65-432C-8792-F556036325B8}" dt="2024-07-02T16:30:18.271" v="1564" actId="20577"/>
          <ac:spMkLst>
            <pc:docMk/>
            <pc:sldMk cId="3011656199" sldId="4236"/>
            <ac:spMk id="76" creationId="{597B1140-3BC5-455C-AACF-D0D71169CCD0}"/>
          </ac:spMkLst>
        </pc:spChg>
      </pc:sldChg>
      <pc:sldChg chg="addSp delSp modSp add mod ord delCm">
        <pc:chgData name="Matteo Mode'" userId="6e3ea8e5-b00a-4313-a3ba-2f0a76ca1ea7" providerId="ADAL" clId="{81DA4178-2C65-432C-8792-F556036325B8}" dt="2024-07-05T10:01:11.438" v="2856" actId="14100"/>
        <pc:sldMkLst>
          <pc:docMk/>
          <pc:sldMk cId="3496786063" sldId="4237"/>
        </pc:sldMkLst>
        <pc:spChg chg="mod">
          <ac:chgData name="Matteo Mode'" userId="6e3ea8e5-b00a-4313-a3ba-2f0a76ca1ea7" providerId="ADAL" clId="{81DA4178-2C65-432C-8792-F556036325B8}" dt="2024-07-02T15:49:02.842" v="112" actId="20577"/>
          <ac:spMkLst>
            <pc:docMk/>
            <pc:sldMk cId="3496786063" sldId="4237"/>
            <ac:spMk id="4" creationId="{164A99C1-B9FD-4A36-B591-6B3168F188E8}"/>
          </ac:spMkLst>
        </pc:spChg>
        <pc:spChg chg="add del">
          <ac:chgData name="Matteo Mode'" userId="6e3ea8e5-b00a-4313-a3ba-2f0a76ca1ea7" providerId="ADAL" clId="{81DA4178-2C65-432C-8792-F556036325B8}" dt="2024-07-02T15:50:46.140" v="130" actId="22"/>
          <ac:spMkLst>
            <pc:docMk/>
            <pc:sldMk cId="3496786063" sldId="4237"/>
            <ac:spMk id="9" creationId="{6963560E-91BF-4A46-B1DD-67FAFA339217}"/>
          </ac:spMkLst>
        </pc:spChg>
        <pc:spChg chg="del">
          <ac:chgData name="Matteo Mode'" userId="6e3ea8e5-b00a-4313-a3ba-2f0a76ca1ea7" providerId="ADAL" clId="{81DA4178-2C65-432C-8792-F556036325B8}" dt="2024-07-02T15:49:06.902" v="113" actId="478"/>
          <ac:spMkLst>
            <pc:docMk/>
            <pc:sldMk cId="3496786063" sldId="4237"/>
            <ac:spMk id="76" creationId="{597B1140-3BC5-455C-AACF-D0D71169CCD0}"/>
          </ac:spMkLst>
        </pc:spChg>
        <pc:graphicFrameChg chg="add del mod">
          <ac:chgData name="Matteo Mode'" userId="6e3ea8e5-b00a-4313-a3ba-2f0a76ca1ea7" providerId="ADAL" clId="{81DA4178-2C65-432C-8792-F556036325B8}" dt="2024-07-02T15:50:40.893" v="127"/>
          <ac:graphicFrameMkLst>
            <pc:docMk/>
            <pc:sldMk cId="3496786063" sldId="4237"/>
            <ac:graphicFrameMk id="2" creationId="{BDC52957-4D16-4C7B-9DF4-336DE7F921F2}"/>
          </ac:graphicFrameMkLst>
        </pc:graphicFrameChg>
        <pc:graphicFrameChg chg="add mod modGraphic">
          <ac:chgData name="Matteo Mode'" userId="6e3ea8e5-b00a-4313-a3ba-2f0a76ca1ea7" providerId="ADAL" clId="{81DA4178-2C65-432C-8792-F556036325B8}" dt="2024-07-05T09:51:01.275" v="2802" actId="1037"/>
          <ac:graphicFrameMkLst>
            <pc:docMk/>
            <pc:sldMk cId="3496786063" sldId="4237"/>
            <ac:graphicFrameMk id="3" creationId="{D9CDB659-ECF3-4887-8F51-EEACD663D615}"/>
          </ac:graphicFrameMkLst>
        </pc:graphicFrameChg>
        <pc:graphicFrameChg chg="add del mod">
          <ac:chgData name="Matteo Mode'" userId="6e3ea8e5-b00a-4313-a3ba-2f0a76ca1ea7" providerId="ADAL" clId="{81DA4178-2C65-432C-8792-F556036325B8}" dt="2024-07-04T07:25:40.899" v="2402"/>
          <ac:graphicFrameMkLst>
            <pc:docMk/>
            <pc:sldMk cId="3496786063" sldId="4237"/>
            <ac:graphicFrameMk id="4" creationId="{337C981F-A687-41AC-AD3C-4E9BC9781CFC}"/>
          </ac:graphicFrameMkLst>
        </pc:graphicFrameChg>
        <pc:graphicFrameChg chg="add del mod">
          <ac:chgData name="Matteo Mode'" userId="6e3ea8e5-b00a-4313-a3ba-2f0a76ca1ea7" providerId="ADAL" clId="{81DA4178-2C65-432C-8792-F556036325B8}" dt="2024-07-04T07:22:33.042" v="2387" actId="478"/>
          <ac:graphicFrameMkLst>
            <pc:docMk/>
            <pc:sldMk cId="3496786063" sldId="4237"/>
            <ac:graphicFrameMk id="5" creationId="{4A586AB4-658A-48C6-B0A9-72741798A8E8}"/>
          </ac:graphicFrameMkLst>
        </pc:graphicFrameChg>
        <pc:graphicFrameChg chg="add del mod">
          <ac:chgData name="Matteo Mode'" userId="6e3ea8e5-b00a-4313-a3ba-2f0a76ca1ea7" providerId="ADAL" clId="{81DA4178-2C65-432C-8792-F556036325B8}" dt="2024-07-05T09:52:45.472" v="2815" actId="478"/>
          <ac:graphicFrameMkLst>
            <pc:docMk/>
            <pc:sldMk cId="3496786063" sldId="4237"/>
            <ac:graphicFrameMk id="5" creationId="{DA350007-8E3E-4865-9EE5-E7B14A7995EA}"/>
          </ac:graphicFrameMkLst>
        </pc:graphicFrameChg>
        <pc:graphicFrameChg chg="add del mod">
          <ac:chgData name="Matteo Mode'" userId="6e3ea8e5-b00a-4313-a3ba-2f0a76ca1ea7" providerId="ADAL" clId="{81DA4178-2C65-432C-8792-F556036325B8}" dt="2024-07-04T07:13:11.012" v="2371" actId="478"/>
          <ac:graphicFrameMkLst>
            <pc:docMk/>
            <pc:sldMk cId="3496786063" sldId="4237"/>
            <ac:graphicFrameMk id="6" creationId="{38FD94A7-F505-4635-BD62-3952968B7A44}"/>
          </ac:graphicFrameMkLst>
        </pc:graphicFrameChg>
        <pc:graphicFrameChg chg="add del mod">
          <ac:chgData name="Matteo Mode'" userId="6e3ea8e5-b00a-4313-a3ba-2f0a76ca1ea7" providerId="ADAL" clId="{81DA4178-2C65-432C-8792-F556036325B8}" dt="2024-07-05T10:00:06.024" v="2824" actId="478"/>
          <ac:graphicFrameMkLst>
            <pc:docMk/>
            <pc:sldMk cId="3496786063" sldId="4237"/>
            <ac:graphicFrameMk id="6" creationId="{C48F60F7-5747-4128-A3D6-EEC3A1A12A22}"/>
          </ac:graphicFrameMkLst>
        </pc:graphicFrameChg>
        <pc:graphicFrameChg chg="add mod">
          <ac:chgData name="Matteo Mode'" userId="6e3ea8e5-b00a-4313-a3ba-2f0a76ca1ea7" providerId="ADAL" clId="{81DA4178-2C65-432C-8792-F556036325B8}" dt="2024-07-05T10:01:11.438" v="2856" actId="14100"/>
          <ac:graphicFrameMkLst>
            <pc:docMk/>
            <pc:sldMk cId="3496786063" sldId="4237"/>
            <ac:graphicFrameMk id="7" creationId="{C48F60F7-5747-4128-A3D6-EEC3A1A12A22}"/>
          </ac:graphicFrameMkLst>
        </pc:graphicFrameChg>
        <pc:graphicFrameChg chg="add del mod modGraphic">
          <ac:chgData name="Matteo Mode'" userId="6e3ea8e5-b00a-4313-a3ba-2f0a76ca1ea7" providerId="ADAL" clId="{81DA4178-2C65-432C-8792-F556036325B8}" dt="2024-07-04T07:21:43" v="2378" actId="478"/>
          <ac:graphicFrameMkLst>
            <pc:docMk/>
            <pc:sldMk cId="3496786063" sldId="4237"/>
            <ac:graphicFrameMk id="7" creationId="{E1445E96-4526-43B3-9620-01D9A1546352}"/>
          </ac:graphicFrameMkLst>
        </pc:graphicFrameChg>
        <pc:graphicFrameChg chg="add del mod">
          <ac:chgData name="Matteo Mode'" userId="6e3ea8e5-b00a-4313-a3ba-2f0a76ca1ea7" providerId="ADAL" clId="{81DA4178-2C65-432C-8792-F556036325B8}" dt="2024-07-04T07:25:47.706" v="2405"/>
          <ac:graphicFrameMkLst>
            <pc:docMk/>
            <pc:sldMk cId="3496786063" sldId="4237"/>
            <ac:graphicFrameMk id="8" creationId="{35483759-237D-463F-B2AF-FF17EDE32FCA}"/>
          </ac:graphicFrameMkLst>
        </pc:graphicFrameChg>
      </pc:sldChg>
      <pc:sldChg chg="modSp add mod ord">
        <pc:chgData name="Matteo Mode'" userId="6e3ea8e5-b00a-4313-a3ba-2f0a76ca1ea7" providerId="ADAL" clId="{81DA4178-2C65-432C-8792-F556036325B8}" dt="2024-07-03T14:21:22.943" v="2357" actId="20577"/>
        <pc:sldMkLst>
          <pc:docMk/>
          <pc:sldMk cId="859691492" sldId="4238"/>
        </pc:sldMkLst>
        <pc:spChg chg="mod">
          <ac:chgData name="Matteo Mode'" userId="6e3ea8e5-b00a-4313-a3ba-2f0a76ca1ea7" providerId="ADAL" clId="{81DA4178-2C65-432C-8792-F556036325B8}" dt="2024-07-02T16:16:06.107" v="1223" actId="20577"/>
          <ac:spMkLst>
            <pc:docMk/>
            <pc:sldMk cId="859691492" sldId="4238"/>
            <ac:spMk id="4" creationId="{164A99C1-B9FD-4A36-B591-6B3168F188E8}"/>
          </ac:spMkLst>
        </pc:spChg>
        <pc:spChg chg="mod">
          <ac:chgData name="Matteo Mode'" userId="6e3ea8e5-b00a-4313-a3ba-2f0a76ca1ea7" providerId="ADAL" clId="{81DA4178-2C65-432C-8792-F556036325B8}" dt="2024-07-03T14:21:22.943" v="2357" actId="20577"/>
          <ac:spMkLst>
            <pc:docMk/>
            <pc:sldMk cId="859691492" sldId="4238"/>
            <ac:spMk id="76" creationId="{597B1140-3BC5-455C-AACF-D0D71169CCD0}"/>
          </ac:spMkLst>
        </pc:spChg>
      </pc:sldChg>
      <pc:sldChg chg="modSp add mod ord">
        <pc:chgData name="Matteo Mode'" userId="6e3ea8e5-b00a-4313-a3ba-2f0a76ca1ea7" providerId="ADAL" clId="{81DA4178-2C65-432C-8792-F556036325B8}" dt="2024-07-03T14:21:34.391" v="2361" actId="20577"/>
        <pc:sldMkLst>
          <pc:docMk/>
          <pc:sldMk cId="3940916738" sldId="4239"/>
        </pc:sldMkLst>
        <pc:spChg chg="mod">
          <ac:chgData name="Matteo Mode'" userId="6e3ea8e5-b00a-4313-a3ba-2f0a76ca1ea7" providerId="ADAL" clId="{81DA4178-2C65-432C-8792-F556036325B8}" dt="2024-07-02T16:16:51.674" v="1245" actId="20577"/>
          <ac:spMkLst>
            <pc:docMk/>
            <pc:sldMk cId="3940916738" sldId="4239"/>
            <ac:spMk id="4" creationId="{164A99C1-B9FD-4A36-B591-6B3168F188E8}"/>
          </ac:spMkLst>
        </pc:spChg>
        <pc:spChg chg="mod">
          <ac:chgData name="Matteo Mode'" userId="6e3ea8e5-b00a-4313-a3ba-2f0a76ca1ea7" providerId="ADAL" clId="{81DA4178-2C65-432C-8792-F556036325B8}" dt="2024-07-03T14:21:34.391" v="2361" actId="20577"/>
          <ac:spMkLst>
            <pc:docMk/>
            <pc:sldMk cId="3940916738" sldId="4239"/>
            <ac:spMk id="76" creationId="{597B1140-3BC5-455C-AACF-D0D71169CCD0}"/>
          </ac:spMkLst>
        </pc:spChg>
      </pc:sldChg>
      <pc:sldChg chg="modSp add del mod ord">
        <pc:chgData name="Matteo Mode'" userId="6e3ea8e5-b00a-4313-a3ba-2f0a76ca1ea7" providerId="ADAL" clId="{81DA4178-2C65-432C-8792-F556036325B8}" dt="2024-07-03T14:15:24.551" v="2286" actId="20577"/>
        <pc:sldMkLst>
          <pc:docMk/>
          <pc:sldMk cId="2293329166" sldId="4240"/>
        </pc:sldMkLst>
        <pc:spChg chg="mod">
          <ac:chgData name="Matteo Mode'" userId="6e3ea8e5-b00a-4313-a3ba-2f0a76ca1ea7" providerId="ADAL" clId="{81DA4178-2C65-432C-8792-F556036325B8}" dt="2024-07-02T16:30:40.455" v="1572" actId="20577"/>
          <ac:spMkLst>
            <pc:docMk/>
            <pc:sldMk cId="2293329166" sldId="4240"/>
            <ac:spMk id="4" creationId="{164A99C1-B9FD-4A36-B591-6B3168F188E8}"/>
          </ac:spMkLst>
        </pc:spChg>
        <pc:spChg chg="mod">
          <ac:chgData name="Matteo Mode'" userId="6e3ea8e5-b00a-4313-a3ba-2f0a76ca1ea7" providerId="ADAL" clId="{81DA4178-2C65-432C-8792-F556036325B8}" dt="2024-07-03T14:15:24.551" v="2286" actId="20577"/>
          <ac:spMkLst>
            <pc:docMk/>
            <pc:sldMk cId="2293329166" sldId="4240"/>
            <ac:spMk id="76" creationId="{597B1140-3BC5-455C-AACF-D0D71169CCD0}"/>
          </ac:spMkLst>
        </pc:spChg>
      </pc:sldChg>
      <pc:sldChg chg="new del">
        <pc:chgData name="Matteo Mode'" userId="6e3ea8e5-b00a-4313-a3ba-2f0a76ca1ea7" providerId="ADAL" clId="{81DA4178-2C65-432C-8792-F556036325B8}" dt="2024-07-02T16:24:51.176" v="1341" actId="680"/>
        <pc:sldMkLst>
          <pc:docMk/>
          <pc:sldMk cId="2538743374" sldId="4240"/>
        </pc:sldMkLst>
      </pc:sldChg>
      <pc:sldChg chg="add del">
        <pc:chgData name="Matteo Mode'" userId="6e3ea8e5-b00a-4313-a3ba-2f0a76ca1ea7" providerId="ADAL" clId="{81DA4178-2C65-432C-8792-F556036325B8}" dt="2024-07-05T09:37:02.553" v="2709" actId="2696"/>
        <pc:sldMkLst>
          <pc:docMk/>
          <pc:sldMk cId="2640125354" sldId="4241"/>
        </pc:sldMkLst>
      </pc:sldChg>
      <pc:sldChg chg="modSp add mod">
        <pc:chgData name="Matteo Mode'" userId="6e3ea8e5-b00a-4313-a3ba-2f0a76ca1ea7" providerId="ADAL" clId="{81DA4178-2C65-432C-8792-F556036325B8}" dt="2024-07-03T13:47:56.800" v="1710" actId="20577"/>
        <pc:sldMkLst>
          <pc:docMk/>
          <pc:sldMk cId="1237581128" sldId="4242"/>
        </pc:sldMkLst>
        <pc:spChg chg="mod">
          <ac:chgData name="Matteo Mode'" userId="6e3ea8e5-b00a-4313-a3ba-2f0a76ca1ea7" providerId="ADAL" clId="{81DA4178-2C65-432C-8792-F556036325B8}" dt="2024-07-03T13:47:56.800" v="1710" actId="20577"/>
          <ac:spMkLst>
            <pc:docMk/>
            <pc:sldMk cId="1237581128" sldId="4242"/>
            <ac:spMk id="4" creationId="{164A99C1-B9FD-4A36-B591-6B3168F188E8}"/>
          </ac:spMkLst>
        </pc:spChg>
        <pc:spChg chg="mod">
          <ac:chgData name="Matteo Mode'" userId="6e3ea8e5-b00a-4313-a3ba-2f0a76ca1ea7" providerId="ADAL" clId="{81DA4178-2C65-432C-8792-F556036325B8}" dt="2024-07-03T13:37:20.580" v="1680" actId="20577"/>
          <ac:spMkLst>
            <pc:docMk/>
            <pc:sldMk cId="1237581128" sldId="4242"/>
            <ac:spMk id="76" creationId="{597B1140-3BC5-455C-AACF-D0D71169CCD0}"/>
          </ac:spMkLst>
        </pc:spChg>
      </pc:sldChg>
      <pc:sldChg chg="modSp add del mod">
        <pc:chgData name="Matteo Mode'" userId="6e3ea8e5-b00a-4313-a3ba-2f0a76ca1ea7" providerId="ADAL" clId="{81DA4178-2C65-432C-8792-F556036325B8}" dt="2024-07-03T14:20:17.990" v="2351" actId="2696"/>
        <pc:sldMkLst>
          <pc:docMk/>
          <pc:sldMk cId="1115320276" sldId="4243"/>
        </pc:sldMkLst>
        <pc:spChg chg="mod">
          <ac:chgData name="Matteo Mode'" userId="6e3ea8e5-b00a-4313-a3ba-2f0a76ca1ea7" providerId="ADAL" clId="{81DA4178-2C65-432C-8792-F556036325B8}" dt="2024-07-03T14:19:01.352" v="2314" actId="20577"/>
          <ac:spMkLst>
            <pc:docMk/>
            <pc:sldMk cId="1115320276" sldId="4243"/>
            <ac:spMk id="5" creationId="{0445EDD7-81FA-4AAA-96AC-A482894FC634}"/>
          </ac:spMkLst>
        </pc:spChg>
      </pc:sldChg>
      <pc:sldChg chg="modSp mod">
        <pc:chgData name="Matteo Mode'" userId="6e3ea8e5-b00a-4313-a3ba-2f0a76ca1ea7" providerId="ADAL" clId="{81DA4178-2C65-432C-8792-F556036325B8}" dt="2024-07-05T10:05:04.704" v="2929" actId="208"/>
        <pc:sldMkLst>
          <pc:docMk/>
          <pc:sldMk cId="4076167671" sldId="4243"/>
        </pc:sldMkLst>
        <pc:spChg chg="mod ord">
          <ac:chgData name="Matteo Mode'" userId="6e3ea8e5-b00a-4313-a3ba-2f0a76ca1ea7" providerId="ADAL" clId="{81DA4178-2C65-432C-8792-F556036325B8}" dt="2024-07-05T10:05:04.704" v="2929" actId="208"/>
          <ac:spMkLst>
            <pc:docMk/>
            <pc:sldMk cId="4076167671" sldId="4243"/>
            <ac:spMk id="7" creationId="{9BD2A5EA-75A4-7693-550E-DFD18BB5F394}"/>
          </ac:spMkLst>
        </pc:spChg>
      </pc:sldChg>
      <pc:sldChg chg="modSp mod modCm">
        <pc:chgData name="Matteo Mode'" userId="6e3ea8e5-b00a-4313-a3ba-2f0a76ca1ea7" providerId="ADAL" clId="{81DA4178-2C65-432C-8792-F556036325B8}" dt="2024-07-05T10:05:54.775" v="2930" actId="20577"/>
        <pc:sldMkLst>
          <pc:docMk/>
          <pc:sldMk cId="983635541" sldId="4244"/>
        </pc:sldMkLst>
        <pc:spChg chg="mod">
          <ac:chgData name="Matteo Mode'" userId="6e3ea8e5-b00a-4313-a3ba-2f0a76ca1ea7" providerId="ADAL" clId="{81DA4178-2C65-432C-8792-F556036325B8}" dt="2024-07-05T10:05:54.775" v="2930" actId="20577"/>
          <ac:spMkLst>
            <pc:docMk/>
            <pc:sldMk cId="983635541" sldId="4244"/>
            <ac:spMk id="3" creationId="{D3325879-3083-9BDD-316F-D987F165742A}"/>
          </ac:spMkLst>
        </pc:spChg>
      </pc:sldChg>
      <pc:sldChg chg="addSp delSp modSp mod modCm">
        <pc:chgData name="Matteo Mode'" userId="6e3ea8e5-b00a-4313-a3ba-2f0a76ca1ea7" providerId="ADAL" clId="{81DA4178-2C65-432C-8792-F556036325B8}" dt="2024-07-04T07:48:19.335" v="2569" actId="1076"/>
        <pc:sldMkLst>
          <pc:docMk/>
          <pc:sldMk cId="1495650538" sldId="4245"/>
        </pc:sldMkLst>
        <pc:spChg chg="del">
          <ac:chgData name="Matteo Mode'" userId="6e3ea8e5-b00a-4313-a3ba-2f0a76ca1ea7" providerId="ADAL" clId="{81DA4178-2C65-432C-8792-F556036325B8}" dt="2024-07-04T07:44:43.870" v="2494" actId="478"/>
          <ac:spMkLst>
            <pc:docMk/>
            <pc:sldMk cId="1495650538" sldId="4245"/>
            <ac:spMk id="2" creationId="{8FF1A953-5E3E-6882-223D-A3B2557837FB}"/>
          </ac:spMkLst>
        </pc:spChg>
        <pc:spChg chg="add mod">
          <ac:chgData name="Matteo Mode'" userId="6e3ea8e5-b00a-4313-a3ba-2f0a76ca1ea7" providerId="ADAL" clId="{81DA4178-2C65-432C-8792-F556036325B8}" dt="2024-07-04T07:48:19.335" v="2569" actId="1076"/>
          <ac:spMkLst>
            <pc:docMk/>
            <pc:sldMk cId="1495650538" sldId="4245"/>
            <ac:spMk id="8" creationId="{C135BCCB-3618-45C3-8A5E-B960B430D597}"/>
          </ac:spMkLst>
        </pc:spChg>
        <pc:graphicFrameChg chg="add del">
          <ac:chgData name="Matteo Mode'" userId="6e3ea8e5-b00a-4313-a3ba-2f0a76ca1ea7" providerId="ADAL" clId="{81DA4178-2C65-432C-8792-F556036325B8}" dt="2024-07-04T07:31:45.782" v="2416"/>
          <ac:graphicFrameMkLst>
            <pc:docMk/>
            <pc:sldMk cId="1495650538" sldId="4245"/>
            <ac:graphicFrameMk id="3" creationId="{CEA735E0-1403-468A-888F-9430A13B4042}"/>
          </ac:graphicFrameMkLst>
        </pc:graphicFrameChg>
      </pc:sldChg>
      <pc:sldChg chg="addCm">
        <pc:chgData name="Matteo Mode'" userId="6e3ea8e5-b00a-4313-a3ba-2f0a76ca1ea7" providerId="ADAL" clId="{81DA4178-2C65-432C-8792-F556036325B8}" dt="2024-07-04T07:12:05.866" v="2369"/>
        <pc:sldMkLst>
          <pc:docMk/>
          <pc:sldMk cId="1307191073" sldId="4247"/>
        </pc:sldMkLst>
      </pc:sldChg>
      <pc:sldChg chg="addSp delSp modSp mod modCm">
        <pc:chgData name="Matteo Mode'" userId="6e3ea8e5-b00a-4313-a3ba-2f0a76ca1ea7" providerId="ADAL" clId="{81DA4178-2C65-432C-8792-F556036325B8}" dt="2024-07-05T10:09:11.803" v="2934" actId="12385"/>
        <pc:sldMkLst>
          <pc:docMk/>
          <pc:sldMk cId="3597705206" sldId="4248"/>
        </pc:sldMkLst>
        <pc:spChg chg="del">
          <ac:chgData name="Matteo Mode'" userId="6e3ea8e5-b00a-4313-a3ba-2f0a76ca1ea7" providerId="ADAL" clId="{81DA4178-2C65-432C-8792-F556036325B8}" dt="2024-07-04T07:31:02.590" v="2408" actId="478"/>
          <ac:spMkLst>
            <pc:docMk/>
            <pc:sldMk cId="3597705206" sldId="4248"/>
            <ac:spMk id="100" creationId="{8902AD99-154D-D415-6C66-CA64CE12B255}"/>
          </ac:spMkLst>
        </pc:spChg>
        <pc:graphicFrameChg chg="add del mod modGraphic">
          <ac:chgData name="Matteo Mode'" userId="6e3ea8e5-b00a-4313-a3ba-2f0a76ca1ea7" providerId="ADAL" clId="{81DA4178-2C65-432C-8792-F556036325B8}" dt="2024-07-04T07:32:09.741" v="2420" actId="478"/>
          <ac:graphicFrameMkLst>
            <pc:docMk/>
            <pc:sldMk cId="3597705206" sldId="4248"/>
            <ac:graphicFrameMk id="2" creationId="{F123E7E9-1EB9-48B5-AA28-F357DDE42F51}"/>
          </ac:graphicFrameMkLst>
        </pc:graphicFrameChg>
        <pc:graphicFrameChg chg="add del mod">
          <ac:chgData name="Matteo Mode'" userId="6e3ea8e5-b00a-4313-a3ba-2f0a76ca1ea7" providerId="ADAL" clId="{81DA4178-2C65-432C-8792-F556036325B8}" dt="2024-07-04T07:32:52.451" v="2423" actId="478"/>
          <ac:graphicFrameMkLst>
            <pc:docMk/>
            <pc:sldMk cId="3597705206" sldId="4248"/>
            <ac:graphicFrameMk id="3" creationId="{319278EC-5E46-4F52-8589-64F3CC42B7B2}"/>
          </ac:graphicFrameMkLst>
        </pc:graphicFrameChg>
        <pc:graphicFrameChg chg="modGraphic">
          <ac:chgData name="Matteo Mode'" userId="6e3ea8e5-b00a-4313-a3ba-2f0a76ca1ea7" providerId="ADAL" clId="{81DA4178-2C65-432C-8792-F556036325B8}" dt="2024-07-05T10:09:11.803" v="2934" actId="12385"/>
          <ac:graphicFrameMkLst>
            <pc:docMk/>
            <pc:sldMk cId="3597705206" sldId="4248"/>
            <ac:graphicFrameMk id="3" creationId="{AEFB4857-204E-A2BF-D9C1-D525BF5D8A9B}"/>
          </ac:graphicFrameMkLst>
        </pc:graphicFrameChg>
        <pc:graphicFrameChg chg="add mod modGraphic">
          <ac:chgData name="Matteo Mode'" userId="6e3ea8e5-b00a-4313-a3ba-2f0a76ca1ea7" providerId="ADAL" clId="{81DA4178-2C65-432C-8792-F556036325B8}" dt="2024-07-04T07:36:52.021" v="2492" actId="1038"/>
          <ac:graphicFrameMkLst>
            <pc:docMk/>
            <pc:sldMk cId="3597705206" sldId="4248"/>
            <ac:graphicFrameMk id="4" creationId="{407C6E6C-2B8C-449B-A4D0-F23D4B14D33B}"/>
          </ac:graphicFrameMkLst>
        </pc:graphicFrameChg>
        <pc:graphicFrameChg chg="add mod modGraphic">
          <ac:chgData name="Matteo Mode'" userId="6e3ea8e5-b00a-4313-a3ba-2f0a76ca1ea7" providerId="ADAL" clId="{81DA4178-2C65-432C-8792-F556036325B8}" dt="2024-07-04T07:36:52.021" v="2492" actId="1038"/>
          <ac:graphicFrameMkLst>
            <pc:docMk/>
            <pc:sldMk cId="3597705206" sldId="4248"/>
            <ac:graphicFrameMk id="5" creationId="{76A3F557-EA36-472C-A195-AF9091A13FF2}"/>
          </ac:graphicFrameMkLst>
        </pc:graphicFrameChg>
      </pc:sldChg>
      <pc:sldChg chg="add del">
        <pc:chgData name="Matteo Mode'" userId="6e3ea8e5-b00a-4313-a3ba-2f0a76ca1ea7" providerId="ADAL" clId="{81DA4178-2C65-432C-8792-F556036325B8}" dt="2024-07-04T07:31:47.286" v="2417" actId="2890"/>
        <pc:sldMkLst>
          <pc:docMk/>
          <pc:sldMk cId="1903350276" sldId="4249"/>
        </pc:sldMkLst>
      </pc:sldChg>
      <pc:sldChg chg="addSp delSp modSp add mod">
        <pc:chgData name="Matteo Mode'" userId="6e3ea8e5-b00a-4313-a3ba-2f0a76ca1ea7" providerId="ADAL" clId="{81DA4178-2C65-432C-8792-F556036325B8}" dt="2024-07-04T07:35:47.477" v="2476" actId="20577"/>
        <pc:sldMkLst>
          <pc:docMk/>
          <pc:sldMk cId="4176133419" sldId="4249"/>
        </pc:sldMkLst>
        <pc:graphicFrameChg chg="del">
          <ac:chgData name="Matteo Mode'" userId="6e3ea8e5-b00a-4313-a3ba-2f0a76ca1ea7" providerId="ADAL" clId="{81DA4178-2C65-432C-8792-F556036325B8}" dt="2024-07-04T07:32:04.007" v="2419" actId="478"/>
          <ac:graphicFrameMkLst>
            <pc:docMk/>
            <pc:sldMk cId="4176133419" sldId="4249"/>
            <ac:graphicFrameMk id="2" creationId="{F123E7E9-1EB9-48B5-AA28-F357DDE42F51}"/>
          </ac:graphicFrameMkLst>
        </pc:graphicFrameChg>
        <pc:graphicFrameChg chg="add mod modGraphic">
          <ac:chgData name="Matteo Mode'" userId="6e3ea8e5-b00a-4313-a3ba-2f0a76ca1ea7" providerId="ADAL" clId="{81DA4178-2C65-432C-8792-F556036325B8}" dt="2024-07-04T07:35:47.477" v="2476" actId="20577"/>
          <ac:graphicFrameMkLst>
            <pc:docMk/>
            <pc:sldMk cId="4176133419" sldId="4249"/>
            <ac:graphicFrameMk id="3" creationId="{6A14E594-E149-433A-B914-0038D598975B}"/>
          </ac:graphicFrameMkLst>
        </pc:graphicFrameChg>
      </pc:sldChg>
      <pc:sldChg chg="addSp delSp modSp mod">
        <pc:chgData name="Matteo Mode'" userId="6e3ea8e5-b00a-4313-a3ba-2f0a76ca1ea7" providerId="ADAL" clId="{81DA4178-2C65-432C-8792-F556036325B8}" dt="2024-07-05T10:08:20.512" v="2933" actId="1076"/>
        <pc:sldMkLst>
          <pc:docMk/>
          <pc:sldMk cId="3897080346" sldId="4250"/>
        </pc:sldMkLst>
        <pc:spChg chg="del">
          <ac:chgData name="Matteo Mode'" userId="6e3ea8e5-b00a-4313-a3ba-2f0a76ca1ea7" providerId="ADAL" clId="{81DA4178-2C65-432C-8792-F556036325B8}" dt="2024-07-05T09:36:38.375" v="2706" actId="478"/>
          <ac:spMkLst>
            <pc:docMk/>
            <pc:sldMk cId="3897080346" sldId="4250"/>
            <ac:spMk id="4" creationId="{E961B55D-E681-5880-C956-E90126069B56}"/>
          </ac:spMkLst>
        </pc:spChg>
        <pc:graphicFrameChg chg="add mod modGraphic">
          <ac:chgData name="Matteo Mode'" userId="6e3ea8e5-b00a-4313-a3ba-2f0a76ca1ea7" providerId="ADAL" clId="{81DA4178-2C65-432C-8792-F556036325B8}" dt="2024-07-05T10:08:20.512" v="2933" actId="1076"/>
          <ac:graphicFrameMkLst>
            <pc:docMk/>
            <pc:sldMk cId="3897080346" sldId="4250"/>
            <ac:graphicFrameMk id="5" creationId="{52B6C45A-5EEE-42A6-9168-6F00FBF1DFDD}"/>
          </ac:graphicFrameMkLst>
        </pc:graphicFrameChg>
      </pc:sldChg>
      <pc:sldChg chg="modSp add mod">
        <pc:chgData name="Matteo Mode'" userId="6e3ea8e5-b00a-4313-a3ba-2f0a76ca1ea7" providerId="ADAL" clId="{81DA4178-2C65-432C-8792-F556036325B8}" dt="2024-07-05T10:03:31.873" v="2928" actId="14100"/>
        <pc:sldMkLst>
          <pc:docMk/>
          <pc:sldMk cId="389301103" sldId="4251"/>
        </pc:sldMkLst>
        <pc:spChg chg="mod">
          <ac:chgData name="Matteo Mode'" userId="6e3ea8e5-b00a-4313-a3ba-2f0a76ca1ea7" providerId="ADAL" clId="{81DA4178-2C65-432C-8792-F556036325B8}" dt="2024-07-05T10:02:44.653" v="2890" actId="1035"/>
          <ac:spMkLst>
            <pc:docMk/>
            <pc:sldMk cId="389301103" sldId="4251"/>
            <ac:spMk id="41" creationId="{09E296AB-C129-4338-A611-99DCB27304C5}"/>
          </ac:spMkLst>
        </pc:spChg>
        <pc:spChg chg="mod">
          <ac:chgData name="Matteo Mode'" userId="6e3ea8e5-b00a-4313-a3ba-2f0a76ca1ea7" providerId="ADAL" clId="{81DA4178-2C65-432C-8792-F556036325B8}" dt="2024-07-05T10:02:48.898" v="2902" actId="1036"/>
          <ac:spMkLst>
            <pc:docMk/>
            <pc:sldMk cId="389301103" sldId="4251"/>
            <ac:spMk id="51" creationId="{4B373B79-2168-40B1-9FC0-74C0CC9A784F}"/>
          </ac:spMkLst>
        </pc:spChg>
        <pc:spChg chg="mod">
          <ac:chgData name="Matteo Mode'" userId="6e3ea8e5-b00a-4313-a3ba-2f0a76ca1ea7" providerId="ADAL" clId="{81DA4178-2C65-432C-8792-F556036325B8}" dt="2024-07-05T10:02:35.925" v="2882" actId="1036"/>
          <ac:spMkLst>
            <pc:docMk/>
            <pc:sldMk cId="389301103" sldId="4251"/>
            <ac:spMk id="55" creationId="{3B51FE7D-D47B-47D8-8CC6-F2E10479A116}"/>
          </ac:spMkLst>
        </pc:spChg>
        <pc:spChg chg="mod">
          <ac:chgData name="Matteo Mode'" userId="6e3ea8e5-b00a-4313-a3ba-2f0a76ca1ea7" providerId="ADAL" clId="{81DA4178-2C65-432C-8792-F556036325B8}" dt="2024-07-05T10:03:20.318" v="2926" actId="14100"/>
          <ac:spMkLst>
            <pc:docMk/>
            <pc:sldMk cId="389301103" sldId="4251"/>
            <ac:spMk id="57" creationId="{3E7D8038-9841-4BEF-8F9C-66BFF1C46EFD}"/>
          </ac:spMkLst>
        </pc:spChg>
        <pc:spChg chg="mod">
          <ac:chgData name="Matteo Mode'" userId="6e3ea8e5-b00a-4313-a3ba-2f0a76ca1ea7" providerId="ADAL" clId="{81DA4178-2C65-432C-8792-F556036325B8}" dt="2024-07-05T10:02:35.925" v="2882" actId="1036"/>
          <ac:spMkLst>
            <pc:docMk/>
            <pc:sldMk cId="389301103" sldId="4251"/>
            <ac:spMk id="60" creationId="{6CA0B816-0A1C-4D2F-AC76-FBBD0A0C7326}"/>
          </ac:spMkLst>
        </pc:spChg>
        <pc:spChg chg="mod">
          <ac:chgData name="Matteo Mode'" userId="6e3ea8e5-b00a-4313-a3ba-2f0a76ca1ea7" providerId="ADAL" clId="{81DA4178-2C65-432C-8792-F556036325B8}" dt="2024-07-05T10:03:31.873" v="2928" actId="14100"/>
          <ac:spMkLst>
            <pc:docMk/>
            <pc:sldMk cId="389301103" sldId="4251"/>
            <ac:spMk id="74" creationId="{8FD4367E-E0C2-4989-B6A9-39FDD89C1423}"/>
          </ac:spMkLst>
        </pc:spChg>
        <pc:spChg chg="mod">
          <ac:chgData name="Matteo Mode'" userId="6e3ea8e5-b00a-4313-a3ba-2f0a76ca1ea7" providerId="ADAL" clId="{81DA4178-2C65-432C-8792-F556036325B8}" dt="2024-07-05T10:03:06.248" v="2915" actId="1035"/>
          <ac:spMkLst>
            <pc:docMk/>
            <pc:sldMk cId="389301103" sldId="4251"/>
            <ac:spMk id="75" creationId="{FA7F01B0-435E-4A46-84D4-C6966A032E4E}"/>
          </ac:spMkLst>
        </pc:spChg>
      </pc:sldChg>
    </pc:docChg>
  </pc:docChgLst>
  <pc:docChgLst>
    <pc:chgData name="Kristian Rosbach" userId="e2effc9c-be0f-4f87-9084-899dab34dd34" providerId="ADAL" clId="{8DD49920-A25B-E84A-89C3-04F758DDDE3D}"/>
    <pc:docChg chg="undo custSel addSld delSld modSld">
      <pc:chgData name="Kristian Rosbach" userId="e2effc9c-be0f-4f87-9084-899dab34dd34" providerId="ADAL" clId="{8DD49920-A25B-E84A-89C3-04F758DDDE3D}" dt="2024-07-05T11:28:32.268" v="670" actId="404"/>
      <pc:docMkLst>
        <pc:docMk/>
      </pc:docMkLst>
      <pc:sldChg chg="modCm">
        <pc:chgData name="Kristian Rosbach" userId="e2effc9c-be0f-4f87-9084-899dab34dd34" providerId="ADAL" clId="{8DD49920-A25B-E84A-89C3-04F758DDDE3D}" dt="2024-07-04T10:15:08.315" v="0"/>
        <pc:sldMkLst>
          <pc:docMk/>
          <pc:sldMk cId="2640125354" sldId="4241"/>
        </pc:sldMkLst>
      </pc:sldChg>
      <pc:sldChg chg="addSp delSp modSp mod addCm delCm modCm">
        <pc:chgData name="Kristian Rosbach" userId="e2effc9c-be0f-4f87-9084-899dab34dd34" providerId="ADAL" clId="{8DD49920-A25B-E84A-89C3-04F758DDDE3D}" dt="2024-07-05T08:28:14.354" v="667"/>
        <pc:sldMkLst>
          <pc:docMk/>
          <pc:sldMk cId="3597705206" sldId="4248"/>
        </pc:sldMkLst>
        <pc:spChg chg="mod">
          <ac:chgData name="Kristian Rosbach" userId="e2effc9c-be0f-4f87-9084-899dab34dd34" providerId="ADAL" clId="{8DD49920-A25B-E84A-89C3-04F758DDDE3D}" dt="2024-07-05T08:18:30.564" v="121" actId="20577"/>
          <ac:spMkLst>
            <pc:docMk/>
            <pc:sldMk cId="3597705206" sldId="4248"/>
            <ac:spMk id="7" creationId="{7CF725F0-2DD5-CD49-A074-44FC5687894B}"/>
          </ac:spMkLst>
        </pc:spChg>
        <pc:graphicFrameChg chg="add del mod modGraphic">
          <ac:chgData name="Kristian Rosbach" userId="e2effc9c-be0f-4f87-9084-899dab34dd34" providerId="ADAL" clId="{8DD49920-A25B-E84A-89C3-04F758DDDE3D}" dt="2024-07-05T08:17:13.075" v="16" actId="478"/>
          <ac:graphicFrameMkLst>
            <pc:docMk/>
            <pc:sldMk cId="3597705206" sldId="4248"/>
            <ac:graphicFrameMk id="2" creationId="{F27651A1-17D7-C825-AF98-81D15E02B5CE}"/>
          </ac:graphicFrameMkLst>
        </pc:graphicFrameChg>
        <pc:graphicFrameChg chg="add mod modGraphic">
          <ac:chgData name="Kristian Rosbach" userId="e2effc9c-be0f-4f87-9084-899dab34dd34" providerId="ADAL" clId="{8DD49920-A25B-E84A-89C3-04F758DDDE3D}" dt="2024-07-05T08:26:06.427" v="663" actId="1076"/>
          <ac:graphicFrameMkLst>
            <pc:docMk/>
            <pc:sldMk cId="3597705206" sldId="4248"/>
            <ac:graphicFrameMk id="3" creationId="{AEFB4857-204E-A2BF-D9C1-D525BF5D8A9B}"/>
          </ac:graphicFrameMkLst>
        </pc:graphicFrameChg>
        <pc:graphicFrameChg chg="del modGraphic">
          <ac:chgData name="Kristian Rosbach" userId="e2effc9c-be0f-4f87-9084-899dab34dd34" providerId="ADAL" clId="{8DD49920-A25B-E84A-89C3-04F758DDDE3D}" dt="2024-07-05T08:15:15.293" v="6" actId="478"/>
          <ac:graphicFrameMkLst>
            <pc:docMk/>
            <pc:sldMk cId="3597705206" sldId="4248"/>
            <ac:graphicFrameMk id="4" creationId="{407C6E6C-2B8C-449B-A4D0-F23D4B14D33B}"/>
          </ac:graphicFrameMkLst>
        </pc:graphicFrameChg>
        <pc:graphicFrameChg chg="del">
          <ac:chgData name="Kristian Rosbach" userId="e2effc9c-be0f-4f87-9084-899dab34dd34" providerId="ADAL" clId="{8DD49920-A25B-E84A-89C3-04F758DDDE3D}" dt="2024-07-05T08:15:13.374" v="5" actId="478"/>
          <ac:graphicFrameMkLst>
            <pc:docMk/>
            <pc:sldMk cId="3597705206" sldId="4248"/>
            <ac:graphicFrameMk id="5" creationId="{76A3F557-EA36-472C-A195-AF9091A13FF2}"/>
          </ac:graphicFrameMkLst>
        </pc:graphicFrameChg>
      </pc:sldChg>
      <pc:sldChg chg="add del">
        <pc:chgData name="Kristian Rosbach" userId="e2effc9c-be0f-4f87-9084-899dab34dd34" providerId="ADAL" clId="{8DD49920-A25B-E84A-89C3-04F758DDDE3D}" dt="2024-07-05T08:26:10.693" v="664" actId="2696"/>
        <pc:sldMkLst>
          <pc:docMk/>
          <pc:sldMk cId="4176133419" sldId="4249"/>
        </pc:sldMkLst>
      </pc:sldChg>
      <pc:sldChg chg="modSp mod">
        <pc:chgData name="Kristian Rosbach" userId="e2effc9c-be0f-4f87-9084-899dab34dd34" providerId="ADAL" clId="{8DD49920-A25B-E84A-89C3-04F758DDDE3D}" dt="2024-07-05T11:28:32.268" v="670" actId="404"/>
        <pc:sldMkLst>
          <pc:docMk/>
          <pc:sldMk cId="3897080346" sldId="4250"/>
        </pc:sldMkLst>
        <pc:graphicFrameChg chg="modGraphic">
          <ac:chgData name="Kristian Rosbach" userId="e2effc9c-be0f-4f87-9084-899dab34dd34" providerId="ADAL" clId="{8DD49920-A25B-E84A-89C3-04F758DDDE3D}" dt="2024-07-05T11:28:32.268" v="670" actId="404"/>
          <ac:graphicFrameMkLst>
            <pc:docMk/>
            <pc:sldMk cId="3897080346" sldId="4250"/>
            <ac:graphicFrameMk id="5" creationId="{52B6C45A-5EEE-42A6-9168-6F00FBF1DFDD}"/>
          </ac:graphicFrameMkLst>
        </pc:graphicFrameChg>
      </pc:sldChg>
      <pc:sldChg chg="add del">
        <pc:chgData name="Kristian Rosbach" userId="e2effc9c-be0f-4f87-9084-899dab34dd34" providerId="ADAL" clId="{8DD49920-A25B-E84A-89C3-04F758DDDE3D}" dt="2024-07-05T08:20:34.262" v="384" actId="2696"/>
        <pc:sldMkLst>
          <pc:docMk/>
          <pc:sldMk cId="1631032910" sldId="4251"/>
        </pc:sldMkLst>
      </pc:sldChg>
    </pc:docChg>
  </pc:docChgLst>
  <pc:docChgLst>
    <pc:chgData name="Carmen Maria Garcia Perez" userId="S::cgarciaperez@adb.org::9c97a273-694c-487f-bc77-cb7dfef6b93d" providerId="AD" clId="Web-{A7CE8235-56CE-EEB4-813B-BAF6C404D5FD}"/>
    <pc:docChg chg="modSld">
      <pc:chgData name="Carmen Maria Garcia Perez" userId="S::cgarciaperez@adb.org::9c97a273-694c-487f-bc77-cb7dfef6b93d" providerId="AD" clId="Web-{A7CE8235-56CE-EEB4-813B-BAF6C404D5FD}" dt="2024-07-05T10:03:51.612" v="15"/>
      <pc:docMkLst>
        <pc:docMk/>
      </pc:docMkLst>
      <pc:sldChg chg="delCm">
        <pc:chgData name="Carmen Maria Garcia Perez" userId="S::cgarciaperez@adb.org::9c97a273-694c-487f-bc77-cb7dfef6b93d" providerId="AD" clId="Web-{A7CE8235-56CE-EEB4-813B-BAF6C404D5FD}" dt="2024-07-05T10:03:51.612" v="15"/>
        <pc:sldMkLst>
          <pc:docMk/>
          <pc:sldMk cId="3597705206" sldId="424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Carmen Maria Garcia Perez" userId="S::cgarciaperez@adb.org::9c97a273-694c-487f-bc77-cb7dfef6b93d" providerId="AD" clId="Web-{A7CE8235-56CE-EEB4-813B-BAF6C404D5FD}" dt="2024-07-05T10:03:51.612" v="15"/>
              <pc2:cmMkLst xmlns:pc2="http://schemas.microsoft.com/office/powerpoint/2019/9/main/command">
                <pc:docMk/>
                <pc:sldMk cId="3597705206" sldId="4248"/>
                <pc2:cmMk id="{27087915-E228-4D4B-BE29-E171325F376D}"/>
              </pc2:cmMkLst>
            </pc226:cmChg>
          </p:ext>
        </pc:extLst>
      </pc:sldChg>
      <pc:sldChg chg="modSp">
        <pc:chgData name="Carmen Maria Garcia Perez" userId="S::cgarciaperez@adb.org::9c97a273-694c-487f-bc77-cb7dfef6b93d" providerId="AD" clId="Web-{A7CE8235-56CE-EEB4-813B-BAF6C404D5FD}" dt="2024-07-05T10:03:25.892" v="14"/>
        <pc:sldMkLst>
          <pc:docMk/>
          <pc:sldMk cId="3897080346" sldId="4250"/>
        </pc:sldMkLst>
        <pc:graphicFrameChg chg="mod modGraphic">
          <ac:chgData name="Carmen Maria Garcia Perez" userId="S::cgarciaperez@adb.org::9c97a273-694c-487f-bc77-cb7dfef6b93d" providerId="AD" clId="Web-{A7CE8235-56CE-EEB4-813B-BAF6C404D5FD}" dt="2024-07-05T10:03:25.892" v="14"/>
          <ac:graphicFrameMkLst>
            <pc:docMk/>
            <pc:sldMk cId="3897080346" sldId="4250"/>
            <ac:graphicFrameMk id="5" creationId="{52B6C45A-5EEE-42A6-9168-6F00FBF1DFDD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asiandevbank.sharepoint.com/teams/org_cwrc/ProjectDocs/Ongoing%20TAs/56342-001%20TA%2010145%20Supporting%20Regional%20Actions%20to%20Address%20Climate%20Change%20under%20CAREC%20Program/CAREC%20Climate%20Change%20Plan/Ranking%20of%20AP%20priority%20areas%2002%2007%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ptos" panose="020B0004020202020204"/>
                <a:ea typeface="+mn-ea"/>
                <a:cs typeface="+mn-cs"/>
              </a:defRPr>
            </a:pPr>
            <a:r>
              <a:rPr lang="ru" sz="1800" b="1"/>
              <a:t>Рейтинг приоритетов ПД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ptos" panose="020B0004020202020204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Sheet1!$K$1</c:f>
              <c:strCache>
                <c:ptCount val="1"/>
                <c:pt idx="0">
                  <c:v>TJK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Climate risk assessments</c:v>
                </c:pt>
                <c:pt idx="1">
                  <c:v>Water</c:v>
                </c:pt>
                <c:pt idx="2">
                  <c:v>Grid readiness and renewable energy integration</c:v>
                </c:pt>
                <c:pt idx="3">
                  <c:v>Disaster risk management and finance</c:v>
                </c:pt>
                <c:pt idx="4">
                  <c:v>Decarbonization</c:v>
                </c:pt>
                <c:pt idx="5">
                  <c:v>CAREC climate platform, capacity support, COP</c:v>
                </c:pt>
                <c:pt idx="6">
                  <c:v>Health and climate change</c:v>
                </c:pt>
              </c:strCache>
              <c:extLst/>
            </c:strRef>
          </c:cat>
          <c:val>
            <c:numRef>
              <c:f>Sheet1!$K$2:$K$8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6</c:v>
                </c:pt>
                <c:pt idx="3">
                  <c:v>5</c:v>
                </c:pt>
                <c:pt idx="4">
                  <c:v>7</c:v>
                </c:pt>
                <c:pt idx="5">
                  <c:v>3</c:v>
                </c:pt>
                <c:pt idx="6">
                  <c:v>4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D19A-4D6C-A620-EF4BB1FA3045}"/>
            </c:ext>
          </c:extLst>
        </c:ser>
        <c:ser>
          <c:idx val="1"/>
          <c:order val="1"/>
          <c:tx>
            <c:strRef>
              <c:f>Sheet1!$L$1</c:f>
              <c:strCache>
                <c:ptCount val="1"/>
                <c:pt idx="0">
                  <c:v>GEO1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Climate risk assessments</c:v>
                </c:pt>
                <c:pt idx="1">
                  <c:v>Water</c:v>
                </c:pt>
                <c:pt idx="2">
                  <c:v>Grid readiness and renewable energy integration</c:v>
                </c:pt>
                <c:pt idx="3">
                  <c:v>Disaster risk management and finance</c:v>
                </c:pt>
                <c:pt idx="4">
                  <c:v>Decarbonization</c:v>
                </c:pt>
                <c:pt idx="5">
                  <c:v>CAREC climate platform, capacity support, COP</c:v>
                </c:pt>
                <c:pt idx="6">
                  <c:v>Health and climate change</c:v>
                </c:pt>
              </c:strCache>
              <c:extLst/>
            </c:strRef>
          </c:cat>
          <c:val>
            <c:numRef>
              <c:f>Sheet1!$L$2:$L$8</c:f>
              <c:numCache>
                <c:formatCode>General</c:formatCode>
                <c:ptCount val="7"/>
                <c:pt idx="0">
                  <c:v>6</c:v>
                </c:pt>
                <c:pt idx="1">
                  <c:v>2</c:v>
                </c:pt>
                <c:pt idx="2">
                  <c:v>1</c:v>
                </c:pt>
                <c:pt idx="3">
                  <c:v>3</c:v>
                </c:pt>
                <c:pt idx="4">
                  <c:v>7</c:v>
                </c:pt>
                <c:pt idx="5">
                  <c:v>5</c:v>
                </c:pt>
                <c:pt idx="6">
                  <c:v>4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D19A-4D6C-A620-EF4BB1FA3045}"/>
            </c:ext>
          </c:extLst>
        </c:ser>
        <c:ser>
          <c:idx val="2"/>
          <c:order val="2"/>
          <c:tx>
            <c:strRef>
              <c:f>Sheet1!$M$1</c:f>
              <c:strCache>
                <c:ptCount val="1"/>
                <c:pt idx="0">
                  <c:v>UZB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Climate risk assessments</c:v>
                </c:pt>
                <c:pt idx="1">
                  <c:v>Water</c:v>
                </c:pt>
                <c:pt idx="2">
                  <c:v>Grid readiness and renewable energy integration</c:v>
                </c:pt>
                <c:pt idx="3">
                  <c:v>Disaster risk management and finance</c:v>
                </c:pt>
                <c:pt idx="4">
                  <c:v>Decarbonization</c:v>
                </c:pt>
                <c:pt idx="5">
                  <c:v>CAREC climate platform, capacity support, COP</c:v>
                </c:pt>
                <c:pt idx="6">
                  <c:v>Health and climate change</c:v>
                </c:pt>
              </c:strCache>
              <c:extLst/>
            </c:strRef>
          </c:cat>
          <c:val>
            <c:numRef>
              <c:f>Sheet1!$M$2:$M$8</c:f>
              <c:numCache>
                <c:formatCode>General</c:formatCode>
                <c:ptCount val="7"/>
                <c:pt idx="0">
                  <c:v>3</c:v>
                </c:pt>
                <c:pt idx="1">
                  <c:v>4</c:v>
                </c:pt>
                <c:pt idx="2">
                  <c:v>2</c:v>
                </c:pt>
                <c:pt idx="3">
                  <c:v>1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D19A-4D6C-A620-EF4BB1FA3045}"/>
            </c:ext>
          </c:extLst>
        </c:ser>
        <c:ser>
          <c:idx val="3"/>
          <c:order val="3"/>
          <c:tx>
            <c:strRef>
              <c:f>Sheet1!$N$1</c:f>
              <c:strCache>
                <c:ptCount val="1"/>
                <c:pt idx="0">
                  <c:v>PRC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Climate risk assessments</c:v>
                </c:pt>
                <c:pt idx="1">
                  <c:v>Water</c:v>
                </c:pt>
                <c:pt idx="2">
                  <c:v>Grid readiness and renewable energy integration</c:v>
                </c:pt>
                <c:pt idx="3">
                  <c:v>Disaster risk management and finance</c:v>
                </c:pt>
                <c:pt idx="4">
                  <c:v>Decarbonization</c:v>
                </c:pt>
                <c:pt idx="5">
                  <c:v>CAREC climate platform, capacity support, COP</c:v>
                </c:pt>
                <c:pt idx="6">
                  <c:v>Health and climate change</c:v>
                </c:pt>
              </c:strCache>
              <c:extLst/>
            </c:strRef>
          </c:cat>
          <c:val>
            <c:numRef>
              <c:f>Sheet1!$N$2:$N$8</c:f>
              <c:numCache>
                <c:formatCode>General</c:formatCode>
                <c:ptCount val="7"/>
                <c:pt idx="0">
                  <c:v>6</c:v>
                </c:pt>
                <c:pt idx="1">
                  <c:v>3</c:v>
                </c:pt>
                <c:pt idx="2">
                  <c:v>2</c:v>
                </c:pt>
                <c:pt idx="3">
                  <c:v>4</c:v>
                </c:pt>
                <c:pt idx="4">
                  <c:v>1</c:v>
                </c:pt>
                <c:pt idx="5">
                  <c:v>7</c:v>
                </c:pt>
                <c:pt idx="6">
                  <c:v>5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3-D19A-4D6C-A620-EF4BB1FA3045}"/>
            </c:ext>
          </c:extLst>
        </c:ser>
        <c:ser>
          <c:idx val="4"/>
          <c:order val="4"/>
          <c:tx>
            <c:strRef>
              <c:f>Sheet1!$O$1</c:f>
              <c:strCache>
                <c:ptCount val="1"/>
                <c:pt idx="0">
                  <c:v>PAK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Climate risk assessments</c:v>
                </c:pt>
                <c:pt idx="1">
                  <c:v>Water</c:v>
                </c:pt>
                <c:pt idx="2">
                  <c:v>Grid readiness and renewable energy integration</c:v>
                </c:pt>
                <c:pt idx="3">
                  <c:v>Disaster risk management and finance</c:v>
                </c:pt>
                <c:pt idx="4">
                  <c:v>Decarbonization</c:v>
                </c:pt>
                <c:pt idx="5">
                  <c:v>CAREC climate platform, capacity support, COP</c:v>
                </c:pt>
                <c:pt idx="6">
                  <c:v>Health and climate change</c:v>
                </c:pt>
              </c:strCache>
              <c:extLst/>
            </c:strRef>
          </c:cat>
          <c:val>
            <c:numRef>
              <c:f>Sheet1!$O$2:$O$8</c:f>
              <c:numCache>
                <c:formatCode>General</c:formatCode>
                <c:ptCount val="7"/>
                <c:pt idx="0">
                  <c:v>7</c:v>
                </c:pt>
                <c:pt idx="1">
                  <c:v>6</c:v>
                </c:pt>
                <c:pt idx="2">
                  <c:v>4</c:v>
                </c:pt>
                <c:pt idx="3">
                  <c:v>5</c:v>
                </c:pt>
                <c:pt idx="4">
                  <c:v>2</c:v>
                </c:pt>
                <c:pt idx="5">
                  <c:v>1</c:v>
                </c:pt>
                <c:pt idx="6">
                  <c:v>3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4-D19A-4D6C-A620-EF4BB1FA3045}"/>
            </c:ext>
          </c:extLst>
        </c:ser>
        <c:ser>
          <c:idx val="5"/>
          <c:order val="5"/>
          <c:tx>
            <c:strRef>
              <c:f>Sheet1!$P$1</c:f>
              <c:strCache>
                <c:ptCount val="1"/>
                <c:pt idx="0">
                  <c:v>KGZ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Climate risk assessments</c:v>
                </c:pt>
                <c:pt idx="1">
                  <c:v>Water</c:v>
                </c:pt>
                <c:pt idx="2">
                  <c:v>Grid readiness and renewable energy integration</c:v>
                </c:pt>
                <c:pt idx="3">
                  <c:v>Disaster risk management and finance</c:v>
                </c:pt>
                <c:pt idx="4">
                  <c:v>Decarbonization</c:v>
                </c:pt>
                <c:pt idx="5">
                  <c:v>CAREC climate platform, capacity support, COP</c:v>
                </c:pt>
                <c:pt idx="6">
                  <c:v>Health and climate change</c:v>
                </c:pt>
              </c:strCache>
              <c:extLst/>
            </c:strRef>
          </c:cat>
          <c:val>
            <c:numRef>
              <c:f>Sheet1!$P$2:$P$8</c:f>
              <c:numCache>
                <c:formatCode>General</c:formatCode>
                <c:ptCount val="7"/>
                <c:pt idx="0">
                  <c:v>7</c:v>
                </c:pt>
                <c:pt idx="1">
                  <c:v>4</c:v>
                </c:pt>
                <c:pt idx="2">
                  <c:v>2</c:v>
                </c:pt>
                <c:pt idx="3">
                  <c:v>6</c:v>
                </c:pt>
                <c:pt idx="4">
                  <c:v>1</c:v>
                </c:pt>
                <c:pt idx="5">
                  <c:v>0</c:v>
                </c:pt>
                <c:pt idx="6">
                  <c:v>5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5-D19A-4D6C-A620-EF4BB1FA3045}"/>
            </c:ext>
          </c:extLst>
        </c:ser>
        <c:ser>
          <c:idx val="6"/>
          <c:order val="6"/>
          <c:tx>
            <c:strRef>
              <c:f>Sheet1!$Q$1</c:f>
              <c:strCache>
                <c:ptCount val="1"/>
                <c:pt idx="0">
                  <c:v>TKM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Climate risk assessments</c:v>
                </c:pt>
                <c:pt idx="1">
                  <c:v>Water</c:v>
                </c:pt>
                <c:pt idx="2">
                  <c:v>Grid readiness and renewable energy integration</c:v>
                </c:pt>
                <c:pt idx="3">
                  <c:v>Disaster risk management and finance</c:v>
                </c:pt>
                <c:pt idx="4">
                  <c:v>Decarbonization</c:v>
                </c:pt>
                <c:pt idx="5">
                  <c:v>CAREC climate platform, capacity support, COP</c:v>
                </c:pt>
                <c:pt idx="6">
                  <c:v>Health and climate change</c:v>
                </c:pt>
              </c:strCache>
              <c:extLst/>
            </c:strRef>
          </c:cat>
          <c:val>
            <c:numRef>
              <c:f>Sheet1!$Q$2:$Q$8</c:f>
              <c:numCache>
                <c:formatCode>General</c:formatCode>
                <c:ptCount val="7"/>
                <c:pt idx="0">
                  <c:v>7</c:v>
                </c:pt>
                <c:pt idx="1">
                  <c:v>6</c:v>
                </c:pt>
                <c:pt idx="2">
                  <c:v>3</c:v>
                </c:pt>
                <c:pt idx="3">
                  <c:v>6</c:v>
                </c:pt>
                <c:pt idx="4">
                  <c:v>5</c:v>
                </c:pt>
                <c:pt idx="5">
                  <c:v>4</c:v>
                </c:pt>
                <c:pt idx="6">
                  <c:v>4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6-D19A-4D6C-A620-EF4BB1FA30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17332288"/>
        <c:axId val="1617337696"/>
      </c:barChart>
      <c:catAx>
        <c:axId val="161733228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ptos" panose="020B0004020202020204"/>
                <a:ea typeface="+mn-ea"/>
                <a:cs typeface="+mn-cs"/>
              </a:defRPr>
            </a:pPr>
            <a:endParaRPr lang="ru-RU"/>
          </a:p>
        </c:txPr>
        <c:crossAx val="1617337696"/>
        <c:crosses val="autoZero"/>
        <c:auto val="1"/>
        <c:lblAlgn val="ctr"/>
        <c:lblOffset val="100"/>
        <c:noMultiLvlLbl val="0"/>
      </c:catAx>
      <c:valAx>
        <c:axId val="1617337696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ptos" panose="020B0004020202020204"/>
                <a:ea typeface="+mn-ea"/>
                <a:cs typeface="+mn-cs"/>
              </a:defRPr>
            </a:pPr>
            <a:endParaRPr lang="ru-RU"/>
          </a:p>
        </c:txPr>
        <c:crossAx val="16173322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ptos" panose="020B0004020202020204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Aptos" panose="020B0004020202020204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C3FCC2-4E7A-4671-AA79-177CB194E449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01C38D-F26D-4167-83EF-8774BC62D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50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01C38D-F26D-4167-83EF-8774BC62D54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1144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01C38D-F26D-4167-83EF-8774BC62D54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4661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01C38D-F26D-4167-83EF-8774BC62D54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7532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F42CF4-E6D1-4115-822D-0AA6A842ED9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540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01C38D-F26D-4167-83EF-8774BC62D54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9198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PH" sz="1200" b="1"/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n-PH" sz="1200" b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01C38D-F26D-4167-83EF-8774BC62D54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7818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01C38D-F26D-4167-83EF-8774BC62D54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7335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01C38D-F26D-4167-83EF-8774BC62D54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9016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01C38D-F26D-4167-83EF-8774BC62D54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153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01C38D-F26D-4167-83EF-8774BC62D54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6530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01C38D-F26D-4167-83EF-8774BC62D54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7502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01C38D-F26D-4167-83EF-8774BC62D54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776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94556-2269-44E1-A51D-ADFFD4839D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304E03-8D07-43EC-AF8D-F1EA0DE941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C1CB4A-C840-47D9-8AB9-B4F05C721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3F59-7275-4BC6-8026-70F4D8DBEB21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D2524F-F747-4C39-BD10-6CE966620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EE705F-769C-4FC6-8E92-48DD1B86C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C2DEE-5254-4F8A-8103-3B2314C1314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0C446E-682D-4E03-9FCF-4DA554A7A157}"/>
              </a:ext>
            </a:extLst>
          </p:cNvPr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338D4D7-3BFF-4566-A4FE-0DE0B4E5CE3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8" r="13926" b="71478"/>
          <a:stretch/>
        </p:blipFill>
        <p:spPr>
          <a:xfrm>
            <a:off x="342899" y="4546601"/>
            <a:ext cx="11715751" cy="202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555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AC510-D3E3-4FE4-A713-4F80F8A39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356F81-BDA2-4C5B-8D28-D60540EA2F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8B400-8808-4C25-A56B-746C16686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560-77BF-4D1A-B6E7-CD55CE12B1B8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673B6-D07A-432D-87CC-F6296B8AC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C2E2D-78CD-448E-9EF2-BC7997A35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379A-16E2-4C4A-96D0-A52C44225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919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E05F7E-B203-403E-A12B-40790352B1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B8F7F6-1139-4FEC-9013-49FD816155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14E73D-384F-4AF2-A364-9979F1541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560-77BF-4D1A-B6E7-CD55CE12B1B8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115897-E2DD-4699-B936-FDC21121F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F4D8FC-07FE-434C-969A-01BDFED0A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379A-16E2-4C4A-96D0-A52C44225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334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45A2570-7517-4576-B836-E4E6D3E74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9B673-4507-4B72-871E-001890787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433" y="1604211"/>
            <a:ext cx="10983131" cy="4572752"/>
          </a:xfrm>
        </p:spPr>
        <p:txBody>
          <a:bodyPr/>
          <a:lstStyle>
            <a:lvl1pPr marL="0" indent="0"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FB8AB91F-D739-4DD5-859B-B16B125BE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103406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45A2570-7517-4576-B836-E4E6D3E74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9B673-4507-4B72-871E-001890787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433" y="1604211"/>
            <a:ext cx="10983131" cy="4572752"/>
          </a:xfrm>
        </p:spPr>
        <p:txBody>
          <a:bodyPr/>
          <a:lstStyle>
            <a:lvl1pPr marL="0" indent="0"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E770BB0-A521-41C6-A0AE-BEE679D2A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04657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F89203F-46EF-44A2-956A-7FF6AF93BE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1D47175-944E-463B-ABBB-06669A473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0862" y="1507068"/>
            <a:ext cx="3192379" cy="4669896"/>
          </a:xfrm>
        </p:spPr>
        <p:txBody>
          <a:bodyPr anchor="ctr"/>
          <a:lstStyle>
            <a:lvl1pPr marL="0" indent="0" algn="l">
              <a:lnSpc>
                <a:spcPct val="150000"/>
              </a:lnSpc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 algn="l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40725B0-0DB7-41CE-9C4C-39E8D0F6325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395537" y="1507068"/>
            <a:ext cx="7143905" cy="4669896"/>
          </a:xfrm>
        </p:spPr>
        <p:txBody>
          <a:bodyPr anchor="ctr"/>
          <a:lstStyle>
            <a:lvl1pPr marL="0" indent="0"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F9E63483-559C-4A6F-B04F-D6C56A3CC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494445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Click to 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978284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>
            <a:extLst>
              <a:ext uri="{FF2B5EF4-FFF2-40B4-BE49-F238E27FC236}">
                <a16:creationId xmlns:a16="http://schemas.microsoft.com/office/drawing/2014/main" id="{0017C897-2775-4930-B0BE-BEB724532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48158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E5776-1EDF-4E29-A0E7-77BFAF0D6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BAFFB-EE92-430F-8D7E-362D8B2A2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D8E554-A94A-480B-BE9B-443247381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3F59-7275-4BC6-8026-70F4D8DBEB21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4AD3F-8E9C-4898-AABC-B8095BFB2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A64F21-611E-4283-9951-DC95C65FE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C2DEE-5254-4F8A-8103-3B2314C1314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4CC4A63-9A65-4302-B333-85FAF80764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536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551B8-A283-4FB6-B8D6-ACC9A42D7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D53344-CA4B-4CD9-A28B-FACD9D635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C0B93-6C2D-470F-A636-A779BE439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560-77BF-4D1A-B6E7-CD55CE12B1B8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C529ED-D6E5-4686-91D9-6D28336AA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53CD6-4AF7-4307-8896-E0B54EB83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379A-16E2-4C4A-96D0-A52C44225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524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BBDC1-CD15-45BB-B33D-4FBB2B841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A2254E-C03A-4C3C-B707-92E5202BB0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F9BB19-8D42-42F1-9078-CAEDA2F8FE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3E48D4-295C-436F-8CE3-BFB79E14E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560-77BF-4D1A-B6E7-CD55CE12B1B8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619005-30C3-4623-8962-FE951CAA7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008868-A6AA-4C75-BFAA-16C458740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379A-16E2-4C4A-96D0-A52C44225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54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E277B-D7B1-408B-83D5-A67C6BC92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40701D-CA9B-4EA4-AE1B-199C983CB9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881027-5E65-4681-9AA4-65875978AF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4B4A06-375B-4769-8F25-6B7CEED5B8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9F649E-91A5-4039-8409-56B1D09D10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AADE87-0B92-4870-BF78-FD487FD5A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560-77BF-4D1A-B6E7-CD55CE12B1B8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C9400F-E743-4A99-93AA-1F0A4B3F4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D1D690-C5DD-4505-BEBE-F9CF5C0D0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379A-16E2-4C4A-96D0-A52C44225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0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7F45E-5D9F-46E0-9710-DE6F31501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5598E8-E51F-4277-B4AC-E20F18BDA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3F59-7275-4BC6-8026-70F4D8DBEB21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AB3393-783A-49EC-ACEB-336238BF1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1F0CEA-84D5-4FF8-A64B-E2B0521C0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C2DEE-5254-4F8A-8103-3B2314C1314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D5692E-5EA0-49FA-AAB1-A47B673E4738}"/>
              </a:ext>
            </a:extLst>
          </p:cNvPr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14B030A-3B1F-44EB-98CE-2FF08B2D646C}"/>
              </a:ext>
            </a:extLst>
          </p:cNvPr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513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75E2F3-BA2D-4EEA-9B2B-545E3C5A8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3F59-7275-4BC6-8026-70F4D8DBEB21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F933DC-54A4-46DF-86B3-5543A3980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BEEA33-D1C7-4788-BC2F-BBA1FCBBF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C2DEE-5254-4F8A-8103-3B2314C13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803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CA1F7-E823-4A46-BC39-F3C9754DF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757551-A2DC-4B37-B9D4-A39F0DE16C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363CE6-5D7E-413C-AC2C-2F0A03EB35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62AB3D-585C-49A4-91C3-9C50EFA30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560-77BF-4D1A-B6E7-CD55CE12B1B8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1C122C-DED2-4F57-A1CA-C7361EAEE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3EEB56-BE08-4864-AD02-FF1408059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379A-16E2-4C4A-96D0-A52C44225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215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10A19-D673-4D59-8C88-60491737C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C76375-E3A8-436B-B13B-775138E32F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1E5AD7-1CDC-4F5A-8ABC-6B789624B7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45561D-4FD2-4C46-BC10-8AE5C519D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560-77BF-4D1A-B6E7-CD55CE12B1B8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1703D5-FC7B-4501-81C8-BBB449B72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EE920C-0BD5-4A65-AC6A-CE98CA4D1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379A-16E2-4C4A-96D0-A52C44225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408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B43536-FC68-4AC7-8450-664321A17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387ED7-8AC3-4ED6-B694-EF6639BF36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670262-86EB-437C-87C4-871408A621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4E560-77BF-4D1A-B6E7-CD55CE12B1B8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046587-5872-496F-9F95-D33AE103EC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23C86-D56C-4E0A-B83A-4DF2A3AAAF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9379A-16E2-4C4A-96D0-A52C442257E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47B4D61-FB6B-4908-9883-10B18417C1F6}"/>
              </a:ext>
            </a:extLst>
          </p:cNvPr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49A47D4-9B0C-4606-BAC5-18692F59A96F}"/>
              </a:ext>
            </a:extLst>
          </p:cNvPr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79F2DB7-F679-F116-F02C-7A154E5615A4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3379788" y="6672580"/>
            <a:ext cx="5454650" cy="12192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INTERNAL. This information is accessible to ADB Management and staff. It may be shared outside ADB with appropriate permission.</a:t>
            </a:r>
          </a:p>
        </p:txBody>
      </p:sp>
    </p:spTree>
    <p:extLst>
      <p:ext uri="{BB962C8B-B14F-4D97-AF65-F5344CB8AC3E}">
        <p14:creationId xmlns:p14="http://schemas.microsoft.com/office/powerpoint/2010/main" val="1337905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650" r:id="rId12"/>
    <p:sldLayoutId id="2147483663" r:id="rId13"/>
    <p:sldLayoutId id="2147483652" r:id="rId14"/>
    <p:sldLayoutId id="2147483660" r:id="rId15"/>
    <p:sldLayoutId id="2147483662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svg"/><Relationship Id="rId5" Type="http://schemas.openxmlformats.org/officeDocument/2006/relationships/image" Target="../media/image6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tree with a half of the same tree&#10;&#10;Description automatically generated">
            <a:extLst>
              <a:ext uri="{FF2B5EF4-FFF2-40B4-BE49-F238E27FC236}">
                <a16:creationId xmlns:a16="http://schemas.microsoft.com/office/drawing/2014/main" id="{25607B15-472D-44B9-BC24-FB2128DDC4C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9" r="1" b="1"/>
          <a:stretch/>
        </p:blipFill>
        <p:spPr>
          <a:xfrm>
            <a:off x="265175" y="301368"/>
            <a:ext cx="11658600" cy="344554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5EF8D61-9318-4DC8-A868-2B1BFDD2B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802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ru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Краткое изложение результатов страновых консультаций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322DE6-C2BE-4B53-BC28-C43EBD005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83238"/>
            <a:ext cx="10515600" cy="90520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 виртуальное заседание Рабочей группы ЦАРЭС по изменению климата | 8 июля 2024 г.</a:t>
            </a:r>
          </a:p>
        </p:txBody>
      </p:sp>
    </p:spTree>
    <p:extLst>
      <p:ext uri="{BB962C8B-B14F-4D97-AF65-F5344CB8AC3E}">
        <p14:creationId xmlns:p14="http://schemas.microsoft.com/office/powerpoint/2010/main" val="2997580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Picture 2">
            <a:extLst>
              <a:ext uri="{FF2B5EF4-FFF2-40B4-BE49-F238E27FC236}">
                <a16:creationId xmlns:a16="http://schemas.microsoft.com/office/drawing/2014/main" id="{A1CBE27A-A0DD-49EA-BF9A-907E75609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8528" y="359303"/>
            <a:ext cx="755643" cy="70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7CF725F0-2DD5-CD49-A074-44FC5687894B}"/>
              </a:ext>
            </a:extLst>
          </p:cNvPr>
          <p:cNvSpPr txBox="1">
            <a:spLocks/>
          </p:cNvSpPr>
          <p:nvPr/>
        </p:nvSpPr>
        <p:spPr>
          <a:xfrm>
            <a:off x="526406" y="396479"/>
            <a:ext cx="10969943" cy="7110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" sz="3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Предложения по новым проектам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35BCCB-3618-45C3-8A5E-B960B430D597}"/>
              </a:ext>
            </a:extLst>
          </p:cNvPr>
          <p:cNvSpPr txBox="1"/>
          <p:nvPr/>
        </p:nvSpPr>
        <p:spPr>
          <a:xfrm>
            <a:off x="611028" y="1725745"/>
            <a:ext cx="10969943" cy="43088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00050" indent="-400050" algn="l" rtl="0" fontAlgn="base">
              <a:spcAft>
                <a:spcPts val="1200"/>
              </a:spcAft>
              <a:buFont typeface="+mj-lt"/>
              <a:buAutoNum type="romanUcPeriod"/>
            </a:pPr>
            <a:r>
              <a:rPr lang="ru" sz="2400" b="1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rPr>
              <a:t>Региональное предложение «Зеленые специальные экономические зоны»</a:t>
            </a:r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</a:endParaRPr>
          </a:p>
          <a:p>
            <a:pPr lvl="1" fontAlgn="base"/>
            <a:r>
              <a:rPr lang="ru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rPr>
              <a:t>Докладчик: г-н Эльмар Мамедов, соруководитель программы действий </a:t>
            </a:r>
            <a:r>
              <a:rPr lang="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КС-</a:t>
            </a:r>
            <a:r>
              <a:rPr lang="ru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rPr>
              <a:t>29, председательство </a:t>
            </a:r>
            <a:r>
              <a:rPr lang="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КС-2</a:t>
            </a:r>
            <a:r>
              <a:rPr lang="ru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rPr>
              <a:t>9</a:t>
            </a:r>
          </a:p>
          <a:p>
            <a:pPr marL="400050" indent="-400050" algn="l" rtl="0" fontAlgn="base">
              <a:buFont typeface="+mj-lt"/>
              <a:buAutoNum type="romanUcPeriod"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</a:endParaRPr>
          </a:p>
          <a:p>
            <a:pPr marL="400050" indent="-400050" algn="l" rtl="0" fontAlgn="base">
              <a:spcAft>
                <a:spcPts val="1200"/>
              </a:spcAft>
              <a:buFont typeface="+mj-lt"/>
              <a:buAutoNum type="romanUcPeriod"/>
            </a:pPr>
            <a:r>
              <a:rPr lang="ru" sz="2400" b="1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rPr>
              <a:t>Региональная программа «От ледников к фермам»</a:t>
            </a:r>
            <a:r>
              <a:rPr lang="ru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rPr>
              <a:t> </a:t>
            </a:r>
          </a:p>
          <a:p>
            <a:pPr lvl="1" fontAlgn="base"/>
            <a:r>
              <a:rPr lang="ru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rPr>
              <a:t>Докладчик: Кэтлин Энн Кобальес, специалист по изменению климата, АБР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</a:endParaRPr>
          </a:p>
          <a:p>
            <a:pPr marL="400050" indent="-400050" algn="l" rtl="0" fontAlgn="base">
              <a:buFont typeface="+mj-lt"/>
              <a:buAutoNum type="romanUcPeriod"/>
            </a:pPr>
            <a:endParaRPr lang="en-US" sz="2400" b="1" i="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" panose="020B0604020202020204" pitchFamily="34" charset="0"/>
            </a:endParaRPr>
          </a:p>
          <a:p>
            <a:pPr marL="400050" indent="-400050" algn="l" rtl="0" fontAlgn="base">
              <a:spcAft>
                <a:spcPts val="1200"/>
              </a:spcAft>
              <a:buFont typeface="+mj-lt"/>
              <a:buAutoNum type="romanUcPeriod"/>
            </a:pPr>
            <a:r>
              <a:rPr lang="ru" sz="2400" b="1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rPr>
              <a:t>Преимущества региональных почвенных базовых показателей</a:t>
            </a:r>
            <a:r>
              <a:rPr lang="ru" sz="24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lvl="1" fontAlgn="base"/>
            <a:r>
              <a:rPr lang="ru" sz="20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</a:rPr>
              <a:t>Докладчик: Стюарт Боулин, Управляющий партнер, R Tek Constructive Solutions, Казахстан</a:t>
            </a:r>
          </a:p>
        </p:txBody>
      </p:sp>
    </p:spTree>
    <p:extLst>
      <p:ext uri="{BB962C8B-B14F-4D97-AF65-F5344CB8AC3E}">
        <p14:creationId xmlns:p14="http://schemas.microsoft.com/office/powerpoint/2010/main" val="14956505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Picture 2">
            <a:extLst>
              <a:ext uri="{FF2B5EF4-FFF2-40B4-BE49-F238E27FC236}">
                <a16:creationId xmlns:a16="http://schemas.microsoft.com/office/drawing/2014/main" id="{A1CBE27A-A0DD-49EA-BF9A-907E75609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8528" y="359303"/>
            <a:ext cx="755643" cy="70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7CF725F0-2DD5-CD49-A074-44FC5687894B}"/>
              </a:ext>
            </a:extLst>
          </p:cNvPr>
          <p:cNvSpPr txBox="1">
            <a:spLocks/>
          </p:cNvSpPr>
          <p:nvPr/>
        </p:nvSpPr>
        <p:spPr>
          <a:xfrm>
            <a:off x="526406" y="396479"/>
            <a:ext cx="10969943" cy="7110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Предварительная </a:t>
            </a:r>
            <a:r>
              <a:rPr lang="ru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повестка 2-го очного заседания РГКЦ в Баку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EFB4857-204E-A2BF-D9C1-D525BF5D8A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3425609"/>
              </p:ext>
            </p:extLst>
          </p:nvPr>
        </p:nvGraphicFramePr>
        <p:xfrm>
          <a:off x="788983" y="1312350"/>
          <a:ext cx="10614033" cy="563880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2711116">
                  <a:extLst>
                    <a:ext uri="{9D8B030D-6E8A-4147-A177-3AD203B41FA5}">
                      <a16:colId xmlns:a16="http://schemas.microsoft.com/office/drawing/2014/main" val="747499223"/>
                    </a:ext>
                  </a:extLst>
                </a:gridCol>
                <a:gridCol w="7902917">
                  <a:extLst>
                    <a:ext uri="{9D8B030D-6E8A-4147-A177-3AD203B41FA5}">
                      <a16:colId xmlns:a16="http://schemas.microsoft.com/office/drawing/2014/main" val="12285436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" sz="2000" b="1" dirty="0">
                          <a:solidFill>
                            <a:schemeClr val="bg1"/>
                          </a:solidFill>
                        </a:rPr>
                        <a:t>Время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Aptos" panose="020B0004020202020204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" sz="2000" b="1">
                          <a:solidFill>
                            <a:schemeClr val="bg1"/>
                          </a:solidFill>
                        </a:rPr>
                        <a:t>Фокус сессии</a:t>
                      </a:r>
                      <a:endParaRPr lang="en-US" sz="2000" b="1">
                        <a:solidFill>
                          <a:schemeClr val="bg1"/>
                        </a:solidFill>
                        <a:latin typeface="Aptos" panose="020B0004020202020204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5310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" sz="2000" b="0" dirty="0"/>
                        <a:t>Первый день, до обеда</a:t>
                      </a:r>
                    </a:p>
                    <a:p>
                      <a:endParaRPr lang="en-US" sz="2000" b="0" dirty="0">
                        <a:latin typeface="Aptos" panose="020B0004020202020204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" sz="2000" b="0" dirty="0"/>
                        <a:t>Презентация проекта Плана действий по борьбе с изменением климата и его обсуждение</a:t>
                      </a:r>
                      <a:endParaRPr lang="en-US" sz="2000" b="0" dirty="0">
                        <a:latin typeface="Aptos" panose="020B0004020202020204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6052832"/>
                  </a:ext>
                </a:extLst>
              </a:tr>
              <a:tr h="910525">
                <a:tc>
                  <a:txBody>
                    <a:bodyPr/>
                    <a:lstStyle/>
                    <a:p>
                      <a:r>
                        <a:rPr lang="ru" sz="2000" dirty="0"/>
                        <a:t>Первый день, после обеда</a:t>
                      </a:r>
                      <a:endParaRPr lang="en-US" sz="2000" dirty="0">
                        <a:latin typeface="Aptos" panose="020B0004020202020204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" sz="2000"/>
                        <a:t>Секционные дискуссии по категориям плана действий для определения приоритетов и концептуализации ранне- и среднесрочных категорий</a:t>
                      </a:r>
                    </a:p>
                    <a:p>
                      <a:endParaRPr lang="en-US" sz="2000">
                        <a:latin typeface="Aptos" panose="020B0004020202020204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70712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" sz="2000" dirty="0"/>
                        <a:t>Второй день, до обеда</a:t>
                      </a:r>
                      <a:endParaRPr lang="en-US" sz="2000" dirty="0">
                        <a:latin typeface="Aptos" panose="020B0004020202020204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" sz="2000" b="0" dirty="0">
                          <a:effectLst/>
                        </a:rPr>
                        <a:t>1. Региональный подход к системам раннего предупреждения о много</a:t>
                      </a:r>
                      <a:r>
                        <a:rPr lang="ru-RU" sz="2000" b="0" dirty="0">
                          <a:effectLst/>
                        </a:rPr>
                        <a:t>факторных событиях</a:t>
                      </a:r>
                      <a:endParaRPr lang="ru" sz="2000" b="0" dirty="0">
                        <a:effectLst/>
                      </a:endParaRPr>
                    </a:p>
                    <a:p>
                      <a:r>
                        <a:rPr lang="ru" sz="2000" b="0" dirty="0"/>
                        <a:t>2. Адаптация к изменению климата в горных регионах (панельная дискуссия)</a:t>
                      </a:r>
                    </a:p>
                    <a:p>
                      <a:r>
                        <a:rPr lang="ru" sz="2000" b="0" dirty="0"/>
                        <a:t>3. Подготовка к </a:t>
                      </a:r>
                      <a:r>
                        <a:rPr lang="kk-KZ" sz="2000" b="0" dirty="0"/>
                        <a:t>КС</a:t>
                      </a:r>
                      <a:r>
                        <a:rPr lang="ru" sz="2000" b="0" dirty="0"/>
                        <a:t>29</a:t>
                      </a:r>
                    </a:p>
                    <a:p>
                      <a:r>
                        <a:rPr lang="ru" sz="2000" b="0" dirty="0"/>
                        <a:t> </a:t>
                      </a:r>
                      <a:endParaRPr lang="en-US" sz="2000" b="0" dirty="0">
                        <a:latin typeface="Aptos" panose="020B0004020202020204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717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" sz="2000" dirty="0"/>
                        <a:t>Второй день, после обеда</a:t>
                      </a:r>
                      <a:endParaRPr lang="en-US" sz="2000" dirty="0">
                        <a:latin typeface="Aptos" panose="020B0004020202020204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" sz="2000" dirty="0"/>
                        <a:t>Обучающий семинар для руководителей по статье 6 (подлежит уточнению)</a:t>
                      </a:r>
                    </a:p>
                    <a:p>
                      <a:endParaRPr lang="en-US" sz="2000" dirty="0">
                        <a:latin typeface="Aptos" panose="020B0004020202020204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40321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77052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tree with a half of the same tree&#10;&#10;Description automatically generated">
            <a:extLst>
              <a:ext uri="{FF2B5EF4-FFF2-40B4-BE49-F238E27FC236}">
                <a16:creationId xmlns:a16="http://schemas.microsoft.com/office/drawing/2014/main" id="{B3024C89-90D4-CA17-C8C5-E0D545D968A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" t="-4323" r="-422" b="-241"/>
          <a:stretch/>
        </p:blipFill>
        <p:spPr>
          <a:xfrm>
            <a:off x="579528" y="186153"/>
            <a:ext cx="11163833" cy="339952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99334BB-0A8A-F6F9-1879-E5F87E67B678}"/>
              </a:ext>
            </a:extLst>
          </p:cNvPr>
          <p:cNvSpPr txBox="1"/>
          <p:nvPr/>
        </p:nvSpPr>
        <p:spPr>
          <a:xfrm>
            <a:off x="1087347" y="4075578"/>
            <a:ext cx="10017303" cy="519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ru" sz="2800" kern="1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Спасибо за внимание</a:t>
            </a:r>
            <a:endParaRPr lang="en-US" sz="28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862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64A99C1-B9FD-4A36-B591-6B3168F18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121" y="390420"/>
            <a:ext cx="10969943" cy="711081"/>
          </a:xfrm>
        </p:spPr>
        <p:txBody>
          <a:bodyPr>
            <a:normAutofit/>
          </a:bodyPr>
          <a:lstStyle/>
          <a:p>
            <a:r>
              <a:rPr lang="ru" sz="3200" i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Введение и цели</a:t>
            </a:r>
            <a:endParaRPr lang="en-US" sz="32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2" name="Picture 2">
            <a:extLst>
              <a:ext uri="{FF2B5EF4-FFF2-40B4-BE49-F238E27FC236}">
                <a16:creationId xmlns:a16="http://schemas.microsoft.com/office/drawing/2014/main" id="{A1CBE27A-A0DD-49EA-BF9A-907E75609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8528" y="359303"/>
            <a:ext cx="755643" cy="70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TextBox 75">
            <a:extLst>
              <a:ext uri="{FF2B5EF4-FFF2-40B4-BE49-F238E27FC236}">
                <a16:creationId xmlns:a16="http://schemas.microsoft.com/office/drawing/2014/main" id="{597B1140-3BC5-455C-AACF-D0D71169CCD0}"/>
              </a:ext>
            </a:extLst>
          </p:cNvPr>
          <p:cNvSpPr txBox="1"/>
          <p:nvPr/>
        </p:nvSpPr>
        <p:spPr>
          <a:xfrm>
            <a:off x="800651" y="1679165"/>
            <a:ext cx="10673953" cy="3600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 fontAlgn="base">
              <a:spcAft>
                <a:spcPts val="2400"/>
              </a:spcAft>
              <a:buFont typeface="+mj-lt"/>
              <a:buAutoNum type="arabicPeriod"/>
            </a:pPr>
            <a:r>
              <a:rPr lang="ru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 действий ЦАРЭС по изменению климата: </a:t>
            </a:r>
            <a:r>
              <a:rPr lang="ru" sz="24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консолидированные данные из анкет и выводы консультаций</a:t>
            </a:r>
          </a:p>
          <a:p>
            <a:pPr marL="514350" indent="-514350" fontAlgn="base">
              <a:spcAft>
                <a:spcPts val="2400"/>
              </a:spcAft>
              <a:buFont typeface="+mj-lt"/>
              <a:buAutoNum type="arabicPeriod"/>
            </a:pPr>
            <a:r>
              <a:rPr lang="ru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Предложения подгрупп по региональным инициативам</a:t>
            </a:r>
          </a:p>
          <a:p>
            <a:pPr marL="514350" indent="-514350" fontAlgn="base">
              <a:spcAft>
                <a:spcPts val="2400"/>
              </a:spcAft>
              <a:buFont typeface="+mj-lt"/>
              <a:buAutoNum type="arabicPeriod"/>
            </a:pPr>
            <a:r>
              <a:rPr lang="ru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Предложения по новым проектам (для рассмотрения в Плане действий)</a:t>
            </a:r>
          </a:p>
          <a:p>
            <a:pPr marL="514350" indent="-514350" fontAlgn="base">
              <a:spcAft>
                <a:spcPts val="2400"/>
              </a:spcAft>
              <a:buFont typeface="+mj-lt"/>
              <a:buAutoNum type="arabicPeriod"/>
            </a:pPr>
            <a:r>
              <a:rPr lang="ru" sz="24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Дальнейшие шаги </a:t>
            </a:r>
            <a:r>
              <a:rPr lang="ru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и повестка дня 2-го очного заседания РГКЦ в Баку в сентябре</a:t>
            </a:r>
          </a:p>
        </p:txBody>
      </p:sp>
    </p:spTree>
    <p:extLst>
      <p:ext uri="{BB962C8B-B14F-4D97-AF65-F5344CB8AC3E}">
        <p14:creationId xmlns:p14="http://schemas.microsoft.com/office/powerpoint/2010/main" val="2129228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BD2A5EA-75A4-7693-550E-DFD18BB5F394}"/>
              </a:ext>
            </a:extLst>
          </p:cNvPr>
          <p:cNvSpPr/>
          <p:nvPr/>
        </p:nvSpPr>
        <p:spPr>
          <a:xfrm>
            <a:off x="6096000" y="1427356"/>
            <a:ext cx="2771788" cy="4745774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9" name="Picture 2">
            <a:extLst>
              <a:ext uri="{FF2B5EF4-FFF2-40B4-BE49-F238E27FC236}">
                <a16:creationId xmlns:a16="http://schemas.microsoft.com/office/drawing/2014/main" id="{8FB6777C-E209-459F-AD60-34ADBA31F6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8528" y="359303"/>
            <a:ext cx="755643" cy="70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5D54FE0C-CE81-4AA8-8A69-9C21DF84E701}"/>
              </a:ext>
            </a:extLst>
          </p:cNvPr>
          <p:cNvSpPr/>
          <p:nvPr/>
        </p:nvSpPr>
        <p:spPr>
          <a:xfrm>
            <a:off x="609441" y="1588319"/>
            <a:ext cx="9710" cy="9710"/>
          </a:xfrm>
          <a:custGeom>
            <a:avLst/>
            <a:gdLst/>
            <a:ahLst/>
            <a:cxnLst/>
            <a:rect l="l" t="t" r="r" b="b"/>
            <a:pathLst>
              <a:path w="9710" h="9710"/>
            </a:pathLst>
          </a:custGeom>
          <a:noFill/>
          <a:ln w="97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6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C3BEADC2-B21F-466C-8657-3E901F2DE09A}"/>
              </a:ext>
            </a:extLst>
          </p:cNvPr>
          <p:cNvSpPr/>
          <p:nvPr/>
        </p:nvSpPr>
        <p:spPr>
          <a:xfrm>
            <a:off x="609441" y="1588319"/>
            <a:ext cx="9710" cy="9710"/>
          </a:xfrm>
          <a:custGeom>
            <a:avLst/>
            <a:gdLst/>
            <a:ahLst/>
            <a:cxnLst/>
            <a:rect l="l" t="t" r="r" b="b"/>
            <a:pathLst>
              <a:path w="9710" h="9710"/>
            </a:pathLst>
          </a:custGeom>
          <a:noFill/>
          <a:ln w="97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6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Freeform: Shape 77">
            <a:extLst>
              <a:ext uri="{FF2B5EF4-FFF2-40B4-BE49-F238E27FC236}">
                <a16:creationId xmlns:a16="http://schemas.microsoft.com/office/drawing/2014/main" id="{100B6F82-257E-4C05-8186-A332ED3C5818}"/>
              </a:ext>
            </a:extLst>
          </p:cNvPr>
          <p:cNvSpPr/>
          <p:nvPr/>
        </p:nvSpPr>
        <p:spPr>
          <a:xfrm>
            <a:off x="609441" y="1588319"/>
            <a:ext cx="9710" cy="9710"/>
          </a:xfrm>
          <a:custGeom>
            <a:avLst/>
            <a:gdLst/>
            <a:ahLst/>
            <a:cxnLst/>
            <a:rect l="l" t="t" r="r" b="b"/>
            <a:pathLst>
              <a:path w="9710" h="9710"/>
            </a:pathLst>
          </a:custGeom>
          <a:noFill/>
          <a:ln w="97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6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24FDB9FA-4170-4062-BC2B-361247A14228}"/>
              </a:ext>
            </a:extLst>
          </p:cNvPr>
          <p:cNvSpPr/>
          <p:nvPr/>
        </p:nvSpPr>
        <p:spPr>
          <a:xfrm>
            <a:off x="609441" y="1588319"/>
            <a:ext cx="9710" cy="9710"/>
          </a:xfrm>
          <a:custGeom>
            <a:avLst/>
            <a:gdLst/>
            <a:ahLst/>
            <a:cxnLst/>
            <a:rect l="l" t="t" r="r" b="b"/>
            <a:pathLst>
              <a:path w="9710" h="9710"/>
            </a:pathLst>
          </a:custGeom>
          <a:noFill/>
          <a:ln w="97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6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Rectangle: Rounded Corners 79">
            <a:extLst>
              <a:ext uri="{FF2B5EF4-FFF2-40B4-BE49-F238E27FC236}">
                <a16:creationId xmlns:a16="http://schemas.microsoft.com/office/drawing/2014/main" id="{A013E44A-B955-41B9-94B0-45FBDB139D53}"/>
              </a:ext>
            </a:extLst>
          </p:cNvPr>
          <p:cNvSpPr/>
          <p:nvPr/>
        </p:nvSpPr>
        <p:spPr>
          <a:xfrm>
            <a:off x="816077" y="1778929"/>
            <a:ext cx="2143432" cy="49135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aseline="-250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Rectangle: Rounded Corners 80">
            <a:extLst>
              <a:ext uri="{FF2B5EF4-FFF2-40B4-BE49-F238E27FC236}">
                <a16:creationId xmlns:a16="http://schemas.microsoft.com/office/drawing/2014/main" id="{8188B6E1-F5AC-45C9-AF33-C0C76AE94FE7}"/>
              </a:ext>
            </a:extLst>
          </p:cNvPr>
          <p:cNvSpPr/>
          <p:nvPr/>
        </p:nvSpPr>
        <p:spPr>
          <a:xfrm>
            <a:off x="3633491" y="1778928"/>
            <a:ext cx="2128211" cy="683449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aseline="-250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Rectangle: Rounded Corners 81">
            <a:extLst>
              <a:ext uri="{FF2B5EF4-FFF2-40B4-BE49-F238E27FC236}">
                <a16:creationId xmlns:a16="http://schemas.microsoft.com/office/drawing/2014/main" id="{E109BB72-1B1F-4162-A40D-06529E6E5C1B}"/>
              </a:ext>
            </a:extLst>
          </p:cNvPr>
          <p:cNvSpPr/>
          <p:nvPr/>
        </p:nvSpPr>
        <p:spPr>
          <a:xfrm>
            <a:off x="6410633" y="1778929"/>
            <a:ext cx="2143432" cy="491350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aseline="-250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Rectangle: Rounded Corners 82">
            <a:extLst>
              <a:ext uri="{FF2B5EF4-FFF2-40B4-BE49-F238E27FC236}">
                <a16:creationId xmlns:a16="http://schemas.microsoft.com/office/drawing/2014/main" id="{EB4A6260-A14F-4ABB-BC2C-AFC00C383F12}"/>
              </a:ext>
            </a:extLst>
          </p:cNvPr>
          <p:cNvSpPr/>
          <p:nvPr/>
        </p:nvSpPr>
        <p:spPr>
          <a:xfrm>
            <a:off x="9232491" y="1658959"/>
            <a:ext cx="2143432" cy="611320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aseline="-250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5216F64F-2378-49F9-8ED5-CBDAAD1A2113}"/>
              </a:ext>
            </a:extLst>
          </p:cNvPr>
          <p:cNvSpPr txBox="1"/>
          <p:nvPr/>
        </p:nvSpPr>
        <p:spPr>
          <a:xfrm>
            <a:off x="953728" y="1762994"/>
            <a:ext cx="186813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Разработка плана действий</a:t>
            </a:r>
            <a:endParaRPr lang="en-US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90D4D0B0-E965-4BEE-96BB-3D3DFE70BA52}"/>
              </a:ext>
            </a:extLst>
          </p:cNvPr>
          <p:cNvSpPr txBox="1"/>
          <p:nvPr/>
        </p:nvSpPr>
        <p:spPr>
          <a:xfrm>
            <a:off x="3664968" y="1740099"/>
            <a:ext cx="1988322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Виртуальные кластерные консультации</a:t>
            </a:r>
            <a:endParaRPr lang="en-US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42D517BA-E8D9-4D72-AE6F-902C4A1F81E9}"/>
              </a:ext>
            </a:extLst>
          </p:cNvPr>
          <p:cNvSpPr txBox="1"/>
          <p:nvPr/>
        </p:nvSpPr>
        <p:spPr>
          <a:xfrm>
            <a:off x="6548284" y="1762994"/>
            <a:ext cx="186813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"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2-е</a:t>
            </a:r>
            <a:r>
              <a:rPr lang="ru" sz="1400" b="1" baseline="30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виртуальное заседание РГКЦ</a:t>
            </a:r>
            <a:endParaRPr lang="en-US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C43F546B-E9FA-499E-8FAD-5117BCCC02A7}"/>
              </a:ext>
            </a:extLst>
          </p:cNvPr>
          <p:cNvSpPr txBox="1"/>
          <p:nvPr/>
        </p:nvSpPr>
        <p:spPr>
          <a:xfrm>
            <a:off x="9370142" y="1698767"/>
            <a:ext cx="186813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Предварительный проект плана действий</a:t>
            </a:r>
            <a:endParaRPr lang="en-US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44C9382D-67DD-4941-89E9-95F31B6EE699}"/>
              </a:ext>
            </a:extLst>
          </p:cNvPr>
          <p:cNvGrpSpPr/>
          <p:nvPr/>
        </p:nvGrpSpPr>
        <p:grpSpPr>
          <a:xfrm>
            <a:off x="816864" y="4191475"/>
            <a:ext cx="2145792" cy="1732196"/>
            <a:chOff x="1053852" y="3986663"/>
            <a:chExt cx="1652992" cy="1458747"/>
          </a:xfrm>
        </p:grpSpPr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19055684-B9ED-48C0-8A30-29AA6E9265E8}"/>
                </a:ext>
              </a:extLst>
            </p:cNvPr>
            <p:cNvCxnSpPr>
              <a:cxnSpLocks/>
            </p:cNvCxnSpPr>
            <p:nvPr/>
          </p:nvCxnSpPr>
          <p:spPr>
            <a:xfrm>
              <a:off x="1053852" y="3986663"/>
              <a:ext cx="16529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86269160-B423-4BED-B52D-C02255E2FC3D}"/>
                </a:ext>
              </a:extLst>
            </p:cNvPr>
            <p:cNvSpPr txBox="1"/>
            <p:nvPr/>
          </p:nvSpPr>
          <p:spPr>
            <a:xfrm>
              <a:off x="1080846" y="4055430"/>
              <a:ext cx="1599005" cy="59889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ru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Вводные данные и обратная связь с последнего заседания РГКЦ</a:t>
              </a:r>
            </a:p>
          </p:txBody>
        </p: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4AE60F2B-B013-468B-843E-459F555F0E2E}"/>
                </a:ext>
              </a:extLst>
            </p:cNvPr>
            <p:cNvCxnSpPr>
              <a:cxnSpLocks/>
            </p:cNvCxnSpPr>
            <p:nvPr/>
          </p:nvCxnSpPr>
          <p:spPr>
            <a:xfrm>
              <a:off x="1053852" y="4716037"/>
              <a:ext cx="16529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EE6F9BF8-E453-4AE9-978F-C64480A89910}"/>
                </a:ext>
              </a:extLst>
            </p:cNvPr>
            <p:cNvSpPr txBox="1"/>
            <p:nvPr/>
          </p:nvSpPr>
          <p:spPr>
            <a:xfrm>
              <a:off x="1080846" y="4812198"/>
              <a:ext cx="1599005" cy="633212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ru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Анкета/матрица, разосланная членам рабочей группы для формулирования ПД</a:t>
              </a:r>
            </a:p>
          </p:txBody>
        </p: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64257609-8AAB-4E11-A61C-444DFC4C23AB}"/>
              </a:ext>
            </a:extLst>
          </p:cNvPr>
          <p:cNvGrpSpPr/>
          <p:nvPr/>
        </p:nvGrpSpPr>
        <p:grpSpPr>
          <a:xfrm>
            <a:off x="6412992" y="4191465"/>
            <a:ext cx="2145792" cy="1834134"/>
            <a:chOff x="1053852" y="3986663"/>
            <a:chExt cx="1652992" cy="1544597"/>
          </a:xfrm>
        </p:grpSpPr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E7931508-A6C4-4DE5-89D7-C67F3F31711A}"/>
                </a:ext>
              </a:extLst>
            </p:cNvPr>
            <p:cNvCxnSpPr>
              <a:cxnSpLocks/>
            </p:cNvCxnSpPr>
            <p:nvPr/>
          </p:nvCxnSpPr>
          <p:spPr>
            <a:xfrm>
              <a:off x="1053852" y="3986663"/>
              <a:ext cx="16529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D8B44FA8-BA85-4339-8B2B-A9EE06EA8DD8}"/>
                </a:ext>
              </a:extLst>
            </p:cNvPr>
            <p:cNvSpPr txBox="1"/>
            <p:nvPr/>
          </p:nvSpPr>
          <p:spPr>
            <a:xfrm>
              <a:off x="1080846" y="4120503"/>
              <a:ext cx="1599005" cy="23413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ru" sz="12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Все участники: 8 июля</a:t>
              </a:r>
            </a:p>
            <a:p>
              <a:pPr algn="ctr"/>
              <a:endParaRPr lang="en-US" sz="12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1CF4FC69-8314-4243-BF48-826BF8A002E5}"/>
                </a:ext>
              </a:extLst>
            </p:cNvPr>
            <p:cNvCxnSpPr>
              <a:cxnSpLocks/>
            </p:cNvCxnSpPr>
            <p:nvPr/>
          </p:nvCxnSpPr>
          <p:spPr>
            <a:xfrm>
              <a:off x="1053852" y="4350397"/>
              <a:ext cx="16529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2449F098-04DC-48B1-A57A-B7CC8DD9C490}"/>
                </a:ext>
              </a:extLst>
            </p:cNvPr>
            <p:cNvSpPr txBox="1"/>
            <p:nvPr/>
          </p:nvSpPr>
          <p:spPr>
            <a:xfrm>
              <a:off x="1080846" y="4446558"/>
              <a:ext cx="1599005" cy="166139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ru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Рейтинг зон ПД</a:t>
              </a:r>
            </a:p>
          </p:txBody>
        </p: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150AC2D6-5637-44A4-B183-16C52F1FFDC9}"/>
                </a:ext>
              </a:extLst>
            </p:cNvPr>
            <p:cNvCxnSpPr>
              <a:cxnSpLocks/>
            </p:cNvCxnSpPr>
            <p:nvPr/>
          </p:nvCxnSpPr>
          <p:spPr>
            <a:xfrm>
              <a:off x="1053852" y="4716037"/>
              <a:ext cx="16529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9C030090-7BD8-4A10-A8FC-F19DCA24CD43}"/>
                </a:ext>
              </a:extLst>
            </p:cNvPr>
            <p:cNvSpPr txBox="1"/>
            <p:nvPr/>
          </p:nvSpPr>
          <p:spPr>
            <a:xfrm>
              <a:off x="1080846" y="4812198"/>
              <a:ext cx="1599005" cy="166139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ru" sz="12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Приоритетные результаты и мероприятия</a:t>
              </a:r>
            </a:p>
          </p:txBody>
        </p: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70206B58-2C15-4D0D-840E-FDB4127E6ACC}"/>
                </a:ext>
              </a:extLst>
            </p:cNvPr>
            <p:cNvCxnSpPr>
              <a:cxnSpLocks/>
            </p:cNvCxnSpPr>
            <p:nvPr/>
          </p:nvCxnSpPr>
          <p:spPr>
            <a:xfrm>
              <a:off x="1053852" y="5079651"/>
              <a:ext cx="16529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5042D248-0E46-4AE4-8755-BA99D1573C9F}"/>
                </a:ext>
              </a:extLst>
            </p:cNvPr>
            <p:cNvSpPr txBox="1"/>
            <p:nvPr/>
          </p:nvSpPr>
          <p:spPr>
            <a:xfrm>
              <a:off x="1080846" y="5175812"/>
              <a:ext cx="1599005" cy="35544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ru" sz="12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Географический фокус и страны</a:t>
              </a:r>
            </a:p>
          </p:txBody>
        </p:sp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5D98B1F7-E47A-48D9-8879-76B5A576C23C}"/>
              </a:ext>
            </a:extLst>
          </p:cNvPr>
          <p:cNvGrpSpPr/>
          <p:nvPr/>
        </p:nvGrpSpPr>
        <p:grpSpPr>
          <a:xfrm>
            <a:off x="9217152" y="4191478"/>
            <a:ext cx="2145792" cy="1297875"/>
            <a:chOff x="1053852" y="3986663"/>
            <a:chExt cx="1652992" cy="1092988"/>
          </a:xfrm>
        </p:grpSpPr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4AECC057-4FF3-4FCE-8032-B13BCB5BCF31}"/>
                </a:ext>
              </a:extLst>
            </p:cNvPr>
            <p:cNvCxnSpPr>
              <a:cxnSpLocks/>
            </p:cNvCxnSpPr>
            <p:nvPr/>
          </p:nvCxnSpPr>
          <p:spPr>
            <a:xfrm>
              <a:off x="1053852" y="3986663"/>
              <a:ext cx="16529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C65E5B6A-C1B4-4FBA-9850-C7AF739D9F65}"/>
                </a:ext>
              </a:extLst>
            </p:cNvPr>
            <p:cNvSpPr txBox="1"/>
            <p:nvPr/>
          </p:nvSpPr>
          <p:spPr>
            <a:xfrm>
              <a:off x="1080846" y="4082825"/>
              <a:ext cx="1599005" cy="166139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ru" sz="12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Консолидация обратной связи</a:t>
              </a:r>
            </a:p>
          </p:txBody>
        </p: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804E43FD-FE90-4A35-9184-B0AC3F117A4A}"/>
                </a:ext>
              </a:extLst>
            </p:cNvPr>
            <p:cNvCxnSpPr>
              <a:cxnSpLocks/>
            </p:cNvCxnSpPr>
            <p:nvPr/>
          </p:nvCxnSpPr>
          <p:spPr>
            <a:xfrm>
              <a:off x="1053852" y="4350397"/>
              <a:ext cx="16529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BBEEE081-23C9-4E93-AE00-B36BD53FD5CF}"/>
                </a:ext>
              </a:extLst>
            </p:cNvPr>
            <p:cNvSpPr txBox="1"/>
            <p:nvPr/>
          </p:nvSpPr>
          <p:spPr>
            <a:xfrm>
              <a:off x="1080846" y="4446558"/>
              <a:ext cx="1599005" cy="166139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>
              <a:defPPr>
                <a:defRPr lang="en-US"/>
              </a:defPPr>
              <a:lvl1pPr algn="ctr">
                <a:defRPr sz="1400">
                  <a:solidFill>
                    <a:schemeClr val="bg1">
                      <a:lumMod val="50000"/>
                    </a:schemeClr>
                  </a:solidFill>
                  <a:latin typeface="Aptos" panose="02110004020202020204"/>
                  <a:cs typeface="Arial" panose="020B0604020202020204" pitchFamily="34" charset="0"/>
                </a:defRPr>
              </a:lvl1pPr>
            </a:lstStyle>
            <a:p>
              <a:r>
                <a:rPr lang="ru" sz="12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</a:rPr>
                <a:t>Основы и матрица ПД</a:t>
              </a:r>
            </a:p>
          </p:txBody>
        </p: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0434F637-01DB-4898-8059-526571EF8AA5}"/>
                </a:ext>
              </a:extLst>
            </p:cNvPr>
            <p:cNvCxnSpPr>
              <a:cxnSpLocks/>
            </p:cNvCxnSpPr>
            <p:nvPr/>
          </p:nvCxnSpPr>
          <p:spPr>
            <a:xfrm>
              <a:off x="1053852" y="4716037"/>
              <a:ext cx="16529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FF70A67C-D635-4082-8D4B-5749CA152499}"/>
                </a:ext>
              </a:extLst>
            </p:cNvPr>
            <p:cNvSpPr txBox="1"/>
            <p:nvPr/>
          </p:nvSpPr>
          <p:spPr>
            <a:xfrm>
              <a:off x="1080846" y="4812198"/>
              <a:ext cx="1599005" cy="166139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endParaRPr lang="en-US" sz="12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105AF81B-1211-4280-938D-D127CDCF895C}"/>
                </a:ext>
              </a:extLst>
            </p:cNvPr>
            <p:cNvCxnSpPr>
              <a:cxnSpLocks/>
            </p:cNvCxnSpPr>
            <p:nvPr/>
          </p:nvCxnSpPr>
          <p:spPr>
            <a:xfrm>
              <a:off x="1053852" y="5079651"/>
              <a:ext cx="16529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5" name="Graphic 114" descr="Customer review with solid fill">
            <a:extLst>
              <a:ext uri="{FF2B5EF4-FFF2-40B4-BE49-F238E27FC236}">
                <a16:creationId xmlns:a16="http://schemas.microsoft.com/office/drawing/2014/main" id="{18776B32-6F78-40EC-B9D9-1787FB8E82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111521" y="2610896"/>
            <a:ext cx="741656" cy="741656"/>
          </a:xfrm>
          <a:prstGeom prst="rect">
            <a:avLst/>
          </a:prstGeom>
        </p:spPr>
      </p:pic>
      <p:sp>
        <p:nvSpPr>
          <p:cNvPr id="116" name="Graphic 56">
            <a:extLst>
              <a:ext uri="{FF2B5EF4-FFF2-40B4-BE49-F238E27FC236}">
                <a16:creationId xmlns:a16="http://schemas.microsoft.com/office/drawing/2014/main" id="{6DE9D18E-214B-4563-834A-CA18C7E24630}"/>
              </a:ext>
            </a:extLst>
          </p:cNvPr>
          <p:cNvSpPr/>
          <p:nvPr/>
        </p:nvSpPr>
        <p:spPr>
          <a:xfrm>
            <a:off x="651641" y="1558239"/>
            <a:ext cx="3296022" cy="4510856"/>
          </a:xfrm>
          <a:custGeom>
            <a:avLst/>
            <a:gdLst>
              <a:gd name="connsiteX0" fmla="*/ 3296023 w 3296022"/>
              <a:gd name="connsiteY0" fmla="*/ 2100549 h 4510856"/>
              <a:gd name="connsiteX1" fmla="*/ 2737974 w 3296022"/>
              <a:gd name="connsiteY1" fmla="*/ 2100549 h 4510856"/>
              <a:gd name="connsiteX2" fmla="*/ 2516787 w 3296022"/>
              <a:gd name="connsiteY2" fmla="*/ 2321736 h 4510856"/>
              <a:gd name="connsiteX3" fmla="*/ 2516787 w 3296022"/>
              <a:gd name="connsiteY3" fmla="*/ 4289573 h 4510856"/>
              <a:gd name="connsiteX4" fmla="*/ 2295503 w 3296022"/>
              <a:gd name="connsiteY4" fmla="*/ 4510857 h 4510856"/>
              <a:gd name="connsiteX5" fmla="*/ 221284 w 3296022"/>
              <a:gd name="connsiteY5" fmla="*/ 4510857 h 4510856"/>
              <a:gd name="connsiteX6" fmla="*/ 0 w 3296022"/>
              <a:gd name="connsiteY6" fmla="*/ 4289573 h 4510856"/>
              <a:gd name="connsiteX7" fmla="*/ 0 w 3296022"/>
              <a:gd name="connsiteY7" fmla="*/ 221284 h 4510856"/>
              <a:gd name="connsiteX8" fmla="*/ 221284 w 3296022"/>
              <a:gd name="connsiteY8" fmla="*/ 0 h 4510856"/>
              <a:gd name="connsiteX9" fmla="*/ 2295503 w 3296022"/>
              <a:gd name="connsiteY9" fmla="*/ 0 h 4510856"/>
              <a:gd name="connsiteX10" fmla="*/ 2516787 w 3296022"/>
              <a:gd name="connsiteY10" fmla="*/ 221284 h 4510856"/>
              <a:gd name="connsiteX11" fmla="*/ 2516787 w 3296022"/>
              <a:gd name="connsiteY11" fmla="*/ 1810151 h 4510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96022" h="4510856">
                <a:moveTo>
                  <a:pt x="3296023" y="2100549"/>
                </a:moveTo>
                <a:lnTo>
                  <a:pt x="2737974" y="2100549"/>
                </a:lnTo>
                <a:cubicBezTo>
                  <a:pt x="2615813" y="2100549"/>
                  <a:pt x="2516787" y="2199575"/>
                  <a:pt x="2516787" y="2321736"/>
                </a:cubicBezTo>
                <a:lnTo>
                  <a:pt x="2516787" y="4289573"/>
                </a:lnTo>
                <a:cubicBezTo>
                  <a:pt x="2516787" y="4411250"/>
                  <a:pt x="2417180" y="4510857"/>
                  <a:pt x="2295503" y="4510857"/>
                </a:cubicBezTo>
                <a:lnTo>
                  <a:pt x="221284" y="4510857"/>
                </a:lnTo>
                <a:cubicBezTo>
                  <a:pt x="99607" y="4510857"/>
                  <a:pt x="0" y="4411250"/>
                  <a:pt x="0" y="4289573"/>
                </a:cubicBezTo>
                <a:lnTo>
                  <a:pt x="0" y="221284"/>
                </a:lnTo>
                <a:cubicBezTo>
                  <a:pt x="0" y="99607"/>
                  <a:pt x="99607" y="0"/>
                  <a:pt x="221284" y="0"/>
                </a:cubicBezTo>
                <a:lnTo>
                  <a:pt x="2295503" y="0"/>
                </a:lnTo>
                <a:cubicBezTo>
                  <a:pt x="2417180" y="0"/>
                  <a:pt x="2516787" y="99607"/>
                  <a:pt x="2516787" y="221284"/>
                </a:cubicBezTo>
                <a:lnTo>
                  <a:pt x="2516787" y="1810151"/>
                </a:lnTo>
              </a:path>
            </a:pathLst>
          </a:custGeom>
          <a:noFill/>
          <a:ln w="48384" cap="flat">
            <a:solidFill>
              <a:srgbClr val="DDDDDD"/>
            </a:solidFill>
            <a:prstDash val="solid"/>
            <a:miter/>
          </a:ln>
        </p:spPr>
        <p:txBody>
          <a:bodyPr rtlCol="0" anchor="ctr"/>
          <a:lstStyle/>
          <a:p>
            <a:endParaRPr lang="en-US" sz="16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7" name="Graphic 56">
            <a:extLst>
              <a:ext uri="{FF2B5EF4-FFF2-40B4-BE49-F238E27FC236}">
                <a16:creationId xmlns:a16="http://schemas.microsoft.com/office/drawing/2014/main" id="{F6BE6D84-A6D2-479E-8714-D7ABFC60C87E}"/>
              </a:ext>
            </a:extLst>
          </p:cNvPr>
          <p:cNvSpPr/>
          <p:nvPr/>
        </p:nvSpPr>
        <p:spPr>
          <a:xfrm>
            <a:off x="3942824" y="3430535"/>
            <a:ext cx="225833" cy="451666"/>
          </a:xfrm>
          <a:custGeom>
            <a:avLst/>
            <a:gdLst>
              <a:gd name="connsiteX0" fmla="*/ 0 w 225833"/>
              <a:gd name="connsiteY0" fmla="*/ 0 h 451666"/>
              <a:gd name="connsiteX1" fmla="*/ 225833 w 225833"/>
              <a:gd name="connsiteY1" fmla="*/ 225833 h 451666"/>
              <a:gd name="connsiteX2" fmla="*/ 0 w 225833"/>
              <a:gd name="connsiteY2" fmla="*/ 451666 h 451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5833" h="451666">
                <a:moveTo>
                  <a:pt x="0" y="0"/>
                </a:moveTo>
                <a:lnTo>
                  <a:pt x="225833" y="225833"/>
                </a:lnTo>
                <a:lnTo>
                  <a:pt x="0" y="451666"/>
                </a:lnTo>
              </a:path>
            </a:pathLst>
          </a:custGeom>
          <a:noFill/>
          <a:ln w="48384" cap="flat">
            <a:solidFill>
              <a:srgbClr val="DDDDDD"/>
            </a:solidFill>
            <a:prstDash val="solid"/>
            <a:miter/>
          </a:ln>
        </p:spPr>
        <p:txBody>
          <a:bodyPr rtlCol="0" anchor="ctr"/>
          <a:lstStyle/>
          <a:p>
            <a:endParaRPr lang="en-US" sz="16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8" name="Graphic 56">
            <a:extLst>
              <a:ext uri="{FF2B5EF4-FFF2-40B4-BE49-F238E27FC236}">
                <a16:creationId xmlns:a16="http://schemas.microsoft.com/office/drawing/2014/main" id="{97D479F8-DA25-49D3-A5B2-89EFDDFCBFC9}"/>
              </a:ext>
            </a:extLst>
          </p:cNvPr>
          <p:cNvGrpSpPr/>
          <p:nvPr/>
        </p:nvGrpSpPr>
        <p:grpSpPr>
          <a:xfrm>
            <a:off x="3439467" y="1558239"/>
            <a:ext cx="3517015" cy="4510856"/>
            <a:chOff x="3439467" y="1558239"/>
            <a:chExt cx="3517015" cy="4510856"/>
          </a:xfrm>
          <a:noFill/>
        </p:grpSpPr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47FD609E-5838-4E7E-97C8-7DC4978FDBC3}"/>
                </a:ext>
              </a:extLst>
            </p:cNvPr>
            <p:cNvSpPr/>
            <p:nvPr/>
          </p:nvSpPr>
          <p:spPr>
            <a:xfrm>
              <a:off x="3439467" y="1558239"/>
              <a:ext cx="2516786" cy="1810150"/>
            </a:xfrm>
            <a:custGeom>
              <a:avLst/>
              <a:gdLst>
                <a:gd name="connsiteX0" fmla="*/ 0 w 2516786"/>
                <a:gd name="connsiteY0" fmla="*/ 1801729 h 1810150"/>
                <a:gd name="connsiteX1" fmla="*/ 0 w 2516786"/>
                <a:gd name="connsiteY1" fmla="*/ 221284 h 1810150"/>
                <a:gd name="connsiteX2" fmla="*/ 221283 w 2516786"/>
                <a:gd name="connsiteY2" fmla="*/ 0 h 1810150"/>
                <a:gd name="connsiteX3" fmla="*/ 2295503 w 2516786"/>
                <a:gd name="connsiteY3" fmla="*/ 0 h 1810150"/>
                <a:gd name="connsiteX4" fmla="*/ 2516787 w 2516786"/>
                <a:gd name="connsiteY4" fmla="*/ 221284 h 1810150"/>
                <a:gd name="connsiteX5" fmla="*/ 2516787 w 2516786"/>
                <a:gd name="connsiteY5" fmla="*/ 1810151 h 1810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16786" h="1810150">
                  <a:moveTo>
                    <a:pt x="0" y="1801729"/>
                  </a:moveTo>
                  <a:lnTo>
                    <a:pt x="0" y="221284"/>
                  </a:lnTo>
                  <a:cubicBezTo>
                    <a:pt x="0" y="99607"/>
                    <a:pt x="99607" y="0"/>
                    <a:pt x="221283" y="0"/>
                  </a:cubicBezTo>
                  <a:lnTo>
                    <a:pt x="2295503" y="0"/>
                  </a:lnTo>
                  <a:cubicBezTo>
                    <a:pt x="2417180" y="0"/>
                    <a:pt x="2516787" y="99607"/>
                    <a:pt x="2516787" y="221284"/>
                  </a:cubicBezTo>
                  <a:lnTo>
                    <a:pt x="2516787" y="1810151"/>
                  </a:lnTo>
                </a:path>
              </a:pathLst>
            </a:custGeom>
            <a:noFill/>
            <a:ln w="48384" cap="flat">
              <a:solidFill>
                <a:srgbClr val="DDDDDD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739BC613-B600-42F9-9D59-DE44BEBCDA48}"/>
                </a:ext>
              </a:extLst>
            </p:cNvPr>
            <p:cNvSpPr/>
            <p:nvPr/>
          </p:nvSpPr>
          <p:spPr>
            <a:xfrm>
              <a:off x="3439467" y="3658788"/>
              <a:ext cx="3296022" cy="2410307"/>
            </a:xfrm>
            <a:custGeom>
              <a:avLst/>
              <a:gdLst>
                <a:gd name="connsiteX0" fmla="*/ 3296023 w 3296022"/>
                <a:gd name="connsiteY0" fmla="*/ 0 h 2410307"/>
                <a:gd name="connsiteX1" fmla="*/ 2737973 w 3296022"/>
                <a:gd name="connsiteY1" fmla="*/ 0 h 2410307"/>
                <a:gd name="connsiteX2" fmla="*/ 2516787 w 3296022"/>
                <a:gd name="connsiteY2" fmla="*/ 221187 h 2410307"/>
                <a:gd name="connsiteX3" fmla="*/ 2516787 w 3296022"/>
                <a:gd name="connsiteY3" fmla="*/ 2189024 h 2410307"/>
                <a:gd name="connsiteX4" fmla="*/ 2295503 w 3296022"/>
                <a:gd name="connsiteY4" fmla="*/ 2410307 h 2410307"/>
                <a:gd name="connsiteX5" fmla="*/ 221283 w 3296022"/>
                <a:gd name="connsiteY5" fmla="*/ 2410307 h 2410307"/>
                <a:gd name="connsiteX6" fmla="*/ 0 w 3296022"/>
                <a:gd name="connsiteY6" fmla="*/ 2189024 h 2410307"/>
                <a:gd name="connsiteX7" fmla="*/ 0 w 3296022"/>
                <a:gd name="connsiteY7" fmla="*/ 331442 h 2410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96022" h="2410307">
                  <a:moveTo>
                    <a:pt x="3296023" y="0"/>
                  </a:moveTo>
                  <a:lnTo>
                    <a:pt x="2737973" y="0"/>
                  </a:lnTo>
                  <a:cubicBezTo>
                    <a:pt x="2615812" y="0"/>
                    <a:pt x="2516787" y="99026"/>
                    <a:pt x="2516787" y="221187"/>
                  </a:cubicBezTo>
                  <a:lnTo>
                    <a:pt x="2516787" y="2189024"/>
                  </a:lnTo>
                  <a:cubicBezTo>
                    <a:pt x="2516787" y="2310701"/>
                    <a:pt x="2417180" y="2410307"/>
                    <a:pt x="2295503" y="2410307"/>
                  </a:cubicBezTo>
                  <a:lnTo>
                    <a:pt x="221283" y="2410307"/>
                  </a:lnTo>
                  <a:cubicBezTo>
                    <a:pt x="99607" y="2410307"/>
                    <a:pt x="0" y="2310701"/>
                    <a:pt x="0" y="2189024"/>
                  </a:cubicBezTo>
                  <a:lnTo>
                    <a:pt x="0" y="331442"/>
                  </a:lnTo>
                </a:path>
              </a:pathLst>
            </a:custGeom>
            <a:noFill/>
            <a:ln w="48384" cap="flat">
              <a:solidFill>
                <a:srgbClr val="DDDDDD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17ED8351-71E4-4420-B65F-A51EA8B7DE27}"/>
                </a:ext>
              </a:extLst>
            </p:cNvPr>
            <p:cNvSpPr/>
            <p:nvPr/>
          </p:nvSpPr>
          <p:spPr>
            <a:xfrm>
              <a:off x="6730649" y="3430535"/>
              <a:ext cx="225833" cy="451666"/>
            </a:xfrm>
            <a:custGeom>
              <a:avLst/>
              <a:gdLst>
                <a:gd name="connsiteX0" fmla="*/ 0 w 225833"/>
                <a:gd name="connsiteY0" fmla="*/ 0 h 451666"/>
                <a:gd name="connsiteX1" fmla="*/ 225833 w 225833"/>
                <a:gd name="connsiteY1" fmla="*/ 225833 h 451666"/>
                <a:gd name="connsiteX2" fmla="*/ 0 w 225833"/>
                <a:gd name="connsiteY2" fmla="*/ 451666 h 451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5833" h="451666">
                  <a:moveTo>
                    <a:pt x="0" y="0"/>
                  </a:moveTo>
                  <a:lnTo>
                    <a:pt x="225833" y="225833"/>
                  </a:lnTo>
                  <a:lnTo>
                    <a:pt x="0" y="451666"/>
                  </a:lnTo>
                </a:path>
              </a:pathLst>
            </a:custGeom>
            <a:noFill/>
            <a:ln w="48384" cap="flat">
              <a:solidFill>
                <a:srgbClr val="DDDDDD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2" name="Graphic 56">
            <a:extLst>
              <a:ext uri="{FF2B5EF4-FFF2-40B4-BE49-F238E27FC236}">
                <a16:creationId xmlns:a16="http://schemas.microsoft.com/office/drawing/2014/main" id="{7A488FDE-D3E5-4514-934F-B4F30E3B6240}"/>
              </a:ext>
            </a:extLst>
          </p:cNvPr>
          <p:cNvGrpSpPr/>
          <p:nvPr/>
        </p:nvGrpSpPr>
        <p:grpSpPr>
          <a:xfrm>
            <a:off x="6227292" y="1558239"/>
            <a:ext cx="3517015" cy="4510856"/>
            <a:chOff x="6227292" y="1558239"/>
            <a:chExt cx="3517015" cy="4510856"/>
          </a:xfrm>
          <a:noFill/>
        </p:grpSpPr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2AB11322-8E77-494E-8540-63B6AE24AC17}"/>
                </a:ext>
              </a:extLst>
            </p:cNvPr>
            <p:cNvSpPr/>
            <p:nvPr/>
          </p:nvSpPr>
          <p:spPr>
            <a:xfrm>
              <a:off x="6227292" y="1558239"/>
              <a:ext cx="2516786" cy="1810150"/>
            </a:xfrm>
            <a:custGeom>
              <a:avLst/>
              <a:gdLst>
                <a:gd name="connsiteX0" fmla="*/ 0 w 2516786"/>
                <a:gd name="connsiteY0" fmla="*/ 1801729 h 1810150"/>
                <a:gd name="connsiteX1" fmla="*/ 0 w 2516786"/>
                <a:gd name="connsiteY1" fmla="*/ 221284 h 1810150"/>
                <a:gd name="connsiteX2" fmla="*/ 221283 w 2516786"/>
                <a:gd name="connsiteY2" fmla="*/ 0 h 1810150"/>
                <a:gd name="connsiteX3" fmla="*/ 2295503 w 2516786"/>
                <a:gd name="connsiteY3" fmla="*/ 0 h 1810150"/>
                <a:gd name="connsiteX4" fmla="*/ 2516787 w 2516786"/>
                <a:gd name="connsiteY4" fmla="*/ 221284 h 1810150"/>
                <a:gd name="connsiteX5" fmla="*/ 2516787 w 2516786"/>
                <a:gd name="connsiteY5" fmla="*/ 1810151 h 1810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16786" h="1810150">
                  <a:moveTo>
                    <a:pt x="0" y="1801729"/>
                  </a:moveTo>
                  <a:lnTo>
                    <a:pt x="0" y="221284"/>
                  </a:lnTo>
                  <a:cubicBezTo>
                    <a:pt x="0" y="99607"/>
                    <a:pt x="99606" y="0"/>
                    <a:pt x="221283" y="0"/>
                  </a:cubicBezTo>
                  <a:lnTo>
                    <a:pt x="2295503" y="0"/>
                  </a:lnTo>
                  <a:cubicBezTo>
                    <a:pt x="2417180" y="0"/>
                    <a:pt x="2516787" y="99607"/>
                    <a:pt x="2516787" y="221284"/>
                  </a:cubicBezTo>
                  <a:lnTo>
                    <a:pt x="2516787" y="1810151"/>
                  </a:lnTo>
                </a:path>
              </a:pathLst>
            </a:custGeom>
            <a:noFill/>
            <a:ln w="48384" cap="flat">
              <a:solidFill>
                <a:srgbClr val="DDDDDD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2F53BE7D-877E-4853-89D2-8D33B2A3773E}"/>
                </a:ext>
              </a:extLst>
            </p:cNvPr>
            <p:cNvSpPr/>
            <p:nvPr/>
          </p:nvSpPr>
          <p:spPr>
            <a:xfrm>
              <a:off x="6227292" y="3658788"/>
              <a:ext cx="3296022" cy="2410307"/>
            </a:xfrm>
            <a:custGeom>
              <a:avLst/>
              <a:gdLst>
                <a:gd name="connsiteX0" fmla="*/ 3296023 w 3296022"/>
                <a:gd name="connsiteY0" fmla="*/ 0 h 2410307"/>
                <a:gd name="connsiteX1" fmla="*/ 2737973 w 3296022"/>
                <a:gd name="connsiteY1" fmla="*/ 0 h 2410307"/>
                <a:gd name="connsiteX2" fmla="*/ 2516787 w 3296022"/>
                <a:gd name="connsiteY2" fmla="*/ 221187 h 2410307"/>
                <a:gd name="connsiteX3" fmla="*/ 2516787 w 3296022"/>
                <a:gd name="connsiteY3" fmla="*/ 2189024 h 2410307"/>
                <a:gd name="connsiteX4" fmla="*/ 2295503 w 3296022"/>
                <a:gd name="connsiteY4" fmla="*/ 2410307 h 2410307"/>
                <a:gd name="connsiteX5" fmla="*/ 221283 w 3296022"/>
                <a:gd name="connsiteY5" fmla="*/ 2410307 h 2410307"/>
                <a:gd name="connsiteX6" fmla="*/ 0 w 3296022"/>
                <a:gd name="connsiteY6" fmla="*/ 2189024 h 2410307"/>
                <a:gd name="connsiteX7" fmla="*/ 0 w 3296022"/>
                <a:gd name="connsiteY7" fmla="*/ 331442 h 2410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96022" h="2410307">
                  <a:moveTo>
                    <a:pt x="3296023" y="0"/>
                  </a:moveTo>
                  <a:lnTo>
                    <a:pt x="2737973" y="0"/>
                  </a:lnTo>
                  <a:cubicBezTo>
                    <a:pt x="2615812" y="0"/>
                    <a:pt x="2516787" y="99026"/>
                    <a:pt x="2516787" y="221187"/>
                  </a:cubicBezTo>
                  <a:lnTo>
                    <a:pt x="2516787" y="2189024"/>
                  </a:lnTo>
                  <a:cubicBezTo>
                    <a:pt x="2516787" y="2310701"/>
                    <a:pt x="2417180" y="2410307"/>
                    <a:pt x="2295503" y="2410307"/>
                  </a:cubicBezTo>
                  <a:lnTo>
                    <a:pt x="221283" y="2410307"/>
                  </a:lnTo>
                  <a:cubicBezTo>
                    <a:pt x="99606" y="2410307"/>
                    <a:pt x="0" y="2310701"/>
                    <a:pt x="0" y="2189024"/>
                  </a:cubicBezTo>
                  <a:lnTo>
                    <a:pt x="0" y="331442"/>
                  </a:lnTo>
                </a:path>
              </a:pathLst>
            </a:custGeom>
            <a:noFill/>
            <a:ln w="48384" cap="flat">
              <a:solidFill>
                <a:srgbClr val="DDDDDD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8C62813A-0AAA-4A2A-8742-8A2E52FD4315}"/>
                </a:ext>
              </a:extLst>
            </p:cNvPr>
            <p:cNvSpPr/>
            <p:nvPr/>
          </p:nvSpPr>
          <p:spPr>
            <a:xfrm>
              <a:off x="9518474" y="3430535"/>
              <a:ext cx="225833" cy="451666"/>
            </a:xfrm>
            <a:custGeom>
              <a:avLst/>
              <a:gdLst>
                <a:gd name="connsiteX0" fmla="*/ 0 w 225833"/>
                <a:gd name="connsiteY0" fmla="*/ 0 h 451666"/>
                <a:gd name="connsiteX1" fmla="*/ 225833 w 225833"/>
                <a:gd name="connsiteY1" fmla="*/ 225833 h 451666"/>
                <a:gd name="connsiteX2" fmla="*/ 0 w 225833"/>
                <a:gd name="connsiteY2" fmla="*/ 451666 h 451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5833" h="451666">
                  <a:moveTo>
                    <a:pt x="0" y="0"/>
                  </a:moveTo>
                  <a:lnTo>
                    <a:pt x="225833" y="225833"/>
                  </a:lnTo>
                  <a:lnTo>
                    <a:pt x="0" y="451666"/>
                  </a:lnTo>
                </a:path>
              </a:pathLst>
            </a:custGeom>
            <a:noFill/>
            <a:ln w="48384" cap="flat">
              <a:solidFill>
                <a:srgbClr val="DDDDDD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26" name="Graphic 56">
            <a:extLst>
              <a:ext uri="{FF2B5EF4-FFF2-40B4-BE49-F238E27FC236}">
                <a16:creationId xmlns:a16="http://schemas.microsoft.com/office/drawing/2014/main" id="{71C4B603-89D4-454A-8307-F08C244D022E}"/>
              </a:ext>
            </a:extLst>
          </p:cNvPr>
          <p:cNvSpPr/>
          <p:nvPr/>
        </p:nvSpPr>
        <p:spPr>
          <a:xfrm>
            <a:off x="9024797" y="1558239"/>
            <a:ext cx="2516786" cy="4510856"/>
          </a:xfrm>
          <a:custGeom>
            <a:avLst/>
            <a:gdLst>
              <a:gd name="connsiteX0" fmla="*/ 0 w 2516786"/>
              <a:gd name="connsiteY0" fmla="*/ 2431991 h 4510856"/>
              <a:gd name="connsiteX1" fmla="*/ 0 w 2516786"/>
              <a:gd name="connsiteY1" fmla="*/ 4289573 h 4510856"/>
              <a:gd name="connsiteX2" fmla="*/ 221283 w 2516786"/>
              <a:gd name="connsiteY2" fmla="*/ 4510857 h 4510856"/>
              <a:gd name="connsiteX3" fmla="*/ 2295503 w 2516786"/>
              <a:gd name="connsiteY3" fmla="*/ 4510857 h 4510856"/>
              <a:gd name="connsiteX4" fmla="*/ 2516787 w 2516786"/>
              <a:gd name="connsiteY4" fmla="*/ 4289573 h 4510856"/>
              <a:gd name="connsiteX5" fmla="*/ 2516787 w 2516786"/>
              <a:gd name="connsiteY5" fmla="*/ 2321736 h 4510856"/>
              <a:gd name="connsiteX6" fmla="*/ 2516787 w 2516786"/>
              <a:gd name="connsiteY6" fmla="*/ 1810151 h 4510856"/>
              <a:gd name="connsiteX7" fmla="*/ 2516787 w 2516786"/>
              <a:gd name="connsiteY7" fmla="*/ 221284 h 4510856"/>
              <a:gd name="connsiteX8" fmla="*/ 2295503 w 2516786"/>
              <a:gd name="connsiteY8" fmla="*/ 0 h 4510856"/>
              <a:gd name="connsiteX9" fmla="*/ 221283 w 2516786"/>
              <a:gd name="connsiteY9" fmla="*/ 0 h 4510856"/>
              <a:gd name="connsiteX10" fmla="*/ 0 w 2516786"/>
              <a:gd name="connsiteY10" fmla="*/ 221284 h 4510856"/>
              <a:gd name="connsiteX11" fmla="*/ 0 w 2516786"/>
              <a:gd name="connsiteY11" fmla="*/ 1801729 h 4510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16786" h="4510856">
                <a:moveTo>
                  <a:pt x="0" y="2431991"/>
                </a:moveTo>
                <a:lnTo>
                  <a:pt x="0" y="4289573"/>
                </a:lnTo>
                <a:cubicBezTo>
                  <a:pt x="0" y="4411250"/>
                  <a:pt x="99606" y="4510857"/>
                  <a:pt x="221283" y="4510857"/>
                </a:cubicBezTo>
                <a:lnTo>
                  <a:pt x="2295503" y="4510857"/>
                </a:lnTo>
                <a:cubicBezTo>
                  <a:pt x="2417180" y="4510857"/>
                  <a:pt x="2516787" y="4411250"/>
                  <a:pt x="2516787" y="4289573"/>
                </a:cubicBezTo>
                <a:lnTo>
                  <a:pt x="2516787" y="2321736"/>
                </a:lnTo>
                <a:lnTo>
                  <a:pt x="2516787" y="1810151"/>
                </a:lnTo>
                <a:lnTo>
                  <a:pt x="2516787" y="221284"/>
                </a:lnTo>
                <a:cubicBezTo>
                  <a:pt x="2516787" y="99607"/>
                  <a:pt x="2417180" y="0"/>
                  <a:pt x="2295503" y="0"/>
                </a:cubicBezTo>
                <a:lnTo>
                  <a:pt x="221283" y="0"/>
                </a:lnTo>
                <a:cubicBezTo>
                  <a:pt x="99606" y="0"/>
                  <a:pt x="0" y="99607"/>
                  <a:pt x="0" y="221284"/>
                </a:cubicBezTo>
                <a:lnTo>
                  <a:pt x="0" y="1801729"/>
                </a:lnTo>
              </a:path>
            </a:pathLst>
          </a:custGeom>
          <a:noFill/>
          <a:ln w="48384" cap="flat">
            <a:solidFill>
              <a:srgbClr val="DDDDDD"/>
            </a:solidFill>
            <a:prstDash val="solid"/>
            <a:miter/>
          </a:ln>
        </p:spPr>
        <p:txBody>
          <a:bodyPr rtlCol="0" anchor="ctr"/>
          <a:lstStyle/>
          <a:p>
            <a:endParaRPr lang="en-US" sz="16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Graphic 56">
            <a:extLst>
              <a:ext uri="{FF2B5EF4-FFF2-40B4-BE49-F238E27FC236}">
                <a16:creationId xmlns:a16="http://schemas.microsoft.com/office/drawing/2014/main" id="{CB754105-56DE-4374-AB28-E6FF96DD5370}"/>
              </a:ext>
            </a:extLst>
          </p:cNvPr>
          <p:cNvSpPr/>
          <p:nvPr/>
        </p:nvSpPr>
        <p:spPr>
          <a:xfrm>
            <a:off x="627442" y="1534040"/>
            <a:ext cx="9679" cy="9679"/>
          </a:xfrm>
          <a:custGeom>
            <a:avLst/>
            <a:gdLst/>
            <a:ahLst/>
            <a:cxnLst/>
            <a:rect l="l" t="t" r="r" b="b"/>
            <a:pathLst>
              <a:path w="9679" h="9679"/>
            </a:pathLst>
          </a:custGeom>
          <a:noFill/>
          <a:ln w="967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6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Graphic 56">
            <a:extLst>
              <a:ext uri="{FF2B5EF4-FFF2-40B4-BE49-F238E27FC236}">
                <a16:creationId xmlns:a16="http://schemas.microsoft.com/office/drawing/2014/main" id="{D5A1A8F9-24B1-4E44-B53C-71DEFF3BF419}"/>
              </a:ext>
            </a:extLst>
          </p:cNvPr>
          <p:cNvSpPr/>
          <p:nvPr/>
        </p:nvSpPr>
        <p:spPr>
          <a:xfrm>
            <a:off x="627442" y="1534040"/>
            <a:ext cx="9679" cy="9679"/>
          </a:xfrm>
          <a:custGeom>
            <a:avLst/>
            <a:gdLst/>
            <a:ahLst/>
            <a:cxnLst/>
            <a:rect l="l" t="t" r="r" b="b"/>
            <a:pathLst>
              <a:path w="9679" h="9679"/>
            </a:pathLst>
          </a:custGeom>
          <a:noFill/>
          <a:ln w="967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6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Graphic 56">
            <a:extLst>
              <a:ext uri="{FF2B5EF4-FFF2-40B4-BE49-F238E27FC236}">
                <a16:creationId xmlns:a16="http://schemas.microsoft.com/office/drawing/2014/main" id="{CD9A7EF1-4AFC-4E0C-9169-CD717D1BA2AC}"/>
              </a:ext>
            </a:extLst>
          </p:cNvPr>
          <p:cNvSpPr/>
          <p:nvPr/>
        </p:nvSpPr>
        <p:spPr>
          <a:xfrm>
            <a:off x="627442" y="1534040"/>
            <a:ext cx="9679" cy="9679"/>
          </a:xfrm>
          <a:custGeom>
            <a:avLst/>
            <a:gdLst/>
            <a:ahLst/>
            <a:cxnLst/>
            <a:rect l="l" t="t" r="r" b="b"/>
            <a:pathLst>
              <a:path w="9679" h="9679"/>
            </a:pathLst>
          </a:custGeom>
          <a:noFill/>
          <a:ln w="967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6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Graphic 56">
            <a:extLst>
              <a:ext uri="{FF2B5EF4-FFF2-40B4-BE49-F238E27FC236}">
                <a16:creationId xmlns:a16="http://schemas.microsoft.com/office/drawing/2014/main" id="{FAD29EBB-A011-46CC-9124-7E460ABDD561}"/>
              </a:ext>
            </a:extLst>
          </p:cNvPr>
          <p:cNvSpPr/>
          <p:nvPr/>
        </p:nvSpPr>
        <p:spPr>
          <a:xfrm>
            <a:off x="627442" y="1534040"/>
            <a:ext cx="9679" cy="9679"/>
          </a:xfrm>
          <a:custGeom>
            <a:avLst/>
            <a:gdLst/>
            <a:ahLst/>
            <a:cxnLst/>
            <a:rect l="l" t="t" r="r" b="b"/>
            <a:pathLst>
              <a:path w="9679" h="9679"/>
            </a:pathLst>
          </a:custGeom>
          <a:noFill/>
          <a:ln w="967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6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2" name="Graphic 131" descr="List">
            <a:extLst>
              <a:ext uri="{FF2B5EF4-FFF2-40B4-BE49-F238E27FC236}">
                <a16:creationId xmlns:a16="http://schemas.microsoft.com/office/drawing/2014/main" id="{B662137F-5D3C-447E-B85C-4F369F543D2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832848" y="2470859"/>
            <a:ext cx="914400" cy="914400"/>
          </a:xfrm>
          <a:prstGeom prst="rect">
            <a:avLst/>
          </a:prstGeom>
        </p:spPr>
      </p:pic>
      <p:sp>
        <p:nvSpPr>
          <p:cNvPr id="133" name="TextBox 132">
            <a:extLst>
              <a:ext uri="{FF2B5EF4-FFF2-40B4-BE49-F238E27FC236}">
                <a16:creationId xmlns:a16="http://schemas.microsoft.com/office/drawing/2014/main" id="{E4365EF3-D82D-4544-ABB9-706E076BB995}"/>
              </a:ext>
            </a:extLst>
          </p:cNvPr>
          <p:cNvSpPr txBox="1"/>
          <p:nvPr/>
        </p:nvSpPr>
        <p:spPr>
          <a:xfrm>
            <a:off x="9266352" y="5628958"/>
            <a:ext cx="2075710" cy="197283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r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2-е очное заседание РГКЦ в Баку (сентябрь)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CF4AD948-7E66-44EB-AEAB-AF692F01EA02}"/>
              </a:ext>
            </a:extLst>
          </p:cNvPr>
          <p:cNvSpPr txBox="1"/>
          <p:nvPr/>
        </p:nvSpPr>
        <p:spPr>
          <a:xfrm>
            <a:off x="9232491" y="5085228"/>
            <a:ext cx="2075710" cy="396099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r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Подготовка к КС-29</a:t>
            </a:r>
          </a:p>
        </p:txBody>
      </p: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5AD965B7-5385-4C64-8D1A-CF04CFBFC1C4}"/>
              </a:ext>
            </a:extLst>
          </p:cNvPr>
          <p:cNvGrpSpPr/>
          <p:nvPr/>
        </p:nvGrpSpPr>
        <p:grpSpPr>
          <a:xfrm>
            <a:off x="3633492" y="4199782"/>
            <a:ext cx="2161956" cy="1723887"/>
            <a:chOff x="1053852" y="3986663"/>
            <a:chExt cx="1665444" cy="1451754"/>
          </a:xfrm>
        </p:grpSpPr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F0674195-B343-4C32-84C3-02D2A1A7E913}"/>
                </a:ext>
              </a:extLst>
            </p:cNvPr>
            <p:cNvCxnSpPr>
              <a:cxnSpLocks/>
            </p:cNvCxnSpPr>
            <p:nvPr/>
          </p:nvCxnSpPr>
          <p:spPr>
            <a:xfrm>
              <a:off x="1053852" y="3986663"/>
              <a:ext cx="16529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7" name="TextBox 136">
              <a:extLst>
                <a:ext uri="{FF2B5EF4-FFF2-40B4-BE49-F238E27FC236}">
                  <a16:creationId xmlns:a16="http://schemas.microsoft.com/office/drawing/2014/main" id="{1F432AB7-AF51-4FBC-AA3D-C9F525E65FB0}"/>
                </a:ext>
              </a:extLst>
            </p:cNvPr>
            <p:cNvSpPr txBox="1"/>
            <p:nvPr/>
          </p:nvSpPr>
          <p:spPr>
            <a:xfrm>
              <a:off x="1080846" y="3993668"/>
              <a:ext cx="1599005" cy="488409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ru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Целенаправленные дискуссии в подгруппах: 1–5 июля.</a:t>
              </a:r>
            </a:p>
            <a:p>
              <a:pPr algn="ctr"/>
              <a:endPara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806F1C9C-101D-4514-BCE8-AE8D709AA5D4}"/>
                </a:ext>
              </a:extLst>
            </p:cNvPr>
            <p:cNvCxnSpPr>
              <a:cxnSpLocks/>
            </p:cNvCxnSpPr>
            <p:nvPr/>
          </p:nvCxnSpPr>
          <p:spPr>
            <a:xfrm>
              <a:off x="1053852" y="4350397"/>
              <a:ext cx="16529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9" name="TextBox 138">
              <a:extLst>
                <a:ext uri="{FF2B5EF4-FFF2-40B4-BE49-F238E27FC236}">
                  <a16:creationId xmlns:a16="http://schemas.microsoft.com/office/drawing/2014/main" id="{BE4E6D6A-ACF8-42DB-BCA0-1E480395703A}"/>
                </a:ext>
              </a:extLst>
            </p:cNvPr>
            <p:cNvSpPr txBox="1"/>
            <p:nvPr/>
          </p:nvSpPr>
          <p:spPr>
            <a:xfrm>
              <a:off x="1120291" y="4446558"/>
              <a:ext cx="1599005" cy="166139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ru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Азербайджан, Грузия, Казахстан</a:t>
              </a:r>
            </a:p>
          </p:txBody>
        </p:sp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CEA002EB-8050-4A80-BB6A-92417571C5B2}"/>
                </a:ext>
              </a:extLst>
            </p:cNvPr>
            <p:cNvCxnSpPr>
              <a:cxnSpLocks/>
            </p:cNvCxnSpPr>
            <p:nvPr/>
          </p:nvCxnSpPr>
          <p:spPr>
            <a:xfrm>
              <a:off x="1053852" y="4716037"/>
              <a:ext cx="16529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1" name="TextBox 140">
              <a:extLst>
                <a:ext uri="{FF2B5EF4-FFF2-40B4-BE49-F238E27FC236}">
                  <a16:creationId xmlns:a16="http://schemas.microsoft.com/office/drawing/2014/main" id="{06AF60AE-2211-43C4-908C-B92537B2ACE3}"/>
                </a:ext>
              </a:extLst>
            </p:cNvPr>
            <p:cNvSpPr txBox="1"/>
            <p:nvPr/>
          </p:nvSpPr>
          <p:spPr>
            <a:xfrm>
              <a:off x="1080846" y="4812198"/>
              <a:ext cx="1599005" cy="166139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ru" sz="11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КНР, Монголия, Пакистан</a:t>
              </a:r>
            </a:p>
          </p:txBody>
        </p: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0B326271-A334-4D3F-8B1B-0B53CCBAEA23}"/>
                </a:ext>
              </a:extLst>
            </p:cNvPr>
            <p:cNvCxnSpPr>
              <a:cxnSpLocks/>
            </p:cNvCxnSpPr>
            <p:nvPr/>
          </p:nvCxnSpPr>
          <p:spPr>
            <a:xfrm>
              <a:off x="1053852" y="5079651"/>
              <a:ext cx="165299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A0D96646-14BC-408F-BF3F-C4351CBFFEEB}"/>
                </a:ext>
              </a:extLst>
            </p:cNvPr>
            <p:cNvSpPr txBox="1"/>
            <p:nvPr/>
          </p:nvSpPr>
          <p:spPr>
            <a:xfrm>
              <a:off x="1080846" y="5175812"/>
              <a:ext cx="1599005" cy="262605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ru" sz="11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Кыргызская Республика, Таджикистан, Туркменистан, Узбекистан-</a:t>
              </a:r>
            </a:p>
            <a:p>
              <a:pPr algn="ctr"/>
              <a:r>
                <a:rPr lang="ru" sz="11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Партнеры по развитию</a:t>
              </a:r>
            </a:p>
          </p:txBody>
        </p:sp>
      </p:grpSp>
      <p:pic>
        <p:nvPicPr>
          <p:cNvPr id="3" name="Graphic 2" descr="Playbook">
            <a:extLst>
              <a:ext uri="{FF2B5EF4-FFF2-40B4-BE49-F238E27FC236}">
                <a16:creationId xmlns:a16="http://schemas.microsoft.com/office/drawing/2014/main" id="{611C514A-7C68-4897-8937-212FE77BFD3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444752" y="2464878"/>
            <a:ext cx="914400" cy="914400"/>
          </a:xfrm>
          <a:prstGeom prst="rect">
            <a:avLst/>
          </a:prstGeom>
        </p:spPr>
      </p:pic>
      <p:pic>
        <p:nvPicPr>
          <p:cNvPr id="14" name="Graphic 13" descr="Group">
            <a:extLst>
              <a:ext uri="{FF2B5EF4-FFF2-40B4-BE49-F238E27FC236}">
                <a16:creationId xmlns:a16="http://schemas.microsoft.com/office/drawing/2014/main" id="{EDC7678C-FC40-4605-9DB2-AD27CCB8D29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338490" y="2524524"/>
            <a:ext cx="914400" cy="9144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7274C0D-7B30-EAD0-AC0E-EDB006C96361}"/>
              </a:ext>
            </a:extLst>
          </p:cNvPr>
          <p:cNvSpPr txBox="1">
            <a:spLocks/>
          </p:cNvSpPr>
          <p:nvPr/>
        </p:nvSpPr>
        <p:spPr>
          <a:xfrm>
            <a:off x="526406" y="396479"/>
            <a:ext cx="10969943" cy="7110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План действий ЦАРЭС по изменению климата (CCAP)</a:t>
            </a:r>
          </a:p>
        </p:txBody>
      </p:sp>
    </p:spTree>
    <p:extLst>
      <p:ext uri="{BB962C8B-B14F-4D97-AF65-F5344CB8AC3E}">
        <p14:creationId xmlns:p14="http://schemas.microsoft.com/office/powerpoint/2010/main" val="4076167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Picture 2">
            <a:extLst>
              <a:ext uri="{FF2B5EF4-FFF2-40B4-BE49-F238E27FC236}">
                <a16:creationId xmlns:a16="http://schemas.microsoft.com/office/drawing/2014/main" id="{A1CBE27A-A0DD-49EA-BF9A-907E75609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8528" y="359303"/>
            <a:ext cx="755643" cy="70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17DBA52-C64C-2D29-7E30-228EB21D1E41}"/>
              </a:ext>
            </a:extLst>
          </p:cNvPr>
          <p:cNvSpPr txBox="1">
            <a:spLocks/>
          </p:cNvSpPr>
          <p:nvPr/>
        </p:nvSpPr>
        <p:spPr>
          <a:xfrm>
            <a:off x="526406" y="396479"/>
            <a:ext cx="10969943" cy="7110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План действий ЦАРЭС по борьбе с изменением климата : Ответы на опросник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9CDB659-ECF3-4887-8F51-EEACD663D6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8513723"/>
              </p:ext>
            </p:extLst>
          </p:nvPr>
        </p:nvGraphicFramePr>
        <p:xfrm>
          <a:off x="716435" y="1867484"/>
          <a:ext cx="4986779" cy="42494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99814">
                  <a:extLst>
                    <a:ext uri="{9D8B030D-6E8A-4147-A177-3AD203B41FA5}">
                      <a16:colId xmlns:a16="http://schemas.microsoft.com/office/drawing/2014/main" val="3057859988"/>
                    </a:ext>
                  </a:extLst>
                </a:gridCol>
                <a:gridCol w="986965">
                  <a:extLst>
                    <a:ext uri="{9D8B030D-6E8A-4147-A177-3AD203B41FA5}">
                      <a16:colId xmlns:a16="http://schemas.microsoft.com/office/drawing/2014/main" val="821014613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lvl="1" algn="l" fontAlgn="b"/>
                      <a:r>
                        <a:rPr lang="ru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Aptos" panose="020B0004020202020204"/>
                          <a:cs typeface="Arial"/>
                        </a:rPr>
                        <a:t>Сфера плана действий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Aptos" panose="020B0004020202020204"/>
                        <a:cs typeface="Arial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" sz="1800" b="1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/>
                          <a:cs typeface="Arial"/>
                        </a:rPr>
                        <a:t>Рейтинг</a:t>
                      </a:r>
                      <a:endParaRPr lang="en-US" sz="18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/>
                        <a:cs typeface="Arial"/>
                      </a:endParaRPr>
                    </a:p>
                  </a:txBody>
                  <a:tcPr marL="7620" marR="7620" marT="762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0658426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lvl="1" algn="l" fontAlgn="b">
                        <a:spcAft>
                          <a:spcPts val="600"/>
                        </a:spcAft>
                      </a:pPr>
                      <a:r>
                        <a:rPr lang="ru" sz="180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/>
                          <a:cs typeface="Arial"/>
                        </a:rPr>
                        <a:t>Оценка климатических рисков</a:t>
                      </a:r>
                      <a:endParaRPr lang="en-US" sz="1800" b="0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/>
                        <a:cs typeface="Arial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ru" sz="180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/>
                          <a:cs typeface="Arial"/>
                        </a:rPr>
                        <a:t>1</a:t>
                      </a:r>
                      <a:endParaRPr lang="en-US" sz="1800" b="0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/>
                        <a:cs typeface="Arial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519454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lvl="1" algn="l" fontAlgn="b">
                        <a:spcAft>
                          <a:spcPts val="600"/>
                        </a:spcAft>
                      </a:pPr>
                      <a:r>
                        <a:rPr lang="ru" sz="180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/>
                          <a:cs typeface="Arial"/>
                        </a:rPr>
                        <a:t>Готовность энергосистемы и интеграция возобновляемых источников энергии</a:t>
                      </a:r>
                      <a:endParaRPr lang="en-US" sz="18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/>
                        <a:cs typeface="Arial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ru" sz="180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/>
                          <a:cs typeface="Arial"/>
                        </a:rPr>
                        <a:t>2</a:t>
                      </a:r>
                      <a:endParaRPr lang="en-US" sz="1800" b="0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/>
                        <a:cs typeface="Arial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3073519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lvl="1" algn="l" fontAlgn="b">
                        <a:spcAft>
                          <a:spcPts val="600"/>
                        </a:spcAft>
                      </a:pPr>
                      <a:r>
                        <a:rPr lang="ru" sz="180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/>
                          <a:cs typeface="Arial"/>
                        </a:rPr>
                        <a:t>Декарбонизация</a:t>
                      </a:r>
                      <a:endParaRPr lang="en-US" sz="1800" b="0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/>
                        <a:cs typeface="Arial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ru" sz="180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/>
                          <a:cs typeface="Arial"/>
                        </a:rPr>
                        <a:t>3</a:t>
                      </a:r>
                      <a:endParaRPr lang="en-US" sz="1800" b="0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/>
                        <a:cs typeface="Arial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636646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lvl="1" algn="l" fontAlgn="b">
                        <a:spcAft>
                          <a:spcPts val="600"/>
                        </a:spcAft>
                      </a:pPr>
                      <a:r>
                        <a:rPr lang="ru" sz="180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/>
                          <a:cs typeface="Arial"/>
                        </a:rPr>
                        <a:t>Климатическая платформа ЦАРЭС, поддержка потенциала, КС</a:t>
                      </a:r>
                      <a:endParaRPr lang="en-US" sz="1800" b="0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/>
                        <a:cs typeface="Arial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ru" sz="180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/>
                          <a:cs typeface="Arial"/>
                        </a:rPr>
                        <a:t>4</a:t>
                      </a:r>
                      <a:endParaRPr lang="en-US" sz="1800" b="0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/>
                        <a:cs typeface="Arial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2268817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lvl="1" algn="l" fontAlgn="b">
                        <a:spcAft>
                          <a:spcPts val="600"/>
                        </a:spcAft>
                      </a:pPr>
                      <a:r>
                        <a:rPr lang="ru" sz="180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/>
                          <a:cs typeface="Arial"/>
                        </a:rPr>
                        <a:t>Здоровье и изменение климата</a:t>
                      </a:r>
                      <a:endParaRPr lang="en-US" sz="1800" b="0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/>
                        <a:cs typeface="Arial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ru" sz="180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/>
                          <a:cs typeface="Arial"/>
                        </a:rPr>
                        <a:t>5</a:t>
                      </a:r>
                      <a:endParaRPr lang="en-US" sz="1800" b="0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/>
                        <a:cs typeface="Arial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959151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lvl="1" algn="l" fontAlgn="b">
                        <a:spcAft>
                          <a:spcPts val="600"/>
                        </a:spcAft>
                      </a:pPr>
                      <a:r>
                        <a:rPr lang="ru" sz="180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/>
                          <a:cs typeface="Arial"/>
                        </a:rPr>
                        <a:t>Вода</a:t>
                      </a:r>
                      <a:endParaRPr lang="en-US" sz="1800" b="0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/>
                        <a:cs typeface="Arial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ru" sz="180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/>
                          <a:cs typeface="Arial"/>
                        </a:rPr>
                        <a:t>6</a:t>
                      </a:r>
                      <a:endParaRPr lang="en-US" sz="1800" b="0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/>
                        <a:cs typeface="Arial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8082497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lvl="1" algn="l" fontAlgn="b">
                        <a:spcAft>
                          <a:spcPts val="600"/>
                        </a:spcAft>
                      </a:pPr>
                      <a:r>
                        <a:rPr lang="ru" sz="180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/>
                          <a:cs typeface="Arial"/>
                        </a:rPr>
                        <a:t>Управление рисками стихийных бедствий и финансирование</a:t>
                      </a:r>
                      <a:endParaRPr lang="en-US" sz="1800" b="0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/>
                        <a:cs typeface="Arial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600"/>
                        </a:spcAft>
                      </a:pPr>
                      <a:r>
                        <a:rPr lang="ru" sz="180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/>
                          <a:cs typeface="Arial"/>
                        </a:rPr>
                        <a:t>7</a:t>
                      </a:r>
                      <a:endParaRPr lang="en-US" sz="18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ptos" panose="020B0004020202020204"/>
                        <a:cs typeface="Arial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1593706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C48F60F7-5747-4128-A3D6-EEC3A1A12A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1584697"/>
              </p:ext>
            </p:extLst>
          </p:nvPr>
        </p:nvGraphicFramePr>
        <p:xfrm>
          <a:off x="5835192" y="1867484"/>
          <a:ext cx="5825765" cy="37007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496786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Picture 2">
            <a:extLst>
              <a:ext uri="{FF2B5EF4-FFF2-40B4-BE49-F238E27FC236}">
                <a16:creationId xmlns:a16="http://schemas.microsoft.com/office/drawing/2014/main" id="{A1CBE27A-A0DD-49EA-BF9A-907E75609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8528" y="359303"/>
            <a:ext cx="755643" cy="70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17DBA52-C64C-2D29-7E30-228EB21D1E41}"/>
              </a:ext>
            </a:extLst>
          </p:cNvPr>
          <p:cNvSpPr txBox="1">
            <a:spLocks/>
          </p:cNvSpPr>
          <p:nvPr/>
        </p:nvSpPr>
        <p:spPr>
          <a:xfrm>
            <a:off x="526406" y="396479"/>
            <a:ext cx="10969943" cy="7110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План действий ЦАРЭС по борьбе с изменением климата: Ключевые выводы консультаций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325879-3083-9BDD-316F-D987F165742A}"/>
              </a:ext>
            </a:extLst>
          </p:cNvPr>
          <p:cNvSpPr txBox="1"/>
          <p:nvPr/>
        </p:nvSpPr>
        <p:spPr>
          <a:xfrm>
            <a:off x="623587" y="1144736"/>
            <a:ext cx="11250584" cy="5975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 fontAlgn="base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Вода </a:t>
            </a:r>
            <a:r>
              <a:rPr lang="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является общей проблемой и приоритетом, учитывая ее связи с другими важными секторами (сельское хозяйство, энергетика). Возможные области для плана действий: влияние таяния ледников на прогнозы водного стока, климатически оптимизированные методы ведения сельского хозяйства, восстановление деградированных земель.</a:t>
            </a:r>
          </a:p>
          <a:p>
            <a:pPr marL="514350" indent="-514350" fontAlgn="base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Необходимо улучшить </a:t>
            </a:r>
            <a:r>
              <a:rPr lang="ru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данные о рисках и повысить готовность</a:t>
            </a:r>
            <a:r>
              <a:rPr lang="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1371600" lvl="2" indent="-457200" fontAlgn="base">
              <a:buFont typeface="+mj-lt"/>
              <a:buAutoNum type="alphaLcPeriod"/>
            </a:pPr>
            <a:r>
              <a:rPr lang="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Региональная система раннего предупреждения о многофакторных событиях (включая тепловые волны)</a:t>
            </a:r>
          </a:p>
          <a:p>
            <a:pPr marL="1371600" lvl="2" indent="-457200" fontAlgn="base">
              <a:buFont typeface="+mj-lt"/>
              <a:buAutoNum type="alphaLcPeriod"/>
            </a:pPr>
            <a:r>
              <a:rPr lang="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Оценка климатических рисков для региональной транспортной и водной инфраструктуры</a:t>
            </a:r>
          </a:p>
          <a:p>
            <a:pPr marL="1371600" lvl="2" indent="-457200" fontAlgn="base">
              <a:spcAft>
                <a:spcPts val="1200"/>
              </a:spcAft>
              <a:buFont typeface="+mj-lt"/>
              <a:buAutoNum type="alphaLcPeriod"/>
            </a:pPr>
            <a:r>
              <a:rPr lang="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Управление рисками стихийных бедствий и их финансирование</a:t>
            </a:r>
          </a:p>
          <a:p>
            <a:pPr marL="514350" indent="-514350" fontAlgn="base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Развитие </a:t>
            </a:r>
            <a:r>
              <a:rPr lang="ru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возобновляемых </a:t>
            </a:r>
            <a:r>
              <a:rPr lang="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источников энергии (ветра, солнца) и интеграция в энергосистему</a:t>
            </a:r>
          </a:p>
          <a:p>
            <a:pPr marL="514350" indent="-514350" fontAlgn="base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Фокус на </a:t>
            </a:r>
            <a:r>
              <a:rPr lang="ru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адаптации к изменению климата</a:t>
            </a:r>
            <a:r>
              <a:rPr lang="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особенно в горных районах.</a:t>
            </a:r>
          </a:p>
          <a:p>
            <a:pPr marL="514350" indent="-514350" fontAlgn="base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Важность установления </a:t>
            </a:r>
            <a:r>
              <a:rPr lang="ru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связей </a:t>
            </a:r>
            <a:r>
              <a:rPr lang="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между региональными проектами ЦАРЭС и другими текущими инициативами (G2F, программы партнеров по развитию и т.д.)</a:t>
            </a:r>
          </a:p>
          <a:p>
            <a:pPr marL="514350" indent="-514350" fontAlgn="base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635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Picture 2">
            <a:extLst>
              <a:ext uri="{FF2B5EF4-FFF2-40B4-BE49-F238E27FC236}">
                <a16:creationId xmlns:a16="http://schemas.microsoft.com/office/drawing/2014/main" id="{A1CBE27A-A0DD-49EA-BF9A-907E75609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8528" y="359303"/>
            <a:ext cx="755643" cy="70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17DBA52-C64C-2D29-7E30-228EB21D1E41}"/>
              </a:ext>
            </a:extLst>
          </p:cNvPr>
          <p:cNvSpPr txBox="1">
            <a:spLocks/>
          </p:cNvSpPr>
          <p:nvPr/>
        </p:nvSpPr>
        <p:spPr>
          <a:xfrm>
            <a:off x="526406" y="396479"/>
            <a:ext cx="10969943" cy="7110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План действий ЦАРЭС по борьбе с изменением климата : Ключевые выводы консультаций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2B6C45A-5EEE-42A6-9168-6F00FBF1DF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0991898"/>
              </p:ext>
            </p:extLst>
          </p:nvPr>
        </p:nvGraphicFramePr>
        <p:xfrm>
          <a:off x="881768" y="1258968"/>
          <a:ext cx="10614581" cy="5607173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3663184">
                  <a:extLst>
                    <a:ext uri="{9D8B030D-6E8A-4147-A177-3AD203B41FA5}">
                      <a16:colId xmlns:a16="http://schemas.microsoft.com/office/drawing/2014/main" val="2130060695"/>
                    </a:ext>
                  </a:extLst>
                </a:gridCol>
                <a:gridCol w="6951397">
                  <a:extLst>
                    <a:ext uri="{9D8B030D-6E8A-4147-A177-3AD203B41FA5}">
                      <a16:colId xmlns:a16="http://schemas.microsoft.com/office/drawing/2014/main" val="1269384740"/>
                    </a:ext>
                  </a:extLst>
                </a:gridCol>
              </a:tblGrid>
              <a:tr h="469801">
                <a:tc>
                  <a:txBody>
                    <a:bodyPr/>
                    <a:lstStyle/>
                    <a:p>
                      <a:r>
                        <a:rPr lang="ru" sz="20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Приоритетная область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" sz="20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Партнеры по развитию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935371"/>
                  </a:ext>
                </a:extLst>
              </a:tr>
              <a:tr h="469801">
                <a:tc>
                  <a:txBody>
                    <a:bodyPr/>
                    <a:lstStyle/>
                    <a:p>
                      <a:r>
                        <a:rPr lang="ru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Взаимосвязь энергетики и воды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u" sz="2000" b="0" u="none" strike="noStrike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ВБ, ЗКФ, АБИИ, ИАБР (взаимосвязь водорода и воды)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7242827"/>
                  </a:ext>
                </a:extLst>
              </a:tr>
              <a:tr h="1113761">
                <a:tc>
                  <a:txBody>
                    <a:bodyPr/>
                    <a:lstStyle/>
                    <a:p>
                      <a:r>
                        <a:rPr lang="ru" sz="2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Взаимосвязь водного и сельского хозяйства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u" sz="2000" b="0" u="none" strike="noStrike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ВБ (</a:t>
                      </a:r>
                      <a:r>
                        <a:rPr lang="kk-KZ" sz="2000" b="0" u="none" strike="noStrike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климатически оптимизированное сельское хозяйство</a:t>
                      </a:r>
                      <a:r>
                        <a:rPr lang="ru" sz="2000" b="0" u="none" strike="noStrike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 деградация земель), ЗКФ, ЕБРР (агробизнес), ПРООН (деградация земель), АБР, ИАБР (сельское хозяйство и продовольственная безопасность)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427319"/>
                  </a:ext>
                </a:extLst>
              </a:tr>
              <a:tr h="11137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2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Оценка рисков и готовность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u" sz="2000" b="0" u="none" strike="noStrike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ВБ (оценки рисков; гидромет и </a:t>
                      </a:r>
                      <a:r>
                        <a:rPr lang="ru-RU" sz="2000" b="0" u="none" strike="noStrike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СВСБ</a:t>
                      </a:r>
                      <a:r>
                        <a:rPr lang="ru" sz="2000" b="0" u="none" strike="noStrike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), ЗКФ, ПРООН (СРП и </a:t>
                      </a:r>
                      <a:r>
                        <a:rPr lang="ru-RU" sz="2000" b="0" u="none" strike="noStrike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СВСБ</a:t>
                      </a:r>
                      <a:r>
                        <a:rPr lang="ru" sz="2000" b="0" u="none" strike="noStrike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), АБР (оценки рисков и </a:t>
                      </a:r>
                      <a:r>
                        <a:rPr lang="ru-RU" sz="2000" b="0" u="none" strike="noStrike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СВСБ</a:t>
                      </a:r>
                      <a:r>
                        <a:rPr lang="ru" sz="2000" b="0" u="none" strike="noStrike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2000" b="0" i="0" u="none" strike="noStrike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3876393"/>
                  </a:ext>
                </a:extLst>
              </a:tr>
              <a:tr h="771065">
                <a:tc>
                  <a:txBody>
                    <a:bodyPr/>
                    <a:lstStyle/>
                    <a:p>
                      <a:r>
                        <a:rPr lang="ru" sz="2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Здоровье и изменение климата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" sz="2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ЗКФ, ПРООН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1044714"/>
                  </a:ext>
                </a:extLst>
              </a:tr>
              <a:tr h="469801">
                <a:tc>
                  <a:txBody>
                    <a:bodyPr/>
                    <a:lstStyle/>
                    <a:p>
                      <a:r>
                        <a:rPr lang="ru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Низкоуглеродный рост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ВБ, ЗКФ, ЕБРР, АБИИ, ИЦ, ИАБР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7883115"/>
                  </a:ext>
                </a:extLst>
              </a:tr>
              <a:tr h="771065">
                <a:tc>
                  <a:txBody>
                    <a:bodyPr/>
                    <a:lstStyle/>
                    <a:p>
                      <a:r>
                        <a:rPr lang="ru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Наращивание потенциала и переговоры по климату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u" sz="2000" b="0" u="none" strike="noStrike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ВБ, ЗКФ, ПРООН, eCAREC, ИАБР (мероприятия на </a:t>
                      </a:r>
                      <a:r>
                        <a:rPr lang="ru-RU" sz="2000" b="0" u="none" strike="noStrike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КС-</a:t>
                      </a:r>
                      <a:r>
                        <a:rPr lang="ru" sz="2000" b="0" u="none" strike="noStrike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29)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23604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7080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Picture 2">
            <a:extLst>
              <a:ext uri="{FF2B5EF4-FFF2-40B4-BE49-F238E27FC236}">
                <a16:creationId xmlns:a16="http://schemas.microsoft.com/office/drawing/2014/main" id="{A1CBE27A-A0DD-49EA-BF9A-907E75609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8528" y="359303"/>
            <a:ext cx="755643" cy="70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17DBA52-C64C-2D29-7E30-228EB21D1E41}"/>
              </a:ext>
            </a:extLst>
          </p:cNvPr>
          <p:cNvSpPr txBox="1">
            <a:spLocks/>
          </p:cNvSpPr>
          <p:nvPr/>
        </p:nvSpPr>
        <p:spPr>
          <a:xfrm>
            <a:off x="526406" y="396479"/>
            <a:ext cx="10969943" cy="7110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План действий ЦАРЭС по борьбе с изменением климата : Ключевые выводы консультаций по КС-29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597B1140-3BC5-455C-AACF-D0D71169CCD0}"/>
              </a:ext>
            </a:extLst>
          </p:cNvPr>
          <p:cNvSpPr txBox="1"/>
          <p:nvPr/>
        </p:nvSpPr>
        <p:spPr>
          <a:xfrm>
            <a:off x="711212" y="1601107"/>
            <a:ext cx="10407316" cy="410881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514350" indent="-514350" fontAlgn="base">
              <a:spcBef>
                <a:spcPts val="600"/>
              </a:spcBef>
              <a:buFont typeface="+mj-lt"/>
              <a:buAutoNum type="arabicPeriod"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" sz="2400" dirty="0">
                <a:latin typeface="Arial" panose="020B0604020202020204" pitchFamily="34" charset="0"/>
                <a:cs typeface="Arial" panose="020B0604020202020204" pitchFamily="34" charset="0"/>
              </a:rPr>
              <a:t>Все страны начали подготовку.</a:t>
            </a:r>
          </a:p>
          <a:p>
            <a:pPr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" sz="2400" dirty="0">
                <a:latin typeface="Arial" panose="020B0604020202020204" pitchFamily="34" charset="0"/>
                <a:cs typeface="Arial" panose="020B0604020202020204" pitchFamily="34" charset="0"/>
              </a:rPr>
              <a:t>Некоторые страны решили либо рассматривают вариант собственных павильонов (Пакистан, Узбекистан) или общих павильонов (Кыргызская Республика совместно с горными регионами).</a:t>
            </a:r>
          </a:p>
          <a:p>
            <a:pPr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" sz="2400" dirty="0">
                <a:latin typeface="Arial" panose="020B0604020202020204" pitchFamily="34" charset="0"/>
                <a:cs typeface="Arial" panose="020B0604020202020204" pitchFamily="34" charset="0"/>
              </a:rPr>
              <a:t>Интерес к </a:t>
            </a:r>
            <a:r>
              <a:rPr lang="ru" sz="2400" b="1" dirty="0">
                <a:latin typeface="Arial" panose="020B0604020202020204" pitchFamily="34" charset="0"/>
                <a:cs typeface="Arial" panose="020B0604020202020204" pitchFamily="34" charset="0"/>
              </a:rPr>
              <a:t>совместным сессиям ЦАРЭС </a:t>
            </a:r>
            <a:r>
              <a:rPr lang="ru" sz="2400" dirty="0">
                <a:latin typeface="Arial" panose="020B0604020202020204" pitchFamily="34" charset="0"/>
                <a:cs typeface="Arial" panose="020B0604020202020204" pitchFamily="34" charset="0"/>
              </a:rPr>
              <a:t>и параллельным мероприятиям.</a:t>
            </a:r>
          </a:p>
          <a:p>
            <a:pPr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Поддержка наращивания потенциала в </a:t>
            </a:r>
            <a:r>
              <a:rPr lang="ru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переговорах по климату </a:t>
            </a:r>
            <a:r>
              <a:rPr lang="ru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статье 6 </a:t>
            </a:r>
            <a:r>
              <a:rPr lang="ru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" sz="2400" dirty="0">
                <a:latin typeface="Arial" panose="020B0604020202020204" pitchFamily="34" charset="0"/>
                <a:cs typeface="Arial" panose="020B0604020202020204" pitchFamily="34" charset="0"/>
              </a:rPr>
              <a:t>по техническим аспектам, подразделы 6.2 и 6.4</a:t>
            </a:r>
            <a:r>
              <a:rPr lang="ru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284110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F504DCB-F2D8-48BD-8BB9-DC806FD8310B}"/>
              </a:ext>
            </a:extLst>
          </p:cNvPr>
          <p:cNvGrpSpPr/>
          <p:nvPr/>
        </p:nvGrpSpPr>
        <p:grpSpPr>
          <a:xfrm>
            <a:off x="4189969" y="1922539"/>
            <a:ext cx="2623503" cy="3816424"/>
            <a:chOff x="4189969" y="1922539"/>
            <a:chExt cx="2623503" cy="3816424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6D60BEE2-9924-4240-84C0-4D0C3E310889}"/>
                </a:ext>
              </a:extLst>
            </p:cNvPr>
            <p:cNvCxnSpPr>
              <a:cxnSpLocks/>
            </p:cNvCxnSpPr>
            <p:nvPr/>
          </p:nvCxnSpPr>
          <p:spPr>
            <a:xfrm>
              <a:off x="5119839" y="3830751"/>
              <a:ext cx="1693633" cy="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DD788456-6B3D-4EE6-95A0-2C393C06E5F7}"/>
                </a:ext>
              </a:extLst>
            </p:cNvPr>
            <p:cNvSpPr/>
            <p:nvPr/>
          </p:nvSpPr>
          <p:spPr>
            <a:xfrm>
              <a:off x="4189969" y="1922539"/>
              <a:ext cx="940841" cy="3816424"/>
            </a:xfrm>
            <a:custGeom>
              <a:avLst/>
              <a:gdLst>
                <a:gd name="connsiteX0" fmla="*/ 0 w 792088"/>
                <a:gd name="connsiteY0" fmla="*/ 0 h 3816424"/>
                <a:gd name="connsiteX1" fmla="*/ 792088 w 792088"/>
                <a:gd name="connsiteY1" fmla="*/ 0 h 3816424"/>
                <a:gd name="connsiteX2" fmla="*/ 792088 w 792088"/>
                <a:gd name="connsiteY2" fmla="*/ 3816424 h 3816424"/>
                <a:gd name="connsiteX3" fmla="*/ 0 w 792088"/>
                <a:gd name="connsiteY3" fmla="*/ 3816424 h 3816424"/>
                <a:gd name="connsiteX4" fmla="*/ 0 w 792088"/>
                <a:gd name="connsiteY4" fmla="*/ 0 h 3816424"/>
                <a:gd name="connsiteX0" fmla="*/ 30766 w 822854"/>
                <a:gd name="connsiteY0" fmla="*/ 0 h 3816424"/>
                <a:gd name="connsiteX1" fmla="*/ 822854 w 822854"/>
                <a:gd name="connsiteY1" fmla="*/ 0 h 3816424"/>
                <a:gd name="connsiteX2" fmla="*/ 822854 w 822854"/>
                <a:gd name="connsiteY2" fmla="*/ 3816424 h 3816424"/>
                <a:gd name="connsiteX3" fmla="*/ 30766 w 822854"/>
                <a:gd name="connsiteY3" fmla="*/ 3816424 h 3816424"/>
                <a:gd name="connsiteX4" fmla="*/ 0 w 822854"/>
                <a:gd name="connsiteY4" fmla="*/ 1884784 h 3816424"/>
                <a:gd name="connsiteX5" fmla="*/ 30766 w 822854"/>
                <a:gd name="connsiteY5" fmla="*/ 0 h 3816424"/>
                <a:gd name="connsiteX0" fmla="*/ 0 w 822854"/>
                <a:gd name="connsiteY0" fmla="*/ 1884784 h 3816424"/>
                <a:gd name="connsiteX1" fmla="*/ 30766 w 822854"/>
                <a:gd name="connsiteY1" fmla="*/ 0 h 3816424"/>
                <a:gd name="connsiteX2" fmla="*/ 822854 w 822854"/>
                <a:gd name="connsiteY2" fmla="*/ 0 h 3816424"/>
                <a:gd name="connsiteX3" fmla="*/ 822854 w 822854"/>
                <a:gd name="connsiteY3" fmla="*/ 3816424 h 3816424"/>
                <a:gd name="connsiteX4" fmla="*/ 30766 w 822854"/>
                <a:gd name="connsiteY4" fmla="*/ 3816424 h 3816424"/>
                <a:gd name="connsiteX5" fmla="*/ 91440 w 822854"/>
                <a:gd name="connsiteY5" fmla="*/ 1976224 h 3816424"/>
                <a:gd name="connsiteX0" fmla="*/ 0 w 822854"/>
                <a:gd name="connsiteY0" fmla="*/ 1884784 h 3816424"/>
                <a:gd name="connsiteX1" fmla="*/ 30766 w 822854"/>
                <a:gd name="connsiteY1" fmla="*/ 0 h 3816424"/>
                <a:gd name="connsiteX2" fmla="*/ 822854 w 822854"/>
                <a:gd name="connsiteY2" fmla="*/ 0 h 3816424"/>
                <a:gd name="connsiteX3" fmla="*/ 822854 w 822854"/>
                <a:gd name="connsiteY3" fmla="*/ 3816424 h 3816424"/>
                <a:gd name="connsiteX4" fmla="*/ 30766 w 822854"/>
                <a:gd name="connsiteY4" fmla="*/ 3816424 h 3816424"/>
                <a:gd name="connsiteX0" fmla="*/ 0 w 792088"/>
                <a:gd name="connsiteY0" fmla="*/ 0 h 3816424"/>
                <a:gd name="connsiteX1" fmla="*/ 792088 w 792088"/>
                <a:gd name="connsiteY1" fmla="*/ 0 h 3816424"/>
                <a:gd name="connsiteX2" fmla="*/ 792088 w 792088"/>
                <a:gd name="connsiteY2" fmla="*/ 3816424 h 3816424"/>
                <a:gd name="connsiteX3" fmla="*/ 0 w 792088"/>
                <a:gd name="connsiteY3" fmla="*/ 3816424 h 3816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2088" h="3816424">
                  <a:moveTo>
                    <a:pt x="0" y="0"/>
                  </a:moveTo>
                  <a:lnTo>
                    <a:pt x="792088" y="0"/>
                  </a:lnTo>
                  <a:lnTo>
                    <a:pt x="792088" y="3816424"/>
                  </a:lnTo>
                  <a:lnTo>
                    <a:pt x="0" y="3816424"/>
                  </a:lnTo>
                </a:path>
              </a:pathLst>
            </a:custGeom>
            <a:noFill/>
            <a:ln w="19050">
              <a:solidFill>
                <a:schemeClr val="bg1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0" name="Oval 9">
            <a:extLst>
              <a:ext uri="{FF2B5EF4-FFF2-40B4-BE49-F238E27FC236}">
                <a16:creationId xmlns:a16="http://schemas.microsoft.com/office/drawing/2014/main" id="{48A9BDDD-6671-49DA-AB6F-FEB734FB8BCE}"/>
              </a:ext>
            </a:extLst>
          </p:cNvPr>
          <p:cNvSpPr/>
          <p:nvPr/>
        </p:nvSpPr>
        <p:spPr>
          <a:xfrm>
            <a:off x="4140449" y="1864519"/>
            <a:ext cx="108514" cy="108514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254685A-2695-4CCC-A86F-7AC31EE2A10C}"/>
              </a:ext>
            </a:extLst>
          </p:cNvPr>
          <p:cNvSpPr/>
          <p:nvPr/>
        </p:nvSpPr>
        <p:spPr>
          <a:xfrm>
            <a:off x="4140449" y="5682414"/>
            <a:ext cx="108514" cy="108514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1">
            <a:extLst>
              <a:ext uri="{FF2B5EF4-FFF2-40B4-BE49-F238E27FC236}">
                <a16:creationId xmlns:a16="http://schemas.microsoft.com/office/drawing/2014/main" id="{046365DF-EFFB-4CA7-999D-DB349BACBCEE}"/>
              </a:ext>
            </a:extLst>
          </p:cNvPr>
          <p:cNvSpPr/>
          <p:nvPr/>
        </p:nvSpPr>
        <p:spPr>
          <a:xfrm flipH="1">
            <a:off x="7033607" y="1922539"/>
            <a:ext cx="940841" cy="3816424"/>
          </a:xfrm>
          <a:custGeom>
            <a:avLst/>
            <a:gdLst>
              <a:gd name="connsiteX0" fmla="*/ 0 w 792088"/>
              <a:gd name="connsiteY0" fmla="*/ 0 h 3816424"/>
              <a:gd name="connsiteX1" fmla="*/ 792088 w 792088"/>
              <a:gd name="connsiteY1" fmla="*/ 0 h 3816424"/>
              <a:gd name="connsiteX2" fmla="*/ 792088 w 792088"/>
              <a:gd name="connsiteY2" fmla="*/ 3816424 h 3816424"/>
              <a:gd name="connsiteX3" fmla="*/ 0 w 792088"/>
              <a:gd name="connsiteY3" fmla="*/ 3816424 h 3816424"/>
              <a:gd name="connsiteX4" fmla="*/ 0 w 792088"/>
              <a:gd name="connsiteY4" fmla="*/ 0 h 3816424"/>
              <a:gd name="connsiteX0" fmla="*/ 30766 w 822854"/>
              <a:gd name="connsiteY0" fmla="*/ 0 h 3816424"/>
              <a:gd name="connsiteX1" fmla="*/ 822854 w 822854"/>
              <a:gd name="connsiteY1" fmla="*/ 0 h 3816424"/>
              <a:gd name="connsiteX2" fmla="*/ 822854 w 822854"/>
              <a:gd name="connsiteY2" fmla="*/ 3816424 h 3816424"/>
              <a:gd name="connsiteX3" fmla="*/ 30766 w 822854"/>
              <a:gd name="connsiteY3" fmla="*/ 3816424 h 3816424"/>
              <a:gd name="connsiteX4" fmla="*/ 0 w 822854"/>
              <a:gd name="connsiteY4" fmla="*/ 1884784 h 3816424"/>
              <a:gd name="connsiteX5" fmla="*/ 30766 w 822854"/>
              <a:gd name="connsiteY5" fmla="*/ 0 h 3816424"/>
              <a:gd name="connsiteX0" fmla="*/ 0 w 822854"/>
              <a:gd name="connsiteY0" fmla="*/ 1884784 h 3816424"/>
              <a:gd name="connsiteX1" fmla="*/ 30766 w 822854"/>
              <a:gd name="connsiteY1" fmla="*/ 0 h 3816424"/>
              <a:gd name="connsiteX2" fmla="*/ 822854 w 822854"/>
              <a:gd name="connsiteY2" fmla="*/ 0 h 3816424"/>
              <a:gd name="connsiteX3" fmla="*/ 822854 w 822854"/>
              <a:gd name="connsiteY3" fmla="*/ 3816424 h 3816424"/>
              <a:gd name="connsiteX4" fmla="*/ 30766 w 822854"/>
              <a:gd name="connsiteY4" fmla="*/ 3816424 h 3816424"/>
              <a:gd name="connsiteX5" fmla="*/ 91440 w 822854"/>
              <a:gd name="connsiteY5" fmla="*/ 1976224 h 3816424"/>
              <a:gd name="connsiteX0" fmla="*/ 0 w 822854"/>
              <a:gd name="connsiteY0" fmla="*/ 1884784 h 3816424"/>
              <a:gd name="connsiteX1" fmla="*/ 30766 w 822854"/>
              <a:gd name="connsiteY1" fmla="*/ 0 h 3816424"/>
              <a:gd name="connsiteX2" fmla="*/ 822854 w 822854"/>
              <a:gd name="connsiteY2" fmla="*/ 0 h 3816424"/>
              <a:gd name="connsiteX3" fmla="*/ 822854 w 822854"/>
              <a:gd name="connsiteY3" fmla="*/ 3816424 h 3816424"/>
              <a:gd name="connsiteX4" fmla="*/ 30766 w 822854"/>
              <a:gd name="connsiteY4" fmla="*/ 3816424 h 3816424"/>
              <a:gd name="connsiteX0" fmla="*/ 0 w 792088"/>
              <a:gd name="connsiteY0" fmla="*/ 0 h 3816424"/>
              <a:gd name="connsiteX1" fmla="*/ 792088 w 792088"/>
              <a:gd name="connsiteY1" fmla="*/ 0 h 3816424"/>
              <a:gd name="connsiteX2" fmla="*/ 792088 w 792088"/>
              <a:gd name="connsiteY2" fmla="*/ 3816424 h 3816424"/>
              <a:gd name="connsiteX3" fmla="*/ 0 w 792088"/>
              <a:gd name="connsiteY3" fmla="*/ 3816424 h 3816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2088" h="3816424">
                <a:moveTo>
                  <a:pt x="0" y="0"/>
                </a:moveTo>
                <a:lnTo>
                  <a:pt x="792088" y="0"/>
                </a:lnTo>
                <a:lnTo>
                  <a:pt x="792088" y="3816424"/>
                </a:lnTo>
                <a:lnTo>
                  <a:pt x="0" y="3816424"/>
                </a:lnTo>
              </a:path>
            </a:pathLst>
          </a:custGeom>
          <a:noFill/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ADCB50C-152B-48BB-B828-A07C8F3D5CE1}"/>
              </a:ext>
            </a:extLst>
          </p:cNvPr>
          <p:cNvCxnSpPr>
            <a:cxnSpLocks/>
          </p:cNvCxnSpPr>
          <p:nvPr/>
        </p:nvCxnSpPr>
        <p:spPr>
          <a:xfrm flipH="1">
            <a:off x="5323666" y="3830751"/>
            <a:ext cx="1693633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327C1DF0-08CB-4A3F-8B51-752B91D9E1BA}"/>
              </a:ext>
            </a:extLst>
          </p:cNvPr>
          <p:cNvGrpSpPr/>
          <p:nvPr/>
        </p:nvGrpSpPr>
        <p:grpSpPr>
          <a:xfrm>
            <a:off x="7939861" y="1864519"/>
            <a:ext cx="108514" cy="3926409"/>
            <a:chOff x="7939861" y="1864519"/>
            <a:chExt cx="108514" cy="3926409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281B1262-93AB-4418-BDC9-D298E2E82EA1}"/>
                </a:ext>
              </a:extLst>
            </p:cNvPr>
            <p:cNvSpPr/>
            <p:nvPr/>
          </p:nvSpPr>
          <p:spPr>
            <a:xfrm>
              <a:off x="7939861" y="1864519"/>
              <a:ext cx="108514" cy="10851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1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5E8B6490-2AED-4BC8-B097-AAC35F4275F1}"/>
                </a:ext>
              </a:extLst>
            </p:cNvPr>
            <p:cNvSpPr/>
            <p:nvPr/>
          </p:nvSpPr>
          <p:spPr>
            <a:xfrm>
              <a:off x="7939861" y="5682414"/>
              <a:ext cx="108514" cy="10851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bg1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4" name="Oval 23">
            <a:extLst>
              <a:ext uri="{FF2B5EF4-FFF2-40B4-BE49-F238E27FC236}">
                <a16:creationId xmlns:a16="http://schemas.microsoft.com/office/drawing/2014/main" id="{F9C6EB4F-8E7C-45BA-9D18-A6397DC181E3}"/>
              </a:ext>
            </a:extLst>
          </p:cNvPr>
          <p:cNvSpPr/>
          <p:nvPr/>
        </p:nvSpPr>
        <p:spPr>
          <a:xfrm>
            <a:off x="5493056" y="3226367"/>
            <a:ext cx="1202712" cy="120271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D57C896D-8DE6-483B-BD9B-2FECB4743CBF}"/>
              </a:ext>
            </a:extLst>
          </p:cNvPr>
          <p:cNvGrpSpPr/>
          <p:nvPr/>
        </p:nvGrpSpPr>
        <p:grpSpPr>
          <a:xfrm>
            <a:off x="3358449" y="1564841"/>
            <a:ext cx="688115" cy="688115"/>
            <a:chOff x="3512335" y="1524179"/>
            <a:chExt cx="469992" cy="469992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220FB2AE-D609-4298-B1DF-89E34485BD95}"/>
                </a:ext>
              </a:extLst>
            </p:cNvPr>
            <p:cNvSpPr/>
            <p:nvPr/>
          </p:nvSpPr>
          <p:spPr>
            <a:xfrm>
              <a:off x="3512335" y="1524179"/>
              <a:ext cx="469992" cy="4699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6A8A1A7-F76A-43D1-B277-ADD0A751B381}"/>
                </a:ext>
              </a:extLst>
            </p:cNvPr>
            <p:cNvSpPr txBox="1"/>
            <p:nvPr/>
          </p:nvSpPr>
          <p:spPr>
            <a:xfrm>
              <a:off x="3576044" y="1606544"/>
              <a:ext cx="342574" cy="305262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ru" sz="2000" b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01</a:t>
              </a:r>
              <a:endParaRPr lang="en-US"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FC050A52-2502-427E-9011-F5F8E3C6E674}"/>
              </a:ext>
            </a:extLst>
          </p:cNvPr>
          <p:cNvGrpSpPr/>
          <p:nvPr/>
        </p:nvGrpSpPr>
        <p:grpSpPr>
          <a:xfrm>
            <a:off x="3358449" y="5396769"/>
            <a:ext cx="688115" cy="688115"/>
            <a:chOff x="3512335" y="1524179"/>
            <a:chExt cx="469992" cy="469992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5A8E0DB5-3C7A-4F24-A20A-D4F8B607E12C}"/>
                </a:ext>
              </a:extLst>
            </p:cNvPr>
            <p:cNvSpPr/>
            <p:nvPr/>
          </p:nvSpPr>
          <p:spPr>
            <a:xfrm>
              <a:off x="3512335" y="1524179"/>
              <a:ext cx="469992" cy="4699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F88D0FD9-6DEC-4F6B-8D1D-519D9DF077B3}"/>
                </a:ext>
              </a:extLst>
            </p:cNvPr>
            <p:cNvSpPr txBox="1"/>
            <p:nvPr/>
          </p:nvSpPr>
          <p:spPr>
            <a:xfrm>
              <a:off x="3576044" y="1606544"/>
              <a:ext cx="342574" cy="305262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ru" sz="2000" b="1">
                  <a:solidFill>
                    <a:schemeClr val="bg1"/>
                  </a:solidFill>
                  <a:latin typeface="Arial"/>
                  <a:cs typeface="Arial"/>
                </a:rPr>
                <a:t>02</a:t>
              </a:r>
              <a:endParaRPr lang="en-US"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51ECEACD-71B8-4B41-BB01-BFA880218C59}"/>
              </a:ext>
            </a:extLst>
          </p:cNvPr>
          <p:cNvGrpSpPr/>
          <p:nvPr/>
        </p:nvGrpSpPr>
        <p:grpSpPr>
          <a:xfrm>
            <a:off x="8145602" y="1564841"/>
            <a:ext cx="688115" cy="688115"/>
            <a:chOff x="3512335" y="1524179"/>
            <a:chExt cx="469992" cy="469992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1A6E2B62-A8C4-4D53-AADF-6B5196437460}"/>
                </a:ext>
              </a:extLst>
            </p:cNvPr>
            <p:cNvSpPr/>
            <p:nvPr/>
          </p:nvSpPr>
          <p:spPr>
            <a:xfrm>
              <a:off x="3512335" y="1524179"/>
              <a:ext cx="469992" cy="4699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4C56E384-B7E9-4D40-BAB1-8A360182A731}"/>
                </a:ext>
              </a:extLst>
            </p:cNvPr>
            <p:cNvSpPr txBox="1"/>
            <p:nvPr/>
          </p:nvSpPr>
          <p:spPr>
            <a:xfrm>
              <a:off x="3576044" y="1606544"/>
              <a:ext cx="342574" cy="305262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ru" sz="2000" b="1">
                  <a:solidFill>
                    <a:schemeClr val="bg1"/>
                  </a:solidFill>
                  <a:latin typeface="Arial"/>
                  <a:cs typeface="Arial"/>
                </a:rPr>
                <a:t>03</a:t>
              </a:r>
              <a:endParaRPr lang="en-US"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0F66A2D0-4DE5-476D-B9B4-4BC8496C7408}"/>
              </a:ext>
            </a:extLst>
          </p:cNvPr>
          <p:cNvSpPr txBox="1"/>
          <p:nvPr/>
        </p:nvSpPr>
        <p:spPr>
          <a:xfrm>
            <a:off x="758879" y="1185058"/>
            <a:ext cx="2344933" cy="659982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r">
              <a:lnSpc>
                <a:spcPct val="110000"/>
              </a:lnSpc>
            </a:pPr>
            <a:r>
              <a:rPr lang="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Климатический риск, готовность и здоровье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9E296AB-C129-4338-A611-99DCB27304C5}"/>
              </a:ext>
            </a:extLst>
          </p:cNvPr>
          <p:cNvSpPr txBox="1"/>
          <p:nvPr/>
        </p:nvSpPr>
        <p:spPr>
          <a:xfrm>
            <a:off x="9058173" y="1139229"/>
            <a:ext cx="2344933" cy="659982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>
              <a:lnSpc>
                <a:spcPct val="110000"/>
              </a:lnSpc>
            </a:pPr>
            <a:r>
              <a:rPr lang="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Низкоуглеродный рост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B373B79-2168-40B1-9FC0-74C0CC9A784F}"/>
              </a:ext>
            </a:extLst>
          </p:cNvPr>
          <p:cNvSpPr txBox="1"/>
          <p:nvPr/>
        </p:nvSpPr>
        <p:spPr>
          <a:xfrm>
            <a:off x="9039724" y="5076689"/>
            <a:ext cx="2344933" cy="659982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>
              <a:lnSpc>
                <a:spcPct val="110000"/>
              </a:lnSpc>
            </a:pPr>
            <a:r>
              <a:rPr lang="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Климатическая платформа ЦАРЭС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F6014BA5-1BF9-47CA-81E1-D3D79CA69636}"/>
              </a:ext>
            </a:extLst>
          </p:cNvPr>
          <p:cNvSpPr/>
          <p:nvPr/>
        </p:nvSpPr>
        <p:spPr>
          <a:xfrm>
            <a:off x="8145602" y="5396769"/>
            <a:ext cx="688115" cy="68811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B51FE7D-D47B-47D8-8CC6-F2E10479A116}"/>
              </a:ext>
            </a:extLst>
          </p:cNvPr>
          <p:cNvSpPr txBox="1"/>
          <p:nvPr/>
        </p:nvSpPr>
        <p:spPr>
          <a:xfrm>
            <a:off x="765833" y="5007374"/>
            <a:ext cx="2344933" cy="659982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r">
              <a:lnSpc>
                <a:spcPct val="110000"/>
              </a:lnSpc>
            </a:pPr>
            <a:r>
              <a:rPr lang="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Взаимосвязь водной, энергетической и продовольственной безопасности</a:t>
            </a:r>
          </a:p>
        </p:txBody>
      </p:sp>
      <p:pic>
        <p:nvPicPr>
          <p:cNvPr id="1028" name="Picture 4" descr="Action plan Generic Outline Color icon">
            <a:extLst>
              <a:ext uri="{FF2B5EF4-FFF2-40B4-BE49-F238E27FC236}">
                <a16:creationId xmlns:a16="http://schemas.microsoft.com/office/drawing/2014/main" id="{498AEF8C-8C78-41CD-808D-B49D28BA24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5457" y="2960411"/>
            <a:ext cx="1457910" cy="1457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0" name="Picture 2">
            <a:extLst>
              <a:ext uri="{FF2B5EF4-FFF2-40B4-BE49-F238E27FC236}">
                <a16:creationId xmlns:a16="http://schemas.microsoft.com/office/drawing/2014/main" id="{10004C65-12A7-4E34-975E-376CAB1F39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8528" y="359303"/>
            <a:ext cx="755643" cy="70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TextBox 56">
            <a:extLst>
              <a:ext uri="{FF2B5EF4-FFF2-40B4-BE49-F238E27FC236}">
                <a16:creationId xmlns:a16="http://schemas.microsoft.com/office/drawing/2014/main" id="{3E7D8038-9841-4BEF-8F9C-66BFF1C46EFD}"/>
              </a:ext>
            </a:extLst>
          </p:cNvPr>
          <p:cNvSpPr txBox="1"/>
          <p:nvPr/>
        </p:nvSpPr>
        <p:spPr>
          <a:xfrm>
            <a:off x="357566" y="1832971"/>
            <a:ext cx="2746246" cy="1485264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r">
              <a:lnSpc>
                <a:spcPct val="110000"/>
              </a:lnSpc>
            </a:pPr>
            <a:r>
              <a:rPr lang="ru" sz="1200">
                <a:solidFill>
                  <a:schemeClr val="tx1">
                    <a:lumMod val="65000"/>
                    <a:lumOff val="35000"/>
                  </a:schemeClr>
                </a:solidFill>
                <a:latin typeface="Aptos" panose="02110004020202020204"/>
                <a:cs typeface="Segoe UI Light"/>
              </a:rPr>
              <a:t>Оценка климатических рисков и инфраструктура,</a:t>
            </a:r>
            <a:endParaRPr lang="en-US" sz="1200">
              <a:solidFill>
                <a:schemeClr val="tx1">
                  <a:lumMod val="65000"/>
                  <a:lumOff val="35000"/>
                </a:schemeClr>
              </a:solidFill>
              <a:latin typeface="Aptos" panose="02110004020202020204"/>
              <a:cs typeface="Segoe UI Light" panose="020B0502040204020203" pitchFamily="34" charset="0"/>
            </a:endParaRPr>
          </a:p>
          <a:p>
            <a:pPr algn="r">
              <a:lnSpc>
                <a:spcPct val="110000"/>
              </a:lnSpc>
            </a:pPr>
            <a:r>
              <a:rPr lang="ru" sz="1200">
                <a:solidFill>
                  <a:schemeClr val="tx1">
                    <a:lumMod val="65000"/>
                    <a:lumOff val="35000"/>
                  </a:schemeClr>
                </a:solidFill>
                <a:latin typeface="Aptos" panose="02110004020202020204"/>
                <a:cs typeface="Segoe UI Light"/>
              </a:rPr>
              <a:t>региональная платформа раннего предупреждения и готовность к жаре, управление рисками стихийных бедствий и финансирование, загрязнение воздуха</a:t>
            </a:r>
          </a:p>
          <a:p>
            <a:pPr algn="r">
              <a:lnSpc>
                <a:spcPct val="110000"/>
              </a:lnSpc>
            </a:pPr>
            <a:endParaRPr lang="en-US" sz="1200">
              <a:solidFill>
                <a:schemeClr val="tx1">
                  <a:lumMod val="65000"/>
                  <a:lumOff val="35000"/>
                </a:schemeClr>
              </a:solidFill>
              <a:latin typeface="Aptos" panose="02110004020202020204"/>
              <a:cs typeface="Segoe UI Light" panose="020B0502040204020203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6CA0B816-0A1C-4D2F-AC76-FBBD0A0C7326}"/>
              </a:ext>
            </a:extLst>
          </p:cNvPr>
          <p:cNvSpPr txBox="1"/>
          <p:nvPr/>
        </p:nvSpPr>
        <p:spPr>
          <a:xfrm>
            <a:off x="231169" y="5852128"/>
            <a:ext cx="2879597" cy="819466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r">
              <a:lnSpc>
                <a:spcPct val="110000"/>
              </a:lnSpc>
            </a:pPr>
            <a:r>
              <a:rPr lang="ru" sz="1200">
                <a:solidFill>
                  <a:schemeClr val="tx1">
                    <a:lumMod val="65000"/>
                    <a:lumOff val="35000"/>
                  </a:schemeClr>
                </a:solidFill>
                <a:latin typeface="Aptos" panose="02110004020202020204"/>
                <a:cs typeface="Segoe UI Light"/>
              </a:rPr>
              <a:t>Оценка воздействия таяния ледников</a:t>
            </a:r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/>
              <a:cs typeface="Calibri" panose="020F0502020204030204"/>
            </a:endParaRPr>
          </a:p>
          <a:p>
            <a:pPr algn="r">
              <a:lnSpc>
                <a:spcPct val="110000"/>
              </a:lnSpc>
            </a:pPr>
            <a:r>
              <a:rPr lang="ru" sz="1200">
                <a:solidFill>
                  <a:schemeClr val="tx1">
                    <a:lumMod val="65000"/>
                    <a:lumOff val="35000"/>
                  </a:schemeClr>
                </a:solidFill>
                <a:latin typeface="Aptos" panose="02110004020202020204"/>
                <a:cs typeface="Segoe UI Light"/>
              </a:rPr>
              <a:t>Прогнозирование воды</a:t>
            </a:r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/>
              <a:cs typeface="Calibri"/>
            </a:endParaRPr>
          </a:p>
          <a:p>
            <a:pPr algn="r">
              <a:lnSpc>
                <a:spcPct val="110000"/>
              </a:lnSpc>
            </a:pPr>
            <a:r>
              <a:rPr lang="ru" sz="1200">
                <a:solidFill>
                  <a:schemeClr val="tx1">
                    <a:lumMod val="65000"/>
                    <a:lumOff val="35000"/>
                  </a:schemeClr>
                </a:solidFill>
                <a:latin typeface="Aptos" panose="02110004020202020204"/>
                <a:cs typeface="Segoe UI Light"/>
              </a:rPr>
              <a:t>Климатически оптимизированное сельское хозяйство</a:t>
            </a:r>
            <a:endParaRPr lang="en-US">
              <a:solidFill>
                <a:schemeClr val="tx1">
                  <a:lumMod val="65000"/>
                  <a:lumOff val="35000"/>
                </a:schemeClr>
              </a:solidFill>
              <a:cs typeface="Calibri"/>
            </a:endParaRPr>
          </a:p>
          <a:p>
            <a:pPr algn="r">
              <a:lnSpc>
                <a:spcPct val="110000"/>
              </a:lnSpc>
            </a:pPr>
            <a:endParaRPr lang="en-US" sz="1200">
              <a:solidFill>
                <a:schemeClr val="tx1">
                  <a:lumMod val="65000"/>
                  <a:lumOff val="35000"/>
                </a:schemeClr>
              </a:solidFill>
              <a:latin typeface="Aptos" panose="02110004020202020204"/>
              <a:cs typeface="Segoe UI Light" panose="020B0502040204020203" pitchFamily="34" charset="0"/>
            </a:endParaRPr>
          </a:p>
          <a:p>
            <a:pPr algn="r">
              <a:lnSpc>
                <a:spcPct val="110000"/>
              </a:lnSpc>
            </a:pPr>
            <a:endParaRPr lang="en-US" sz="1200">
              <a:solidFill>
                <a:schemeClr val="tx1">
                  <a:lumMod val="65000"/>
                  <a:lumOff val="35000"/>
                </a:schemeClr>
              </a:solidFill>
              <a:latin typeface="Aptos" panose="02110004020202020204"/>
              <a:cs typeface="Segoe UI Light" panose="020B0502040204020203" pitchFamily="34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8FD4367E-E0C2-4989-B6A9-39FDD89C1423}"/>
              </a:ext>
            </a:extLst>
          </p:cNvPr>
          <p:cNvSpPr txBox="1"/>
          <p:nvPr/>
        </p:nvSpPr>
        <p:spPr>
          <a:xfrm>
            <a:off x="9070268" y="1702505"/>
            <a:ext cx="2426081" cy="86158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>
              <a:lnSpc>
                <a:spcPct val="110000"/>
              </a:lnSpc>
            </a:pPr>
            <a:r>
              <a:rPr lang="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ptos" panose="02110004020202020204"/>
                <a:cs typeface="Segoe UI Light" panose="020B0502040204020203" pitchFamily="34" charset="0"/>
              </a:rPr>
              <a:t>Декарбонизация транспортных коридоров и торговли, готовность сетей и интеграция возобновляемых источников энергии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FA7F01B0-435E-4A46-84D4-C6966A032E4E}"/>
              </a:ext>
            </a:extLst>
          </p:cNvPr>
          <p:cNvSpPr txBox="1"/>
          <p:nvPr/>
        </p:nvSpPr>
        <p:spPr>
          <a:xfrm>
            <a:off x="9062959" y="5597600"/>
            <a:ext cx="2746246" cy="659982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>
              <a:lnSpc>
                <a:spcPct val="110000"/>
              </a:lnSpc>
            </a:pPr>
            <a:r>
              <a:rPr lang="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ptos" panose="02110004020202020204"/>
                <a:cs typeface="Segoe UI Light" panose="020B0502040204020203" pitchFamily="34" charset="0"/>
              </a:rPr>
              <a:t>Обмен региональной информацией, климатическое финансирование, развитие потенциала и КС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808100A-D8F9-7985-2EE2-BAAAE9659970}"/>
              </a:ext>
            </a:extLst>
          </p:cNvPr>
          <p:cNvSpPr txBox="1">
            <a:spLocks/>
          </p:cNvSpPr>
          <p:nvPr/>
        </p:nvSpPr>
        <p:spPr>
          <a:xfrm>
            <a:off x="526406" y="396479"/>
            <a:ext cx="10969943" cy="7110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>
              <a:buAutoNum type="arabicPeriod"/>
            </a:pPr>
            <a:r>
              <a:rPr lang="ru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 действий ЦАРЭС по борьбе с изменением климата:    </a:t>
            </a:r>
          </a:p>
          <a:p>
            <a:r>
              <a:rPr lang="ru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Предлагаемые ключевые области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7606E0AD-F6BE-455B-9D76-669BEE8EED98}"/>
              </a:ext>
            </a:extLst>
          </p:cNvPr>
          <p:cNvSpPr txBox="1"/>
          <p:nvPr/>
        </p:nvSpPr>
        <p:spPr>
          <a:xfrm>
            <a:off x="8240355" y="5514858"/>
            <a:ext cx="501562" cy="446934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ru"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04</a:t>
            </a:r>
            <a:endParaRPr lang="en-US" sz="2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287CD03-4890-4D9D-AFA1-8DAFA85D6A21}"/>
              </a:ext>
            </a:extLst>
          </p:cNvPr>
          <p:cNvSpPr txBox="1"/>
          <p:nvPr/>
        </p:nvSpPr>
        <p:spPr>
          <a:xfrm>
            <a:off x="5130810" y="4627233"/>
            <a:ext cx="1886489" cy="659982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ctr">
              <a:lnSpc>
                <a:spcPct val="110000"/>
              </a:lnSpc>
            </a:pPr>
            <a:r>
              <a:rPr lang="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ptos" panose="02110004020202020204"/>
                <a:cs typeface="Segoe UI Light" panose="020B0502040204020203" pitchFamily="34" charset="0"/>
              </a:rPr>
              <a:t>Фокус на адаптации</a:t>
            </a:r>
          </a:p>
          <a:p>
            <a:pPr algn="ctr">
              <a:lnSpc>
                <a:spcPct val="110000"/>
              </a:lnSpc>
            </a:pPr>
            <a:r>
              <a:rPr lang="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ptos" panose="02110004020202020204"/>
                <a:cs typeface="Segoe UI Light" panose="020B0502040204020203" pitchFamily="34" charset="0"/>
              </a:rPr>
              <a:t>Согласование НПД с ОНУВ</a:t>
            </a:r>
          </a:p>
          <a:p>
            <a:pPr algn="ctr">
              <a:lnSpc>
                <a:spcPct val="110000"/>
              </a:lnSpc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01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Picture 2">
            <a:extLst>
              <a:ext uri="{FF2B5EF4-FFF2-40B4-BE49-F238E27FC236}">
                <a16:creationId xmlns:a16="http://schemas.microsoft.com/office/drawing/2014/main" id="{A1CBE27A-A0DD-49EA-BF9A-907E75609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8528" y="359303"/>
            <a:ext cx="755643" cy="70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445EDD7-81FA-4AAA-96AC-A482894FC634}"/>
              </a:ext>
            </a:extLst>
          </p:cNvPr>
          <p:cNvSpPr txBox="1"/>
          <p:nvPr/>
        </p:nvSpPr>
        <p:spPr>
          <a:xfrm>
            <a:off x="902368" y="1456141"/>
            <a:ext cx="10407316" cy="38010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 algn="l" rtl="0" fontAlgn="base">
              <a:spcBef>
                <a:spcPts val="600"/>
              </a:spcBef>
              <a:buFont typeface="+mj-lt"/>
              <a:buAutoNum type="arabicPeriod"/>
            </a:pPr>
            <a:r>
              <a:rPr lang="ru" sz="2400" b="1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Региональная платформа раннего предупреждения ЦАРЭС</a:t>
            </a:r>
          </a:p>
          <a:p>
            <a:pPr marL="971550" lvl="1" indent="-514350" fontAlgn="base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Грузия, с дополнениями от Азербайджана и Казахстана</a:t>
            </a:r>
          </a:p>
          <a:p>
            <a:pPr marL="514350" indent="-514350" algn="l" rtl="0" fontAlgn="base">
              <a:spcBef>
                <a:spcPts val="600"/>
              </a:spcBef>
              <a:buFont typeface="+mj-lt"/>
              <a:buAutoNum type="arabicPeriod"/>
            </a:pPr>
            <a:r>
              <a:rPr lang="ru" sz="2400" b="1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Климатически </a:t>
            </a:r>
            <a:r>
              <a:rPr lang="ru-RU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оптимизированное</a:t>
            </a:r>
            <a:r>
              <a:rPr lang="ru" sz="2400" b="1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сельское </a:t>
            </a:r>
            <a:r>
              <a:rPr lang="ru" sz="2400" b="1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хозяйство</a:t>
            </a:r>
          </a:p>
          <a:p>
            <a:pPr marL="971550" lvl="1" indent="-514350" fontAlgn="base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" sz="200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Пакистан</a:t>
            </a:r>
            <a:r>
              <a:rPr lang="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с дополнениями</a:t>
            </a:r>
            <a:r>
              <a:rPr lang="ru" sz="200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от Китайской Народной Республики и Монголии.</a:t>
            </a:r>
          </a:p>
          <a:p>
            <a:pPr marL="514350" indent="-514350" fontAlgn="base">
              <a:spcBef>
                <a:spcPts val="600"/>
              </a:spcBef>
              <a:buFont typeface="+mj-lt"/>
              <a:buAutoNum type="arabicPeriod"/>
            </a:pPr>
            <a:r>
              <a:rPr lang="ru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Ледники и водные ресурсы</a:t>
            </a:r>
          </a:p>
          <a:p>
            <a:pPr marL="971550" lvl="1" indent="-514350" fontAlgn="base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Таджикистан, с дополнениями от Кыргызской Республики и Туркменистана</a:t>
            </a:r>
          </a:p>
          <a:p>
            <a:pPr marL="514350" indent="-514350" fontAlgn="base">
              <a:spcBef>
                <a:spcPts val="600"/>
              </a:spcBef>
              <a:buFont typeface="+mj-lt"/>
              <a:buAutoNum type="arabicPeriod"/>
            </a:pPr>
            <a:r>
              <a:rPr lang="ru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Инструмент оценки климатических рисков</a:t>
            </a:r>
          </a:p>
          <a:p>
            <a:pPr marL="971550" lvl="1" indent="-514350" fontAlgn="base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Узбекистан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CF725F0-2DD5-CD49-A074-44FC5687894B}"/>
              </a:ext>
            </a:extLst>
          </p:cNvPr>
          <p:cNvSpPr txBox="1">
            <a:spLocks/>
          </p:cNvSpPr>
          <p:nvPr/>
        </p:nvSpPr>
        <p:spPr>
          <a:xfrm>
            <a:off x="526406" y="396479"/>
            <a:ext cx="10969943" cy="7110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" sz="3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Предложения подгрупп по региональным инициативам</a:t>
            </a:r>
          </a:p>
        </p:txBody>
      </p:sp>
      <p:sp>
        <p:nvSpPr>
          <p:cNvPr id="8" name="TextBox 8">
            <a:extLst>
              <a:ext uri="{FF2B5EF4-FFF2-40B4-BE49-F238E27FC236}">
                <a16:creationId xmlns:a16="http://schemas.microsoft.com/office/drawing/2014/main" id="{81B5D842-575D-4969-BE85-15B508D2AB7E}"/>
              </a:ext>
            </a:extLst>
          </p:cNvPr>
          <p:cNvSpPr txBox="1"/>
          <p:nvPr/>
        </p:nvSpPr>
        <p:spPr>
          <a:xfrm>
            <a:off x="2014653" y="5605762"/>
            <a:ext cx="8517276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ts val="600"/>
              </a:spcBef>
            </a:pPr>
            <a:r>
              <a:rPr lang="ru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Совместные, региональные (более чем в одной стране) с общими выгодами</a:t>
            </a:r>
          </a:p>
        </p:txBody>
      </p:sp>
    </p:spTree>
    <p:extLst>
      <p:ext uri="{BB962C8B-B14F-4D97-AF65-F5344CB8AC3E}">
        <p14:creationId xmlns:p14="http://schemas.microsoft.com/office/powerpoint/2010/main" val="555078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DB Project Document" ma:contentTypeID="0x010100A3BFD338C4D69F46BE33AA49AB50870100C520B00D8BB20C45814389052060F14C" ma:contentTypeVersion="23" ma:contentTypeDescription="" ma:contentTypeScope="" ma:versionID="0ebd2d6385fe52e47c5899819a1f009e">
  <xsd:schema xmlns:xsd="http://www.w3.org/2001/XMLSchema" xmlns:xs="http://www.w3.org/2001/XMLSchema" xmlns:p="http://schemas.microsoft.com/office/2006/metadata/properties" xmlns:ns2="c1fdd505-2570-46c2-bd04-3e0f2d874cf5" xmlns:ns3="cf371439-f430-41b1-8688-7ef6c47b85d0" xmlns:ns4="374793f7-8f2b-4177-9cc3-2a8d0cfae40f" targetNamespace="http://schemas.microsoft.com/office/2006/metadata/properties" ma:root="true" ma:fieldsID="63489b64476799ccaef3ea3a74daba4b" ns2:_="" ns3:_="" ns4:_="">
    <xsd:import namespace="c1fdd505-2570-46c2-bd04-3e0f2d874cf5"/>
    <xsd:import namespace="cf371439-f430-41b1-8688-7ef6c47b85d0"/>
    <xsd:import namespace="374793f7-8f2b-4177-9cc3-2a8d0cfae40f"/>
    <xsd:element name="properties">
      <xsd:complexType>
        <xsd:sequence>
          <xsd:element name="documentManagement">
            <xsd:complexType>
              <xsd:all>
                <xsd:element ref="ns2:ADBDocumentDate" minOccurs="0"/>
                <xsd:element ref="ns2:ADBMonth" minOccurs="0"/>
                <xsd:element ref="ns2:ADBYear" minOccurs="0"/>
                <xsd:element ref="ns2:ADBAuthors" minOccurs="0"/>
                <xsd:element ref="ns2:ADBSourceLink" minOccurs="0"/>
                <xsd:element ref="ns2:ADBCirculatedLink" minOccurs="0"/>
                <xsd:element ref="ns2:a0d1b14b197747dfafc19f70ff45d4f6" minOccurs="0"/>
                <xsd:element ref="ns2:d01a0ce1b141461dbfb235a3ab729a2c" minOccurs="0"/>
                <xsd:element ref="ns2:TaxCatchAll" minOccurs="0"/>
                <xsd:element ref="ns2:hca2169e3b0945318411f30479ba40c8" minOccurs="0"/>
                <xsd:element ref="ns2:p030e467f78f45b4ae8f7e2c17ea4d82" minOccurs="0"/>
                <xsd:element ref="ns2:h00e4aaaf4624e24a7df7f06faa038c6" minOccurs="0"/>
                <xsd:element ref="ns2:d61536b25a8a4fedb48bb564279be82a" minOccurs="0"/>
                <xsd:element ref="ns2:j78542b1fffc4a1c84659474212e3133" minOccurs="0"/>
                <xsd:element ref="ns2:ADBDocumentTypeValue" minOccurs="0"/>
                <xsd:element ref="ns2:ia017ac09b1942648b563fe0b2b14d52" minOccurs="0"/>
                <xsd:element ref="ns2:h35d3bd3f16b4964a022bfaedf90233f" minOccurs="0"/>
                <xsd:element ref="ns2:kc098dd651dc4f4b9248417ab8ccab6f" minOccurs="0"/>
                <xsd:element ref="ns2:k985dbdc596c44d7acaf8184f33920f0" minOccurs="0"/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dd505-2570-46c2-bd04-3e0f2d874cf5" elementFormDefault="qualified">
    <xsd:import namespace="http://schemas.microsoft.com/office/2006/documentManagement/types"/>
    <xsd:import namespace="http://schemas.microsoft.com/office/infopath/2007/PartnerControls"/>
    <xsd:element name="ADBDocumentDate" ma:index="3" nillable="true" ma:displayName="Document Date" ma:format="DateOnly" ma:internalName="ADBDocumentDate">
      <xsd:simpleType>
        <xsd:restriction base="dms:DateTime"/>
      </xsd:simpleType>
    </xsd:element>
    <xsd:element name="ADBMonth" ma:index="4" nillable="true" ma:displayName="Month" ma:format="Dropdown" ma:internalName="ADBMonth">
      <xsd:simpleType>
        <xsd:restriction base="dms:Choice">
          <xsd:enumeration value="01-Jan"/>
          <xsd:enumeration value="02-Feb"/>
          <xsd:enumeration value="03-Mar"/>
          <xsd:enumeration value="04-Apr"/>
          <xsd:enumeration value="05-May"/>
          <xsd:enumeration value="06-Jun"/>
          <xsd:enumeration value="07-Jul"/>
          <xsd:enumeration value="08-Aug"/>
          <xsd:enumeration value="09-Sep"/>
          <xsd:enumeration value="10-Oct"/>
          <xsd:enumeration value="11-Nov"/>
          <xsd:enumeration value="12-Dec"/>
        </xsd:restriction>
      </xsd:simpleType>
    </xsd:element>
    <xsd:element name="ADBYear" ma:index="5" nillable="true" ma:displayName="Year" ma:internalName="ADBYear">
      <xsd:simpleType>
        <xsd:restriction base="dms:Text">
          <xsd:maxLength value="4"/>
        </xsd:restriction>
      </xsd:simpleType>
    </xsd:element>
    <xsd:element name="ADBAuthors" ma:index="6" nillable="true" ma:displayName="Authors" ma:list="UserInfo" ma:SharePointGroup="0" ma:internalName="ADBAuthors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DBSourceLink" ma:index="16" nillable="true" ma:displayName="Source Link" ma:format="Hyperlink" ma:internalName="ADBSource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ADBCirculatedLink" ma:index="17" nillable="true" ma:displayName="Final Document Link" ma:format="Hyperlink" ma:internalName="ADBCirculated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a0d1b14b197747dfafc19f70ff45d4f6" ma:index="18" nillable="true" ma:taxonomy="true" ma:internalName="a0d1b14b197747dfafc19f70ff45d4f6" ma:taxonomyFieldName="ADBProjectDocumentType" ma:displayName="ADB Project Document Type" ma:default="" ma:fieldId="{a0d1b14b-1977-47df-afc1-9f70ff45d4f6}" ma:sspId="115af50e-efb3-4a0e-b425-875ff625e09e" ma:termSetId="14b53411-9553-454e-9031-2e4b08df825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01a0ce1b141461dbfb235a3ab729a2c" ma:index="19" nillable="true" ma:taxonomy="true" ma:internalName="d01a0ce1b141461dbfb235a3ab729a2c" ma:taxonomyFieldName="ADBSector" ma:displayName="Sector" ma:default="" ma:fieldId="{d01a0ce1-b141-461d-bfb2-35a3ab729a2c}" ma:sspId="115af50e-efb3-4a0e-b425-875ff625e09e" ma:termSetId="bae01210-cdc5-4479-86d7-616c28c0a9b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0" nillable="true" ma:displayName="Taxonomy Catch All Column" ma:hidden="true" ma:list="{386ab4f6-7bbe-4882-af96-60d4468885a4}" ma:internalName="TaxCatchAll" ma:showField="CatchAllData" ma:web="374793f7-8f2b-4177-9cc3-2a8d0cfae40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hca2169e3b0945318411f30479ba40c8" ma:index="21" nillable="true" ma:taxonomy="true" ma:internalName="hca2169e3b0945318411f30479ba40c8" ma:taxonomyFieldName="ADBProject" ma:displayName="Project" ma:default="" ma:fieldId="{1ca2169e-3b09-4531-8411-f30479ba40c8}" ma:sspId="115af50e-efb3-4a0e-b425-875ff625e09e" ma:termSetId="7a252312-03a3-44f4-bc5c-a08b11dfe2f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030e467f78f45b4ae8f7e2c17ea4d82" ma:index="22" nillable="true" ma:taxonomy="true" ma:internalName="p030e467f78f45b4ae8f7e2c17ea4d82" ma:taxonomyFieldName="ADBDocumentSecurity" ma:displayName="Document Security" ma:default="" ma:fieldId="{9030e467-f78f-45b4-ae8f-7e2c17ea4d82}" ma:sspId="115af50e-efb3-4a0e-b425-875ff625e09e" ma:termSetId="9b0b4686-afa9-4a02-bc15-8fbc99f1721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00e4aaaf4624e24a7df7f06faa038c6" ma:index="24" nillable="true" ma:taxonomy="true" ma:internalName="h00e4aaaf4624e24a7df7f06faa038c6" ma:taxonomyFieldName="ADBDocumentLanguage" ma:displayName="Document Language" ma:default="1;#English|16ac8743-31bb-43f8-9a73-533a041667d6" ma:fieldId="{100e4aaa-f462-4e24-a7df-7f06faa038c6}" ma:sspId="115af50e-efb3-4a0e-b425-875ff625e09e" ma:termSetId="fdf74959-6eb2-4689-a0fc-b9e1ab230b0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61536b25a8a4fedb48bb564279be82a" ma:index="27" nillable="true" ma:taxonomy="true" ma:internalName="d61536b25a8a4fedb48bb564279be82a" ma:taxonomyFieldName="ADBDepartmentOwner" ma:displayName="Department Owner" ma:default="" ma:fieldId="{d61536b2-5a8a-4fed-b48b-b564279be82a}" ma:sspId="115af50e-efb3-4a0e-b425-875ff625e09e" ma:termSetId="b965cdb6-1071-4c6a-a9a3-189d53a950d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78542b1fffc4a1c84659474212e3133" ma:index="31" nillable="true" ma:taxonomy="true" ma:internalName="j78542b1fffc4a1c84659474212e3133" ma:taxonomyFieldName="ADBContentGroup" ma:displayName="Content Group" ma:default="2;#CWRD|6d71ff58-4882-4388-ab5c-218969b1e9c8" ma:fieldId="{378542b1-fffc-4a1c-8465-9474212e3133}" ma:taxonomyMulti="true" ma:sspId="115af50e-efb3-4a0e-b425-875ff625e09e" ma:termSetId="2a9ffbee-93a5-418b-bcdb-8d6817936e6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DBDocumentTypeValue" ma:index="32" nillable="true" ma:displayName="Document Type" ma:hidden="true" ma:internalName="ADBDocumentTypeValue" ma:readOnly="false">
      <xsd:simpleType>
        <xsd:restriction base="dms:Text">
          <xsd:maxLength value="255"/>
        </xsd:restriction>
      </xsd:simpleType>
    </xsd:element>
    <xsd:element name="ia017ac09b1942648b563fe0b2b14d52" ma:index="33" nillable="true" ma:taxonomy="true" ma:internalName="ia017ac09b1942648b563fe0b2b14d52" ma:taxonomyFieldName="ADBDivision" ma:displayName="Division" ma:default="" ma:fieldId="{2a017ac0-9b19-4264-8b56-3fe0b2b14d52}" ma:sspId="115af50e-efb3-4a0e-b425-875ff625e09e" ma:termSetId="d736278f-2140-40cc-b46b-6a0ab0de2d2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35d3bd3f16b4964a022bfaedf90233f" ma:index="34" nillable="true" ma:taxonomy="true" ma:internalName="h35d3bd3f16b4964a022bfaedf90233f" ma:taxonomyFieldName="ADBSubRegion" ma:displayName="Subregion" ma:default="" ma:fieldId="{135d3bd3-f16b-4964-a022-bfaedf90233f}" ma:taxonomyMulti="true" ma:sspId="115af50e-efb3-4a0e-b425-875ff625e09e" ma:termSetId="26887811-cbc8-440f-ae3c-476d537525b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c098dd651dc4f4b9248417ab8ccab6f" ma:index="36" nillable="true" ma:taxonomy="true" ma:internalName="kc098dd651dc4f4b9248417ab8ccab6f" ma:taxonomyFieldName="Segment" ma:displayName="Segment" ma:readOnly="false" ma:default="" ma:fieldId="{4c098dd6-51dc-4f4b-9248-417ab8ccab6f}" ma:sspId="115af50e-efb3-4a0e-b425-875ff625e09e" ma:termSetId="ca487498-3907-4013-84b5-72a7400220c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985dbdc596c44d7acaf8184f33920f0" ma:index="37" nillable="true" ma:taxonomy="true" ma:internalName="k985dbdc596c44d7acaf8184f33920f0" ma:taxonomyFieldName="ADBCountry" ma:displayName="Country" ma:default="" ma:fieldId="{4985dbdc-596c-44d7-acaf-8184f33920f0}" ma:sspId="115af50e-efb3-4a0e-b425-875ff625e09e" ma:termSetId="169202c7-46da-431e-ac86-348c41a1f49b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371439-f430-41b1-8688-7ef6c47b85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3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42" nillable="true" ma:displayName="Tags" ma:internalName="MediaServiceAutoTags" ma:readOnly="true">
      <xsd:simpleType>
        <xsd:restriction base="dms:Text"/>
      </xsd:simpleType>
    </xsd:element>
    <xsd:element name="MediaServiceOCR" ma:index="4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4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4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4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47" nillable="true" ma:displayName="Location" ma:internalName="MediaServiceLocation" ma:readOnly="true">
      <xsd:simpleType>
        <xsd:restriction base="dms:Text"/>
      </xsd:simpleType>
    </xsd:element>
    <xsd:element name="MediaServiceAutoKeyPoints" ma:index="4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5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52" nillable="true" ma:taxonomy="true" ma:internalName="lcf76f155ced4ddcb4097134ff3c332f" ma:taxonomyFieldName="MediaServiceImageTags" ma:displayName="Image Tags" ma:readOnly="false" ma:fieldId="{5cf76f15-5ced-4ddc-b409-7134ff3c332f}" ma:taxonomyMulti="true" ma:sspId="115af50e-efb3-4a0e-b425-875ff625e0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5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5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4793f7-8f2b-4177-9cc3-2a8d0cfae40f" elementFormDefault="qualified">
    <xsd:import namespace="http://schemas.microsoft.com/office/2006/documentManagement/types"/>
    <xsd:import namespace="http://schemas.microsoft.com/office/infopath/2007/PartnerControls"/>
    <xsd:element name="SharedWithUsers" ma:index="4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4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5" ma:displayName="Content Type"/>
        <xsd:element ref="dc:title" minOccurs="0" maxOccurs="1" ma:index="1" ma:displayName="Task Nam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DBDocumentDate xmlns="c1fdd505-2570-46c2-bd04-3e0f2d874cf5" xsi:nil="true"/>
    <ADBMonth xmlns="c1fdd505-2570-46c2-bd04-3e0f2d874cf5" xsi:nil="true"/>
    <hca2169e3b0945318411f30479ba40c8 xmlns="c1fdd505-2570-46c2-bd04-3e0f2d874cf5">
      <Terms xmlns="http://schemas.microsoft.com/office/infopath/2007/PartnerControls"/>
    </hca2169e3b0945318411f30479ba40c8>
    <a0d1b14b197747dfafc19f70ff45d4f6 xmlns="c1fdd505-2570-46c2-bd04-3e0f2d874cf5">
      <Terms xmlns="http://schemas.microsoft.com/office/infopath/2007/PartnerControls"/>
    </a0d1b14b197747dfafc19f70ff45d4f6>
    <j78542b1fffc4a1c84659474212e3133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CWRD</TermName>
          <TermId xmlns="http://schemas.microsoft.com/office/infopath/2007/PartnerControls">6d71ff58-4882-4388-ab5c-218969b1e9c8</TermId>
        </TermInfo>
      </Terms>
    </j78542b1fffc4a1c84659474212e3133>
    <ia017ac09b1942648b563fe0b2b14d52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CWRC</TermName>
          <TermId xmlns="http://schemas.microsoft.com/office/infopath/2007/PartnerControls">ecfd6e9e-1aa8-422e-b0ee-5f69329336ed</TermId>
        </TermInfo>
      </Terms>
    </ia017ac09b1942648b563fe0b2b14d52>
    <lcf76f155ced4ddcb4097134ff3c332f xmlns="cf371439-f430-41b1-8688-7ef6c47b85d0">
      <Terms xmlns="http://schemas.microsoft.com/office/infopath/2007/PartnerControls"/>
    </lcf76f155ced4ddcb4097134ff3c332f>
    <ADBYear xmlns="c1fdd505-2570-46c2-bd04-3e0f2d874cf5" xsi:nil="true"/>
    <ADBAuthors xmlns="c1fdd505-2570-46c2-bd04-3e0f2d874cf5">
      <UserInfo>
        <DisplayName/>
        <AccountId xsi:nil="true"/>
        <AccountType/>
      </UserInfo>
    </ADBAuthors>
    <p030e467f78f45b4ae8f7e2c17ea4d82 xmlns="c1fdd505-2570-46c2-bd04-3e0f2d874cf5">
      <Terms xmlns="http://schemas.microsoft.com/office/infopath/2007/PartnerControls"/>
    </p030e467f78f45b4ae8f7e2c17ea4d82>
    <h35d3bd3f16b4964a022bfaedf90233f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CAREC</TermName>
          <TermId xmlns="http://schemas.microsoft.com/office/infopath/2007/PartnerControls">815c4229-ad07-427a-8f71-a8b862b1014a</TermId>
        </TermInfo>
      </Terms>
    </h35d3bd3f16b4964a022bfaedf90233f>
    <k985dbdc596c44d7acaf8184f33920f0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Regional</TermName>
          <TermId xmlns="http://schemas.microsoft.com/office/infopath/2007/PartnerControls">d4cb8265-5963-4e16-b4f8-5ada18938c78</TermId>
        </TermInfo>
      </Terms>
    </k985dbdc596c44d7acaf8184f33920f0>
    <ADBSourceLink xmlns="c1fdd505-2570-46c2-bd04-3e0f2d874cf5">
      <Url xsi:nil="true"/>
      <Description xsi:nil="true"/>
    </ADBSourceLink>
    <h00e4aaaf4624e24a7df7f06faa038c6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English</TermName>
          <TermId xmlns="http://schemas.microsoft.com/office/infopath/2007/PartnerControls">16ac8743-31bb-43f8-9a73-533a041667d6</TermId>
        </TermInfo>
      </Terms>
    </h00e4aaaf4624e24a7df7f06faa038c6>
    <kc098dd651dc4f4b9248417ab8ccab6f xmlns="c1fdd505-2570-46c2-bd04-3e0f2d874cf5">
      <Terms xmlns="http://schemas.microsoft.com/office/infopath/2007/PartnerControls"/>
    </kc098dd651dc4f4b9248417ab8ccab6f>
    <d01a0ce1b141461dbfb235a3ab729a2c xmlns="c1fdd505-2570-46c2-bd04-3e0f2d874cf5">
      <Terms xmlns="http://schemas.microsoft.com/office/infopath/2007/PartnerControls"/>
    </d01a0ce1b141461dbfb235a3ab729a2c>
    <ADBDocumentTypeValue xmlns="c1fdd505-2570-46c2-bd04-3e0f2d874cf5" xsi:nil="true"/>
    <d61536b25a8a4fedb48bb564279be82a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CWRD</TermName>
          <TermId xmlns="http://schemas.microsoft.com/office/infopath/2007/PartnerControls">6d71ff58-4882-4388-ab5c-218969b1e9c8</TermId>
        </TermInfo>
      </Terms>
    </d61536b25a8a4fedb48bb564279be82a>
    <ADBCirculatedLink xmlns="c1fdd505-2570-46c2-bd04-3e0f2d874cf5">
      <Url xsi:nil="true"/>
      <Description xsi:nil="true"/>
    </ADBCirculatedLink>
    <TaxCatchAll xmlns="c1fdd505-2570-46c2-bd04-3e0f2d874cf5">
      <Value>18</Value>
      <Value>11</Value>
      <Value>4</Value>
      <Value>3</Value>
      <Value>2</Value>
      <Value>1</Value>
    </TaxCatchAl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haredContentType xmlns="Microsoft.SharePoint.Taxonomy.ContentTypeSync" SourceId="115af50e-efb3-4a0e-b425-875ff625e09e" ContentTypeId="0x010100A3BFD338C4D69F46BE33AA49AB508701" PreviousValue="false"/>
</file>

<file path=customXml/itemProps1.xml><?xml version="1.0" encoding="utf-8"?>
<ds:datastoreItem xmlns:ds="http://schemas.openxmlformats.org/officeDocument/2006/customXml" ds:itemID="{54063E3B-8E53-4337-8BA4-BA02F8E36F07}">
  <ds:schemaRefs>
    <ds:schemaRef ds:uri="374793f7-8f2b-4177-9cc3-2a8d0cfae40f"/>
    <ds:schemaRef ds:uri="c1fdd505-2570-46c2-bd04-3e0f2d874cf5"/>
    <ds:schemaRef ds:uri="cf371439-f430-41b1-8688-7ef6c47b85d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697ACC99-FCF2-44B2-8C5A-C06CD8676411}">
  <ds:schemaRefs>
    <ds:schemaRef ds:uri="374793f7-8f2b-4177-9cc3-2a8d0cfae40f"/>
    <ds:schemaRef ds:uri="c1fdd505-2570-46c2-bd04-3e0f2d874cf5"/>
    <ds:schemaRef ds:uri="cf371439-f430-41b1-8688-7ef6c47b85d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B47756E-EFE2-4AAC-BE1F-557CD13FCB59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196AA48C-1C2A-44CD-AF96-86A0E4D897FE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2120</TotalTime>
  <Words>942</Words>
  <Application>Microsoft Office PowerPoint</Application>
  <PresentationFormat>Широкоэкранный</PresentationFormat>
  <Paragraphs>146</Paragraphs>
  <Slides>12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Aptos</vt:lpstr>
      <vt:lpstr>Arial</vt:lpstr>
      <vt:lpstr>Calibri</vt:lpstr>
      <vt:lpstr>Calibri Light</vt:lpstr>
      <vt:lpstr>Segoe UI</vt:lpstr>
      <vt:lpstr>Office Theme</vt:lpstr>
      <vt:lpstr>Краткое изложение результатов страновых консультаций</vt:lpstr>
      <vt:lpstr>Введение и цели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Youth and climate change: impacts, actions and perspectives</dc:title>
  <dc:creator>Matteo Mode</dc:creator>
  <cp:lastModifiedBy>Janna Ustemirova</cp:lastModifiedBy>
  <cp:revision>7</cp:revision>
  <dcterms:created xsi:type="dcterms:W3CDTF">2023-11-15T10:56:13Z</dcterms:created>
  <dcterms:modified xsi:type="dcterms:W3CDTF">2024-07-07T14:50:28Z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0x010100A3BFD338C4D69F46BE33AA49AB50870100C520B00D8BB20C45814389052060F14C</vt:lpwstr>
  </property>
  <property fmtid="{D5CDD505-2E9C-101B-9397-08002B2CF9AE}" pid="3" name="MediaServiceImageTags">
    <vt:lpwstr/>
  </property>
  <property fmtid="{D5CDD505-2E9C-101B-9397-08002B2CF9AE}" pid="4" name="ADBProjectDocumentType">
    <vt:lpwstr/>
  </property>
  <property fmtid="{D5CDD505-2E9C-101B-9397-08002B2CF9AE}" pid="5" name="ADBProject">
    <vt:lpwstr/>
  </property>
  <property fmtid="{D5CDD505-2E9C-101B-9397-08002B2CF9AE}" pid="6" name="ADBContentGroup">
    <vt:lpwstr>2;#CWRD|6d71ff58-4882-4388-ab5c-218969b1e9c8</vt:lpwstr>
  </property>
  <property fmtid="{D5CDD505-2E9C-101B-9397-08002B2CF9AE}" pid="7" name="ADBDivision">
    <vt:lpwstr>4;#CWRC|ecfd6e9e-1aa8-422e-b0ee-5f69329336ed</vt:lpwstr>
  </property>
  <property fmtid="{D5CDD505-2E9C-101B-9397-08002B2CF9AE}" pid="8" name="ADBSector">
    <vt:lpwstr/>
  </property>
  <property fmtid="{D5CDD505-2E9C-101B-9397-08002B2CF9AE}" pid="9" name="ADBDocumentSecurity">
    <vt:lpwstr/>
  </property>
  <property fmtid="{D5CDD505-2E9C-101B-9397-08002B2CF9AE}" pid="10" name="ADBDocumentLanguage">
    <vt:lpwstr>1;#English|16ac8743-31bb-43f8-9a73-533a041667d6</vt:lpwstr>
  </property>
  <property fmtid="{D5CDD505-2E9C-101B-9397-08002B2CF9AE}" pid="11" name="ADBSubRegion">
    <vt:lpwstr>11;#CAREC|815c4229-ad07-427a-8f71-a8b862b1014a</vt:lpwstr>
  </property>
  <property fmtid="{D5CDD505-2E9C-101B-9397-08002B2CF9AE}" pid="12" name="Segment">
    <vt:lpwstr/>
  </property>
  <property fmtid="{D5CDD505-2E9C-101B-9397-08002B2CF9AE}" pid="13" name="ADBDepartmentOwner">
    <vt:lpwstr>3;#CWRD|6d71ff58-4882-4388-ab5c-218969b1e9c8</vt:lpwstr>
  </property>
  <property fmtid="{D5CDD505-2E9C-101B-9397-08002B2CF9AE}" pid="14" name="ADBCountry">
    <vt:lpwstr>18;#Regional|d4cb8265-5963-4e16-b4f8-5ada18938c78</vt:lpwstr>
  </property>
  <property fmtid="{D5CDD505-2E9C-101B-9397-08002B2CF9AE}" pid="15" name="MSIP_Label_817d4574-7375-4d17-b29c-6e4c6df0fcb0_Enabled">
    <vt:lpwstr>true</vt:lpwstr>
  </property>
  <property fmtid="{D5CDD505-2E9C-101B-9397-08002B2CF9AE}" pid="16" name="MSIP_Label_817d4574-7375-4d17-b29c-6e4c6df0fcb0_SetDate">
    <vt:lpwstr>2024-06-12T18:10:16Z</vt:lpwstr>
  </property>
  <property fmtid="{D5CDD505-2E9C-101B-9397-08002B2CF9AE}" pid="17" name="MSIP_Label_817d4574-7375-4d17-b29c-6e4c6df0fcb0_Method">
    <vt:lpwstr>Standard</vt:lpwstr>
  </property>
  <property fmtid="{D5CDD505-2E9C-101B-9397-08002B2CF9AE}" pid="18" name="MSIP_Label_817d4574-7375-4d17-b29c-6e4c6df0fcb0_Name">
    <vt:lpwstr>ADB Internal</vt:lpwstr>
  </property>
  <property fmtid="{D5CDD505-2E9C-101B-9397-08002B2CF9AE}" pid="19" name="MSIP_Label_817d4574-7375-4d17-b29c-6e4c6df0fcb0_SiteId">
    <vt:lpwstr>9495d6bb-41c2-4c58-848f-92e52cf3d640</vt:lpwstr>
  </property>
  <property fmtid="{D5CDD505-2E9C-101B-9397-08002B2CF9AE}" pid="20" name="MSIP_Label_817d4574-7375-4d17-b29c-6e4c6df0fcb0_ActionId">
    <vt:lpwstr>447822e9-0736-4356-aeb3-b845adad69a7</vt:lpwstr>
  </property>
  <property fmtid="{D5CDD505-2E9C-101B-9397-08002B2CF9AE}" pid="21" name="MSIP_Label_817d4574-7375-4d17-b29c-6e4c6df0fcb0_ContentBits">
    <vt:lpwstr>2</vt:lpwstr>
  </property>
  <property fmtid="{D5CDD505-2E9C-101B-9397-08002B2CF9AE}" pid="22" name="ClassificationContentMarkingFooterLocations">
    <vt:lpwstr>Office Theme:10</vt:lpwstr>
  </property>
  <property fmtid="{D5CDD505-2E9C-101B-9397-08002B2CF9AE}" pid="23" name="ClassificationContentMarkingFooterText">
    <vt:lpwstr>INTERNAL. This information is accessible to ADB Management and staff. It may be shared outside ADB with appropriate permission.</vt:lpwstr>
  </property>
</Properties>
</file>