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1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EF525C-02BD-4BE7-8766-BEBE1CE16B40}" type="datetimeFigureOut">
              <a:rPr lang="en-US" smtClean="0"/>
              <a:t>14/09/2023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E0171F-C5A8-45C9-A11E-F3DFF34B0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58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300" b="1" dirty="0">
              <a:solidFill>
                <a:srgbClr val="0070C0"/>
              </a:solidFill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4F0896-B7E8-4666-8BBE-8C2791E78FE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889F17B-B74B-473E-A662-B38C030C1576}" type="datetime1">
              <a:rPr lang="en-US" smtClean="0"/>
              <a:t>14/09/2023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990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20001-B9B6-6D56-6074-CD537F46CA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04582B-3367-C715-3ABF-A375364BE7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0EAD9B-B82B-2E0E-2FC0-F84BD216A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BFB2A-1CBC-4C33-81B3-440D2F7FA5F1}" type="datetimeFigureOut">
              <a:rPr lang="en-US" smtClean="0"/>
              <a:t>14/09/2023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B9D5D5-2A8A-3627-A0A0-27226849D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2CA15B-121F-9119-95EC-6E3B9A23E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1D92E-357E-4F60-A2F1-8EE57D75D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207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A4725-EB6C-29DA-B489-8AE0C855C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51D396-F104-662D-55B3-7A9CBBB04D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C0FC47-6CC9-252B-FFBD-AE6580A36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BFB2A-1CBC-4C33-81B3-440D2F7FA5F1}" type="datetimeFigureOut">
              <a:rPr lang="en-US" smtClean="0"/>
              <a:t>14/09/2023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37C3A-94E2-59F1-EDF3-5AA56A3B3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452033-E447-0D7B-ED23-0A44C52BB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1D92E-357E-4F60-A2F1-8EE57D75D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583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C68079-EF91-BC87-BD31-744954A1C6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E5B1D1-AE9A-BD83-9A7C-4B3B0EB4B9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9DDD05-8C3B-AEDA-89A4-B048689DF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BFB2A-1CBC-4C33-81B3-440D2F7FA5F1}" type="datetimeFigureOut">
              <a:rPr lang="en-US" smtClean="0"/>
              <a:t>14/09/2023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21683-C1AE-F4E6-F3F9-83FC1E1B9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3F354-93F1-BE3B-1627-E4840E2F8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1D92E-357E-4F60-A2F1-8EE57D75D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7404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8612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56272-DCD2-109A-BB70-919296E30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21FF4-DD11-0D26-33CA-A0D4FBFAC0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F8E369-06DF-59DB-406A-63D8EB16D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BFB2A-1CBC-4C33-81B3-440D2F7FA5F1}" type="datetimeFigureOut">
              <a:rPr lang="en-US" smtClean="0"/>
              <a:t>14/09/2023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25F3CE-C0CF-7098-BDCF-4A5A2260A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D9268A-32E5-A76F-8299-FEAC21047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1D92E-357E-4F60-A2F1-8EE57D75D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082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54331-7B52-3CB1-BE73-B35334ED4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4CE401-682A-2B1C-D227-BEA6ADB6B2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4E18C0-55F7-99E7-B062-D4A2BC0A6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BFB2A-1CBC-4C33-81B3-440D2F7FA5F1}" type="datetimeFigureOut">
              <a:rPr lang="en-US" smtClean="0"/>
              <a:t>14/09/2023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611C8-D921-CDAB-EB93-4A997C7F8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6FB90A-D4B7-DCB8-2E0F-F80EA561F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1D92E-357E-4F60-A2F1-8EE57D75D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077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DB308-F599-18A8-D861-8C8EA8B5A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C3F1C-DFF3-3591-CF2D-168B7DD818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7CA4D3-6EB4-5BC4-A106-5F7C04617D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9AFEE5-4C48-7E99-8D96-B3298F9B1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BFB2A-1CBC-4C33-81B3-440D2F7FA5F1}" type="datetimeFigureOut">
              <a:rPr lang="en-US" smtClean="0"/>
              <a:t>14/09/2023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74B6B5-68CE-C771-CAE3-579EA678D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E79507-C918-F43F-1DDB-0FEC84F7E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1D92E-357E-4F60-A2F1-8EE57D75D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35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92D6E-3707-15D0-857C-5A5BEE255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72549-516D-3E82-A328-8570D5C020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829081-1D7E-4DEC-3D6F-D38F3874A9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BAD97E-77D0-8334-7340-5624FE8AC4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CAC177-2342-7ACB-F373-FDDC7DC05C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510F20-611E-E062-5E18-48957364E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BFB2A-1CBC-4C33-81B3-440D2F7FA5F1}" type="datetimeFigureOut">
              <a:rPr lang="en-US" smtClean="0"/>
              <a:t>14/09/2023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9BF860-6A21-2430-8563-764792ADC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EA91F3-789D-C339-463B-98677FD4A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1D92E-357E-4F60-A2F1-8EE57D75D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972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44DA0-B9D1-8CDA-D199-BA12E3A6F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5E1454-BAF0-ADBE-D468-B29F9C867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BFB2A-1CBC-4C33-81B3-440D2F7FA5F1}" type="datetimeFigureOut">
              <a:rPr lang="en-US" smtClean="0"/>
              <a:t>14/09/2023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369C37-B4DC-8E9C-C6A1-74AFFD00D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D7D768-2641-F845-6774-35BE04C84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1D92E-357E-4F60-A2F1-8EE57D75D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149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FBF255-7C9B-A6DA-AAFA-A94D6F60F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BFB2A-1CBC-4C33-81B3-440D2F7FA5F1}" type="datetimeFigureOut">
              <a:rPr lang="en-US" smtClean="0"/>
              <a:t>14/09/2023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FEC414-2D19-5B55-EB61-172DF6124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96440-287A-B893-DCE7-BB9E64450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1D92E-357E-4F60-A2F1-8EE57D75D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567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BF9A4-2CA3-0DE5-2CE8-614BF886A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096F56-645B-0F6B-8B13-FC1C21963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67F957-DC52-C885-CD47-64600E52D4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33319F-532D-69FF-12A0-E43710B96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BFB2A-1CBC-4C33-81B3-440D2F7FA5F1}" type="datetimeFigureOut">
              <a:rPr lang="en-US" smtClean="0"/>
              <a:t>14/09/2023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9C3313-4AFA-31DB-4276-44E294250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87EFCC-2B51-3EF7-AC52-F79DEBFC4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1D92E-357E-4F60-A2F1-8EE57D75D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394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396CE-98AF-18BE-7E1C-F612F0638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661C7D-B3D6-9707-29C2-64C2454829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0AB0D1-FBD9-CBDD-378D-2E03EA944D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C1C0AE-36AD-F0D7-E243-42C54B358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BFB2A-1CBC-4C33-81B3-440D2F7FA5F1}" type="datetimeFigureOut">
              <a:rPr lang="en-US" smtClean="0"/>
              <a:t>14/09/2023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4518F8-4E5A-0750-C810-A28D5884E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69824A-8ECD-92DF-746A-B2B3CCE48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1D92E-357E-4F60-A2F1-8EE57D75D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914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608BD2-0725-EA1F-B179-D36AE2BA7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82046-C2CD-2813-9E77-977F604F71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08583C-CA27-F635-8040-B3B2B35209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BFB2A-1CBC-4C33-81B3-440D2F7FA5F1}" type="datetimeFigureOut">
              <a:rPr lang="en-US" smtClean="0"/>
              <a:t>14/09/2023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2C8BD-C983-8CD9-0E24-D08ED49FA6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43F472-9591-A23C-F43A-402D2FBD9E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1D92E-357E-4F60-A2F1-8EE57D75D0F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E0E2F73-C9CA-5E01-A8E1-F1B9124A1E52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57340"/>
            <a:ext cx="6127750" cy="13716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9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INTERNAL. This information is accessible to ADB Management and staff. It may be shared outside ADB with appropriate permission.</a:t>
            </a:r>
          </a:p>
        </p:txBody>
      </p:sp>
    </p:spTree>
    <p:extLst>
      <p:ext uri="{BB962C8B-B14F-4D97-AF65-F5344CB8AC3E}">
        <p14:creationId xmlns:p14="http://schemas.microsoft.com/office/powerpoint/2010/main" val="224128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 bwMode="auto">
          <a:xfrm>
            <a:off x="-167014" y="5187"/>
            <a:ext cx="12075091" cy="855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" sz="3733" b="1" dirty="0">
                <a:solidFill>
                  <a:srgbClr val="000099"/>
                </a:solidFill>
                <a:latin typeface="Tahoma" pitchFamily="34" charset="0"/>
              </a:rPr>
              <a:t>Предлагаемая институциональная структура</a:t>
            </a:r>
            <a:endParaRPr lang="en-US" sz="3733" dirty="0">
              <a:solidFill>
                <a:srgbClr val="000099"/>
              </a:solidFill>
              <a:latin typeface="Tahoma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822625" y="1292940"/>
            <a:ext cx="8523187" cy="5186015"/>
            <a:chOff x="1603277" y="869430"/>
            <a:chExt cx="6392390" cy="3889511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6127181" y="4758941"/>
              <a:ext cx="1103243" cy="0"/>
            </a:xfrm>
            <a:prstGeom prst="line">
              <a:avLst/>
            </a:prstGeom>
            <a:ln w="12700">
              <a:solidFill>
                <a:srgbClr val="0070C0"/>
              </a:solidFill>
              <a:prstDash val="sysDash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6122906" y="4422027"/>
              <a:ext cx="1428602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" sz="16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Координация</a:t>
              </a:r>
            </a:p>
          </p:txBody>
        </p:sp>
        <p:cxnSp>
          <p:nvCxnSpPr>
            <p:cNvPr id="57" name="Straight Arrow Connector 56"/>
            <p:cNvCxnSpPr/>
            <p:nvPr/>
          </p:nvCxnSpPr>
          <p:spPr>
            <a:xfrm flipH="1">
              <a:off x="2462692" y="4758941"/>
              <a:ext cx="1007551" cy="0"/>
            </a:xfrm>
            <a:prstGeom prst="straightConnector1">
              <a:avLst/>
            </a:prstGeom>
            <a:ln w="19050">
              <a:solidFill>
                <a:srgbClr val="0070C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1871716" y="4422027"/>
              <a:ext cx="221031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" sz="16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Поддержка и отчетность</a:t>
              </a:r>
            </a:p>
          </p:txBody>
        </p:sp>
        <p:cxnSp>
          <p:nvCxnSpPr>
            <p:cNvPr id="77" name="Straight Arrow Connector 76"/>
            <p:cNvCxnSpPr>
              <a:endCxn id="21" idx="0"/>
            </p:cNvCxnSpPr>
            <p:nvPr/>
          </p:nvCxnSpPr>
          <p:spPr>
            <a:xfrm>
              <a:off x="2966468" y="3312065"/>
              <a:ext cx="0" cy="387869"/>
            </a:xfrm>
            <a:prstGeom prst="straightConnector1">
              <a:avLst/>
            </a:prstGeom>
            <a:ln w="19050">
              <a:solidFill>
                <a:srgbClr val="0070C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6" name="Group 105"/>
            <p:cNvGrpSpPr/>
            <p:nvPr/>
          </p:nvGrpSpPr>
          <p:grpSpPr>
            <a:xfrm>
              <a:off x="1603277" y="869430"/>
              <a:ext cx="6392390" cy="3353724"/>
              <a:chOff x="1570823" y="883050"/>
              <a:chExt cx="6392390" cy="3353724"/>
            </a:xfrm>
          </p:grpSpPr>
          <p:sp>
            <p:nvSpPr>
              <p:cNvPr id="20" name="Rounded Rectangle 4"/>
              <p:cNvSpPr/>
              <p:nvPr/>
            </p:nvSpPr>
            <p:spPr>
              <a:xfrm>
                <a:off x="1581526" y="2802465"/>
                <a:ext cx="2662158" cy="523220"/>
              </a:xfrm>
              <a:prstGeom prst="rect">
                <a:avLst/>
              </a:prstGeom>
              <a:noFill/>
              <a:ln w="25400"/>
              <a:effectLst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spcFirstLastPara="0" vert="horz" wrap="square" lIns="137160" tIns="91440" rIns="137160" bIns="91440" numCol="1" spcCol="1270" anchor="ctr" anchorCtr="0">
                <a:noAutofit/>
              </a:bodyPr>
              <a:lstStyle/>
              <a:p>
                <a:pPr algn="ctr"/>
                <a:r>
                  <a:rPr lang="ru" sz="1867" dirty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Тематические</a:t>
                </a:r>
              </a:p>
              <a:p>
                <a:pPr algn="ctr"/>
                <a:r>
                  <a:rPr lang="ru" sz="1867" dirty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рабочие группы ЭКШТХ</a:t>
                </a:r>
              </a:p>
            </p:txBody>
          </p:sp>
          <p:cxnSp>
            <p:nvCxnSpPr>
              <p:cNvPr id="80" name="Straight Arrow Connector 79"/>
              <p:cNvCxnSpPr/>
              <p:nvPr/>
            </p:nvCxnSpPr>
            <p:spPr>
              <a:xfrm flipH="1">
                <a:off x="2943653" y="2428927"/>
                <a:ext cx="764" cy="373538"/>
              </a:xfrm>
              <a:prstGeom prst="straightConnector1">
                <a:avLst/>
              </a:prstGeom>
              <a:ln w="19050">
                <a:solidFill>
                  <a:srgbClr val="0070C0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3" name="Group 102"/>
              <p:cNvGrpSpPr/>
              <p:nvPr/>
            </p:nvGrpSpPr>
            <p:grpSpPr>
              <a:xfrm>
                <a:off x="1570823" y="883050"/>
                <a:ext cx="6392390" cy="3353724"/>
                <a:chOff x="1360130" y="883050"/>
                <a:chExt cx="6392390" cy="3353724"/>
              </a:xfrm>
            </p:grpSpPr>
            <p:sp>
              <p:nvSpPr>
                <p:cNvPr id="15" name="Rounded Rectangle 4"/>
                <p:cNvSpPr/>
                <p:nvPr/>
              </p:nvSpPr>
              <p:spPr>
                <a:xfrm>
                  <a:off x="1360130" y="932380"/>
                  <a:ext cx="2662158" cy="581188"/>
                </a:xfrm>
                <a:prstGeom prst="rect">
                  <a:avLst/>
                </a:prstGeom>
                <a:noFill/>
                <a:ln w="19050"/>
                <a:effectLst/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spcFirstLastPara="0" vert="horz" wrap="square" lIns="137160" tIns="91440" rIns="137160" bIns="91440" numCol="1" spcCol="1270" anchor="ctr" anchorCtr="0">
                  <a:noAutofit/>
                </a:bodyPr>
                <a:lstStyle/>
                <a:p>
                  <a:pPr algn="ctr"/>
                  <a:r>
                    <a:rPr lang="ru" sz="1867" dirty="0"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Двусторонние межправительственные комиссии</a:t>
                  </a:r>
                </a:p>
              </p:txBody>
            </p:sp>
            <p:sp>
              <p:nvSpPr>
                <p:cNvPr id="16" name="Rounded Rectangle 4"/>
                <p:cNvSpPr/>
                <p:nvPr/>
              </p:nvSpPr>
              <p:spPr>
                <a:xfrm>
                  <a:off x="5048311" y="883050"/>
                  <a:ext cx="2703445" cy="523220"/>
                </a:xfrm>
                <a:prstGeom prst="rect">
                  <a:avLst/>
                </a:prstGeom>
                <a:noFill/>
                <a:ln w="19050"/>
                <a:effectLst/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spcFirstLastPara="0" vert="horz" wrap="square" lIns="137160" tIns="91440" rIns="137160" bIns="91440" numCol="1" spcCol="1270" anchor="ctr" anchorCtr="0">
                  <a:noAutofit/>
                </a:bodyPr>
                <a:lstStyle/>
                <a:p>
                  <a:pPr algn="ctr"/>
                  <a:r>
                    <a:rPr lang="ru" sz="1867" dirty="0"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Министерские конференции ЦАРЭС</a:t>
                  </a:r>
                </a:p>
              </p:txBody>
            </p:sp>
            <p:sp>
              <p:nvSpPr>
                <p:cNvPr id="18" name="Rounded Rectangle 4"/>
                <p:cNvSpPr/>
                <p:nvPr/>
              </p:nvSpPr>
              <p:spPr>
                <a:xfrm>
                  <a:off x="1370834" y="1905707"/>
                  <a:ext cx="2651454" cy="523220"/>
                </a:xfrm>
                <a:prstGeom prst="rect">
                  <a:avLst/>
                </a:prstGeom>
                <a:noFill/>
                <a:ln w="25400"/>
                <a:effectLst/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spcFirstLastPara="0" vert="horz" wrap="square" lIns="137160" tIns="91440" rIns="137160" bIns="91440" numCol="1" spcCol="1270" anchor="ctr" anchorCtr="0">
                  <a:noAutofit/>
                </a:bodyPr>
                <a:lstStyle/>
                <a:p>
                  <a:pPr algn="ctr"/>
                  <a:r>
                    <a:rPr lang="ru" sz="1867" dirty="0"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Руководящий комитет ЭКШТХ</a:t>
                  </a:r>
                </a:p>
              </p:txBody>
            </p:sp>
            <p:sp>
              <p:nvSpPr>
                <p:cNvPr id="19" name="Rounded Rectangle 4"/>
                <p:cNvSpPr/>
                <p:nvPr/>
              </p:nvSpPr>
              <p:spPr>
                <a:xfrm>
                  <a:off x="5057449" y="1745264"/>
                  <a:ext cx="2678301" cy="868125"/>
                </a:xfrm>
                <a:prstGeom prst="rect">
                  <a:avLst/>
                </a:prstGeom>
                <a:noFill/>
                <a:ln w="19050"/>
                <a:effectLst/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spcFirstLastPara="0" vert="horz" wrap="square" lIns="137160" tIns="91440" rIns="137160" bIns="91440" numCol="1" spcCol="1270" anchor="ctr" anchorCtr="0">
                  <a:noAutofit/>
                </a:bodyPr>
                <a:lstStyle/>
                <a:p>
                  <a:pPr algn="ctr"/>
                  <a:r>
                    <a:rPr lang="ru" sz="1867" dirty="0"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Заседания национальных координаторов и высокопоставленных официальных лиц ЦАРЭС</a:t>
                  </a:r>
                </a:p>
              </p:txBody>
            </p:sp>
            <p:sp>
              <p:nvSpPr>
                <p:cNvPr id="21" name="Rounded Rectangle 4"/>
                <p:cNvSpPr/>
                <p:nvPr/>
              </p:nvSpPr>
              <p:spPr>
                <a:xfrm>
                  <a:off x="1392242" y="3713554"/>
                  <a:ext cx="2662158" cy="523220"/>
                </a:xfrm>
                <a:prstGeom prst="rect">
                  <a:avLst/>
                </a:prstGeom>
                <a:noFill/>
                <a:ln w="25400"/>
                <a:effectLst/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spcFirstLastPara="0" vert="horz" wrap="square" lIns="137160" tIns="91440" rIns="137160" bIns="91440" numCol="1" spcCol="1270" anchor="ctr" anchorCtr="0">
                  <a:noAutofit/>
                </a:bodyPr>
                <a:lstStyle/>
                <a:p>
                  <a:pPr algn="ctr"/>
                  <a:r>
                    <a:rPr lang="ru" sz="1867" dirty="0"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Секретариат ЭКШТХ</a:t>
                  </a:r>
                </a:p>
              </p:txBody>
            </p:sp>
            <p:sp>
              <p:nvSpPr>
                <p:cNvPr id="22" name="Rounded Rectangle 4"/>
                <p:cNvSpPr/>
                <p:nvPr/>
              </p:nvSpPr>
              <p:spPr>
                <a:xfrm>
                  <a:off x="5090362" y="3699934"/>
                  <a:ext cx="2662158" cy="523220"/>
                </a:xfrm>
                <a:prstGeom prst="rect">
                  <a:avLst/>
                </a:prstGeom>
                <a:noFill/>
                <a:ln w="19050"/>
                <a:effectLst/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spcFirstLastPara="0" vert="horz" wrap="square" lIns="137160" tIns="91440" rIns="137160" bIns="91440" numCol="1" spcCol="1270" anchor="ctr" anchorCtr="0">
                  <a:noAutofit/>
                </a:bodyPr>
                <a:lstStyle/>
                <a:p>
                  <a:pPr algn="ctr"/>
                  <a:r>
                    <a:rPr lang="ru" sz="1867" dirty="0"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Секретариат ЦАРЭС</a:t>
                  </a:r>
                </a:p>
              </p:txBody>
            </p:sp>
            <p:sp>
              <p:nvSpPr>
                <p:cNvPr id="23" name="Rounded Rectangle 4"/>
                <p:cNvSpPr/>
                <p:nvPr/>
              </p:nvSpPr>
              <p:spPr>
                <a:xfrm>
                  <a:off x="5052466" y="2802465"/>
                  <a:ext cx="2682037" cy="523220"/>
                </a:xfrm>
                <a:prstGeom prst="rect">
                  <a:avLst/>
                </a:prstGeom>
                <a:noFill/>
                <a:ln w="19050"/>
                <a:effectLst/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spcFirstLastPara="0" vert="horz" wrap="square" lIns="137160" tIns="91440" rIns="137160" bIns="91440" numCol="1" spcCol="1270" anchor="ctr" anchorCtr="0">
                  <a:noAutofit/>
                </a:bodyPr>
                <a:lstStyle/>
                <a:p>
                  <a:pPr algn="ctr"/>
                  <a:r>
                    <a:rPr lang="ru" sz="1867" dirty="0"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Секторальные комитеты</a:t>
                  </a:r>
                </a:p>
                <a:p>
                  <a:pPr algn="ctr"/>
                  <a:r>
                    <a:rPr lang="ru" sz="1867" dirty="0"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и рабочие группы ЦАРЭС</a:t>
                  </a:r>
                </a:p>
              </p:txBody>
            </p:sp>
            <p:cxnSp>
              <p:nvCxnSpPr>
                <p:cNvPr id="25" name="Straight Connector 24"/>
                <p:cNvCxnSpPr/>
                <p:nvPr/>
              </p:nvCxnSpPr>
              <p:spPr>
                <a:xfrm>
                  <a:off x="4032992" y="2175416"/>
                  <a:ext cx="1015319" cy="0"/>
                </a:xfrm>
                <a:prstGeom prst="line">
                  <a:avLst/>
                </a:prstGeom>
                <a:ln w="12700">
                  <a:solidFill>
                    <a:srgbClr val="0070C0"/>
                  </a:solidFill>
                  <a:prstDash val="sysDash"/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>
                  <a:off x="4043696" y="3078069"/>
                  <a:ext cx="1015319" cy="0"/>
                </a:xfrm>
                <a:prstGeom prst="line">
                  <a:avLst/>
                </a:prstGeom>
                <a:ln w="12700">
                  <a:solidFill>
                    <a:srgbClr val="0070C0"/>
                  </a:solidFill>
                  <a:prstDash val="sysDash"/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4043696" y="3961544"/>
                  <a:ext cx="1015319" cy="0"/>
                </a:xfrm>
                <a:prstGeom prst="line">
                  <a:avLst/>
                </a:prstGeom>
                <a:ln w="12700">
                  <a:solidFill>
                    <a:srgbClr val="0070C0"/>
                  </a:solidFill>
                  <a:prstDash val="sysDash"/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33" name="Straight Arrow Connector 32"/>
            <p:cNvCxnSpPr>
              <a:cxnSpLocks/>
              <a:stCxn id="16" idx="2"/>
            </p:cNvCxnSpPr>
            <p:nvPr/>
          </p:nvCxnSpPr>
          <p:spPr>
            <a:xfrm flipH="1">
              <a:off x="6634737" y="1392650"/>
              <a:ext cx="8444" cy="360001"/>
            </a:xfrm>
            <a:prstGeom prst="straightConnector1">
              <a:avLst/>
            </a:prstGeom>
            <a:ln w="19050">
              <a:solidFill>
                <a:srgbClr val="0070C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flipH="1">
              <a:off x="2965703" y="1497251"/>
              <a:ext cx="764" cy="373538"/>
            </a:xfrm>
            <a:prstGeom prst="straightConnector1">
              <a:avLst/>
            </a:prstGeom>
            <a:ln w="19050">
              <a:solidFill>
                <a:srgbClr val="0070C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cxnSpLocks/>
              <a:stCxn id="19" idx="2"/>
            </p:cNvCxnSpPr>
            <p:nvPr/>
          </p:nvCxnSpPr>
          <p:spPr>
            <a:xfrm>
              <a:off x="6639747" y="2599769"/>
              <a:ext cx="7681" cy="197175"/>
            </a:xfrm>
            <a:prstGeom prst="straightConnector1">
              <a:avLst/>
            </a:prstGeom>
            <a:ln w="19050">
              <a:solidFill>
                <a:srgbClr val="0070C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cxnSpLocks/>
            </p:cNvCxnSpPr>
            <p:nvPr/>
          </p:nvCxnSpPr>
          <p:spPr>
            <a:xfrm>
              <a:off x="6697882" y="3312065"/>
              <a:ext cx="0" cy="374249"/>
            </a:xfrm>
            <a:prstGeom prst="straightConnector1">
              <a:avLst/>
            </a:prstGeom>
            <a:ln w="19050">
              <a:solidFill>
                <a:srgbClr val="0070C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53131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Company>Asian Development Bank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Irene S. De Roma</dc:creator>
  <cp:lastModifiedBy>Irene S. De Roma</cp:lastModifiedBy>
  <cp:revision>1</cp:revision>
  <dcterms:created xsi:type="dcterms:W3CDTF">2023-09-14T03:32:21Z</dcterms:created>
  <dcterms:modified xsi:type="dcterms:W3CDTF">2023-09-14T03:32:57Z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17d4574-7375-4d17-b29c-6e4c6df0fcb0_Enabled">
    <vt:lpwstr>true</vt:lpwstr>
  </property>
  <property fmtid="{D5CDD505-2E9C-101B-9397-08002B2CF9AE}" pid="3" name="MSIP_Label_817d4574-7375-4d17-b29c-6e4c6df0fcb0_SetDate">
    <vt:lpwstr>2023-09-14T03:32:31Z</vt:lpwstr>
  </property>
  <property fmtid="{D5CDD505-2E9C-101B-9397-08002B2CF9AE}" pid="4" name="MSIP_Label_817d4574-7375-4d17-b29c-6e4c6df0fcb0_Method">
    <vt:lpwstr>Standard</vt:lpwstr>
  </property>
  <property fmtid="{D5CDD505-2E9C-101B-9397-08002B2CF9AE}" pid="5" name="MSIP_Label_817d4574-7375-4d17-b29c-6e4c6df0fcb0_Name">
    <vt:lpwstr>ADB Internal</vt:lpwstr>
  </property>
  <property fmtid="{D5CDD505-2E9C-101B-9397-08002B2CF9AE}" pid="6" name="MSIP_Label_817d4574-7375-4d17-b29c-6e4c6df0fcb0_SiteId">
    <vt:lpwstr>9495d6bb-41c2-4c58-848f-92e52cf3d640</vt:lpwstr>
  </property>
  <property fmtid="{D5CDD505-2E9C-101B-9397-08002B2CF9AE}" pid="7" name="MSIP_Label_817d4574-7375-4d17-b29c-6e4c6df0fcb0_ActionId">
    <vt:lpwstr>33d1541a-c7b0-44f9-9b9d-6673d3432abb</vt:lpwstr>
  </property>
  <property fmtid="{D5CDD505-2E9C-101B-9397-08002B2CF9AE}" pid="8" name="MSIP_Label_817d4574-7375-4d17-b29c-6e4c6df0fcb0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INTERNAL. This information is accessible to ADB Management and staff. It may be shared outside ADB with appropriate permission.</vt:lpwstr>
  </property>
</Properties>
</file>