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14"/>
  </p:notesMasterIdLst>
  <p:sldIdLst>
    <p:sldId id="291" r:id="rId3"/>
    <p:sldId id="337" r:id="rId4"/>
    <p:sldId id="9132" r:id="rId5"/>
    <p:sldId id="9134" r:id="rId6"/>
    <p:sldId id="9135" r:id="rId7"/>
    <p:sldId id="9136" r:id="rId8"/>
    <p:sldId id="9137" r:id="rId9"/>
    <p:sldId id="9140" r:id="rId10"/>
    <p:sldId id="9138" r:id="rId11"/>
    <p:sldId id="9139" r:id="rId12"/>
    <p:sldId id="328" r:id="rId13"/>
  </p:sldIdLst>
  <p:sldSz cx="9144000" cy="5184775"/>
  <p:notesSz cx="6858000" cy="9144000"/>
  <p:embeddedFontLst>
    <p:embeddedFont>
      <p:font typeface="Cabin" panose="020B060402020202020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Gill Sans" panose="020B0604020202020204" charset="0"/>
      <p:regular r:id="rId23"/>
      <p:bold r:id="rId24"/>
    </p:embeddedFont>
    <p:embeddedFont>
      <p:font typeface="Gill Sans MT" panose="020B0502020104020203"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DB9F1-F4D8-4F4B-9B0F-26A9A8174D24}" v="17" dt="2023-09-04T06:01:26.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snapToGrid="0">
      <p:cViewPr varScale="1">
        <p:scale>
          <a:sx n="82" d="100"/>
          <a:sy n="82" d="100"/>
        </p:scale>
        <p:origin x="11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vis Kamoletdinov" userId="1a66731c-2a00-465d-b599-e522b1110254" providerId="ADAL" clId="{411DB9F1-F4D8-4F4B-9B0F-26A9A8174D24}"/>
    <pc:docChg chg="undo custSel addSld delSld modSld">
      <pc:chgData name="Parvis Kamoletdinov" userId="1a66731c-2a00-465d-b599-e522b1110254" providerId="ADAL" clId="{411DB9F1-F4D8-4F4B-9B0F-26A9A8174D24}" dt="2023-09-04T06:17:13.031" v="4008" actId="20577"/>
      <pc:docMkLst>
        <pc:docMk/>
      </pc:docMkLst>
      <pc:sldChg chg="del">
        <pc:chgData name="Parvis Kamoletdinov" userId="1a66731c-2a00-465d-b599-e522b1110254" providerId="ADAL" clId="{411DB9F1-F4D8-4F4B-9B0F-26A9A8174D24}" dt="2023-08-28T09:51:45.715" v="0" actId="47"/>
        <pc:sldMkLst>
          <pc:docMk/>
          <pc:sldMk cId="2046129657" sldId="329"/>
        </pc:sldMkLst>
      </pc:sldChg>
      <pc:sldChg chg="modSp mod">
        <pc:chgData name="Parvis Kamoletdinov" userId="1a66731c-2a00-465d-b599-e522b1110254" providerId="ADAL" clId="{411DB9F1-F4D8-4F4B-9B0F-26A9A8174D24}" dt="2023-08-31T09:48:25.070" v="3477" actId="20577"/>
        <pc:sldMkLst>
          <pc:docMk/>
          <pc:sldMk cId="2834699962" sldId="337"/>
        </pc:sldMkLst>
        <pc:spChg chg="mod">
          <ac:chgData name="Parvis Kamoletdinov" userId="1a66731c-2a00-465d-b599-e522b1110254" providerId="ADAL" clId="{411DB9F1-F4D8-4F4B-9B0F-26A9A8174D24}" dt="2023-08-31T09:48:25.070" v="3477" actId="20577"/>
          <ac:spMkLst>
            <pc:docMk/>
            <pc:sldMk cId="2834699962" sldId="337"/>
            <ac:spMk id="9" creationId="{00000000-0000-0000-0000-000000000000}"/>
          </ac:spMkLst>
        </pc:spChg>
      </pc:sldChg>
      <pc:sldChg chg="del">
        <pc:chgData name="Parvis Kamoletdinov" userId="1a66731c-2a00-465d-b599-e522b1110254" providerId="ADAL" clId="{411DB9F1-F4D8-4F4B-9B0F-26A9A8174D24}" dt="2023-08-31T09:49:32.399" v="3478" actId="2696"/>
        <pc:sldMkLst>
          <pc:docMk/>
          <pc:sldMk cId="2553535276" sldId="9133"/>
        </pc:sldMkLst>
      </pc:sldChg>
      <pc:sldChg chg="delSp modSp new mod">
        <pc:chgData name="Parvis Kamoletdinov" userId="1a66731c-2a00-465d-b599-e522b1110254" providerId="ADAL" clId="{411DB9F1-F4D8-4F4B-9B0F-26A9A8174D24}" dt="2023-08-28T11:06:10.959" v="161" actId="1076"/>
        <pc:sldMkLst>
          <pc:docMk/>
          <pc:sldMk cId="944799569" sldId="9134"/>
        </pc:sldMkLst>
        <pc:spChg chg="mod">
          <ac:chgData name="Parvis Kamoletdinov" userId="1a66731c-2a00-465d-b599-e522b1110254" providerId="ADAL" clId="{411DB9F1-F4D8-4F4B-9B0F-26A9A8174D24}" dt="2023-08-28T11:06:10.959" v="161" actId="1076"/>
          <ac:spMkLst>
            <pc:docMk/>
            <pc:sldMk cId="944799569" sldId="9134"/>
            <ac:spMk id="2" creationId="{13D98778-5AE6-490F-E29D-5C9CC31BEA39}"/>
          </ac:spMkLst>
        </pc:spChg>
        <pc:spChg chg="del">
          <ac:chgData name="Parvis Kamoletdinov" userId="1a66731c-2a00-465d-b599-e522b1110254" providerId="ADAL" clId="{411DB9F1-F4D8-4F4B-9B0F-26A9A8174D24}" dt="2023-08-28T10:58:33.033" v="31" actId="478"/>
          <ac:spMkLst>
            <pc:docMk/>
            <pc:sldMk cId="944799569" sldId="9134"/>
            <ac:spMk id="3" creationId="{A007894F-D5F4-ECD9-75C0-304569ABE39A}"/>
          </ac:spMkLst>
        </pc:spChg>
        <pc:spChg chg="mod">
          <ac:chgData name="Parvis Kamoletdinov" userId="1a66731c-2a00-465d-b599-e522b1110254" providerId="ADAL" clId="{411DB9F1-F4D8-4F4B-9B0F-26A9A8174D24}" dt="2023-08-28T11:06:08.785" v="160" actId="1076"/>
          <ac:spMkLst>
            <pc:docMk/>
            <pc:sldMk cId="944799569" sldId="9134"/>
            <ac:spMk id="4" creationId="{62680E14-CF9C-6E3A-ACC6-7241B90D967C}"/>
          </ac:spMkLst>
        </pc:spChg>
      </pc:sldChg>
      <pc:sldChg chg="del">
        <pc:chgData name="Parvis Kamoletdinov" userId="1a66731c-2a00-465d-b599-e522b1110254" providerId="ADAL" clId="{411DB9F1-F4D8-4F4B-9B0F-26A9A8174D24}" dt="2023-08-28T09:52:09.509" v="1" actId="47"/>
        <pc:sldMkLst>
          <pc:docMk/>
          <pc:sldMk cId="2782112965" sldId="9135"/>
        </pc:sldMkLst>
      </pc:sldChg>
      <pc:sldChg chg="delSp modSp new mod">
        <pc:chgData name="Parvis Kamoletdinov" userId="1a66731c-2a00-465d-b599-e522b1110254" providerId="ADAL" clId="{411DB9F1-F4D8-4F4B-9B0F-26A9A8174D24}" dt="2023-08-29T05:40:12.129" v="940" actId="20577"/>
        <pc:sldMkLst>
          <pc:docMk/>
          <pc:sldMk cId="3435504018" sldId="9135"/>
        </pc:sldMkLst>
        <pc:spChg chg="mod">
          <ac:chgData name="Parvis Kamoletdinov" userId="1a66731c-2a00-465d-b599-e522b1110254" providerId="ADAL" clId="{411DB9F1-F4D8-4F4B-9B0F-26A9A8174D24}" dt="2023-08-28T12:09:21.211" v="909" actId="14100"/>
          <ac:spMkLst>
            <pc:docMk/>
            <pc:sldMk cId="3435504018" sldId="9135"/>
            <ac:spMk id="2" creationId="{075A9FC3-F4B7-C2A2-FBFB-B6A7A9CA575D}"/>
          </ac:spMkLst>
        </pc:spChg>
        <pc:spChg chg="del">
          <ac:chgData name="Parvis Kamoletdinov" userId="1a66731c-2a00-465d-b599-e522b1110254" providerId="ADAL" clId="{411DB9F1-F4D8-4F4B-9B0F-26A9A8174D24}" dt="2023-08-28T11:02:48.291" v="87" actId="478"/>
          <ac:spMkLst>
            <pc:docMk/>
            <pc:sldMk cId="3435504018" sldId="9135"/>
            <ac:spMk id="3" creationId="{C03ACB38-0AED-0C5C-C5CB-7D3DCA1106B2}"/>
          </ac:spMkLst>
        </pc:spChg>
        <pc:spChg chg="mod">
          <ac:chgData name="Parvis Kamoletdinov" userId="1a66731c-2a00-465d-b599-e522b1110254" providerId="ADAL" clId="{411DB9F1-F4D8-4F4B-9B0F-26A9A8174D24}" dt="2023-08-29T05:40:12.129" v="940" actId="20577"/>
          <ac:spMkLst>
            <pc:docMk/>
            <pc:sldMk cId="3435504018" sldId="9135"/>
            <ac:spMk id="4" creationId="{2C842D96-8177-59EE-7891-0FA677A1FC06}"/>
          </ac:spMkLst>
        </pc:spChg>
      </pc:sldChg>
      <pc:sldChg chg="addSp delSp modSp new mod">
        <pc:chgData name="Parvis Kamoletdinov" userId="1a66731c-2a00-465d-b599-e522b1110254" providerId="ADAL" clId="{411DB9F1-F4D8-4F4B-9B0F-26A9A8174D24}" dt="2023-08-30T07:52:47.193" v="1391" actId="20577"/>
        <pc:sldMkLst>
          <pc:docMk/>
          <pc:sldMk cId="210814826" sldId="9136"/>
        </pc:sldMkLst>
        <pc:spChg chg="mod">
          <ac:chgData name="Parvis Kamoletdinov" userId="1a66731c-2a00-465d-b599-e522b1110254" providerId="ADAL" clId="{411DB9F1-F4D8-4F4B-9B0F-26A9A8174D24}" dt="2023-08-30T07:52:47.193" v="1391" actId="20577"/>
          <ac:spMkLst>
            <pc:docMk/>
            <pc:sldMk cId="210814826" sldId="9136"/>
            <ac:spMk id="2" creationId="{4AE7A0DA-484C-CB91-FF0E-351B275F3DFD}"/>
          </ac:spMkLst>
        </pc:spChg>
        <pc:spChg chg="del">
          <ac:chgData name="Parvis Kamoletdinov" userId="1a66731c-2a00-465d-b599-e522b1110254" providerId="ADAL" clId="{411DB9F1-F4D8-4F4B-9B0F-26A9A8174D24}" dt="2023-08-29T05:39:44.442" v="911" actId="478"/>
          <ac:spMkLst>
            <pc:docMk/>
            <pc:sldMk cId="210814826" sldId="9136"/>
            <ac:spMk id="3" creationId="{03FF3C36-502E-858F-8C67-BA93B14BA722}"/>
          </ac:spMkLst>
        </pc:spChg>
        <pc:spChg chg="mod">
          <ac:chgData name="Parvis Kamoletdinov" userId="1a66731c-2a00-465d-b599-e522b1110254" providerId="ADAL" clId="{411DB9F1-F4D8-4F4B-9B0F-26A9A8174D24}" dt="2023-08-29T05:40:37.094" v="964" actId="1076"/>
          <ac:spMkLst>
            <pc:docMk/>
            <pc:sldMk cId="210814826" sldId="9136"/>
            <ac:spMk id="4" creationId="{A8131A05-DB60-4F6C-2B19-4986F5153F4A}"/>
          </ac:spMkLst>
        </pc:spChg>
        <pc:graphicFrameChg chg="add del mod modGraphic">
          <ac:chgData name="Parvis Kamoletdinov" userId="1a66731c-2a00-465d-b599-e522b1110254" providerId="ADAL" clId="{411DB9F1-F4D8-4F4B-9B0F-26A9A8174D24}" dt="2023-08-29T08:47:08.904" v="970"/>
          <ac:graphicFrameMkLst>
            <pc:docMk/>
            <pc:sldMk cId="210814826" sldId="9136"/>
            <ac:graphicFrameMk id="5" creationId="{F3A63A4A-7C9B-7562-6ED0-FBBBD835F418}"/>
          </ac:graphicFrameMkLst>
        </pc:graphicFrameChg>
        <pc:graphicFrameChg chg="add del mod modGraphic">
          <ac:chgData name="Parvis Kamoletdinov" userId="1a66731c-2a00-465d-b599-e522b1110254" providerId="ADAL" clId="{411DB9F1-F4D8-4F4B-9B0F-26A9A8174D24}" dt="2023-08-29T09:00:33.769" v="991" actId="478"/>
          <ac:graphicFrameMkLst>
            <pc:docMk/>
            <pc:sldMk cId="210814826" sldId="9136"/>
            <ac:graphicFrameMk id="6" creationId="{7E8CC08D-2B4F-674D-0478-F5472058AC5A}"/>
          </ac:graphicFrameMkLst>
        </pc:graphicFrameChg>
        <pc:graphicFrameChg chg="add mod modGraphic">
          <ac:chgData name="Parvis Kamoletdinov" userId="1a66731c-2a00-465d-b599-e522b1110254" providerId="ADAL" clId="{411DB9F1-F4D8-4F4B-9B0F-26A9A8174D24}" dt="2023-08-29T10:34:47.532" v="1338" actId="1076"/>
          <ac:graphicFrameMkLst>
            <pc:docMk/>
            <pc:sldMk cId="210814826" sldId="9136"/>
            <ac:graphicFrameMk id="7" creationId="{3ECCF2E8-CA23-F30F-63F3-B5E79ABEDB8C}"/>
          </ac:graphicFrameMkLst>
        </pc:graphicFrameChg>
      </pc:sldChg>
      <pc:sldChg chg="addSp delSp modSp new mod">
        <pc:chgData name="Parvis Kamoletdinov" userId="1a66731c-2a00-465d-b599-e522b1110254" providerId="ADAL" clId="{411DB9F1-F4D8-4F4B-9B0F-26A9A8174D24}" dt="2023-08-30T11:22:42.892" v="3444" actId="20577"/>
        <pc:sldMkLst>
          <pc:docMk/>
          <pc:sldMk cId="299843707" sldId="9137"/>
        </pc:sldMkLst>
        <pc:spChg chg="mod">
          <ac:chgData name="Parvis Kamoletdinov" userId="1a66731c-2a00-465d-b599-e522b1110254" providerId="ADAL" clId="{411DB9F1-F4D8-4F4B-9B0F-26A9A8174D24}" dt="2023-08-30T11:22:42.892" v="3444" actId="20577"/>
          <ac:spMkLst>
            <pc:docMk/>
            <pc:sldMk cId="299843707" sldId="9137"/>
            <ac:spMk id="2" creationId="{A7CAFBD6-5A2E-E486-AB7F-DA54105080E7}"/>
          </ac:spMkLst>
        </pc:spChg>
        <pc:spChg chg="del">
          <ac:chgData name="Parvis Kamoletdinov" userId="1a66731c-2a00-465d-b599-e522b1110254" providerId="ADAL" clId="{411DB9F1-F4D8-4F4B-9B0F-26A9A8174D24}" dt="2023-08-30T07:54:05.703" v="1506" actId="478"/>
          <ac:spMkLst>
            <pc:docMk/>
            <pc:sldMk cId="299843707" sldId="9137"/>
            <ac:spMk id="3" creationId="{CEA4482F-8568-984B-4C44-FB5348BA06E4}"/>
          </ac:spMkLst>
        </pc:spChg>
        <pc:spChg chg="mod">
          <ac:chgData name="Parvis Kamoletdinov" userId="1a66731c-2a00-465d-b599-e522b1110254" providerId="ADAL" clId="{411DB9F1-F4D8-4F4B-9B0F-26A9A8174D24}" dt="2023-08-30T08:43:30.770" v="1644" actId="20577"/>
          <ac:spMkLst>
            <pc:docMk/>
            <pc:sldMk cId="299843707" sldId="9137"/>
            <ac:spMk id="4" creationId="{7DDDCA82-1745-ACE4-734E-9E5B25ACA46C}"/>
          </ac:spMkLst>
        </pc:spChg>
        <pc:picChg chg="add del mod ord">
          <ac:chgData name="Parvis Kamoletdinov" userId="1a66731c-2a00-465d-b599-e522b1110254" providerId="ADAL" clId="{411DB9F1-F4D8-4F4B-9B0F-26A9A8174D24}" dt="2023-08-30T08:45:22.305" v="1645" actId="478"/>
          <ac:picMkLst>
            <pc:docMk/>
            <pc:sldMk cId="299843707" sldId="9137"/>
            <ac:picMk id="6" creationId="{A708B0F9-0917-81CB-541B-920643418333}"/>
          </ac:picMkLst>
        </pc:picChg>
        <pc:picChg chg="add mod ord">
          <ac:chgData name="Parvis Kamoletdinov" userId="1a66731c-2a00-465d-b599-e522b1110254" providerId="ADAL" clId="{411DB9F1-F4D8-4F4B-9B0F-26A9A8174D24}" dt="2023-08-30T08:45:47.482" v="1650" actId="1076"/>
          <ac:picMkLst>
            <pc:docMk/>
            <pc:sldMk cId="299843707" sldId="9137"/>
            <ac:picMk id="8" creationId="{70073442-2928-E2D2-7398-A689B8F6F7D8}"/>
          </ac:picMkLst>
        </pc:picChg>
      </pc:sldChg>
      <pc:sldChg chg="addSp delSp modSp new mod">
        <pc:chgData name="Parvis Kamoletdinov" userId="1a66731c-2a00-465d-b599-e522b1110254" providerId="ADAL" clId="{411DB9F1-F4D8-4F4B-9B0F-26A9A8174D24}" dt="2023-09-04T06:16:54.689" v="4007" actId="1076"/>
        <pc:sldMkLst>
          <pc:docMk/>
          <pc:sldMk cId="258410748" sldId="9138"/>
        </pc:sldMkLst>
        <pc:spChg chg="mod">
          <ac:chgData name="Parvis Kamoletdinov" userId="1a66731c-2a00-465d-b599-e522b1110254" providerId="ADAL" clId="{411DB9F1-F4D8-4F4B-9B0F-26A9A8174D24}" dt="2023-09-04T06:13:34.120" v="3843" actId="20577"/>
          <ac:spMkLst>
            <pc:docMk/>
            <pc:sldMk cId="258410748" sldId="9138"/>
            <ac:spMk id="2" creationId="{8DDEEA49-4505-81DB-965F-1E2A41DEE923}"/>
          </ac:spMkLst>
        </pc:spChg>
        <pc:spChg chg="del">
          <ac:chgData name="Parvis Kamoletdinov" userId="1a66731c-2a00-465d-b599-e522b1110254" providerId="ADAL" clId="{411DB9F1-F4D8-4F4B-9B0F-26A9A8174D24}" dt="2023-08-30T09:44:13.845" v="1960" actId="478"/>
          <ac:spMkLst>
            <pc:docMk/>
            <pc:sldMk cId="258410748" sldId="9138"/>
            <ac:spMk id="3" creationId="{0FC2FFD0-593F-55E5-1F8E-38131E3083C2}"/>
          </ac:spMkLst>
        </pc:spChg>
        <pc:spChg chg="mod">
          <ac:chgData name="Parvis Kamoletdinov" userId="1a66731c-2a00-465d-b599-e522b1110254" providerId="ADAL" clId="{411DB9F1-F4D8-4F4B-9B0F-26A9A8174D24}" dt="2023-09-04T06:16:54.689" v="4007" actId="1076"/>
          <ac:spMkLst>
            <pc:docMk/>
            <pc:sldMk cId="258410748" sldId="9138"/>
            <ac:spMk id="4" creationId="{9E7AA37F-8CEE-0724-31F8-7F2332BEEF82}"/>
          </ac:spMkLst>
        </pc:spChg>
        <pc:picChg chg="add del">
          <ac:chgData name="Parvis Kamoletdinov" userId="1a66731c-2a00-465d-b599-e522b1110254" providerId="ADAL" clId="{411DB9F1-F4D8-4F4B-9B0F-26A9A8174D24}" dt="2023-08-30T10:07:46.199" v="2113" actId="478"/>
          <ac:picMkLst>
            <pc:docMk/>
            <pc:sldMk cId="258410748" sldId="9138"/>
            <ac:picMk id="6" creationId="{51EC35A6-155F-08B5-24E7-9A60205CD190}"/>
          </ac:picMkLst>
        </pc:picChg>
      </pc:sldChg>
      <pc:sldChg chg="delSp modSp new mod">
        <pc:chgData name="Parvis Kamoletdinov" userId="1a66731c-2a00-465d-b599-e522b1110254" providerId="ADAL" clId="{411DB9F1-F4D8-4F4B-9B0F-26A9A8174D24}" dt="2023-09-04T06:17:13.031" v="4008" actId="20577"/>
        <pc:sldMkLst>
          <pc:docMk/>
          <pc:sldMk cId="3880138028" sldId="9139"/>
        </pc:sldMkLst>
        <pc:spChg chg="mod">
          <ac:chgData name="Parvis Kamoletdinov" userId="1a66731c-2a00-465d-b599-e522b1110254" providerId="ADAL" clId="{411DB9F1-F4D8-4F4B-9B0F-26A9A8174D24}" dt="2023-09-01T10:29:21.323" v="3506" actId="20577"/>
          <ac:spMkLst>
            <pc:docMk/>
            <pc:sldMk cId="3880138028" sldId="9139"/>
            <ac:spMk id="2" creationId="{04F85DC9-1011-323B-71DD-432B00B54B41}"/>
          </ac:spMkLst>
        </pc:spChg>
        <pc:spChg chg="del">
          <ac:chgData name="Parvis Kamoletdinov" userId="1a66731c-2a00-465d-b599-e522b1110254" providerId="ADAL" clId="{411DB9F1-F4D8-4F4B-9B0F-26A9A8174D24}" dt="2023-08-30T10:56:35.649" v="2709" actId="478"/>
          <ac:spMkLst>
            <pc:docMk/>
            <pc:sldMk cId="3880138028" sldId="9139"/>
            <ac:spMk id="3" creationId="{1197C931-A704-14DA-7ED0-A886ACF4E8B6}"/>
          </ac:spMkLst>
        </pc:spChg>
        <pc:spChg chg="mod">
          <ac:chgData name="Parvis Kamoletdinov" userId="1a66731c-2a00-465d-b599-e522b1110254" providerId="ADAL" clId="{411DB9F1-F4D8-4F4B-9B0F-26A9A8174D24}" dt="2023-09-04T06:17:13.031" v="4008" actId="20577"/>
          <ac:spMkLst>
            <pc:docMk/>
            <pc:sldMk cId="3880138028" sldId="9139"/>
            <ac:spMk id="4" creationId="{1BF1B968-9BE1-28A8-4BA4-253696775DFB}"/>
          </ac:spMkLst>
        </pc:spChg>
      </pc:sldChg>
      <pc:sldChg chg="addSp delSp modSp new mod modClrScheme chgLayout">
        <pc:chgData name="Parvis Kamoletdinov" userId="1a66731c-2a00-465d-b599-e522b1110254" providerId="ADAL" clId="{411DB9F1-F4D8-4F4B-9B0F-26A9A8174D24}" dt="2023-09-04T06:13:10.784" v="3837" actId="20577"/>
        <pc:sldMkLst>
          <pc:docMk/>
          <pc:sldMk cId="1167501217" sldId="9140"/>
        </pc:sldMkLst>
        <pc:spChg chg="del">
          <ac:chgData name="Parvis Kamoletdinov" userId="1a66731c-2a00-465d-b599-e522b1110254" providerId="ADAL" clId="{411DB9F1-F4D8-4F4B-9B0F-26A9A8174D24}" dt="2023-09-04T05:58:48.983" v="3508" actId="478"/>
          <ac:spMkLst>
            <pc:docMk/>
            <pc:sldMk cId="1167501217" sldId="9140"/>
            <ac:spMk id="2" creationId="{1CCCA6C2-EAAF-8753-2641-EC83D13CDCE5}"/>
          </ac:spMkLst>
        </pc:spChg>
        <pc:spChg chg="del mod">
          <ac:chgData name="Parvis Kamoletdinov" userId="1a66731c-2a00-465d-b599-e522b1110254" providerId="ADAL" clId="{411DB9F1-F4D8-4F4B-9B0F-26A9A8174D24}" dt="2023-09-04T05:58:53.135" v="3510" actId="478"/>
          <ac:spMkLst>
            <pc:docMk/>
            <pc:sldMk cId="1167501217" sldId="9140"/>
            <ac:spMk id="3" creationId="{B94D7DA5-38D5-14A1-64EE-B7D6EEA358EA}"/>
          </ac:spMkLst>
        </pc:spChg>
        <pc:spChg chg="del mod">
          <ac:chgData name="Parvis Kamoletdinov" userId="1a66731c-2a00-465d-b599-e522b1110254" providerId="ADAL" clId="{411DB9F1-F4D8-4F4B-9B0F-26A9A8174D24}" dt="2023-09-04T06:00:15.850" v="3521" actId="26606"/>
          <ac:spMkLst>
            <pc:docMk/>
            <pc:sldMk cId="1167501217" sldId="9140"/>
            <ac:spMk id="4" creationId="{3F073EEE-6840-6A0A-7650-C9B98060AEBE}"/>
          </ac:spMkLst>
        </pc:spChg>
        <pc:spChg chg="add del mod">
          <ac:chgData name="Parvis Kamoletdinov" userId="1a66731c-2a00-465d-b599-e522b1110254" providerId="ADAL" clId="{411DB9F1-F4D8-4F4B-9B0F-26A9A8174D24}" dt="2023-09-04T06:09:31.560" v="3778"/>
          <ac:spMkLst>
            <pc:docMk/>
            <pc:sldMk cId="1167501217" sldId="9140"/>
            <ac:spMk id="6" creationId="{90837452-B719-D479-D051-3965D89E32BE}"/>
          </ac:spMkLst>
        </pc:spChg>
        <pc:spChg chg="add del mod">
          <ac:chgData name="Parvis Kamoletdinov" userId="1a66731c-2a00-465d-b599-e522b1110254" providerId="ADAL" clId="{411DB9F1-F4D8-4F4B-9B0F-26A9A8174D24}" dt="2023-09-04T06:00:32.231" v="3525" actId="478"/>
          <ac:spMkLst>
            <pc:docMk/>
            <pc:sldMk cId="1167501217" sldId="9140"/>
            <ac:spMk id="10" creationId="{F7FDE51F-339B-794C-D304-21FB88A8EB26}"/>
          </ac:spMkLst>
        </pc:spChg>
        <pc:spChg chg="add mod">
          <ac:chgData name="Parvis Kamoletdinov" userId="1a66731c-2a00-465d-b599-e522b1110254" providerId="ADAL" clId="{411DB9F1-F4D8-4F4B-9B0F-26A9A8174D24}" dt="2023-09-04T06:00:56.059" v="3560" actId="14100"/>
          <ac:spMkLst>
            <pc:docMk/>
            <pc:sldMk cId="1167501217" sldId="9140"/>
            <ac:spMk id="12" creationId="{6E6165EC-FF9B-B394-1EC5-474DF6715B70}"/>
          </ac:spMkLst>
        </pc:spChg>
        <pc:graphicFrameChg chg="add mod modGraphic">
          <ac:chgData name="Parvis Kamoletdinov" userId="1a66731c-2a00-465d-b599-e522b1110254" providerId="ADAL" clId="{411DB9F1-F4D8-4F4B-9B0F-26A9A8174D24}" dt="2023-09-04T06:13:10.784" v="3837" actId="20577"/>
          <ac:graphicFrameMkLst>
            <pc:docMk/>
            <pc:sldMk cId="1167501217" sldId="9140"/>
            <ac:graphicFrameMk id="7" creationId="{483BCFA5-7A15-16C0-3789-54E9F02496FE}"/>
          </ac:graphicFrameMkLst>
        </pc:graphicFrameChg>
        <pc:picChg chg="add mod ord">
          <ac:chgData name="Parvis Kamoletdinov" userId="1a66731c-2a00-465d-b599-e522b1110254" providerId="ADAL" clId="{411DB9F1-F4D8-4F4B-9B0F-26A9A8174D24}" dt="2023-09-04T06:00:28.891" v="3524" actId="14100"/>
          <ac:picMkLst>
            <pc:docMk/>
            <pc:sldMk cId="1167501217" sldId="9140"/>
            <ac:picMk id="5" creationId="{3D373EEE-34C6-D95F-7029-FA2635DDC7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4813" y="685800"/>
            <a:ext cx="6048375"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1</a:t>
            </a:fld>
            <a:endParaRPr lang="en-US"/>
          </a:p>
        </p:txBody>
      </p:sp>
    </p:spTree>
    <p:extLst>
      <p:ext uri="{BB962C8B-B14F-4D97-AF65-F5344CB8AC3E}">
        <p14:creationId xmlns:p14="http://schemas.microsoft.com/office/powerpoint/2010/main" val="3808422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3" name="Google Shape;93;p14"/>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45"/>
        <p:cNvGrpSpPr/>
        <p:nvPr/>
      </p:nvGrpSpPr>
      <p:grpSpPr>
        <a:xfrm>
          <a:off x="0" y="0"/>
          <a:ext cx="0" cy="0"/>
          <a:chOff x="0" y="0"/>
          <a:chExt cx="0" cy="0"/>
        </a:xfrm>
      </p:grpSpPr>
      <p:pic>
        <p:nvPicPr>
          <p:cNvPr id="146" name="Google Shape;146;p26" descr="USAID_Logo_White_v02.png"/>
          <p:cNvPicPr preferRelativeResize="0"/>
          <p:nvPr/>
        </p:nvPicPr>
        <p:blipFill rotWithShape="1">
          <a:blip r:embed="rId2">
            <a:alphaModFix/>
          </a:blip>
          <a:srcRect/>
          <a:stretch/>
        </p:blipFill>
        <p:spPr>
          <a:xfrm>
            <a:off x="683805" y="569937"/>
            <a:ext cx="1371600" cy="410902"/>
          </a:xfrm>
          <a:prstGeom prst="rect">
            <a:avLst/>
          </a:prstGeom>
          <a:noFill/>
          <a:ln>
            <a:noFill/>
          </a:ln>
        </p:spPr>
      </p:pic>
      <p:sp>
        <p:nvSpPr>
          <p:cNvPr id="147" name="Google Shape;147;p26"/>
          <p:cNvSpPr txBox="1">
            <a:spLocks noGrp="1"/>
          </p:cNvSpPr>
          <p:nvPr>
            <p:ph type="ctrTitle"/>
          </p:nvPr>
        </p:nvSpPr>
        <p:spPr>
          <a:xfrm>
            <a:off x="685800" y="1601787"/>
            <a:ext cx="3886200" cy="1209781"/>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lt1"/>
              </a:buClr>
              <a:buSzPts val="1400"/>
              <a:buFont typeface="Cabin"/>
              <a:buNone/>
              <a:defRPr sz="2400" b="0" i="0" u="none" strike="noStrike" cap="none">
                <a:solidFill>
                  <a:schemeClr val="lt1"/>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8" name="Google Shape;148;p26"/>
          <p:cNvSpPr txBox="1">
            <a:spLocks noGrp="1"/>
          </p:cNvSpPr>
          <p:nvPr>
            <p:ph type="subTitle" idx="1"/>
          </p:nvPr>
        </p:nvSpPr>
        <p:spPr>
          <a:xfrm>
            <a:off x="685800" y="3135206"/>
            <a:ext cx="3429000" cy="1209781"/>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lt1"/>
              </a:buClr>
              <a:buSzPts val="1600"/>
              <a:buFont typeface="Arial"/>
              <a:buNone/>
              <a:defRPr sz="1600" b="0" i="0" u="none" strike="noStrike" cap="none">
                <a:solidFill>
                  <a:schemeClr val="lt1"/>
                </a:solidFill>
                <a:latin typeface="Cabin"/>
                <a:ea typeface="Cabin"/>
                <a:cs typeface="Cabin"/>
                <a:sym typeface="Cabin"/>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28800" marR="0" lvl="4" indent="0" algn="ctr" rtl="0">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149" name="Google Shape;149;p26"/>
          <p:cNvCxnSpPr/>
          <p:nvPr/>
        </p:nvCxnSpPr>
        <p:spPr>
          <a:xfrm>
            <a:off x="746760" y="2973387"/>
            <a:ext cx="320040" cy="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1143000" y="534987"/>
            <a:ext cx="5486400" cy="46166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rgbClr val="FFFFFF"/>
              </a:buClr>
              <a:buSzPts val="1400"/>
              <a:buFont typeface="Cabin"/>
              <a:buNone/>
              <a:defRPr sz="2400" b="0" i="0" u="none" strike="noStrike" cap="none">
                <a:solidFill>
                  <a:srgbClr val="FFFFF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52" name="Google Shape;152;p27" descr="USAID_Logo_White_v02.png"/>
          <p:cNvPicPr preferRelativeResize="0"/>
          <p:nvPr/>
        </p:nvPicPr>
        <p:blipFill rotWithShape="1">
          <a:blip r:embed="rId2">
            <a:alphaModFix/>
          </a:blip>
          <a:srcRect/>
          <a:stretch/>
        </p:blipFill>
        <p:spPr>
          <a:xfrm>
            <a:off x="683805" y="4344987"/>
            <a:ext cx="1371600" cy="410902"/>
          </a:xfrm>
          <a:prstGeom prst="rect">
            <a:avLst/>
          </a:prstGeom>
          <a:noFill/>
          <a:ln>
            <a:noFill/>
          </a:ln>
        </p:spPr>
      </p:pic>
      <p:cxnSp>
        <p:nvCxnSpPr>
          <p:cNvPr id="153" name="Google Shape;153;p27"/>
          <p:cNvCxnSpPr/>
          <p:nvPr/>
        </p:nvCxnSpPr>
        <p:spPr>
          <a:xfrm>
            <a:off x="746760" y="687387"/>
            <a:ext cx="32004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6" name="Google Shape;156;p28"/>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57"/>
        <p:cNvGrpSpPr/>
        <p:nvPr/>
      </p:nvGrpSpPr>
      <p:grpSpPr>
        <a:xfrm>
          <a:off x="0" y="0"/>
          <a:ext cx="0" cy="0"/>
          <a:chOff x="0" y="0"/>
          <a:chExt cx="0" cy="0"/>
        </a:xfrm>
      </p:grpSpPr>
      <p:sp>
        <p:nvSpPr>
          <p:cNvPr id="158" name="Google Shape;158;p29"/>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59" name="Google Shape;159;p29"/>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60" name="Google Shape;160;p29"/>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61"/>
        <p:cNvGrpSpPr/>
        <p:nvPr/>
      </p:nvGrpSpPr>
      <p:grpSpPr>
        <a:xfrm>
          <a:off x="0" y="0"/>
          <a:ext cx="0" cy="0"/>
          <a:chOff x="0" y="0"/>
          <a:chExt cx="0" cy="0"/>
        </a:xfrm>
      </p:grpSpPr>
      <p:sp>
        <p:nvSpPr>
          <p:cNvPr id="162" name="Google Shape;162;p30"/>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63" name="Google Shape;163;p30"/>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64" name="Google Shape;164;p30"/>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65" name="Google Shape;165;p30"/>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66"/>
        <p:cNvGrpSpPr/>
        <p:nvPr/>
      </p:nvGrpSpPr>
      <p:grpSpPr>
        <a:xfrm>
          <a:off x="0" y="0"/>
          <a:ext cx="0" cy="0"/>
          <a:chOff x="0" y="0"/>
          <a:chExt cx="0" cy="0"/>
        </a:xfrm>
      </p:grpSpPr>
      <p:sp>
        <p:nvSpPr>
          <p:cNvPr id="167" name="Google Shape;167;p31"/>
          <p:cNvSpPr>
            <a:spLocks noGrp="1"/>
          </p:cNvSpPr>
          <p:nvPr>
            <p:ph type="pic" idx="2"/>
          </p:nvPr>
        </p:nvSpPr>
        <p:spPr>
          <a:xfrm>
            <a:off x="152400" y="2592387"/>
            <a:ext cx="8839200" cy="2440594"/>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8" name="Google Shape;168;p31"/>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9" name="Google Shape;169;p31"/>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0" name="Google Shape;170;p3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71"/>
        <p:cNvGrpSpPr/>
        <p:nvPr/>
      </p:nvGrpSpPr>
      <p:grpSpPr>
        <a:xfrm>
          <a:off x="0" y="0"/>
          <a:ext cx="0" cy="0"/>
          <a:chOff x="0" y="0"/>
          <a:chExt cx="0" cy="0"/>
        </a:xfrm>
      </p:grpSpPr>
      <p:sp>
        <p:nvSpPr>
          <p:cNvPr id="172" name="Google Shape;172;p32"/>
          <p:cNvSpPr>
            <a:spLocks noGrp="1"/>
          </p:cNvSpPr>
          <p:nvPr>
            <p:ph type="pic" idx="2"/>
          </p:nvPr>
        </p:nvSpPr>
        <p:spPr>
          <a:xfrm>
            <a:off x="4572000" y="153988"/>
            <a:ext cx="4419600" cy="4876800"/>
          </a:xfrm>
          <a:prstGeom prst="rect">
            <a:avLst/>
          </a:prstGeom>
          <a:solidFill>
            <a:srgbClr val="FFFFFF"/>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3" name="Google Shape;173;p32"/>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4" name="Google Shape;174;p32"/>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5" name="Google Shape;175;p32"/>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76"/>
        <p:cNvGrpSpPr/>
        <p:nvPr/>
      </p:nvGrpSpPr>
      <p:grpSpPr>
        <a:xfrm>
          <a:off x="0" y="0"/>
          <a:ext cx="0" cy="0"/>
          <a:chOff x="0" y="0"/>
          <a:chExt cx="0" cy="0"/>
        </a:xfrm>
      </p:grpSpPr>
      <p:sp>
        <p:nvSpPr>
          <p:cNvPr id="177" name="Google Shape;177;p33"/>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8" name="Google Shape;178;p33"/>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9" name="Google Shape;179;p33"/>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80"/>
        <p:cNvGrpSpPr/>
        <p:nvPr/>
      </p:nvGrpSpPr>
      <p:grpSpPr>
        <a:xfrm>
          <a:off x="0" y="0"/>
          <a:ext cx="0" cy="0"/>
          <a:chOff x="0" y="0"/>
          <a:chExt cx="0" cy="0"/>
        </a:xfrm>
      </p:grpSpPr>
      <p:sp>
        <p:nvSpPr>
          <p:cNvPr id="181" name="Google Shape;181;p34"/>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2" name="Google Shape;182;p34"/>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83"/>
        <p:cNvGrpSpPr/>
        <p:nvPr/>
      </p:nvGrpSpPr>
      <p:grpSpPr>
        <a:xfrm>
          <a:off x="0" y="0"/>
          <a:ext cx="0" cy="0"/>
          <a:chOff x="0" y="0"/>
          <a:chExt cx="0" cy="0"/>
        </a:xfrm>
      </p:grpSpPr>
      <p:sp>
        <p:nvSpPr>
          <p:cNvPr id="184" name="Google Shape;184;p35"/>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85" name="Google Shape;185;p35"/>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86" name="Google Shape;186;p35"/>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111"/>
        <p:cNvGrpSpPr/>
        <p:nvPr/>
      </p:nvGrpSpPr>
      <p:grpSpPr>
        <a:xfrm>
          <a:off x="0" y="0"/>
          <a:ext cx="0" cy="0"/>
          <a:chOff x="0" y="0"/>
          <a:chExt cx="0" cy="0"/>
        </a:xfrm>
      </p:grpSpPr>
      <p:sp>
        <p:nvSpPr>
          <p:cNvPr id="112" name="Google Shape;112;p18"/>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13" name="Google Shape;113;p18"/>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14" name="Google Shape;114;p18"/>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87"/>
        <p:cNvGrpSpPr/>
        <p:nvPr/>
      </p:nvGrpSpPr>
      <p:grpSpPr>
        <a:xfrm>
          <a:off x="0" y="0"/>
          <a:ext cx="0" cy="0"/>
          <a:chOff x="0" y="0"/>
          <a:chExt cx="0" cy="0"/>
        </a:xfrm>
      </p:grpSpPr>
      <p:sp>
        <p:nvSpPr>
          <p:cNvPr id="188" name="Google Shape;188;p36"/>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89" name="Google Shape;189;p36"/>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90" name="Google Shape;190;p36"/>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91" name="Google Shape;191;p36"/>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92"/>
        <p:cNvGrpSpPr/>
        <p:nvPr/>
      </p:nvGrpSpPr>
      <p:grpSpPr>
        <a:xfrm>
          <a:off x="0" y="0"/>
          <a:ext cx="0" cy="0"/>
          <a:chOff x="0" y="0"/>
          <a:chExt cx="0" cy="0"/>
        </a:xfrm>
      </p:grpSpPr>
      <p:sp>
        <p:nvSpPr>
          <p:cNvPr id="193" name="Google Shape;193;p37"/>
          <p:cNvSpPr>
            <a:spLocks noGrp="1"/>
          </p:cNvSpPr>
          <p:nvPr>
            <p:ph type="pic" idx="2"/>
          </p:nvPr>
        </p:nvSpPr>
        <p:spPr>
          <a:xfrm>
            <a:off x="152400" y="2592387"/>
            <a:ext cx="8839200" cy="24405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2"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2"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4" name="Google Shape;194;p37"/>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5" name="Google Shape;195;p37"/>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6" name="Google Shape;196;p37"/>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97"/>
        <p:cNvGrpSpPr/>
        <p:nvPr/>
      </p:nvGrpSpPr>
      <p:grpSpPr>
        <a:xfrm>
          <a:off x="0" y="0"/>
          <a:ext cx="0" cy="0"/>
          <a:chOff x="0" y="0"/>
          <a:chExt cx="0" cy="0"/>
        </a:xfrm>
      </p:grpSpPr>
      <p:sp>
        <p:nvSpPr>
          <p:cNvPr id="198" name="Google Shape;198;p38"/>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9" name="Google Shape;199;p38"/>
          <p:cNvSpPr txBox="1">
            <a:spLocks noGrp="1"/>
          </p:cNvSpPr>
          <p:nvPr>
            <p:ph type="dt" idx="10"/>
          </p:nvPr>
        </p:nvSpPr>
        <p:spPr>
          <a:xfrm>
            <a:off x="152400" y="4844639"/>
            <a:ext cx="2133600" cy="186148"/>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00" name="Google Shape;200;p38"/>
          <p:cNvSpPr txBox="1">
            <a:spLocks noGrp="1"/>
          </p:cNvSpPr>
          <p:nvPr>
            <p:ph type="sldNum" idx="12"/>
          </p:nvPr>
        </p:nvSpPr>
        <p:spPr>
          <a:xfrm>
            <a:off x="6858000" y="4844639"/>
            <a:ext cx="2133600" cy="18614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
        <p:nvSpPr>
          <p:cNvPr id="201" name="Google Shape;201;p38"/>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02" name="Google Shape;202;p38"/>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03" name="Google Shape;203;p38"/>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204"/>
        <p:cNvGrpSpPr/>
        <p:nvPr/>
      </p:nvGrpSpPr>
      <p:grpSpPr>
        <a:xfrm>
          <a:off x="0" y="0"/>
          <a:ext cx="0" cy="0"/>
          <a:chOff x="0" y="0"/>
          <a:chExt cx="0" cy="0"/>
        </a:xfrm>
      </p:grpSpPr>
      <p:sp>
        <p:nvSpPr>
          <p:cNvPr id="205" name="Google Shape;205;p39"/>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06" name="Google Shape;206;p39"/>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07" name="Google Shape;207;p39"/>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18477"/>
            <a:ext cx="1828800" cy="411282"/>
          </a:xfrm>
          <a:prstGeom prst="rect">
            <a:avLst/>
          </a:prstGeom>
        </p:spPr>
      </p:pic>
      <p:sp>
        <p:nvSpPr>
          <p:cNvPr id="8" name="Date Placeholder 3"/>
          <p:cNvSpPr>
            <a:spLocks noGrp="1"/>
          </p:cNvSpPr>
          <p:nvPr>
            <p:ph type="dt" sz="half" idx="2"/>
          </p:nvPr>
        </p:nvSpPr>
        <p:spPr>
          <a:xfrm>
            <a:off x="152400" y="4918641"/>
            <a:ext cx="2133600" cy="162224"/>
          </a:xfrm>
          <a:prstGeom prst="rect">
            <a:avLst/>
          </a:prstGeom>
        </p:spPr>
        <p:txBody>
          <a:bodyPr vert="horz" lIns="91440" tIns="45720" rIns="91440" bIns="45720" rtlCol="0" anchor="ctr">
            <a:spAutoFit/>
          </a:bodyPr>
          <a:lstStyle>
            <a:lvl1pPr algn="l">
              <a:defRPr sz="454" b="0" i="0">
                <a:solidFill>
                  <a:srgbClr val="FFFFFF"/>
                </a:solidFill>
                <a:latin typeface="Gill Sans MT"/>
                <a:cs typeface="Gill Sans MT"/>
              </a:defRPr>
            </a:lvl1pPr>
          </a:lstStyle>
          <a:p>
            <a:fld id="{EB2C8F94-9D67-854F-8417-3B884156945E}" type="datetime1">
              <a:rPr lang="en-US" smtClean="0"/>
              <a:pPr/>
              <a:t>9/4/2023</a:t>
            </a:fld>
            <a:endParaRPr lang="en-US"/>
          </a:p>
        </p:txBody>
      </p:sp>
      <p:sp>
        <p:nvSpPr>
          <p:cNvPr id="9" name="Footer Placeholder 4"/>
          <p:cNvSpPr>
            <a:spLocks noGrp="1"/>
          </p:cNvSpPr>
          <p:nvPr>
            <p:ph type="ftr" sz="quarter" idx="3"/>
          </p:nvPr>
        </p:nvSpPr>
        <p:spPr>
          <a:xfrm>
            <a:off x="3124200" y="4918641"/>
            <a:ext cx="2895600" cy="162224"/>
          </a:xfrm>
          <a:prstGeom prst="rect">
            <a:avLst/>
          </a:prstGeom>
        </p:spPr>
        <p:txBody>
          <a:bodyPr vert="horz" lIns="91440" tIns="45720" rIns="91440" bIns="45720" rtlCol="0" anchor="ctr">
            <a:spAutoFit/>
          </a:bodyPr>
          <a:lstStyle>
            <a:lvl1pPr algn="ctr">
              <a:defRPr sz="454"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918641"/>
            <a:ext cx="2133600" cy="162224"/>
          </a:xfrm>
          <a:prstGeom prst="rect">
            <a:avLst/>
          </a:prstGeom>
        </p:spPr>
        <p:txBody>
          <a:bodyPr vert="horz" lIns="91440" tIns="45720" rIns="91440" bIns="45720" rtlCol="0" anchor="ctr">
            <a:spAutoFit/>
          </a:bodyPr>
          <a:lstStyle>
            <a:lvl1pPr algn="r">
              <a:defRPr sz="454"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1613041"/>
            <a:ext cx="5486400" cy="1209781"/>
          </a:xfrm>
        </p:spPr>
        <p:txBody>
          <a:bodyPr anchor="b" anchorCtr="0">
            <a:normAutofit/>
          </a:bodyPr>
          <a:lstStyle>
            <a:lvl1pPr>
              <a:defRPr sz="2419">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3110865"/>
            <a:ext cx="3429000" cy="1209781"/>
          </a:xfrm>
        </p:spPr>
        <p:txBody>
          <a:bodyPr>
            <a:normAutofit/>
          </a:bodyPr>
          <a:lstStyle>
            <a:lvl1pPr marL="0" indent="0" algn="l">
              <a:buNone/>
              <a:defRPr sz="1361">
                <a:solidFill>
                  <a:srgbClr val="FFFFFF"/>
                </a:solidFill>
              </a:defRPr>
            </a:lvl1pPr>
            <a:lvl2pPr marL="345643" indent="0" algn="ctr">
              <a:buNone/>
              <a:defRPr>
                <a:solidFill>
                  <a:schemeClr val="tx1">
                    <a:tint val="75000"/>
                  </a:schemeClr>
                </a:solidFill>
              </a:defRPr>
            </a:lvl2pPr>
            <a:lvl3pPr marL="691286" indent="0" algn="ctr">
              <a:buNone/>
              <a:defRPr>
                <a:solidFill>
                  <a:schemeClr val="tx1">
                    <a:tint val="75000"/>
                  </a:schemeClr>
                </a:solidFill>
              </a:defRPr>
            </a:lvl3pPr>
            <a:lvl4pPr marL="1036930" indent="0" algn="ctr">
              <a:buNone/>
              <a:defRPr>
                <a:solidFill>
                  <a:schemeClr val="tx1">
                    <a:tint val="75000"/>
                  </a:schemeClr>
                </a:solidFill>
              </a:defRPr>
            </a:lvl4pPr>
            <a:lvl5pPr marL="1382573" indent="0" algn="ctr">
              <a:buNone/>
              <a:defRPr>
                <a:solidFill>
                  <a:schemeClr val="tx1">
                    <a:tint val="75000"/>
                  </a:schemeClr>
                </a:solidFill>
              </a:defRPr>
            </a:lvl5pPr>
            <a:lvl6pPr marL="1728216" indent="0" algn="ctr">
              <a:buNone/>
              <a:defRPr>
                <a:solidFill>
                  <a:schemeClr val="tx1">
                    <a:tint val="75000"/>
                  </a:schemeClr>
                </a:solidFill>
              </a:defRPr>
            </a:lvl6pPr>
            <a:lvl7pPr marL="2073859" indent="0" algn="ctr">
              <a:buNone/>
              <a:defRPr>
                <a:solidFill>
                  <a:schemeClr val="tx1">
                    <a:tint val="75000"/>
                  </a:schemeClr>
                </a:solidFill>
              </a:defRPr>
            </a:lvl7pPr>
            <a:lvl8pPr marL="2419502" indent="0" algn="ctr">
              <a:buNone/>
              <a:defRPr>
                <a:solidFill>
                  <a:schemeClr val="tx1">
                    <a:tint val="75000"/>
                  </a:schemeClr>
                </a:solidFill>
              </a:defRPr>
            </a:lvl8pPr>
            <a:lvl9pPr marL="2765146"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2938039"/>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5023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Red/Gray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09781"/>
            <a:ext cx="7772400" cy="3456517"/>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4918641"/>
            <a:ext cx="2133600" cy="162224"/>
          </a:xfrm>
          <a:prstGeom prst="rect">
            <a:avLst/>
          </a:prstGeom>
        </p:spPr>
        <p:txBody>
          <a:bodyPr vert="horz" lIns="91440" tIns="45720" rIns="91440" bIns="45720" rtlCol="0" anchor="ctr">
            <a:spAutoFit/>
          </a:bodyPr>
          <a:lstStyle>
            <a:lvl1pPr algn="l">
              <a:defRPr sz="454" b="0" i="0">
                <a:solidFill>
                  <a:srgbClr val="6C6463"/>
                </a:solidFill>
                <a:latin typeface="Gill Sans MT"/>
                <a:cs typeface="Gill Sans MT"/>
              </a:defRPr>
            </a:lvl1pPr>
          </a:lstStyle>
          <a:p>
            <a:fld id="{414FB1AD-D69E-B741-965A-0BAE826C2FA6}" type="datetime1">
              <a:rPr lang="en-US" smtClean="0"/>
              <a:pPr/>
              <a:t>9/4/2023</a:t>
            </a:fld>
            <a:endParaRPr lang="en-US"/>
          </a:p>
        </p:txBody>
      </p:sp>
      <p:sp>
        <p:nvSpPr>
          <p:cNvPr id="9" name="Footer Placeholder 4"/>
          <p:cNvSpPr>
            <a:spLocks noGrp="1"/>
          </p:cNvSpPr>
          <p:nvPr>
            <p:ph type="ftr" sz="quarter" idx="3"/>
          </p:nvPr>
        </p:nvSpPr>
        <p:spPr>
          <a:xfrm>
            <a:off x="3124200" y="4918641"/>
            <a:ext cx="2895600" cy="162224"/>
          </a:xfrm>
          <a:prstGeom prst="rect">
            <a:avLst/>
          </a:prstGeom>
        </p:spPr>
        <p:txBody>
          <a:bodyPr vert="horz" lIns="91440" tIns="45720" rIns="91440" bIns="45720" rtlCol="0" anchor="ctr">
            <a:spAutoFit/>
          </a:bodyPr>
          <a:lstStyle>
            <a:lvl1pPr algn="ctr">
              <a:defRPr sz="454"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918641"/>
            <a:ext cx="2133600" cy="162224"/>
          </a:xfrm>
          <a:prstGeom prst="rect">
            <a:avLst/>
          </a:prstGeom>
        </p:spPr>
        <p:txBody>
          <a:bodyPr vert="horz" lIns="91440" tIns="45720" rIns="91440" bIns="45720" rtlCol="0" anchor="ctr">
            <a:spAutoFit/>
          </a:bodyPr>
          <a:lstStyle>
            <a:lvl1pPr algn="r">
              <a:defRPr sz="454"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82987"/>
            <a:ext cx="7772400" cy="553968"/>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61879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1" y="153988"/>
            <a:ext cx="8839199" cy="4876800"/>
          </a:xfrm>
          <a:prstGeom prst="rect">
            <a:avLst/>
          </a:prstGeom>
        </p:spPr>
      </p:pic>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40C00456-721A-A94C-800A-D5E7EE91C160}" type="datetime1">
              <a:rPr lang="en-US" smtClean="0"/>
              <a:pPr/>
              <a:t>9/4/2023</a:t>
            </a:fld>
            <a:endParaRPr lang="en-US"/>
          </a:p>
        </p:txBody>
      </p:sp>
      <p:sp>
        <p:nvSpPr>
          <p:cNvPr id="10"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8"/>
            <a:ext cx="3886200" cy="1209781"/>
          </a:xfrm>
          <a:effectLst>
            <a:outerShdw blurRad="254000" dir="2700000" algn="tl" rotWithShape="0">
              <a:srgbClr val="000000">
                <a:alpha val="20000"/>
              </a:srgbClr>
            </a:outerShdw>
          </a:effectLst>
        </p:spPr>
        <p:txBody>
          <a:bodyPr anchor="b" anchorCtr="0">
            <a:normAutofit/>
          </a:bodyPr>
          <a:lstStyle>
            <a:lvl1pPr>
              <a:defRPr sz="2381">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587">
                <a:solidFill>
                  <a:schemeClr val="bg1"/>
                </a:solidFill>
              </a:defRPr>
            </a:lvl1pPr>
            <a:lvl2pPr marL="453554" indent="0" algn="ctr">
              <a:buNone/>
              <a:defRPr>
                <a:solidFill>
                  <a:schemeClr val="tx1">
                    <a:tint val="75000"/>
                  </a:schemeClr>
                </a:solidFill>
              </a:defRPr>
            </a:lvl2pPr>
            <a:lvl3pPr marL="907108" indent="0" algn="ctr">
              <a:buNone/>
              <a:defRPr>
                <a:solidFill>
                  <a:schemeClr val="tx1">
                    <a:tint val="75000"/>
                  </a:schemeClr>
                </a:solidFill>
              </a:defRPr>
            </a:lvl3pPr>
            <a:lvl4pPr marL="1360661" indent="0" algn="ctr">
              <a:buNone/>
              <a:defRPr>
                <a:solidFill>
                  <a:schemeClr val="tx1">
                    <a:tint val="75000"/>
                  </a:schemeClr>
                </a:solidFill>
              </a:defRPr>
            </a:lvl4pPr>
            <a:lvl5pPr marL="1814216" indent="0" algn="ctr">
              <a:buNone/>
              <a:defRPr>
                <a:solidFill>
                  <a:schemeClr val="tx1">
                    <a:tint val="75000"/>
                  </a:schemeClr>
                </a:solidFill>
              </a:defRPr>
            </a:lvl5pPr>
            <a:lvl6pPr marL="2267769" indent="0" algn="ctr">
              <a:buNone/>
              <a:defRPr>
                <a:solidFill>
                  <a:schemeClr val="tx1">
                    <a:tint val="75000"/>
                  </a:schemeClr>
                </a:solidFill>
              </a:defRPr>
            </a:lvl6pPr>
            <a:lvl7pPr marL="2721323" indent="0" algn="ctr">
              <a:buNone/>
              <a:defRPr>
                <a:solidFill>
                  <a:schemeClr val="tx1">
                    <a:tint val="75000"/>
                  </a:schemeClr>
                </a:solidFill>
              </a:defRPr>
            </a:lvl7pPr>
            <a:lvl8pPr marL="3174877" indent="0" algn="ctr">
              <a:buNone/>
              <a:defRPr>
                <a:solidFill>
                  <a:schemeClr val="tx1">
                    <a:tint val="75000"/>
                  </a:schemeClr>
                </a:solidFill>
              </a:defRPr>
            </a:lvl8pPr>
            <a:lvl9pPr marL="3628431"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930"/>
            <a:ext cx="2073910" cy="184025"/>
          </a:xfrm>
        </p:spPr>
        <p:txBody>
          <a:bodyPr>
            <a:spAutoFit/>
          </a:bodyPr>
          <a:lstStyle>
            <a:lvl1pPr marL="0" indent="0" algn="r">
              <a:buNone/>
              <a:defRPr sz="596" baseline="0">
                <a:solidFill>
                  <a:schemeClr val="bg1"/>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166121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EB2C8F94-9D67-854F-8417-3B884156945E}" type="datetime1">
              <a:rPr lang="en-US" smtClean="0"/>
              <a:pPr/>
              <a:t>9/4/2023</a:t>
            </a:fld>
            <a:endParaRPr lang="en-US"/>
          </a:p>
        </p:txBody>
      </p:sp>
      <p:sp>
        <p:nvSpPr>
          <p:cNvPr id="9"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8"/>
            <a:ext cx="3886200" cy="1209781"/>
          </a:xfrm>
          <a:effectLst/>
        </p:spPr>
        <p:txBody>
          <a:bodyPr anchor="b" anchorCtr="0">
            <a:normAutofit/>
          </a:bodyPr>
          <a:lstStyle>
            <a:lvl1pPr>
              <a:defRPr sz="2381">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587">
                <a:solidFill>
                  <a:schemeClr val="bg1"/>
                </a:solidFill>
              </a:defRPr>
            </a:lvl1pPr>
            <a:lvl2pPr marL="453554" indent="0" algn="ctr">
              <a:buNone/>
              <a:defRPr>
                <a:solidFill>
                  <a:schemeClr val="tx1">
                    <a:tint val="75000"/>
                  </a:schemeClr>
                </a:solidFill>
              </a:defRPr>
            </a:lvl2pPr>
            <a:lvl3pPr marL="907108" indent="0" algn="ctr">
              <a:buNone/>
              <a:defRPr>
                <a:solidFill>
                  <a:schemeClr val="tx1">
                    <a:tint val="75000"/>
                  </a:schemeClr>
                </a:solidFill>
              </a:defRPr>
            </a:lvl3pPr>
            <a:lvl4pPr marL="1360661" indent="0" algn="ctr">
              <a:buNone/>
              <a:defRPr>
                <a:solidFill>
                  <a:schemeClr val="tx1">
                    <a:tint val="75000"/>
                  </a:schemeClr>
                </a:solidFill>
              </a:defRPr>
            </a:lvl4pPr>
            <a:lvl5pPr marL="1814216" indent="0" algn="ctr">
              <a:buNone/>
              <a:defRPr>
                <a:solidFill>
                  <a:schemeClr val="tx1">
                    <a:tint val="75000"/>
                  </a:schemeClr>
                </a:solidFill>
              </a:defRPr>
            </a:lvl5pPr>
            <a:lvl6pPr marL="2267769" indent="0" algn="ctr">
              <a:buNone/>
              <a:defRPr>
                <a:solidFill>
                  <a:schemeClr val="tx1">
                    <a:tint val="75000"/>
                  </a:schemeClr>
                </a:solidFill>
              </a:defRPr>
            </a:lvl6pPr>
            <a:lvl7pPr marL="2721323" indent="0" algn="ctr">
              <a:buNone/>
              <a:defRPr>
                <a:solidFill>
                  <a:schemeClr val="tx1">
                    <a:tint val="75000"/>
                  </a:schemeClr>
                </a:solidFill>
              </a:defRPr>
            </a:lvl7pPr>
            <a:lvl8pPr marL="3174877" indent="0" algn="ctr">
              <a:buNone/>
              <a:defRPr>
                <a:solidFill>
                  <a:schemeClr val="tx1">
                    <a:tint val="75000"/>
                  </a:schemeClr>
                </a:solidFill>
              </a:defRPr>
            </a:lvl8pPr>
            <a:lvl9pPr marL="3628431"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378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58715"/>
          </a:xfrm>
        </p:spPr>
        <p:txBody>
          <a:bodyPr wrap="square" anchor="t" anchorCtr="0">
            <a:spAutoFit/>
          </a:bodyPr>
          <a:lstStyle>
            <a:lvl1pPr>
              <a:defRPr sz="2381">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5700"/>
            <a:ext cx="2133600" cy="184025"/>
          </a:xfrm>
        </p:spPr>
        <p:txBody>
          <a:bodyPr/>
          <a:lstStyle>
            <a:lvl1pPr>
              <a:defRPr>
                <a:solidFill>
                  <a:srgbClr val="FFFFFF"/>
                </a:solidFill>
              </a:defRPr>
            </a:lvl1pPr>
          </a:lstStyle>
          <a:p>
            <a:fld id="{C3349C05-927F-3348-96DF-9086CF2761D6}" type="datetime1">
              <a:rPr lang="en-US" smtClean="0"/>
              <a:t>9/4/2023</a:t>
            </a:fld>
            <a:endParaRPr lang="en-US"/>
          </a:p>
        </p:txBody>
      </p:sp>
      <p:sp>
        <p:nvSpPr>
          <p:cNvPr id="4" name="Footer Placeholder 3"/>
          <p:cNvSpPr>
            <a:spLocks noGrp="1"/>
          </p:cNvSpPr>
          <p:nvPr>
            <p:ph type="ftr" sz="quarter" idx="11"/>
          </p:nvPr>
        </p:nvSpPr>
        <p:spPr>
          <a:xfrm>
            <a:off x="3124200" y="4845700"/>
            <a:ext cx="2895600" cy="184025"/>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5700"/>
            <a:ext cx="2133600" cy="184025"/>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8025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414FB1AD-D69E-B741-965A-0BAE826C2FA6}" type="datetime1">
              <a:rPr lang="en-US" smtClean="0"/>
              <a:pPr/>
              <a:t>9/4/2023</a:t>
            </a:fld>
            <a:endParaRPr lang="en-US"/>
          </a:p>
        </p:txBody>
      </p:sp>
      <p:sp>
        <p:nvSpPr>
          <p:cNvPr id="9"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5873"/>
            <a:ext cx="7772400" cy="45871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067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15"/>
        <p:cNvGrpSpPr/>
        <p:nvPr/>
      </p:nvGrpSpPr>
      <p:grpSpPr>
        <a:xfrm>
          <a:off x="0" y="0"/>
          <a:ext cx="0" cy="0"/>
          <a:chOff x="0" y="0"/>
          <a:chExt cx="0" cy="0"/>
        </a:xfrm>
      </p:grpSpPr>
      <p:sp>
        <p:nvSpPr>
          <p:cNvPr id="116" name="Google Shape;116;p19"/>
          <p:cNvSpPr>
            <a:spLocks noGrp="1"/>
          </p:cNvSpPr>
          <p:nvPr>
            <p:ph type="pic" idx="2"/>
          </p:nvPr>
        </p:nvSpPr>
        <p:spPr>
          <a:xfrm>
            <a:off x="152400" y="153987"/>
            <a:ext cx="4419600" cy="4876799"/>
          </a:xfrm>
          <a:prstGeom prst="rect">
            <a:avLst/>
          </a:prstGeom>
          <a:solidFill>
            <a:schemeClr val="lt1"/>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17" name="Google Shape;117;p19"/>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18" name="Google Shape;118;p19"/>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AB18E012-EC0C-1649-A039-CB178266D114}"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85872"/>
            <a:ext cx="7772400" cy="45871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15854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AB18E012-EC0C-1649-A039-CB178266D114}"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85872"/>
            <a:ext cx="7772400" cy="45871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74030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39C62A9A-2216-F44B-AFF9-136AA601C377}"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85872"/>
            <a:ext cx="7772400" cy="45871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73138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193355D5-F1DA-0F48-9E7E-0A3FEBF9FF84}" type="datetime1">
              <a:rPr lang="en-US" smtClean="0"/>
              <a:pPr/>
              <a:t>9/4/2023</a:t>
            </a:fld>
            <a:endParaRPr lang="en-US"/>
          </a:p>
        </p:txBody>
      </p:sp>
      <p:sp>
        <p:nvSpPr>
          <p:cNvPr id="10"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329"/>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85872"/>
            <a:ext cx="7772400" cy="45871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698821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008100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chemeClr val="bg1"/>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8"/>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891058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414FB1AD-D69E-B741-965A-0BAE826C2FA6}" type="datetime1">
              <a:rPr lang="en-US" smtClean="0"/>
              <a:pPr/>
              <a:t>9/4/2023</a:t>
            </a:fld>
            <a:endParaRPr lang="en-US"/>
          </a:p>
        </p:txBody>
      </p:sp>
      <p:sp>
        <p:nvSpPr>
          <p:cNvPr id="9"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5873"/>
            <a:ext cx="7772400" cy="45871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28353" marR="0" indent="-228353" algn="l" defTabSz="453554" rtl="0" eaLnBrk="1" fontAlgn="auto" latinLnBrk="0" hangingPunct="1">
              <a:lnSpc>
                <a:spcPct val="100000"/>
              </a:lnSpc>
              <a:spcBef>
                <a:spcPts val="0"/>
              </a:spcBef>
              <a:spcAft>
                <a:spcPts val="794"/>
              </a:spcAft>
              <a:buClrTx/>
              <a:buSzTx/>
              <a:buFont typeface="Arial"/>
              <a:buChar char="•"/>
              <a:tabLst/>
              <a:defRPr/>
            </a:lvl1pPr>
          </a:lstStyle>
          <a:p>
            <a:pPr marL="228353" marR="0" lvl="0" indent="-228353" algn="l" defTabSz="453554" rtl="0" eaLnBrk="1" fontAlgn="auto" latinLnBrk="0" hangingPunct="1">
              <a:lnSpc>
                <a:spcPct val="100000"/>
              </a:lnSpc>
              <a:spcBef>
                <a:spcPts val="0"/>
              </a:spcBef>
              <a:spcAft>
                <a:spcPts val="794"/>
              </a:spcAft>
              <a:buClrTx/>
              <a:buSzTx/>
              <a:buFont typeface="Arial"/>
              <a:buChar char="•"/>
              <a:tabLst/>
              <a:defRPr/>
            </a:pPr>
            <a:r>
              <a:rPr kumimoji="0" lang="en-US" sz="1587"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78757" marR="0" lvl="1" indent="-228353" algn="l" defTabSz="453554" rtl="0" eaLnBrk="1" fontAlgn="auto" latinLnBrk="0" hangingPunct="1">
              <a:lnSpc>
                <a:spcPct val="100000"/>
              </a:lnSpc>
              <a:spcBef>
                <a:spcPts val="0"/>
              </a:spcBef>
              <a:spcAft>
                <a:spcPts val="794"/>
              </a:spcAft>
              <a:buClrTx/>
              <a:buSzTx/>
              <a:buFont typeface="Arial"/>
              <a:buChar char="–"/>
              <a:tabLst/>
              <a:defRPr/>
            </a:pPr>
            <a:r>
              <a:rPr kumimoji="0" lang="en-US" sz="1587"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1806257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AB18E012-EC0C-1649-A039-CB178266D114}"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85872"/>
            <a:ext cx="7772400" cy="45871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150894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39C62A9A-2216-F44B-AFF9-136AA601C377}"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85872"/>
            <a:ext cx="7772400" cy="45871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9268923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193355D5-F1DA-0F48-9E7E-0A3FEBF9FF84}" type="datetime1">
              <a:rPr lang="en-US" smtClean="0"/>
              <a:pPr/>
              <a:t>9/4/2023</a:t>
            </a:fld>
            <a:endParaRPr lang="en-US"/>
          </a:p>
        </p:txBody>
      </p:sp>
      <p:sp>
        <p:nvSpPr>
          <p:cNvPr id="10"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329"/>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85872"/>
            <a:ext cx="7772400" cy="458715"/>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25506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1" name="Google Shape;121;p20"/>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026490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chemeClr val="bg1"/>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8"/>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832427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1" y="153987"/>
            <a:ext cx="8839201" cy="4876800"/>
          </a:xfrm>
          <a:prstGeom prst="rect">
            <a:avLst/>
          </a:prstGeom>
        </p:spPr>
      </p:pic>
      <p:sp>
        <p:nvSpPr>
          <p:cNvPr id="5" name="Text Placeholder 4"/>
          <p:cNvSpPr>
            <a:spLocks noGrp="1"/>
          </p:cNvSpPr>
          <p:nvPr>
            <p:ph type="body" sz="quarter" idx="12" hasCustomPrompt="1"/>
          </p:nvPr>
        </p:nvSpPr>
        <p:spPr>
          <a:xfrm rot="16200000">
            <a:off x="7862313"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3F4168E2-91C5-9646-9F53-5B4E70AF759D}" type="datetime1">
              <a:rPr lang="en-US" smtClean="0"/>
              <a:pPr/>
              <a:t>9/4/2023</a:t>
            </a:fld>
            <a:endParaRPr lang="en-US"/>
          </a:p>
        </p:txBody>
      </p:sp>
      <p:sp>
        <p:nvSpPr>
          <p:cNvPr id="8"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587">
                <a:solidFill>
                  <a:schemeClr val="bg1"/>
                </a:solidFill>
              </a:defRPr>
            </a:lvl1pPr>
            <a:lvl2pPr marL="453554" indent="0" algn="ctr">
              <a:buNone/>
              <a:defRPr>
                <a:solidFill>
                  <a:schemeClr val="tx1">
                    <a:tint val="75000"/>
                  </a:schemeClr>
                </a:solidFill>
              </a:defRPr>
            </a:lvl2pPr>
            <a:lvl3pPr marL="907108" indent="0" algn="ctr">
              <a:buNone/>
              <a:defRPr>
                <a:solidFill>
                  <a:schemeClr val="tx1">
                    <a:tint val="75000"/>
                  </a:schemeClr>
                </a:solidFill>
              </a:defRPr>
            </a:lvl3pPr>
            <a:lvl4pPr marL="1360661" indent="0" algn="ctr">
              <a:buNone/>
              <a:defRPr>
                <a:solidFill>
                  <a:schemeClr val="tx1">
                    <a:tint val="75000"/>
                  </a:schemeClr>
                </a:solidFill>
              </a:defRPr>
            </a:lvl4pPr>
            <a:lvl5pPr marL="1814216" indent="0" algn="ctr">
              <a:buNone/>
              <a:defRPr>
                <a:solidFill>
                  <a:schemeClr val="tx1">
                    <a:tint val="75000"/>
                  </a:schemeClr>
                </a:solidFill>
              </a:defRPr>
            </a:lvl5pPr>
            <a:lvl6pPr marL="2267769" indent="0" algn="ctr">
              <a:buNone/>
              <a:defRPr>
                <a:solidFill>
                  <a:schemeClr val="tx1">
                    <a:tint val="75000"/>
                  </a:schemeClr>
                </a:solidFill>
              </a:defRPr>
            </a:lvl6pPr>
            <a:lvl7pPr marL="2721323" indent="0" algn="ctr">
              <a:buNone/>
              <a:defRPr>
                <a:solidFill>
                  <a:schemeClr val="tx1">
                    <a:tint val="75000"/>
                  </a:schemeClr>
                </a:solidFill>
              </a:defRPr>
            </a:lvl7pPr>
            <a:lvl8pPr marL="3174877" indent="0" algn="ctr">
              <a:buNone/>
              <a:defRPr>
                <a:solidFill>
                  <a:schemeClr val="tx1">
                    <a:tint val="75000"/>
                  </a:schemeClr>
                </a:solidFill>
              </a:defRPr>
            </a:lvl8pPr>
            <a:lvl9pPr marL="3628431"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3415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EB2C8F94-9D67-854F-8417-3B884156945E}" type="datetime1">
              <a:rPr lang="en-US" smtClean="0"/>
              <a:pPr/>
              <a:t>9/4/2023</a:t>
            </a:fld>
            <a:endParaRPr lang="en-US"/>
          </a:p>
        </p:txBody>
      </p:sp>
      <p:sp>
        <p:nvSpPr>
          <p:cNvPr id="9"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8"/>
            <a:ext cx="3886200" cy="1209781"/>
          </a:xfrm>
          <a:effectLst/>
        </p:spPr>
        <p:txBody>
          <a:bodyPr anchor="b" anchorCtr="0">
            <a:normAutofit/>
          </a:bodyPr>
          <a:lstStyle>
            <a:lvl1pPr>
              <a:defRPr sz="2381">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587">
                <a:solidFill>
                  <a:schemeClr val="bg1"/>
                </a:solidFill>
              </a:defRPr>
            </a:lvl1pPr>
            <a:lvl2pPr marL="453554" indent="0" algn="ctr">
              <a:buNone/>
              <a:defRPr>
                <a:solidFill>
                  <a:schemeClr val="tx1">
                    <a:tint val="75000"/>
                  </a:schemeClr>
                </a:solidFill>
              </a:defRPr>
            </a:lvl2pPr>
            <a:lvl3pPr marL="907108" indent="0" algn="ctr">
              <a:buNone/>
              <a:defRPr>
                <a:solidFill>
                  <a:schemeClr val="tx1">
                    <a:tint val="75000"/>
                  </a:schemeClr>
                </a:solidFill>
              </a:defRPr>
            </a:lvl3pPr>
            <a:lvl4pPr marL="1360661" indent="0" algn="ctr">
              <a:buNone/>
              <a:defRPr>
                <a:solidFill>
                  <a:schemeClr val="tx1">
                    <a:tint val="75000"/>
                  </a:schemeClr>
                </a:solidFill>
              </a:defRPr>
            </a:lvl4pPr>
            <a:lvl5pPr marL="1814216" indent="0" algn="ctr">
              <a:buNone/>
              <a:defRPr>
                <a:solidFill>
                  <a:schemeClr val="tx1">
                    <a:tint val="75000"/>
                  </a:schemeClr>
                </a:solidFill>
              </a:defRPr>
            </a:lvl5pPr>
            <a:lvl6pPr marL="2267769" indent="0" algn="ctr">
              <a:buNone/>
              <a:defRPr>
                <a:solidFill>
                  <a:schemeClr val="tx1">
                    <a:tint val="75000"/>
                  </a:schemeClr>
                </a:solidFill>
              </a:defRPr>
            </a:lvl6pPr>
            <a:lvl7pPr marL="2721323" indent="0" algn="ctr">
              <a:buNone/>
              <a:defRPr>
                <a:solidFill>
                  <a:schemeClr val="tx1">
                    <a:tint val="75000"/>
                  </a:schemeClr>
                </a:solidFill>
              </a:defRPr>
            </a:lvl7pPr>
            <a:lvl8pPr marL="3174877" indent="0" algn="ctr">
              <a:buNone/>
              <a:defRPr>
                <a:solidFill>
                  <a:schemeClr val="tx1">
                    <a:tint val="75000"/>
                  </a:schemeClr>
                </a:solidFill>
              </a:defRPr>
            </a:lvl8pPr>
            <a:lvl9pPr marL="3628431"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1959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58715"/>
          </a:xfrm>
        </p:spPr>
        <p:txBody>
          <a:bodyPr wrap="square" anchor="t" anchorCtr="0">
            <a:spAutoFit/>
          </a:bodyPr>
          <a:lstStyle>
            <a:lvl1pPr>
              <a:defRPr sz="2381">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5700"/>
            <a:ext cx="2133600" cy="184025"/>
          </a:xfrm>
        </p:spPr>
        <p:txBody>
          <a:bodyPr/>
          <a:lstStyle>
            <a:lvl1pPr>
              <a:defRPr>
                <a:solidFill>
                  <a:srgbClr val="FFFFFF"/>
                </a:solidFill>
              </a:defRPr>
            </a:lvl1pPr>
          </a:lstStyle>
          <a:p>
            <a:fld id="{C3349C05-927F-3348-96DF-9086CF2761D6}" type="datetime1">
              <a:rPr lang="en-US" smtClean="0"/>
              <a:t>9/4/2023</a:t>
            </a:fld>
            <a:endParaRPr lang="en-US"/>
          </a:p>
        </p:txBody>
      </p:sp>
      <p:sp>
        <p:nvSpPr>
          <p:cNvPr id="4" name="Footer Placeholder 3"/>
          <p:cNvSpPr>
            <a:spLocks noGrp="1"/>
          </p:cNvSpPr>
          <p:nvPr>
            <p:ph type="ftr" sz="quarter" idx="11"/>
          </p:nvPr>
        </p:nvSpPr>
        <p:spPr>
          <a:xfrm>
            <a:off x="3124200" y="4845700"/>
            <a:ext cx="2895600" cy="184025"/>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5700"/>
            <a:ext cx="2133600" cy="184025"/>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9295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414FB1AD-D69E-B741-965A-0BAE826C2FA6}" type="datetime1">
              <a:rPr lang="en-US" smtClean="0"/>
              <a:pPr/>
              <a:t>9/4/2023</a:t>
            </a:fld>
            <a:endParaRPr lang="en-US"/>
          </a:p>
        </p:txBody>
      </p:sp>
      <p:sp>
        <p:nvSpPr>
          <p:cNvPr id="9"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5873"/>
            <a:ext cx="7772400" cy="45871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28353" marR="0" indent="-228353" algn="l" defTabSz="453554" rtl="0" eaLnBrk="1" fontAlgn="auto" latinLnBrk="0" hangingPunct="1">
              <a:lnSpc>
                <a:spcPct val="100000"/>
              </a:lnSpc>
              <a:spcBef>
                <a:spcPts val="0"/>
              </a:spcBef>
              <a:spcAft>
                <a:spcPts val="794"/>
              </a:spcAft>
              <a:buClrTx/>
              <a:buSzTx/>
              <a:buFont typeface="Arial"/>
              <a:buChar char="•"/>
              <a:tabLst/>
              <a:defRPr/>
            </a:lvl1pPr>
          </a:lstStyle>
          <a:p>
            <a:pPr marL="228353" marR="0" lvl="0" indent="-228353" algn="l" defTabSz="453554" rtl="0" eaLnBrk="1" fontAlgn="auto" latinLnBrk="0" hangingPunct="1">
              <a:lnSpc>
                <a:spcPct val="100000"/>
              </a:lnSpc>
              <a:spcBef>
                <a:spcPts val="0"/>
              </a:spcBef>
              <a:spcAft>
                <a:spcPts val="794"/>
              </a:spcAft>
              <a:buClrTx/>
              <a:buSzTx/>
              <a:buFont typeface="Arial"/>
              <a:buChar char="•"/>
              <a:tabLst/>
              <a:defRPr/>
            </a:pPr>
            <a:r>
              <a:rPr kumimoji="0" lang="en-US" sz="1587"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78757" marR="0" lvl="1" indent="-228353" algn="l" defTabSz="453554" rtl="0" eaLnBrk="1" fontAlgn="auto" latinLnBrk="0" hangingPunct="1">
              <a:lnSpc>
                <a:spcPct val="100000"/>
              </a:lnSpc>
              <a:spcBef>
                <a:spcPts val="0"/>
              </a:spcBef>
              <a:spcAft>
                <a:spcPts val="794"/>
              </a:spcAft>
              <a:buClrTx/>
              <a:buSzTx/>
              <a:buFont typeface="Arial"/>
              <a:buChar char="–"/>
              <a:tabLst/>
              <a:defRPr/>
            </a:pPr>
            <a:r>
              <a:rPr kumimoji="0" lang="en-US" sz="1587"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669064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AB18E012-EC0C-1649-A039-CB178266D114}"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85872"/>
            <a:ext cx="7772400" cy="45871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2533733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39C62A9A-2216-F44B-AFF9-136AA601C377}"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85872"/>
            <a:ext cx="7772400" cy="45871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46413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193355D5-F1DA-0F48-9E7E-0A3FEBF9FF84}" type="datetime1">
              <a:rPr lang="en-US" smtClean="0"/>
              <a:pPr/>
              <a:t>9/4/2023</a:t>
            </a:fld>
            <a:endParaRPr lang="en-US"/>
          </a:p>
        </p:txBody>
      </p:sp>
      <p:sp>
        <p:nvSpPr>
          <p:cNvPr id="10"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329"/>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85872"/>
            <a:ext cx="7772400" cy="45871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942841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9195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22"/>
        <p:cNvGrpSpPr/>
        <p:nvPr/>
      </p:nvGrpSpPr>
      <p:grpSpPr>
        <a:xfrm>
          <a:off x="0" y="0"/>
          <a:ext cx="0" cy="0"/>
          <a:chOff x="0" y="0"/>
          <a:chExt cx="0" cy="0"/>
        </a:xfrm>
      </p:grpSpPr>
      <p:sp>
        <p:nvSpPr>
          <p:cNvPr id="123" name="Google Shape;123;p21"/>
          <p:cNvSpPr txBox="1">
            <a:spLocks noGrp="1"/>
          </p:cNvSpPr>
          <p:nvPr>
            <p:ph type="body" idx="1"/>
          </p:nvPr>
        </p:nvSpPr>
        <p:spPr>
          <a:xfrm>
            <a:off x="686104" y="1296987"/>
            <a:ext cx="38096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4" name="Google Shape;124;p21"/>
          <p:cNvSpPr txBox="1">
            <a:spLocks noGrp="1"/>
          </p:cNvSpPr>
          <p:nvPr>
            <p:ph type="body" idx="2"/>
          </p:nvPr>
        </p:nvSpPr>
        <p:spPr>
          <a:xfrm>
            <a:off x="4648200" y="1296987"/>
            <a:ext cx="38103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5" name="Google Shape;125;p21"/>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chemeClr val="bg1"/>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8"/>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53418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414FB1AD-D69E-B741-965A-0BAE826C2FA6}" type="datetime1">
              <a:rPr lang="en-US" smtClean="0"/>
              <a:pPr/>
              <a:t>9/4/2023</a:t>
            </a:fld>
            <a:endParaRPr lang="en-US"/>
          </a:p>
        </p:txBody>
      </p:sp>
      <p:sp>
        <p:nvSpPr>
          <p:cNvPr id="9"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5873"/>
            <a:ext cx="7772400" cy="45871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28353" marR="0" indent="-228353" algn="l" defTabSz="453554" rtl="0" eaLnBrk="1" fontAlgn="auto" latinLnBrk="0" hangingPunct="1">
              <a:lnSpc>
                <a:spcPct val="100000"/>
              </a:lnSpc>
              <a:spcBef>
                <a:spcPts val="0"/>
              </a:spcBef>
              <a:spcAft>
                <a:spcPts val="794"/>
              </a:spcAft>
              <a:buClrTx/>
              <a:buSzTx/>
              <a:buFont typeface="Arial"/>
              <a:buChar char="•"/>
              <a:tabLst/>
              <a:defRPr/>
            </a:lvl1pPr>
          </a:lstStyle>
          <a:p>
            <a:pPr marL="228353" marR="0" lvl="0" indent="-228353" algn="l" defTabSz="453554" rtl="0" eaLnBrk="1" fontAlgn="auto" latinLnBrk="0" hangingPunct="1">
              <a:lnSpc>
                <a:spcPct val="100000"/>
              </a:lnSpc>
              <a:spcBef>
                <a:spcPts val="0"/>
              </a:spcBef>
              <a:spcAft>
                <a:spcPts val="794"/>
              </a:spcAft>
              <a:buClrTx/>
              <a:buSzTx/>
              <a:buFont typeface="Arial"/>
              <a:buChar char="•"/>
              <a:tabLst/>
              <a:defRPr/>
            </a:pPr>
            <a:r>
              <a:rPr kumimoji="0" lang="en-US" sz="1587"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78757" marR="0" lvl="1" indent="-228353" algn="l" defTabSz="453554" rtl="0" eaLnBrk="1" fontAlgn="auto" latinLnBrk="0" hangingPunct="1">
              <a:lnSpc>
                <a:spcPct val="100000"/>
              </a:lnSpc>
              <a:spcBef>
                <a:spcPts val="0"/>
              </a:spcBef>
              <a:spcAft>
                <a:spcPts val="794"/>
              </a:spcAft>
              <a:buClrTx/>
              <a:buSzTx/>
              <a:buFont typeface="Arial"/>
              <a:buChar char="–"/>
              <a:tabLst/>
              <a:defRPr/>
            </a:pPr>
            <a:r>
              <a:rPr kumimoji="0" lang="en-US" sz="1587"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3330961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6C6463"/>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AB18E012-EC0C-1649-A039-CB178266D114}"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85872"/>
            <a:ext cx="7772400" cy="45871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6154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5700"/>
            <a:ext cx="2133600" cy="184025"/>
          </a:xfrm>
        </p:spPr>
        <p:txBody>
          <a:bodyPr/>
          <a:lstStyle>
            <a:lvl1pPr>
              <a:defRPr>
                <a:solidFill>
                  <a:srgbClr val="6C6463"/>
                </a:solidFill>
              </a:defRPr>
            </a:lvl1pPr>
          </a:lstStyle>
          <a:p>
            <a:fld id="{39C62A9A-2216-F44B-AFF9-136AA601C377}" type="datetime1">
              <a:rPr lang="en-US" smtClean="0"/>
              <a:t>9/4/2023</a:t>
            </a:fld>
            <a:endParaRPr lang="en-US"/>
          </a:p>
        </p:txBody>
      </p:sp>
      <p:sp>
        <p:nvSpPr>
          <p:cNvPr id="6" name="Footer Placeholder 5"/>
          <p:cNvSpPr>
            <a:spLocks noGrp="1"/>
          </p:cNvSpPr>
          <p:nvPr>
            <p:ph type="ftr" sz="quarter" idx="11"/>
          </p:nvPr>
        </p:nvSpPr>
        <p:spPr>
          <a:xfrm>
            <a:off x="3124200" y="4845700"/>
            <a:ext cx="2895600" cy="184025"/>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5700"/>
            <a:ext cx="2133600" cy="184025"/>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9" y="1296987"/>
            <a:ext cx="2514904" cy="3200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sz="1587">
                <a:solidFill>
                  <a:srgbClr val="FFFFFF"/>
                </a:solidFill>
              </a:defRPr>
            </a:lvl5pPr>
            <a:lvl6pPr>
              <a:defRPr sz="1786"/>
            </a:lvl6pPr>
            <a:lvl7pPr>
              <a:defRPr sz="1786"/>
            </a:lvl7pPr>
            <a:lvl8pPr>
              <a:defRPr sz="1786"/>
            </a:lvl8pPr>
            <a:lvl9pPr>
              <a:defRPr sz="1786"/>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85872"/>
            <a:ext cx="7772400" cy="45871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068454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FFFFFF"/>
                </a:solidFill>
                <a:latin typeface="Gill Sans MT"/>
                <a:cs typeface="Gill Sans MT"/>
              </a:defRPr>
            </a:lvl1pPr>
          </a:lstStyle>
          <a:p>
            <a:fld id="{193355D5-F1DA-0F48-9E7E-0A3FEBF9FF84}" type="datetime1">
              <a:rPr lang="en-US" smtClean="0"/>
              <a:pPr/>
              <a:t>9/4/2023</a:t>
            </a:fld>
            <a:endParaRPr lang="en-US"/>
          </a:p>
        </p:txBody>
      </p:sp>
      <p:sp>
        <p:nvSpPr>
          <p:cNvPr id="10" name="Footer Placeholder 4"/>
          <p:cNvSpPr>
            <a:spLocks noGrp="1"/>
          </p:cNvSpPr>
          <p:nvPr>
            <p:ph type="ftr" sz="quarter" idx="3"/>
          </p:nvPr>
        </p:nvSpPr>
        <p:spPr>
          <a:xfrm>
            <a:off x="3124200" y="4845700"/>
            <a:ext cx="2895600" cy="184025"/>
          </a:xfrm>
          <a:prstGeom prst="rect">
            <a:avLst/>
          </a:prstGeom>
        </p:spPr>
        <p:txBody>
          <a:bodyPr vert="horz" lIns="91440" tIns="45720" rIns="91440" bIns="45720" rtlCol="0" anchor="ctr">
            <a:spAutoFit/>
          </a:bodyPr>
          <a:lstStyle>
            <a:lvl1pPr algn="ctr">
              <a:defRPr sz="596"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329"/>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85872"/>
            <a:ext cx="7772400" cy="458715"/>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572067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587">
                <a:solidFill>
                  <a:srgbClr val="6C6463"/>
                </a:solidFill>
              </a:defRPr>
            </a:lvl1pPr>
            <a:lvl2pPr>
              <a:defRPr sz="1587">
                <a:solidFill>
                  <a:srgbClr val="6C6463"/>
                </a:solidFill>
              </a:defRPr>
            </a:lvl2pPr>
            <a:lvl3pPr>
              <a:defRPr sz="1587">
                <a:solidFill>
                  <a:srgbClr val="6C6463"/>
                </a:solidFill>
              </a:defRPr>
            </a:lvl3pPr>
            <a:lvl4pPr>
              <a:defRPr sz="1389">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6"/>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024659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3554" rtl="0" eaLnBrk="1" fontAlgn="auto" latinLnBrk="0" hangingPunct="1">
              <a:lnSpc>
                <a:spcPct val="100000"/>
              </a:lnSpc>
              <a:spcBef>
                <a:spcPct val="20000"/>
              </a:spcBef>
              <a:spcAft>
                <a:spcPts val="0"/>
              </a:spcAft>
              <a:buClrTx/>
              <a:buSzTx/>
              <a:buFont typeface="Arial"/>
              <a:buNone/>
              <a:tabLst/>
              <a:defRPr sz="119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5700"/>
            <a:ext cx="2133600" cy="184025"/>
          </a:xfrm>
          <a:prstGeom prst="rect">
            <a:avLst/>
          </a:prstGeom>
        </p:spPr>
        <p:txBody>
          <a:bodyPr vert="horz" lIns="91440" tIns="45720" rIns="91440" bIns="45720" rtlCol="0" anchor="ctr">
            <a:spAutoFit/>
          </a:bodyPr>
          <a:lstStyle>
            <a:lvl1pPr algn="l">
              <a:defRPr sz="596" b="0" i="0">
                <a:solidFill>
                  <a:schemeClr val="bg1"/>
                </a:solidFill>
                <a:latin typeface="Gill Sans MT"/>
                <a:cs typeface="Gill Sans MT"/>
              </a:defRPr>
            </a:lvl1pPr>
          </a:lstStyle>
          <a:p>
            <a:fld id="{60FEB5C5-97E6-6B45-BBE4-F2449473BB96}" type="datetime1">
              <a:rPr lang="en-US" smtClean="0"/>
              <a:pPr/>
              <a:t>9/4/2023</a:t>
            </a:fld>
            <a:endParaRPr lang="en-US"/>
          </a:p>
        </p:txBody>
      </p:sp>
      <p:sp>
        <p:nvSpPr>
          <p:cNvPr id="11" name="Slide Number Placeholder 5"/>
          <p:cNvSpPr>
            <a:spLocks noGrp="1"/>
          </p:cNvSpPr>
          <p:nvPr>
            <p:ph type="sldNum" sz="quarter" idx="4"/>
          </p:nvPr>
        </p:nvSpPr>
        <p:spPr>
          <a:xfrm>
            <a:off x="6858000" y="4845700"/>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930"/>
            <a:ext cx="2073910" cy="184025"/>
          </a:xfrm>
        </p:spPr>
        <p:txBody>
          <a:bodyPr>
            <a:spAutoFit/>
          </a:bodyPr>
          <a:lstStyle>
            <a:lvl1pPr marL="0" indent="0" algn="r">
              <a:buNone/>
              <a:defRPr sz="596" baseline="0">
                <a:solidFill>
                  <a:srgbClr val="FFFFFF"/>
                </a:solidFill>
              </a:defRPr>
            </a:lvl1pPr>
            <a:lvl2pPr marL="228351" indent="0">
              <a:buNone/>
              <a:defRPr sz="1786">
                <a:solidFill>
                  <a:schemeClr val="bg1"/>
                </a:solidFill>
              </a:defRPr>
            </a:lvl2pPr>
            <a:lvl3pPr marL="456704" indent="0">
              <a:buNone/>
              <a:defRPr sz="1587">
                <a:solidFill>
                  <a:schemeClr val="bg1"/>
                </a:solidFill>
              </a:defRPr>
            </a:lvl3pPr>
            <a:lvl4pPr marL="678755" indent="0">
              <a:buNone/>
              <a:defRPr sz="1389">
                <a:solidFill>
                  <a:schemeClr val="bg1"/>
                </a:solidFill>
              </a:defRPr>
            </a:lvl4pPr>
            <a:lvl5pPr marL="1017347" indent="0">
              <a:buNone/>
              <a:defRPr sz="119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8"/>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47088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686104" y="1296987"/>
            <a:ext cx="2514296"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8" name="Google Shape;128;p22"/>
          <p:cNvSpPr txBox="1">
            <a:spLocks noGrp="1"/>
          </p:cNvSpPr>
          <p:nvPr>
            <p:ph type="body" idx="2"/>
          </p:nvPr>
        </p:nvSpPr>
        <p:spPr>
          <a:xfrm>
            <a:off x="5943600"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29" name="Google Shape;129;p22"/>
          <p:cNvSpPr txBox="1">
            <a:spLocks noGrp="1"/>
          </p:cNvSpPr>
          <p:nvPr>
            <p:ph type="body" idx="3"/>
          </p:nvPr>
        </p:nvSpPr>
        <p:spPr>
          <a:xfrm>
            <a:off x="3314548" y="1296987"/>
            <a:ext cx="2514904"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30" name="Google Shape;130;p22"/>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31"/>
        <p:cNvGrpSpPr/>
        <p:nvPr/>
      </p:nvGrpSpPr>
      <p:grpSpPr>
        <a:xfrm>
          <a:off x="0" y="0"/>
          <a:ext cx="0" cy="0"/>
          <a:chOff x="0" y="0"/>
          <a:chExt cx="0" cy="0"/>
        </a:xfrm>
      </p:grpSpPr>
      <p:sp>
        <p:nvSpPr>
          <p:cNvPr id="132" name="Google Shape;132;p23"/>
          <p:cNvSpPr>
            <a:spLocks noGrp="1"/>
          </p:cNvSpPr>
          <p:nvPr>
            <p:ph type="pic" idx="2"/>
          </p:nvPr>
        </p:nvSpPr>
        <p:spPr>
          <a:xfrm>
            <a:off x="152400" y="2592387"/>
            <a:ext cx="8839200" cy="2440594"/>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3" name="Google Shape;133;p23"/>
          <p:cNvSpPr txBox="1">
            <a:spLocks noGrp="1"/>
          </p:cNvSpPr>
          <p:nvPr>
            <p:ph type="body" idx="1"/>
          </p:nvPr>
        </p:nvSpPr>
        <p:spPr>
          <a:xfrm>
            <a:off x="685800" y="1296987"/>
            <a:ext cx="7772400" cy="11430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4" name="Google Shape;134;p23"/>
          <p:cNvSpPr txBox="1">
            <a:spLocks noGrp="1"/>
          </p:cNvSpPr>
          <p:nvPr>
            <p:ph type="body" idx="3"/>
          </p:nvPr>
        </p:nvSpPr>
        <p:spPr>
          <a:xfrm rot="-5400000">
            <a:off x="7862313" y="3537008"/>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5" name="Google Shape;135;p23"/>
          <p:cNvSpPr txBox="1">
            <a:spLocks noGrp="1"/>
          </p:cNvSpPr>
          <p:nvPr>
            <p:ph type="title"/>
          </p:nvPr>
        </p:nvSpPr>
        <p:spPr>
          <a:xfrm>
            <a:off x="686104" y="679217"/>
            <a:ext cx="7772400" cy="46537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36"/>
        <p:cNvGrpSpPr/>
        <p:nvPr/>
      </p:nvGrpSpPr>
      <p:grpSpPr>
        <a:xfrm>
          <a:off x="0" y="0"/>
          <a:ext cx="0" cy="0"/>
          <a:chOff x="0" y="0"/>
          <a:chExt cx="0" cy="0"/>
        </a:xfrm>
      </p:grpSpPr>
      <p:sp>
        <p:nvSpPr>
          <p:cNvPr id="137" name="Google Shape;137;p24"/>
          <p:cNvSpPr>
            <a:spLocks noGrp="1"/>
          </p:cNvSpPr>
          <p:nvPr>
            <p:ph type="pic" idx="2"/>
          </p:nvPr>
        </p:nvSpPr>
        <p:spPr>
          <a:xfrm>
            <a:off x="4572000" y="153988"/>
            <a:ext cx="4419600" cy="4876800"/>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8" name="Google Shape;138;p24"/>
          <p:cNvSpPr txBox="1">
            <a:spLocks noGrp="1"/>
          </p:cNvSpPr>
          <p:nvPr>
            <p:ph type="body" idx="1"/>
          </p:nvPr>
        </p:nvSpPr>
        <p:spPr>
          <a:xfrm>
            <a:off x="685800" y="1677987"/>
            <a:ext cx="3657600" cy="2819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39" name="Google Shape;139;p24"/>
          <p:cNvSpPr txBox="1">
            <a:spLocks noGrp="1"/>
          </p:cNvSpPr>
          <p:nvPr>
            <p:ph type="body" idx="3"/>
          </p:nvPr>
        </p:nvSpPr>
        <p:spPr>
          <a:xfrm rot="-5400000">
            <a:off x="7862312"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0" name="Google Shape;140;p24"/>
          <p:cNvSpPr txBox="1">
            <a:spLocks noGrp="1"/>
          </p:cNvSpPr>
          <p:nvPr>
            <p:ph type="title"/>
          </p:nvPr>
        </p:nvSpPr>
        <p:spPr>
          <a:xfrm>
            <a:off x="685800" y="678715"/>
            <a:ext cx="3657600" cy="83099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41"/>
        <p:cNvGrpSpPr/>
        <p:nvPr/>
      </p:nvGrpSpPr>
      <p:grpSpPr>
        <a:xfrm>
          <a:off x="0" y="0"/>
          <a:ext cx="0" cy="0"/>
          <a:chOff x="0" y="0"/>
          <a:chExt cx="0" cy="0"/>
        </a:xfrm>
      </p:grpSpPr>
      <p:sp>
        <p:nvSpPr>
          <p:cNvPr id="142" name="Google Shape;142;p25"/>
          <p:cNvSpPr>
            <a:spLocks noGrp="1"/>
          </p:cNvSpPr>
          <p:nvPr>
            <p:ph type="pic" idx="2"/>
          </p:nvPr>
        </p:nvSpPr>
        <p:spPr>
          <a:xfrm>
            <a:off x="152400" y="153987"/>
            <a:ext cx="4419600" cy="4876799"/>
          </a:xfrm>
          <a:prstGeom prst="rect">
            <a:avLst/>
          </a:prstGeom>
          <a:solidFill>
            <a:srgbClr val="E7E7E5"/>
          </a:solidFill>
          <a:ln>
            <a:noFill/>
          </a:ln>
        </p:spPr>
        <p:txBody>
          <a:bodyPr spcFirstLastPara="1" wrap="square" lIns="91425" tIns="91425" rIns="91425" bIns="91425" anchor="t" anchorCtr="0">
            <a:noAutofit/>
          </a:bodyPr>
          <a:lstStyle>
            <a:lvl1pPr marL="0" marR="0" lvl="0" indent="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4213" marR="0" lvl="1" indent="-239712"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6175" marR="0" lvl="3" indent="-231775"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55713" marR="0" lvl="4" indent="-239712"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3" name="Google Shape;143;p25"/>
          <p:cNvSpPr txBox="1">
            <a:spLocks noGrp="1"/>
          </p:cNvSpPr>
          <p:nvPr>
            <p:ph type="body" idx="1"/>
          </p:nvPr>
        </p:nvSpPr>
        <p:spPr>
          <a:xfrm rot="-5400000">
            <a:off x="3442713" y="1098609"/>
            <a:ext cx="2073910" cy="184666"/>
          </a:xfrm>
          <a:prstGeom prst="rect">
            <a:avLst/>
          </a:prstGeom>
          <a:noFill/>
          <a:ln>
            <a:noFill/>
          </a:ln>
        </p:spPr>
        <p:txBody>
          <a:bodyPr spcFirstLastPara="1" wrap="square" lIns="91425" tIns="91425" rIns="91425" bIns="9142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4" name="Google Shape;144;p25"/>
          <p:cNvSpPr txBox="1">
            <a:spLocks noGrp="1"/>
          </p:cNvSpPr>
          <p:nvPr>
            <p:ph type="title"/>
          </p:nvPr>
        </p:nvSpPr>
        <p:spPr>
          <a:xfrm>
            <a:off x="4877104" y="2188567"/>
            <a:ext cx="3885896" cy="83766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6104" y="682922"/>
            <a:ext cx="7772400" cy="46166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85800" y="1296987"/>
            <a:ext cx="7772400" cy="32004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 name="Google Shape;12;p1"/>
          <p:cNvSpPr/>
          <p:nvPr/>
        </p:nvSpPr>
        <p:spPr>
          <a:xfrm>
            <a:off x="0" y="0"/>
            <a:ext cx="9144000" cy="5189384"/>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719" r:id="rId24"/>
    <p:sldLayoutId id="214748372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5873"/>
            <a:ext cx="7772400" cy="45871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5268"/>
            <a:ext cx="2133600" cy="184025"/>
          </a:xfrm>
          <a:prstGeom prst="rect">
            <a:avLst/>
          </a:prstGeom>
        </p:spPr>
        <p:txBody>
          <a:bodyPr vert="horz" lIns="91440" tIns="45720" rIns="91440" bIns="45720" rtlCol="0" anchor="ctr">
            <a:spAutoFit/>
          </a:bodyPr>
          <a:lstStyle>
            <a:lvl1pPr algn="l">
              <a:defRPr sz="596" b="0" i="0">
                <a:solidFill>
                  <a:srgbClr val="6C6463"/>
                </a:solidFill>
                <a:latin typeface="Gill Sans MT"/>
                <a:cs typeface="Gill Sans MT"/>
              </a:defRPr>
            </a:lvl1pPr>
          </a:lstStyle>
          <a:p>
            <a:fld id="{7C017F59-29DA-6F48-B92A-5AD511CC2D63}" type="datetime1">
              <a:rPr lang="en-US" smtClean="0"/>
              <a:pPr/>
              <a:t>9/4/2023</a:t>
            </a:fld>
            <a:endParaRPr lang="en-US"/>
          </a:p>
        </p:txBody>
      </p:sp>
      <p:sp>
        <p:nvSpPr>
          <p:cNvPr id="5" name="Footer Placeholder 4"/>
          <p:cNvSpPr>
            <a:spLocks noGrp="1"/>
          </p:cNvSpPr>
          <p:nvPr>
            <p:ph type="ftr" sz="quarter" idx="3"/>
          </p:nvPr>
        </p:nvSpPr>
        <p:spPr>
          <a:xfrm>
            <a:off x="3124200" y="4865268"/>
            <a:ext cx="2895600" cy="184025"/>
          </a:xfrm>
          <a:prstGeom prst="rect">
            <a:avLst/>
          </a:prstGeom>
        </p:spPr>
        <p:txBody>
          <a:bodyPr vert="horz" lIns="91440" tIns="45720" rIns="91440" bIns="45720" rtlCol="0" anchor="ctr">
            <a:spAutoFit/>
          </a:bodyPr>
          <a:lstStyle>
            <a:lvl1pPr algn="ctr">
              <a:defRPr sz="596"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5268"/>
            <a:ext cx="2133600" cy="184025"/>
          </a:xfrm>
          <a:prstGeom prst="rect">
            <a:avLst/>
          </a:prstGeom>
        </p:spPr>
        <p:txBody>
          <a:bodyPr vert="horz" lIns="91440" tIns="45720" rIns="91440" bIns="45720" rtlCol="0" anchor="ctr">
            <a:spAutoFit/>
          </a:bodyPr>
          <a:lstStyle>
            <a:lvl1pPr algn="r">
              <a:defRPr sz="596"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b="0" i="0" dirty="0">
              <a:solidFill>
                <a:srgbClr val="FFFFFF"/>
              </a:solidFill>
              <a:latin typeface="Gill Sans MT"/>
              <a:cs typeface="Gill Sans MT"/>
            </a:endParaRPr>
          </a:p>
        </p:txBody>
      </p:sp>
    </p:spTree>
    <p:extLst>
      <p:ext uri="{BB962C8B-B14F-4D97-AF65-F5344CB8AC3E}">
        <p14:creationId xmlns:p14="http://schemas.microsoft.com/office/powerpoint/2010/main" val="29336679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Lst>
  <p:hf hdr="0"/>
  <p:txStyles>
    <p:titleStyle>
      <a:lvl1pPr algn="l" defTabSz="453554" rtl="0" eaLnBrk="1" latinLnBrk="0" hangingPunct="1">
        <a:spcBef>
          <a:spcPct val="0"/>
        </a:spcBef>
        <a:buNone/>
        <a:defRPr sz="2381" b="0" i="0" kern="1200">
          <a:solidFill>
            <a:srgbClr val="BA0C2F"/>
          </a:solidFill>
          <a:latin typeface="Gill Sans MT"/>
          <a:ea typeface="+mj-ea"/>
          <a:cs typeface="Gill Sans MT"/>
        </a:defRPr>
      </a:lvl1pPr>
    </p:titleStyle>
    <p:bodyStyle>
      <a:lvl1pPr marL="228353" indent="-228353" algn="l" defTabSz="453554" rtl="0" eaLnBrk="1" latinLnBrk="0" hangingPunct="1">
        <a:spcBef>
          <a:spcPts val="0"/>
        </a:spcBef>
        <a:spcAft>
          <a:spcPts val="794"/>
        </a:spcAft>
        <a:buFont typeface="Arial"/>
        <a:buChar char="•"/>
        <a:defRPr sz="1587" b="0" i="0" kern="1200">
          <a:solidFill>
            <a:srgbClr val="6C6463"/>
          </a:solidFill>
          <a:latin typeface="Gill Sans MT"/>
          <a:ea typeface="+mn-ea"/>
          <a:cs typeface="Gill Sans MT"/>
        </a:defRPr>
      </a:lvl1pPr>
      <a:lvl2pPr marL="678757" indent="-228353" algn="l" defTabSz="453554" rtl="0" eaLnBrk="1" latinLnBrk="0" hangingPunct="1">
        <a:spcBef>
          <a:spcPts val="0"/>
        </a:spcBef>
        <a:spcAft>
          <a:spcPts val="794"/>
        </a:spcAft>
        <a:buFont typeface="Arial"/>
        <a:buChar char="–"/>
        <a:defRPr sz="1587" b="0" i="0" kern="1200">
          <a:solidFill>
            <a:srgbClr val="6C6463"/>
          </a:solidFill>
          <a:latin typeface="Gill Sans MT"/>
          <a:ea typeface="+mn-ea"/>
          <a:cs typeface="Gill Sans MT"/>
        </a:defRPr>
      </a:lvl2pPr>
      <a:lvl3pPr marL="907108" indent="-228353" algn="l" defTabSz="453554" rtl="0" eaLnBrk="1" latinLnBrk="0" hangingPunct="1">
        <a:spcBef>
          <a:spcPct val="20000"/>
        </a:spcBef>
        <a:buFont typeface="Arial"/>
        <a:buChar char="•"/>
        <a:defRPr sz="1786" b="0" i="0" kern="1200">
          <a:solidFill>
            <a:srgbClr val="6C6463"/>
          </a:solidFill>
          <a:latin typeface="Gill Sans MT"/>
          <a:ea typeface="+mn-ea"/>
          <a:cs typeface="Gill Sans MT"/>
        </a:defRPr>
      </a:lvl3pPr>
      <a:lvl4pPr marL="1137035" indent="-229927" algn="l" defTabSz="453554"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99" indent="-228353" algn="l" defTabSz="453554"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546" indent="-226777" algn="l" defTabSz="453554" rtl="0" eaLnBrk="1" latinLnBrk="0" hangingPunct="1">
        <a:spcBef>
          <a:spcPct val="20000"/>
        </a:spcBef>
        <a:buFont typeface="Arial"/>
        <a:buChar char="•"/>
        <a:defRPr sz="1984" kern="1200">
          <a:solidFill>
            <a:schemeClr val="tx1"/>
          </a:solidFill>
          <a:latin typeface="+mn-lt"/>
          <a:ea typeface="+mn-ea"/>
          <a:cs typeface="+mn-cs"/>
        </a:defRPr>
      </a:lvl6pPr>
      <a:lvl7pPr marL="2948100" indent="-226777" algn="l" defTabSz="453554" rtl="0" eaLnBrk="1" latinLnBrk="0" hangingPunct="1">
        <a:spcBef>
          <a:spcPct val="20000"/>
        </a:spcBef>
        <a:buFont typeface="Arial"/>
        <a:buChar char="•"/>
        <a:defRPr sz="1984" kern="1200">
          <a:solidFill>
            <a:schemeClr val="tx1"/>
          </a:solidFill>
          <a:latin typeface="+mn-lt"/>
          <a:ea typeface="+mn-ea"/>
          <a:cs typeface="+mn-cs"/>
        </a:defRPr>
      </a:lvl7pPr>
      <a:lvl8pPr marL="3401654" indent="-226777" algn="l" defTabSz="453554" rtl="0" eaLnBrk="1" latinLnBrk="0" hangingPunct="1">
        <a:spcBef>
          <a:spcPct val="20000"/>
        </a:spcBef>
        <a:buFont typeface="Arial"/>
        <a:buChar char="•"/>
        <a:defRPr sz="1984" kern="1200">
          <a:solidFill>
            <a:schemeClr val="tx1"/>
          </a:solidFill>
          <a:latin typeface="+mn-lt"/>
          <a:ea typeface="+mn-ea"/>
          <a:cs typeface="+mn-cs"/>
        </a:defRPr>
      </a:lvl8pPr>
      <a:lvl9pPr marL="3855208" indent="-226777" algn="l" defTabSz="453554"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54" rtl="0" eaLnBrk="1" latinLnBrk="0" hangingPunct="1">
        <a:defRPr sz="1786" kern="1200">
          <a:solidFill>
            <a:schemeClr val="tx1"/>
          </a:solidFill>
          <a:latin typeface="+mn-lt"/>
          <a:ea typeface="+mn-ea"/>
          <a:cs typeface="+mn-cs"/>
        </a:defRPr>
      </a:lvl1pPr>
      <a:lvl2pPr marL="453554" algn="l" defTabSz="453554" rtl="0" eaLnBrk="1" latinLnBrk="0" hangingPunct="1">
        <a:defRPr sz="1786" kern="1200">
          <a:solidFill>
            <a:schemeClr val="tx1"/>
          </a:solidFill>
          <a:latin typeface="+mn-lt"/>
          <a:ea typeface="+mn-ea"/>
          <a:cs typeface="+mn-cs"/>
        </a:defRPr>
      </a:lvl2pPr>
      <a:lvl3pPr marL="907108" algn="l" defTabSz="453554" rtl="0" eaLnBrk="1" latinLnBrk="0" hangingPunct="1">
        <a:defRPr sz="1786" kern="1200">
          <a:solidFill>
            <a:schemeClr val="tx1"/>
          </a:solidFill>
          <a:latin typeface="+mn-lt"/>
          <a:ea typeface="+mn-ea"/>
          <a:cs typeface="+mn-cs"/>
        </a:defRPr>
      </a:lvl3pPr>
      <a:lvl4pPr marL="1360661" algn="l" defTabSz="453554" rtl="0" eaLnBrk="1" latinLnBrk="0" hangingPunct="1">
        <a:defRPr sz="1786" kern="1200">
          <a:solidFill>
            <a:schemeClr val="tx1"/>
          </a:solidFill>
          <a:latin typeface="+mn-lt"/>
          <a:ea typeface="+mn-ea"/>
          <a:cs typeface="+mn-cs"/>
        </a:defRPr>
      </a:lvl4pPr>
      <a:lvl5pPr marL="1814216" algn="l" defTabSz="453554" rtl="0" eaLnBrk="1" latinLnBrk="0" hangingPunct="1">
        <a:defRPr sz="1786" kern="1200">
          <a:solidFill>
            <a:schemeClr val="tx1"/>
          </a:solidFill>
          <a:latin typeface="+mn-lt"/>
          <a:ea typeface="+mn-ea"/>
          <a:cs typeface="+mn-cs"/>
        </a:defRPr>
      </a:lvl5pPr>
      <a:lvl6pPr marL="2267769" algn="l" defTabSz="453554" rtl="0" eaLnBrk="1" latinLnBrk="0" hangingPunct="1">
        <a:defRPr sz="1786" kern="1200">
          <a:solidFill>
            <a:schemeClr val="tx1"/>
          </a:solidFill>
          <a:latin typeface="+mn-lt"/>
          <a:ea typeface="+mn-ea"/>
          <a:cs typeface="+mn-cs"/>
        </a:defRPr>
      </a:lvl6pPr>
      <a:lvl7pPr marL="2721323" algn="l" defTabSz="453554" rtl="0" eaLnBrk="1" latinLnBrk="0" hangingPunct="1">
        <a:defRPr sz="1786" kern="1200">
          <a:solidFill>
            <a:schemeClr val="tx1"/>
          </a:solidFill>
          <a:latin typeface="+mn-lt"/>
          <a:ea typeface="+mn-ea"/>
          <a:cs typeface="+mn-cs"/>
        </a:defRPr>
      </a:lvl7pPr>
      <a:lvl8pPr marL="3174877" algn="l" defTabSz="453554" rtl="0" eaLnBrk="1" latinLnBrk="0" hangingPunct="1">
        <a:defRPr sz="1786" kern="1200">
          <a:solidFill>
            <a:schemeClr val="tx1"/>
          </a:solidFill>
          <a:latin typeface="+mn-lt"/>
          <a:ea typeface="+mn-ea"/>
          <a:cs typeface="+mn-cs"/>
        </a:defRPr>
      </a:lvl8pPr>
      <a:lvl9pPr marL="3628431" algn="l" defTabSz="453554"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1636198" y="1785562"/>
            <a:ext cx="5882790" cy="1209781"/>
          </a:xfrm>
        </p:spPr>
        <p:txBody>
          <a:bodyPr>
            <a:noAutofit/>
          </a:bodyPr>
          <a:lstStyle/>
          <a:p>
            <a:pPr>
              <a:spcAft>
                <a:spcPts val="227"/>
              </a:spcAft>
            </a:pPr>
            <a:br>
              <a:rPr lang="en-US" dirty="0">
                <a:solidFill>
                  <a:schemeClr val="bg1"/>
                </a:solidFill>
              </a:rPr>
            </a:br>
            <a:r>
              <a:rPr lang="en-US" sz="3200" dirty="0">
                <a:solidFill>
                  <a:schemeClr val="bg1"/>
                </a:solidFill>
              </a:rPr>
              <a:t>TRADE CENTRAL ASIA ACTIVITY (TCA)</a:t>
            </a:r>
            <a:br>
              <a:rPr lang="en-US" sz="3200" dirty="0">
                <a:solidFill>
                  <a:schemeClr val="bg1"/>
                </a:solidFill>
              </a:rPr>
            </a:br>
            <a:endParaRPr lang="en-US" sz="3200" dirty="0">
              <a:solidFill>
                <a:schemeClr val="bg1"/>
              </a:solidFill>
            </a:endParaRPr>
          </a:p>
        </p:txBody>
      </p:sp>
      <p:sp>
        <p:nvSpPr>
          <p:cNvPr id="13" name="Subtitle 12"/>
          <p:cNvSpPr>
            <a:spLocks noGrp="1"/>
          </p:cNvSpPr>
          <p:nvPr>
            <p:ph type="subTitle" idx="1"/>
          </p:nvPr>
        </p:nvSpPr>
        <p:spPr>
          <a:xfrm>
            <a:off x="1636198" y="3226082"/>
            <a:ext cx="2592388" cy="1209781"/>
          </a:xfrm>
        </p:spPr>
        <p:txBody>
          <a:bodyPr>
            <a:normAutofit/>
          </a:bodyPr>
          <a:lstStyle/>
          <a:p>
            <a:r>
              <a:rPr lang="en-US" sz="1814" dirty="0"/>
              <a:t>PROJECT OVERVIEW</a:t>
            </a:r>
          </a:p>
          <a:p>
            <a:endParaRPr lang="en-US" sz="1512" dirty="0"/>
          </a:p>
          <a:p>
            <a:r>
              <a:rPr lang="en-US" sz="1512" dirty="0"/>
              <a:t>June 2023</a:t>
            </a:r>
          </a:p>
        </p:txBody>
      </p:sp>
    </p:spTree>
    <p:extLst>
      <p:ext uri="{BB962C8B-B14F-4D97-AF65-F5344CB8AC3E}">
        <p14:creationId xmlns:p14="http://schemas.microsoft.com/office/powerpoint/2010/main" val="95524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F85DC9-1011-323B-71DD-432B00B54B41}"/>
              </a:ext>
            </a:extLst>
          </p:cNvPr>
          <p:cNvSpPr>
            <a:spLocks noGrp="1"/>
          </p:cNvSpPr>
          <p:nvPr>
            <p:ph type="body" idx="1"/>
          </p:nvPr>
        </p:nvSpPr>
        <p:spPr>
          <a:xfrm>
            <a:off x="686104" y="1296987"/>
            <a:ext cx="8054940" cy="3200400"/>
          </a:xfrm>
        </p:spPr>
        <p:txBody>
          <a:bodyPr/>
          <a:lstStyle/>
          <a:p>
            <a:r>
              <a:rPr lang="en-US" dirty="0"/>
              <a:t>Communicating with Tajikistan Customs on the model they are interested the most </a:t>
            </a:r>
          </a:p>
          <a:p>
            <a:endParaRPr lang="en-US" dirty="0"/>
          </a:p>
          <a:p>
            <a:r>
              <a:rPr lang="en-US" dirty="0"/>
              <a:t>Develop specification for procurement of software/platform for selected model</a:t>
            </a:r>
          </a:p>
          <a:p>
            <a:endParaRPr lang="en-US" dirty="0"/>
          </a:p>
          <a:p>
            <a:r>
              <a:rPr lang="en-US" dirty="0"/>
              <a:t>Facilitate a study tour to the country where the selected model is implemented</a:t>
            </a:r>
          </a:p>
          <a:p>
            <a:endParaRPr lang="en-US" dirty="0"/>
          </a:p>
          <a:p>
            <a:r>
              <a:rPr lang="en-US" dirty="0"/>
              <a:t>Introduce the platform and hand it over to the Tajik Customs</a:t>
            </a:r>
          </a:p>
          <a:p>
            <a:endParaRPr lang="en-US" dirty="0"/>
          </a:p>
          <a:p>
            <a:r>
              <a:rPr lang="en-US" dirty="0"/>
              <a:t>Facilitate organization of coordination meetings between Tajikistan and Uzbekistan Customs to discuss potential integration of </a:t>
            </a:r>
            <a:r>
              <a:rPr lang="en-US" dirty="0" err="1"/>
              <a:t>eQMS</a:t>
            </a:r>
            <a:r>
              <a:rPr lang="en-US" dirty="0"/>
              <a:t> systems in </a:t>
            </a:r>
            <a:r>
              <a:rPr lang="en-US" dirty="0" err="1"/>
              <a:t>Fotehobod</a:t>
            </a:r>
            <a:r>
              <a:rPr lang="en-US" dirty="0"/>
              <a:t>/</a:t>
            </a:r>
            <a:r>
              <a:rPr lang="en-US" dirty="0" err="1"/>
              <a:t>Oybek</a:t>
            </a:r>
            <a:r>
              <a:rPr lang="en-US" dirty="0"/>
              <a:t> BCP  </a:t>
            </a:r>
          </a:p>
        </p:txBody>
      </p:sp>
      <p:sp>
        <p:nvSpPr>
          <p:cNvPr id="4" name="Title 3">
            <a:extLst>
              <a:ext uri="{FF2B5EF4-FFF2-40B4-BE49-F238E27FC236}">
                <a16:creationId xmlns:a16="http://schemas.microsoft.com/office/drawing/2014/main" id="{1BF1B968-9BE1-28A8-4BA4-253696775DFB}"/>
              </a:ext>
            </a:extLst>
          </p:cNvPr>
          <p:cNvSpPr>
            <a:spLocks noGrp="1"/>
          </p:cNvSpPr>
          <p:nvPr>
            <p:ph type="title"/>
          </p:nvPr>
        </p:nvSpPr>
        <p:spPr/>
        <p:txBody>
          <a:bodyPr/>
          <a:lstStyle/>
          <a:p>
            <a:r>
              <a:rPr lang="en-US"/>
              <a:t>Next </a:t>
            </a:r>
            <a:r>
              <a:rPr lang="en-US" dirty="0"/>
              <a:t>steps </a:t>
            </a:r>
          </a:p>
        </p:txBody>
      </p:sp>
    </p:spTree>
    <p:extLst>
      <p:ext uri="{BB962C8B-B14F-4D97-AF65-F5344CB8AC3E}">
        <p14:creationId xmlns:p14="http://schemas.microsoft.com/office/powerpoint/2010/main" val="388013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742" y="2149637"/>
            <a:ext cx="8206454" cy="646331"/>
          </a:xfrm>
        </p:spPr>
        <p:txBody>
          <a:bodyPr/>
          <a:lstStyle/>
          <a:p>
            <a:pPr algn="ctr"/>
            <a:r>
              <a:rPr lang="en-US" sz="3600" dirty="0">
                <a:solidFill>
                  <a:schemeClr val="bg1"/>
                </a:solidFill>
              </a:rPr>
              <a:t>Thank You</a:t>
            </a:r>
          </a:p>
        </p:txBody>
      </p:sp>
      <p:sp>
        <p:nvSpPr>
          <p:cNvPr id="2" name="Date Placeholder 1"/>
          <p:cNvSpPr>
            <a:spLocks noGrp="1"/>
          </p:cNvSpPr>
          <p:nvPr>
            <p:ph type="dt" sz="half" idx="10"/>
          </p:nvPr>
        </p:nvSpPr>
        <p:spPr/>
        <p:txBody>
          <a:bodyPr/>
          <a:lstStyle/>
          <a:p>
            <a:pPr defTabSz="453554">
              <a:buClrTx/>
            </a:pPr>
            <a:fld id="{97F57F02-9C8D-9C43-8CF1-E7D544BE7C72}" type="datetime1">
              <a:rPr lang="en-US" kern="1200">
                <a:ea typeface="+mn-ea"/>
              </a:rPr>
              <a:pPr defTabSz="453554">
                <a:buClrTx/>
              </a:pPr>
              <a:t>9/4/2023</a:t>
            </a:fld>
            <a:endParaRPr lang="en-US" kern="1200">
              <a:ea typeface="+mn-ea"/>
            </a:endParaRPr>
          </a:p>
        </p:txBody>
      </p:sp>
      <p:sp>
        <p:nvSpPr>
          <p:cNvPr id="4" name="Footer Placeholder 3"/>
          <p:cNvSpPr>
            <a:spLocks noGrp="1"/>
          </p:cNvSpPr>
          <p:nvPr>
            <p:ph type="ftr" sz="quarter" idx="11"/>
          </p:nvPr>
        </p:nvSpPr>
        <p:spPr/>
        <p:txBody>
          <a:bodyPr/>
          <a:lstStyle/>
          <a:p>
            <a:pPr defTabSz="453554">
              <a:buClrTx/>
            </a:pPr>
            <a:r>
              <a:rPr lang="en-US" kern="1200" dirty="0">
                <a:ea typeface="+mn-ea"/>
              </a:rPr>
              <a:t>TCA</a:t>
            </a:r>
          </a:p>
        </p:txBody>
      </p:sp>
      <p:sp>
        <p:nvSpPr>
          <p:cNvPr id="5" name="Slide Number Placeholder 4"/>
          <p:cNvSpPr>
            <a:spLocks noGrp="1"/>
          </p:cNvSpPr>
          <p:nvPr>
            <p:ph type="sldNum" sz="quarter" idx="12"/>
          </p:nvPr>
        </p:nvSpPr>
        <p:spPr/>
        <p:txBody>
          <a:bodyPr/>
          <a:lstStyle/>
          <a:p>
            <a:pPr defTabSz="453554">
              <a:buClrTx/>
            </a:pPr>
            <a:fld id="{42782948-4DBE-204D-AB9E-B65E067054AE}" type="slidenum">
              <a:rPr lang="en-US" kern="1200">
                <a:ea typeface="+mn-ea"/>
              </a:rPr>
              <a:pPr defTabSz="453554">
                <a:buClrTx/>
              </a:pPr>
              <a:t>11</a:t>
            </a:fld>
            <a:endParaRPr lang="en-US" kern="1200">
              <a:ea typeface="+mn-ea"/>
            </a:endParaRPr>
          </a:p>
        </p:txBody>
      </p:sp>
    </p:spTree>
    <p:extLst>
      <p:ext uri="{BB962C8B-B14F-4D97-AF65-F5344CB8AC3E}">
        <p14:creationId xmlns:p14="http://schemas.microsoft.com/office/powerpoint/2010/main" val="1943162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634191" y="1139976"/>
            <a:ext cx="5876078" cy="3859777"/>
          </a:xfrm>
        </p:spPr>
        <p:txBody>
          <a:bodyPr>
            <a:noAutofit/>
          </a:bodyPr>
          <a:lstStyle/>
          <a:p>
            <a:pPr marL="0" indent="0">
              <a:spcBef>
                <a:spcPts val="227"/>
              </a:spcBef>
              <a:spcAft>
                <a:spcPts val="227"/>
              </a:spcAft>
              <a:buNone/>
            </a:pPr>
            <a:r>
              <a:rPr lang="en-US" b="1" dirty="0">
                <a:solidFill>
                  <a:schemeClr val="tx1"/>
                </a:solidFill>
              </a:rPr>
              <a:t>Contract Award</a:t>
            </a:r>
          </a:p>
          <a:p>
            <a:pPr lvl="1">
              <a:spcBef>
                <a:spcPts val="227"/>
              </a:spcBef>
              <a:spcAft>
                <a:spcPts val="227"/>
              </a:spcAft>
              <a:buFont typeface="Arial" panose="020B0604020202020204" pitchFamily="34" charset="0"/>
              <a:buChar char="•"/>
            </a:pPr>
            <a:r>
              <a:rPr lang="en-US" sz="1361" dirty="0">
                <a:solidFill>
                  <a:schemeClr val="tx1"/>
                </a:solidFill>
              </a:rPr>
              <a:t>Initial:  Aug 2021  – Aug 2026</a:t>
            </a:r>
          </a:p>
          <a:p>
            <a:pPr lvl="1">
              <a:spcBef>
                <a:spcPts val="227"/>
              </a:spcBef>
              <a:spcAft>
                <a:spcPts val="227"/>
              </a:spcAft>
              <a:buFont typeface="Arial" panose="020B0604020202020204" pitchFamily="34" charset="0"/>
              <a:buChar char="•"/>
            </a:pPr>
            <a:r>
              <a:rPr lang="en-US" sz="1361" dirty="0">
                <a:solidFill>
                  <a:schemeClr val="tx1"/>
                </a:solidFill>
              </a:rPr>
              <a:t>Supplemental Funding : Oct 2021 – Sept 2024 </a:t>
            </a:r>
          </a:p>
          <a:p>
            <a:pPr marL="0" indent="0">
              <a:buNone/>
            </a:pPr>
            <a:endParaRPr lang="en-US" sz="1361" dirty="0">
              <a:solidFill>
                <a:schemeClr val="tx1"/>
              </a:solidFill>
            </a:endParaRPr>
          </a:p>
          <a:p>
            <a:pPr marL="0" indent="0">
              <a:spcBef>
                <a:spcPts val="227"/>
              </a:spcBef>
              <a:spcAft>
                <a:spcPts val="227"/>
              </a:spcAft>
              <a:buNone/>
            </a:pPr>
            <a:r>
              <a:rPr lang="en-US" b="1" dirty="0">
                <a:solidFill>
                  <a:schemeClr val="tx1"/>
                </a:solidFill>
              </a:rPr>
              <a:t>Budget</a:t>
            </a:r>
          </a:p>
          <a:p>
            <a:pPr lvl="1">
              <a:spcBef>
                <a:spcPts val="227"/>
              </a:spcBef>
              <a:spcAft>
                <a:spcPts val="227"/>
              </a:spcAft>
              <a:buFont typeface="Arial" panose="020B0604020202020204" pitchFamily="34" charset="0"/>
              <a:buChar char="•"/>
            </a:pPr>
            <a:r>
              <a:rPr lang="en-US" sz="1361" dirty="0">
                <a:solidFill>
                  <a:schemeClr val="tx1"/>
                </a:solidFill>
              </a:rPr>
              <a:t>~ USD 34 Million</a:t>
            </a:r>
          </a:p>
          <a:p>
            <a:pPr marL="0" indent="0">
              <a:buNone/>
            </a:pPr>
            <a:endParaRPr lang="en-US" sz="1361" dirty="0">
              <a:solidFill>
                <a:schemeClr val="tx1"/>
              </a:solidFill>
            </a:endParaRPr>
          </a:p>
          <a:p>
            <a:pPr marL="0" indent="0">
              <a:spcBef>
                <a:spcPts val="227"/>
              </a:spcBef>
              <a:spcAft>
                <a:spcPts val="227"/>
              </a:spcAft>
              <a:buNone/>
            </a:pPr>
            <a:r>
              <a:rPr lang="en-US" b="1" dirty="0">
                <a:solidFill>
                  <a:schemeClr val="tx1"/>
                </a:solidFill>
              </a:rPr>
              <a:t>Purpose</a:t>
            </a:r>
          </a:p>
          <a:p>
            <a:pPr marL="285750" marR="0" lvl="0" indent="-285750" algn="l" rtl="0">
              <a:spcBef>
                <a:spcPts val="0"/>
              </a:spcBef>
              <a:spcAft>
                <a:spcPts val="0"/>
              </a:spcAft>
              <a:buClr>
                <a:srgbClr val="6C6463"/>
              </a:buClr>
              <a:buSzPts val="1600"/>
              <a:buFontTx/>
              <a:buChar char="-"/>
            </a:pPr>
            <a:r>
              <a:rPr lang="en-US" sz="1400" i="0" u="none" strike="noStrike" cap="none" dirty="0">
                <a:solidFill>
                  <a:srgbClr val="6C6463"/>
                </a:solidFill>
                <a:latin typeface="Gill Sans"/>
                <a:ea typeface="Gill Sans"/>
                <a:cs typeface="Gill Sans"/>
                <a:sym typeface="Gill Sans"/>
              </a:rPr>
              <a:t>Improve region-wide trade connectivity to accelerate economic growth and increase economic opportunity in Central Asia</a:t>
            </a:r>
          </a:p>
          <a:p>
            <a:pPr marL="285750" marR="0" lvl="0" indent="-285750" algn="l" rtl="0">
              <a:spcBef>
                <a:spcPts val="0"/>
              </a:spcBef>
              <a:spcAft>
                <a:spcPts val="0"/>
              </a:spcAft>
              <a:buClr>
                <a:srgbClr val="6C6463"/>
              </a:buClr>
              <a:buSzPts val="1600"/>
              <a:buFontTx/>
              <a:buChar char="-"/>
            </a:pPr>
            <a:r>
              <a:rPr lang="en-US" sz="1400" dirty="0">
                <a:latin typeface="Gill Sans"/>
                <a:ea typeface="Gill Sans"/>
                <a:cs typeface="Gill Sans"/>
                <a:sym typeface="Gill Sans"/>
              </a:rPr>
              <a:t>H</a:t>
            </a:r>
            <a:r>
              <a:rPr lang="en-US" sz="1400" i="0" u="none" strike="noStrike" cap="none" dirty="0">
                <a:solidFill>
                  <a:srgbClr val="6C6463"/>
                </a:solidFill>
                <a:latin typeface="Gill Sans"/>
                <a:ea typeface="Gill Sans"/>
                <a:cs typeface="Gill Sans"/>
                <a:sym typeface="Gill Sans"/>
              </a:rPr>
              <a:t>armonization of customs and border procedures </a:t>
            </a:r>
          </a:p>
          <a:p>
            <a:pPr marL="285750" marR="0" lvl="0" indent="-285750" algn="l" rtl="0">
              <a:spcBef>
                <a:spcPts val="0"/>
              </a:spcBef>
              <a:spcAft>
                <a:spcPts val="0"/>
              </a:spcAft>
              <a:buClr>
                <a:srgbClr val="6C6463"/>
              </a:buClr>
              <a:buSzPts val="1600"/>
              <a:buFontTx/>
              <a:buChar char="-"/>
            </a:pPr>
            <a:r>
              <a:rPr lang="en-US" sz="1400" dirty="0">
                <a:latin typeface="Gill Sans"/>
                <a:ea typeface="Gill Sans"/>
                <a:cs typeface="Gill Sans"/>
                <a:sym typeface="Gill Sans"/>
              </a:rPr>
              <a:t>I</a:t>
            </a:r>
            <a:r>
              <a:rPr lang="en-US" sz="1400" i="0" u="none" strike="noStrike" cap="none" dirty="0">
                <a:solidFill>
                  <a:srgbClr val="6C6463"/>
                </a:solidFill>
                <a:latin typeface="Gill Sans"/>
                <a:ea typeface="Gill Sans"/>
                <a:cs typeface="Gill Sans"/>
                <a:sym typeface="Gill Sans"/>
              </a:rPr>
              <a:t>ncreasing public-private dialogue on trade</a:t>
            </a:r>
          </a:p>
          <a:p>
            <a:pPr marL="285750" marR="0" lvl="0" indent="-285750" algn="l" rtl="0">
              <a:spcBef>
                <a:spcPts val="0"/>
              </a:spcBef>
              <a:spcAft>
                <a:spcPts val="0"/>
              </a:spcAft>
              <a:buClr>
                <a:srgbClr val="6C6463"/>
              </a:buClr>
              <a:buSzPts val="1600"/>
              <a:buFontTx/>
              <a:buChar char="-"/>
            </a:pPr>
            <a:r>
              <a:rPr lang="en-US" sz="1400" dirty="0">
                <a:latin typeface="Gill Sans"/>
                <a:ea typeface="Gill Sans"/>
                <a:cs typeface="Gill Sans"/>
                <a:sym typeface="Gill Sans"/>
              </a:rPr>
              <a:t>I</a:t>
            </a:r>
            <a:r>
              <a:rPr lang="en-US" sz="1400" i="0" u="none" strike="noStrike" cap="none" dirty="0">
                <a:solidFill>
                  <a:srgbClr val="6C6463"/>
                </a:solidFill>
                <a:latin typeface="Gill Sans"/>
                <a:ea typeface="Gill Sans"/>
                <a:cs typeface="Gill Sans"/>
                <a:sym typeface="Gill Sans"/>
              </a:rPr>
              <a:t>mproving cross-border firm-to-firm connectivity</a:t>
            </a:r>
          </a:p>
        </p:txBody>
      </p:sp>
      <p:sp>
        <p:nvSpPr>
          <p:cNvPr id="8" name="Title 7"/>
          <p:cNvSpPr>
            <a:spLocks noGrp="1"/>
          </p:cNvSpPr>
          <p:nvPr>
            <p:ph type="title"/>
          </p:nvPr>
        </p:nvSpPr>
        <p:spPr>
          <a:xfrm>
            <a:off x="1633961" y="261759"/>
            <a:ext cx="5876308" cy="487154"/>
          </a:xfrm>
        </p:spPr>
        <p:txBody>
          <a:bodyPr/>
          <a:lstStyle/>
          <a:p>
            <a:r>
              <a:rPr lang="en-US" sz="1966" dirty="0">
                <a:solidFill>
                  <a:srgbClr val="C00000"/>
                </a:solidFill>
              </a:rPr>
              <a:t>OVERVIEW</a:t>
            </a:r>
          </a:p>
        </p:txBody>
      </p:sp>
      <p:cxnSp>
        <p:nvCxnSpPr>
          <p:cNvPr id="10" name="Straight Connector 9">
            <a:extLst>
              <a:ext uri="{FF2B5EF4-FFF2-40B4-BE49-F238E27FC236}">
                <a16:creationId xmlns:a16="http://schemas.microsoft.com/office/drawing/2014/main" id="{09BC5956-67E1-4D74-9FBC-C22BDE37562D}"/>
              </a:ext>
            </a:extLst>
          </p:cNvPr>
          <p:cNvCxnSpPr>
            <a:cxnSpLocks/>
          </p:cNvCxnSpPr>
          <p:nvPr/>
        </p:nvCxnSpPr>
        <p:spPr>
          <a:xfrm>
            <a:off x="1691569" y="806520"/>
            <a:ext cx="5818700" cy="0"/>
          </a:xfrm>
          <a:prstGeom prst="line">
            <a:avLst/>
          </a:prstGeom>
          <a:ln w="19050">
            <a:solidFill>
              <a:srgbClr val="C40F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469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255B-6B7C-46A0-51ED-511620D37DE0}"/>
              </a:ext>
            </a:extLst>
          </p:cNvPr>
          <p:cNvSpPr>
            <a:spLocks noGrp="1"/>
          </p:cNvSpPr>
          <p:nvPr>
            <p:ph type="title"/>
          </p:nvPr>
        </p:nvSpPr>
        <p:spPr/>
        <p:txBody>
          <a:bodyPr/>
          <a:lstStyle/>
          <a:p>
            <a:r>
              <a:rPr lang="en-US" dirty="0"/>
              <a:t>Four Objectives</a:t>
            </a:r>
          </a:p>
        </p:txBody>
      </p:sp>
      <p:sp>
        <p:nvSpPr>
          <p:cNvPr id="3" name="Text Placeholder 2">
            <a:extLst>
              <a:ext uri="{FF2B5EF4-FFF2-40B4-BE49-F238E27FC236}">
                <a16:creationId xmlns:a16="http://schemas.microsoft.com/office/drawing/2014/main" id="{D2FAE416-E5A9-FEB1-AE4E-5822578D1FC8}"/>
              </a:ext>
            </a:extLst>
          </p:cNvPr>
          <p:cNvSpPr>
            <a:spLocks noGrp="1"/>
          </p:cNvSpPr>
          <p:nvPr>
            <p:ph type="body" idx="1"/>
          </p:nvPr>
        </p:nvSpPr>
        <p:spPr/>
        <p:txBody>
          <a:bodyPr/>
          <a:lstStyle/>
          <a:p>
            <a:pPr marL="0" indent="0">
              <a:buNone/>
            </a:pPr>
            <a:r>
              <a:rPr lang="en-US" dirty="0"/>
              <a:t>USAID’s Trade Central Asia activity applies a facilitative approach, incentivizing public and private sector stakeholders to implement reforms and achieve activity objectives at the regional and national levels. The assistance is provided around four objectives:</a:t>
            </a:r>
          </a:p>
          <a:p>
            <a:pPr marL="0" marR="0" indent="0">
              <a:spcBef>
                <a:spcPts val="0"/>
              </a:spcBef>
              <a:spcAft>
                <a:spcPts val="0"/>
              </a:spcAft>
              <a:buNone/>
            </a:pPr>
            <a:endParaRPr lang="en-US" sz="1800" i="1" dirty="0">
              <a:solidFill>
                <a:srgbClr val="666666"/>
              </a:solidFill>
              <a:latin typeface="Gill Sans" panose="020B0604020202020204" charset="0"/>
            </a:endParaRPr>
          </a:p>
          <a:p>
            <a:pPr marL="0" marR="0" indent="0">
              <a:spcBef>
                <a:spcPts val="0"/>
              </a:spcBef>
              <a:spcAft>
                <a:spcPts val="0"/>
              </a:spcAft>
              <a:buNone/>
            </a:pPr>
            <a:r>
              <a:rPr lang="en-US" sz="1800" i="1" dirty="0">
                <a:solidFill>
                  <a:srgbClr val="666666"/>
                </a:solidFill>
                <a:latin typeface="Gill Sans" panose="020B0604020202020204" charset="0"/>
              </a:rPr>
              <a:t>Objective 1</a:t>
            </a:r>
            <a:r>
              <a:rPr lang="en-US" sz="1800" dirty="0">
                <a:solidFill>
                  <a:srgbClr val="666666"/>
                </a:solidFill>
                <a:latin typeface="Gill Sans" panose="020B0604020202020204" charset="0"/>
              </a:rPr>
              <a:t>: Customs and Border Procedures Harmonized</a:t>
            </a:r>
          </a:p>
          <a:p>
            <a:pPr marL="0" marR="0" indent="0">
              <a:spcBef>
                <a:spcPts val="0"/>
              </a:spcBef>
              <a:spcAft>
                <a:spcPts val="0"/>
              </a:spcAft>
              <a:buNone/>
            </a:pPr>
            <a:endParaRPr lang="en-US" sz="1800" dirty="0">
              <a:solidFill>
                <a:srgbClr val="666666"/>
              </a:solidFill>
              <a:latin typeface="Gill Sans" panose="020B0604020202020204" charset="0"/>
            </a:endParaRPr>
          </a:p>
          <a:p>
            <a:pPr marL="0" marR="0" indent="0">
              <a:spcBef>
                <a:spcPts val="0"/>
              </a:spcBef>
              <a:spcAft>
                <a:spcPts val="0"/>
              </a:spcAft>
              <a:buNone/>
            </a:pPr>
            <a:r>
              <a:rPr lang="en-US" sz="1800" i="1" dirty="0">
                <a:solidFill>
                  <a:srgbClr val="666666"/>
                </a:solidFill>
                <a:latin typeface="Gill Sans" panose="020B0604020202020204" charset="0"/>
              </a:rPr>
              <a:t>Objective 2</a:t>
            </a:r>
            <a:r>
              <a:rPr lang="en-US" sz="1800" dirty="0">
                <a:solidFill>
                  <a:srgbClr val="666666"/>
                </a:solidFill>
                <a:latin typeface="Gill Sans" panose="020B0604020202020204" charset="0"/>
              </a:rPr>
              <a:t>: Public-Private Dialogue on Regional Trade and Investment Increased</a:t>
            </a:r>
          </a:p>
          <a:p>
            <a:pPr marL="0" marR="0" indent="0">
              <a:spcBef>
                <a:spcPts val="0"/>
              </a:spcBef>
              <a:spcAft>
                <a:spcPts val="0"/>
              </a:spcAft>
              <a:buNone/>
            </a:pPr>
            <a:endParaRPr lang="en-US" sz="1800" dirty="0">
              <a:solidFill>
                <a:srgbClr val="666666"/>
              </a:solidFill>
              <a:latin typeface="Gill Sans" panose="020B0604020202020204" charset="0"/>
            </a:endParaRPr>
          </a:p>
          <a:p>
            <a:pPr marL="0" marR="0" indent="0">
              <a:spcBef>
                <a:spcPts val="0"/>
              </a:spcBef>
              <a:spcAft>
                <a:spcPts val="0"/>
              </a:spcAft>
              <a:buNone/>
            </a:pPr>
            <a:r>
              <a:rPr lang="en-US" sz="1800" i="1" dirty="0">
                <a:solidFill>
                  <a:srgbClr val="666666"/>
                </a:solidFill>
                <a:latin typeface="Gill Sans" panose="020B0604020202020204" charset="0"/>
              </a:rPr>
              <a:t>Objective 3</a:t>
            </a:r>
            <a:r>
              <a:rPr lang="en-US" sz="1800" dirty="0">
                <a:solidFill>
                  <a:srgbClr val="666666"/>
                </a:solidFill>
                <a:latin typeface="Gill Sans" panose="020B0604020202020204" charset="0"/>
              </a:rPr>
              <a:t>: Cross-Border Firm-to-Firm Connectivity Increased</a:t>
            </a:r>
          </a:p>
          <a:p>
            <a:pPr marL="0" marR="0" indent="0">
              <a:spcBef>
                <a:spcPts val="0"/>
              </a:spcBef>
              <a:spcAft>
                <a:spcPts val="0"/>
              </a:spcAft>
              <a:buNone/>
            </a:pPr>
            <a:endParaRPr lang="en-US" sz="1800" dirty="0">
              <a:solidFill>
                <a:srgbClr val="666666"/>
              </a:solidFill>
              <a:effectLst/>
              <a:latin typeface="Gill Sans" panose="020B0604020202020204" charset="0"/>
              <a:ea typeface="Gill Sans" panose="020B0604020202020204" charset="0"/>
              <a:cs typeface="Gill Sans" panose="020B0604020202020204" charset="0"/>
            </a:endParaRPr>
          </a:p>
          <a:p>
            <a:pPr marL="0" marR="0" indent="0">
              <a:spcBef>
                <a:spcPts val="0"/>
              </a:spcBef>
              <a:spcAft>
                <a:spcPts val="0"/>
              </a:spcAft>
              <a:buNone/>
            </a:pPr>
            <a:r>
              <a:rPr lang="en-US" sz="1800" i="1" dirty="0">
                <a:solidFill>
                  <a:srgbClr val="666666"/>
                </a:solidFill>
                <a:effectLst/>
                <a:latin typeface="Gill Sans" panose="020B0604020202020204" charset="0"/>
                <a:ea typeface="Gill Sans" panose="020B0604020202020204" charset="0"/>
                <a:cs typeface="Gill Sans" panose="020B0604020202020204" charset="0"/>
              </a:rPr>
              <a:t>Objective 4</a:t>
            </a:r>
            <a:r>
              <a:rPr lang="en-US" sz="1800" dirty="0">
                <a:solidFill>
                  <a:srgbClr val="666666"/>
                </a:solidFill>
                <a:effectLst/>
                <a:latin typeface="Gill Sans" panose="020B0604020202020204" charset="0"/>
                <a:ea typeface="Gill Sans" panose="020B0604020202020204" charset="0"/>
                <a:cs typeface="Gill Sans" panose="020B0604020202020204" charset="0"/>
              </a:rPr>
              <a:t>: Strengthened Resilience of Central Asian Economies Through Trade</a:t>
            </a:r>
            <a:endParaRPr lang="en-US" dirty="0"/>
          </a:p>
        </p:txBody>
      </p:sp>
    </p:spTree>
    <p:extLst>
      <p:ext uri="{BB962C8B-B14F-4D97-AF65-F5344CB8AC3E}">
        <p14:creationId xmlns:p14="http://schemas.microsoft.com/office/powerpoint/2010/main" val="4258725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98778-5AE6-490F-E29D-5C9CC31BEA39}"/>
              </a:ext>
            </a:extLst>
          </p:cNvPr>
          <p:cNvSpPr>
            <a:spLocks noGrp="1"/>
          </p:cNvSpPr>
          <p:nvPr>
            <p:ph type="body" idx="1"/>
          </p:nvPr>
        </p:nvSpPr>
        <p:spPr>
          <a:xfrm>
            <a:off x="685800" y="1075562"/>
            <a:ext cx="7772399" cy="3701216"/>
          </a:xfrm>
        </p:spPr>
        <p:txBody>
          <a:bodyPr/>
          <a:lstStyle/>
          <a:p>
            <a:pPr marL="127000" indent="0">
              <a:buNone/>
            </a:pPr>
            <a:r>
              <a:rPr lang="en-US" dirty="0"/>
              <a:t>The aim behind the Digital Trade Assessment conducted by the TCA is to review and analyze selective transport and trade documents (CMR, Road Haulage Permit and Queuing Management System) on the subjective of (a) regulatory framework and (b) IT infrastructure for their compliance and consistence with proposed globally digital solutions. </a:t>
            </a:r>
          </a:p>
          <a:p>
            <a:pPr marL="127000" indent="0">
              <a:buNone/>
            </a:pPr>
            <a:endParaRPr lang="en-US" dirty="0"/>
          </a:p>
          <a:p>
            <a:pPr marL="127000" indent="0">
              <a:buNone/>
            </a:pPr>
            <a:r>
              <a:rPr lang="en-US" b="1" dirty="0">
                <a:solidFill>
                  <a:schemeClr val="accent1">
                    <a:lumMod val="75000"/>
                  </a:schemeClr>
                </a:solidFill>
              </a:rPr>
              <a:t>OBJECTIVE</a:t>
            </a:r>
          </a:p>
          <a:p>
            <a:pPr marL="127000" indent="0">
              <a:buNone/>
            </a:pPr>
            <a:endParaRPr lang="en-US" b="1" dirty="0">
              <a:solidFill>
                <a:schemeClr val="accent1">
                  <a:lumMod val="75000"/>
                </a:schemeClr>
              </a:solidFill>
            </a:endParaRPr>
          </a:p>
          <a:p>
            <a:pPr marL="127000" indent="0">
              <a:buNone/>
            </a:pPr>
            <a:r>
              <a:rPr lang="en-US" dirty="0"/>
              <a:t>(</a:t>
            </a:r>
            <a:r>
              <a:rPr lang="en-US" dirty="0" err="1"/>
              <a:t>i</a:t>
            </a:r>
            <a:r>
              <a:rPr lang="en-US" dirty="0"/>
              <a:t>)	Facilitate transformation from paper to electronic analogue of transport documents such as “CMR/Consignment Note and Permit for Road Haulage” towards streamlining movement of goods along borders. </a:t>
            </a:r>
          </a:p>
          <a:p>
            <a:pPr marL="127000" indent="0">
              <a:buNone/>
            </a:pPr>
            <a:r>
              <a:rPr lang="en-US" dirty="0"/>
              <a:t>(ii)	and Improving predictability of shipments and efficiency of routing via “digitalizing organization of cargo traffic at borders” and eliminating need for physical queue. </a:t>
            </a:r>
          </a:p>
          <a:p>
            <a:pPr marL="127000" indent="0">
              <a:buNone/>
            </a:pPr>
            <a:endParaRPr lang="en-US" dirty="0"/>
          </a:p>
        </p:txBody>
      </p:sp>
      <p:sp>
        <p:nvSpPr>
          <p:cNvPr id="4" name="Title 3">
            <a:extLst>
              <a:ext uri="{FF2B5EF4-FFF2-40B4-BE49-F238E27FC236}">
                <a16:creationId xmlns:a16="http://schemas.microsoft.com/office/drawing/2014/main" id="{62680E14-CF9C-6E3A-ACC6-7241B90D967C}"/>
              </a:ext>
            </a:extLst>
          </p:cNvPr>
          <p:cNvSpPr>
            <a:spLocks noGrp="1"/>
          </p:cNvSpPr>
          <p:nvPr>
            <p:ph type="title"/>
          </p:nvPr>
        </p:nvSpPr>
        <p:spPr>
          <a:xfrm>
            <a:off x="685800" y="407997"/>
            <a:ext cx="7772400" cy="465370"/>
          </a:xfrm>
        </p:spPr>
        <p:txBody>
          <a:bodyPr/>
          <a:lstStyle/>
          <a:p>
            <a:r>
              <a:rPr lang="en-US" dirty="0"/>
              <a:t>Digital Trade Assessment</a:t>
            </a:r>
          </a:p>
        </p:txBody>
      </p:sp>
    </p:spTree>
    <p:extLst>
      <p:ext uri="{BB962C8B-B14F-4D97-AF65-F5344CB8AC3E}">
        <p14:creationId xmlns:p14="http://schemas.microsoft.com/office/powerpoint/2010/main" val="944799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5A9FC3-F4B7-C2A2-FBFB-B6A7A9CA575D}"/>
              </a:ext>
            </a:extLst>
          </p:cNvPr>
          <p:cNvSpPr>
            <a:spLocks noGrp="1"/>
          </p:cNvSpPr>
          <p:nvPr>
            <p:ph type="body" idx="1"/>
          </p:nvPr>
        </p:nvSpPr>
        <p:spPr>
          <a:xfrm>
            <a:off x="511444" y="981855"/>
            <a:ext cx="8074616" cy="3902694"/>
          </a:xfrm>
        </p:spPr>
        <p:txBody>
          <a:bodyPr/>
          <a:lstStyle/>
          <a:p>
            <a:r>
              <a:rPr lang="en-US" dirty="0"/>
              <a:t>Number of CMRs used for transportation between Central Asian countries can be estimated to range around 200,000 CMRs. When considering transportations with third countries, this figure is likely to at least double.</a:t>
            </a:r>
          </a:p>
          <a:p>
            <a:r>
              <a:rPr lang="en-US" dirty="0"/>
              <a:t>CMR is free in Kazakhstan, Kyrgyz Republic and Uzbekistan (can be printed from any source)</a:t>
            </a:r>
          </a:p>
          <a:p>
            <a:r>
              <a:rPr lang="en-US" dirty="0"/>
              <a:t>In Tajikistan the cost for paper CMR is $5 and in Turkmenistan $200 (issued only by authorized institution)</a:t>
            </a:r>
          </a:p>
          <a:p>
            <a:r>
              <a:rPr lang="en-US" dirty="0"/>
              <a:t>All Central Asian countries, except Kazakhstan are signatories of </a:t>
            </a:r>
            <a:r>
              <a:rPr lang="en-US" dirty="0" err="1"/>
              <a:t>eCMR</a:t>
            </a:r>
            <a:r>
              <a:rPr lang="en-US" dirty="0"/>
              <a:t> Protocol</a:t>
            </a:r>
          </a:p>
          <a:p>
            <a:r>
              <a:rPr lang="en-US" dirty="0"/>
              <a:t>In all countries, electronic digital signatures form the basis for certifying electronic documents, except Turkmenistan.</a:t>
            </a:r>
          </a:p>
          <a:p>
            <a:r>
              <a:rPr lang="en-US" dirty="0"/>
              <a:t>At the same time the absence of a clear procedure for authorizing international electronic documents poses a significant barrier to the development of </a:t>
            </a:r>
            <a:r>
              <a:rPr lang="en-US" dirty="0" err="1"/>
              <a:t>eCMR</a:t>
            </a:r>
            <a:r>
              <a:rPr lang="en-US" dirty="0"/>
              <a:t>. </a:t>
            </a:r>
          </a:p>
          <a:p>
            <a:r>
              <a:rPr lang="en-US" dirty="0"/>
              <a:t>TIR-EPD has a potential to be expanded as a solution for </a:t>
            </a:r>
            <a:r>
              <a:rPr lang="en-US" dirty="0" err="1"/>
              <a:t>eCMR</a:t>
            </a:r>
            <a:r>
              <a:rPr lang="en-US" dirty="0"/>
              <a:t>: (</a:t>
            </a:r>
            <a:r>
              <a:rPr lang="en-US" dirty="0" err="1"/>
              <a:t>i</a:t>
            </a:r>
            <a:r>
              <a:rPr lang="en-US" dirty="0"/>
              <a:t>) all CA countries connected (ii) carriers and Customs connected to the system (iii) data transmitted through TIR-EPD is the same as for electronic pre-declaration  </a:t>
            </a:r>
          </a:p>
        </p:txBody>
      </p:sp>
      <p:sp>
        <p:nvSpPr>
          <p:cNvPr id="4" name="Title 3">
            <a:extLst>
              <a:ext uri="{FF2B5EF4-FFF2-40B4-BE49-F238E27FC236}">
                <a16:creationId xmlns:a16="http://schemas.microsoft.com/office/drawing/2014/main" id="{2C842D96-8177-59EE-7891-0FA677A1FC06}"/>
              </a:ext>
            </a:extLst>
          </p:cNvPr>
          <p:cNvSpPr>
            <a:spLocks noGrp="1"/>
          </p:cNvSpPr>
          <p:nvPr>
            <p:ph type="title"/>
          </p:nvPr>
        </p:nvSpPr>
        <p:spPr>
          <a:xfrm>
            <a:off x="685800" y="369251"/>
            <a:ext cx="7772400" cy="465370"/>
          </a:xfrm>
        </p:spPr>
        <p:txBody>
          <a:bodyPr/>
          <a:lstStyle/>
          <a:p>
            <a:r>
              <a:rPr lang="en-US" dirty="0"/>
              <a:t>Digital Trade Assessment - </a:t>
            </a:r>
            <a:r>
              <a:rPr lang="en-US" dirty="0" err="1"/>
              <a:t>eCMR</a:t>
            </a:r>
            <a:r>
              <a:rPr lang="en-US" dirty="0"/>
              <a:t>/Consignment Note</a:t>
            </a:r>
          </a:p>
        </p:txBody>
      </p:sp>
    </p:spTree>
    <p:extLst>
      <p:ext uri="{BB962C8B-B14F-4D97-AF65-F5344CB8AC3E}">
        <p14:creationId xmlns:p14="http://schemas.microsoft.com/office/powerpoint/2010/main" val="343550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E7A0DA-484C-CB91-FF0E-351B275F3DFD}"/>
              </a:ext>
            </a:extLst>
          </p:cNvPr>
          <p:cNvSpPr>
            <a:spLocks noGrp="1"/>
          </p:cNvSpPr>
          <p:nvPr>
            <p:ph type="body" idx="1"/>
          </p:nvPr>
        </p:nvSpPr>
        <p:spPr>
          <a:xfrm>
            <a:off x="484322" y="850330"/>
            <a:ext cx="7772400" cy="2343823"/>
          </a:xfrm>
        </p:spPr>
        <p:txBody>
          <a:bodyPr/>
          <a:lstStyle/>
          <a:p>
            <a:r>
              <a:rPr lang="en-US" dirty="0"/>
              <a:t>In Kazakhstan, Tajikistan and Uzbekistan, filing an application for obtaining Permit is done without a paper document flow, electronically.</a:t>
            </a:r>
          </a:p>
          <a:p>
            <a:r>
              <a:rPr lang="en-US" dirty="0"/>
              <a:t>Uzbekistan has experience in applying permits in electronic format with Türkiye. </a:t>
            </a:r>
          </a:p>
          <a:p>
            <a:r>
              <a:rPr lang="en-US" dirty="0"/>
              <a:t>On June 2023 relevant authorities from Uzbekistan, Kazakhstan, Kyrgyz Republic, and Tajikistan have conducted the first round of multilateral negotiations on exchange of Road Haulage Permits in electronic mode, through the "Asia-Permit“ information system, yet to be developed.</a:t>
            </a:r>
          </a:p>
          <a:p>
            <a:endParaRPr lang="en-US" dirty="0"/>
          </a:p>
          <a:p>
            <a:pPr marL="127000" indent="0">
              <a:buNone/>
            </a:pPr>
            <a:r>
              <a:rPr lang="en-US" sz="1400" dirty="0">
                <a:solidFill>
                  <a:schemeClr val="accent6">
                    <a:lumMod val="75000"/>
                  </a:schemeClr>
                </a:solidFill>
              </a:rPr>
              <a:t># of Permits exchanged between CA countries </a:t>
            </a:r>
          </a:p>
        </p:txBody>
      </p:sp>
      <p:sp>
        <p:nvSpPr>
          <p:cNvPr id="4" name="Title 3">
            <a:extLst>
              <a:ext uri="{FF2B5EF4-FFF2-40B4-BE49-F238E27FC236}">
                <a16:creationId xmlns:a16="http://schemas.microsoft.com/office/drawing/2014/main" id="{A8131A05-DB60-4F6C-2B19-4986F5153F4A}"/>
              </a:ext>
            </a:extLst>
          </p:cNvPr>
          <p:cNvSpPr>
            <a:spLocks noGrp="1"/>
          </p:cNvSpPr>
          <p:nvPr>
            <p:ph type="title"/>
          </p:nvPr>
        </p:nvSpPr>
        <p:spPr>
          <a:xfrm>
            <a:off x="685800" y="384960"/>
            <a:ext cx="7772400" cy="465370"/>
          </a:xfrm>
        </p:spPr>
        <p:txBody>
          <a:bodyPr/>
          <a:lstStyle/>
          <a:p>
            <a:r>
              <a:rPr lang="en-US" dirty="0"/>
              <a:t>Digital Trade Assessment – </a:t>
            </a:r>
            <a:r>
              <a:rPr lang="en-US" dirty="0" err="1"/>
              <a:t>eRoad</a:t>
            </a:r>
            <a:r>
              <a:rPr lang="en-US" dirty="0"/>
              <a:t> Haulage Permit </a:t>
            </a:r>
          </a:p>
        </p:txBody>
      </p:sp>
      <p:graphicFrame>
        <p:nvGraphicFramePr>
          <p:cNvPr id="7" name="Table 6">
            <a:extLst>
              <a:ext uri="{FF2B5EF4-FFF2-40B4-BE49-F238E27FC236}">
                <a16:creationId xmlns:a16="http://schemas.microsoft.com/office/drawing/2014/main" id="{3ECCF2E8-CA23-F30F-63F3-B5E79ABEDB8C}"/>
              </a:ext>
            </a:extLst>
          </p:cNvPr>
          <p:cNvGraphicFramePr>
            <a:graphicFrameLocks noGrp="1"/>
          </p:cNvGraphicFramePr>
          <p:nvPr>
            <p:extLst>
              <p:ext uri="{D42A27DB-BD31-4B8C-83A1-F6EECF244321}">
                <p14:modId xmlns:p14="http://schemas.microsoft.com/office/powerpoint/2010/main" val="2263320603"/>
              </p:ext>
            </p:extLst>
          </p:nvPr>
        </p:nvGraphicFramePr>
        <p:xfrm>
          <a:off x="685800" y="3239893"/>
          <a:ext cx="7694047" cy="1559922"/>
        </p:xfrm>
        <a:graphic>
          <a:graphicData uri="http://schemas.openxmlformats.org/drawingml/2006/table">
            <a:tbl>
              <a:tblPr/>
              <a:tblGrid>
                <a:gridCol w="1566045">
                  <a:extLst>
                    <a:ext uri="{9D8B030D-6E8A-4147-A177-3AD203B41FA5}">
                      <a16:colId xmlns:a16="http://schemas.microsoft.com/office/drawing/2014/main" val="1686170313"/>
                    </a:ext>
                  </a:extLst>
                </a:gridCol>
                <a:gridCol w="1157511">
                  <a:extLst>
                    <a:ext uri="{9D8B030D-6E8A-4147-A177-3AD203B41FA5}">
                      <a16:colId xmlns:a16="http://schemas.microsoft.com/office/drawing/2014/main" val="298965579"/>
                    </a:ext>
                  </a:extLst>
                </a:gridCol>
                <a:gridCol w="1293689">
                  <a:extLst>
                    <a:ext uri="{9D8B030D-6E8A-4147-A177-3AD203B41FA5}">
                      <a16:colId xmlns:a16="http://schemas.microsoft.com/office/drawing/2014/main" val="1055204529"/>
                    </a:ext>
                  </a:extLst>
                </a:gridCol>
                <a:gridCol w="1106445">
                  <a:extLst>
                    <a:ext uri="{9D8B030D-6E8A-4147-A177-3AD203B41FA5}">
                      <a16:colId xmlns:a16="http://schemas.microsoft.com/office/drawing/2014/main" val="2762841855"/>
                    </a:ext>
                  </a:extLst>
                </a:gridCol>
                <a:gridCol w="1395823">
                  <a:extLst>
                    <a:ext uri="{9D8B030D-6E8A-4147-A177-3AD203B41FA5}">
                      <a16:colId xmlns:a16="http://schemas.microsoft.com/office/drawing/2014/main" val="2808320531"/>
                    </a:ext>
                  </a:extLst>
                </a:gridCol>
                <a:gridCol w="1174534">
                  <a:extLst>
                    <a:ext uri="{9D8B030D-6E8A-4147-A177-3AD203B41FA5}">
                      <a16:colId xmlns:a16="http://schemas.microsoft.com/office/drawing/2014/main" val="2923869049"/>
                    </a:ext>
                  </a:extLst>
                </a:gridCol>
              </a:tblGrid>
              <a:tr h="222846">
                <a:tc>
                  <a:txBody>
                    <a:bodyPr/>
                    <a:lstStyle/>
                    <a:p>
                      <a:pPr algn="ctr" fontAlgn="b"/>
                      <a:r>
                        <a:rPr lang="en-US" sz="1100" b="0" i="1"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Kazakhstan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Kyrgyz Republic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Tajikistan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Turkmenistan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1" u="none" strike="noStrike" dirty="0">
                          <a:solidFill>
                            <a:srgbClr val="000000"/>
                          </a:solidFill>
                          <a:effectLst/>
                          <a:latin typeface="Calibri" panose="020F0502020204030204" pitchFamily="34" charset="0"/>
                        </a:rPr>
                        <a:t>Uzbekistan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6096805"/>
                  </a:ext>
                </a:extLst>
              </a:tr>
              <a:tr h="222846">
                <a:tc>
                  <a:txBody>
                    <a:bodyPr/>
                    <a:lstStyle/>
                    <a:p>
                      <a:pPr algn="l" fontAlgn="b"/>
                      <a:r>
                        <a:rPr lang="en-US" sz="1100" b="0" i="1" u="none" strike="noStrike">
                          <a:solidFill>
                            <a:srgbClr val="000000"/>
                          </a:solidFill>
                          <a:effectLst/>
                          <a:latin typeface="Calibri" panose="020F0502020204030204" pitchFamily="34" charset="0"/>
                        </a:rPr>
                        <a:t>Kazakhstan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1 995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Permit free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11 218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3174385"/>
                  </a:ext>
                </a:extLst>
              </a:tr>
              <a:tr h="222846">
                <a:tc>
                  <a:txBody>
                    <a:bodyPr/>
                    <a:lstStyle/>
                    <a:p>
                      <a:pPr algn="l" fontAlgn="b"/>
                      <a:r>
                        <a:rPr lang="en-US" sz="1100" b="0" i="1" u="none" strike="noStrike">
                          <a:solidFill>
                            <a:srgbClr val="000000"/>
                          </a:solidFill>
                          <a:effectLst/>
                          <a:latin typeface="Calibri" panose="020F0502020204030204" pitchFamily="34" charset="0"/>
                        </a:rPr>
                        <a:t>Kyrgyz Republic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1 997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Permit free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1 244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4 015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4910202"/>
                  </a:ext>
                </a:extLst>
              </a:tr>
              <a:tr h="222846">
                <a:tc>
                  <a:txBody>
                    <a:bodyPr/>
                    <a:lstStyle/>
                    <a:p>
                      <a:pPr algn="l" fontAlgn="b"/>
                      <a:r>
                        <a:rPr lang="en-US" sz="1100" b="0" i="1" u="none" strike="noStrike">
                          <a:solidFill>
                            <a:srgbClr val="000000"/>
                          </a:solidFill>
                          <a:effectLst/>
                          <a:latin typeface="Calibri" panose="020F0502020204030204" pitchFamily="34" charset="0"/>
                        </a:rPr>
                        <a:t>Tajikistan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Permit free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Permit free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1 462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33 363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01848"/>
                  </a:ext>
                </a:extLst>
              </a:tr>
              <a:tr h="222846">
                <a:tc>
                  <a:txBody>
                    <a:bodyPr/>
                    <a:lstStyle/>
                    <a:p>
                      <a:pPr algn="l" fontAlgn="b"/>
                      <a:r>
                        <a:rPr lang="en-US" sz="1100" b="0" i="1" u="none" strike="noStrike">
                          <a:solidFill>
                            <a:srgbClr val="000000"/>
                          </a:solidFill>
                          <a:effectLst/>
                          <a:latin typeface="Calibri" panose="020F0502020204030204" pitchFamily="34" charset="0"/>
                        </a:rPr>
                        <a:t>Turkmenistan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4 500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1 400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7 000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589968"/>
                  </a:ext>
                </a:extLst>
              </a:tr>
              <a:tr h="222846">
                <a:tc>
                  <a:txBody>
                    <a:bodyPr/>
                    <a:lstStyle/>
                    <a:p>
                      <a:pPr algn="l" fontAlgn="b"/>
                      <a:r>
                        <a:rPr lang="en-US" sz="1100" b="0" i="1" u="none" strike="noStrike" dirty="0">
                          <a:solidFill>
                            <a:srgbClr val="000000"/>
                          </a:solidFill>
                          <a:effectLst/>
                          <a:latin typeface="Calibri" panose="020F0502020204030204" pitchFamily="34" charset="0"/>
                        </a:rPr>
                        <a:t>Uzbekistan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33 000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10 000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19 500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3 200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3495257"/>
                  </a:ext>
                </a:extLst>
              </a:tr>
              <a:tr h="222846">
                <a:tc>
                  <a:txBody>
                    <a:bodyPr/>
                    <a:lstStyle/>
                    <a:p>
                      <a:pPr algn="l" fontAlgn="b"/>
                      <a:r>
                        <a:rPr lang="en-US" sz="1100" b="1" i="0" u="none" strike="noStrike" dirty="0">
                          <a:solidFill>
                            <a:srgbClr val="000000"/>
                          </a:solidFill>
                          <a:effectLst/>
                          <a:latin typeface="Calibri" panose="020F0502020204030204" pitchFamily="34" charset="0"/>
                        </a:rPr>
                        <a:t>Total</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r" fontAlgn="b"/>
                      <a:r>
                        <a:rPr lang="en-US" sz="1100" b="1" i="0" u="none" strike="noStrike" dirty="0">
                          <a:solidFill>
                            <a:srgbClr val="000000"/>
                          </a:solidFill>
                          <a:effectLst/>
                          <a:latin typeface="Calibri" panose="020F0502020204030204" pitchFamily="34" charset="0"/>
                        </a:rPr>
                        <a:t>134 406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0475177"/>
                  </a:ext>
                </a:extLst>
              </a:tr>
            </a:tbl>
          </a:graphicData>
        </a:graphic>
      </p:graphicFrame>
    </p:spTree>
    <p:extLst>
      <p:ext uri="{BB962C8B-B14F-4D97-AF65-F5344CB8AC3E}">
        <p14:creationId xmlns:p14="http://schemas.microsoft.com/office/powerpoint/2010/main" val="21081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073442-2928-E2D2-7398-A689B8F6F7D8}"/>
              </a:ext>
            </a:extLst>
          </p:cNvPr>
          <p:cNvPicPr>
            <a:picLocks noChangeAspect="1"/>
          </p:cNvPicPr>
          <p:nvPr/>
        </p:nvPicPr>
        <p:blipFill>
          <a:blip r:embed="rId2"/>
          <a:stretch>
            <a:fillRect/>
          </a:stretch>
        </p:blipFill>
        <p:spPr>
          <a:xfrm>
            <a:off x="2230967" y="0"/>
            <a:ext cx="6913033" cy="5184775"/>
          </a:xfrm>
          <a:prstGeom prst="rect">
            <a:avLst/>
          </a:prstGeom>
        </p:spPr>
      </p:pic>
      <p:sp>
        <p:nvSpPr>
          <p:cNvPr id="2" name="Text Placeholder 1">
            <a:extLst>
              <a:ext uri="{FF2B5EF4-FFF2-40B4-BE49-F238E27FC236}">
                <a16:creationId xmlns:a16="http://schemas.microsoft.com/office/drawing/2014/main" id="{A7CAFBD6-5A2E-E486-AB7F-DA54105080E7}"/>
              </a:ext>
            </a:extLst>
          </p:cNvPr>
          <p:cNvSpPr>
            <a:spLocks noGrp="1"/>
          </p:cNvSpPr>
          <p:nvPr>
            <p:ph type="body" idx="1"/>
          </p:nvPr>
        </p:nvSpPr>
        <p:spPr>
          <a:xfrm>
            <a:off x="0" y="857868"/>
            <a:ext cx="2340243" cy="4210076"/>
          </a:xfrm>
        </p:spPr>
        <p:txBody>
          <a:bodyPr/>
          <a:lstStyle/>
          <a:p>
            <a:pPr>
              <a:buFontTx/>
              <a:buChar char="-"/>
            </a:pPr>
            <a:r>
              <a:rPr lang="en-US" sz="1400" dirty="0"/>
              <a:t>Managed by Customs</a:t>
            </a:r>
          </a:p>
          <a:p>
            <a:pPr>
              <a:buFontTx/>
              <a:buChar char="-"/>
            </a:pPr>
            <a:endParaRPr lang="en-US" sz="1400" dirty="0"/>
          </a:p>
          <a:p>
            <a:pPr>
              <a:buFontTx/>
              <a:buChar char="-"/>
            </a:pPr>
            <a:r>
              <a:rPr lang="en-US" sz="1400" dirty="0"/>
              <a:t>Private sector owned truck parks</a:t>
            </a:r>
          </a:p>
          <a:p>
            <a:pPr>
              <a:buFontTx/>
              <a:buChar char="-"/>
            </a:pPr>
            <a:endParaRPr lang="en-US" sz="1400" dirty="0"/>
          </a:p>
          <a:p>
            <a:pPr>
              <a:buFontTx/>
              <a:buChar char="-"/>
            </a:pPr>
            <a:r>
              <a:rPr lang="en-US" sz="1400" dirty="0"/>
              <a:t>Charge for service</a:t>
            </a:r>
          </a:p>
          <a:p>
            <a:pPr>
              <a:buFontTx/>
              <a:buChar char="-"/>
            </a:pPr>
            <a:endParaRPr lang="en-US" sz="1400" dirty="0"/>
          </a:p>
          <a:p>
            <a:pPr>
              <a:buFontTx/>
              <a:buChar char="-"/>
            </a:pPr>
            <a:r>
              <a:rPr lang="en-US" sz="1400" dirty="0"/>
              <a:t>Can be applied for both cargo and passengers</a:t>
            </a:r>
          </a:p>
          <a:p>
            <a:pPr>
              <a:buFontTx/>
              <a:buChar char="-"/>
            </a:pPr>
            <a:endParaRPr lang="en-US" sz="1400" dirty="0"/>
          </a:p>
          <a:p>
            <a:pPr>
              <a:buFontTx/>
              <a:buChar char="-"/>
            </a:pPr>
            <a:r>
              <a:rPr lang="en-US" sz="1400" dirty="0"/>
              <a:t>Introduced in KZ &amp; UZ</a:t>
            </a:r>
          </a:p>
          <a:p>
            <a:pPr>
              <a:buFontTx/>
              <a:buChar char="-"/>
            </a:pPr>
            <a:endParaRPr lang="en-US" sz="1400" dirty="0"/>
          </a:p>
          <a:p>
            <a:pPr>
              <a:buFontTx/>
              <a:buChar char="-"/>
            </a:pPr>
            <a:r>
              <a:rPr lang="en-US" sz="1400" dirty="0"/>
              <a:t>ITC is helping Kyrgyz Republic</a:t>
            </a:r>
          </a:p>
          <a:p>
            <a:pPr>
              <a:buFontTx/>
              <a:buChar char="-"/>
            </a:pPr>
            <a:endParaRPr lang="en-US" sz="1400" dirty="0"/>
          </a:p>
          <a:p>
            <a:pPr>
              <a:buFontTx/>
              <a:buChar char="-"/>
            </a:pPr>
            <a:r>
              <a:rPr lang="en-US" sz="1400" dirty="0"/>
              <a:t>USAID is facilitating </a:t>
            </a:r>
            <a:r>
              <a:rPr lang="en-US" sz="1400" dirty="0" err="1"/>
              <a:t>eQMS</a:t>
            </a:r>
            <a:r>
              <a:rPr lang="en-US" sz="1400" dirty="0"/>
              <a:t> pilot in TJ</a:t>
            </a:r>
          </a:p>
          <a:p>
            <a:pPr>
              <a:buFontTx/>
              <a:buChar char="-"/>
            </a:pPr>
            <a:endParaRPr lang="en-US" dirty="0"/>
          </a:p>
          <a:p>
            <a:endParaRPr lang="en-US" dirty="0"/>
          </a:p>
        </p:txBody>
      </p:sp>
      <p:sp>
        <p:nvSpPr>
          <p:cNvPr id="4" name="Title 3">
            <a:extLst>
              <a:ext uri="{FF2B5EF4-FFF2-40B4-BE49-F238E27FC236}">
                <a16:creationId xmlns:a16="http://schemas.microsoft.com/office/drawing/2014/main" id="{7DDDCA82-1745-ACE4-734E-9E5B25ACA46C}"/>
              </a:ext>
            </a:extLst>
          </p:cNvPr>
          <p:cNvSpPr>
            <a:spLocks noGrp="1"/>
          </p:cNvSpPr>
          <p:nvPr>
            <p:ph type="title"/>
          </p:nvPr>
        </p:nvSpPr>
        <p:spPr>
          <a:xfrm>
            <a:off x="569867" y="268511"/>
            <a:ext cx="7837964" cy="465370"/>
          </a:xfrm>
        </p:spPr>
        <p:txBody>
          <a:bodyPr/>
          <a:lstStyle/>
          <a:p>
            <a:r>
              <a:rPr lang="en-US" dirty="0"/>
              <a:t>Digital Trade Assessment – </a:t>
            </a:r>
            <a:r>
              <a:rPr lang="en-US" dirty="0" err="1"/>
              <a:t>eQueuing</a:t>
            </a:r>
            <a:r>
              <a:rPr lang="en-US" dirty="0"/>
              <a:t> Management System</a:t>
            </a:r>
          </a:p>
        </p:txBody>
      </p:sp>
    </p:spTree>
    <p:extLst>
      <p:ext uri="{BB962C8B-B14F-4D97-AF65-F5344CB8AC3E}">
        <p14:creationId xmlns:p14="http://schemas.microsoft.com/office/powerpoint/2010/main" val="29984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373EEE-34C6-D95F-7029-FA2635DDC70D}"/>
              </a:ext>
            </a:extLst>
          </p:cNvPr>
          <p:cNvPicPr>
            <a:picLocks noChangeAspect="1"/>
          </p:cNvPicPr>
          <p:nvPr/>
        </p:nvPicPr>
        <p:blipFill rotWithShape="1">
          <a:blip r:embed="rId2"/>
          <a:srcRect l="13462" t="20132" r="4167" b="11872"/>
          <a:stretch/>
        </p:blipFill>
        <p:spPr bwMode="auto">
          <a:xfrm>
            <a:off x="152399" y="1566298"/>
            <a:ext cx="5321611" cy="2471009"/>
          </a:xfrm>
          <a:prstGeom prst="rect">
            <a:avLst/>
          </a:prstGeom>
          <a:noFill/>
          <a:ln>
            <a:noFill/>
          </a:ln>
          <a:extLst>
            <a:ext uri="{53640926-AAD7-44D8-BBD7-CCE9431645EC}">
              <a14:shadowObscured xmlns:a14="http://schemas.microsoft.com/office/drawing/2010/main"/>
            </a:ext>
          </a:extLst>
        </p:spPr>
      </p:pic>
      <p:sp>
        <p:nvSpPr>
          <p:cNvPr id="12" name="Title 3">
            <a:extLst>
              <a:ext uri="{FF2B5EF4-FFF2-40B4-BE49-F238E27FC236}">
                <a16:creationId xmlns:a16="http://schemas.microsoft.com/office/drawing/2014/main" id="{6E6165EC-FF9B-B394-1EC5-474DF6715B70}"/>
              </a:ext>
            </a:extLst>
          </p:cNvPr>
          <p:cNvSpPr>
            <a:spLocks noGrp="1"/>
          </p:cNvSpPr>
          <p:nvPr>
            <p:ph type="title"/>
          </p:nvPr>
        </p:nvSpPr>
        <p:spPr>
          <a:xfrm>
            <a:off x="219864" y="262475"/>
            <a:ext cx="5254146" cy="837665"/>
          </a:xfrm>
        </p:spPr>
        <p:txBody>
          <a:bodyPr/>
          <a:lstStyle/>
          <a:p>
            <a:r>
              <a:rPr lang="en-US" dirty="0" err="1"/>
              <a:t>eQMS</a:t>
            </a:r>
            <a:r>
              <a:rPr lang="en-US" dirty="0"/>
              <a:t> Pilot at </a:t>
            </a:r>
            <a:r>
              <a:rPr lang="en-US" dirty="0" err="1"/>
              <a:t>Fotehobod</a:t>
            </a:r>
            <a:r>
              <a:rPr lang="en-US" dirty="0"/>
              <a:t> BCP </a:t>
            </a:r>
          </a:p>
        </p:txBody>
      </p:sp>
      <p:graphicFrame>
        <p:nvGraphicFramePr>
          <p:cNvPr id="7" name="Table 7">
            <a:extLst>
              <a:ext uri="{FF2B5EF4-FFF2-40B4-BE49-F238E27FC236}">
                <a16:creationId xmlns:a16="http://schemas.microsoft.com/office/drawing/2014/main" id="{483BCFA5-7A15-16C0-3789-54E9F02496FE}"/>
              </a:ext>
            </a:extLst>
          </p:cNvPr>
          <p:cNvGraphicFramePr>
            <a:graphicFrameLocks noGrp="1"/>
          </p:cNvGraphicFramePr>
          <p:nvPr>
            <p:extLst>
              <p:ext uri="{D42A27DB-BD31-4B8C-83A1-F6EECF244321}">
                <p14:modId xmlns:p14="http://schemas.microsoft.com/office/powerpoint/2010/main" val="2194388357"/>
              </p:ext>
            </p:extLst>
          </p:nvPr>
        </p:nvGraphicFramePr>
        <p:xfrm>
          <a:off x="5574070" y="1100140"/>
          <a:ext cx="3492592" cy="4063743"/>
        </p:xfrm>
        <a:graphic>
          <a:graphicData uri="http://schemas.openxmlformats.org/drawingml/2006/table">
            <a:tbl>
              <a:tblPr firstRow="1" bandRow="1">
                <a:tableStyleId>{5C22544A-7EE6-4342-B048-85BDC9FD1C3A}</a:tableStyleId>
              </a:tblPr>
              <a:tblGrid>
                <a:gridCol w="873148">
                  <a:extLst>
                    <a:ext uri="{9D8B030D-6E8A-4147-A177-3AD203B41FA5}">
                      <a16:colId xmlns:a16="http://schemas.microsoft.com/office/drawing/2014/main" val="3485968377"/>
                    </a:ext>
                  </a:extLst>
                </a:gridCol>
                <a:gridCol w="873148">
                  <a:extLst>
                    <a:ext uri="{9D8B030D-6E8A-4147-A177-3AD203B41FA5}">
                      <a16:colId xmlns:a16="http://schemas.microsoft.com/office/drawing/2014/main" val="322910911"/>
                    </a:ext>
                  </a:extLst>
                </a:gridCol>
                <a:gridCol w="873148">
                  <a:extLst>
                    <a:ext uri="{9D8B030D-6E8A-4147-A177-3AD203B41FA5}">
                      <a16:colId xmlns:a16="http://schemas.microsoft.com/office/drawing/2014/main" val="1883282269"/>
                    </a:ext>
                  </a:extLst>
                </a:gridCol>
                <a:gridCol w="873148">
                  <a:extLst>
                    <a:ext uri="{9D8B030D-6E8A-4147-A177-3AD203B41FA5}">
                      <a16:colId xmlns:a16="http://schemas.microsoft.com/office/drawing/2014/main" val="2342061390"/>
                    </a:ext>
                  </a:extLst>
                </a:gridCol>
              </a:tblGrid>
              <a:tr h="451527">
                <a:tc>
                  <a:txBody>
                    <a:bodyPr/>
                    <a:lstStyle/>
                    <a:p>
                      <a:r>
                        <a:rPr lang="en-US" sz="1200" dirty="0"/>
                        <a:t>Year</a:t>
                      </a:r>
                    </a:p>
                  </a:txBody>
                  <a:tcPr/>
                </a:tc>
                <a:tc>
                  <a:txBody>
                    <a:bodyPr/>
                    <a:lstStyle/>
                    <a:p>
                      <a:r>
                        <a:rPr lang="en-US" sz="1200" dirty="0"/>
                        <a:t>Entry</a:t>
                      </a:r>
                    </a:p>
                  </a:txBody>
                  <a:tcPr/>
                </a:tc>
                <a:tc>
                  <a:txBody>
                    <a:bodyPr/>
                    <a:lstStyle/>
                    <a:p>
                      <a:r>
                        <a:rPr lang="en-US" sz="1200" dirty="0"/>
                        <a:t>Depart</a:t>
                      </a:r>
                    </a:p>
                  </a:txBody>
                  <a:tcPr/>
                </a:tc>
                <a:tc>
                  <a:txBody>
                    <a:bodyPr/>
                    <a:lstStyle/>
                    <a:p>
                      <a:r>
                        <a:rPr lang="en-US" sz="1200" dirty="0"/>
                        <a:t>Total</a:t>
                      </a:r>
                    </a:p>
                  </a:txBody>
                  <a:tcPr/>
                </a:tc>
                <a:extLst>
                  <a:ext uri="{0D108BD9-81ED-4DB2-BD59-A6C34878D82A}">
                    <a16:rowId xmlns:a16="http://schemas.microsoft.com/office/drawing/2014/main" val="3299082737"/>
                  </a:ext>
                </a:extLst>
              </a:tr>
              <a:tr h="451527">
                <a:tc>
                  <a:txBody>
                    <a:bodyPr/>
                    <a:lstStyle/>
                    <a:p>
                      <a:r>
                        <a:rPr lang="en-US" sz="1200" dirty="0"/>
                        <a:t>2016</a:t>
                      </a:r>
                    </a:p>
                  </a:txBody>
                  <a:tcPr/>
                </a:tc>
                <a:tc>
                  <a:txBody>
                    <a:bodyPr/>
                    <a:lstStyle/>
                    <a:p>
                      <a:r>
                        <a:rPr lang="en-US" sz="1200" dirty="0"/>
                        <a:t>6 246</a:t>
                      </a:r>
                    </a:p>
                  </a:txBody>
                  <a:tcPr/>
                </a:tc>
                <a:tc>
                  <a:txBody>
                    <a:bodyPr/>
                    <a:lstStyle/>
                    <a:p>
                      <a:r>
                        <a:rPr lang="en-US" sz="1200" dirty="0"/>
                        <a:t>5 041</a:t>
                      </a:r>
                    </a:p>
                  </a:txBody>
                  <a:tcPr/>
                </a:tc>
                <a:tc>
                  <a:txBody>
                    <a:bodyPr/>
                    <a:lstStyle/>
                    <a:p>
                      <a:r>
                        <a:rPr lang="en-US" sz="1200" dirty="0"/>
                        <a:t>11 287</a:t>
                      </a:r>
                    </a:p>
                  </a:txBody>
                  <a:tcPr/>
                </a:tc>
                <a:extLst>
                  <a:ext uri="{0D108BD9-81ED-4DB2-BD59-A6C34878D82A}">
                    <a16:rowId xmlns:a16="http://schemas.microsoft.com/office/drawing/2014/main" val="867475215"/>
                  </a:ext>
                </a:extLst>
              </a:tr>
              <a:tr h="451527">
                <a:tc>
                  <a:txBody>
                    <a:bodyPr/>
                    <a:lstStyle/>
                    <a:p>
                      <a:r>
                        <a:rPr lang="en-US" sz="1200" dirty="0"/>
                        <a:t>2017</a:t>
                      </a:r>
                    </a:p>
                  </a:txBody>
                  <a:tcPr/>
                </a:tc>
                <a:tc>
                  <a:txBody>
                    <a:bodyPr/>
                    <a:lstStyle/>
                    <a:p>
                      <a:r>
                        <a:rPr lang="en-US" sz="1200" dirty="0"/>
                        <a:t>9154</a:t>
                      </a:r>
                    </a:p>
                  </a:txBody>
                  <a:tcPr/>
                </a:tc>
                <a:tc>
                  <a:txBody>
                    <a:bodyPr/>
                    <a:lstStyle/>
                    <a:p>
                      <a:r>
                        <a:rPr lang="en-US" sz="1200" dirty="0"/>
                        <a:t>7 007</a:t>
                      </a:r>
                    </a:p>
                  </a:txBody>
                  <a:tcPr/>
                </a:tc>
                <a:tc>
                  <a:txBody>
                    <a:bodyPr/>
                    <a:lstStyle/>
                    <a:p>
                      <a:r>
                        <a:rPr lang="en-US" sz="1200" dirty="0"/>
                        <a:t>16 161</a:t>
                      </a:r>
                    </a:p>
                  </a:txBody>
                  <a:tcPr/>
                </a:tc>
                <a:extLst>
                  <a:ext uri="{0D108BD9-81ED-4DB2-BD59-A6C34878D82A}">
                    <a16:rowId xmlns:a16="http://schemas.microsoft.com/office/drawing/2014/main" val="193101781"/>
                  </a:ext>
                </a:extLst>
              </a:tr>
              <a:tr h="451527">
                <a:tc>
                  <a:txBody>
                    <a:bodyPr/>
                    <a:lstStyle/>
                    <a:p>
                      <a:r>
                        <a:rPr lang="en-US" sz="1200" dirty="0"/>
                        <a:t>2018</a:t>
                      </a:r>
                    </a:p>
                  </a:txBody>
                  <a:tcPr/>
                </a:tc>
                <a:tc>
                  <a:txBody>
                    <a:bodyPr/>
                    <a:lstStyle/>
                    <a:p>
                      <a:r>
                        <a:rPr lang="en-US" sz="1200" dirty="0"/>
                        <a:t>19 800</a:t>
                      </a:r>
                    </a:p>
                  </a:txBody>
                  <a:tcPr/>
                </a:tc>
                <a:tc>
                  <a:txBody>
                    <a:bodyPr/>
                    <a:lstStyle/>
                    <a:p>
                      <a:r>
                        <a:rPr lang="en-US" sz="1200" dirty="0"/>
                        <a:t>15 932</a:t>
                      </a:r>
                    </a:p>
                  </a:txBody>
                  <a:tcPr/>
                </a:tc>
                <a:tc>
                  <a:txBody>
                    <a:bodyPr/>
                    <a:lstStyle/>
                    <a:p>
                      <a:r>
                        <a:rPr lang="en-US" sz="1200" dirty="0"/>
                        <a:t>35 732</a:t>
                      </a:r>
                    </a:p>
                  </a:txBody>
                  <a:tcPr/>
                </a:tc>
                <a:extLst>
                  <a:ext uri="{0D108BD9-81ED-4DB2-BD59-A6C34878D82A}">
                    <a16:rowId xmlns:a16="http://schemas.microsoft.com/office/drawing/2014/main" val="3023349296"/>
                  </a:ext>
                </a:extLst>
              </a:tr>
              <a:tr h="451527">
                <a:tc>
                  <a:txBody>
                    <a:bodyPr/>
                    <a:lstStyle/>
                    <a:p>
                      <a:r>
                        <a:rPr lang="en-US" sz="1200" dirty="0"/>
                        <a:t>2019</a:t>
                      </a:r>
                    </a:p>
                  </a:txBody>
                  <a:tcPr/>
                </a:tc>
                <a:tc>
                  <a:txBody>
                    <a:bodyPr/>
                    <a:lstStyle/>
                    <a:p>
                      <a:r>
                        <a:rPr lang="en-US" sz="1200" dirty="0"/>
                        <a:t>35 880</a:t>
                      </a:r>
                    </a:p>
                  </a:txBody>
                  <a:tcPr/>
                </a:tc>
                <a:tc>
                  <a:txBody>
                    <a:bodyPr/>
                    <a:lstStyle/>
                    <a:p>
                      <a:r>
                        <a:rPr lang="en-US" sz="1200" dirty="0"/>
                        <a:t>30 061</a:t>
                      </a:r>
                    </a:p>
                  </a:txBody>
                  <a:tcPr/>
                </a:tc>
                <a:tc>
                  <a:txBody>
                    <a:bodyPr/>
                    <a:lstStyle/>
                    <a:p>
                      <a:r>
                        <a:rPr lang="en-US" sz="1200" dirty="0"/>
                        <a:t>65 941</a:t>
                      </a:r>
                    </a:p>
                  </a:txBody>
                  <a:tcPr/>
                </a:tc>
                <a:extLst>
                  <a:ext uri="{0D108BD9-81ED-4DB2-BD59-A6C34878D82A}">
                    <a16:rowId xmlns:a16="http://schemas.microsoft.com/office/drawing/2014/main" val="3065448473"/>
                  </a:ext>
                </a:extLst>
              </a:tr>
              <a:tr h="451527">
                <a:tc>
                  <a:txBody>
                    <a:bodyPr/>
                    <a:lstStyle/>
                    <a:p>
                      <a:r>
                        <a:rPr lang="en-US" sz="1200" dirty="0"/>
                        <a:t>2020</a:t>
                      </a:r>
                    </a:p>
                  </a:txBody>
                  <a:tcPr/>
                </a:tc>
                <a:tc>
                  <a:txBody>
                    <a:bodyPr/>
                    <a:lstStyle/>
                    <a:p>
                      <a:r>
                        <a:rPr lang="en-US" sz="1200" dirty="0"/>
                        <a:t>18 782</a:t>
                      </a:r>
                    </a:p>
                  </a:txBody>
                  <a:tcPr/>
                </a:tc>
                <a:tc>
                  <a:txBody>
                    <a:bodyPr/>
                    <a:lstStyle/>
                    <a:p>
                      <a:r>
                        <a:rPr lang="en-US" sz="1200" dirty="0"/>
                        <a:t>18 651</a:t>
                      </a:r>
                    </a:p>
                  </a:txBody>
                  <a:tcPr/>
                </a:tc>
                <a:tc>
                  <a:txBody>
                    <a:bodyPr/>
                    <a:lstStyle/>
                    <a:p>
                      <a:r>
                        <a:rPr lang="en-US" sz="1200" dirty="0"/>
                        <a:t>50 620</a:t>
                      </a:r>
                    </a:p>
                  </a:txBody>
                  <a:tcPr/>
                </a:tc>
                <a:extLst>
                  <a:ext uri="{0D108BD9-81ED-4DB2-BD59-A6C34878D82A}">
                    <a16:rowId xmlns:a16="http://schemas.microsoft.com/office/drawing/2014/main" val="2186014837"/>
                  </a:ext>
                </a:extLst>
              </a:tr>
              <a:tr h="451527">
                <a:tc>
                  <a:txBody>
                    <a:bodyPr/>
                    <a:lstStyle/>
                    <a:p>
                      <a:r>
                        <a:rPr lang="en-US" sz="1200" dirty="0"/>
                        <a:t>2021</a:t>
                      </a:r>
                    </a:p>
                  </a:txBody>
                  <a:tcPr/>
                </a:tc>
                <a:tc>
                  <a:txBody>
                    <a:bodyPr/>
                    <a:lstStyle/>
                    <a:p>
                      <a:r>
                        <a:rPr lang="en-US" sz="1200" dirty="0"/>
                        <a:t>28 428</a:t>
                      </a:r>
                    </a:p>
                  </a:txBody>
                  <a:tcPr/>
                </a:tc>
                <a:tc>
                  <a:txBody>
                    <a:bodyPr/>
                    <a:lstStyle/>
                    <a:p>
                      <a:r>
                        <a:rPr lang="en-US" sz="1200" dirty="0"/>
                        <a:t>28 689</a:t>
                      </a:r>
                    </a:p>
                  </a:txBody>
                  <a:tcPr/>
                </a:tc>
                <a:tc>
                  <a:txBody>
                    <a:bodyPr/>
                    <a:lstStyle/>
                    <a:p>
                      <a:r>
                        <a:rPr lang="en-US" sz="1200" dirty="0"/>
                        <a:t>57 117</a:t>
                      </a:r>
                    </a:p>
                  </a:txBody>
                  <a:tcPr/>
                </a:tc>
                <a:extLst>
                  <a:ext uri="{0D108BD9-81ED-4DB2-BD59-A6C34878D82A}">
                    <a16:rowId xmlns:a16="http://schemas.microsoft.com/office/drawing/2014/main" val="2788465210"/>
                  </a:ext>
                </a:extLst>
              </a:tr>
              <a:tr h="451527">
                <a:tc>
                  <a:txBody>
                    <a:bodyPr/>
                    <a:lstStyle/>
                    <a:p>
                      <a:r>
                        <a:rPr lang="en-US" sz="1200" dirty="0"/>
                        <a:t>2022</a:t>
                      </a:r>
                    </a:p>
                  </a:txBody>
                  <a:tcPr/>
                </a:tc>
                <a:tc>
                  <a:txBody>
                    <a:bodyPr/>
                    <a:lstStyle/>
                    <a:p>
                      <a:r>
                        <a:rPr lang="en-US" sz="1200" dirty="0"/>
                        <a:t>50 636</a:t>
                      </a:r>
                    </a:p>
                  </a:txBody>
                  <a:tcPr/>
                </a:tc>
                <a:tc>
                  <a:txBody>
                    <a:bodyPr/>
                    <a:lstStyle/>
                    <a:p>
                      <a:r>
                        <a:rPr lang="en-US" sz="1200" dirty="0"/>
                        <a:t>33 507</a:t>
                      </a:r>
                    </a:p>
                  </a:txBody>
                  <a:tcPr/>
                </a:tc>
                <a:tc>
                  <a:txBody>
                    <a:bodyPr/>
                    <a:lstStyle/>
                    <a:p>
                      <a:r>
                        <a:rPr lang="en-US" sz="1200" dirty="0"/>
                        <a:t>84 143</a:t>
                      </a:r>
                    </a:p>
                  </a:txBody>
                  <a:tcPr/>
                </a:tc>
                <a:extLst>
                  <a:ext uri="{0D108BD9-81ED-4DB2-BD59-A6C34878D82A}">
                    <a16:rowId xmlns:a16="http://schemas.microsoft.com/office/drawing/2014/main" val="1818810284"/>
                  </a:ext>
                </a:extLst>
              </a:tr>
              <a:tr h="451527">
                <a:tc gridSpan="3">
                  <a:txBody>
                    <a:bodyPr/>
                    <a:lstStyle/>
                    <a:p>
                      <a:r>
                        <a:rPr lang="en-US" sz="1200" b="1" dirty="0">
                          <a:solidFill>
                            <a:srgbClr val="C00000"/>
                          </a:solidFill>
                        </a:rPr>
                        <a:t>Increase since 2016 in % </a:t>
                      </a:r>
                    </a:p>
                  </a:txBody>
                  <a:tcPr/>
                </a:tc>
                <a:tc hMerge="1">
                  <a:txBody>
                    <a:bodyPr/>
                    <a:lstStyle/>
                    <a:p>
                      <a:endParaRPr lang="en-US" sz="1200" dirty="0"/>
                    </a:p>
                  </a:txBody>
                  <a:tcPr/>
                </a:tc>
                <a:tc hMerge="1">
                  <a:txBody>
                    <a:bodyPr/>
                    <a:lstStyle/>
                    <a:p>
                      <a:endParaRPr lang="en-US" sz="1200" dirty="0"/>
                    </a:p>
                  </a:txBody>
                  <a:tcPr/>
                </a:tc>
                <a:tc>
                  <a:txBody>
                    <a:bodyPr/>
                    <a:lstStyle/>
                    <a:p>
                      <a:r>
                        <a:rPr lang="en-US" sz="1200" b="1" dirty="0">
                          <a:solidFill>
                            <a:srgbClr val="C00000"/>
                          </a:solidFill>
                        </a:rPr>
                        <a:t>745</a:t>
                      </a:r>
                    </a:p>
                  </a:txBody>
                  <a:tcPr/>
                </a:tc>
                <a:extLst>
                  <a:ext uri="{0D108BD9-81ED-4DB2-BD59-A6C34878D82A}">
                    <a16:rowId xmlns:a16="http://schemas.microsoft.com/office/drawing/2014/main" val="2202679736"/>
                  </a:ext>
                </a:extLst>
              </a:tr>
            </a:tbl>
          </a:graphicData>
        </a:graphic>
      </p:graphicFrame>
    </p:spTree>
    <p:extLst>
      <p:ext uri="{BB962C8B-B14F-4D97-AF65-F5344CB8AC3E}">
        <p14:creationId xmlns:p14="http://schemas.microsoft.com/office/powerpoint/2010/main" val="1167501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EEA49-4505-81DB-965F-1E2A41DEE923}"/>
              </a:ext>
            </a:extLst>
          </p:cNvPr>
          <p:cNvSpPr>
            <a:spLocks noGrp="1"/>
          </p:cNvSpPr>
          <p:nvPr>
            <p:ph type="body" idx="1"/>
          </p:nvPr>
        </p:nvSpPr>
        <p:spPr>
          <a:xfrm>
            <a:off x="686104" y="1139124"/>
            <a:ext cx="7690730" cy="3727343"/>
          </a:xfrm>
        </p:spPr>
        <p:txBody>
          <a:bodyPr/>
          <a:lstStyle/>
          <a:p>
            <a:r>
              <a:rPr lang="en-US" dirty="0"/>
              <a:t>Formal enquiry of Tajikistan Customs to facilitate the </a:t>
            </a:r>
            <a:r>
              <a:rPr lang="en-US" dirty="0" err="1"/>
              <a:t>eQMS</a:t>
            </a:r>
            <a:r>
              <a:rPr lang="en-US" dirty="0"/>
              <a:t> pilot in one of the BCPs with Uzbekistan</a:t>
            </a:r>
          </a:p>
          <a:p>
            <a:endParaRPr lang="en-US" dirty="0"/>
          </a:p>
          <a:p>
            <a:r>
              <a:rPr lang="en-US" dirty="0"/>
              <a:t>Coordination of efforts with ADB and ITC</a:t>
            </a:r>
          </a:p>
          <a:p>
            <a:endParaRPr lang="en-US" dirty="0"/>
          </a:p>
          <a:p>
            <a:r>
              <a:rPr lang="en-US" dirty="0"/>
              <a:t>Presentation of Uzbekistan </a:t>
            </a:r>
            <a:r>
              <a:rPr lang="en-US" dirty="0" err="1"/>
              <a:t>eQMS</a:t>
            </a:r>
            <a:r>
              <a:rPr lang="en-US" dirty="0"/>
              <a:t> experience to Tajikistan Customs</a:t>
            </a:r>
          </a:p>
          <a:p>
            <a:endParaRPr lang="en-US" dirty="0"/>
          </a:p>
          <a:p>
            <a:r>
              <a:rPr lang="en-US" dirty="0"/>
              <a:t>Presentation of Georgian </a:t>
            </a:r>
            <a:r>
              <a:rPr lang="en-US" dirty="0" err="1"/>
              <a:t>eQMS</a:t>
            </a:r>
            <a:r>
              <a:rPr lang="en-US" dirty="0"/>
              <a:t> experience to Tajikistan Customs</a:t>
            </a:r>
          </a:p>
          <a:p>
            <a:endParaRPr lang="en-US" dirty="0"/>
          </a:p>
          <a:p>
            <a:r>
              <a:rPr lang="en-US" dirty="0"/>
              <a:t>Presentation of ITC’s </a:t>
            </a:r>
            <a:r>
              <a:rPr lang="en-US" dirty="0" err="1"/>
              <a:t>eQMS</a:t>
            </a:r>
            <a:r>
              <a:rPr lang="en-US" dirty="0"/>
              <a:t> solution for Kyrgyzstan to Tajikistan Customs</a:t>
            </a:r>
          </a:p>
          <a:p>
            <a:endParaRPr lang="en-US" dirty="0"/>
          </a:p>
          <a:p>
            <a:r>
              <a:rPr lang="en-US" dirty="0"/>
              <a:t>Visiting </a:t>
            </a:r>
            <a:r>
              <a:rPr lang="en-US" dirty="0" err="1"/>
              <a:t>Fotehobod</a:t>
            </a:r>
            <a:r>
              <a:rPr lang="en-US" dirty="0"/>
              <a:t> BCP and pre-assessment of infrastructure</a:t>
            </a:r>
          </a:p>
          <a:p>
            <a:endParaRPr lang="en-US" dirty="0"/>
          </a:p>
          <a:p>
            <a:r>
              <a:rPr lang="en-US" dirty="0"/>
              <a:t>Uzbekistan customs interest in synchronization of </a:t>
            </a:r>
            <a:r>
              <a:rPr lang="en-US" dirty="0" err="1"/>
              <a:t>eQMS</a:t>
            </a:r>
            <a:r>
              <a:rPr lang="en-US" dirty="0"/>
              <a:t> systems with Tajikistan  </a:t>
            </a:r>
          </a:p>
          <a:p>
            <a:pPr marL="127000" indent="0">
              <a:buNone/>
            </a:pPr>
            <a:r>
              <a:rPr lang="en-US" dirty="0"/>
              <a:t>  </a:t>
            </a:r>
          </a:p>
          <a:p>
            <a:endParaRPr lang="en-US" dirty="0"/>
          </a:p>
        </p:txBody>
      </p:sp>
      <p:sp>
        <p:nvSpPr>
          <p:cNvPr id="4" name="Title 3">
            <a:extLst>
              <a:ext uri="{FF2B5EF4-FFF2-40B4-BE49-F238E27FC236}">
                <a16:creationId xmlns:a16="http://schemas.microsoft.com/office/drawing/2014/main" id="{9E7AA37F-8CEE-0724-31F8-7F2332BEEF82}"/>
              </a:ext>
            </a:extLst>
          </p:cNvPr>
          <p:cNvSpPr>
            <a:spLocks noGrp="1"/>
          </p:cNvSpPr>
          <p:nvPr>
            <p:ph type="title"/>
          </p:nvPr>
        </p:nvSpPr>
        <p:spPr>
          <a:xfrm>
            <a:off x="686104" y="547481"/>
            <a:ext cx="7772400" cy="465370"/>
          </a:xfrm>
        </p:spPr>
        <p:txBody>
          <a:bodyPr/>
          <a:lstStyle/>
          <a:p>
            <a:r>
              <a:rPr lang="en-US" dirty="0"/>
              <a:t>Activities carried out before selecting preferable model of </a:t>
            </a:r>
            <a:r>
              <a:rPr lang="en-US" dirty="0" err="1"/>
              <a:t>eQMS</a:t>
            </a:r>
            <a:r>
              <a:rPr lang="en-US" dirty="0"/>
              <a:t> </a:t>
            </a:r>
          </a:p>
        </p:txBody>
      </p:sp>
    </p:spTree>
    <p:extLst>
      <p:ext uri="{BB962C8B-B14F-4D97-AF65-F5344CB8AC3E}">
        <p14:creationId xmlns:p14="http://schemas.microsoft.com/office/powerpoint/2010/main" val="258410748"/>
      </p:ext>
    </p:extLst>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TotalTime>
  <Words>867</Words>
  <Application>Microsoft Office PowerPoint</Application>
  <PresentationFormat>Custom</PresentationFormat>
  <Paragraphs>165</Paragraphs>
  <Slides>11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Calibri</vt:lpstr>
      <vt:lpstr>Cabin</vt:lpstr>
      <vt:lpstr>Gill Sans</vt:lpstr>
      <vt:lpstr>Arial</vt:lpstr>
      <vt:lpstr>Gill Sans MT</vt:lpstr>
      <vt:lpstr>16.9-Template_4.29.2016</vt:lpstr>
      <vt:lpstr>1_16.9-Template_4.29.2016</vt:lpstr>
      <vt:lpstr> TRADE CENTRAL ASIA ACTIVITY (TCA) </vt:lpstr>
      <vt:lpstr>OVERVIEW</vt:lpstr>
      <vt:lpstr>Four Objectives</vt:lpstr>
      <vt:lpstr>Digital Trade Assessment</vt:lpstr>
      <vt:lpstr>Digital Trade Assessment - eCMR/Consignment Note</vt:lpstr>
      <vt:lpstr>Digital Trade Assessment – eRoad Haulage Permit </vt:lpstr>
      <vt:lpstr>Digital Trade Assessment – eQueuing Management System</vt:lpstr>
      <vt:lpstr>eQMS Pilot at Fotehobod BCP </vt:lpstr>
      <vt:lpstr>Activities carried out before selecting preferable model of eQMS </vt:lpstr>
      <vt:lpstr>Next steps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Assel Choibekova</dc:creator>
  <cp:lastModifiedBy>Parvis Kamoletdinov</cp:lastModifiedBy>
  <cp:revision>5</cp:revision>
  <dcterms:modified xsi:type="dcterms:W3CDTF">2023-09-04T06:17:22Z</dcterms:modified>
</cp:coreProperties>
</file>