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7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43" r:id="rId13"/>
    <p:sldId id="344" r:id="rId14"/>
    <p:sldId id="339" r:id="rId15"/>
    <p:sldId id="340" r:id="rId16"/>
    <p:sldId id="341" r:id="rId17"/>
    <p:sldId id="342" r:id="rId18"/>
    <p:sldId id="295" r:id="rId19"/>
  </p:sldIdLst>
  <p:sldSz cx="9144000" cy="5143500" type="screen16x9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16" autoAdjust="0"/>
    <p:restoredTop sz="89646" autoAdjust="0"/>
  </p:normalViewPr>
  <p:slideViewPr>
    <p:cSldViewPr snapToGrid="0" snapToObjects="1">
      <p:cViewPr varScale="1">
        <p:scale>
          <a:sx n="87" d="100"/>
          <a:sy n="87" d="100"/>
        </p:scale>
        <p:origin x="2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163BC-2F77-498F-B6DF-C99240DCD24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D74B6-50F8-42A0-AD69-01591FBB0949}">
      <dgm:prSet custT="1"/>
      <dgm:spPr/>
      <dgm:t>
        <a:bodyPr/>
        <a:lstStyle/>
        <a:p>
          <a:r>
            <a: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Ключевые определения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AF36A1-B390-45CE-A3A3-50472E3204D1}" type="parTrans" cxnId="{2E3C9B08-6C21-42CF-A104-EAE3C39C23F7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690758-D67E-428A-84FE-4A84CD9DC984}" type="sibTrans" cxnId="{2E3C9B08-6C21-42CF-A104-EAE3C39C23F7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53F23B-246E-442C-AF77-B6E7D1670D22}">
      <dgm:prSet custT="1"/>
      <dgm:spPr/>
      <dgm:t>
        <a:bodyPr/>
        <a:lstStyle/>
        <a:p>
          <a:r>
            <a: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Обоснование исследования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DA26E2-0138-44EF-9F08-F0232ABF432B}" type="parTrans" cxnId="{8912673A-23C4-4225-942E-A72DD916743E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C87524-7CBB-4076-9577-1F6BEF238B93}" type="sibTrans" cxnId="{8912673A-23C4-4225-942E-A72DD916743E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784E7B-58A9-4DC1-B7AA-DD78BCC19376}">
      <dgm:prSet custT="1"/>
      <dgm:spPr/>
      <dgm:t>
        <a:bodyPr/>
        <a:lstStyle/>
        <a:p>
          <a:r>
            <a: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Цель и целевая аудитория исследования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F9AB87-BD40-4C7A-B4DA-EACD22A40393}" type="parTrans" cxnId="{FAFD3D68-B0B4-4084-BE82-75DE70110266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EF5592-B031-43DF-9D03-83DA40064FEF}" type="sibTrans" cxnId="{FAFD3D68-B0B4-4084-BE82-75DE70110266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101EF8-DB80-41EF-8FAA-76D86D1B32B1}">
      <dgm:prSet custT="1"/>
      <dgm:spPr/>
      <dgm:t>
        <a:bodyPr/>
        <a:lstStyle/>
        <a:p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Объем и методология исследования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F51E0E-051A-4A72-A50E-A891A1D8EF0C}" type="parTrans" cxnId="{22DA4F3C-ADDE-4DF4-B734-D35B3D55891B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4DE329-DDEA-40BE-8BD4-B388A74BE73B}" type="sibTrans" cxnId="{22DA4F3C-ADDE-4DF4-B734-D35B3D55891B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794BB4-00E4-4208-BE21-140DAB3CD5E4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Избранные первоначальные выводы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1325A0-A0B6-496E-A401-5ED44FE31564}" type="parTrans" cxnId="{01D02C4E-67A5-4A30-A64E-E89D16F5DF25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91BFB3-4801-4FFC-A694-CCDB51BBC5D1}" type="sibTrans" cxnId="{01D02C4E-67A5-4A30-A64E-E89D16F5DF25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22727B-6B96-44CE-9D68-5BC799D691B6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Избранные рекомендации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911A2F-A880-47E7-8F89-3D9F1CD5437B}" type="parTrans" cxnId="{398CB0AB-4962-4D01-8EB4-4F6B52299496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2FDCFB-9EAF-4C79-AE3E-19F19CBA4614}" type="sibTrans" cxnId="{398CB0AB-4962-4D01-8EB4-4F6B52299496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F65B05-8E2D-4BF5-A872-85B9267F78AA}" type="pres">
      <dgm:prSet presAssocID="{BB9163BC-2F77-498F-B6DF-C99240DCD249}" presName="linear" presStyleCnt="0">
        <dgm:presLayoutVars>
          <dgm:dir/>
          <dgm:animLvl val="lvl"/>
          <dgm:resizeHandles val="exact"/>
        </dgm:presLayoutVars>
      </dgm:prSet>
      <dgm:spPr/>
    </dgm:pt>
    <dgm:pt modelId="{348B7270-57EE-4C3C-9742-E358A3D1A78C}" type="pres">
      <dgm:prSet presAssocID="{522D74B6-50F8-42A0-AD69-01591FBB0949}" presName="parentLin" presStyleCnt="0"/>
      <dgm:spPr/>
    </dgm:pt>
    <dgm:pt modelId="{A3CA8D0F-9570-4B17-9C2D-3819BA0D38A3}" type="pres">
      <dgm:prSet presAssocID="{522D74B6-50F8-42A0-AD69-01591FBB0949}" presName="parentLeftMargin" presStyleLbl="node1" presStyleIdx="0" presStyleCnt="6"/>
      <dgm:spPr/>
    </dgm:pt>
    <dgm:pt modelId="{063783A4-C97C-4D11-B75B-8738EE499BC9}" type="pres">
      <dgm:prSet presAssocID="{522D74B6-50F8-42A0-AD69-01591FBB0949}" presName="parentText" presStyleLbl="node1" presStyleIdx="0" presStyleCnt="6" custScaleX="109801" custScaleY="119137">
        <dgm:presLayoutVars>
          <dgm:chMax val="0"/>
          <dgm:bulletEnabled val="1"/>
        </dgm:presLayoutVars>
      </dgm:prSet>
      <dgm:spPr/>
    </dgm:pt>
    <dgm:pt modelId="{2B6060AE-E9A4-4142-AE71-426F5FAB9D24}" type="pres">
      <dgm:prSet presAssocID="{522D74B6-50F8-42A0-AD69-01591FBB0949}" presName="negativeSpace" presStyleCnt="0"/>
      <dgm:spPr/>
    </dgm:pt>
    <dgm:pt modelId="{D519892F-4FA5-4642-9D1F-83512F1A1548}" type="pres">
      <dgm:prSet presAssocID="{522D74B6-50F8-42A0-AD69-01591FBB0949}" presName="childText" presStyleLbl="conFgAcc1" presStyleIdx="0" presStyleCnt="6">
        <dgm:presLayoutVars>
          <dgm:bulletEnabled val="1"/>
        </dgm:presLayoutVars>
      </dgm:prSet>
      <dgm:spPr/>
    </dgm:pt>
    <dgm:pt modelId="{A0666A3D-BAE9-4CA4-8349-37BFF911C19A}" type="pres">
      <dgm:prSet presAssocID="{9A690758-D67E-428A-84FE-4A84CD9DC984}" presName="spaceBetweenRectangles" presStyleCnt="0"/>
      <dgm:spPr/>
    </dgm:pt>
    <dgm:pt modelId="{5439BA25-A720-41F7-A975-F9EB3A4F10E1}" type="pres">
      <dgm:prSet presAssocID="{3353F23B-246E-442C-AF77-B6E7D1670D22}" presName="parentLin" presStyleCnt="0"/>
      <dgm:spPr/>
    </dgm:pt>
    <dgm:pt modelId="{0CBDF872-07A7-47C8-B763-9D44D6CBE16D}" type="pres">
      <dgm:prSet presAssocID="{3353F23B-246E-442C-AF77-B6E7D1670D22}" presName="parentLeftMargin" presStyleLbl="node1" presStyleIdx="0" presStyleCnt="6"/>
      <dgm:spPr/>
    </dgm:pt>
    <dgm:pt modelId="{C3DB8B21-7CF8-41C1-AB02-DC788DB3A168}" type="pres">
      <dgm:prSet presAssocID="{3353F23B-246E-442C-AF77-B6E7D1670D22}" presName="parentText" presStyleLbl="node1" presStyleIdx="1" presStyleCnt="6" custScaleX="109801" custScaleY="110627">
        <dgm:presLayoutVars>
          <dgm:chMax val="0"/>
          <dgm:bulletEnabled val="1"/>
        </dgm:presLayoutVars>
      </dgm:prSet>
      <dgm:spPr/>
    </dgm:pt>
    <dgm:pt modelId="{7B451809-D135-4452-9DE1-BD28D9CCE248}" type="pres">
      <dgm:prSet presAssocID="{3353F23B-246E-442C-AF77-B6E7D1670D22}" presName="negativeSpace" presStyleCnt="0"/>
      <dgm:spPr/>
    </dgm:pt>
    <dgm:pt modelId="{A309DCCE-4822-4D51-A726-6CB37F9A8719}" type="pres">
      <dgm:prSet presAssocID="{3353F23B-246E-442C-AF77-B6E7D1670D22}" presName="childText" presStyleLbl="conFgAcc1" presStyleIdx="1" presStyleCnt="6">
        <dgm:presLayoutVars>
          <dgm:bulletEnabled val="1"/>
        </dgm:presLayoutVars>
      </dgm:prSet>
      <dgm:spPr/>
    </dgm:pt>
    <dgm:pt modelId="{49899CDA-5BE6-47CA-A3CE-BC47B3D5DF12}" type="pres">
      <dgm:prSet presAssocID="{A0C87524-7CBB-4076-9577-1F6BEF238B93}" presName="spaceBetweenRectangles" presStyleCnt="0"/>
      <dgm:spPr/>
    </dgm:pt>
    <dgm:pt modelId="{D52F7E8E-91B9-4C0B-8778-34A4E0330763}" type="pres">
      <dgm:prSet presAssocID="{EB784E7B-58A9-4DC1-B7AA-DD78BCC19376}" presName="parentLin" presStyleCnt="0"/>
      <dgm:spPr/>
    </dgm:pt>
    <dgm:pt modelId="{D4AF287F-4D40-4D6C-BDEE-246F1C7658EC}" type="pres">
      <dgm:prSet presAssocID="{EB784E7B-58A9-4DC1-B7AA-DD78BCC19376}" presName="parentLeftMargin" presStyleLbl="node1" presStyleIdx="1" presStyleCnt="6"/>
      <dgm:spPr/>
    </dgm:pt>
    <dgm:pt modelId="{7E5A302B-231C-4261-8ED6-2E483A0A52DB}" type="pres">
      <dgm:prSet presAssocID="{EB784E7B-58A9-4DC1-B7AA-DD78BCC19376}" presName="parentText" presStyleLbl="node1" presStyleIdx="2" presStyleCnt="6" custScaleX="109801" custScaleY="110627">
        <dgm:presLayoutVars>
          <dgm:chMax val="0"/>
          <dgm:bulletEnabled val="1"/>
        </dgm:presLayoutVars>
      </dgm:prSet>
      <dgm:spPr/>
    </dgm:pt>
    <dgm:pt modelId="{5712872F-28D5-458B-BC06-27D7B777F346}" type="pres">
      <dgm:prSet presAssocID="{EB784E7B-58A9-4DC1-B7AA-DD78BCC19376}" presName="negativeSpace" presStyleCnt="0"/>
      <dgm:spPr/>
    </dgm:pt>
    <dgm:pt modelId="{DC73F5C0-3E34-49A8-8455-353C4437871B}" type="pres">
      <dgm:prSet presAssocID="{EB784E7B-58A9-4DC1-B7AA-DD78BCC19376}" presName="childText" presStyleLbl="conFgAcc1" presStyleIdx="2" presStyleCnt="6">
        <dgm:presLayoutVars>
          <dgm:bulletEnabled val="1"/>
        </dgm:presLayoutVars>
      </dgm:prSet>
      <dgm:spPr/>
    </dgm:pt>
    <dgm:pt modelId="{570900E5-D969-4155-A0DE-7460D6D9CF7B}" type="pres">
      <dgm:prSet presAssocID="{51EF5592-B031-43DF-9D03-83DA40064FEF}" presName="spaceBetweenRectangles" presStyleCnt="0"/>
      <dgm:spPr/>
    </dgm:pt>
    <dgm:pt modelId="{B3220CC0-D7A1-4E03-9DD3-152413D3B37A}" type="pres">
      <dgm:prSet presAssocID="{74101EF8-DB80-41EF-8FAA-76D86D1B32B1}" presName="parentLin" presStyleCnt="0"/>
      <dgm:spPr/>
    </dgm:pt>
    <dgm:pt modelId="{400A7492-9EF1-4E70-B2D7-107D317C5F16}" type="pres">
      <dgm:prSet presAssocID="{74101EF8-DB80-41EF-8FAA-76D86D1B32B1}" presName="parentLeftMargin" presStyleLbl="node1" presStyleIdx="2" presStyleCnt="6"/>
      <dgm:spPr/>
    </dgm:pt>
    <dgm:pt modelId="{36F396F5-77F5-4F66-82FD-79F9AF79D590}" type="pres">
      <dgm:prSet presAssocID="{74101EF8-DB80-41EF-8FAA-76D86D1B32B1}" presName="parentText" presStyleLbl="node1" presStyleIdx="3" presStyleCnt="6" custScaleX="109801" custScaleY="119137" custLinFactNeighborX="0">
        <dgm:presLayoutVars>
          <dgm:chMax val="0"/>
          <dgm:bulletEnabled val="1"/>
        </dgm:presLayoutVars>
      </dgm:prSet>
      <dgm:spPr/>
    </dgm:pt>
    <dgm:pt modelId="{36F7C860-EA6A-41E4-97EE-174EB85330E9}" type="pres">
      <dgm:prSet presAssocID="{74101EF8-DB80-41EF-8FAA-76D86D1B32B1}" presName="negativeSpace" presStyleCnt="0"/>
      <dgm:spPr/>
    </dgm:pt>
    <dgm:pt modelId="{53B75A4C-F1AA-48BD-86E4-24E194C3F0A8}" type="pres">
      <dgm:prSet presAssocID="{74101EF8-DB80-41EF-8FAA-76D86D1B32B1}" presName="childText" presStyleLbl="conFgAcc1" presStyleIdx="3" presStyleCnt="6">
        <dgm:presLayoutVars>
          <dgm:bulletEnabled val="1"/>
        </dgm:presLayoutVars>
      </dgm:prSet>
      <dgm:spPr/>
    </dgm:pt>
    <dgm:pt modelId="{BC63B0CA-B761-4276-93C0-BD51757362FE}" type="pres">
      <dgm:prSet presAssocID="{8C4DE329-DDEA-40BE-8BD4-B388A74BE73B}" presName="spaceBetweenRectangles" presStyleCnt="0"/>
      <dgm:spPr/>
    </dgm:pt>
    <dgm:pt modelId="{0BFB4BB7-2456-40EF-9A9B-FC27B07B1F75}" type="pres">
      <dgm:prSet presAssocID="{EF794BB4-00E4-4208-BE21-140DAB3CD5E4}" presName="parentLin" presStyleCnt="0"/>
      <dgm:spPr/>
    </dgm:pt>
    <dgm:pt modelId="{496B33FF-E873-412D-824F-BE6E01D51A52}" type="pres">
      <dgm:prSet presAssocID="{EF794BB4-00E4-4208-BE21-140DAB3CD5E4}" presName="parentLeftMargin" presStyleLbl="node1" presStyleIdx="3" presStyleCnt="6"/>
      <dgm:spPr/>
    </dgm:pt>
    <dgm:pt modelId="{78C20C60-2846-4953-92D3-CDE6C8E5947A}" type="pres">
      <dgm:prSet presAssocID="{EF794BB4-00E4-4208-BE21-140DAB3CD5E4}" presName="parentText" presStyleLbl="node1" presStyleIdx="4" presStyleCnt="6" custScaleX="109801" custScaleY="119137">
        <dgm:presLayoutVars>
          <dgm:chMax val="0"/>
          <dgm:bulletEnabled val="1"/>
        </dgm:presLayoutVars>
      </dgm:prSet>
      <dgm:spPr/>
    </dgm:pt>
    <dgm:pt modelId="{E8FAFB41-7AF5-4805-9010-46A667B2417D}" type="pres">
      <dgm:prSet presAssocID="{EF794BB4-00E4-4208-BE21-140DAB3CD5E4}" presName="negativeSpace" presStyleCnt="0"/>
      <dgm:spPr/>
    </dgm:pt>
    <dgm:pt modelId="{0737B403-800D-446B-86E9-375BF4B4747F}" type="pres">
      <dgm:prSet presAssocID="{EF794BB4-00E4-4208-BE21-140DAB3CD5E4}" presName="childText" presStyleLbl="conFgAcc1" presStyleIdx="4" presStyleCnt="6">
        <dgm:presLayoutVars>
          <dgm:bulletEnabled val="1"/>
        </dgm:presLayoutVars>
      </dgm:prSet>
      <dgm:spPr/>
    </dgm:pt>
    <dgm:pt modelId="{3B8BBF97-AF70-4F56-AEC3-1E8FFAFC0947}" type="pres">
      <dgm:prSet presAssocID="{C691BFB3-4801-4FFC-A694-CCDB51BBC5D1}" presName="spaceBetweenRectangles" presStyleCnt="0"/>
      <dgm:spPr/>
    </dgm:pt>
    <dgm:pt modelId="{3FFFB9A1-92DD-49CF-9949-3F79F7A66159}" type="pres">
      <dgm:prSet presAssocID="{1422727B-6B96-44CE-9D68-5BC799D691B6}" presName="parentLin" presStyleCnt="0"/>
      <dgm:spPr/>
    </dgm:pt>
    <dgm:pt modelId="{E944BD08-3187-418A-8C01-EE863DE64176}" type="pres">
      <dgm:prSet presAssocID="{1422727B-6B96-44CE-9D68-5BC799D691B6}" presName="parentLeftMargin" presStyleLbl="node1" presStyleIdx="4" presStyleCnt="6"/>
      <dgm:spPr/>
    </dgm:pt>
    <dgm:pt modelId="{EEDC7F51-5FFD-48FD-8328-8BA8305E7645}" type="pres">
      <dgm:prSet presAssocID="{1422727B-6B96-44CE-9D68-5BC799D691B6}" presName="parentText" presStyleLbl="node1" presStyleIdx="5" presStyleCnt="6" custScaleX="109801" custScaleY="119137" custLinFactNeighborX="0" custLinFactNeighborY="0">
        <dgm:presLayoutVars>
          <dgm:chMax val="0"/>
          <dgm:bulletEnabled val="1"/>
        </dgm:presLayoutVars>
      </dgm:prSet>
      <dgm:spPr/>
    </dgm:pt>
    <dgm:pt modelId="{622451B7-0E8B-4909-AA41-B4245E37FF2A}" type="pres">
      <dgm:prSet presAssocID="{1422727B-6B96-44CE-9D68-5BC799D691B6}" presName="negativeSpace" presStyleCnt="0"/>
      <dgm:spPr/>
    </dgm:pt>
    <dgm:pt modelId="{DC2489D7-FCB0-43DE-B7CF-1B2039AE2B9C}" type="pres">
      <dgm:prSet presAssocID="{1422727B-6B96-44CE-9D68-5BC799D691B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E3C9B08-6C21-42CF-A104-EAE3C39C23F7}" srcId="{BB9163BC-2F77-498F-B6DF-C99240DCD249}" destId="{522D74B6-50F8-42A0-AD69-01591FBB0949}" srcOrd="0" destOrd="0" parTransId="{91AF36A1-B390-45CE-A3A3-50472E3204D1}" sibTransId="{9A690758-D67E-428A-84FE-4A84CD9DC984}"/>
    <dgm:cxn modelId="{4F635115-A30F-4208-8A36-79256581AEFC}" type="presOf" srcId="{EB784E7B-58A9-4DC1-B7AA-DD78BCC19376}" destId="{D4AF287F-4D40-4D6C-BDEE-246F1C7658EC}" srcOrd="0" destOrd="0" presId="urn:microsoft.com/office/officeart/2005/8/layout/list1"/>
    <dgm:cxn modelId="{6C01B916-7157-47A9-81D2-93F88180E650}" type="presOf" srcId="{1422727B-6B96-44CE-9D68-5BC799D691B6}" destId="{E944BD08-3187-418A-8C01-EE863DE64176}" srcOrd="0" destOrd="0" presId="urn:microsoft.com/office/officeart/2005/8/layout/list1"/>
    <dgm:cxn modelId="{46653419-51AF-4287-B389-CE5C9438A620}" type="presOf" srcId="{EF794BB4-00E4-4208-BE21-140DAB3CD5E4}" destId="{496B33FF-E873-412D-824F-BE6E01D51A52}" srcOrd="0" destOrd="0" presId="urn:microsoft.com/office/officeart/2005/8/layout/list1"/>
    <dgm:cxn modelId="{04115427-3565-47CB-ABBC-26EDDA5FD90A}" type="presOf" srcId="{BB9163BC-2F77-498F-B6DF-C99240DCD249}" destId="{D8F65B05-8E2D-4BF5-A872-85B9267F78AA}" srcOrd="0" destOrd="0" presId="urn:microsoft.com/office/officeart/2005/8/layout/list1"/>
    <dgm:cxn modelId="{8912673A-23C4-4225-942E-A72DD916743E}" srcId="{BB9163BC-2F77-498F-B6DF-C99240DCD249}" destId="{3353F23B-246E-442C-AF77-B6E7D1670D22}" srcOrd="1" destOrd="0" parTransId="{3DDA26E2-0138-44EF-9F08-F0232ABF432B}" sibTransId="{A0C87524-7CBB-4076-9577-1F6BEF238B93}"/>
    <dgm:cxn modelId="{22DA4F3C-ADDE-4DF4-B734-D35B3D55891B}" srcId="{BB9163BC-2F77-498F-B6DF-C99240DCD249}" destId="{74101EF8-DB80-41EF-8FAA-76D86D1B32B1}" srcOrd="3" destOrd="0" parTransId="{41F51E0E-051A-4A72-A50E-A891A1D8EF0C}" sibTransId="{8C4DE329-DDEA-40BE-8BD4-B388A74BE73B}"/>
    <dgm:cxn modelId="{9806903E-ED43-466A-ACD8-C60295710D75}" type="presOf" srcId="{74101EF8-DB80-41EF-8FAA-76D86D1B32B1}" destId="{400A7492-9EF1-4E70-B2D7-107D317C5F16}" srcOrd="0" destOrd="0" presId="urn:microsoft.com/office/officeart/2005/8/layout/list1"/>
    <dgm:cxn modelId="{66CA4942-E7A9-4332-9EB6-4891DCB642C4}" type="presOf" srcId="{EF794BB4-00E4-4208-BE21-140DAB3CD5E4}" destId="{78C20C60-2846-4953-92D3-CDE6C8E5947A}" srcOrd="1" destOrd="0" presId="urn:microsoft.com/office/officeart/2005/8/layout/list1"/>
    <dgm:cxn modelId="{FAFD3D68-B0B4-4084-BE82-75DE70110266}" srcId="{BB9163BC-2F77-498F-B6DF-C99240DCD249}" destId="{EB784E7B-58A9-4DC1-B7AA-DD78BCC19376}" srcOrd="2" destOrd="0" parTransId="{09F9AB87-BD40-4C7A-B4DA-EACD22A40393}" sibTransId="{51EF5592-B031-43DF-9D03-83DA40064FEF}"/>
    <dgm:cxn modelId="{01D02C4E-67A5-4A30-A64E-E89D16F5DF25}" srcId="{BB9163BC-2F77-498F-B6DF-C99240DCD249}" destId="{EF794BB4-00E4-4208-BE21-140DAB3CD5E4}" srcOrd="4" destOrd="0" parTransId="{071325A0-A0B6-496E-A401-5ED44FE31564}" sibTransId="{C691BFB3-4801-4FFC-A694-CCDB51BBC5D1}"/>
    <dgm:cxn modelId="{93D0BAA9-6373-4089-B217-3248CD11043F}" type="presOf" srcId="{522D74B6-50F8-42A0-AD69-01591FBB0949}" destId="{A3CA8D0F-9570-4B17-9C2D-3819BA0D38A3}" srcOrd="0" destOrd="0" presId="urn:microsoft.com/office/officeart/2005/8/layout/list1"/>
    <dgm:cxn modelId="{398CB0AB-4962-4D01-8EB4-4F6B52299496}" srcId="{BB9163BC-2F77-498F-B6DF-C99240DCD249}" destId="{1422727B-6B96-44CE-9D68-5BC799D691B6}" srcOrd="5" destOrd="0" parTransId="{A6911A2F-A880-47E7-8F89-3D9F1CD5437B}" sibTransId="{8D2FDCFB-9EAF-4C79-AE3E-19F19CBA4614}"/>
    <dgm:cxn modelId="{A4835DAD-FEC0-47FD-AD72-43D375B52090}" type="presOf" srcId="{522D74B6-50F8-42A0-AD69-01591FBB0949}" destId="{063783A4-C97C-4D11-B75B-8738EE499BC9}" srcOrd="1" destOrd="0" presId="urn:microsoft.com/office/officeart/2005/8/layout/list1"/>
    <dgm:cxn modelId="{25FE0CB4-D2D1-4BFC-9D7D-C612924AB358}" type="presOf" srcId="{74101EF8-DB80-41EF-8FAA-76D86D1B32B1}" destId="{36F396F5-77F5-4F66-82FD-79F9AF79D590}" srcOrd="1" destOrd="0" presId="urn:microsoft.com/office/officeart/2005/8/layout/list1"/>
    <dgm:cxn modelId="{B2E276C1-5260-463F-88E3-71D54A668797}" type="presOf" srcId="{3353F23B-246E-442C-AF77-B6E7D1670D22}" destId="{0CBDF872-07A7-47C8-B763-9D44D6CBE16D}" srcOrd="0" destOrd="0" presId="urn:microsoft.com/office/officeart/2005/8/layout/list1"/>
    <dgm:cxn modelId="{EB034BCA-A017-4B1A-ACD7-FD6B35EE830B}" type="presOf" srcId="{3353F23B-246E-442C-AF77-B6E7D1670D22}" destId="{C3DB8B21-7CF8-41C1-AB02-DC788DB3A168}" srcOrd="1" destOrd="0" presId="urn:microsoft.com/office/officeart/2005/8/layout/list1"/>
    <dgm:cxn modelId="{FA41E5D1-2F30-47F9-8CF2-6BC7849D473B}" type="presOf" srcId="{1422727B-6B96-44CE-9D68-5BC799D691B6}" destId="{EEDC7F51-5FFD-48FD-8328-8BA8305E7645}" srcOrd="1" destOrd="0" presId="urn:microsoft.com/office/officeart/2005/8/layout/list1"/>
    <dgm:cxn modelId="{DAE8C4E6-3CCC-4F0E-994F-81DA65C13AB4}" type="presOf" srcId="{EB784E7B-58A9-4DC1-B7AA-DD78BCC19376}" destId="{7E5A302B-231C-4261-8ED6-2E483A0A52DB}" srcOrd="1" destOrd="0" presId="urn:microsoft.com/office/officeart/2005/8/layout/list1"/>
    <dgm:cxn modelId="{C4E2F266-35FF-46DE-9DA6-4C95DBCF338B}" type="presParOf" srcId="{D8F65B05-8E2D-4BF5-A872-85B9267F78AA}" destId="{348B7270-57EE-4C3C-9742-E358A3D1A78C}" srcOrd="0" destOrd="0" presId="urn:microsoft.com/office/officeart/2005/8/layout/list1"/>
    <dgm:cxn modelId="{3FA465C3-E1AE-4EC7-8D9D-375E9D52312B}" type="presParOf" srcId="{348B7270-57EE-4C3C-9742-E358A3D1A78C}" destId="{A3CA8D0F-9570-4B17-9C2D-3819BA0D38A3}" srcOrd="0" destOrd="0" presId="urn:microsoft.com/office/officeart/2005/8/layout/list1"/>
    <dgm:cxn modelId="{7FD2483C-8470-447E-A60A-8B9EB439D715}" type="presParOf" srcId="{348B7270-57EE-4C3C-9742-E358A3D1A78C}" destId="{063783A4-C97C-4D11-B75B-8738EE499BC9}" srcOrd="1" destOrd="0" presId="urn:microsoft.com/office/officeart/2005/8/layout/list1"/>
    <dgm:cxn modelId="{F5421911-9E40-4575-B953-A51F55A4491E}" type="presParOf" srcId="{D8F65B05-8E2D-4BF5-A872-85B9267F78AA}" destId="{2B6060AE-E9A4-4142-AE71-426F5FAB9D24}" srcOrd="1" destOrd="0" presId="urn:microsoft.com/office/officeart/2005/8/layout/list1"/>
    <dgm:cxn modelId="{3BDEAEEB-C78A-4BB3-A226-93C830179734}" type="presParOf" srcId="{D8F65B05-8E2D-4BF5-A872-85B9267F78AA}" destId="{D519892F-4FA5-4642-9D1F-83512F1A1548}" srcOrd="2" destOrd="0" presId="urn:microsoft.com/office/officeart/2005/8/layout/list1"/>
    <dgm:cxn modelId="{4DA1B2F1-DE53-4A01-9C87-62D8C284ED89}" type="presParOf" srcId="{D8F65B05-8E2D-4BF5-A872-85B9267F78AA}" destId="{A0666A3D-BAE9-4CA4-8349-37BFF911C19A}" srcOrd="3" destOrd="0" presId="urn:microsoft.com/office/officeart/2005/8/layout/list1"/>
    <dgm:cxn modelId="{3F9AD9CA-70C8-4DBD-A033-AA97777B955B}" type="presParOf" srcId="{D8F65B05-8E2D-4BF5-A872-85B9267F78AA}" destId="{5439BA25-A720-41F7-A975-F9EB3A4F10E1}" srcOrd="4" destOrd="0" presId="urn:microsoft.com/office/officeart/2005/8/layout/list1"/>
    <dgm:cxn modelId="{2DEAC929-95A0-4A38-A287-3F1C57034D68}" type="presParOf" srcId="{5439BA25-A720-41F7-A975-F9EB3A4F10E1}" destId="{0CBDF872-07A7-47C8-B763-9D44D6CBE16D}" srcOrd="0" destOrd="0" presId="urn:microsoft.com/office/officeart/2005/8/layout/list1"/>
    <dgm:cxn modelId="{C9DC5F66-A80E-4705-A9E5-9643241EDDFF}" type="presParOf" srcId="{5439BA25-A720-41F7-A975-F9EB3A4F10E1}" destId="{C3DB8B21-7CF8-41C1-AB02-DC788DB3A168}" srcOrd="1" destOrd="0" presId="urn:microsoft.com/office/officeart/2005/8/layout/list1"/>
    <dgm:cxn modelId="{70AAB4DA-252E-4211-895A-F8013C0BA64E}" type="presParOf" srcId="{D8F65B05-8E2D-4BF5-A872-85B9267F78AA}" destId="{7B451809-D135-4452-9DE1-BD28D9CCE248}" srcOrd="5" destOrd="0" presId="urn:microsoft.com/office/officeart/2005/8/layout/list1"/>
    <dgm:cxn modelId="{B4643E0C-A41B-450A-AF7D-8F40ABB50170}" type="presParOf" srcId="{D8F65B05-8E2D-4BF5-A872-85B9267F78AA}" destId="{A309DCCE-4822-4D51-A726-6CB37F9A8719}" srcOrd="6" destOrd="0" presId="urn:microsoft.com/office/officeart/2005/8/layout/list1"/>
    <dgm:cxn modelId="{BC840F03-14D0-4923-937C-6CC2FF79DC0F}" type="presParOf" srcId="{D8F65B05-8E2D-4BF5-A872-85B9267F78AA}" destId="{49899CDA-5BE6-47CA-A3CE-BC47B3D5DF12}" srcOrd="7" destOrd="0" presId="urn:microsoft.com/office/officeart/2005/8/layout/list1"/>
    <dgm:cxn modelId="{A07AD49C-CA85-449A-81BF-DAE7DDF61ADF}" type="presParOf" srcId="{D8F65B05-8E2D-4BF5-A872-85B9267F78AA}" destId="{D52F7E8E-91B9-4C0B-8778-34A4E0330763}" srcOrd="8" destOrd="0" presId="urn:microsoft.com/office/officeart/2005/8/layout/list1"/>
    <dgm:cxn modelId="{28AD5A1E-6BA5-4201-9E08-D7E037039C7D}" type="presParOf" srcId="{D52F7E8E-91B9-4C0B-8778-34A4E0330763}" destId="{D4AF287F-4D40-4D6C-BDEE-246F1C7658EC}" srcOrd="0" destOrd="0" presId="urn:microsoft.com/office/officeart/2005/8/layout/list1"/>
    <dgm:cxn modelId="{66F8B039-AB9E-41D8-BF07-41B4CB81C3EC}" type="presParOf" srcId="{D52F7E8E-91B9-4C0B-8778-34A4E0330763}" destId="{7E5A302B-231C-4261-8ED6-2E483A0A52DB}" srcOrd="1" destOrd="0" presId="urn:microsoft.com/office/officeart/2005/8/layout/list1"/>
    <dgm:cxn modelId="{EBB55160-3D15-4697-B59D-5C75E0A26689}" type="presParOf" srcId="{D8F65B05-8E2D-4BF5-A872-85B9267F78AA}" destId="{5712872F-28D5-458B-BC06-27D7B777F346}" srcOrd="9" destOrd="0" presId="urn:microsoft.com/office/officeart/2005/8/layout/list1"/>
    <dgm:cxn modelId="{0870202C-39B6-4597-8748-C4618EC2B5E8}" type="presParOf" srcId="{D8F65B05-8E2D-4BF5-A872-85B9267F78AA}" destId="{DC73F5C0-3E34-49A8-8455-353C4437871B}" srcOrd="10" destOrd="0" presId="urn:microsoft.com/office/officeart/2005/8/layout/list1"/>
    <dgm:cxn modelId="{5AF0BD3D-34C3-4B2B-B3B5-6C08454F2024}" type="presParOf" srcId="{D8F65B05-8E2D-4BF5-A872-85B9267F78AA}" destId="{570900E5-D969-4155-A0DE-7460D6D9CF7B}" srcOrd="11" destOrd="0" presId="urn:microsoft.com/office/officeart/2005/8/layout/list1"/>
    <dgm:cxn modelId="{F43BE46F-9625-4FBB-8FD0-07EE13C0D8B0}" type="presParOf" srcId="{D8F65B05-8E2D-4BF5-A872-85B9267F78AA}" destId="{B3220CC0-D7A1-4E03-9DD3-152413D3B37A}" srcOrd="12" destOrd="0" presId="urn:microsoft.com/office/officeart/2005/8/layout/list1"/>
    <dgm:cxn modelId="{2700A4C7-26B3-484A-84E3-704CC4713137}" type="presParOf" srcId="{B3220CC0-D7A1-4E03-9DD3-152413D3B37A}" destId="{400A7492-9EF1-4E70-B2D7-107D317C5F16}" srcOrd="0" destOrd="0" presId="urn:microsoft.com/office/officeart/2005/8/layout/list1"/>
    <dgm:cxn modelId="{D7D0B500-3348-4E27-B643-53C3566ADB80}" type="presParOf" srcId="{B3220CC0-D7A1-4E03-9DD3-152413D3B37A}" destId="{36F396F5-77F5-4F66-82FD-79F9AF79D590}" srcOrd="1" destOrd="0" presId="urn:microsoft.com/office/officeart/2005/8/layout/list1"/>
    <dgm:cxn modelId="{660A65E5-A753-4F17-AED7-212D4B55A71B}" type="presParOf" srcId="{D8F65B05-8E2D-4BF5-A872-85B9267F78AA}" destId="{36F7C860-EA6A-41E4-97EE-174EB85330E9}" srcOrd="13" destOrd="0" presId="urn:microsoft.com/office/officeart/2005/8/layout/list1"/>
    <dgm:cxn modelId="{E7C9E564-C679-45D6-A799-9E34E6AF6317}" type="presParOf" srcId="{D8F65B05-8E2D-4BF5-A872-85B9267F78AA}" destId="{53B75A4C-F1AA-48BD-86E4-24E194C3F0A8}" srcOrd="14" destOrd="0" presId="urn:microsoft.com/office/officeart/2005/8/layout/list1"/>
    <dgm:cxn modelId="{0D9FDE65-AF1C-4B00-86BA-D243B542D447}" type="presParOf" srcId="{D8F65B05-8E2D-4BF5-A872-85B9267F78AA}" destId="{BC63B0CA-B761-4276-93C0-BD51757362FE}" srcOrd="15" destOrd="0" presId="urn:microsoft.com/office/officeart/2005/8/layout/list1"/>
    <dgm:cxn modelId="{E930586A-F5B0-4F55-AD33-4247EF65AEC2}" type="presParOf" srcId="{D8F65B05-8E2D-4BF5-A872-85B9267F78AA}" destId="{0BFB4BB7-2456-40EF-9A9B-FC27B07B1F75}" srcOrd="16" destOrd="0" presId="urn:microsoft.com/office/officeart/2005/8/layout/list1"/>
    <dgm:cxn modelId="{EE6E324F-5086-4B85-846F-F741D7DF02CE}" type="presParOf" srcId="{0BFB4BB7-2456-40EF-9A9B-FC27B07B1F75}" destId="{496B33FF-E873-412D-824F-BE6E01D51A52}" srcOrd="0" destOrd="0" presId="urn:microsoft.com/office/officeart/2005/8/layout/list1"/>
    <dgm:cxn modelId="{BEDD2400-1315-404C-926F-94FA140C7AFF}" type="presParOf" srcId="{0BFB4BB7-2456-40EF-9A9B-FC27B07B1F75}" destId="{78C20C60-2846-4953-92D3-CDE6C8E5947A}" srcOrd="1" destOrd="0" presId="urn:microsoft.com/office/officeart/2005/8/layout/list1"/>
    <dgm:cxn modelId="{7675DA20-51F0-4584-99C7-22B73B5B1400}" type="presParOf" srcId="{D8F65B05-8E2D-4BF5-A872-85B9267F78AA}" destId="{E8FAFB41-7AF5-4805-9010-46A667B2417D}" srcOrd="17" destOrd="0" presId="urn:microsoft.com/office/officeart/2005/8/layout/list1"/>
    <dgm:cxn modelId="{FF1D59A0-5892-4FF4-817D-201B1F674838}" type="presParOf" srcId="{D8F65B05-8E2D-4BF5-A872-85B9267F78AA}" destId="{0737B403-800D-446B-86E9-375BF4B4747F}" srcOrd="18" destOrd="0" presId="urn:microsoft.com/office/officeart/2005/8/layout/list1"/>
    <dgm:cxn modelId="{A6FBF096-A7AE-4BEA-8CA7-A1BBADA87C2C}" type="presParOf" srcId="{D8F65B05-8E2D-4BF5-A872-85B9267F78AA}" destId="{3B8BBF97-AF70-4F56-AEC3-1E8FFAFC0947}" srcOrd="19" destOrd="0" presId="urn:microsoft.com/office/officeart/2005/8/layout/list1"/>
    <dgm:cxn modelId="{CD4BAAA0-8F92-4C03-B19F-30DCED520391}" type="presParOf" srcId="{D8F65B05-8E2D-4BF5-A872-85B9267F78AA}" destId="{3FFFB9A1-92DD-49CF-9949-3F79F7A66159}" srcOrd="20" destOrd="0" presId="urn:microsoft.com/office/officeart/2005/8/layout/list1"/>
    <dgm:cxn modelId="{F9AB2F0F-9257-47ED-A5C6-088350C4C02F}" type="presParOf" srcId="{3FFFB9A1-92DD-49CF-9949-3F79F7A66159}" destId="{E944BD08-3187-418A-8C01-EE863DE64176}" srcOrd="0" destOrd="0" presId="urn:microsoft.com/office/officeart/2005/8/layout/list1"/>
    <dgm:cxn modelId="{C8D0B97B-B4E9-460E-89F0-778D49B78587}" type="presParOf" srcId="{3FFFB9A1-92DD-49CF-9949-3F79F7A66159}" destId="{EEDC7F51-5FFD-48FD-8328-8BA8305E7645}" srcOrd="1" destOrd="0" presId="urn:microsoft.com/office/officeart/2005/8/layout/list1"/>
    <dgm:cxn modelId="{82CF3E9A-ECE7-4DBB-86CE-A574A19FC7DC}" type="presParOf" srcId="{D8F65B05-8E2D-4BF5-A872-85B9267F78AA}" destId="{622451B7-0E8B-4909-AA41-B4245E37FF2A}" srcOrd="21" destOrd="0" presId="urn:microsoft.com/office/officeart/2005/8/layout/list1"/>
    <dgm:cxn modelId="{5E9C11FA-C787-4AC8-9ABA-82F09622C7C9}" type="presParOf" srcId="{D8F65B05-8E2D-4BF5-A872-85B9267F78AA}" destId="{DC2489D7-FCB0-43DE-B7CF-1B2039AE2B9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39D1B-8939-448F-9982-7C93F1AC542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9F53C-D068-4C18-9B85-BDB6FD2B39A9}">
      <dgm:prSet custT="1"/>
      <dgm:spPr/>
      <dgm:t>
        <a:bodyPr/>
        <a:lstStyle/>
        <a:p>
          <a:pPr marL="457200" indent="-457200">
            <a:spcAft>
              <a:spcPts val="1200"/>
            </a:spcAft>
            <a:buFont typeface="+mj-lt"/>
            <a:buAutoNum type="arabicPeriod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Определить основные остающиеся барьеры для транзитной торговли в отдельных странах ЦАРЭС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B7F92A4-881B-4194-A3DA-D29D1294038E}" type="parTrans" cxnId="{DCDADD96-5C9B-44FD-8E29-E8567415D21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4D5616-9CBC-4E76-B30D-8E625AF0CCE4}" type="sibTrans" cxnId="{DCDADD96-5C9B-44FD-8E29-E8567415D21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3DA1CC-5082-416B-9046-553EC3E8CA3C}">
      <dgm:prSet custT="1"/>
      <dgm:spPr/>
      <dgm:t>
        <a:bodyPr/>
        <a:lstStyle/>
        <a:p>
          <a:pPr algn="l"/>
          <a:r>
            <a:rPr lang="ru-RU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Целевая аудитория</a:t>
          </a:r>
          <a:r>
            <a:rPr lang="en-US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gm:t>
    </dgm:pt>
    <dgm:pt modelId="{5E3601B0-C129-4963-B6ED-3F33513761CE}" type="parTrans" cxnId="{2604805D-BDDE-4D78-96DA-38E74489CF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BC4F3F-5662-44CE-8A65-B6C286D896B8}" type="sibTrans" cxnId="{2604805D-BDDE-4D78-96DA-38E74489CF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E712C4-4122-4E2E-81F3-1A9C61D4E344}">
      <dgm:prSet custT="1"/>
      <dgm:spPr/>
      <dgm:t>
        <a:bodyPr/>
        <a:lstStyle/>
        <a:p>
          <a:pPr marL="457200" indent="-457200">
            <a:spcAft>
              <a:spcPts val="1200"/>
            </a:spcAft>
          </a:pPr>
          <a:r>
            <a:rPr lang="ru" sz="2000" kern="1200" dirty="0"/>
            <a:t>Политики стран ЦАРЭС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55648-A6BB-4F68-8C93-8E868CB9A569}" type="parTrans" cxnId="{5CA09133-6151-4160-B501-506617665E7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09221C-777B-4C0B-A262-EDDACC177F50}" type="sibTrans" cxnId="{5CA09133-6151-4160-B501-506617665E7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A521D9-49CD-419E-A6A3-6E4486C3BC6A}">
      <dgm:prSet custT="1"/>
      <dgm:spPr/>
      <dgm:t>
        <a:bodyPr/>
        <a:lstStyle/>
        <a:p>
          <a:pPr algn="l"/>
          <a:r>
            <a:rPr lang="ru-RU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Цель</a:t>
          </a:r>
          <a:r>
            <a:rPr lang="en-US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</dgm:t>
    </dgm:pt>
    <dgm:pt modelId="{0C6C6230-C5B5-4FE0-B4C7-D2D20C9270C8}" type="sibTrans" cxnId="{2D40E0D2-BBD0-49F5-B793-62B0354B9C9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C9FDA5-41EE-4CE0-9363-4F812D494B4A}" type="parTrans" cxnId="{2D40E0D2-BBD0-49F5-B793-62B0354B9C9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680F00-CF86-4622-B994-4D802CE64853}">
      <dgm:prSet custT="1"/>
      <dgm:spPr/>
      <dgm:t>
        <a:bodyPr/>
        <a:lstStyle/>
        <a:p>
          <a:pPr marL="457200" indent="-457200">
            <a:spcAft>
              <a:spcPts val="1200"/>
            </a:spcAft>
            <a:buFont typeface="+mj-lt"/>
            <a:buAutoNum type="arabicPeriod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Сформулировать практические рекомендации, направленные на устранение или снижение этих барьеров</a:t>
          </a:r>
        </a:p>
      </dgm:t>
    </dgm:pt>
    <dgm:pt modelId="{156948C9-F17C-40B8-803C-A6B4FE62B8A1}" type="parTrans" cxnId="{4002612B-9B7D-4BDF-8AA1-3F86F0295AEA}">
      <dgm:prSet/>
      <dgm:spPr/>
      <dgm:t>
        <a:bodyPr/>
        <a:lstStyle/>
        <a:p>
          <a:endParaRPr lang="ru-RU"/>
        </a:p>
      </dgm:t>
    </dgm:pt>
    <dgm:pt modelId="{647DC7A6-1B83-4D25-854F-7547B40D78BA}" type="sibTrans" cxnId="{4002612B-9B7D-4BDF-8AA1-3F86F0295AEA}">
      <dgm:prSet/>
      <dgm:spPr/>
      <dgm:t>
        <a:bodyPr/>
        <a:lstStyle/>
        <a:p>
          <a:endParaRPr lang="ru-RU"/>
        </a:p>
      </dgm:t>
    </dgm:pt>
    <dgm:pt modelId="{85969D61-7914-4E89-9DD8-01EC2D3B5F7C}">
      <dgm:prSet custT="1"/>
      <dgm:spPr/>
      <dgm:t>
        <a:bodyPr/>
        <a:lstStyle/>
        <a:p>
          <a:pPr marL="457200" indent="-457200">
            <a:spcAft>
              <a:spcPts val="1200"/>
            </a:spcAft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Партнеры по развитию</a:t>
          </a:r>
        </a:p>
      </dgm:t>
    </dgm:pt>
    <dgm:pt modelId="{57E7967F-0738-40A4-BC28-FB6C55DEB589}" type="parTrans" cxnId="{547F5AD7-D3FC-47FB-B8E9-D7A228E10B00}">
      <dgm:prSet/>
      <dgm:spPr/>
      <dgm:t>
        <a:bodyPr/>
        <a:lstStyle/>
        <a:p>
          <a:endParaRPr lang="ru-RU"/>
        </a:p>
      </dgm:t>
    </dgm:pt>
    <dgm:pt modelId="{8D386D23-09D5-4E33-865C-914B49D929C3}" type="sibTrans" cxnId="{547F5AD7-D3FC-47FB-B8E9-D7A228E10B00}">
      <dgm:prSet/>
      <dgm:spPr/>
      <dgm:t>
        <a:bodyPr/>
        <a:lstStyle/>
        <a:p>
          <a:endParaRPr lang="ru-RU"/>
        </a:p>
      </dgm:t>
    </dgm:pt>
    <dgm:pt modelId="{EDA569AE-1EA3-46F7-8BD3-C0EDE7B352C7}">
      <dgm:prSet custT="1"/>
      <dgm:spPr/>
      <dgm:t>
        <a:bodyPr/>
        <a:lstStyle/>
        <a:p>
          <a:pPr marL="457200" indent="-457200">
            <a:spcAft>
              <a:spcPts val="1200"/>
            </a:spcAft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Деловое сообщество</a:t>
          </a: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15BB03D6-230F-4284-AFF1-6F4E4A14F9F3}" type="parTrans" cxnId="{26098E36-5158-4478-A9AF-9F6D6F5A52F5}">
      <dgm:prSet/>
      <dgm:spPr/>
      <dgm:t>
        <a:bodyPr/>
        <a:lstStyle/>
        <a:p>
          <a:endParaRPr lang="ru-RU"/>
        </a:p>
      </dgm:t>
    </dgm:pt>
    <dgm:pt modelId="{E28A33D3-3E42-4AF3-8FFD-5FD01A1C79E1}" type="sibTrans" cxnId="{26098E36-5158-4478-A9AF-9F6D6F5A52F5}">
      <dgm:prSet/>
      <dgm:spPr/>
      <dgm:t>
        <a:bodyPr/>
        <a:lstStyle/>
        <a:p>
          <a:endParaRPr lang="ru-RU"/>
        </a:p>
      </dgm:t>
    </dgm:pt>
    <dgm:pt modelId="{8A22FB68-EA13-4181-8E9D-CD1D67D294A7}" type="pres">
      <dgm:prSet presAssocID="{2EB39D1B-8939-448F-9982-7C93F1AC5424}" presName="Name0" presStyleCnt="0">
        <dgm:presLayoutVars>
          <dgm:dir/>
          <dgm:animLvl val="lvl"/>
          <dgm:resizeHandles val="exact"/>
        </dgm:presLayoutVars>
      </dgm:prSet>
      <dgm:spPr/>
    </dgm:pt>
    <dgm:pt modelId="{5801FA92-C985-4A5A-B597-961EA1C1936A}" type="pres">
      <dgm:prSet presAssocID="{E1A521D9-49CD-419E-A6A3-6E4486C3BC6A}" presName="linNode" presStyleCnt="0"/>
      <dgm:spPr/>
    </dgm:pt>
    <dgm:pt modelId="{0991EC1C-0AC4-42E5-B589-FDE0D276E5C4}" type="pres">
      <dgm:prSet presAssocID="{E1A521D9-49CD-419E-A6A3-6E4486C3BC6A}" presName="parentText" presStyleLbl="node1" presStyleIdx="0" presStyleCnt="2" custScaleX="61387">
        <dgm:presLayoutVars>
          <dgm:chMax val="1"/>
          <dgm:bulletEnabled val="1"/>
        </dgm:presLayoutVars>
      </dgm:prSet>
      <dgm:spPr/>
    </dgm:pt>
    <dgm:pt modelId="{B535054C-AE24-4471-884D-C85A46A74921}" type="pres">
      <dgm:prSet presAssocID="{E1A521D9-49CD-419E-A6A3-6E4486C3BC6A}" presName="descendantText" presStyleLbl="alignAccFollowNode1" presStyleIdx="0" presStyleCnt="2" custScaleX="118082" custScaleY="125006">
        <dgm:presLayoutVars>
          <dgm:bulletEnabled val="1"/>
        </dgm:presLayoutVars>
      </dgm:prSet>
      <dgm:spPr/>
    </dgm:pt>
    <dgm:pt modelId="{6BCE0A25-3FFD-4FE6-ADD9-5EB433C36793}" type="pres">
      <dgm:prSet presAssocID="{0C6C6230-C5B5-4FE0-B4C7-D2D20C9270C8}" presName="sp" presStyleCnt="0"/>
      <dgm:spPr/>
    </dgm:pt>
    <dgm:pt modelId="{3755BFE0-BF8A-4811-B456-3D342B8D93B8}" type="pres">
      <dgm:prSet presAssocID="{563DA1CC-5082-416B-9046-553EC3E8CA3C}" presName="linNode" presStyleCnt="0"/>
      <dgm:spPr/>
    </dgm:pt>
    <dgm:pt modelId="{6224B770-8DB5-4961-8BAA-9567003C85F7}" type="pres">
      <dgm:prSet presAssocID="{563DA1CC-5082-416B-9046-553EC3E8CA3C}" presName="parentText" presStyleLbl="node1" presStyleIdx="1" presStyleCnt="2" custScaleX="61387">
        <dgm:presLayoutVars>
          <dgm:chMax val="1"/>
          <dgm:bulletEnabled val="1"/>
        </dgm:presLayoutVars>
      </dgm:prSet>
      <dgm:spPr/>
    </dgm:pt>
    <dgm:pt modelId="{36507507-1373-41B2-9AD4-6A21BA7C684A}" type="pres">
      <dgm:prSet presAssocID="{563DA1CC-5082-416B-9046-553EC3E8CA3C}" presName="descendantText" presStyleLbl="alignAccFollowNode1" presStyleIdx="1" presStyleCnt="2" custScaleX="117563" custScaleY="94744">
        <dgm:presLayoutVars>
          <dgm:bulletEnabled val="1"/>
        </dgm:presLayoutVars>
      </dgm:prSet>
      <dgm:spPr/>
    </dgm:pt>
  </dgm:ptLst>
  <dgm:cxnLst>
    <dgm:cxn modelId="{4002612B-9B7D-4BDF-8AA1-3F86F0295AEA}" srcId="{E1A521D9-49CD-419E-A6A3-6E4486C3BC6A}" destId="{C8680F00-CF86-4622-B994-4D802CE64853}" srcOrd="1" destOrd="0" parTransId="{156948C9-F17C-40B8-803C-A6B4FE62B8A1}" sibTransId="{647DC7A6-1B83-4D25-854F-7547B40D78BA}"/>
    <dgm:cxn modelId="{BFC76A30-9C2B-48EA-B237-D2DBE4E56C03}" type="presOf" srcId="{C8680F00-CF86-4622-B994-4D802CE64853}" destId="{B535054C-AE24-4471-884D-C85A46A74921}" srcOrd="0" destOrd="1" presId="urn:microsoft.com/office/officeart/2005/8/layout/vList5"/>
    <dgm:cxn modelId="{5CA09133-6151-4160-B501-506617665E7B}" srcId="{563DA1CC-5082-416B-9046-553EC3E8CA3C}" destId="{E0E712C4-4122-4E2E-81F3-1A9C61D4E344}" srcOrd="0" destOrd="0" parTransId="{15455648-A6BB-4F68-8C93-8E868CB9A569}" sibTransId="{2B09221C-777B-4C0B-A262-EDDACC177F50}"/>
    <dgm:cxn modelId="{26098E36-5158-4478-A9AF-9F6D6F5A52F5}" srcId="{563DA1CC-5082-416B-9046-553EC3E8CA3C}" destId="{EDA569AE-1EA3-46F7-8BD3-C0EDE7B352C7}" srcOrd="2" destOrd="0" parTransId="{15BB03D6-230F-4284-AFF1-6F4E4A14F9F3}" sibTransId="{E28A33D3-3E42-4AF3-8FFD-5FD01A1C79E1}"/>
    <dgm:cxn modelId="{C399FD40-60E4-41B4-B092-309926F7AB95}" type="presOf" srcId="{85969D61-7914-4E89-9DD8-01EC2D3B5F7C}" destId="{36507507-1373-41B2-9AD4-6A21BA7C684A}" srcOrd="0" destOrd="1" presId="urn:microsoft.com/office/officeart/2005/8/layout/vList5"/>
    <dgm:cxn modelId="{2604805D-BDDE-4D78-96DA-38E74489CFAE}" srcId="{2EB39D1B-8939-448F-9982-7C93F1AC5424}" destId="{563DA1CC-5082-416B-9046-553EC3E8CA3C}" srcOrd="1" destOrd="0" parTransId="{5E3601B0-C129-4963-B6ED-3F33513761CE}" sibTransId="{83BC4F3F-5662-44CE-8A65-B6C286D896B8}"/>
    <dgm:cxn modelId="{DCDADD96-5C9B-44FD-8E29-E8567415D21A}" srcId="{E1A521D9-49CD-419E-A6A3-6E4486C3BC6A}" destId="{4E59F53C-D068-4C18-9B85-BDB6FD2B39A9}" srcOrd="0" destOrd="0" parTransId="{FB7F92A4-881B-4194-A3DA-D29D1294038E}" sibTransId="{D54D5616-9CBC-4E76-B30D-8E625AF0CCE4}"/>
    <dgm:cxn modelId="{AFA1EEA3-174A-4291-B642-593CABADBEA7}" type="presOf" srcId="{2EB39D1B-8939-448F-9982-7C93F1AC5424}" destId="{8A22FB68-EA13-4181-8E9D-CD1D67D294A7}" srcOrd="0" destOrd="0" presId="urn:microsoft.com/office/officeart/2005/8/layout/vList5"/>
    <dgm:cxn modelId="{5D35E2CB-5CAE-4A7F-9046-62181D180641}" type="presOf" srcId="{4E59F53C-D068-4C18-9B85-BDB6FD2B39A9}" destId="{B535054C-AE24-4471-884D-C85A46A74921}" srcOrd="0" destOrd="0" presId="urn:microsoft.com/office/officeart/2005/8/layout/vList5"/>
    <dgm:cxn modelId="{2D40E0D2-BBD0-49F5-B793-62B0354B9C94}" srcId="{2EB39D1B-8939-448F-9982-7C93F1AC5424}" destId="{E1A521D9-49CD-419E-A6A3-6E4486C3BC6A}" srcOrd="0" destOrd="0" parTransId="{28C9FDA5-41EE-4CE0-9363-4F812D494B4A}" sibTransId="{0C6C6230-C5B5-4FE0-B4C7-D2D20C9270C8}"/>
    <dgm:cxn modelId="{547F5AD7-D3FC-47FB-B8E9-D7A228E10B00}" srcId="{563DA1CC-5082-416B-9046-553EC3E8CA3C}" destId="{85969D61-7914-4E89-9DD8-01EC2D3B5F7C}" srcOrd="1" destOrd="0" parTransId="{57E7967F-0738-40A4-BC28-FB6C55DEB589}" sibTransId="{8D386D23-09D5-4E33-865C-914B49D929C3}"/>
    <dgm:cxn modelId="{1702E7E3-824E-4085-ABE4-BB6AD045D96D}" type="presOf" srcId="{563DA1CC-5082-416B-9046-553EC3E8CA3C}" destId="{6224B770-8DB5-4961-8BAA-9567003C85F7}" srcOrd="0" destOrd="0" presId="urn:microsoft.com/office/officeart/2005/8/layout/vList5"/>
    <dgm:cxn modelId="{673434EC-DABE-4E01-884A-C0241D7393C6}" type="presOf" srcId="{E0E712C4-4122-4E2E-81F3-1A9C61D4E344}" destId="{36507507-1373-41B2-9AD4-6A21BA7C684A}" srcOrd="0" destOrd="0" presId="urn:microsoft.com/office/officeart/2005/8/layout/vList5"/>
    <dgm:cxn modelId="{679C71F6-E79C-4B73-A68D-E6598C69EE28}" type="presOf" srcId="{EDA569AE-1EA3-46F7-8BD3-C0EDE7B352C7}" destId="{36507507-1373-41B2-9AD4-6A21BA7C684A}" srcOrd="0" destOrd="2" presId="urn:microsoft.com/office/officeart/2005/8/layout/vList5"/>
    <dgm:cxn modelId="{BAEA3BF7-0590-4B61-A217-6BA6E77DF18B}" type="presOf" srcId="{E1A521D9-49CD-419E-A6A3-6E4486C3BC6A}" destId="{0991EC1C-0AC4-42E5-B589-FDE0D276E5C4}" srcOrd="0" destOrd="0" presId="urn:microsoft.com/office/officeart/2005/8/layout/vList5"/>
    <dgm:cxn modelId="{38F3F648-9DE5-42D7-9CDA-7AFF7F240A2D}" type="presParOf" srcId="{8A22FB68-EA13-4181-8E9D-CD1D67D294A7}" destId="{5801FA92-C985-4A5A-B597-961EA1C1936A}" srcOrd="0" destOrd="0" presId="urn:microsoft.com/office/officeart/2005/8/layout/vList5"/>
    <dgm:cxn modelId="{8D29B7AE-B53E-44DD-BECE-29BE17355968}" type="presParOf" srcId="{5801FA92-C985-4A5A-B597-961EA1C1936A}" destId="{0991EC1C-0AC4-42E5-B589-FDE0D276E5C4}" srcOrd="0" destOrd="0" presId="urn:microsoft.com/office/officeart/2005/8/layout/vList5"/>
    <dgm:cxn modelId="{E1DB0DF4-6532-49E2-962A-E0D44B2F7AF9}" type="presParOf" srcId="{5801FA92-C985-4A5A-B597-961EA1C1936A}" destId="{B535054C-AE24-4471-884D-C85A46A74921}" srcOrd="1" destOrd="0" presId="urn:microsoft.com/office/officeart/2005/8/layout/vList5"/>
    <dgm:cxn modelId="{E704BD23-6DE6-4634-9517-661C63F23919}" type="presParOf" srcId="{8A22FB68-EA13-4181-8E9D-CD1D67D294A7}" destId="{6BCE0A25-3FFD-4FE6-ADD9-5EB433C36793}" srcOrd="1" destOrd="0" presId="urn:microsoft.com/office/officeart/2005/8/layout/vList5"/>
    <dgm:cxn modelId="{96C1F2AE-88C8-4D80-A7F3-290746AD75B3}" type="presParOf" srcId="{8A22FB68-EA13-4181-8E9D-CD1D67D294A7}" destId="{3755BFE0-BF8A-4811-B456-3D342B8D93B8}" srcOrd="2" destOrd="0" presId="urn:microsoft.com/office/officeart/2005/8/layout/vList5"/>
    <dgm:cxn modelId="{ABA4AC37-EED3-48C2-8F7F-5E9F99461A3F}" type="presParOf" srcId="{3755BFE0-BF8A-4811-B456-3D342B8D93B8}" destId="{6224B770-8DB5-4961-8BAA-9567003C85F7}" srcOrd="0" destOrd="0" presId="urn:microsoft.com/office/officeart/2005/8/layout/vList5"/>
    <dgm:cxn modelId="{5063BA19-124F-4B20-A34B-5F3B08754E2B}" type="presParOf" srcId="{3755BFE0-BF8A-4811-B456-3D342B8D93B8}" destId="{36507507-1373-41B2-9AD4-6A21BA7C68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95E1C-CD0F-4D09-B9C0-1D85CB6C792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64E30-B6DD-4462-A608-9CA9B3A152BC}">
      <dgm:prSet custT="1"/>
      <dgm:spPr/>
      <dgm:t>
        <a:bodyPr/>
        <a:lstStyle/>
        <a:p>
          <a:pPr algn="l"/>
          <a:r>
            <a:rPr lang="ru-RU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Охват стран</a:t>
          </a:r>
          <a:r>
            <a:rPr lang="en-US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gm:t>
    </dgm:pt>
    <dgm:pt modelId="{FAAE024C-C46D-4874-A054-FF97F4A9484D}" type="parTrans" cxnId="{2E53F651-5007-45BD-B885-83DD130AB8D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EECE8B-BF9A-4433-B240-FFFC175988F3}" type="sibTrans" cxnId="{2E53F651-5007-45BD-B885-83DD130AB8D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05CCCC-AD31-4CCD-B6B5-124D6B62FCB7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Азербайджан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04FB2-19E8-4ADE-B037-E6622EEFBA27}" type="parTrans" cxnId="{86F40822-11D9-4F34-9EF8-6BBD763191F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66500E-63D9-4166-904B-0C52B46D4FB9}" type="sibTrans" cxnId="{86F40822-11D9-4F34-9EF8-6BBD763191F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4FA8BE-30A3-4669-A231-4B21EA5248D5}">
      <dgm:prSet custT="1"/>
      <dgm:spPr/>
      <dgm:t>
        <a:bodyPr/>
        <a:lstStyle/>
        <a:p>
          <a:pPr algn="l"/>
          <a:r>
            <a:rPr lang="ru-RU" sz="21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Охватываемые</a:t>
          </a:r>
          <a:r>
            <a:rPr lang="ru-RU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виды транспорты</a:t>
          </a:r>
          <a:r>
            <a:rPr lang="en-US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gm:t>
    </dgm:pt>
    <dgm:pt modelId="{B5C1F26C-9A38-42B4-A35D-04D8A74D59E8}" type="parTrans" cxnId="{330E400B-59D7-4252-BA09-917B71309F5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CC85E5-91AD-4775-B774-B3A4310CFB1A}" type="sibTrans" cxnId="{330E400B-59D7-4252-BA09-917B71309F5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995CAF-6944-4E08-81CC-030DD7F47E73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" sz="2000" kern="1200" dirty="0"/>
            <a:t>Автомобильные перевозки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FCA5BD-E416-47CB-959F-FF0553C3763A}" type="parTrans" cxnId="{014C90C5-F995-4457-B513-D10C60F1AB7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1182DE-CDD8-492C-BC8F-59BBFF390638}" type="sibTrans" cxnId="{014C90C5-F995-4457-B513-D10C60F1AB7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C0AB60-9DCC-4299-B150-ED0EB9EB7170}">
      <dgm:prSet custT="1"/>
      <dgm:spPr/>
      <dgm:t>
        <a:bodyPr/>
        <a:lstStyle/>
        <a:p>
          <a:pPr algn="l"/>
          <a:r>
            <a:rPr lang="ru-RU" sz="2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Компоненты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</dgm:t>
    </dgm:pt>
    <dgm:pt modelId="{4DBBD5E6-2981-43B6-A877-B1063E079E7B}" type="parTrans" cxnId="{6F238F33-47C6-4129-9DDD-4EE0276BEF8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21B14E-56E7-405F-BB96-B6FEEA63D702}" type="sibTrans" cxnId="{6F238F33-47C6-4129-9DDD-4EE0276BEF8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67F7DF-ABD9-46CD-B99C-175C7A8087C9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" sz="2000" kern="1200" dirty="0"/>
            <a:t>Оценка условий транзитной торговли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C7480B-6E4C-4B65-A6EE-E31E19B3DAF6}" type="parTrans" cxnId="{03574B5C-3C2E-47E7-8546-860F817270E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F87ADA-4955-4C3E-8352-B7E134C548E3}" type="sibTrans" cxnId="{03574B5C-3C2E-47E7-8546-860F817270E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E22591-D0B9-4750-888A-7EA038C94F11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3052C-BD85-417C-AABB-C8BD546ADDEA}" type="parTrans" cxnId="{9204C0FB-9293-49B4-9234-A8FCF2EC02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E0F70B-ADE8-4E50-9A8B-E5A48275F961}" type="sibTrans" cxnId="{9204C0FB-9293-49B4-9234-A8FCF2EC02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79C578-0604-43B8-991F-410C2E274E3E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Казахстан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539807-B1B5-4E06-B0A0-ECA62C0B6C40}" type="parTrans" cxnId="{CEA3DBB9-BEE5-4170-AA10-B80591868C5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CFDA4B-8030-4A7D-8C0F-8E51469BC352}" type="sibTrans" cxnId="{CEA3DBB9-BEE5-4170-AA10-B80591868C5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DCD006-A6A6-484D-8EFD-7437EB2797F7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Узбекистан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E1F83F-3795-463C-9282-F8B97B037683}" type="parTrans" cxnId="{B2B87048-39B5-49FF-9AE6-4B950CBBDBF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BF5D0E-79EF-4144-82C4-28C089D2C9AD}" type="sibTrans" cxnId="{B2B87048-39B5-49FF-9AE6-4B950CBBDBF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86197-624B-4629-BE29-0353BF13F868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Железнодорожные перевозки</a:t>
          </a:r>
        </a:p>
      </dgm:t>
    </dgm:pt>
    <dgm:pt modelId="{E41AF44B-C127-40F4-9120-43F1D6BF8576}" type="parTrans" cxnId="{A1C2BC6D-48D0-42F2-9AB9-A5B280E8E1C2}">
      <dgm:prSet/>
      <dgm:spPr/>
      <dgm:t>
        <a:bodyPr/>
        <a:lstStyle/>
        <a:p>
          <a:endParaRPr lang="ru-RU"/>
        </a:p>
      </dgm:t>
    </dgm:pt>
    <dgm:pt modelId="{87B7228A-A11E-4A1D-B6FC-ECE84E01569B}" type="sibTrans" cxnId="{A1C2BC6D-48D0-42F2-9AB9-A5B280E8E1C2}">
      <dgm:prSet/>
      <dgm:spPr/>
      <dgm:t>
        <a:bodyPr/>
        <a:lstStyle/>
        <a:p>
          <a:endParaRPr lang="ru-RU"/>
        </a:p>
      </dgm:t>
    </dgm:pt>
    <dgm:pt modelId="{B0BCFCF6-6D92-42F8-89CA-FDA9864CB999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Мультимодальные перевозки</a:t>
          </a:r>
        </a:p>
      </dgm:t>
    </dgm:pt>
    <dgm:pt modelId="{9224E0F3-E3D1-4C71-85F6-A3E50B962345}" type="parTrans" cxnId="{4F1CDED7-7E4A-478B-BA40-5744F958F5BB}">
      <dgm:prSet/>
      <dgm:spPr/>
      <dgm:t>
        <a:bodyPr/>
        <a:lstStyle/>
        <a:p>
          <a:endParaRPr lang="ru-RU"/>
        </a:p>
      </dgm:t>
    </dgm:pt>
    <dgm:pt modelId="{162D5770-DB58-43A6-9305-77B0676CBDAF}" type="sibTrans" cxnId="{4F1CDED7-7E4A-478B-BA40-5744F958F5BB}">
      <dgm:prSet/>
      <dgm:spPr/>
      <dgm:t>
        <a:bodyPr/>
        <a:lstStyle/>
        <a:p>
          <a:endParaRPr lang="ru-RU"/>
        </a:p>
      </dgm:t>
    </dgm:pt>
    <dgm:pt modelId="{C4B7189A-5C2F-408A-ABCF-1FF781F80A36}">
      <dgm:prSet custT="1"/>
      <dgm:spPr/>
      <dgm:t>
        <a:bodyPr/>
        <a:lstStyle/>
        <a:p>
          <a:pPr marL="341313" indent="-341313">
            <a:spcAft>
              <a:spcPts val="600"/>
            </a:spcAft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Оценка времени, скорости и стоимости транзита</a:t>
          </a: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44CDD8B-173F-419C-B61A-E741F2B95E20}" type="parTrans" cxnId="{E9211465-258C-4257-A7A4-F329734833D6}">
      <dgm:prSet/>
      <dgm:spPr/>
      <dgm:t>
        <a:bodyPr/>
        <a:lstStyle/>
        <a:p>
          <a:endParaRPr lang="ru-RU"/>
        </a:p>
      </dgm:t>
    </dgm:pt>
    <dgm:pt modelId="{8885ADA4-D3C8-48FB-99A9-89A76A1A0D83}" type="sibTrans" cxnId="{E9211465-258C-4257-A7A4-F329734833D6}">
      <dgm:prSet/>
      <dgm:spPr/>
      <dgm:t>
        <a:bodyPr/>
        <a:lstStyle/>
        <a:p>
          <a:endParaRPr lang="ru-RU"/>
        </a:p>
      </dgm:t>
    </dgm:pt>
    <dgm:pt modelId="{54AA431D-4F0A-431F-B811-FAFED780C044}" type="pres">
      <dgm:prSet presAssocID="{A8795E1C-CD0F-4D09-B9C0-1D85CB6C7923}" presName="Name0" presStyleCnt="0">
        <dgm:presLayoutVars>
          <dgm:dir/>
          <dgm:animLvl val="lvl"/>
          <dgm:resizeHandles val="exact"/>
        </dgm:presLayoutVars>
      </dgm:prSet>
      <dgm:spPr/>
    </dgm:pt>
    <dgm:pt modelId="{A3CA6A4D-2BD7-45E7-90BB-35142875012F}" type="pres">
      <dgm:prSet presAssocID="{2A364E30-B6DD-4462-A608-9CA9B3A152BC}" presName="linNode" presStyleCnt="0"/>
      <dgm:spPr/>
    </dgm:pt>
    <dgm:pt modelId="{45D37651-9957-4D83-B483-B8C2999E8BDC}" type="pres">
      <dgm:prSet presAssocID="{2A364E30-B6DD-4462-A608-9CA9B3A152BC}" presName="parentText" presStyleLbl="node1" presStyleIdx="0" presStyleCnt="3" custScaleX="104895">
        <dgm:presLayoutVars>
          <dgm:chMax val="1"/>
          <dgm:bulletEnabled val="1"/>
        </dgm:presLayoutVars>
      </dgm:prSet>
      <dgm:spPr/>
    </dgm:pt>
    <dgm:pt modelId="{39B024A6-111E-4BAF-A395-85C2B7494E22}" type="pres">
      <dgm:prSet presAssocID="{2A364E30-B6DD-4462-A608-9CA9B3A152BC}" presName="descendantText" presStyleLbl="alignAccFollowNode1" presStyleIdx="0" presStyleCnt="3" custScaleX="150955">
        <dgm:presLayoutVars>
          <dgm:bulletEnabled val="1"/>
        </dgm:presLayoutVars>
      </dgm:prSet>
      <dgm:spPr/>
    </dgm:pt>
    <dgm:pt modelId="{ECAE5017-FF92-46AE-B95E-D509CAAC5302}" type="pres">
      <dgm:prSet presAssocID="{D9EECE8B-BF9A-4433-B240-FFFC175988F3}" presName="sp" presStyleCnt="0"/>
      <dgm:spPr/>
    </dgm:pt>
    <dgm:pt modelId="{058D096A-6B36-4FB7-88D8-33D654F6C7F0}" type="pres">
      <dgm:prSet presAssocID="{D94FA8BE-30A3-4669-A231-4B21EA5248D5}" presName="linNode" presStyleCnt="0"/>
      <dgm:spPr/>
    </dgm:pt>
    <dgm:pt modelId="{16BCC7D5-3EE3-48BA-8D8B-72E97F87AAA2}" type="pres">
      <dgm:prSet presAssocID="{D94FA8BE-30A3-4669-A231-4B21EA5248D5}" presName="parentText" presStyleLbl="node1" presStyleIdx="1" presStyleCnt="3" custScaleX="104895">
        <dgm:presLayoutVars>
          <dgm:chMax val="1"/>
          <dgm:bulletEnabled val="1"/>
        </dgm:presLayoutVars>
      </dgm:prSet>
      <dgm:spPr/>
    </dgm:pt>
    <dgm:pt modelId="{1F3C6A22-9E19-484E-84E6-1E617794D23A}" type="pres">
      <dgm:prSet presAssocID="{D94FA8BE-30A3-4669-A231-4B21EA5248D5}" presName="descendantText" presStyleLbl="alignAccFollowNode1" presStyleIdx="1" presStyleCnt="3" custScaleX="150955" custScaleY="137188">
        <dgm:presLayoutVars>
          <dgm:bulletEnabled val="1"/>
        </dgm:presLayoutVars>
      </dgm:prSet>
      <dgm:spPr/>
    </dgm:pt>
    <dgm:pt modelId="{97D5A382-153E-4356-ADC5-47C11371902D}" type="pres">
      <dgm:prSet presAssocID="{69CC85E5-91AD-4775-B774-B3A4310CFB1A}" presName="sp" presStyleCnt="0"/>
      <dgm:spPr/>
    </dgm:pt>
    <dgm:pt modelId="{F947A827-BCD5-415F-985F-DAE3B8AB5EFA}" type="pres">
      <dgm:prSet presAssocID="{9CC0AB60-9DCC-4299-B150-ED0EB9EB7170}" presName="linNode" presStyleCnt="0"/>
      <dgm:spPr/>
    </dgm:pt>
    <dgm:pt modelId="{B082A111-B687-4BD3-B66C-2BD059A0C82E}" type="pres">
      <dgm:prSet presAssocID="{9CC0AB60-9DCC-4299-B150-ED0EB9EB7170}" presName="parentText" presStyleLbl="node1" presStyleIdx="2" presStyleCnt="3" custScaleX="106723">
        <dgm:presLayoutVars>
          <dgm:chMax val="1"/>
          <dgm:bulletEnabled val="1"/>
        </dgm:presLayoutVars>
      </dgm:prSet>
      <dgm:spPr/>
    </dgm:pt>
    <dgm:pt modelId="{5264973E-6862-4859-84DC-8C25B7215606}" type="pres">
      <dgm:prSet presAssocID="{9CC0AB60-9DCC-4299-B150-ED0EB9EB7170}" presName="descendantText" presStyleLbl="alignAccFollowNode1" presStyleIdx="2" presStyleCnt="3" custScaleX="150955">
        <dgm:presLayoutVars>
          <dgm:bulletEnabled val="1"/>
        </dgm:presLayoutVars>
      </dgm:prSet>
      <dgm:spPr/>
    </dgm:pt>
  </dgm:ptLst>
  <dgm:cxnLst>
    <dgm:cxn modelId="{40BF5E02-5210-4881-BAF7-55AEE61F3480}" type="presOf" srcId="{D94FA8BE-30A3-4669-A231-4B21EA5248D5}" destId="{16BCC7D5-3EE3-48BA-8D8B-72E97F87AAA2}" srcOrd="0" destOrd="0" presId="urn:microsoft.com/office/officeart/2005/8/layout/vList5"/>
    <dgm:cxn modelId="{330E400B-59D7-4252-BA09-917B71309F53}" srcId="{A8795E1C-CD0F-4D09-B9C0-1D85CB6C7923}" destId="{D94FA8BE-30A3-4669-A231-4B21EA5248D5}" srcOrd="1" destOrd="0" parTransId="{B5C1F26C-9A38-42B4-A35D-04D8A74D59E8}" sibTransId="{69CC85E5-91AD-4775-B774-B3A4310CFB1A}"/>
    <dgm:cxn modelId="{2496E51B-0E8F-4A34-A0FB-ABD13BA79686}" type="presOf" srcId="{95E22591-D0B9-4750-888A-7EA038C94F11}" destId="{1F3C6A22-9E19-484E-84E6-1E617794D23A}" srcOrd="0" destOrd="3" presId="urn:microsoft.com/office/officeart/2005/8/layout/vList5"/>
    <dgm:cxn modelId="{86F40822-11D9-4F34-9EF8-6BBD763191FE}" srcId="{2A364E30-B6DD-4462-A608-9CA9B3A152BC}" destId="{ED05CCCC-AD31-4CCD-B6B5-124D6B62FCB7}" srcOrd="0" destOrd="0" parTransId="{02C04FB2-19E8-4ADE-B037-E6622EEFBA27}" sibTransId="{2066500E-63D9-4166-904B-0C52B46D4FB9}"/>
    <dgm:cxn modelId="{BEC65024-A902-431F-AEA1-882459F97634}" type="presOf" srcId="{1979C578-0604-43B8-991F-410C2E274E3E}" destId="{39B024A6-111E-4BAF-A395-85C2B7494E22}" srcOrd="0" destOrd="1" presId="urn:microsoft.com/office/officeart/2005/8/layout/vList5"/>
    <dgm:cxn modelId="{6F238F33-47C6-4129-9DDD-4EE0276BEF8A}" srcId="{A8795E1C-CD0F-4D09-B9C0-1D85CB6C7923}" destId="{9CC0AB60-9DCC-4299-B150-ED0EB9EB7170}" srcOrd="2" destOrd="0" parTransId="{4DBBD5E6-2981-43B6-A877-B1063E079E7B}" sibTransId="{C921B14E-56E7-405F-BB96-B6FEEA63D702}"/>
    <dgm:cxn modelId="{03574B5C-3C2E-47E7-8546-860F817270EA}" srcId="{9CC0AB60-9DCC-4299-B150-ED0EB9EB7170}" destId="{7067F7DF-ABD9-46CD-B99C-175C7A8087C9}" srcOrd="0" destOrd="0" parTransId="{18C7480B-6E4C-4B65-A6EE-E31E19B3DAF6}" sibTransId="{7DF87ADA-4955-4C3E-8352-B7E134C548E3}"/>
    <dgm:cxn modelId="{AE82F55E-902F-4ECF-BDCA-007BCA83B08F}" type="presOf" srcId="{BCDCD006-A6A6-484D-8EFD-7437EB2797F7}" destId="{39B024A6-111E-4BAF-A395-85C2B7494E22}" srcOrd="0" destOrd="2" presId="urn:microsoft.com/office/officeart/2005/8/layout/vList5"/>
    <dgm:cxn modelId="{5E355D63-7305-4BFC-9A78-8DF62656DEEA}" type="presOf" srcId="{7067F7DF-ABD9-46CD-B99C-175C7A8087C9}" destId="{5264973E-6862-4859-84DC-8C25B7215606}" srcOrd="0" destOrd="0" presId="urn:microsoft.com/office/officeart/2005/8/layout/vList5"/>
    <dgm:cxn modelId="{E9211465-258C-4257-A7A4-F329734833D6}" srcId="{9CC0AB60-9DCC-4299-B150-ED0EB9EB7170}" destId="{C4B7189A-5C2F-408A-ABCF-1FF781F80A36}" srcOrd="1" destOrd="0" parTransId="{C44CDD8B-173F-419C-B61A-E741F2B95E20}" sibTransId="{8885ADA4-D3C8-48FB-99A9-89A76A1A0D83}"/>
    <dgm:cxn modelId="{09551448-AB70-404F-A25D-77C15FCA2F5E}" type="presOf" srcId="{53786197-624B-4629-BE29-0353BF13F868}" destId="{1F3C6A22-9E19-484E-84E6-1E617794D23A}" srcOrd="0" destOrd="1" presId="urn:microsoft.com/office/officeart/2005/8/layout/vList5"/>
    <dgm:cxn modelId="{B2B87048-39B5-49FF-9AE6-4B950CBBDBFC}" srcId="{2A364E30-B6DD-4462-A608-9CA9B3A152BC}" destId="{BCDCD006-A6A6-484D-8EFD-7437EB2797F7}" srcOrd="2" destOrd="0" parTransId="{7EE1F83F-3795-463C-9282-F8B97B037683}" sibTransId="{9CBF5D0E-79EF-4144-82C4-28C089D2C9AD}"/>
    <dgm:cxn modelId="{A1C2BC6D-48D0-42F2-9AB9-A5B280E8E1C2}" srcId="{D94FA8BE-30A3-4669-A231-4B21EA5248D5}" destId="{53786197-624B-4629-BE29-0353BF13F868}" srcOrd="1" destOrd="0" parTransId="{E41AF44B-C127-40F4-9120-43F1D6BF8576}" sibTransId="{87B7228A-A11E-4A1D-B6FC-ECE84E01569B}"/>
    <dgm:cxn modelId="{2E53F651-5007-45BD-B885-83DD130AB8DE}" srcId="{A8795E1C-CD0F-4D09-B9C0-1D85CB6C7923}" destId="{2A364E30-B6DD-4462-A608-9CA9B3A152BC}" srcOrd="0" destOrd="0" parTransId="{FAAE024C-C46D-4874-A054-FF97F4A9484D}" sibTransId="{D9EECE8B-BF9A-4433-B240-FFFC175988F3}"/>
    <dgm:cxn modelId="{02678754-8831-492A-9817-7CD450237691}" type="presOf" srcId="{9CC0AB60-9DCC-4299-B150-ED0EB9EB7170}" destId="{B082A111-B687-4BD3-B66C-2BD059A0C82E}" srcOrd="0" destOrd="0" presId="urn:microsoft.com/office/officeart/2005/8/layout/vList5"/>
    <dgm:cxn modelId="{D32B9F95-E720-47E8-A5D1-CBE827EFD072}" type="presOf" srcId="{ED05CCCC-AD31-4CCD-B6B5-124D6B62FCB7}" destId="{39B024A6-111E-4BAF-A395-85C2B7494E22}" srcOrd="0" destOrd="0" presId="urn:microsoft.com/office/officeart/2005/8/layout/vList5"/>
    <dgm:cxn modelId="{8F90B3A4-9240-4C93-9001-AD1606C7F467}" type="presOf" srcId="{2A364E30-B6DD-4462-A608-9CA9B3A152BC}" destId="{45D37651-9957-4D83-B483-B8C2999E8BDC}" srcOrd="0" destOrd="0" presId="urn:microsoft.com/office/officeart/2005/8/layout/vList5"/>
    <dgm:cxn modelId="{64CFCCB2-2A28-4B1F-BE49-6EDC8F487B03}" type="presOf" srcId="{5F995CAF-6944-4E08-81CC-030DD7F47E73}" destId="{1F3C6A22-9E19-484E-84E6-1E617794D23A}" srcOrd="0" destOrd="0" presId="urn:microsoft.com/office/officeart/2005/8/layout/vList5"/>
    <dgm:cxn modelId="{CEA3DBB9-BEE5-4170-AA10-B80591868C5B}" srcId="{2A364E30-B6DD-4462-A608-9CA9B3A152BC}" destId="{1979C578-0604-43B8-991F-410C2E274E3E}" srcOrd="1" destOrd="0" parTransId="{F0539807-B1B5-4E06-B0A0-ECA62C0B6C40}" sibTransId="{A6CFDA4B-8030-4A7D-8C0F-8E51469BC352}"/>
    <dgm:cxn modelId="{014C90C5-F995-4457-B513-D10C60F1AB71}" srcId="{D94FA8BE-30A3-4669-A231-4B21EA5248D5}" destId="{5F995CAF-6944-4E08-81CC-030DD7F47E73}" srcOrd="0" destOrd="0" parTransId="{48FCA5BD-E416-47CB-959F-FF0553C3763A}" sibTransId="{2A1182DE-CDD8-492C-BC8F-59BBFF390638}"/>
    <dgm:cxn modelId="{9D8374C8-BC1B-4584-8E85-CDD31345902A}" type="presOf" srcId="{B0BCFCF6-6D92-42F8-89CA-FDA9864CB999}" destId="{1F3C6A22-9E19-484E-84E6-1E617794D23A}" srcOrd="0" destOrd="2" presId="urn:microsoft.com/office/officeart/2005/8/layout/vList5"/>
    <dgm:cxn modelId="{2D8D2FCB-0EA1-4557-954F-5FD6AE113383}" type="presOf" srcId="{C4B7189A-5C2F-408A-ABCF-1FF781F80A36}" destId="{5264973E-6862-4859-84DC-8C25B7215606}" srcOrd="0" destOrd="1" presId="urn:microsoft.com/office/officeart/2005/8/layout/vList5"/>
    <dgm:cxn modelId="{4F1CDED7-7E4A-478B-BA40-5744F958F5BB}" srcId="{D94FA8BE-30A3-4669-A231-4B21EA5248D5}" destId="{B0BCFCF6-6D92-42F8-89CA-FDA9864CB999}" srcOrd="2" destOrd="0" parTransId="{9224E0F3-E3D1-4C71-85F6-A3E50B962345}" sibTransId="{162D5770-DB58-43A6-9305-77B0676CBDAF}"/>
    <dgm:cxn modelId="{8E8465F3-81AD-4582-8DF9-D7E07DC6CCD0}" type="presOf" srcId="{A8795E1C-CD0F-4D09-B9C0-1D85CB6C7923}" destId="{54AA431D-4F0A-431F-B811-FAFED780C044}" srcOrd="0" destOrd="0" presId="urn:microsoft.com/office/officeart/2005/8/layout/vList5"/>
    <dgm:cxn modelId="{9204C0FB-9293-49B4-9234-A8FCF2EC02D3}" srcId="{D94FA8BE-30A3-4669-A231-4B21EA5248D5}" destId="{95E22591-D0B9-4750-888A-7EA038C94F11}" srcOrd="3" destOrd="0" parTransId="{5883052C-BD85-417C-AABB-C8BD546ADDEA}" sibTransId="{0CE0F70B-ADE8-4E50-9A8B-E5A48275F961}"/>
    <dgm:cxn modelId="{89994475-85D0-40AC-8DF8-7339E0D90AE0}" type="presParOf" srcId="{54AA431D-4F0A-431F-B811-FAFED780C044}" destId="{A3CA6A4D-2BD7-45E7-90BB-35142875012F}" srcOrd="0" destOrd="0" presId="urn:microsoft.com/office/officeart/2005/8/layout/vList5"/>
    <dgm:cxn modelId="{39E5E5DA-FFB6-4F2A-9ADE-97EF0A90E5E5}" type="presParOf" srcId="{A3CA6A4D-2BD7-45E7-90BB-35142875012F}" destId="{45D37651-9957-4D83-B483-B8C2999E8BDC}" srcOrd="0" destOrd="0" presId="urn:microsoft.com/office/officeart/2005/8/layout/vList5"/>
    <dgm:cxn modelId="{8AD2BC99-8665-4DBA-8FB4-1D16EB487CF3}" type="presParOf" srcId="{A3CA6A4D-2BD7-45E7-90BB-35142875012F}" destId="{39B024A6-111E-4BAF-A395-85C2B7494E22}" srcOrd="1" destOrd="0" presId="urn:microsoft.com/office/officeart/2005/8/layout/vList5"/>
    <dgm:cxn modelId="{F4D35E2E-6B46-49F4-9B47-F6FE2F3D4679}" type="presParOf" srcId="{54AA431D-4F0A-431F-B811-FAFED780C044}" destId="{ECAE5017-FF92-46AE-B95E-D509CAAC5302}" srcOrd="1" destOrd="0" presId="urn:microsoft.com/office/officeart/2005/8/layout/vList5"/>
    <dgm:cxn modelId="{5C077514-0B0F-4E26-B277-2365FACF5DC4}" type="presParOf" srcId="{54AA431D-4F0A-431F-B811-FAFED780C044}" destId="{058D096A-6B36-4FB7-88D8-33D654F6C7F0}" srcOrd="2" destOrd="0" presId="urn:microsoft.com/office/officeart/2005/8/layout/vList5"/>
    <dgm:cxn modelId="{88E48B0D-ECD9-4F24-BFD6-B9A66BE7016B}" type="presParOf" srcId="{058D096A-6B36-4FB7-88D8-33D654F6C7F0}" destId="{16BCC7D5-3EE3-48BA-8D8B-72E97F87AAA2}" srcOrd="0" destOrd="0" presId="urn:microsoft.com/office/officeart/2005/8/layout/vList5"/>
    <dgm:cxn modelId="{4ABCFEF4-9668-46A6-8CA0-2D9D8B6FF746}" type="presParOf" srcId="{058D096A-6B36-4FB7-88D8-33D654F6C7F0}" destId="{1F3C6A22-9E19-484E-84E6-1E617794D23A}" srcOrd="1" destOrd="0" presId="urn:microsoft.com/office/officeart/2005/8/layout/vList5"/>
    <dgm:cxn modelId="{723A424D-6D43-48D2-8595-0DB7602BFC90}" type="presParOf" srcId="{54AA431D-4F0A-431F-B811-FAFED780C044}" destId="{97D5A382-153E-4356-ADC5-47C11371902D}" srcOrd="3" destOrd="0" presId="urn:microsoft.com/office/officeart/2005/8/layout/vList5"/>
    <dgm:cxn modelId="{6BA040EF-82DA-4611-873D-B77EDA390B2D}" type="presParOf" srcId="{54AA431D-4F0A-431F-B811-FAFED780C044}" destId="{F947A827-BCD5-415F-985F-DAE3B8AB5EFA}" srcOrd="4" destOrd="0" presId="urn:microsoft.com/office/officeart/2005/8/layout/vList5"/>
    <dgm:cxn modelId="{87E4E575-9BDE-4806-A546-6F30B2819984}" type="presParOf" srcId="{F947A827-BCD5-415F-985F-DAE3B8AB5EFA}" destId="{B082A111-B687-4BD3-B66C-2BD059A0C82E}" srcOrd="0" destOrd="0" presId="urn:microsoft.com/office/officeart/2005/8/layout/vList5"/>
    <dgm:cxn modelId="{6E665278-F31E-4C03-8AB8-E1EBBD4454A2}" type="presParOf" srcId="{F947A827-BCD5-415F-985F-DAE3B8AB5EFA}" destId="{5264973E-6862-4859-84DC-8C25B7215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3FDBB-87D9-4A32-B1A1-584CEB90D62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C57E63-1442-4506-A33D-8063746FFBA2}">
      <dgm:prSet custT="1"/>
      <dgm:spPr/>
      <dgm:t>
        <a:bodyPr/>
        <a:lstStyle/>
        <a:p>
          <a:r>
            <a:rPr lang="ru" sz="2200" dirty="0"/>
            <a:t>Институциональные механизмы и сотрудничество (10 условий)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05956E-3141-4503-BA87-B3C41703824F}" type="parTrans" cxnId="{F8AD0858-A47B-4092-99B8-ED91D34A40B7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C21EF1-0656-4C2D-A7C6-55B78FB9984C}" type="sibTrans" cxnId="{F8AD0858-A47B-4092-99B8-ED91D34A40B7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8B87C4-C13F-4240-A351-4BF401F16F0E}">
      <dgm:prSet custT="1"/>
      <dgm:spPr/>
      <dgm:t>
        <a:bodyPr/>
        <a:lstStyle/>
        <a:p>
          <a:r>
            <a:rPr lang="ru" sz="2200" dirty="0"/>
            <a:t>Регламенты и процедуры (17 условий)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5E448F-D8EB-4335-9F43-EEF197B4ACFE}" type="parTrans" cxnId="{B52B1FB4-7F85-4FDE-84FC-63A3885AD661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44CD3C-338E-4058-803F-5CD0188B566F}" type="sibTrans" cxnId="{B52B1FB4-7F85-4FDE-84FC-63A3885AD661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1F9183-57A6-420B-A8A2-DE9FE10DD09F}">
      <dgm:prSet custT="1"/>
      <dgm:spPr/>
      <dgm:t>
        <a:bodyPr/>
        <a:lstStyle/>
        <a:p>
          <a:r>
            <a:rPr lang="ru" sz="2200" dirty="0"/>
            <a:t>Инфраструктура и управление транспортным движением (5 условий)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87A2E6-DF8C-4F99-B9A1-26AB365429BA}" type="parTrans" cxnId="{63AAA3D9-06EA-40FF-B0C2-D141B373D02E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105B1C-3504-480B-B5A1-AEDA3938EC18}" type="sibTrans" cxnId="{63AAA3D9-06EA-40FF-B0C2-D141B373D02E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5DB6FC-E15C-41D1-A03F-D10550B92967}">
      <dgm:prSet custT="1"/>
      <dgm:spPr/>
      <dgm:t>
        <a:bodyPr/>
        <a:lstStyle/>
        <a:p>
          <a:r>
            <a:rPr lang="ru" sz="2200" dirty="0"/>
            <a:t>Доступность информации (4 условия)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E8EFEC-DD3E-4C13-A44A-A2568B13A1BB}" type="sibTrans" cxnId="{D6DDF773-110E-4FD7-808B-CBB0686B502B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8026D7-4C84-47A5-8A2A-1412342A8646}" type="parTrans" cxnId="{D6DDF773-110E-4FD7-808B-CBB0686B502B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FB65C-3B9B-48A3-B1F8-2956D2A133B0}" type="pres">
      <dgm:prSet presAssocID="{0553FDBB-87D9-4A32-B1A1-584CEB90D62B}" presName="linear" presStyleCnt="0">
        <dgm:presLayoutVars>
          <dgm:animLvl val="lvl"/>
          <dgm:resizeHandles val="exact"/>
        </dgm:presLayoutVars>
      </dgm:prSet>
      <dgm:spPr/>
    </dgm:pt>
    <dgm:pt modelId="{7EB62236-4449-4FE0-BB7A-D29F81E9211C}" type="pres">
      <dgm:prSet presAssocID="{175DB6FC-E15C-41D1-A03F-D10550B929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C0E05A-52E9-49BA-98C3-D8143E8938B1}" type="pres">
      <dgm:prSet presAssocID="{42E8EFEC-DD3E-4C13-A44A-A2568B13A1BB}" presName="spacer" presStyleCnt="0"/>
      <dgm:spPr/>
    </dgm:pt>
    <dgm:pt modelId="{424C8DEE-418C-4283-B7D1-3C4E1A6F4334}" type="pres">
      <dgm:prSet presAssocID="{DBC57E63-1442-4506-A33D-8063746FFB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C84D3B-61E3-4F87-AC96-E0C0814D05D2}" type="pres">
      <dgm:prSet presAssocID="{24C21EF1-0656-4C2D-A7C6-55B78FB9984C}" presName="spacer" presStyleCnt="0"/>
      <dgm:spPr/>
    </dgm:pt>
    <dgm:pt modelId="{52A49E65-F140-4DF1-B2D0-35B8EC8EDFF6}" type="pres">
      <dgm:prSet presAssocID="{328B87C4-C13F-4240-A351-4BF401F16F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BE10EE-BAC8-4824-839B-EC38D52F987D}" type="pres">
      <dgm:prSet presAssocID="{D144CD3C-338E-4058-803F-5CD0188B566F}" presName="spacer" presStyleCnt="0"/>
      <dgm:spPr/>
    </dgm:pt>
    <dgm:pt modelId="{72DD112B-171D-4CC8-83E3-FA84D9BEBB97}" type="pres">
      <dgm:prSet presAssocID="{A41F9183-57A6-420B-A8A2-DE9FE10DD0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061F26-B8C6-4ED7-A205-0D5AC608474D}" type="presOf" srcId="{0553FDBB-87D9-4A32-B1A1-584CEB90D62B}" destId="{5C0FB65C-3B9B-48A3-B1F8-2956D2A133B0}" srcOrd="0" destOrd="0" presId="urn:microsoft.com/office/officeart/2005/8/layout/vList2"/>
    <dgm:cxn modelId="{D6DDF773-110E-4FD7-808B-CBB0686B502B}" srcId="{0553FDBB-87D9-4A32-B1A1-584CEB90D62B}" destId="{175DB6FC-E15C-41D1-A03F-D10550B92967}" srcOrd="0" destOrd="0" parTransId="{A88026D7-4C84-47A5-8A2A-1412342A8646}" sibTransId="{42E8EFEC-DD3E-4C13-A44A-A2568B13A1BB}"/>
    <dgm:cxn modelId="{F8AD0858-A47B-4092-99B8-ED91D34A40B7}" srcId="{0553FDBB-87D9-4A32-B1A1-584CEB90D62B}" destId="{DBC57E63-1442-4506-A33D-8063746FFBA2}" srcOrd="1" destOrd="0" parTransId="{5B05956E-3141-4503-BA87-B3C41703824F}" sibTransId="{24C21EF1-0656-4C2D-A7C6-55B78FB9984C}"/>
    <dgm:cxn modelId="{3193F683-3CAA-42F9-9163-2EEE1DABFF74}" type="presOf" srcId="{175DB6FC-E15C-41D1-A03F-D10550B92967}" destId="{7EB62236-4449-4FE0-BB7A-D29F81E9211C}" srcOrd="0" destOrd="0" presId="urn:microsoft.com/office/officeart/2005/8/layout/vList2"/>
    <dgm:cxn modelId="{8E8A3687-0783-4874-8092-B83638AD4681}" type="presOf" srcId="{328B87C4-C13F-4240-A351-4BF401F16F0E}" destId="{52A49E65-F140-4DF1-B2D0-35B8EC8EDFF6}" srcOrd="0" destOrd="0" presId="urn:microsoft.com/office/officeart/2005/8/layout/vList2"/>
    <dgm:cxn modelId="{DB979F9A-B258-4511-89F3-939150462EE3}" type="presOf" srcId="{A41F9183-57A6-420B-A8A2-DE9FE10DD09F}" destId="{72DD112B-171D-4CC8-83E3-FA84D9BEBB97}" srcOrd="0" destOrd="0" presId="urn:microsoft.com/office/officeart/2005/8/layout/vList2"/>
    <dgm:cxn modelId="{B52B1FB4-7F85-4FDE-84FC-63A3885AD661}" srcId="{0553FDBB-87D9-4A32-B1A1-584CEB90D62B}" destId="{328B87C4-C13F-4240-A351-4BF401F16F0E}" srcOrd="2" destOrd="0" parTransId="{565E448F-D8EB-4335-9F43-EEF197B4ACFE}" sibTransId="{D144CD3C-338E-4058-803F-5CD0188B566F}"/>
    <dgm:cxn modelId="{6988E0C8-D95B-4723-B28C-37BF7A7475F6}" type="presOf" srcId="{DBC57E63-1442-4506-A33D-8063746FFBA2}" destId="{424C8DEE-418C-4283-B7D1-3C4E1A6F4334}" srcOrd="0" destOrd="0" presId="urn:microsoft.com/office/officeart/2005/8/layout/vList2"/>
    <dgm:cxn modelId="{63AAA3D9-06EA-40FF-B0C2-D141B373D02E}" srcId="{0553FDBB-87D9-4A32-B1A1-584CEB90D62B}" destId="{A41F9183-57A6-420B-A8A2-DE9FE10DD09F}" srcOrd="3" destOrd="0" parTransId="{9487A2E6-DF8C-4F99-B9A1-26AB365429BA}" sibTransId="{E3105B1C-3504-480B-B5A1-AEDA3938EC18}"/>
    <dgm:cxn modelId="{7F0EDAD4-295A-47E1-B16F-DA6FDCF3C9BE}" type="presParOf" srcId="{5C0FB65C-3B9B-48A3-B1F8-2956D2A133B0}" destId="{7EB62236-4449-4FE0-BB7A-D29F81E9211C}" srcOrd="0" destOrd="0" presId="urn:microsoft.com/office/officeart/2005/8/layout/vList2"/>
    <dgm:cxn modelId="{FABEBC02-9969-44EC-ADA9-75B93EC6F37D}" type="presParOf" srcId="{5C0FB65C-3B9B-48A3-B1F8-2956D2A133B0}" destId="{E4C0E05A-52E9-49BA-98C3-D8143E8938B1}" srcOrd="1" destOrd="0" presId="urn:microsoft.com/office/officeart/2005/8/layout/vList2"/>
    <dgm:cxn modelId="{8C9E1AB5-F420-4265-A485-66D076138080}" type="presParOf" srcId="{5C0FB65C-3B9B-48A3-B1F8-2956D2A133B0}" destId="{424C8DEE-418C-4283-B7D1-3C4E1A6F4334}" srcOrd="2" destOrd="0" presId="urn:microsoft.com/office/officeart/2005/8/layout/vList2"/>
    <dgm:cxn modelId="{8EF4436F-1C56-4209-9ADB-3CD7675A09FF}" type="presParOf" srcId="{5C0FB65C-3B9B-48A3-B1F8-2956D2A133B0}" destId="{ABC84D3B-61E3-4F87-AC96-E0C0814D05D2}" srcOrd="3" destOrd="0" presId="urn:microsoft.com/office/officeart/2005/8/layout/vList2"/>
    <dgm:cxn modelId="{3C66FA12-A260-4675-A96D-D3380BA36364}" type="presParOf" srcId="{5C0FB65C-3B9B-48A3-B1F8-2956D2A133B0}" destId="{52A49E65-F140-4DF1-B2D0-35B8EC8EDFF6}" srcOrd="4" destOrd="0" presId="urn:microsoft.com/office/officeart/2005/8/layout/vList2"/>
    <dgm:cxn modelId="{99AF107D-79FA-49FE-936D-D32439B5C374}" type="presParOf" srcId="{5C0FB65C-3B9B-48A3-B1F8-2956D2A133B0}" destId="{16BE10EE-BAC8-4824-839B-EC38D52F987D}" srcOrd="5" destOrd="0" presId="urn:microsoft.com/office/officeart/2005/8/layout/vList2"/>
    <dgm:cxn modelId="{AF40AB12-9C4A-4A9C-8FA1-0E48500F05C1}" type="presParOf" srcId="{5C0FB65C-3B9B-48A3-B1F8-2956D2A133B0}" destId="{72DD112B-171D-4CC8-83E3-FA84D9BEBB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A6F5B-A54F-4D83-BBCB-FB8966984305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A6E9E-94F5-4E61-ACB2-1FAEAF6F4658}">
      <dgm:prSet custT="1"/>
      <dgm:spPr/>
      <dgm:t>
        <a:bodyPr/>
        <a:lstStyle/>
        <a:p>
          <a:r>
            <a:rPr lang="ru" sz="1800" dirty="0"/>
            <a:t>Литература и государственные документы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672D55-0B6D-44F0-8EB3-926E467FC542}" type="parTrans" cxnId="{1F8BBDEB-72AE-44B0-BB94-498D97647D0F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F83BC2-86B7-4F71-B6CD-2C6B4A818A95}" type="sibTrans" cxnId="{1F8BBDEB-72AE-44B0-BB94-498D97647D0F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517E9C-51F9-4BB7-A732-D507B33CA0F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" sz="1800" dirty="0"/>
            <a:t>Данные измерения и мониторинга эффективности коридоров ЦАРЭС (ИМЭК)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1BE5C0-D836-43BE-BEF1-C966D7C717D0}" type="parTrans" cxnId="{D4D4FCD0-191C-40A6-9EC6-81B3BA6FF316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4F18D9-A066-4294-8D7B-07F7AEAC3819}" type="sibTrans" cxnId="{D4D4FCD0-191C-40A6-9EC6-81B3BA6FF316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CE6DC7-7D4D-4485-97CA-A189EAF1ECFC}">
      <dgm:prSet custT="1"/>
      <dgm:spPr/>
      <dgm:t>
        <a:bodyPr/>
        <a:lstStyle/>
        <a:p>
          <a:r>
            <a:rPr lang="ru" sz="1800" dirty="0"/>
            <a:t>Первичные данные, собранные в ходе полуструктурированных интервью с ключевыми заинтересованными сторонами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E25039-3A0D-447F-A284-CCF0D9D92323}" type="parTrans" cxnId="{DA1D1C05-5871-47A2-95F5-A4E5465134F9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FDAE69-AE62-436A-9CAE-8527A946ADCE}" type="sibTrans" cxnId="{DA1D1C05-5871-47A2-95F5-A4E5465134F9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DE6DA9-238F-4C48-A897-6B7C5BC6B31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" sz="1800" dirty="0"/>
            <a:t>Вторичные данные (включая результаты исследования ЦАРЭС по таможенному транзиту 2022 г.)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93A713-2F71-4746-AD83-11E609D68C8E}" type="parTrans" cxnId="{4588FA74-7632-4060-818D-787BB116B5FA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1D303-829E-4E07-8EF2-18B7E4596981}" type="sibTrans" cxnId="{4588FA74-7632-4060-818D-787BB116B5FA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96703A-748E-4E1A-8D3F-A7F9A9C369A2}" type="pres">
      <dgm:prSet presAssocID="{256A6F5B-A54F-4D83-BBCB-FB8966984305}" presName="cycle" presStyleCnt="0">
        <dgm:presLayoutVars>
          <dgm:dir/>
          <dgm:resizeHandles val="exact"/>
        </dgm:presLayoutVars>
      </dgm:prSet>
      <dgm:spPr/>
    </dgm:pt>
    <dgm:pt modelId="{62CB568F-44CD-4300-B24E-71BAFCD46B92}" type="pres">
      <dgm:prSet presAssocID="{B3BA6E9E-94F5-4E61-ACB2-1FAEAF6F4658}" presName="node" presStyleLbl="node1" presStyleIdx="0" presStyleCnt="4" custScaleX="368986" custScaleY="94803">
        <dgm:presLayoutVars>
          <dgm:bulletEnabled val="1"/>
        </dgm:presLayoutVars>
      </dgm:prSet>
      <dgm:spPr/>
    </dgm:pt>
    <dgm:pt modelId="{A25F6335-9DE1-4732-B2CB-D71BB5C260BE}" type="pres">
      <dgm:prSet presAssocID="{B3BA6E9E-94F5-4E61-ACB2-1FAEAF6F4658}" presName="spNode" presStyleCnt="0"/>
      <dgm:spPr/>
    </dgm:pt>
    <dgm:pt modelId="{E61D0F73-3A97-4947-A0B4-14C6C7DECF51}" type="pres">
      <dgm:prSet presAssocID="{06F83BC2-86B7-4F71-B6CD-2C6B4A818A95}" presName="sibTrans" presStyleLbl="sibTrans1D1" presStyleIdx="0" presStyleCnt="4"/>
      <dgm:spPr/>
    </dgm:pt>
    <dgm:pt modelId="{2D876246-D09A-49A9-A6D5-8CABF02FFC63}" type="pres">
      <dgm:prSet presAssocID="{19517E9C-51F9-4BB7-A732-D507B33CA0F4}" presName="node" presStyleLbl="node1" presStyleIdx="1" presStyleCnt="4" custScaleX="259657" custScaleY="123244" custRadScaleRad="191894" custRadScaleInc="274">
        <dgm:presLayoutVars>
          <dgm:bulletEnabled val="1"/>
        </dgm:presLayoutVars>
      </dgm:prSet>
      <dgm:spPr/>
    </dgm:pt>
    <dgm:pt modelId="{F67BFE46-FF2E-4985-9BDA-5ABA3A1EFAC9}" type="pres">
      <dgm:prSet presAssocID="{19517E9C-51F9-4BB7-A732-D507B33CA0F4}" presName="spNode" presStyleCnt="0"/>
      <dgm:spPr/>
    </dgm:pt>
    <dgm:pt modelId="{A39DF4CD-7B1A-4031-923B-561E35706335}" type="pres">
      <dgm:prSet presAssocID="{FA4F18D9-A066-4294-8D7B-07F7AEAC3819}" presName="sibTrans" presStyleLbl="sibTrans1D1" presStyleIdx="1" presStyleCnt="4"/>
      <dgm:spPr/>
    </dgm:pt>
    <dgm:pt modelId="{02ADDB70-8037-47F7-8183-188390BE485A}" type="pres">
      <dgm:prSet presAssocID="{D5CE6DC7-7D4D-4485-97CA-A189EAF1ECFC}" presName="node" presStyleLbl="node1" presStyleIdx="2" presStyleCnt="4" custScaleX="368986" custScaleY="94803">
        <dgm:presLayoutVars>
          <dgm:bulletEnabled val="1"/>
        </dgm:presLayoutVars>
      </dgm:prSet>
      <dgm:spPr/>
    </dgm:pt>
    <dgm:pt modelId="{F8691D91-2F44-4203-95CA-C49F5353DC63}" type="pres">
      <dgm:prSet presAssocID="{D5CE6DC7-7D4D-4485-97CA-A189EAF1ECFC}" presName="spNode" presStyleCnt="0"/>
      <dgm:spPr/>
    </dgm:pt>
    <dgm:pt modelId="{B9431E3B-9322-452A-982B-C9F896CD8128}" type="pres">
      <dgm:prSet presAssocID="{B0FDAE69-AE62-436A-9CAE-8527A946ADCE}" presName="sibTrans" presStyleLbl="sibTrans1D1" presStyleIdx="2" presStyleCnt="4"/>
      <dgm:spPr/>
    </dgm:pt>
    <dgm:pt modelId="{95C9AFA3-49EE-4814-9F68-28393A717823}" type="pres">
      <dgm:prSet presAssocID="{EDDE6DA9-238F-4C48-A897-6B7C5BC6B31A}" presName="node" presStyleLbl="node1" presStyleIdx="3" presStyleCnt="4" custScaleX="259657" custScaleY="123244" custRadScaleRad="191782" custRadScaleInc="-274">
        <dgm:presLayoutVars>
          <dgm:bulletEnabled val="1"/>
        </dgm:presLayoutVars>
      </dgm:prSet>
      <dgm:spPr/>
    </dgm:pt>
    <dgm:pt modelId="{96354D06-7B2C-4D5B-8B84-14F300294EBF}" type="pres">
      <dgm:prSet presAssocID="{EDDE6DA9-238F-4C48-A897-6B7C5BC6B31A}" presName="spNode" presStyleCnt="0"/>
      <dgm:spPr/>
    </dgm:pt>
    <dgm:pt modelId="{F58EF56A-CF5D-4EBD-9CCB-F3F005D93CAB}" type="pres">
      <dgm:prSet presAssocID="{43F1D303-829E-4E07-8EF2-18B7E4596981}" presName="sibTrans" presStyleLbl="sibTrans1D1" presStyleIdx="3" presStyleCnt="4"/>
      <dgm:spPr/>
    </dgm:pt>
  </dgm:ptLst>
  <dgm:cxnLst>
    <dgm:cxn modelId="{DA1D1C05-5871-47A2-95F5-A4E5465134F9}" srcId="{256A6F5B-A54F-4D83-BBCB-FB8966984305}" destId="{D5CE6DC7-7D4D-4485-97CA-A189EAF1ECFC}" srcOrd="2" destOrd="0" parTransId="{20E25039-3A0D-447F-A284-CCF0D9D92323}" sibTransId="{B0FDAE69-AE62-436A-9CAE-8527A946ADCE}"/>
    <dgm:cxn modelId="{7BB22018-D3E5-481B-A453-AF09EE12D044}" type="presOf" srcId="{D5CE6DC7-7D4D-4485-97CA-A189EAF1ECFC}" destId="{02ADDB70-8037-47F7-8183-188390BE485A}" srcOrd="0" destOrd="0" presId="urn:microsoft.com/office/officeart/2005/8/layout/cycle6"/>
    <dgm:cxn modelId="{07631933-E3BA-477D-86CC-91D2E1CDE226}" type="presOf" srcId="{B3BA6E9E-94F5-4E61-ACB2-1FAEAF6F4658}" destId="{62CB568F-44CD-4300-B24E-71BAFCD46B92}" srcOrd="0" destOrd="0" presId="urn:microsoft.com/office/officeart/2005/8/layout/cycle6"/>
    <dgm:cxn modelId="{1BF7B636-D68C-4035-B64C-4DE8BA8E842C}" type="presOf" srcId="{B0FDAE69-AE62-436A-9CAE-8527A946ADCE}" destId="{B9431E3B-9322-452A-982B-C9F896CD8128}" srcOrd="0" destOrd="0" presId="urn:microsoft.com/office/officeart/2005/8/layout/cycle6"/>
    <dgm:cxn modelId="{F58DD43E-ADDF-4B16-A054-5AA0D1AC6B79}" type="presOf" srcId="{06F83BC2-86B7-4F71-B6CD-2C6B4A818A95}" destId="{E61D0F73-3A97-4947-A0B4-14C6C7DECF51}" srcOrd="0" destOrd="0" presId="urn:microsoft.com/office/officeart/2005/8/layout/cycle6"/>
    <dgm:cxn modelId="{4588FA74-7632-4060-818D-787BB116B5FA}" srcId="{256A6F5B-A54F-4D83-BBCB-FB8966984305}" destId="{EDDE6DA9-238F-4C48-A897-6B7C5BC6B31A}" srcOrd="3" destOrd="0" parTransId="{8B93A713-2F71-4746-AD83-11E609D68C8E}" sibTransId="{43F1D303-829E-4E07-8EF2-18B7E4596981}"/>
    <dgm:cxn modelId="{DFAE89A2-4D18-4D51-BF36-737960EC3497}" type="presOf" srcId="{FA4F18D9-A066-4294-8D7B-07F7AEAC3819}" destId="{A39DF4CD-7B1A-4031-923B-561E35706335}" srcOrd="0" destOrd="0" presId="urn:microsoft.com/office/officeart/2005/8/layout/cycle6"/>
    <dgm:cxn modelId="{4B379AA8-34BF-4FBF-B49B-987D39A803BB}" type="presOf" srcId="{256A6F5B-A54F-4D83-BBCB-FB8966984305}" destId="{8E96703A-748E-4E1A-8D3F-A7F9A9C369A2}" srcOrd="0" destOrd="0" presId="urn:microsoft.com/office/officeart/2005/8/layout/cycle6"/>
    <dgm:cxn modelId="{9EC005AC-CFC1-4F50-AFAE-F3A8FEF0C5CB}" type="presOf" srcId="{EDDE6DA9-238F-4C48-A897-6B7C5BC6B31A}" destId="{95C9AFA3-49EE-4814-9F68-28393A717823}" srcOrd="0" destOrd="0" presId="urn:microsoft.com/office/officeart/2005/8/layout/cycle6"/>
    <dgm:cxn modelId="{B6FCCFC0-6A2F-4D9E-B676-F075CF0ED656}" type="presOf" srcId="{19517E9C-51F9-4BB7-A732-D507B33CA0F4}" destId="{2D876246-D09A-49A9-A6D5-8CABF02FFC63}" srcOrd="0" destOrd="0" presId="urn:microsoft.com/office/officeart/2005/8/layout/cycle6"/>
    <dgm:cxn modelId="{D4D4FCD0-191C-40A6-9EC6-81B3BA6FF316}" srcId="{256A6F5B-A54F-4D83-BBCB-FB8966984305}" destId="{19517E9C-51F9-4BB7-A732-D507B33CA0F4}" srcOrd="1" destOrd="0" parTransId="{C71BE5C0-D836-43BE-BEF1-C966D7C717D0}" sibTransId="{FA4F18D9-A066-4294-8D7B-07F7AEAC3819}"/>
    <dgm:cxn modelId="{73B82EE4-ABC9-4FF2-A49A-668F843DE7D0}" type="presOf" srcId="{43F1D303-829E-4E07-8EF2-18B7E4596981}" destId="{F58EF56A-CF5D-4EBD-9CCB-F3F005D93CAB}" srcOrd="0" destOrd="0" presId="urn:microsoft.com/office/officeart/2005/8/layout/cycle6"/>
    <dgm:cxn modelId="{1F8BBDEB-72AE-44B0-BB94-498D97647D0F}" srcId="{256A6F5B-A54F-4D83-BBCB-FB8966984305}" destId="{B3BA6E9E-94F5-4E61-ACB2-1FAEAF6F4658}" srcOrd="0" destOrd="0" parTransId="{F1672D55-0B6D-44F0-8EB3-926E467FC542}" sibTransId="{06F83BC2-86B7-4F71-B6CD-2C6B4A818A95}"/>
    <dgm:cxn modelId="{D4ADEBA5-511F-4C23-BC2D-C34D9085F0C3}" type="presParOf" srcId="{8E96703A-748E-4E1A-8D3F-A7F9A9C369A2}" destId="{62CB568F-44CD-4300-B24E-71BAFCD46B92}" srcOrd="0" destOrd="0" presId="urn:microsoft.com/office/officeart/2005/8/layout/cycle6"/>
    <dgm:cxn modelId="{E41C077C-927A-45E3-8F34-595CC25B4666}" type="presParOf" srcId="{8E96703A-748E-4E1A-8D3F-A7F9A9C369A2}" destId="{A25F6335-9DE1-4732-B2CB-D71BB5C260BE}" srcOrd="1" destOrd="0" presId="urn:microsoft.com/office/officeart/2005/8/layout/cycle6"/>
    <dgm:cxn modelId="{FE3792B4-9EAE-4E1A-8CFF-26AA74967B6B}" type="presParOf" srcId="{8E96703A-748E-4E1A-8D3F-A7F9A9C369A2}" destId="{E61D0F73-3A97-4947-A0B4-14C6C7DECF51}" srcOrd="2" destOrd="0" presId="urn:microsoft.com/office/officeart/2005/8/layout/cycle6"/>
    <dgm:cxn modelId="{BE35AA5D-1BE9-45CE-A9FB-395D4A34C9AD}" type="presParOf" srcId="{8E96703A-748E-4E1A-8D3F-A7F9A9C369A2}" destId="{2D876246-D09A-49A9-A6D5-8CABF02FFC63}" srcOrd="3" destOrd="0" presId="urn:microsoft.com/office/officeart/2005/8/layout/cycle6"/>
    <dgm:cxn modelId="{8C987463-02FF-401F-91FD-E1D22C6418ED}" type="presParOf" srcId="{8E96703A-748E-4E1A-8D3F-A7F9A9C369A2}" destId="{F67BFE46-FF2E-4985-9BDA-5ABA3A1EFAC9}" srcOrd="4" destOrd="0" presId="urn:microsoft.com/office/officeart/2005/8/layout/cycle6"/>
    <dgm:cxn modelId="{2893FD49-10AA-43D0-B1FC-D64D4EB3C491}" type="presParOf" srcId="{8E96703A-748E-4E1A-8D3F-A7F9A9C369A2}" destId="{A39DF4CD-7B1A-4031-923B-561E35706335}" srcOrd="5" destOrd="0" presId="urn:microsoft.com/office/officeart/2005/8/layout/cycle6"/>
    <dgm:cxn modelId="{B17DE1BF-6E2B-4D8C-A6A5-AAFEBAF56C05}" type="presParOf" srcId="{8E96703A-748E-4E1A-8D3F-A7F9A9C369A2}" destId="{02ADDB70-8037-47F7-8183-188390BE485A}" srcOrd="6" destOrd="0" presId="urn:microsoft.com/office/officeart/2005/8/layout/cycle6"/>
    <dgm:cxn modelId="{ED3C182F-A87F-4026-AA88-C5EC40268686}" type="presParOf" srcId="{8E96703A-748E-4E1A-8D3F-A7F9A9C369A2}" destId="{F8691D91-2F44-4203-95CA-C49F5353DC63}" srcOrd="7" destOrd="0" presId="urn:microsoft.com/office/officeart/2005/8/layout/cycle6"/>
    <dgm:cxn modelId="{E3E69215-61B1-44FF-BCFF-81B7EF9842A3}" type="presParOf" srcId="{8E96703A-748E-4E1A-8D3F-A7F9A9C369A2}" destId="{B9431E3B-9322-452A-982B-C9F896CD8128}" srcOrd="8" destOrd="0" presId="urn:microsoft.com/office/officeart/2005/8/layout/cycle6"/>
    <dgm:cxn modelId="{F559795A-3E59-4F14-8F11-1C3DC8C36663}" type="presParOf" srcId="{8E96703A-748E-4E1A-8D3F-A7F9A9C369A2}" destId="{95C9AFA3-49EE-4814-9F68-28393A717823}" srcOrd="9" destOrd="0" presId="urn:microsoft.com/office/officeart/2005/8/layout/cycle6"/>
    <dgm:cxn modelId="{153B5A66-02A0-430A-876E-1ADA87F061D9}" type="presParOf" srcId="{8E96703A-748E-4E1A-8D3F-A7F9A9C369A2}" destId="{96354D06-7B2C-4D5B-8B84-14F300294EBF}" srcOrd="10" destOrd="0" presId="urn:microsoft.com/office/officeart/2005/8/layout/cycle6"/>
    <dgm:cxn modelId="{1D25E35E-EB24-4502-8660-9DEEEBA04033}" type="presParOf" srcId="{8E96703A-748E-4E1A-8D3F-A7F9A9C369A2}" destId="{F58EF56A-CF5D-4EBD-9CCB-F3F005D93CA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9892F-4FA5-4642-9D1F-83512F1A1548}">
      <dsp:nvSpPr>
        <dsp:cNvPr id="0" name=""/>
        <dsp:cNvSpPr/>
      </dsp:nvSpPr>
      <dsp:spPr>
        <a:xfrm>
          <a:off x="0" y="282735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83A4-C97C-4D11-B75B-8738EE499BC9}">
      <dsp:nvSpPr>
        <dsp:cNvPr id="0" name=""/>
        <dsp:cNvSpPr/>
      </dsp:nvSpPr>
      <dsp:spPr>
        <a:xfrm>
          <a:off x="392597" y="17415"/>
          <a:ext cx="6035061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Ключевые определения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4916" y="39734"/>
        <a:ext cx="5990423" cy="412562"/>
      </dsp:txXfrm>
    </dsp:sp>
    <dsp:sp modelId="{A309DCCE-4822-4D51-A726-6CB37F9A8719}">
      <dsp:nvSpPr>
        <dsp:cNvPr id="0" name=""/>
        <dsp:cNvSpPr/>
      </dsp:nvSpPr>
      <dsp:spPr>
        <a:xfrm>
          <a:off x="0" y="913197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B8B21-7CF8-41C1-AB02-DC788DB3A168}">
      <dsp:nvSpPr>
        <dsp:cNvPr id="0" name=""/>
        <dsp:cNvSpPr/>
      </dsp:nvSpPr>
      <dsp:spPr>
        <a:xfrm>
          <a:off x="392597" y="680535"/>
          <a:ext cx="6035061" cy="424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Обоснование исследования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321" y="701259"/>
        <a:ext cx="5993613" cy="383094"/>
      </dsp:txXfrm>
    </dsp:sp>
    <dsp:sp modelId="{DC73F5C0-3E34-49A8-8455-353C4437871B}">
      <dsp:nvSpPr>
        <dsp:cNvPr id="0" name=""/>
        <dsp:cNvSpPr/>
      </dsp:nvSpPr>
      <dsp:spPr>
        <a:xfrm>
          <a:off x="0" y="1543660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A302B-231C-4261-8ED6-2E483A0A52DB}">
      <dsp:nvSpPr>
        <dsp:cNvPr id="0" name=""/>
        <dsp:cNvSpPr/>
      </dsp:nvSpPr>
      <dsp:spPr>
        <a:xfrm>
          <a:off x="392597" y="1310997"/>
          <a:ext cx="6035061" cy="424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Цель и целевая аудитория исследования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321" y="1331721"/>
        <a:ext cx="5993613" cy="383094"/>
      </dsp:txXfrm>
    </dsp:sp>
    <dsp:sp modelId="{53B75A4C-F1AA-48BD-86E4-24E194C3F0A8}">
      <dsp:nvSpPr>
        <dsp:cNvPr id="0" name=""/>
        <dsp:cNvSpPr/>
      </dsp:nvSpPr>
      <dsp:spPr>
        <a:xfrm>
          <a:off x="0" y="2206780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396F5-77F5-4F66-82FD-79F9AF79D590}">
      <dsp:nvSpPr>
        <dsp:cNvPr id="0" name=""/>
        <dsp:cNvSpPr/>
      </dsp:nvSpPr>
      <dsp:spPr>
        <a:xfrm>
          <a:off x="392597" y="1941460"/>
          <a:ext cx="6035061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Объем и методология исследования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4916" y="1963779"/>
        <a:ext cx="5990423" cy="412562"/>
      </dsp:txXfrm>
    </dsp:sp>
    <dsp:sp modelId="{0737B403-800D-446B-86E9-375BF4B4747F}">
      <dsp:nvSpPr>
        <dsp:cNvPr id="0" name=""/>
        <dsp:cNvSpPr/>
      </dsp:nvSpPr>
      <dsp:spPr>
        <a:xfrm>
          <a:off x="0" y="2869900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20C60-2846-4953-92D3-CDE6C8E5947A}">
      <dsp:nvSpPr>
        <dsp:cNvPr id="0" name=""/>
        <dsp:cNvSpPr/>
      </dsp:nvSpPr>
      <dsp:spPr>
        <a:xfrm>
          <a:off x="392597" y="2604580"/>
          <a:ext cx="6035061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Избранные первоначальные выводы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4916" y="2626899"/>
        <a:ext cx="5990423" cy="412562"/>
      </dsp:txXfrm>
    </dsp:sp>
    <dsp:sp modelId="{DC2489D7-FCB0-43DE-B7CF-1B2039AE2B9C}">
      <dsp:nvSpPr>
        <dsp:cNvPr id="0" name=""/>
        <dsp:cNvSpPr/>
      </dsp:nvSpPr>
      <dsp:spPr>
        <a:xfrm>
          <a:off x="0" y="3533020"/>
          <a:ext cx="78519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C7F51-5FFD-48FD-8328-8BA8305E7645}">
      <dsp:nvSpPr>
        <dsp:cNvPr id="0" name=""/>
        <dsp:cNvSpPr/>
      </dsp:nvSpPr>
      <dsp:spPr>
        <a:xfrm>
          <a:off x="392597" y="3267700"/>
          <a:ext cx="6035061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749" tIns="0" rIns="2077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Избранные рекомендации</a:t>
          </a:r>
          <a:endParaRPr lang="en-US" sz="220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4916" y="3290019"/>
        <a:ext cx="5990423" cy="41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5054C-AE24-4471-884D-C85A46A74921}">
      <dsp:nvSpPr>
        <dsp:cNvPr id="0" name=""/>
        <dsp:cNvSpPr/>
      </dsp:nvSpPr>
      <dsp:spPr>
        <a:xfrm rot="5400000">
          <a:off x="4138189" y="-2210903"/>
          <a:ext cx="1825946" cy="62477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7200" lvl="1" indent="-4572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Определить основные остающиеся барьеры для транзитной торговли в отдельных странах ЦАРЭС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457200" lvl="1" indent="-4572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Сформулировать практические рекомендации, направленные на устранение или снижение этих барьеров</a:t>
          </a:r>
        </a:p>
      </dsp:txBody>
      <dsp:txXfrm rot="-5400000">
        <a:off x="1927284" y="89137"/>
        <a:ext cx="6158623" cy="1647676"/>
      </dsp:txXfrm>
    </dsp:sp>
    <dsp:sp modelId="{0991EC1C-0AC4-42E5-B589-FDE0D276E5C4}">
      <dsp:nvSpPr>
        <dsp:cNvPr id="0" name=""/>
        <dsp:cNvSpPr/>
      </dsp:nvSpPr>
      <dsp:spPr>
        <a:xfrm>
          <a:off x="100279" y="45"/>
          <a:ext cx="1827003" cy="18258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Цель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</dsp:txBody>
      <dsp:txXfrm>
        <a:off x="189410" y="89176"/>
        <a:ext cx="1648741" cy="1647596"/>
      </dsp:txXfrm>
    </dsp:sp>
    <dsp:sp modelId="{36507507-1373-41B2-9AD4-6A21BA7C684A}">
      <dsp:nvSpPr>
        <dsp:cNvPr id="0" name=""/>
        <dsp:cNvSpPr/>
      </dsp:nvSpPr>
      <dsp:spPr>
        <a:xfrm rot="5400000">
          <a:off x="4350301" y="-283018"/>
          <a:ext cx="1383913" cy="62263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7200" lvl="1" indent="-4572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" sz="2000" kern="1200" dirty="0"/>
            <a:t>Политики стран ЦАРЭС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457200" lvl="1" indent="-4572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Партнеры по развитию</a:t>
          </a:r>
        </a:p>
        <a:p>
          <a:pPr marL="457200" lvl="1" indent="-4572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Деловое сообщество</a:t>
          </a: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929069" y="2205771"/>
        <a:ext cx="6158821" cy="1248799"/>
      </dsp:txXfrm>
    </dsp:sp>
    <dsp:sp modelId="{6224B770-8DB5-4961-8BAA-9567003C85F7}">
      <dsp:nvSpPr>
        <dsp:cNvPr id="0" name=""/>
        <dsp:cNvSpPr/>
      </dsp:nvSpPr>
      <dsp:spPr>
        <a:xfrm>
          <a:off x="100279" y="1917241"/>
          <a:ext cx="1828789" cy="18258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Целевая аудитория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sp:txBody>
      <dsp:txXfrm>
        <a:off x="189410" y="2006372"/>
        <a:ext cx="1650527" cy="1647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24A6-111E-4BAF-A395-85C2B7494E22}">
      <dsp:nvSpPr>
        <dsp:cNvPr id="0" name=""/>
        <dsp:cNvSpPr/>
      </dsp:nvSpPr>
      <dsp:spPr>
        <a:xfrm rot="5400000">
          <a:off x="4523746" y="-2207801"/>
          <a:ext cx="956809" cy="56146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Азербайджан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Казахстан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Узбекистан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194850" y="167803"/>
        <a:ext cx="5567893" cy="863393"/>
      </dsp:txXfrm>
    </dsp:sp>
    <dsp:sp modelId="{45D37651-9957-4D83-B483-B8C2999E8BDC}">
      <dsp:nvSpPr>
        <dsp:cNvPr id="0" name=""/>
        <dsp:cNvSpPr/>
      </dsp:nvSpPr>
      <dsp:spPr>
        <a:xfrm>
          <a:off x="284" y="1492"/>
          <a:ext cx="2194566" cy="11960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Охват стран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sp:txBody>
      <dsp:txXfrm>
        <a:off x="58668" y="59876"/>
        <a:ext cx="2077798" cy="1079244"/>
      </dsp:txXfrm>
    </dsp:sp>
    <dsp:sp modelId="{1F3C6A22-9E19-484E-84E6-1E617794D23A}">
      <dsp:nvSpPr>
        <dsp:cNvPr id="0" name=""/>
        <dsp:cNvSpPr/>
      </dsp:nvSpPr>
      <dsp:spPr>
        <a:xfrm rot="5400000">
          <a:off x="4345837" y="-893681"/>
          <a:ext cx="1312628" cy="56146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" sz="2000" kern="1200" dirty="0"/>
            <a:t>Автомобильные перевозки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Железнодорожные перевозки</a:t>
          </a: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Мультимодальные перевозки</a:t>
          </a: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194851" y="1321382"/>
        <a:ext cx="5550524" cy="1184474"/>
      </dsp:txXfrm>
    </dsp:sp>
    <dsp:sp modelId="{16BCC7D5-3EE3-48BA-8D8B-72E97F87AAA2}">
      <dsp:nvSpPr>
        <dsp:cNvPr id="0" name=""/>
        <dsp:cNvSpPr/>
      </dsp:nvSpPr>
      <dsp:spPr>
        <a:xfrm>
          <a:off x="284" y="1315613"/>
          <a:ext cx="2194566" cy="11960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Охватываемые</a:t>
          </a:r>
          <a:r>
            <a:rPr lang="ru-RU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виды транспорты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</dsp:txBody>
      <dsp:txXfrm>
        <a:off x="58668" y="1373997"/>
        <a:ext cx="2077798" cy="1079244"/>
      </dsp:txXfrm>
    </dsp:sp>
    <dsp:sp modelId="{5264973E-6862-4859-84DC-8C25B7215606}">
      <dsp:nvSpPr>
        <dsp:cNvPr id="0" name=""/>
        <dsp:cNvSpPr/>
      </dsp:nvSpPr>
      <dsp:spPr>
        <a:xfrm rot="5400000">
          <a:off x="4535534" y="435176"/>
          <a:ext cx="956809" cy="5585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" sz="2000" kern="1200" dirty="0"/>
            <a:t>Оценка условий транзитной торговли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341313" lvl="1" indent="-341313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Оценка времени, скорости и стоимости транзита</a:t>
          </a: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2221375" y="2796043"/>
        <a:ext cx="5538420" cy="863393"/>
      </dsp:txXfrm>
    </dsp:sp>
    <dsp:sp modelId="{B082A111-B687-4BD3-B66C-2BD059A0C82E}">
      <dsp:nvSpPr>
        <dsp:cNvPr id="0" name=""/>
        <dsp:cNvSpPr/>
      </dsp:nvSpPr>
      <dsp:spPr>
        <a:xfrm>
          <a:off x="284" y="2629734"/>
          <a:ext cx="2221090" cy="11960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Компоненты</a:t>
          </a:r>
          <a:r>
            <a:rPr lang="en-US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</dsp:txBody>
      <dsp:txXfrm>
        <a:off x="58668" y="2688118"/>
        <a:ext cx="2104322" cy="1079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62236-4449-4FE0-BB7A-D29F81E9211C}">
      <dsp:nvSpPr>
        <dsp:cNvPr id="0" name=""/>
        <dsp:cNvSpPr/>
      </dsp:nvSpPr>
      <dsp:spPr>
        <a:xfrm>
          <a:off x="0" y="20634"/>
          <a:ext cx="7723414" cy="881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/>
            <a:t>Доступность информации (4 условия)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010" y="63644"/>
        <a:ext cx="7637394" cy="795044"/>
      </dsp:txXfrm>
    </dsp:sp>
    <dsp:sp modelId="{424C8DEE-418C-4283-B7D1-3C4E1A6F4334}">
      <dsp:nvSpPr>
        <dsp:cNvPr id="0" name=""/>
        <dsp:cNvSpPr/>
      </dsp:nvSpPr>
      <dsp:spPr>
        <a:xfrm>
          <a:off x="0" y="979459"/>
          <a:ext cx="7723414" cy="881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/>
            <a:t>Институциональные механизмы и сотрудничество (10 условий)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010" y="1022469"/>
        <a:ext cx="7637394" cy="795044"/>
      </dsp:txXfrm>
    </dsp:sp>
    <dsp:sp modelId="{52A49E65-F140-4DF1-B2D0-35B8EC8EDFF6}">
      <dsp:nvSpPr>
        <dsp:cNvPr id="0" name=""/>
        <dsp:cNvSpPr/>
      </dsp:nvSpPr>
      <dsp:spPr>
        <a:xfrm>
          <a:off x="0" y="1938284"/>
          <a:ext cx="7723414" cy="881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/>
            <a:t>Регламенты и процедуры (17 условий)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010" y="1981294"/>
        <a:ext cx="7637394" cy="795044"/>
      </dsp:txXfrm>
    </dsp:sp>
    <dsp:sp modelId="{72DD112B-171D-4CC8-83E3-FA84D9BEBB97}">
      <dsp:nvSpPr>
        <dsp:cNvPr id="0" name=""/>
        <dsp:cNvSpPr/>
      </dsp:nvSpPr>
      <dsp:spPr>
        <a:xfrm>
          <a:off x="0" y="2897108"/>
          <a:ext cx="7723414" cy="881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kern="1200" dirty="0"/>
            <a:t>Инфраструктура и управление транспортным движением (5 условий)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010" y="2940118"/>
        <a:ext cx="7637394" cy="795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B568F-44CD-4300-B24E-71BAFCD46B92}">
      <dsp:nvSpPr>
        <dsp:cNvPr id="0" name=""/>
        <dsp:cNvSpPr/>
      </dsp:nvSpPr>
      <dsp:spPr>
        <a:xfrm>
          <a:off x="1474469" y="24274"/>
          <a:ext cx="4937762" cy="8246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kern="1200" dirty="0"/>
            <a:t>Литература и государственные документы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14724" y="64529"/>
        <a:ext cx="4857252" cy="744113"/>
      </dsp:txXfrm>
    </dsp:sp>
    <dsp:sp modelId="{E61D0F73-3A97-4947-A0B4-14C6C7DECF51}">
      <dsp:nvSpPr>
        <dsp:cNvPr id="0" name=""/>
        <dsp:cNvSpPr/>
      </dsp:nvSpPr>
      <dsp:spPr>
        <a:xfrm>
          <a:off x="2767816" y="800655"/>
          <a:ext cx="2874678" cy="2874678"/>
        </a:xfrm>
        <a:custGeom>
          <a:avLst/>
          <a:gdLst/>
          <a:ahLst/>
          <a:cxnLst/>
          <a:rect l="0" t="0" r="0" b="0"/>
          <a:pathLst>
            <a:path>
              <a:moveTo>
                <a:pt x="1815305" y="50585"/>
              </a:moveTo>
              <a:arcTo wR="1437339" hR="1437339" stAng="17114754" swAng="21495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76246-D09A-49A9-A6D5-8CABF02FFC63}">
      <dsp:nvSpPr>
        <dsp:cNvPr id="0" name=""/>
        <dsp:cNvSpPr/>
      </dsp:nvSpPr>
      <dsp:spPr>
        <a:xfrm>
          <a:off x="4411977" y="1341877"/>
          <a:ext cx="3474724" cy="1072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800" kern="1200" dirty="0"/>
            <a:t>Данные измерения и мониторинга эффективности коридоров ЦАРЭС (ИМЭК)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64308" y="1394208"/>
        <a:ext cx="3370062" cy="967349"/>
      </dsp:txXfrm>
    </dsp:sp>
    <dsp:sp modelId="{A39DF4CD-7B1A-4031-923B-561E35706335}">
      <dsp:nvSpPr>
        <dsp:cNvPr id="0" name=""/>
        <dsp:cNvSpPr/>
      </dsp:nvSpPr>
      <dsp:spPr>
        <a:xfrm>
          <a:off x="2769187" y="73080"/>
          <a:ext cx="2874678" cy="2874678"/>
        </a:xfrm>
        <a:custGeom>
          <a:avLst/>
          <a:gdLst/>
          <a:ahLst/>
          <a:cxnLst/>
          <a:rect l="0" t="0" r="0" b="0"/>
          <a:pathLst>
            <a:path>
              <a:moveTo>
                <a:pt x="2549617" y="2347714"/>
              </a:moveTo>
              <a:arcTo wR="1437339" hR="1437339" stAng="2357975" swAng="21223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DB70-8037-47F7-8183-188390BE485A}">
      <dsp:nvSpPr>
        <dsp:cNvPr id="0" name=""/>
        <dsp:cNvSpPr/>
      </dsp:nvSpPr>
      <dsp:spPr>
        <a:xfrm>
          <a:off x="1474469" y="2898953"/>
          <a:ext cx="4937762" cy="8246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kern="1200" dirty="0"/>
            <a:t>Первичные данные, собранные в ходе полуструктурированных интервью с ключевыми заинтересованными сторонами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14724" y="2939208"/>
        <a:ext cx="4857252" cy="744113"/>
      </dsp:txXfrm>
    </dsp:sp>
    <dsp:sp modelId="{B9431E3B-9322-452A-982B-C9F896CD8128}">
      <dsp:nvSpPr>
        <dsp:cNvPr id="0" name=""/>
        <dsp:cNvSpPr/>
      </dsp:nvSpPr>
      <dsp:spPr>
        <a:xfrm>
          <a:off x="2242835" y="73080"/>
          <a:ext cx="2874678" cy="2874678"/>
        </a:xfrm>
        <a:custGeom>
          <a:avLst/>
          <a:gdLst/>
          <a:ahLst/>
          <a:cxnLst/>
          <a:rect l="0" t="0" r="0" b="0"/>
          <a:pathLst>
            <a:path>
              <a:moveTo>
                <a:pt x="1057371" y="2823546"/>
              </a:moveTo>
              <a:arcTo wR="1437339" hR="1437339" stAng="6319719" swAng="21223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9AFA3-49EE-4814-9F68-28393A717823}">
      <dsp:nvSpPr>
        <dsp:cNvPr id="0" name=""/>
        <dsp:cNvSpPr/>
      </dsp:nvSpPr>
      <dsp:spPr>
        <a:xfrm>
          <a:off x="0" y="1341874"/>
          <a:ext cx="3474724" cy="1072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800" kern="1200" dirty="0"/>
            <a:t>Вторичные данные (включая результаты исследования ЦАРЭС по таможенному транзиту 2022 г.)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331" y="1394205"/>
        <a:ext cx="3370062" cy="967349"/>
      </dsp:txXfrm>
    </dsp:sp>
    <dsp:sp modelId="{F58EF56A-CF5D-4EBD-9CCB-F3F005D93CAB}">
      <dsp:nvSpPr>
        <dsp:cNvPr id="0" name=""/>
        <dsp:cNvSpPr/>
      </dsp:nvSpPr>
      <dsp:spPr>
        <a:xfrm>
          <a:off x="2244206" y="800655"/>
          <a:ext cx="2874678" cy="2874678"/>
        </a:xfrm>
        <a:custGeom>
          <a:avLst/>
          <a:gdLst/>
          <a:ahLst/>
          <a:cxnLst/>
          <a:rect l="0" t="0" r="0" b="0"/>
          <a:pathLst>
            <a:path>
              <a:moveTo>
                <a:pt x="319186" y="534190"/>
              </a:moveTo>
              <a:arcTo wR="1437339" hR="1437339" stAng="13135700" swAng="21495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49FE30-9CF8-492A-A355-CB1BAB753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B8EA8-3713-42BA-9FB2-B3F86235C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D46E-E19F-477F-BC74-98A7F1733062}" type="datetime1">
              <a:rPr lang="en-US" smtClean="0"/>
              <a:t>08/09/2023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7259-DEF8-4C2D-A661-89D7085A2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25332-7484-4FAB-A551-CA6E223CA4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4B68-27E9-47EE-8CFD-4D381EEA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3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C7B990F-5D07-4F8F-926D-6EEBA2E4845B}" type="datetime1">
              <a:rPr lang="en-US" smtClean="0"/>
              <a:t>08/09/2023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4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05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2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98DA6-C65B-4000-9BB3-4BB816A4CF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12EC8A-A22C-45A4-A25E-585A158E6D2F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0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4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08/09/2023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2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078131-8FC1-47F1-8B97-DF3820261DA8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41D5BC1-B9F4-4E62-9B38-F61C6CF44A41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1014C-C2AD-484A-93F0-2D7D9BD75938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D5CD4EA-8ADD-4154-953A-C9BA6BE06FA3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AC3CAE0-D459-440A-BAF9-EFDFE4608EB4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0933E-71C8-4D1A-A2CF-734785500BDD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CA1A5E-014C-4F3A-8509-79D96BBD92D3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B16646-9619-42D3-97B9-CD08C1FB1CC1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ED4EB6C-C848-4531-B01E-B13799CB44F9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1E584BE-06AC-44AD-A64E-CDC25C3B566D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5D8B1E-1A6B-4FE3-AFC5-62B699F0E377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C085B-133F-DDD7-F13E-DCA490A0A1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42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436469" y="1485901"/>
            <a:ext cx="8286750" cy="22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cap="all" dirty="0">
                <a:solidFill>
                  <a:srgbClr val="000099"/>
                </a:solidFill>
                <a:latin typeface="Tahoma" pitchFamily="34" charset="0"/>
              </a:rPr>
              <a:t>Исследование ЦАРЭС по содействию транзитной торговле в Азербайджане, Казахстане и Узбекистане</a:t>
            </a:r>
            <a:endParaRPr lang="en-US" sz="3200" b="1" cap="all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762103"/>
            <a:ext cx="7223312" cy="9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Баходир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Ганиев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 АБР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8187" y="331693"/>
            <a:ext cx="7755031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Консультативное совещание и региональный семинар по развитию экономического коридора </a:t>
            </a:r>
          </a:p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Шымкент-Ташкент-Худжанд </a:t>
            </a:r>
          </a:p>
          <a:p>
            <a:pPr algn="ctr" eaLnBrk="1" hangingPunct="1"/>
            <a:r>
              <a:rPr lang="ru-RU" dirty="0">
                <a:solidFill>
                  <a:srgbClr val="000099"/>
                </a:solidFill>
                <a:latin typeface="Tahoma" pitchFamily="34" charset="0"/>
              </a:rPr>
              <a:t>Ташкент, Узбекистан; 12-14 сентября 2023 г.</a:t>
            </a:r>
            <a:endParaRPr lang="en-US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B5CCE-C238-4F73-84BD-0B3FB61D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8"/>
            <a:ext cx="768466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Барьеры для транзитной торговли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729666" y="1079497"/>
            <a:ext cx="7684667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 с доступом к полной и актуальной информации о нормативно-правовой базе и процедурах, связанных с транзитной торговлей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эффективного предварительного уведомления о новых законых и правилах по транзитной торговле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точной информации в режиме реального времени о ситуации в пунктах пропуска через границу (ППГ).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эффективного Национального координатора транзита 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НТК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Казахстане и Узбекистане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7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3" y="110448"/>
            <a:ext cx="8066993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Барьеры для транзитной торговли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(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продолжение</a:t>
            </a: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378144" y="1221971"/>
            <a:ext cx="8494393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Непредсказуемое и часто длительное время ожидания при въезде в ППГ и паромном сообщении в морских портах Каспийского моря.</a:t>
            </a:r>
          </a:p>
          <a:p>
            <a:pPr marL="457200" indent="-457200"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Многочисленные остановки и контроль при пересечении границы</a:t>
            </a:r>
          </a:p>
          <a:p>
            <a:pPr marL="457200" indent="-457200"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подачи одних и тех же бумажных документов по обе стороны границы, иногда несколько раз по одну и ту же сторону границы.</a:t>
            </a:r>
          </a:p>
          <a:p>
            <a:pPr marL="457200" indent="-457200"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автомобильного транспорта внутри Казахстана</a:t>
            </a:r>
          </a:p>
          <a:p>
            <a:pPr marL="457200" indent="-457200">
              <a:spcAft>
                <a:spcPts val="13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Плохое состояние некоторых дорог, используемых в транзитной торговле в Узбекистане</a:t>
            </a:r>
          </a:p>
        </p:txBody>
      </p:sp>
    </p:spTree>
    <p:extLst>
      <p:ext uri="{BB962C8B-B14F-4D97-AF65-F5344CB8AC3E}">
        <p14:creationId xmlns:p14="http://schemas.microsoft.com/office/powerpoint/2010/main" val="212587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7ACA5EE-1642-4BDB-946D-F60B55F74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87328"/>
              </p:ext>
            </p:extLst>
          </p:nvPr>
        </p:nvGraphicFramePr>
        <p:xfrm>
          <a:off x="209753" y="1072284"/>
          <a:ext cx="8381170" cy="359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735">
                  <a:extLst>
                    <a:ext uri="{9D8B030D-6E8A-4147-A177-3AD203B41FA5}">
                      <a16:colId xmlns:a16="http://schemas.microsoft.com/office/drawing/2014/main" val="1596702629"/>
                    </a:ext>
                  </a:extLst>
                </a:gridCol>
                <a:gridCol w="714377">
                  <a:extLst>
                    <a:ext uri="{9D8B030D-6E8A-4147-A177-3AD203B41FA5}">
                      <a16:colId xmlns:a16="http://schemas.microsoft.com/office/drawing/2014/main" val="187736053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84650517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12637224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2407009340"/>
                    </a:ext>
                  </a:extLst>
                </a:gridCol>
                <a:gridCol w="694779">
                  <a:extLst>
                    <a:ext uri="{9D8B030D-6E8A-4147-A177-3AD203B41FA5}">
                      <a16:colId xmlns:a16="http://schemas.microsoft.com/office/drawing/2014/main" val="178966326"/>
                    </a:ext>
                  </a:extLst>
                </a:gridCol>
                <a:gridCol w="838117">
                  <a:extLst>
                    <a:ext uri="{9D8B030D-6E8A-4147-A177-3AD203B41FA5}">
                      <a16:colId xmlns:a16="http://schemas.microsoft.com/office/drawing/2014/main" val="2557832020"/>
                    </a:ext>
                  </a:extLst>
                </a:gridCol>
              </a:tblGrid>
              <a:tr h="448264">
                <a:tc>
                  <a:txBody>
                    <a:bodyPr/>
                    <a:lstStyle/>
                    <a:p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АЗЕ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УЗБ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96311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74555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Время, проведенное на въезде в ППГ (ч)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8.8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extLst>
                  <a:ext uri="{0D108BD9-81ED-4DB2-BD59-A6C34878D82A}">
                    <a16:rowId xmlns:a16="http://schemas.microsoft.com/office/drawing/2014/main" val="2370074173"/>
                  </a:ext>
                </a:extLst>
              </a:tr>
              <a:tr h="5108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Время, проведенное на промежуточных остановках, без учета остановок для отдыха (ч)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extLst>
                  <a:ext uri="{0D108BD9-81ED-4DB2-BD59-A6C34878D82A}">
                    <a16:rowId xmlns:a16="http://schemas.microsoft.com/office/drawing/2014/main" val="431102877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Время, проведенное на выезде из ППГ (ч)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10.6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extLst>
                  <a:ext uri="{0D108BD9-81ED-4DB2-BD59-A6C34878D82A}">
                    <a16:rowId xmlns:a16="http://schemas.microsoft.com/office/drawing/2014/main" val="770772589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скорость движения (км/ч)</a:t>
                      </a:r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55.1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68.7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53.3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46.0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extLst>
                  <a:ext uri="{0D108BD9-81ED-4DB2-BD59-A6C34878D82A}">
                    <a16:rowId xmlns:a16="http://schemas.microsoft.com/office/drawing/2014/main" val="2871087843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Скорость транзита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км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37.1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39.8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35.8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305" marB="27305" anchor="ctr"/>
                </a:tc>
                <a:extLst>
                  <a:ext uri="{0D108BD9-81ED-4DB2-BD59-A6C34878D82A}">
                    <a16:rowId xmlns:a16="http://schemas.microsoft.com/office/drawing/2014/main" val="3082345736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727BE600-90A1-47C1-86DF-6D28A7F13A43}"/>
              </a:ext>
            </a:extLst>
          </p:cNvPr>
          <p:cNvSpPr txBox="1">
            <a:spLocks/>
          </p:cNvSpPr>
          <p:nvPr/>
        </p:nvSpPr>
        <p:spPr>
          <a:xfrm>
            <a:off x="553077" y="4643424"/>
            <a:ext cx="7747535" cy="42046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Простые средние значения для автомобильных перевозок и автомобильных компонентов мультимодальных перевозок в базе данных ИМЭК.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база данных ИМЭК и расчеты исследовательской группы.</a:t>
            </a:r>
            <a:endParaRPr lang="en-DE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86A6BE-BB00-9B8D-BC8C-B8AD8613593C}"/>
              </a:ext>
            </a:extLst>
          </p:cNvPr>
          <p:cNvSpPr/>
          <p:nvPr/>
        </p:nvSpPr>
        <p:spPr>
          <a:xfrm>
            <a:off x="342900" y="72349"/>
            <a:ext cx="8801100" cy="1113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0099"/>
                </a:solidFill>
                <a:latin typeface="Tahoma" pitchFamily="34" charset="0"/>
              </a:rPr>
              <a:t>Отдельные показатели времени и скорости автомобильных транзитных перевозок, </a:t>
            </a:r>
          </a:p>
          <a:p>
            <a:pPr algn="ctr"/>
            <a:r>
              <a:rPr lang="ru-RU" sz="2500" b="1" dirty="0">
                <a:solidFill>
                  <a:srgbClr val="000099"/>
                </a:solidFill>
                <a:latin typeface="Tahoma" pitchFamily="34" charset="0"/>
              </a:rPr>
              <a:t>2018 и 2022 гг.</a:t>
            </a:r>
            <a:r>
              <a:rPr lang="en-GB" sz="2500" b="1" dirty="0">
                <a:solidFill>
                  <a:srgbClr val="000099"/>
                </a:solidFill>
                <a:latin typeface="Tahoma" pitchFamily="34" charset="0"/>
              </a:rPr>
              <a:t>ª</a:t>
            </a:r>
            <a:endParaRPr lang="ru-RU" sz="25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45438" y="-3852"/>
            <a:ext cx="8066993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Отдельные показатели затрат на автомобильный транзит, 2018 и 2022 гг.</a:t>
            </a:r>
            <a:r>
              <a:rPr lang="en-US" sz="2800" b="1" baseline="30000" dirty="0">
                <a:solidFill>
                  <a:srgbClr val="000099"/>
                </a:solidFill>
                <a:latin typeface="Tahoma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7ACA5EE-1642-4BDB-946D-F60B55F74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31616"/>
              </p:ext>
            </p:extLst>
          </p:nvPr>
        </p:nvGraphicFramePr>
        <p:xfrm>
          <a:off x="135714" y="892486"/>
          <a:ext cx="8596368" cy="362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324">
                  <a:extLst>
                    <a:ext uri="{9D8B030D-6E8A-4147-A177-3AD203B41FA5}">
                      <a16:colId xmlns:a16="http://schemas.microsoft.com/office/drawing/2014/main" val="1596702629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1877360532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3846505175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2012637224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2407009340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178966326"/>
                    </a:ext>
                  </a:extLst>
                </a:gridCol>
                <a:gridCol w="879174">
                  <a:extLst>
                    <a:ext uri="{9D8B030D-6E8A-4147-A177-3AD203B41FA5}">
                      <a16:colId xmlns:a16="http://schemas.microsoft.com/office/drawing/2014/main" val="2557832020"/>
                    </a:ext>
                  </a:extLst>
                </a:gridCol>
              </a:tblGrid>
              <a:tr h="348239">
                <a:tc>
                  <a:txBody>
                    <a:bodyPr/>
                    <a:lstStyle/>
                    <a:p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АЗЕ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УЗБ</a:t>
                      </a:r>
                      <a:endParaRPr lang="en-US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96311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endParaRPr lang="en-US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r>
                        <a:rPr lang="en-US" sz="1500" b="1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74555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на ППГ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США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0074173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18288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официальные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102877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18288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неофициальные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666211"/>
                  </a:ext>
                </a:extLst>
              </a:tr>
              <a:tr h="50593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на промежуточных остановках, за исключением остановок для отдыха (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США)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52.7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28.7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marL="9525" marR="9525" marT="18415" marB="18415" anchor="ctr"/>
                </a:tc>
                <a:extLst>
                  <a:ext uri="{0D108BD9-81ED-4DB2-BD59-A6C34878D82A}">
                    <a16:rowId xmlns:a16="http://schemas.microsoft.com/office/drawing/2014/main" val="2612885761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182880" algn="l" defTabSz="685800" rtl="0" eaLnBrk="1" fontAlgn="ctr" latinLnBrk="0" hangingPunct="1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Официальные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45.7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14.9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marL="9525" marR="9525" marT="18415" marB="18415" anchor="ctr"/>
                </a:tc>
                <a:extLst>
                  <a:ext uri="{0D108BD9-81ED-4DB2-BD59-A6C34878D82A}">
                    <a16:rowId xmlns:a16="http://schemas.microsoft.com/office/drawing/2014/main" val="770772589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182880" algn="l" defTabSz="685800" rtl="0" eaLnBrk="1" fontAlgn="ctr" latinLnBrk="0" hangingPunct="1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Неофициальные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13.7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415" marB="18415" anchor="ctr"/>
                </a:tc>
                <a:extLst>
                  <a:ext uri="{0D108BD9-81ED-4DB2-BD59-A6C34878D82A}">
                    <a16:rowId xmlns:a16="http://schemas.microsoft.com/office/drawing/2014/main" val="2871087843"/>
                  </a:ext>
                </a:extLst>
              </a:tr>
              <a:tr h="34823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Общая стоимость транзита (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США/км)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2345736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727BE600-90A1-47C1-86DF-6D28A7F13A43}"/>
              </a:ext>
            </a:extLst>
          </p:cNvPr>
          <p:cNvSpPr txBox="1">
            <a:spLocks/>
          </p:cNvSpPr>
          <p:nvPr/>
        </p:nvSpPr>
        <p:spPr>
          <a:xfrm>
            <a:off x="685360" y="4480737"/>
            <a:ext cx="7618606" cy="52544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Простые средние значения для автомобильных перевозок и автомобильных компонентов мультимодальных перевозок в базе данных ИМЭК.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учета поставок из Китайской Народной Республики в Европейский Союз.</a:t>
            </a:r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база данных ИМЭК и расчеты исследовательской группы.</a:t>
            </a:r>
            <a:endParaRPr lang="en-DE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7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203936"/>
            <a:ext cx="728830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Рекомендации правительствам Казахстана и Узбекистана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729666" y="1319942"/>
            <a:ext cx="7684667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и поддерживать мобильное приложение, которое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0" indent="-457200"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актуальную информацию о существующей нормативно-правовой базе и процедурах международной торговли, включая транзитную торговлю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0" indent="-457200"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заранее уведомляет пользователей об изменениях в нормативно-правовой базе и процедурах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Назначить НТК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Узбекистан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наращивать потенциал НТК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 и Узбекистан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4182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3" y="110448"/>
            <a:ext cx="8066993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Рекомендации правительствам Казахстана и Узбекистана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(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продолжение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342899" y="1101318"/>
            <a:ext cx="831532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Полностью реализовать систему е-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внедрить Усовершенствованную транзитную систему ЦАРЭС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Внедрить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e-CMR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коносаменты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e-CIM/SMGS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ить прозрачность и эффективность управления рисками в таможенном администрировании.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Оценить потенциальные выгоды и затраты от делегирования ветеринарного и фитосанитарного контроля на ППГ таможенному органу.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Оценить внедрение электронной системы управления очередью на автомобильных ППГ. </a:t>
            </a:r>
            <a:endParaRPr lang="en-US" sz="1800" dirty="0">
              <a:effectLst/>
              <a:latin typeface="Arial" panose="020B0604020202020204" pitchFamily="34" charset="0"/>
              <a:ea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9959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8"/>
            <a:ext cx="7353620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Рекомендации правительствам Казахстана и Узбекистана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 (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продолжение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135713" y="1290283"/>
            <a:ext cx="873682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пограничный контроль по принципу одной остановки на всех национальных пунктах пропуска, используемых для грузовых перевозок.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Изучить возможность установления совместного пограничного контроля на отдельных ППГ для грузовых перевозок.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Освободить грузовые ТС, осуществляющие транзитные перевозки, от транспортного контроля внутри страны (Казахстан);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228600" algn="l"/>
                <a:tab pos="4572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Оценить возможности использования государственно-частного партнерства для реабилитации, эксплуатации и содержания дорог, широко используемых для транзитных перевозок (Узбекистан)</a:t>
            </a:r>
          </a:p>
        </p:txBody>
      </p:sp>
    </p:spTree>
    <p:extLst>
      <p:ext uri="{BB962C8B-B14F-4D97-AF65-F5344CB8AC3E}">
        <p14:creationId xmlns:p14="http://schemas.microsoft.com/office/powerpoint/2010/main" val="423596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346208" y="-34695"/>
            <a:ext cx="8551049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" sz="2800" b="1" dirty="0">
                <a:solidFill>
                  <a:srgbClr val="000099"/>
                </a:solidFill>
                <a:latin typeface="Tahoma" pitchFamily="34" charset="0"/>
              </a:rPr>
              <a:t>Рекомендация железнодорожным компаниям, портам Каспийского моря и АБР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135712" y="862204"/>
            <a:ext cx="8892173" cy="420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Улучшить управление движением за счет использования современных информационных и коммуникационных технологий, таких как система радиочастотной идентификации (железнодорожные компании и порты)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Создать и поддерживать систему электронного уведомления и управления очередями (порты)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Регулярно публиковать данные ИМЭК, показывающие время, а также официальные и неофициальные затраты на прохождение различных видов контроля в пунктах пропуска и внутри стран ЦАРЭС отдельно для экспортных, импортных и транзитных перевозок (АБР)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Спасибо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27847" y="165540"/>
            <a:ext cx="7288306" cy="7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Содержание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8AED214F-D40E-4EC9-827B-D126445BF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413156"/>
              </p:ext>
            </p:extLst>
          </p:nvPr>
        </p:nvGraphicFramePr>
        <p:xfrm>
          <a:off x="646026" y="1085851"/>
          <a:ext cx="7851947" cy="387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8"/>
            <a:ext cx="728830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Ключевые определения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59893" y="1222565"/>
            <a:ext cx="7824213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Транзитная торговля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означает прохождение товаров и транспортных средств через территорию страны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ВТО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indent="-457200">
              <a:spcBef>
                <a:spcPts val="0"/>
              </a:spcBef>
              <a:spcAft>
                <a:spcPts val="180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Включает международный таможенный транзит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457200">
              <a:spcBef>
                <a:spcPts val="0"/>
              </a:spcBef>
              <a:spcAft>
                <a:spcPts val="240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Исключает внутренний таможенный транзит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транзитной торговле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означает снижения регулятивных, процедурных, институциональных и инфраструктурных барьеров для транзитной торговли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3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49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Обоснование исследования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AB95-AD47-424A-BEE6-9E9A577CD720}"/>
              </a:ext>
            </a:extLst>
          </p:cNvPr>
          <p:cNvSpPr txBox="1"/>
          <p:nvPr/>
        </p:nvSpPr>
        <p:spPr>
          <a:xfrm>
            <a:off x="615751" y="833651"/>
            <a:ext cx="828150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страны ЦАРЭС в той или иной степени зависят от транзита через соседние страны для экспорта и импорта товаров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страны ЦАРЭС служат транзитной страной для экспорта и импорта других стран, включая одну или несколько стран ЦАРЭС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Несмотря на недавний прогресс в содействии торговле, транзитная торговля в регионе ЦАРЭС влечет за собой значительные затраты (включая затраты времени)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транзитной торговле важно для улучшения показателей торговли стран ЦАРЭС и повышения общего благосостояния в регионе</a:t>
            </a:r>
            <a:endParaRPr lang="en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516906" cy="8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" sz="3000" b="1" dirty="0">
                <a:solidFill>
                  <a:srgbClr val="000099"/>
                </a:solidFill>
                <a:latin typeface="Tahoma" pitchFamily="34" charset="0"/>
              </a:rPr>
              <a:t>Цель и целевая аудитория исследования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530679" y="1221971"/>
            <a:ext cx="8463098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0F0DD5BA-CC93-4809-9576-56931C5A9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269438"/>
              </p:ext>
            </p:extLst>
          </p:nvPr>
        </p:nvGraphicFramePr>
        <p:xfrm>
          <a:off x="373378" y="1049877"/>
          <a:ext cx="8275321" cy="374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971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8"/>
            <a:ext cx="728830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Объем исследования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D839775-77FC-411A-9DBA-F4F444744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02906"/>
              </p:ext>
            </p:extLst>
          </p:nvPr>
        </p:nvGraphicFramePr>
        <p:xfrm>
          <a:off x="680578" y="1079497"/>
          <a:ext cx="7809737" cy="382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40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573352" y="270635"/>
            <a:ext cx="8434935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Категории оцененных условий, благоприятствующих транзитной торговле </a:t>
            </a:r>
            <a:br>
              <a:rPr lang="ru-RU" sz="2800" b="1" dirty="0">
                <a:solidFill>
                  <a:srgbClr val="000099"/>
                </a:solidFill>
                <a:latin typeface="Tahoma" pitchFamily="34" charset="0"/>
              </a:rPr>
            </a:b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6AFC0D83-E8CA-4F8E-9DE2-017612F04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842259"/>
              </p:ext>
            </p:extLst>
          </p:nvPr>
        </p:nvGraphicFramePr>
        <p:xfrm>
          <a:off x="710293" y="1074058"/>
          <a:ext cx="7723414" cy="379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559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8"/>
            <a:ext cx="728830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Источники данных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FE16F20-F2F7-4A99-98DC-98D8DECC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927442"/>
              </p:ext>
            </p:extLst>
          </p:nvPr>
        </p:nvGraphicFramePr>
        <p:xfrm>
          <a:off x="628648" y="1071332"/>
          <a:ext cx="7886702" cy="374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664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27847" y="413754"/>
            <a:ext cx="7288306" cy="9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" sz="3200" b="1" dirty="0">
                <a:solidFill>
                  <a:srgbClr val="000099"/>
                </a:solidFill>
                <a:latin typeface="Tahoma" pitchFamily="34" charset="0"/>
              </a:rPr>
              <a:t>Количество проведенных интервью с заинтересованными сторонами*</a:t>
            </a:r>
            <a:br>
              <a:rPr lang="ru" sz="3200" b="1" dirty="0">
                <a:solidFill>
                  <a:srgbClr val="000099"/>
                </a:solidFill>
                <a:latin typeface="Tahoma" pitchFamily="34" charset="0"/>
              </a:rPr>
            </a:b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246A1-5FBB-47AC-BE49-4ABC7A61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F90881-7C14-4C17-9EC1-A6FD6985EFA1}"/>
              </a:ext>
            </a:extLst>
          </p:cNvPr>
          <p:cNvSpPr txBox="1">
            <a:spLocks/>
          </p:cNvSpPr>
          <p:nvPr/>
        </p:nvSpPr>
        <p:spPr>
          <a:xfrm>
            <a:off x="629842" y="1221971"/>
            <a:ext cx="7886702" cy="34806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301A340-08C6-491D-A12B-8A92FC13D692}"/>
              </a:ext>
            </a:extLst>
          </p:cNvPr>
          <p:cNvSpPr txBox="1">
            <a:spLocks/>
          </p:cNvSpPr>
          <p:nvPr/>
        </p:nvSpPr>
        <p:spPr>
          <a:xfrm>
            <a:off x="645276" y="4646547"/>
            <a:ext cx="7886700" cy="25301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скобках указано количество опрошенных.</a:t>
            </a:r>
            <a:endParaRPr lang="en-DE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FA6267E-B8CA-559D-B2F1-E469FC32C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1011"/>
              </p:ext>
            </p:extLst>
          </p:nvPr>
        </p:nvGraphicFramePr>
        <p:xfrm>
          <a:off x="135713" y="1320015"/>
          <a:ext cx="8432489" cy="334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406">
                  <a:extLst>
                    <a:ext uri="{9D8B030D-6E8A-4147-A177-3AD203B41FA5}">
                      <a16:colId xmlns:a16="http://schemas.microsoft.com/office/drawing/2014/main" val="1596702629"/>
                    </a:ext>
                  </a:extLst>
                </a:gridCol>
                <a:gridCol w="854309">
                  <a:extLst>
                    <a:ext uri="{9D8B030D-6E8A-4147-A177-3AD203B41FA5}">
                      <a16:colId xmlns:a16="http://schemas.microsoft.com/office/drawing/2014/main" val="1877360532"/>
                    </a:ext>
                  </a:extLst>
                </a:gridCol>
                <a:gridCol w="901811">
                  <a:extLst>
                    <a:ext uri="{9D8B030D-6E8A-4147-A177-3AD203B41FA5}">
                      <a16:colId xmlns:a16="http://schemas.microsoft.com/office/drawing/2014/main" val="2012637224"/>
                    </a:ext>
                  </a:extLst>
                </a:gridCol>
                <a:gridCol w="928531">
                  <a:extLst>
                    <a:ext uri="{9D8B030D-6E8A-4147-A177-3AD203B41FA5}">
                      <a16:colId xmlns:a16="http://schemas.microsoft.com/office/drawing/2014/main" val="178966326"/>
                    </a:ext>
                  </a:extLst>
                </a:gridCol>
                <a:gridCol w="1140215">
                  <a:extLst>
                    <a:ext uri="{9D8B030D-6E8A-4147-A177-3AD203B41FA5}">
                      <a16:colId xmlns:a16="http://schemas.microsoft.com/office/drawing/2014/main" val="2456142818"/>
                    </a:ext>
                  </a:extLst>
                </a:gridCol>
                <a:gridCol w="956217">
                  <a:extLst>
                    <a:ext uri="{9D8B030D-6E8A-4147-A177-3AD203B41FA5}">
                      <a16:colId xmlns:a16="http://schemas.microsoft.com/office/drawing/2014/main" val="3853245531"/>
                    </a:ext>
                  </a:extLst>
                </a:gridCol>
              </a:tblGrid>
              <a:tr h="7152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АЗЕ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КАЗ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УЗБ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Другие страны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Всего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196311"/>
                  </a:ext>
                </a:extLst>
              </a:tr>
              <a:tr h="639612">
                <a:tc>
                  <a:txBody>
                    <a:bodyPr/>
                    <a:lstStyle/>
                    <a:p>
                      <a:r>
                        <a:rPr lang="ru" sz="1800" dirty="0"/>
                        <a:t>Государственные чиновники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3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4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8 (16)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074173"/>
                  </a:ext>
                </a:extLst>
              </a:tr>
              <a:tr h="705295">
                <a:tc>
                  <a:txBody>
                    <a:bodyPr/>
                    <a:lstStyle/>
                    <a:p>
                      <a:r>
                        <a:rPr lang="ru" sz="1800" dirty="0"/>
                        <a:t>Представители бизнес-сообщества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4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3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6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4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17 (25)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102877"/>
                  </a:ext>
                </a:extLst>
              </a:tr>
              <a:tr h="715228">
                <a:tc>
                  <a:txBody>
                    <a:bodyPr/>
                    <a:lstStyle/>
                    <a:p>
                      <a:r>
                        <a:rPr lang="ru" sz="1800" dirty="0"/>
                        <a:t>Аналитические центры, партнеры по развитию и независимые эксперты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4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7 (7)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77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" sz="18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8 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8 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8 (9)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dirty="0"/>
                        <a:t>7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800" b="1" dirty="0"/>
                        <a:t>32 (48)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34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2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35520</TotalTime>
  <Words>1147</Words>
  <Application>Microsoft Office PowerPoint</Application>
  <PresentationFormat>On-screen Show (16:9)</PresentationFormat>
  <Paragraphs>245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Irene S. De Roma</cp:lastModifiedBy>
  <cp:revision>268</cp:revision>
  <cp:lastPrinted>2022-03-23T13:49:42Z</cp:lastPrinted>
  <dcterms:created xsi:type="dcterms:W3CDTF">2018-05-20T22:49:51Z</dcterms:created>
  <dcterms:modified xsi:type="dcterms:W3CDTF">2023-09-08T03:41:46Z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2023-09-08T03:41:17Z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31766930-6d1e-4308-954e-5886b8b9469f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