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0"/>
  </p:notesMasterIdLst>
  <p:sldIdLst>
    <p:sldId id="271" r:id="rId5"/>
    <p:sldId id="259"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B9043-5555-4984-86B8-B1CE9452C9BF}" v="4" dt="2023-06-11T07:39:26.177"/>
    <p1510:client id="{AC0FA4B5-8AAB-4AD3-94F9-CB256BDAEAC0}" v="52" dt="2023-06-11T11:51:27.31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8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Abdullah Paracha" userId="4f16ba17-76e1-4002-8344-a8d69db7cbdf" providerId="ADAL" clId="{053B9043-5555-4984-86B8-B1CE9452C9BF}"/>
    <pc:docChg chg="undo redo custSel modSld modMainMaster">
      <pc:chgData name="Saad Abdullah Paracha" userId="4f16ba17-76e1-4002-8344-a8d69db7cbdf" providerId="ADAL" clId="{053B9043-5555-4984-86B8-B1CE9452C9BF}" dt="2023-06-11T07:55:17.995" v="166" actId="20577"/>
      <pc:docMkLst>
        <pc:docMk/>
      </pc:docMkLst>
      <pc:sldChg chg="addSp modSp mod setBg">
        <pc:chgData name="Saad Abdullah Paracha" userId="4f16ba17-76e1-4002-8344-a8d69db7cbdf" providerId="ADAL" clId="{053B9043-5555-4984-86B8-B1CE9452C9BF}" dt="2023-06-11T07:37:26.826" v="6" actId="2710"/>
        <pc:sldMkLst>
          <pc:docMk/>
          <pc:sldMk cId="1132021968" sldId="256"/>
        </pc:sldMkLst>
        <pc:spChg chg="mod ord">
          <ac:chgData name="Saad Abdullah Paracha" userId="4f16ba17-76e1-4002-8344-a8d69db7cbdf" providerId="ADAL" clId="{053B9043-5555-4984-86B8-B1CE9452C9BF}" dt="2023-06-11T07:37:26.826" v="6" actId="2710"/>
          <ac:spMkLst>
            <pc:docMk/>
            <pc:sldMk cId="1132021968" sldId="256"/>
            <ac:spMk id="3" creationId="{AEA51434-1A55-4B35-A662-6F446881BFF6}"/>
          </ac:spMkLst>
        </pc:spChg>
        <pc:spChg chg="mod">
          <ac:chgData name="Saad Abdullah Paracha" userId="4f16ba17-76e1-4002-8344-a8d69db7cbdf" providerId="ADAL" clId="{053B9043-5555-4984-86B8-B1CE9452C9BF}" dt="2023-06-11T07:37:10.944" v="4" actId="26606"/>
          <ac:spMkLst>
            <pc:docMk/>
            <pc:sldMk cId="1132021968" sldId="256"/>
            <ac:spMk id="7" creationId="{6B89152D-91C9-9700-DB76-3128E71D1A98}"/>
          </ac:spMkLst>
        </pc:spChg>
        <pc:spChg chg="add">
          <ac:chgData name="Saad Abdullah Paracha" userId="4f16ba17-76e1-4002-8344-a8d69db7cbdf" providerId="ADAL" clId="{053B9043-5555-4984-86B8-B1CE9452C9BF}" dt="2023-06-11T07:37:10.944" v="4" actId="26606"/>
          <ac:spMkLst>
            <pc:docMk/>
            <pc:sldMk cId="1132021968" sldId="256"/>
            <ac:spMk id="12" creationId="{743AA782-23D1-4521-8CAD-47662984AA08}"/>
          </ac:spMkLst>
        </pc:spChg>
        <pc:spChg chg="add">
          <ac:chgData name="Saad Abdullah Paracha" userId="4f16ba17-76e1-4002-8344-a8d69db7cbdf" providerId="ADAL" clId="{053B9043-5555-4984-86B8-B1CE9452C9BF}" dt="2023-06-11T07:37:10.944" v="4" actId="26606"/>
          <ac:spMkLst>
            <pc:docMk/>
            <pc:sldMk cId="1132021968" sldId="256"/>
            <ac:spMk id="14" creationId="{71877DBC-BB60-40F0-AC93-2ACDBAAE60CE}"/>
          </ac:spMkLst>
        </pc:spChg>
        <pc:picChg chg="add mod">
          <ac:chgData name="Saad Abdullah Paracha" userId="4f16ba17-76e1-4002-8344-a8d69db7cbdf" providerId="ADAL" clId="{053B9043-5555-4984-86B8-B1CE9452C9BF}" dt="2023-06-11T07:37:10.944" v="4" actId="26606"/>
          <ac:picMkLst>
            <pc:docMk/>
            <pc:sldMk cId="1132021968" sldId="256"/>
            <ac:picMk id="2" creationId="{D636A845-A26F-7E39-02C9-C60DDC9EC9BB}"/>
          </ac:picMkLst>
        </pc:picChg>
      </pc:sldChg>
      <pc:sldChg chg="addSp modSp mod setBg setFolMasterObjs">
        <pc:chgData name="Saad Abdullah Paracha" userId="4f16ba17-76e1-4002-8344-a8d69db7cbdf" providerId="ADAL" clId="{053B9043-5555-4984-86B8-B1CE9452C9BF}" dt="2023-06-11T07:49:03.013" v="140" actId="27636"/>
        <pc:sldMkLst>
          <pc:docMk/>
          <pc:sldMk cId="4087157323" sldId="257"/>
        </pc:sldMkLst>
        <pc:spChg chg="mod">
          <ac:chgData name="Saad Abdullah Paracha" userId="4f16ba17-76e1-4002-8344-a8d69db7cbdf" providerId="ADAL" clId="{053B9043-5555-4984-86B8-B1CE9452C9BF}" dt="2023-06-11T07:38:37.639" v="29" actId="26606"/>
          <ac:spMkLst>
            <pc:docMk/>
            <pc:sldMk cId="4087157323" sldId="257"/>
            <ac:spMk id="2" creationId="{1088F817-5F5B-B80A-4721-F56E1BB17AE6}"/>
          </ac:spMkLst>
        </pc:spChg>
        <pc:spChg chg="mod">
          <ac:chgData name="Saad Abdullah Paracha" userId="4f16ba17-76e1-4002-8344-a8d69db7cbdf" providerId="ADAL" clId="{053B9043-5555-4984-86B8-B1CE9452C9BF}" dt="2023-06-11T07:38:37.639" v="29" actId="26606"/>
          <ac:spMkLst>
            <pc:docMk/>
            <pc:sldMk cId="4087157323" sldId="257"/>
            <ac:spMk id="3" creationId="{DD3C4E0C-2F30-F1AA-0331-43927238A234}"/>
          </ac:spMkLst>
        </pc:spChg>
        <pc:spChg chg="mod">
          <ac:chgData name="Saad Abdullah Paracha" userId="4f16ba17-76e1-4002-8344-a8d69db7cbdf" providerId="ADAL" clId="{053B9043-5555-4984-86B8-B1CE9452C9BF}" dt="2023-06-11T07:49:03.013" v="140" actId="27636"/>
          <ac:spMkLst>
            <pc:docMk/>
            <pc:sldMk cId="4087157323" sldId="257"/>
            <ac:spMk id="4" creationId="{C44187F6-547A-5E88-8C0C-1FC47689B118}"/>
          </ac:spMkLst>
        </pc:spChg>
        <pc:spChg chg="add">
          <ac:chgData name="Saad Abdullah Paracha" userId="4f16ba17-76e1-4002-8344-a8d69db7cbdf" providerId="ADAL" clId="{053B9043-5555-4984-86B8-B1CE9452C9BF}" dt="2023-06-11T07:38:37.639" v="29" actId="26606"/>
          <ac:spMkLst>
            <pc:docMk/>
            <pc:sldMk cId="4087157323" sldId="257"/>
            <ac:spMk id="9" creationId="{100EDD19-6802-4EC3-95CE-CFFAB042CFD6}"/>
          </ac:spMkLst>
        </pc:spChg>
        <pc:spChg chg="add">
          <ac:chgData name="Saad Abdullah Paracha" userId="4f16ba17-76e1-4002-8344-a8d69db7cbdf" providerId="ADAL" clId="{053B9043-5555-4984-86B8-B1CE9452C9BF}" dt="2023-06-11T07:38:37.639" v="29" actId="26606"/>
          <ac:spMkLst>
            <pc:docMk/>
            <pc:sldMk cId="4087157323" sldId="257"/>
            <ac:spMk id="11" creationId="{DB17E863-922E-4C26-BD64-E8FD41D28661}"/>
          </ac:spMkLst>
        </pc:spChg>
      </pc:sldChg>
      <pc:sldChg chg="addSp modSp mod setBg">
        <pc:chgData name="Saad Abdullah Paracha" userId="4f16ba17-76e1-4002-8344-a8d69db7cbdf" providerId="ADAL" clId="{053B9043-5555-4984-86B8-B1CE9452C9BF}" dt="2023-06-11T07:41:38.283" v="92" actId="20577"/>
        <pc:sldMkLst>
          <pc:docMk/>
          <pc:sldMk cId="2672294527" sldId="258"/>
        </pc:sldMkLst>
        <pc:spChg chg="mod">
          <ac:chgData name="Saad Abdullah Paracha" userId="4f16ba17-76e1-4002-8344-a8d69db7cbdf" providerId="ADAL" clId="{053B9043-5555-4984-86B8-B1CE9452C9BF}" dt="2023-06-11T07:41:19.661" v="88" actId="26606"/>
          <ac:spMkLst>
            <pc:docMk/>
            <pc:sldMk cId="2672294527" sldId="258"/>
            <ac:spMk id="2" creationId="{84E012F1-D9B5-4B42-41CA-44131937B162}"/>
          </ac:spMkLst>
        </pc:spChg>
        <pc:spChg chg="mod">
          <ac:chgData name="Saad Abdullah Paracha" userId="4f16ba17-76e1-4002-8344-a8d69db7cbdf" providerId="ADAL" clId="{053B9043-5555-4984-86B8-B1CE9452C9BF}" dt="2023-06-11T07:41:19.661" v="88" actId="26606"/>
          <ac:spMkLst>
            <pc:docMk/>
            <pc:sldMk cId="2672294527" sldId="258"/>
            <ac:spMk id="3" creationId="{50CB9BD4-8160-46C6-02FC-7CD7A10C383E}"/>
          </ac:spMkLst>
        </pc:spChg>
        <pc:spChg chg="mod">
          <ac:chgData name="Saad Abdullah Paracha" userId="4f16ba17-76e1-4002-8344-a8d69db7cbdf" providerId="ADAL" clId="{053B9043-5555-4984-86B8-B1CE9452C9BF}" dt="2023-06-11T07:41:38.283" v="92" actId="20577"/>
          <ac:spMkLst>
            <pc:docMk/>
            <pc:sldMk cId="2672294527" sldId="258"/>
            <ac:spMk id="4" creationId="{A21874BF-4F6D-7011-9DE3-C964B4C05FEC}"/>
          </ac:spMkLst>
        </pc:spChg>
        <pc:spChg chg="add">
          <ac:chgData name="Saad Abdullah Paracha" userId="4f16ba17-76e1-4002-8344-a8d69db7cbdf" providerId="ADAL" clId="{053B9043-5555-4984-86B8-B1CE9452C9BF}" dt="2023-06-11T07:41:19.661" v="88" actId="26606"/>
          <ac:spMkLst>
            <pc:docMk/>
            <pc:sldMk cId="2672294527" sldId="258"/>
            <ac:spMk id="9" creationId="{100EDD19-6802-4EC3-95CE-CFFAB042CFD6}"/>
          </ac:spMkLst>
        </pc:spChg>
        <pc:spChg chg="add">
          <ac:chgData name="Saad Abdullah Paracha" userId="4f16ba17-76e1-4002-8344-a8d69db7cbdf" providerId="ADAL" clId="{053B9043-5555-4984-86B8-B1CE9452C9BF}" dt="2023-06-11T07:41:19.661" v="88" actId="26606"/>
          <ac:spMkLst>
            <pc:docMk/>
            <pc:sldMk cId="2672294527" sldId="258"/>
            <ac:spMk id="11" creationId="{DB17E863-922E-4C26-BD64-E8FD41D28661}"/>
          </ac:spMkLst>
        </pc:spChg>
      </pc:sldChg>
      <pc:sldChg chg="addSp delSp modSp mod setBg">
        <pc:chgData name="Saad Abdullah Paracha" userId="4f16ba17-76e1-4002-8344-a8d69db7cbdf" providerId="ADAL" clId="{053B9043-5555-4984-86B8-B1CE9452C9BF}" dt="2023-06-11T07:42:05.100" v="97" actId="26606"/>
        <pc:sldMkLst>
          <pc:docMk/>
          <pc:sldMk cId="3270771491" sldId="259"/>
        </pc:sldMkLst>
        <pc:spChg chg="mod">
          <ac:chgData name="Saad Abdullah Paracha" userId="4f16ba17-76e1-4002-8344-a8d69db7cbdf" providerId="ADAL" clId="{053B9043-5555-4984-86B8-B1CE9452C9BF}" dt="2023-06-11T07:42:05.100" v="97" actId="26606"/>
          <ac:spMkLst>
            <pc:docMk/>
            <pc:sldMk cId="3270771491" sldId="259"/>
            <ac:spMk id="2" creationId="{7514BFE7-7FD8-1953-2B78-4077F39E7958}"/>
          </ac:spMkLst>
        </pc:spChg>
        <pc:spChg chg="mod">
          <ac:chgData name="Saad Abdullah Paracha" userId="4f16ba17-76e1-4002-8344-a8d69db7cbdf" providerId="ADAL" clId="{053B9043-5555-4984-86B8-B1CE9452C9BF}" dt="2023-06-11T07:42:05.100" v="97" actId="26606"/>
          <ac:spMkLst>
            <pc:docMk/>
            <pc:sldMk cId="3270771491" sldId="259"/>
            <ac:spMk id="4" creationId="{E1869590-ED41-C49E-2066-D4318D35D2AC}"/>
          </ac:spMkLst>
        </pc:spChg>
        <pc:spChg chg="add del mod">
          <ac:chgData name="Saad Abdullah Paracha" userId="4f16ba17-76e1-4002-8344-a8d69db7cbdf" providerId="ADAL" clId="{053B9043-5555-4984-86B8-B1CE9452C9BF}" dt="2023-06-11T07:42:05.100" v="97" actId="26606"/>
          <ac:spMkLst>
            <pc:docMk/>
            <pc:sldMk cId="3270771491" sldId="259"/>
            <ac:spMk id="5" creationId="{D71D0319-07D7-FFF2-D8A7-810ABBDA7CBF}"/>
          </ac:spMkLst>
        </pc:spChg>
        <pc:spChg chg="add del">
          <ac:chgData name="Saad Abdullah Paracha" userId="4f16ba17-76e1-4002-8344-a8d69db7cbdf" providerId="ADAL" clId="{053B9043-5555-4984-86B8-B1CE9452C9BF}" dt="2023-06-11T07:42:05.100" v="97" actId="26606"/>
          <ac:spMkLst>
            <pc:docMk/>
            <pc:sldMk cId="3270771491" sldId="259"/>
            <ac:spMk id="10" creationId="{100EDD19-6802-4EC3-95CE-CFFAB042CFD6}"/>
          </ac:spMkLst>
        </pc:spChg>
        <pc:spChg chg="add del">
          <ac:chgData name="Saad Abdullah Paracha" userId="4f16ba17-76e1-4002-8344-a8d69db7cbdf" providerId="ADAL" clId="{053B9043-5555-4984-86B8-B1CE9452C9BF}" dt="2023-06-11T07:42:05.100" v="97" actId="26606"/>
          <ac:spMkLst>
            <pc:docMk/>
            <pc:sldMk cId="3270771491" sldId="259"/>
            <ac:spMk id="12" creationId="{DB17E863-922E-4C26-BD64-E8FD41D28661}"/>
          </ac:spMkLst>
        </pc:spChg>
        <pc:spChg chg="add del">
          <ac:chgData name="Saad Abdullah Paracha" userId="4f16ba17-76e1-4002-8344-a8d69db7cbdf" providerId="ADAL" clId="{053B9043-5555-4984-86B8-B1CE9452C9BF}" dt="2023-06-11T07:42:05.100" v="97" actId="26606"/>
          <ac:spMkLst>
            <pc:docMk/>
            <pc:sldMk cId="3270771491" sldId="259"/>
            <ac:spMk id="18" creationId="{AE5A632B-B15A-489E-8337-BC0F40DBC21F}"/>
          </ac:spMkLst>
        </pc:spChg>
        <pc:spChg chg="add del">
          <ac:chgData name="Saad Abdullah Paracha" userId="4f16ba17-76e1-4002-8344-a8d69db7cbdf" providerId="ADAL" clId="{053B9043-5555-4984-86B8-B1CE9452C9BF}" dt="2023-06-11T07:42:05.100" v="97" actId="26606"/>
          <ac:spMkLst>
            <pc:docMk/>
            <pc:sldMk cId="3270771491" sldId="259"/>
            <ac:spMk id="20" creationId="{6E895C8D-1379-40B8-8B1B-B6F5AEAF0A6C}"/>
          </ac:spMkLst>
        </pc:spChg>
        <pc:spChg chg="add del">
          <ac:chgData name="Saad Abdullah Paracha" userId="4f16ba17-76e1-4002-8344-a8d69db7cbdf" providerId="ADAL" clId="{053B9043-5555-4984-86B8-B1CE9452C9BF}" dt="2023-06-11T07:42:05.100" v="97" actId="26606"/>
          <ac:spMkLst>
            <pc:docMk/>
            <pc:sldMk cId="3270771491" sldId="259"/>
            <ac:spMk id="22" creationId="{651547D7-AD18-407B-A5F4-F8225B5DCFCC}"/>
          </ac:spMkLst>
        </pc:spChg>
        <pc:graphicFrameChg chg="add del">
          <ac:chgData name="Saad Abdullah Paracha" userId="4f16ba17-76e1-4002-8344-a8d69db7cbdf" providerId="ADAL" clId="{053B9043-5555-4984-86B8-B1CE9452C9BF}" dt="2023-06-11T07:42:05.100" v="97" actId="26606"/>
          <ac:graphicFrameMkLst>
            <pc:docMk/>
            <pc:sldMk cId="3270771491" sldId="259"/>
            <ac:graphicFrameMk id="14" creationId="{B799A5A0-94BC-A762-8DD1-446E5FD30D93}"/>
          </ac:graphicFrameMkLst>
        </pc:graphicFrameChg>
      </pc:sldChg>
      <pc:sldChg chg="addSp modSp mod setBg setFolMasterObjs">
        <pc:chgData name="Saad Abdullah Paracha" userId="4f16ba17-76e1-4002-8344-a8d69db7cbdf" providerId="ADAL" clId="{053B9043-5555-4984-86B8-B1CE9452C9BF}" dt="2023-06-11T07:42:14.654" v="98" actId="26606"/>
        <pc:sldMkLst>
          <pc:docMk/>
          <pc:sldMk cId="1220941575" sldId="260"/>
        </pc:sldMkLst>
        <pc:spChg chg="mod">
          <ac:chgData name="Saad Abdullah Paracha" userId="4f16ba17-76e1-4002-8344-a8d69db7cbdf" providerId="ADAL" clId="{053B9043-5555-4984-86B8-B1CE9452C9BF}" dt="2023-06-11T07:42:14.654" v="98" actId="26606"/>
          <ac:spMkLst>
            <pc:docMk/>
            <pc:sldMk cId="1220941575" sldId="260"/>
            <ac:spMk id="2" creationId="{399840BA-2DB3-9B18-7EE8-983D33A1BEF9}"/>
          </ac:spMkLst>
        </pc:spChg>
        <pc:spChg chg="mod">
          <ac:chgData name="Saad Abdullah Paracha" userId="4f16ba17-76e1-4002-8344-a8d69db7cbdf" providerId="ADAL" clId="{053B9043-5555-4984-86B8-B1CE9452C9BF}" dt="2023-06-11T07:42:14.654" v="98" actId="26606"/>
          <ac:spMkLst>
            <pc:docMk/>
            <pc:sldMk cId="1220941575" sldId="260"/>
            <ac:spMk id="4" creationId="{E1960A4A-60E9-6232-549E-8FD3125DDABD}"/>
          </ac:spMkLst>
        </pc:spChg>
        <pc:spChg chg="mod">
          <ac:chgData name="Saad Abdullah Paracha" userId="4f16ba17-76e1-4002-8344-a8d69db7cbdf" providerId="ADAL" clId="{053B9043-5555-4984-86B8-B1CE9452C9BF}" dt="2023-06-11T07:42:14.654" v="98" actId="26606"/>
          <ac:spMkLst>
            <pc:docMk/>
            <pc:sldMk cId="1220941575" sldId="260"/>
            <ac:spMk id="5" creationId="{6ABA8C1A-4502-E48F-E1B5-ECAE4B2E47F0}"/>
          </ac:spMkLst>
        </pc:spChg>
        <pc:spChg chg="add">
          <ac:chgData name="Saad Abdullah Paracha" userId="4f16ba17-76e1-4002-8344-a8d69db7cbdf" providerId="ADAL" clId="{053B9043-5555-4984-86B8-B1CE9452C9BF}" dt="2023-06-11T07:42:14.654" v="98" actId="26606"/>
          <ac:spMkLst>
            <pc:docMk/>
            <pc:sldMk cId="1220941575" sldId="260"/>
            <ac:spMk id="10" creationId="{100EDD19-6802-4EC3-95CE-CFFAB042CFD6}"/>
          </ac:spMkLst>
        </pc:spChg>
        <pc:spChg chg="add">
          <ac:chgData name="Saad Abdullah Paracha" userId="4f16ba17-76e1-4002-8344-a8d69db7cbdf" providerId="ADAL" clId="{053B9043-5555-4984-86B8-B1CE9452C9BF}" dt="2023-06-11T07:42:14.654" v="98" actId="26606"/>
          <ac:spMkLst>
            <pc:docMk/>
            <pc:sldMk cId="1220941575" sldId="260"/>
            <ac:spMk id="12" creationId="{DB17E863-922E-4C26-BD64-E8FD41D28661}"/>
          </ac:spMkLst>
        </pc:spChg>
      </pc:sldChg>
      <pc:sldChg chg="addSp modSp mod setBg setFolMasterObjs">
        <pc:chgData name="Saad Abdullah Paracha" userId="4f16ba17-76e1-4002-8344-a8d69db7cbdf" providerId="ADAL" clId="{053B9043-5555-4984-86B8-B1CE9452C9BF}" dt="2023-06-11T07:42:37.510" v="99" actId="26606"/>
        <pc:sldMkLst>
          <pc:docMk/>
          <pc:sldMk cId="2253747676" sldId="261"/>
        </pc:sldMkLst>
        <pc:spChg chg="mod">
          <ac:chgData name="Saad Abdullah Paracha" userId="4f16ba17-76e1-4002-8344-a8d69db7cbdf" providerId="ADAL" clId="{053B9043-5555-4984-86B8-B1CE9452C9BF}" dt="2023-06-11T07:42:37.510" v="99" actId="26606"/>
          <ac:spMkLst>
            <pc:docMk/>
            <pc:sldMk cId="2253747676" sldId="261"/>
            <ac:spMk id="2" creationId="{27C207F0-2170-3019-9A83-862CD4A96C53}"/>
          </ac:spMkLst>
        </pc:spChg>
        <pc:spChg chg="mod">
          <ac:chgData name="Saad Abdullah Paracha" userId="4f16ba17-76e1-4002-8344-a8d69db7cbdf" providerId="ADAL" clId="{053B9043-5555-4984-86B8-B1CE9452C9BF}" dt="2023-06-11T07:42:37.510" v="99" actId="26606"/>
          <ac:spMkLst>
            <pc:docMk/>
            <pc:sldMk cId="2253747676" sldId="261"/>
            <ac:spMk id="4" creationId="{B433CDB6-3594-AAB5-A72A-238B864CED04}"/>
          </ac:spMkLst>
        </pc:spChg>
        <pc:spChg chg="mod">
          <ac:chgData name="Saad Abdullah Paracha" userId="4f16ba17-76e1-4002-8344-a8d69db7cbdf" providerId="ADAL" clId="{053B9043-5555-4984-86B8-B1CE9452C9BF}" dt="2023-06-11T07:42:37.510" v="99" actId="26606"/>
          <ac:spMkLst>
            <pc:docMk/>
            <pc:sldMk cId="2253747676" sldId="261"/>
            <ac:spMk id="5" creationId="{3CB30711-1B6B-486F-4B90-C60B37A69C41}"/>
          </ac:spMkLst>
        </pc:spChg>
        <pc:spChg chg="add">
          <ac:chgData name="Saad Abdullah Paracha" userId="4f16ba17-76e1-4002-8344-a8d69db7cbdf" providerId="ADAL" clId="{053B9043-5555-4984-86B8-B1CE9452C9BF}" dt="2023-06-11T07:42:37.510" v="99" actId="26606"/>
          <ac:spMkLst>
            <pc:docMk/>
            <pc:sldMk cId="2253747676" sldId="261"/>
            <ac:spMk id="10" creationId="{100EDD19-6802-4EC3-95CE-CFFAB042CFD6}"/>
          </ac:spMkLst>
        </pc:spChg>
        <pc:spChg chg="add">
          <ac:chgData name="Saad Abdullah Paracha" userId="4f16ba17-76e1-4002-8344-a8d69db7cbdf" providerId="ADAL" clId="{053B9043-5555-4984-86B8-B1CE9452C9BF}" dt="2023-06-11T07:42:37.510" v="99" actId="26606"/>
          <ac:spMkLst>
            <pc:docMk/>
            <pc:sldMk cId="2253747676" sldId="261"/>
            <ac:spMk id="12" creationId="{DB17E863-922E-4C26-BD64-E8FD41D28661}"/>
          </ac:spMkLst>
        </pc:spChg>
      </pc:sldChg>
      <pc:sldChg chg="addSp modSp mod setBg setFolMasterObjs">
        <pc:chgData name="Saad Abdullah Paracha" userId="4f16ba17-76e1-4002-8344-a8d69db7cbdf" providerId="ADAL" clId="{053B9043-5555-4984-86B8-B1CE9452C9BF}" dt="2023-06-11T07:42:51.740" v="100" actId="26606"/>
        <pc:sldMkLst>
          <pc:docMk/>
          <pc:sldMk cId="1093483221" sldId="262"/>
        </pc:sldMkLst>
        <pc:spChg chg="mod">
          <ac:chgData name="Saad Abdullah Paracha" userId="4f16ba17-76e1-4002-8344-a8d69db7cbdf" providerId="ADAL" clId="{053B9043-5555-4984-86B8-B1CE9452C9BF}" dt="2023-06-11T07:42:51.740" v="100" actId="26606"/>
          <ac:spMkLst>
            <pc:docMk/>
            <pc:sldMk cId="1093483221" sldId="262"/>
            <ac:spMk id="2" creationId="{40E8BB83-2873-4AC9-4B23-0A3A9B94F2EA}"/>
          </ac:spMkLst>
        </pc:spChg>
        <pc:spChg chg="mod">
          <ac:chgData name="Saad Abdullah Paracha" userId="4f16ba17-76e1-4002-8344-a8d69db7cbdf" providerId="ADAL" clId="{053B9043-5555-4984-86B8-B1CE9452C9BF}" dt="2023-06-11T07:42:51.740" v="100" actId="26606"/>
          <ac:spMkLst>
            <pc:docMk/>
            <pc:sldMk cId="1093483221" sldId="262"/>
            <ac:spMk id="4" creationId="{4BBBC2FC-BBAD-2361-0BF6-A5E3F0D43919}"/>
          </ac:spMkLst>
        </pc:spChg>
        <pc:spChg chg="mod">
          <ac:chgData name="Saad Abdullah Paracha" userId="4f16ba17-76e1-4002-8344-a8d69db7cbdf" providerId="ADAL" clId="{053B9043-5555-4984-86B8-B1CE9452C9BF}" dt="2023-06-11T07:42:51.740" v="100" actId="26606"/>
          <ac:spMkLst>
            <pc:docMk/>
            <pc:sldMk cId="1093483221" sldId="262"/>
            <ac:spMk id="5" creationId="{CD00BFFC-8C9F-60D3-B565-D458D58CE171}"/>
          </ac:spMkLst>
        </pc:spChg>
        <pc:spChg chg="add">
          <ac:chgData name="Saad Abdullah Paracha" userId="4f16ba17-76e1-4002-8344-a8d69db7cbdf" providerId="ADAL" clId="{053B9043-5555-4984-86B8-B1CE9452C9BF}" dt="2023-06-11T07:42:51.740" v="100" actId="26606"/>
          <ac:spMkLst>
            <pc:docMk/>
            <pc:sldMk cId="1093483221" sldId="262"/>
            <ac:spMk id="10" creationId="{100EDD19-6802-4EC3-95CE-CFFAB042CFD6}"/>
          </ac:spMkLst>
        </pc:spChg>
        <pc:spChg chg="add">
          <ac:chgData name="Saad Abdullah Paracha" userId="4f16ba17-76e1-4002-8344-a8d69db7cbdf" providerId="ADAL" clId="{053B9043-5555-4984-86B8-B1CE9452C9BF}" dt="2023-06-11T07:42:51.740" v="100" actId="26606"/>
          <ac:spMkLst>
            <pc:docMk/>
            <pc:sldMk cId="1093483221" sldId="262"/>
            <ac:spMk id="12" creationId="{DB17E863-922E-4C26-BD64-E8FD41D28661}"/>
          </ac:spMkLst>
        </pc:spChg>
      </pc:sldChg>
      <pc:sldChg chg="addSp modSp mod setBg setFolMasterObjs">
        <pc:chgData name="Saad Abdullah Paracha" userId="4f16ba17-76e1-4002-8344-a8d69db7cbdf" providerId="ADAL" clId="{053B9043-5555-4984-86B8-B1CE9452C9BF}" dt="2023-06-11T07:43:09.661" v="101" actId="26606"/>
        <pc:sldMkLst>
          <pc:docMk/>
          <pc:sldMk cId="1111816439" sldId="263"/>
        </pc:sldMkLst>
        <pc:spChg chg="mod">
          <ac:chgData name="Saad Abdullah Paracha" userId="4f16ba17-76e1-4002-8344-a8d69db7cbdf" providerId="ADAL" clId="{053B9043-5555-4984-86B8-B1CE9452C9BF}" dt="2023-06-11T07:43:09.661" v="101" actId="26606"/>
          <ac:spMkLst>
            <pc:docMk/>
            <pc:sldMk cId="1111816439" sldId="263"/>
            <ac:spMk id="2" creationId="{CA4131A3-DA18-719A-795D-D8C89B5D2CE8}"/>
          </ac:spMkLst>
        </pc:spChg>
        <pc:spChg chg="mod">
          <ac:chgData name="Saad Abdullah Paracha" userId="4f16ba17-76e1-4002-8344-a8d69db7cbdf" providerId="ADAL" clId="{053B9043-5555-4984-86B8-B1CE9452C9BF}" dt="2023-06-11T07:43:09.661" v="101" actId="26606"/>
          <ac:spMkLst>
            <pc:docMk/>
            <pc:sldMk cId="1111816439" sldId="263"/>
            <ac:spMk id="4" creationId="{DA1B8448-825A-EA98-5463-82E9BC7E222F}"/>
          </ac:spMkLst>
        </pc:spChg>
        <pc:spChg chg="mod">
          <ac:chgData name="Saad Abdullah Paracha" userId="4f16ba17-76e1-4002-8344-a8d69db7cbdf" providerId="ADAL" clId="{053B9043-5555-4984-86B8-B1CE9452C9BF}" dt="2023-06-11T07:43:09.661" v="101" actId="26606"/>
          <ac:spMkLst>
            <pc:docMk/>
            <pc:sldMk cId="1111816439" sldId="263"/>
            <ac:spMk id="5" creationId="{6C1C8B7D-A6A2-3CC8-34CC-E35BAC914B3A}"/>
          </ac:spMkLst>
        </pc:spChg>
        <pc:spChg chg="add">
          <ac:chgData name="Saad Abdullah Paracha" userId="4f16ba17-76e1-4002-8344-a8d69db7cbdf" providerId="ADAL" clId="{053B9043-5555-4984-86B8-B1CE9452C9BF}" dt="2023-06-11T07:43:09.661" v="101" actId="26606"/>
          <ac:spMkLst>
            <pc:docMk/>
            <pc:sldMk cId="1111816439" sldId="263"/>
            <ac:spMk id="10" creationId="{100EDD19-6802-4EC3-95CE-CFFAB042CFD6}"/>
          </ac:spMkLst>
        </pc:spChg>
        <pc:spChg chg="add">
          <ac:chgData name="Saad Abdullah Paracha" userId="4f16ba17-76e1-4002-8344-a8d69db7cbdf" providerId="ADAL" clId="{053B9043-5555-4984-86B8-B1CE9452C9BF}" dt="2023-06-11T07:43:09.661" v="101" actId="26606"/>
          <ac:spMkLst>
            <pc:docMk/>
            <pc:sldMk cId="1111816439" sldId="263"/>
            <ac:spMk id="12" creationId="{DB17E863-922E-4C26-BD64-E8FD41D28661}"/>
          </ac:spMkLst>
        </pc:spChg>
      </pc:sldChg>
      <pc:sldChg chg="addSp modSp mod setBg setFolMasterObjs">
        <pc:chgData name="Saad Abdullah Paracha" userId="4f16ba17-76e1-4002-8344-a8d69db7cbdf" providerId="ADAL" clId="{053B9043-5555-4984-86B8-B1CE9452C9BF}" dt="2023-06-11T07:43:27.734" v="102" actId="26606"/>
        <pc:sldMkLst>
          <pc:docMk/>
          <pc:sldMk cId="3598929" sldId="264"/>
        </pc:sldMkLst>
        <pc:spChg chg="mod">
          <ac:chgData name="Saad Abdullah Paracha" userId="4f16ba17-76e1-4002-8344-a8d69db7cbdf" providerId="ADAL" clId="{053B9043-5555-4984-86B8-B1CE9452C9BF}" dt="2023-06-11T07:43:27.734" v="102" actId="26606"/>
          <ac:spMkLst>
            <pc:docMk/>
            <pc:sldMk cId="3598929" sldId="264"/>
            <ac:spMk id="2" creationId="{0CAA5E44-74A4-19CA-184A-2E9DCD622069}"/>
          </ac:spMkLst>
        </pc:spChg>
        <pc:spChg chg="mod">
          <ac:chgData name="Saad Abdullah Paracha" userId="4f16ba17-76e1-4002-8344-a8d69db7cbdf" providerId="ADAL" clId="{053B9043-5555-4984-86B8-B1CE9452C9BF}" dt="2023-06-11T07:43:27.734" v="102" actId="26606"/>
          <ac:spMkLst>
            <pc:docMk/>
            <pc:sldMk cId="3598929" sldId="264"/>
            <ac:spMk id="4" creationId="{610FC336-B2A7-9D4B-93CD-F08C1CF7BEE2}"/>
          </ac:spMkLst>
        </pc:spChg>
        <pc:spChg chg="mod">
          <ac:chgData name="Saad Abdullah Paracha" userId="4f16ba17-76e1-4002-8344-a8d69db7cbdf" providerId="ADAL" clId="{053B9043-5555-4984-86B8-B1CE9452C9BF}" dt="2023-06-11T07:43:27.734" v="102" actId="26606"/>
          <ac:spMkLst>
            <pc:docMk/>
            <pc:sldMk cId="3598929" sldId="264"/>
            <ac:spMk id="5" creationId="{3366BC75-95FD-CB11-AAB4-5C2D3B077F59}"/>
          </ac:spMkLst>
        </pc:spChg>
        <pc:spChg chg="add">
          <ac:chgData name="Saad Abdullah Paracha" userId="4f16ba17-76e1-4002-8344-a8d69db7cbdf" providerId="ADAL" clId="{053B9043-5555-4984-86B8-B1CE9452C9BF}" dt="2023-06-11T07:43:27.734" v="102" actId="26606"/>
          <ac:spMkLst>
            <pc:docMk/>
            <pc:sldMk cId="3598929" sldId="264"/>
            <ac:spMk id="10" creationId="{100EDD19-6802-4EC3-95CE-CFFAB042CFD6}"/>
          </ac:spMkLst>
        </pc:spChg>
        <pc:spChg chg="add">
          <ac:chgData name="Saad Abdullah Paracha" userId="4f16ba17-76e1-4002-8344-a8d69db7cbdf" providerId="ADAL" clId="{053B9043-5555-4984-86B8-B1CE9452C9BF}" dt="2023-06-11T07:43:27.734" v="102" actId="26606"/>
          <ac:spMkLst>
            <pc:docMk/>
            <pc:sldMk cId="3598929" sldId="264"/>
            <ac:spMk id="12" creationId="{DB17E863-922E-4C26-BD64-E8FD41D28661}"/>
          </ac:spMkLst>
        </pc:spChg>
      </pc:sldChg>
      <pc:sldChg chg="addSp modSp mod setBg setFolMasterObjs">
        <pc:chgData name="Saad Abdullah Paracha" userId="4f16ba17-76e1-4002-8344-a8d69db7cbdf" providerId="ADAL" clId="{053B9043-5555-4984-86B8-B1CE9452C9BF}" dt="2023-06-11T07:44:17.790" v="115" actId="255"/>
        <pc:sldMkLst>
          <pc:docMk/>
          <pc:sldMk cId="4288824183" sldId="265"/>
        </pc:sldMkLst>
        <pc:spChg chg="mod">
          <ac:chgData name="Saad Abdullah Paracha" userId="4f16ba17-76e1-4002-8344-a8d69db7cbdf" providerId="ADAL" clId="{053B9043-5555-4984-86B8-B1CE9452C9BF}" dt="2023-06-11T07:43:46.528" v="103" actId="26606"/>
          <ac:spMkLst>
            <pc:docMk/>
            <pc:sldMk cId="4288824183" sldId="265"/>
            <ac:spMk id="2" creationId="{1FEB8C78-32D5-5F03-3360-BC5ECC600092}"/>
          </ac:spMkLst>
        </pc:spChg>
        <pc:spChg chg="mod">
          <ac:chgData name="Saad Abdullah Paracha" userId="4f16ba17-76e1-4002-8344-a8d69db7cbdf" providerId="ADAL" clId="{053B9043-5555-4984-86B8-B1CE9452C9BF}" dt="2023-06-11T07:44:17.790" v="115" actId="255"/>
          <ac:spMkLst>
            <pc:docMk/>
            <pc:sldMk cId="4288824183" sldId="265"/>
            <ac:spMk id="4" creationId="{65EECE6F-0135-45B3-CF3B-2C9CC87603D4}"/>
          </ac:spMkLst>
        </pc:spChg>
        <pc:spChg chg="mod">
          <ac:chgData name="Saad Abdullah Paracha" userId="4f16ba17-76e1-4002-8344-a8d69db7cbdf" providerId="ADAL" clId="{053B9043-5555-4984-86B8-B1CE9452C9BF}" dt="2023-06-11T07:43:46.528" v="103" actId="26606"/>
          <ac:spMkLst>
            <pc:docMk/>
            <pc:sldMk cId="4288824183" sldId="265"/>
            <ac:spMk id="5" creationId="{14D42D6A-6C05-BA36-799C-E0281C0484AF}"/>
          </ac:spMkLst>
        </pc:spChg>
        <pc:spChg chg="add">
          <ac:chgData name="Saad Abdullah Paracha" userId="4f16ba17-76e1-4002-8344-a8d69db7cbdf" providerId="ADAL" clId="{053B9043-5555-4984-86B8-B1CE9452C9BF}" dt="2023-06-11T07:43:46.528" v="103" actId="26606"/>
          <ac:spMkLst>
            <pc:docMk/>
            <pc:sldMk cId="4288824183" sldId="265"/>
            <ac:spMk id="10" creationId="{100EDD19-6802-4EC3-95CE-CFFAB042CFD6}"/>
          </ac:spMkLst>
        </pc:spChg>
        <pc:spChg chg="add">
          <ac:chgData name="Saad Abdullah Paracha" userId="4f16ba17-76e1-4002-8344-a8d69db7cbdf" providerId="ADAL" clId="{053B9043-5555-4984-86B8-B1CE9452C9BF}" dt="2023-06-11T07:43:46.528" v="103" actId="26606"/>
          <ac:spMkLst>
            <pc:docMk/>
            <pc:sldMk cId="4288824183" sldId="265"/>
            <ac:spMk id="12" creationId="{DB17E863-922E-4C26-BD64-E8FD41D28661}"/>
          </ac:spMkLst>
        </pc:spChg>
      </pc:sldChg>
      <pc:sldChg chg="addSp modSp mod setBg">
        <pc:chgData name="Saad Abdullah Paracha" userId="4f16ba17-76e1-4002-8344-a8d69db7cbdf" providerId="ADAL" clId="{053B9043-5555-4984-86B8-B1CE9452C9BF}" dt="2023-06-11T07:45:11.431" v="118" actId="26606"/>
        <pc:sldMkLst>
          <pc:docMk/>
          <pc:sldMk cId="2595210197" sldId="266"/>
        </pc:sldMkLst>
        <pc:spChg chg="mod">
          <ac:chgData name="Saad Abdullah Paracha" userId="4f16ba17-76e1-4002-8344-a8d69db7cbdf" providerId="ADAL" clId="{053B9043-5555-4984-86B8-B1CE9452C9BF}" dt="2023-06-11T07:45:11.431" v="118" actId="26606"/>
          <ac:spMkLst>
            <pc:docMk/>
            <pc:sldMk cId="2595210197" sldId="266"/>
            <ac:spMk id="2" creationId="{A5F91FB6-7D00-9D9B-76CC-CAD724220C56}"/>
          </ac:spMkLst>
        </pc:spChg>
        <pc:spChg chg="mod">
          <ac:chgData name="Saad Abdullah Paracha" userId="4f16ba17-76e1-4002-8344-a8d69db7cbdf" providerId="ADAL" clId="{053B9043-5555-4984-86B8-B1CE9452C9BF}" dt="2023-06-11T07:45:11.431" v="118" actId="26606"/>
          <ac:spMkLst>
            <pc:docMk/>
            <pc:sldMk cId="2595210197" sldId="266"/>
            <ac:spMk id="4" creationId="{93E0DDCF-C209-9B80-7ABA-CF820D46420D}"/>
          </ac:spMkLst>
        </pc:spChg>
        <pc:spChg chg="add">
          <ac:chgData name="Saad Abdullah Paracha" userId="4f16ba17-76e1-4002-8344-a8d69db7cbdf" providerId="ADAL" clId="{053B9043-5555-4984-86B8-B1CE9452C9BF}" dt="2023-06-11T07:45:11.431" v="118" actId="26606"/>
          <ac:spMkLst>
            <pc:docMk/>
            <pc:sldMk cId="2595210197" sldId="266"/>
            <ac:spMk id="10" creationId="{BCED4D40-4B67-4331-AC48-79B82B4A47D8}"/>
          </ac:spMkLst>
        </pc:spChg>
        <pc:spChg chg="add">
          <ac:chgData name="Saad Abdullah Paracha" userId="4f16ba17-76e1-4002-8344-a8d69db7cbdf" providerId="ADAL" clId="{053B9043-5555-4984-86B8-B1CE9452C9BF}" dt="2023-06-11T07:45:11.431" v="118" actId="26606"/>
          <ac:spMkLst>
            <pc:docMk/>
            <pc:sldMk cId="2595210197" sldId="266"/>
            <ac:spMk id="12" creationId="{670CEDEF-4F34-412E-84EE-329C1E936AF5}"/>
          </ac:spMkLst>
        </pc:spChg>
        <pc:graphicFrameChg chg="mod ord modGraphic">
          <ac:chgData name="Saad Abdullah Paracha" userId="4f16ba17-76e1-4002-8344-a8d69db7cbdf" providerId="ADAL" clId="{053B9043-5555-4984-86B8-B1CE9452C9BF}" dt="2023-06-11T07:45:11.431" v="118" actId="26606"/>
          <ac:graphicFrameMkLst>
            <pc:docMk/>
            <pc:sldMk cId="2595210197" sldId="266"/>
            <ac:graphicFrameMk id="5" creationId="{375635CE-9859-2058-56CC-056521315452}"/>
          </ac:graphicFrameMkLst>
        </pc:graphicFrameChg>
      </pc:sldChg>
      <pc:sldChg chg="addSp modSp mod setBg setFolMasterObjs">
        <pc:chgData name="Saad Abdullah Paracha" userId="4f16ba17-76e1-4002-8344-a8d69db7cbdf" providerId="ADAL" clId="{053B9043-5555-4984-86B8-B1CE9452C9BF}" dt="2023-06-11T07:55:12.639" v="164" actId="20577"/>
        <pc:sldMkLst>
          <pc:docMk/>
          <pc:sldMk cId="975782594" sldId="267"/>
        </pc:sldMkLst>
        <pc:spChg chg="mod">
          <ac:chgData name="Saad Abdullah Paracha" userId="4f16ba17-76e1-4002-8344-a8d69db7cbdf" providerId="ADAL" clId="{053B9043-5555-4984-86B8-B1CE9452C9BF}" dt="2023-06-11T07:45:20.195" v="119" actId="26606"/>
          <ac:spMkLst>
            <pc:docMk/>
            <pc:sldMk cId="975782594" sldId="267"/>
            <ac:spMk id="2" creationId="{483CB5DA-7AFF-5512-563A-3BC7AB20BFB9}"/>
          </ac:spMkLst>
        </pc:spChg>
        <pc:spChg chg="mod">
          <ac:chgData name="Saad Abdullah Paracha" userId="4f16ba17-76e1-4002-8344-a8d69db7cbdf" providerId="ADAL" clId="{053B9043-5555-4984-86B8-B1CE9452C9BF}" dt="2023-06-11T07:45:20.195" v="119" actId="26606"/>
          <ac:spMkLst>
            <pc:docMk/>
            <pc:sldMk cId="975782594" sldId="267"/>
            <ac:spMk id="4" creationId="{3C700B4E-EEAA-1D04-2CE5-43A5A33720DE}"/>
          </ac:spMkLst>
        </pc:spChg>
        <pc:spChg chg="mod">
          <ac:chgData name="Saad Abdullah Paracha" userId="4f16ba17-76e1-4002-8344-a8d69db7cbdf" providerId="ADAL" clId="{053B9043-5555-4984-86B8-B1CE9452C9BF}" dt="2023-06-11T07:55:12.639" v="164" actId="20577"/>
          <ac:spMkLst>
            <pc:docMk/>
            <pc:sldMk cId="975782594" sldId="267"/>
            <ac:spMk id="5" creationId="{1E939040-918A-340C-17DD-C287E95C93C4}"/>
          </ac:spMkLst>
        </pc:spChg>
        <pc:spChg chg="add">
          <ac:chgData name="Saad Abdullah Paracha" userId="4f16ba17-76e1-4002-8344-a8d69db7cbdf" providerId="ADAL" clId="{053B9043-5555-4984-86B8-B1CE9452C9BF}" dt="2023-06-11T07:45:20.195" v="119" actId="26606"/>
          <ac:spMkLst>
            <pc:docMk/>
            <pc:sldMk cId="975782594" sldId="267"/>
            <ac:spMk id="10" creationId="{100EDD19-6802-4EC3-95CE-CFFAB042CFD6}"/>
          </ac:spMkLst>
        </pc:spChg>
        <pc:spChg chg="add">
          <ac:chgData name="Saad Abdullah Paracha" userId="4f16ba17-76e1-4002-8344-a8d69db7cbdf" providerId="ADAL" clId="{053B9043-5555-4984-86B8-B1CE9452C9BF}" dt="2023-06-11T07:45:20.195" v="119" actId="26606"/>
          <ac:spMkLst>
            <pc:docMk/>
            <pc:sldMk cId="975782594" sldId="267"/>
            <ac:spMk id="12" creationId="{DB17E863-922E-4C26-BD64-E8FD41D28661}"/>
          </ac:spMkLst>
        </pc:spChg>
      </pc:sldChg>
      <pc:sldChg chg="addSp modSp mod setBg setFolMasterObjs">
        <pc:chgData name="Saad Abdullah Paracha" userId="4f16ba17-76e1-4002-8344-a8d69db7cbdf" providerId="ADAL" clId="{053B9043-5555-4984-86B8-B1CE9452C9BF}" dt="2023-06-11T07:55:17.995" v="166" actId="20577"/>
        <pc:sldMkLst>
          <pc:docMk/>
          <pc:sldMk cId="1258212490" sldId="268"/>
        </pc:sldMkLst>
        <pc:spChg chg="mod">
          <ac:chgData name="Saad Abdullah Paracha" userId="4f16ba17-76e1-4002-8344-a8d69db7cbdf" providerId="ADAL" clId="{053B9043-5555-4984-86B8-B1CE9452C9BF}" dt="2023-06-11T07:45:29.581" v="120" actId="26606"/>
          <ac:spMkLst>
            <pc:docMk/>
            <pc:sldMk cId="1258212490" sldId="268"/>
            <ac:spMk id="2" creationId="{C1EE6A21-DE11-85C1-A8B2-16208FF8E167}"/>
          </ac:spMkLst>
        </pc:spChg>
        <pc:spChg chg="mod">
          <ac:chgData name="Saad Abdullah Paracha" userId="4f16ba17-76e1-4002-8344-a8d69db7cbdf" providerId="ADAL" clId="{053B9043-5555-4984-86B8-B1CE9452C9BF}" dt="2023-06-11T07:45:29.581" v="120" actId="26606"/>
          <ac:spMkLst>
            <pc:docMk/>
            <pc:sldMk cId="1258212490" sldId="268"/>
            <ac:spMk id="4" creationId="{8D0D8C58-9C60-D06B-C45D-7A3CB3A1592A}"/>
          </ac:spMkLst>
        </pc:spChg>
        <pc:spChg chg="mod">
          <ac:chgData name="Saad Abdullah Paracha" userId="4f16ba17-76e1-4002-8344-a8d69db7cbdf" providerId="ADAL" clId="{053B9043-5555-4984-86B8-B1CE9452C9BF}" dt="2023-06-11T07:55:17.995" v="166" actId="20577"/>
          <ac:spMkLst>
            <pc:docMk/>
            <pc:sldMk cId="1258212490" sldId="268"/>
            <ac:spMk id="5" creationId="{09DD2200-78CE-D126-A6F4-F0CA721D3871}"/>
          </ac:spMkLst>
        </pc:spChg>
        <pc:spChg chg="add">
          <ac:chgData name="Saad Abdullah Paracha" userId="4f16ba17-76e1-4002-8344-a8d69db7cbdf" providerId="ADAL" clId="{053B9043-5555-4984-86B8-B1CE9452C9BF}" dt="2023-06-11T07:45:29.581" v="120" actId="26606"/>
          <ac:spMkLst>
            <pc:docMk/>
            <pc:sldMk cId="1258212490" sldId="268"/>
            <ac:spMk id="10" creationId="{100EDD19-6802-4EC3-95CE-CFFAB042CFD6}"/>
          </ac:spMkLst>
        </pc:spChg>
        <pc:spChg chg="add">
          <ac:chgData name="Saad Abdullah Paracha" userId="4f16ba17-76e1-4002-8344-a8d69db7cbdf" providerId="ADAL" clId="{053B9043-5555-4984-86B8-B1CE9452C9BF}" dt="2023-06-11T07:45:29.581" v="120" actId="26606"/>
          <ac:spMkLst>
            <pc:docMk/>
            <pc:sldMk cId="1258212490" sldId="268"/>
            <ac:spMk id="12" creationId="{DB17E863-922E-4C26-BD64-E8FD41D28661}"/>
          </ac:spMkLst>
        </pc:spChg>
      </pc:sldChg>
      <pc:sldChg chg="addSp modSp mod setBg setFolMasterObjs">
        <pc:chgData name="Saad Abdullah Paracha" userId="4f16ba17-76e1-4002-8344-a8d69db7cbdf" providerId="ADAL" clId="{053B9043-5555-4984-86B8-B1CE9452C9BF}" dt="2023-06-11T07:46:38.519" v="134" actId="20577"/>
        <pc:sldMkLst>
          <pc:docMk/>
          <pc:sldMk cId="2665310391" sldId="269"/>
        </pc:sldMkLst>
        <pc:spChg chg="mod">
          <ac:chgData name="Saad Abdullah Paracha" userId="4f16ba17-76e1-4002-8344-a8d69db7cbdf" providerId="ADAL" clId="{053B9043-5555-4984-86B8-B1CE9452C9BF}" dt="2023-06-11T07:46:29.455" v="131" actId="26606"/>
          <ac:spMkLst>
            <pc:docMk/>
            <pc:sldMk cId="2665310391" sldId="269"/>
            <ac:spMk id="2" creationId="{751D46EF-FED7-0AF9-0404-FDBE9EC76464}"/>
          </ac:spMkLst>
        </pc:spChg>
        <pc:spChg chg="mod">
          <ac:chgData name="Saad Abdullah Paracha" userId="4f16ba17-76e1-4002-8344-a8d69db7cbdf" providerId="ADAL" clId="{053B9043-5555-4984-86B8-B1CE9452C9BF}" dt="2023-06-11T07:46:29.455" v="131" actId="26606"/>
          <ac:spMkLst>
            <pc:docMk/>
            <pc:sldMk cId="2665310391" sldId="269"/>
            <ac:spMk id="4" creationId="{2D50337C-46A4-8692-0BCF-E1E1B5D2230E}"/>
          </ac:spMkLst>
        </pc:spChg>
        <pc:spChg chg="mod">
          <ac:chgData name="Saad Abdullah Paracha" userId="4f16ba17-76e1-4002-8344-a8d69db7cbdf" providerId="ADAL" clId="{053B9043-5555-4984-86B8-B1CE9452C9BF}" dt="2023-06-11T07:46:38.519" v="134" actId="20577"/>
          <ac:spMkLst>
            <pc:docMk/>
            <pc:sldMk cId="2665310391" sldId="269"/>
            <ac:spMk id="5" creationId="{6B05800C-64B0-9EEC-6F74-32C40C7B9A84}"/>
          </ac:spMkLst>
        </pc:spChg>
        <pc:spChg chg="add">
          <ac:chgData name="Saad Abdullah Paracha" userId="4f16ba17-76e1-4002-8344-a8d69db7cbdf" providerId="ADAL" clId="{053B9043-5555-4984-86B8-B1CE9452C9BF}" dt="2023-06-11T07:46:29.455" v="131" actId="26606"/>
          <ac:spMkLst>
            <pc:docMk/>
            <pc:sldMk cId="2665310391" sldId="269"/>
            <ac:spMk id="10" creationId="{100EDD19-6802-4EC3-95CE-CFFAB042CFD6}"/>
          </ac:spMkLst>
        </pc:spChg>
        <pc:spChg chg="add">
          <ac:chgData name="Saad Abdullah Paracha" userId="4f16ba17-76e1-4002-8344-a8d69db7cbdf" providerId="ADAL" clId="{053B9043-5555-4984-86B8-B1CE9452C9BF}" dt="2023-06-11T07:46:29.455" v="131" actId="26606"/>
          <ac:spMkLst>
            <pc:docMk/>
            <pc:sldMk cId="2665310391" sldId="269"/>
            <ac:spMk id="12" creationId="{DB17E863-922E-4C26-BD64-E8FD41D28661}"/>
          </ac:spMkLst>
        </pc:spChg>
      </pc:sldChg>
      <pc:sldChg chg="addSp modSp mod setBg">
        <pc:chgData name="Saad Abdullah Paracha" userId="4f16ba17-76e1-4002-8344-a8d69db7cbdf" providerId="ADAL" clId="{053B9043-5555-4984-86B8-B1CE9452C9BF}" dt="2023-06-11T07:47:06.919" v="136" actId="26606"/>
        <pc:sldMkLst>
          <pc:docMk/>
          <pc:sldMk cId="896609622" sldId="270"/>
        </pc:sldMkLst>
        <pc:spChg chg="mod">
          <ac:chgData name="Saad Abdullah Paracha" userId="4f16ba17-76e1-4002-8344-a8d69db7cbdf" providerId="ADAL" clId="{053B9043-5555-4984-86B8-B1CE9452C9BF}" dt="2023-06-11T07:47:06.919" v="136" actId="26606"/>
          <ac:spMkLst>
            <pc:docMk/>
            <pc:sldMk cId="896609622" sldId="270"/>
            <ac:spMk id="2" creationId="{02CD3CF0-E4AB-50F4-AF0E-445DC3F34B60}"/>
          </ac:spMkLst>
        </pc:spChg>
        <pc:spChg chg="mod">
          <ac:chgData name="Saad Abdullah Paracha" userId="4f16ba17-76e1-4002-8344-a8d69db7cbdf" providerId="ADAL" clId="{053B9043-5555-4984-86B8-B1CE9452C9BF}" dt="2023-06-11T07:47:06.919" v="136" actId="26606"/>
          <ac:spMkLst>
            <pc:docMk/>
            <pc:sldMk cId="896609622" sldId="270"/>
            <ac:spMk id="4" creationId="{DD0AF712-D50E-04F1-1171-793CD38EE3AE}"/>
          </ac:spMkLst>
        </pc:spChg>
        <pc:spChg chg="mod">
          <ac:chgData name="Saad Abdullah Paracha" userId="4f16ba17-76e1-4002-8344-a8d69db7cbdf" providerId="ADAL" clId="{053B9043-5555-4984-86B8-B1CE9452C9BF}" dt="2023-06-11T07:47:06.919" v="136" actId="26606"/>
          <ac:spMkLst>
            <pc:docMk/>
            <pc:sldMk cId="896609622" sldId="270"/>
            <ac:spMk id="5" creationId="{88FF1699-3A8F-70FA-EA64-507C65A61FDE}"/>
          </ac:spMkLst>
        </pc:spChg>
        <pc:spChg chg="add">
          <ac:chgData name="Saad Abdullah Paracha" userId="4f16ba17-76e1-4002-8344-a8d69db7cbdf" providerId="ADAL" clId="{053B9043-5555-4984-86B8-B1CE9452C9BF}" dt="2023-06-11T07:47:06.919" v="136" actId="26606"/>
          <ac:spMkLst>
            <pc:docMk/>
            <pc:sldMk cId="896609622" sldId="270"/>
            <ac:spMk id="10" creationId="{100EDD19-6802-4EC3-95CE-CFFAB042CFD6}"/>
          </ac:spMkLst>
        </pc:spChg>
        <pc:spChg chg="add">
          <ac:chgData name="Saad Abdullah Paracha" userId="4f16ba17-76e1-4002-8344-a8d69db7cbdf" providerId="ADAL" clId="{053B9043-5555-4984-86B8-B1CE9452C9BF}" dt="2023-06-11T07:47:06.919" v="136" actId="26606"/>
          <ac:spMkLst>
            <pc:docMk/>
            <pc:sldMk cId="896609622" sldId="270"/>
            <ac:spMk id="12" creationId="{DB17E863-922E-4C26-BD64-E8FD41D28661}"/>
          </ac:spMkLst>
        </pc:spChg>
      </pc:sldChg>
      <pc:sldMasterChg chg="modSldLayout">
        <pc:chgData name="Saad Abdullah Paracha" userId="4f16ba17-76e1-4002-8344-a8d69db7cbdf" providerId="ADAL" clId="{053B9043-5555-4984-86B8-B1CE9452C9BF}" dt="2023-06-11T07:36:14.583" v="1" actId="21"/>
        <pc:sldMasterMkLst>
          <pc:docMk/>
          <pc:sldMasterMk cId="639255316" sldId="2147483672"/>
        </pc:sldMasterMkLst>
        <pc:sldLayoutChg chg="delSp mod">
          <pc:chgData name="Saad Abdullah Paracha" userId="4f16ba17-76e1-4002-8344-a8d69db7cbdf" providerId="ADAL" clId="{053B9043-5555-4984-86B8-B1CE9452C9BF}" dt="2023-06-11T07:36:14.583" v="1" actId="21"/>
          <pc:sldLayoutMkLst>
            <pc:docMk/>
            <pc:sldMasterMk cId="639255316" sldId="2147483672"/>
            <pc:sldLayoutMk cId="395123592" sldId="2147483673"/>
          </pc:sldLayoutMkLst>
          <pc:picChg chg="del">
            <ac:chgData name="Saad Abdullah Paracha" userId="4f16ba17-76e1-4002-8344-a8d69db7cbdf" providerId="ADAL" clId="{053B9043-5555-4984-86B8-B1CE9452C9BF}" dt="2023-06-11T07:36:14.583" v="1" actId="21"/>
            <ac:picMkLst>
              <pc:docMk/>
              <pc:sldMasterMk cId="639255316" sldId="2147483672"/>
              <pc:sldLayoutMk cId="395123592" sldId="2147483673"/>
              <ac:picMk id="7" creationId="{D1FF6008-B0FE-8BBC-DBDB-F68AF218920C}"/>
            </ac:picMkLst>
          </pc:picChg>
        </pc:sldLayoutChg>
        <pc:sldLayoutChg chg="delSp mod">
          <pc:chgData name="Saad Abdullah Paracha" userId="4f16ba17-76e1-4002-8344-a8d69db7cbdf" providerId="ADAL" clId="{053B9043-5555-4984-86B8-B1CE9452C9BF}" dt="2023-06-11T07:35:54.441" v="0" actId="21"/>
          <pc:sldLayoutMkLst>
            <pc:docMk/>
            <pc:sldMasterMk cId="639255316" sldId="2147483672"/>
            <pc:sldLayoutMk cId="4124233273" sldId="2147483674"/>
          </pc:sldLayoutMkLst>
          <pc:picChg chg="del">
            <ac:chgData name="Saad Abdullah Paracha" userId="4f16ba17-76e1-4002-8344-a8d69db7cbdf" providerId="ADAL" clId="{053B9043-5555-4984-86B8-B1CE9452C9BF}" dt="2023-06-11T07:35:54.441" v="0" actId="21"/>
            <ac:picMkLst>
              <pc:docMk/>
              <pc:sldMasterMk cId="639255316" sldId="2147483672"/>
              <pc:sldLayoutMk cId="4124233273" sldId="2147483674"/>
              <ac:picMk id="8" creationId="{0A6BEBB3-FDBF-B798-5384-3764412C6EBD}"/>
            </ac:picMkLst>
          </pc:picChg>
        </pc:sldLayoutChg>
      </pc:sldMasterChg>
    </pc:docChg>
  </pc:docChgLst>
  <pc:docChgLst>
    <pc:chgData name="Mary Ann Magadia" userId="1d9742bb-e3f4-43f2-905f-812d8d1d8b7c" providerId="ADAL" clId="{AC0FA4B5-8AAB-4AD3-94F9-CB256BDAEAC0}"/>
    <pc:docChg chg="undo custSel addSld delSld modSld">
      <pc:chgData name="Mary Ann Magadia" userId="1d9742bb-e3f4-43f2-905f-812d8d1d8b7c" providerId="ADAL" clId="{AC0FA4B5-8AAB-4AD3-94F9-CB256BDAEAC0}" dt="2023-06-11T11:51:27.314" v="497" actId="113"/>
      <pc:docMkLst>
        <pc:docMk/>
      </pc:docMkLst>
      <pc:sldChg chg="addSp delSp modSp del mod">
        <pc:chgData name="Mary Ann Magadia" userId="1d9742bb-e3f4-43f2-905f-812d8d1d8b7c" providerId="ADAL" clId="{AC0FA4B5-8AAB-4AD3-94F9-CB256BDAEAC0}" dt="2023-06-11T08:43:42.419" v="133" actId="2696"/>
        <pc:sldMkLst>
          <pc:docMk/>
          <pc:sldMk cId="1132021968" sldId="256"/>
        </pc:sldMkLst>
        <pc:spChg chg="mod ord">
          <ac:chgData name="Mary Ann Magadia" userId="1d9742bb-e3f4-43f2-905f-812d8d1d8b7c" providerId="ADAL" clId="{AC0FA4B5-8AAB-4AD3-94F9-CB256BDAEAC0}" dt="2023-06-11T08:41:28.539" v="115" actId="26606"/>
          <ac:spMkLst>
            <pc:docMk/>
            <pc:sldMk cId="1132021968" sldId="256"/>
            <ac:spMk id="3" creationId="{AEA51434-1A55-4B35-A662-6F446881BFF6}"/>
          </ac:spMkLst>
        </pc:spChg>
        <pc:spChg chg="mod">
          <ac:chgData name="Mary Ann Magadia" userId="1d9742bb-e3f4-43f2-905f-812d8d1d8b7c" providerId="ADAL" clId="{AC0FA4B5-8AAB-4AD3-94F9-CB256BDAEAC0}" dt="2023-06-11T08:41:28.539" v="115" actId="26606"/>
          <ac:spMkLst>
            <pc:docMk/>
            <pc:sldMk cId="1132021968" sldId="256"/>
            <ac:spMk id="7" creationId="{6B89152D-91C9-9700-DB76-3128E71D1A98}"/>
          </ac:spMkLst>
        </pc:spChg>
        <pc:spChg chg="add del">
          <ac:chgData name="Mary Ann Magadia" userId="1d9742bb-e3f4-43f2-905f-812d8d1d8b7c" providerId="ADAL" clId="{AC0FA4B5-8AAB-4AD3-94F9-CB256BDAEAC0}" dt="2023-06-11T08:39:15.536" v="103" actId="26606"/>
          <ac:spMkLst>
            <pc:docMk/>
            <pc:sldMk cId="1132021968" sldId="256"/>
            <ac:spMk id="12" creationId="{743AA782-23D1-4521-8CAD-47662984AA08}"/>
          </ac:spMkLst>
        </pc:spChg>
        <pc:spChg chg="add del">
          <ac:chgData name="Mary Ann Magadia" userId="1d9742bb-e3f4-43f2-905f-812d8d1d8b7c" providerId="ADAL" clId="{AC0FA4B5-8AAB-4AD3-94F9-CB256BDAEAC0}" dt="2023-06-11T08:39:15.536" v="103" actId="26606"/>
          <ac:spMkLst>
            <pc:docMk/>
            <pc:sldMk cId="1132021968" sldId="256"/>
            <ac:spMk id="14" creationId="{71877DBC-BB60-40F0-AC93-2ACDBAAE60CE}"/>
          </ac:spMkLst>
        </pc:spChg>
        <pc:spChg chg="add del">
          <ac:chgData name="Mary Ann Magadia" userId="1d9742bb-e3f4-43f2-905f-812d8d1d8b7c" providerId="ADAL" clId="{AC0FA4B5-8AAB-4AD3-94F9-CB256BDAEAC0}" dt="2023-06-11T08:38:44.318" v="101" actId="26606"/>
          <ac:spMkLst>
            <pc:docMk/>
            <pc:sldMk cId="1132021968" sldId="256"/>
            <ac:spMk id="16" creationId="{0D7B6173-1D58-48E2-83CF-37350F315F75}"/>
          </ac:spMkLst>
        </pc:spChg>
        <pc:spChg chg="add del">
          <ac:chgData name="Mary Ann Magadia" userId="1d9742bb-e3f4-43f2-905f-812d8d1d8b7c" providerId="ADAL" clId="{AC0FA4B5-8AAB-4AD3-94F9-CB256BDAEAC0}" dt="2023-06-11T08:38:44.318" v="101" actId="26606"/>
          <ac:spMkLst>
            <pc:docMk/>
            <pc:sldMk cId="1132021968" sldId="256"/>
            <ac:spMk id="17" creationId="{2F36CA75-CFBF-4844-B719-8FE9EBADA9AF}"/>
          </ac:spMkLst>
        </pc:spChg>
        <pc:spChg chg="add del">
          <ac:chgData name="Mary Ann Magadia" userId="1d9742bb-e3f4-43f2-905f-812d8d1d8b7c" providerId="ADAL" clId="{AC0FA4B5-8AAB-4AD3-94F9-CB256BDAEAC0}" dt="2023-06-11T08:38:44.318" v="101" actId="26606"/>
          <ac:spMkLst>
            <pc:docMk/>
            <pc:sldMk cId="1132021968" sldId="256"/>
            <ac:spMk id="18" creationId="{3D4A84B9-E564-4DD0-97F8-DBF1C460C28A}"/>
          </ac:spMkLst>
        </pc:spChg>
        <pc:spChg chg="add del">
          <ac:chgData name="Mary Ann Magadia" userId="1d9742bb-e3f4-43f2-905f-812d8d1d8b7c" providerId="ADAL" clId="{AC0FA4B5-8AAB-4AD3-94F9-CB256BDAEAC0}" dt="2023-06-11T08:38:14.185" v="93" actId="26606"/>
          <ac:spMkLst>
            <pc:docMk/>
            <pc:sldMk cId="1132021968" sldId="256"/>
            <ac:spMk id="19" creationId="{27BDFED6-6E33-4606-AFE2-886ADB1C018E}"/>
          </ac:spMkLst>
        </pc:spChg>
        <pc:spChg chg="add del">
          <ac:chgData name="Mary Ann Magadia" userId="1d9742bb-e3f4-43f2-905f-812d8d1d8b7c" providerId="ADAL" clId="{AC0FA4B5-8AAB-4AD3-94F9-CB256BDAEAC0}" dt="2023-06-11T08:38:14.185" v="93" actId="26606"/>
          <ac:spMkLst>
            <pc:docMk/>
            <pc:sldMk cId="1132021968" sldId="256"/>
            <ac:spMk id="21" creationId="{890DEF05-784E-4B61-89E4-04C4ECF4E5A0}"/>
          </ac:spMkLst>
        </pc:spChg>
        <pc:spChg chg="add del">
          <ac:chgData name="Mary Ann Magadia" userId="1d9742bb-e3f4-43f2-905f-812d8d1d8b7c" providerId="ADAL" clId="{AC0FA4B5-8AAB-4AD3-94F9-CB256BDAEAC0}" dt="2023-06-11T08:39:53.580" v="109" actId="26606"/>
          <ac:spMkLst>
            <pc:docMk/>
            <pc:sldMk cId="1132021968" sldId="256"/>
            <ac:spMk id="22" creationId="{2172A0AC-3DCE-4672-BCAF-28FEF91F6020}"/>
          </ac:spMkLst>
        </pc:spChg>
        <pc:spChg chg="add del">
          <ac:chgData name="Mary Ann Magadia" userId="1d9742bb-e3f4-43f2-905f-812d8d1d8b7c" providerId="ADAL" clId="{AC0FA4B5-8AAB-4AD3-94F9-CB256BDAEAC0}" dt="2023-06-11T08:39:53.580" v="109" actId="26606"/>
          <ac:spMkLst>
            <pc:docMk/>
            <pc:sldMk cId="1132021968" sldId="256"/>
            <ac:spMk id="24" creationId="{AE6F1C77-EDC9-4C5F-8C1C-62DD46BDA3C3}"/>
          </ac:spMkLst>
        </pc:spChg>
        <pc:spChg chg="add del">
          <ac:chgData name="Mary Ann Magadia" userId="1d9742bb-e3f4-43f2-905f-812d8d1d8b7c" providerId="ADAL" clId="{AC0FA4B5-8AAB-4AD3-94F9-CB256BDAEAC0}" dt="2023-06-11T08:38:19.653" v="95" actId="26606"/>
          <ac:spMkLst>
            <pc:docMk/>
            <pc:sldMk cId="1132021968" sldId="256"/>
            <ac:spMk id="25" creationId="{C497725C-6431-496A-B11C-691354780DCD}"/>
          </ac:spMkLst>
        </pc:spChg>
        <pc:spChg chg="add del">
          <ac:chgData name="Mary Ann Magadia" userId="1d9742bb-e3f4-43f2-905f-812d8d1d8b7c" providerId="ADAL" clId="{AC0FA4B5-8AAB-4AD3-94F9-CB256BDAEAC0}" dt="2023-06-11T08:38:19.653" v="95" actId="26606"/>
          <ac:spMkLst>
            <pc:docMk/>
            <pc:sldMk cId="1132021968" sldId="256"/>
            <ac:spMk id="26" creationId="{B81933D1-5615-42C7-9C0B-4EB7105CCE2D}"/>
          </ac:spMkLst>
        </pc:spChg>
        <pc:spChg chg="add del">
          <ac:chgData name="Mary Ann Magadia" userId="1d9742bb-e3f4-43f2-905f-812d8d1d8b7c" providerId="ADAL" clId="{AC0FA4B5-8AAB-4AD3-94F9-CB256BDAEAC0}" dt="2023-06-11T08:38:19.653" v="95" actId="26606"/>
          <ac:spMkLst>
            <pc:docMk/>
            <pc:sldMk cId="1132021968" sldId="256"/>
            <ac:spMk id="28" creationId="{B089A89A-1E9C-4761-9DFF-53C275FBF870}"/>
          </ac:spMkLst>
        </pc:spChg>
        <pc:spChg chg="add del">
          <ac:chgData name="Mary Ann Magadia" userId="1d9742bb-e3f4-43f2-905f-812d8d1d8b7c" providerId="ADAL" clId="{AC0FA4B5-8AAB-4AD3-94F9-CB256BDAEAC0}" dt="2023-06-11T08:38:44.318" v="101" actId="26606"/>
          <ac:spMkLst>
            <pc:docMk/>
            <pc:sldMk cId="1132021968" sldId="256"/>
            <ac:spMk id="29" creationId="{7DE75D4A-0965-4973-BE75-DECCAC9A9614}"/>
          </ac:spMkLst>
        </pc:spChg>
        <pc:spChg chg="add del">
          <ac:chgData name="Mary Ann Magadia" userId="1d9742bb-e3f4-43f2-905f-812d8d1d8b7c" providerId="ADAL" clId="{AC0FA4B5-8AAB-4AD3-94F9-CB256BDAEAC0}" dt="2023-06-11T08:38:19.653" v="95" actId="26606"/>
          <ac:spMkLst>
            <pc:docMk/>
            <pc:sldMk cId="1132021968" sldId="256"/>
            <ac:spMk id="30" creationId="{19C9EAEA-39D0-4B0E-A0EB-51E7B26740B1}"/>
          </ac:spMkLst>
        </pc:spChg>
        <pc:spChg chg="add del">
          <ac:chgData name="Mary Ann Magadia" userId="1d9742bb-e3f4-43f2-905f-812d8d1d8b7c" providerId="ADAL" clId="{AC0FA4B5-8AAB-4AD3-94F9-CB256BDAEAC0}" dt="2023-06-11T08:38:44.318" v="101" actId="26606"/>
          <ac:spMkLst>
            <pc:docMk/>
            <pc:sldMk cId="1132021968" sldId="256"/>
            <ac:spMk id="31" creationId="{102382E0-0A09-46AE-B955-B911CAFE7F00}"/>
          </ac:spMkLst>
        </pc:spChg>
        <pc:spChg chg="add del">
          <ac:chgData name="Mary Ann Magadia" userId="1d9742bb-e3f4-43f2-905f-812d8d1d8b7c" providerId="ADAL" clId="{AC0FA4B5-8AAB-4AD3-94F9-CB256BDAEAC0}" dt="2023-06-11T08:38:35.010" v="97" actId="26606"/>
          <ac:spMkLst>
            <pc:docMk/>
            <pc:sldMk cId="1132021968" sldId="256"/>
            <ac:spMk id="32" creationId="{0D7B6173-1D58-48E2-83CF-37350F315F75}"/>
          </ac:spMkLst>
        </pc:spChg>
        <pc:spChg chg="add del">
          <ac:chgData name="Mary Ann Magadia" userId="1d9742bb-e3f4-43f2-905f-812d8d1d8b7c" providerId="ADAL" clId="{AC0FA4B5-8AAB-4AD3-94F9-CB256BDAEAC0}" dt="2023-06-11T08:38:35.010" v="97" actId="26606"/>
          <ac:spMkLst>
            <pc:docMk/>
            <pc:sldMk cId="1132021968" sldId="256"/>
            <ac:spMk id="33" creationId="{2F36CA75-CFBF-4844-B719-8FE9EBADA9AF}"/>
          </ac:spMkLst>
        </pc:spChg>
        <pc:spChg chg="add del">
          <ac:chgData name="Mary Ann Magadia" userId="1d9742bb-e3f4-43f2-905f-812d8d1d8b7c" providerId="ADAL" clId="{AC0FA4B5-8AAB-4AD3-94F9-CB256BDAEAC0}" dt="2023-06-11T08:38:35.010" v="97" actId="26606"/>
          <ac:spMkLst>
            <pc:docMk/>
            <pc:sldMk cId="1132021968" sldId="256"/>
            <ac:spMk id="34" creationId="{3D4A84B9-E564-4DD0-97F8-DBF1C460C28A}"/>
          </ac:spMkLst>
        </pc:spChg>
        <pc:spChg chg="add del">
          <ac:chgData name="Mary Ann Magadia" userId="1d9742bb-e3f4-43f2-905f-812d8d1d8b7c" providerId="ADAL" clId="{AC0FA4B5-8AAB-4AD3-94F9-CB256BDAEAC0}" dt="2023-06-11T08:38:35.010" v="97" actId="26606"/>
          <ac:spMkLst>
            <pc:docMk/>
            <pc:sldMk cId="1132021968" sldId="256"/>
            <ac:spMk id="36" creationId="{102382E0-0A09-46AE-B955-B911CAFE7F00}"/>
          </ac:spMkLst>
        </pc:spChg>
        <pc:spChg chg="add del">
          <ac:chgData name="Mary Ann Magadia" userId="1d9742bb-e3f4-43f2-905f-812d8d1d8b7c" providerId="ADAL" clId="{AC0FA4B5-8AAB-4AD3-94F9-CB256BDAEAC0}" dt="2023-06-11T08:38:35.010" v="97" actId="26606"/>
          <ac:spMkLst>
            <pc:docMk/>
            <pc:sldMk cId="1132021968" sldId="256"/>
            <ac:spMk id="37" creationId="{7DE75D4A-0965-4973-BE75-DECCAC9A9614}"/>
          </ac:spMkLst>
        </pc:spChg>
        <pc:spChg chg="add del">
          <ac:chgData name="Mary Ann Magadia" userId="1d9742bb-e3f4-43f2-905f-812d8d1d8b7c" providerId="ADAL" clId="{AC0FA4B5-8AAB-4AD3-94F9-CB256BDAEAC0}" dt="2023-06-11T08:41:28.539" v="115" actId="26606"/>
          <ac:spMkLst>
            <pc:docMk/>
            <pc:sldMk cId="1132021968" sldId="256"/>
            <ac:spMk id="38" creationId="{D1520B01-A2E4-41C2-8A8F-7683F250890E}"/>
          </ac:spMkLst>
        </pc:spChg>
        <pc:spChg chg="add del">
          <ac:chgData name="Mary Ann Magadia" userId="1d9742bb-e3f4-43f2-905f-812d8d1d8b7c" providerId="ADAL" clId="{AC0FA4B5-8AAB-4AD3-94F9-CB256BDAEAC0}" dt="2023-06-11T08:38:37.892" v="99" actId="26606"/>
          <ac:spMkLst>
            <pc:docMk/>
            <pc:sldMk cId="1132021968" sldId="256"/>
            <ac:spMk id="39" creationId="{7E6D2D34-4BB4-460B-8844-027610FB21F5}"/>
          </ac:spMkLst>
        </pc:spChg>
        <pc:spChg chg="add">
          <ac:chgData name="Mary Ann Magadia" userId="1d9742bb-e3f4-43f2-905f-812d8d1d8b7c" providerId="ADAL" clId="{AC0FA4B5-8AAB-4AD3-94F9-CB256BDAEAC0}" dt="2023-06-11T08:41:28.539" v="115" actId="26606"/>
          <ac:spMkLst>
            <pc:docMk/>
            <pc:sldMk cId="1132021968" sldId="256"/>
            <ac:spMk id="57" creationId="{FA69AAE0-49D5-4C8B-8BA2-55898C00E05E}"/>
          </ac:spMkLst>
        </pc:spChg>
        <pc:grpChg chg="add del">
          <ac:chgData name="Mary Ann Magadia" userId="1d9742bb-e3f4-43f2-905f-812d8d1d8b7c" providerId="ADAL" clId="{AC0FA4B5-8AAB-4AD3-94F9-CB256BDAEAC0}" dt="2023-06-11T08:38:19.653" v="95" actId="26606"/>
          <ac:grpSpMkLst>
            <pc:docMk/>
            <pc:sldMk cId="1132021968" sldId="256"/>
            <ac:grpSpMk id="27" creationId="{032D8612-31EB-44CF-A1D0-14FD4C705424}"/>
          </ac:grpSpMkLst>
        </pc:grpChg>
        <pc:grpChg chg="add del">
          <ac:chgData name="Mary Ann Magadia" userId="1d9742bb-e3f4-43f2-905f-812d8d1d8b7c" providerId="ADAL" clId="{AC0FA4B5-8AAB-4AD3-94F9-CB256BDAEAC0}" dt="2023-06-11T08:38:37.892" v="99" actId="26606"/>
          <ac:grpSpMkLst>
            <pc:docMk/>
            <pc:sldMk cId="1132021968" sldId="256"/>
            <ac:grpSpMk id="40" creationId="{C5314570-9B06-4D37-8CBD-EDD67C2FA205}"/>
          </ac:grpSpMkLst>
        </pc:grpChg>
        <pc:grpChg chg="add del">
          <ac:chgData name="Mary Ann Magadia" userId="1d9742bb-e3f4-43f2-905f-812d8d1d8b7c" providerId="ADAL" clId="{AC0FA4B5-8AAB-4AD3-94F9-CB256BDAEAC0}" dt="2023-06-11T08:41:28.539" v="115" actId="26606"/>
          <ac:grpSpMkLst>
            <pc:docMk/>
            <pc:sldMk cId="1132021968" sldId="256"/>
            <ac:grpSpMk id="42" creationId="{1F634C0A-A487-42AF-8DFD-4DAD62FE92BF}"/>
          </ac:grpSpMkLst>
        </pc:grpChg>
        <pc:grpChg chg="add del">
          <ac:chgData name="Mary Ann Magadia" userId="1d9742bb-e3f4-43f2-905f-812d8d1d8b7c" providerId="ADAL" clId="{AC0FA4B5-8AAB-4AD3-94F9-CB256BDAEAC0}" dt="2023-06-11T08:41:28.539" v="115" actId="26606"/>
          <ac:grpSpMkLst>
            <pc:docMk/>
            <pc:sldMk cId="1132021968" sldId="256"/>
            <ac:grpSpMk id="43" creationId="{08D20F07-CD49-4F17-BC00-9429DA80C502}"/>
          </ac:grpSpMkLst>
        </pc:grpChg>
        <pc:grpChg chg="add del">
          <ac:chgData name="Mary Ann Magadia" userId="1d9742bb-e3f4-43f2-905f-812d8d1d8b7c" providerId="ADAL" clId="{AC0FA4B5-8AAB-4AD3-94F9-CB256BDAEAC0}" dt="2023-06-11T08:41:28.539" v="115" actId="26606"/>
          <ac:grpSpMkLst>
            <pc:docMk/>
            <pc:sldMk cId="1132021968" sldId="256"/>
            <ac:grpSpMk id="48" creationId="{066EE5A2-0D35-4D6A-A5C7-1CA91F740684}"/>
          </ac:grpSpMkLst>
        </pc:grpChg>
        <pc:grpChg chg="add del">
          <ac:chgData name="Mary Ann Magadia" userId="1d9742bb-e3f4-43f2-905f-812d8d1d8b7c" providerId="ADAL" clId="{AC0FA4B5-8AAB-4AD3-94F9-CB256BDAEAC0}" dt="2023-06-11T08:41:28.539" v="115" actId="26606"/>
          <ac:grpSpMkLst>
            <pc:docMk/>
            <pc:sldMk cId="1132021968" sldId="256"/>
            <ac:grpSpMk id="51" creationId="{56AA1647-0DA6-4A17-B3E1-95D61BD54714}"/>
          </ac:grpSpMkLst>
        </pc:grpChg>
        <pc:picChg chg="del mod ord">
          <ac:chgData name="Mary Ann Magadia" userId="1d9742bb-e3f4-43f2-905f-812d8d1d8b7c" providerId="ADAL" clId="{AC0FA4B5-8AAB-4AD3-94F9-CB256BDAEAC0}" dt="2023-06-11T08:39:34.558" v="105" actId="478"/>
          <ac:picMkLst>
            <pc:docMk/>
            <pc:sldMk cId="1132021968" sldId="256"/>
            <ac:picMk id="2" creationId="{D636A845-A26F-7E39-02C9-C60DDC9EC9BB}"/>
          </ac:picMkLst>
        </pc:picChg>
        <pc:picChg chg="add del mod ord modCrop">
          <ac:chgData name="Mary Ann Magadia" userId="1d9742bb-e3f4-43f2-905f-812d8d1d8b7c" providerId="ADAL" clId="{AC0FA4B5-8AAB-4AD3-94F9-CB256BDAEAC0}" dt="2023-06-11T08:41:58.897" v="117" actId="478"/>
          <ac:picMkLst>
            <pc:docMk/>
            <pc:sldMk cId="1132021968" sldId="256"/>
            <ac:picMk id="4" creationId="{E82EA68F-5B7F-FC1E-957B-D64559EF3AFE}"/>
          </ac:picMkLst>
        </pc:picChg>
        <pc:picChg chg="add del mod">
          <ac:chgData name="Mary Ann Magadia" userId="1d9742bb-e3f4-43f2-905f-812d8d1d8b7c" providerId="ADAL" clId="{AC0FA4B5-8AAB-4AD3-94F9-CB256BDAEAC0}" dt="2023-06-11T08:41:09.773" v="110" actId="478"/>
          <ac:picMkLst>
            <pc:docMk/>
            <pc:sldMk cId="1132021968" sldId="256"/>
            <ac:picMk id="5" creationId="{6EBD4CE7-A475-1FC4-C8CC-8049E6CC9AA8}"/>
          </ac:picMkLst>
        </pc:picChg>
        <pc:picChg chg="add mod">
          <ac:chgData name="Mary Ann Magadia" userId="1d9742bb-e3f4-43f2-905f-812d8d1d8b7c" providerId="ADAL" clId="{AC0FA4B5-8AAB-4AD3-94F9-CB256BDAEAC0}" dt="2023-06-11T08:41:35.884" v="116" actId="14100"/>
          <ac:picMkLst>
            <pc:docMk/>
            <pc:sldMk cId="1132021968" sldId="256"/>
            <ac:picMk id="6" creationId="{1DDD0466-B38E-4B13-60E0-37B730C10FA8}"/>
          </ac:picMkLst>
        </pc:picChg>
        <pc:picChg chg="add del mod modCrop">
          <ac:chgData name="Mary Ann Magadia" userId="1d9742bb-e3f4-43f2-905f-812d8d1d8b7c" providerId="ADAL" clId="{AC0FA4B5-8AAB-4AD3-94F9-CB256BDAEAC0}" dt="2023-06-11T08:43:25.286" v="130" actId="478"/>
          <ac:picMkLst>
            <pc:docMk/>
            <pc:sldMk cId="1132021968" sldId="256"/>
            <ac:picMk id="9" creationId="{E71DDBB4-C591-6701-3C08-3B403ED0E44C}"/>
          </ac:picMkLst>
        </pc:picChg>
        <pc:picChg chg="add del">
          <ac:chgData name="Mary Ann Magadia" userId="1d9742bb-e3f4-43f2-905f-812d8d1d8b7c" providerId="ADAL" clId="{AC0FA4B5-8AAB-4AD3-94F9-CB256BDAEAC0}" dt="2023-06-11T08:38:44.318" v="101" actId="26606"/>
          <ac:picMkLst>
            <pc:docMk/>
            <pc:sldMk cId="1132021968" sldId="256"/>
            <ac:picMk id="20" creationId="{4A599609-F5C2-4A0B-A992-913F814A631A}"/>
          </ac:picMkLst>
        </pc:picChg>
        <pc:picChg chg="add del">
          <ac:chgData name="Mary Ann Magadia" userId="1d9742bb-e3f4-43f2-905f-812d8d1d8b7c" providerId="ADAL" clId="{AC0FA4B5-8AAB-4AD3-94F9-CB256BDAEAC0}" dt="2023-06-11T08:38:35.010" v="97" actId="26606"/>
          <ac:picMkLst>
            <pc:docMk/>
            <pc:sldMk cId="1132021968" sldId="256"/>
            <ac:picMk id="35" creationId="{4A599609-F5C2-4A0B-A992-913F814A631A}"/>
          </ac:picMkLst>
        </pc:picChg>
        <pc:cxnChg chg="add del">
          <ac:chgData name="Mary Ann Magadia" userId="1d9742bb-e3f4-43f2-905f-812d8d1d8b7c" providerId="ADAL" clId="{AC0FA4B5-8AAB-4AD3-94F9-CB256BDAEAC0}" dt="2023-06-11T08:38:14.185" v="93" actId="26606"/>
          <ac:cxnSpMkLst>
            <pc:docMk/>
            <pc:sldMk cId="1132021968" sldId="256"/>
            <ac:cxnSpMk id="23" creationId="{C41BAEC7-F7B0-4224-8B18-8F74B7D87F0B}"/>
          </ac:cxnSpMkLst>
        </pc:cxnChg>
      </pc:sldChg>
      <pc:sldChg chg="addSp delSp modSp mod">
        <pc:chgData name="Mary Ann Magadia" userId="1d9742bb-e3f4-43f2-905f-812d8d1d8b7c" providerId="ADAL" clId="{AC0FA4B5-8AAB-4AD3-94F9-CB256BDAEAC0}" dt="2023-06-11T11:37:44.761" v="407" actId="1076"/>
        <pc:sldMkLst>
          <pc:docMk/>
          <pc:sldMk cId="4087157323" sldId="257"/>
        </pc:sldMkLst>
        <pc:spChg chg="mod">
          <ac:chgData name="Mary Ann Magadia" userId="1d9742bb-e3f4-43f2-905f-812d8d1d8b7c" providerId="ADAL" clId="{AC0FA4B5-8AAB-4AD3-94F9-CB256BDAEAC0}" dt="2023-06-11T08:29:49.878" v="1" actId="26606"/>
          <ac:spMkLst>
            <pc:docMk/>
            <pc:sldMk cId="4087157323" sldId="257"/>
            <ac:spMk id="2" creationId="{1088F817-5F5B-B80A-4721-F56E1BB17AE6}"/>
          </ac:spMkLst>
        </pc:spChg>
        <pc:spChg chg="mod">
          <ac:chgData name="Mary Ann Magadia" userId="1d9742bb-e3f4-43f2-905f-812d8d1d8b7c" providerId="ADAL" clId="{AC0FA4B5-8AAB-4AD3-94F9-CB256BDAEAC0}" dt="2023-06-11T08:29:49.878" v="1" actId="26606"/>
          <ac:spMkLst>
            <pc:docMk/>
            <pc:sldMk cId="4087157323" sldId="257"/>
            <ac:spMk id="3" creationId="{DD3C4E0C-2F30-F1AA-0331-43927238A234}"/>
          </ac:spMkLst>
        </pc:spChg>
        <pc:spChg chg="del">
          <ac:chgData name="Mary Ann Magadia" userId="1d9742bb-e3f4-43f2-905f-812d8d1d8b7c" providerId="ADAL" clId="{AC0FA4B5-8AAB-4AD3-94F9-CB256BDAEAC0}" dt="2023-06-11T08:29:49.878" v="1" actId="26606"/>
          <ac:spMkLst>
            <pc:docMk/>
            <pc:sldMk cId="4087157323" sldId="257"/>
            <ac:spMk id="4" creationId="{C44187F6-547A-5E88-8C0C-1FC47689B118}"/>
          </ac:spMkLst>
        </pc:spChg>
        <pc:spChg chg="del">
          <ac:chgData name="Mary Ann Magadia" userId="1d9742bb-e3f4-43f2-905f-812d8d1d8b7c" providerId="ADAL" clId="{AC0FA4B5-8AAB-4AD3-94F9-CB256BDAEAC0}" dt="2023-06-11T08:29:49.878" v="1" actId="26606"/>
          <ac:spMkLst>
            <pc:docMk/>
            <pc:sldMk cId="4087157323" sldId="257"/>
            <ac:spMk id="9" creationId="{100EDD19-6802-4EC3-95CE-CFFAB042CFD6}"/>
          </ac:spMkLst>
        </pc:spChg>
        <pc:spChg chg="del">
          <ac:chgData name="Mary Ann Magadia" userId="1d9742bb-e3f4-43f2-905f-812d8d1d8b7c" providerId="ADAL" clId="{AC0FA4B5-8AAB-4AD3-94F9-CB256BDAEAC0}" dt="2023-06-11T08:29:49.878" v="1" actId="26606"/>
          <ac:spMkLst>
            <pc:docMk/>
            <pc:sldMk cId="4087157323" sldId="257"/>
            <ac:spMk id="11" creationId="{DB17E863-922E-4C26-BD64-E8FD41D28661}"/>
          </ac:spMkLst>
        </pc:spChg>
        <pc:spChg chg="add">
          <ac:chgData name="Mary Ann Magadia" userId="1d9742bb-e3f4-43f2-905f-812d8d1d8b7c" providerId="ADAL" clId="{AC0FA4B5-8AAB-4AD3-94F9-CB256BDAEAC0}" dt="2023-06-11T08:29:49.878" v="1" actId="26606"/>
          <ac:spMkLst>
            <pc:docMk/>
            <pc:sldMk cId="4087157323" sldId="257"/>
            <ac:spMk id="17" creationId="{AE2B703B-46F9-481A-A605-82E2A828C4FA}"/>
          </ac:spMkLst>
        </pc:spChg>
        <pc:spChg chg="add">
          <ac:chgData name="Mary Ann Magadia" userId="1d9742bb-e3f4-43f2-905f-812d8d1d8b7c" providerId="ADAL" clId="{AC0FA4B5-8AAB-4AD3-94F9-CB256BDAEAC0}" dt="2023-06-11T08:29:49.878" v="1" actId="26606"/>
          <ac:spMkLst>
            <pc:docMk/>
            <pc:sldMk cId="4087157323" sldId="257"/>
            <ac:spMk id="19" creationId="{F13BE4D7-0C3D-4906-B230-A1C5B4665CCF}"/>
          </ac:spMkLst>
        </pc:spChg>
        <pc:graphicFrameChg chg="add mod modGraphic">
          <ac:chgData name="Mary Ann Magadia" userId="1d9742bb-e3f4-43f2-905f-812d8d1d8b7c" providerId="ADAL" clId="{AC0FA4B5-8AAB-4AD3-94F9-CB256BDAEAC0}" dt="2023-06-11T11:37:44.761" v="407" actId="1076"/>
          <ac:graphicFrameMkLst>
            <pc:docMk/>
            <pc:sldMk cId="4087157323" sldId="257"/>
            <ac:graphicFrameMk id="13" creationId="{E348D363-896F-6B1A-0BA2-B3D1D6C673DD}"/>
          </ac:graphicFrameMkLst>
        </pc:graphicFrameChg>
      </pc:sldChg>
      <pc:sldChg chg="addSp delSp modSp mod">
        <pc:chgData name="Mary Ann Magadia" userId="1d9742bb-e3f4-43f2-905f-812d8d1d8b7c" providerId="ADAL" clId="{AC0FA4B5-8AAB-4AD3-94F9-CB256BDAEAC0}" dt="2023-06-11T11:36:11.893" v="401" actId="403"/>
        <pc:sldMkLst>
          <pc:docMk/>
          <pc:sldMk cId="2672294527" sldId="258"/>
        </pc:sldMkLst>
        <pc:spChg chg="mod">
          <ac:chgData name="Mary Ann Magadia" userId="1d9742bb-e3f4-43f2-905f-812d8d1d8b7c" providerId="ADAL" clId="{AC0FA4B5-8AAB-4AD3-94F9-CB256BDAEAC0}" dt="2023-06-11T08:30:05.455" v="2" actId="26606"/>
          <ac:spMkLst>
            <pc:docMk/>
            <pc:sldMk cId="2672294527" sldId="258"/>
            <ac:spMk id="2" creationId="{84E012F1-D9B5-4B42-41CA-44131937B162}"/>
          </ac:spMkLst>
        </pc:spChg>
        <pc:spChg chg="del">
          <ac:chgData name="Mary Ann Magadia" userId="1d9742bb-e3f4-43f2-905f-812d8d1d8b7c" providerId="ADAL" clId="{AC0FA4B5-8AAB-4AD3-94F9-CB256BDAEAC0}" dt="2023-06-11T08:30:05.455" v="2" actId="26606"/>
          <ac:spMkLst>
            <pc:docMk/>
            <pc:sldMk cId="2672294527" sldId="258"/>
            <ac:spMk id="4" creationId="{A21874BF-4F6D-7011-9DE3-C964B4C05FEC}"/>
          </ac:spMkLst>
        </pc:spChg>
        <pc:spChg chg="del">
          <ac:chgData name="Mary Ann Magadia" userId="1d9742bb-e3f4-43f2-905f-812d8d1d8b7c" providerId="ADAL" clId="{AC0FA4B5-8AAB-4AD3-94F9-CB256BDAEAC0}" dt="2023-06-11T08:30:05.455" v="2" actId="26606"/>
          <ac:spMkLst>
            <pc:docMk/>
            <pc:sldMk cId="2672294527" sldId="258"/>
            <ac:spMk id="9" creationId="{100EDD19-6802-4EC3-95CE-CFFAB042CFD6}"/>
          </ac:spMkLst>
        </pc:spChg>
        <pc:spChg chg="del">
          <ac:chgData name="Mary Ann Magadia" userId="1d9742bb-e3f4-43f2-905f-812d8d1d8b7c" providerId="ADAL" clId="{AC0FA4B5-8AAB-4AD3-94F9-CB256BDAEAC0}" dt="2023-06-11T08:30:05.455" v="2" actId="26606"/>
          <ac:spMkLst>
            <pc:docMk/>
            <pc:sldMk cId="2672294527" sldId="258"/>
            <ac:spMk id="11" creationId="{DB17E863-922E-4C26-BD64-E8FD41D28661}"/>
          </ac:spMkLst>
        </pc:spChg>
        <pc:spChg chg="add">
          <ac:chgData name="Mary Ann Magadia" userId="1d9742bb-e3f4-43f2-905f-812d8d1d8b7c" providerId="ADAL" clId="{AC0FA4B5-8AAB-4AD3-94F9-CB256BDAEAC0}" dt="2023-06-11T08:30:05.455" v="2" actId="26606"/>
          <ac:spMkLst>
            <pc:docMk/>
            <pc:sldMk cId="2672294527" sldId="258"/>
            <ac:spMk id="18" creationId="{D3E17859-C5F0-476F-A082-A4CB8841DB24}"/>
          </ac:spMkLst>
        </pc:spChg>
        <pc:spChg chg="add">
          <ac:chgData name="Mary Ann Magadia" userId="1d9742bb-e3f4-43f2-905f-812d8d1d8b7c" providerId="ADAL" clId="{AC0FA4B5-8AAB-4AD3-94F9-CB256BDAEAC0}" dt="2023-06-11T08:30:05.455" v="2" actId="26606"/>
          <ac:spMkLst>
            <pc:docMk/>
            <pc:sldMk cId="2672294527" sldId="258"/>
            <ac:spMk id="20" creationId="{70BEB1E7-2F88-40BC-B73D-42E5B6F80BFC}"/>
          </ac:spMkLst>
        </pc:spChg>
        <pc:spChg chg="add">
          <ac:chgData name="Mary Ann Magadia" userId="1d9742bb-e3f4-43f2-905f-812d8d1d8b7c" providerId="ADAL" clId="{AC0FA4B5-8AAB-4AD3-94F9-CB256BDAEAC0}" dt="2023-06-11T08:30:05.455" v="2" actId="26606"/>
          <ac:spMkLst>
            <pc:docMk/>
            <pc:sldMk cId="2672294527" sldId="258"/>
            <ac:spMk id="22" creationId="{A7B99495-F43F-4D80-A44F-2CB4764EB90B}"/>
          </ac:spMkLst>
        </pc:spChg>
        <pc:graphicFrameChg chg="add mod modGraphic">
          <ac:chgData name="Mary Ann Magadia" userId="1d9742bb-e3f4-43f2-905f-812d8d1d8b7c" providerId="ADAL" clId="{AC0FA4B5-8AAB-4AD3-94F9-CB256BDAEAC0}" dt="2023-06-11T11:36:11.893" v="401" actId="403"/>
          <ac:graphicFrameMkLst>
            <pc:docMk/>
            <pc:sldMk cId="2672294527" sldId="258"/>
            <ac:graphicFrameMk id="13" creationId="{0D0C3281-0AFB-9E1E-BDE2-DCDB702E9B1C}"/>
          </ac:graphicFrameMkLst>
        </pc:graphicFrameChg>
        <pc:picChg chg="add">
          <ac:chgData name="Mary Ann Magadia" userId="1d9742bb-e3f4-43f2-905f-812d8d1d8b7c" providerId="ADAL" clId="{AC0FA4B5-8AAB-4AD3-94F9-CB256BDAEAC0}" dt="2023-06-11T08:30:05.455" v="2" actId="26606"/>
          <ac:picMkLst>
            <pc:docMk/>
            <pc:sldMk cId="2672294527" sldId="258"/>
            <ac:picMk id="14" creationId="{87E2A9BE-1599-F6B6-1B09-5004B80A9D76}"/>
          </ac:picMkLst>
        </pc:picChg>
      </pc:sldChg>
      <pc:sldChg chg="addSp delSp modSp mod">
        <pc:chgData name="Mary Ann Magadia" userId="1d9742bb-e3f4-43f2-905f-812d8d1d8b7c" providerId="ADAL" clId="{AC0FA4B5-8AAB-4AD3-94F9-CB256BDAEAC0}" dt="2023-06-11T08:36:38.573" v="88" actId="403"/>
        <pc:sldMkLst>
          <pc:docMk/>
          <pc:sldMk cId="3270771491" sldId="259"/>
        </pc:sldMkLst>
        <pc:spChg chg="mod">
          <ac:chgData name="Mary Ann Magadia" userId="1d9742bb-e3f4-43f2-905f-812d8d1d8b7c" providerId="ADAL" clId="{AC0FA4B5-8AAB-4AD3-94F9-CB256BDAEAC0}" dt="2023-06-11T08:29:42.177" v="0" actId="26606"/>
          <ac:spMkLst>
            <pc:docMk/>
            <pc:sldMk cId="3270771491" sldId="259"/>
            <ac:spMk id="4" creationId="{E1869590-ED41-C49E-2066-D4318D35D2AC}"/>
          </ac:spMkLst>
        </pc:spChg>
        <pc:spChg chg="mod">
          <ac:chgData name="Mary Ann Magadia" userId="1d9742bb-e3f4-43f2-905f-812d8d1d8b7c" providerId="ADAL" clId="{AC0FA4B5-8AAB-4AD3-94F9-CB256BDAEAC0}" dt="2023-06-11T08:36:38.573" v="88" actId="403"/>
          <ac:spMkLst>
            <pc:docMk/>
            <pc:sldMk cId="3270771491" sldId="259"/>
            <ac:spMk id="5" creationId="{D71D0319-07D7-FFF2-D8A7-810ABBDA7CBF}"/>
          </ac:spMkLst>
        </pc:spChg>
        <pc:spChg chg="del">
          <ac:chgData name="Mary Ann Magadia" userId="1d9742bb-e3f4-43f2-905f-812d8d1d8b7c" providerId="ADAL" clId="{AC0FA4B5-8AAB-4AD3-94F9-CB256BDAEAC0}" dt="2023-06-11T08:29:42.177" v="0" actId="26606"/>
          <ac:spMkLst>
            <pc:docMk/>
            <pc:sldMk cId="3270771491" sldId="259"/>
            <ac:spMk id="10" creationId="{100EDD19-6802-4EC3-95CE-CFFAB042CFD6}"/>
          </ac:spMkLst>
        </pc:spChg>
        <pc:spChg chg="del">
          <ac:chgData name="Mary Ann Magadia" userId="1d9742bb-e3f4-43f2-905f-812d8d1d8b7c" providerId="ADAL" clId="{AC0FA4B5-8AAB-4AD3-94F9-CB256BDAEAC0}" dt="2023-06-11T08:29:42.177" v="0" actId="26606"/>
          <ac:spMkLst>
            <pc:docMk/>
            <pc:sldMk cId="3270771491" sldId="259"/>
            <ac:spMk id="12" creationId="{DB17E863-922E-4C26-BD64-E8FD41D28661}"/>
          </ac:spMkLst>
        </pc:spChg>
        <pc:spChg chg="add">
          <ac:chgData name="Mary Ann Magadia" userId="1d9742bb-e3f4-43f2-905f-812d8d1d8b7c" providerId="ADAL" clId="{AC0FA4B5-8AAB-4AD3-94F9-CB256BDAEAC0}" dt="2023-06-11T08:29:42.177" v="0" actId="26606"/>
          <ac:spMkLst>
            <pc:docMk/>
            <pc:sldMk cId="3270771491" sldId="259"/>
            <ac:spMk id="15" creationId="{2C61293E-6EBE-43EF-A52C-9BEBFD7679D4}"/>
          </ac:spMkLst>
        </pc:spChg>
        <pc:spChg chg="add">
          <ac:chgData name="Mary Ann Magadia" userId="1d9742bb-e3f4-43f2-905f-812d8d1d8b7c" providerId="ADAL" clId="{AC0FA4B5-8AAB-4AD3-94F9-CB256BDAEAC0}" dt="2023-06-11T08:29:42.177" v="0" actId="26606"/>
          <ac:spMkLst>
            <pc:docMk/>
            <pc:sldMk cId="3270771491" sldId="259"/>
            <ac:spMk id="17" creationId="{3FCFB1DE-0B7E-48CC-BA90-B2AB0889F9D6}"/>
          </ac:spMkLst>
        </pc:spChg>
        <pc:picChg chg="add">
          <ac:chgData name="Mary Ann Magadia" userId="1d9742bb-e3f4-43f2-905f-812d8d1d8b7c" providerId="ADAL" clId="{AC0FA4B5-8AAB-4AD3-94F9-CB256BDAEAC0}" dt="2023-06-11T08:29:42.177" v="0" actId="26606"/>
          <ac:picMkLst>
            <pc:docMk/>
            <pc:sldMk cId="3270771491" sldId="259"/>
            <ac:picMk id="16" creationId="{553B08B6-6CA7-A0F1-718E-4C1B95E5C113}"/>
          </ac:picMkLst>
        </pc:picChg>
      </pc:sldChg>
      <pc:sldChg chg="addSp delSp modSp mod">
        <pc:chgData name="Mary Ann Magadia" userId="1d9742bb-e3f4-43f2-905f-812d8d1d8b7c" providerId="ADAL" clId="{AC0FA4B5-8AAB-4AD3-94F9-CB256BDAEAC0}" dt="2023-06-11T08:33:20.617" v="52" actId="27636"/>
        <pc:sldMkLst>
          <pc:docMk/>
          <pc:sldMk cId="1220941575" sldId="260"/>
        </pc:sldMkLst>
        <pc:spChg chg="mod ord">
          <ac:chgData name="Mary Ann Magadia" userId="1d9742bb-e3f4-43f2-905f-812d8d1d8b7c" providerId="ADAL" clId="{AC0FA4B5-8AAB-4AD3-94F9-CB256BDAEAC0}" dt="2023-06-11T08:32:03.844" v="8" actId="26606"/>
          <ac:spMkLst>
            <pc:docMk/>
            <pc:sldMk cId="1220941575" sldId="260"/>
            <ac:spMk id="2" creationId="{399840BA-2DB3-9B18-7EE8-983D33A1BEF9}"/>
          </ac:spMkLst>
        </pc:spChg>
        <pc:spChg chg="mod">
          <ac:chgData name="Mary Ann Magadia" userId="1d9742bb-e3f4-43f2-905f-812d8d1d8b7c" providerId="ADAL" clId="{AC0FA4B5-8AAB-4AD3-94F9-CB256BDAEAC0}" dt="2023-06-11T08:33:15.250" v="47" actId="1076"/>
          <ac:spMkLst>
            <pc:docMk/>
            <pc:sldMk cId="1220941575" sldId="260"/>
            <ac:spMk id="4" creationId="{E1960A4A-60E9-6232-549E-8FD3125DDABD}"/>
          </ac:spMkLst>
        </pc:spChg>
        <pc:spChg chg="mod">
          <ac:chgData name="Mary Ann Magadia" userId="1d9742bb-e3f4-43f2-905f-812d8d1d8b7c" providerId="ADAL" clId="{AC0FA4B5-8AAB-4AD3-94F9-CB256BDAEAC0}" dt="2023-06-11T08:33:20.617" v="52" actId="27636"/>
          <ac:spMkLst>
            <pc:docMk/>
            <pc:sldMk cId="1220941575" sldId="260"/>
            <ac:spMk id="5" creationId="{6ABA8C1A-4502-E48F-E1B5-ECAE4B2E47F0}"/>
          </ac:spMkLst>
        </pc:spChg>
        <pc:spChg chg="add del">
          <ac:chgData name="Mary Ann Magadia" userId="1d9742bb-e3f4-43f2-905f-812d8d1d8b7c" providerId="ADAL" clId="{AC0FA4B5-8AAB-4AD3-94F9-CB256BDAEAC0}" dt="2023-06-11T08:32:03.844" v="8" actId="26606"/>
          <ac:spMkLst>
            <pc:docMk/>
            <pc:sldMk cId="1220941575" sldId="260"/>
            <ac:spMk id="10" creationId="{100EDD19-6802-4EC3-95CE-CFFAB042CFD6}"/>
          </ac:spMkLst>
        </pc:spChg>
        <pc:spChg chg="add del">
          <ac:chgData name="Mary Ann Magadia" userId="1d9742bb-e3f4-43f2-905f-812d8d1d8b7c" providerId="ADAL" clId="{AC0FA4B5-8AAB-4AD3-94F9-CB256BDAEAC0}" dt="2023-06-11T08:32:03.844" v="8" actId="26606"/>
          <ac:spMkLst>
            <pc:docMk/>
            <pc:sldMk cId="1220941575" sldId="260"/>
            <ac:spMk id="12" creationId="{DB17E863-922E-4C26-BD64-E8FD41D28661}"/>
          </ac:spMkLst>
        </pc:spChg>
        <pc:spChg chg="add del">
          <ac:chgData name="Mary Ann Magadia" userId="1d9742bb-e3f4-43f2-905f-812d8d1d8b7c" providerId="ADAL" clId="{AC0FA4B5-8AAB-4AD3-94F9-CB256BDAEAC0}" dt="2023-06-11T08:32:03.834" v="7" actId="26606"/>
          <ac:spMkLst>
            <pc:docMk/>
            <pc:sldMk cId="1220941575" sldId="260"/>
            <ac:spMk id="17" creationId="{D3E17859-C5F0-476F-A082-A4CB8841DB24}"/>
          </ac:spMkLst>
        </pc:spChg>
        <pc:spChg chg="add del">
          <ac:chgData name="Mary Ann Magadia" userId="1d9742bb-e3f4-43f2-905f-812d8d1d8b7c" providerId="ADAL" clId="{AC0FA4B5-8AAB-4AD3-94F9-CB256BDAEAC0}" dt="2023-06-11T08:32:03.834" v="7" actId="26606"/>
          <ac:spMkLst>
            <pc:docMk/>
            <pc:sldMk cId="1220941575" sldId="260"/>
            <ac:spMk id="19" creationId="{70BEB1E7-2F88-40BC-B73D-42E5B6F80BFC}"/>
          </ac:spMkLst>
        </pc:spChg>
        <pc:spChg chg="add del">
          <ac:chgData name="Mary Ann Magadia" userId="1d9742bb-e3f4-43f2-905f-812d8d1d8b7c" providerId="ADAL" clId="{AC0FA4B5-8AAB-4AD3-94F9-CB256BDAEAC0}" dt="2023-06-11T08:32:03.834" v="7" actId="26606"/>
          <ac:spMkLst>
            <pc:docMk/>
            <pc:sldMk cId="1220941575" sldId="260"/>
            <ac:spMk id="21" creationId="{A7B99495-F43F-4D80-A44F-2CB4764EB90B}"/>
          </ac:spMkLst>
        </pc:spChg>
        <pc:spChg chg="add">
          <ac:chgData name="Mary Ann Magadia" userId="1d9742bb-e3f4-43f2-905f-812d8d1d8b7c" providerId="ADAL" clId="{AC0FA4B5-8AAB-4AD3-94F9-CB256BDAEAC0}" dt="2023-06-11T08:32:03.844" v="8" actId="26606"/>
          <ac:spMkLst>
            <pc:docMk/>
            <pc:sldMk cId="1220941575" sldId="260"/>
            <ac:spMk id="23" creationId="{04812C46-200A-4DEB-A05E-3ED6C68C2387}"/>
          </ac:spMkLst>
        </pc:spChg>
        <pc:spChg chg="add">
          <ac:chgData name="Mary Ann Magadia" userId="1d9742bb-e3f4-43f2-905f-812d8d1d8b7c" providerId="ADAL" clId="{AC0FA4B5-8AAB-4AD3-94F9-CB256BDAEAC0}" dt="2023-06-11T08:32:03.844" v="8" actId="26606"/>
          <ac:spMkLst>
            <pc:docMk/>
            <pc:sldMk cId="1220941575" sldId="260"/>
            <ac:spMk id="24" creationId="{D1EA859B-E555-4109-94F3-6700E046E008}"/>
          </ac:spMkLst>
        </pc:spChg>
        <pc:picChg chg="add mod ord">
          <ac:chgData name="Mary Ann Magadia" userId="1d9742bb-e3f4-43f2-905f-812d8d1d8b7c" providerId="ADAL" clId="{AC0FA4B5-8AAB-4AD3-94F9-CB256BDAEAC0}" dt="2023-06-11T08:33:12.345" v="46" actId="1076"/>
          <ac:picMkLst>
            <pc:docMk/>
            <pc:sldMk cId="1220941575" sldId="260"/>
            <ac:picMk id="6" creationId="{BC93EFFC-245A-9EE0-AEA7-56DB717B3922}"/>
          </ac:picMkLst>
        </pc:picChg>
      </pc:sldChg>
      <pc:sldChg chg="addSp delSp modSp mod">
        <pc:chgData name="Mary Ann Magadia" userId="1d9742bb-e3f4-43f2-905f-812d8d1d8b7c" providerId="ADAL" clId="{AC0FA4B5-8AAB-4AD3-94F9-CB256BDAEAC0}" dt="2023-06-11T08:35:25.540" v="75" actId="403"/>
        <pc:sldMkLst>
          <pc:docMk/>
          <pc:sldMk cId="2253747676" sldId="261"/>
        </pc:sldMkLst>
        <pc:spChg chg="mod ord">
          <ac:chgData name="Mary Ann Magadia" userId="1d9742bb-e3f4-43f2-905f-812d8d1d8b7c" providerId="ADAL" clId="{AC0FA4B5-8AAB-4AD3-94F9-CB256BDAEAC0}" dt="2023-06-11T08:34:55.026" v="54" actId="26606"/>
          <ac:spMkLst>
            <pc:docMk/>
            <pc:sldMk cId="2253747676" sldId="261"/>
            <ac:spMk id="2" creationId="{27C207F0-2170-3019-9A83-862CD4A96C53}"/>
          </ac:spMkLst>
        </pc:spChg>
        <pc:spChg chg="mod">
          <ac:chgData name="Mary Ann Magadia" userId="1d9742bb-e3f4-43f2-905f-812d8d1d8b7c" providerId="ADAL" clId="{AC0FA4B5-8AAB-4AD3-94F9-CB256BDAEAC0}" dt="2023-06-11T08:34:55.026" v="54" actId="26606"/>
          <ac:spMkLst>
            <pc:docMk/>
            <pc:sldMk cId="2253747676" sldId="261"/>
            <ac:spMk id="4" creationId="{B433CDB6-3594-AAB5-A72A-238B864CED04}"/>
          </ac:spMkLst>
        </pc:spChg>
        <pc:spChg chg="mod">
          <ac:chgData name="Mary Ann Magadia" userId="1d9742bb-e3f4-43f2-905f-812d8d1d8b7c" providerId="ADAL" clId="{AC0FA4B5-8AAB-4AD3-94F9-CB256BDAEAC0}" dt="2023-06-11T08:35:25.540" v="75" actId="403"/>
          <ac:spMkLst>
            <pc:docMk/>
            <pc:sldMk cId="2253747676" sldId="261"/>
            <ac:spMk id="5" creationId="{3CB30711-1B6B-486F-4B90-C60B37A69C41}"/>
          </ac:spMkLst>
        </pc:spChg>
        <pc:spChg chg="del">
          <ac:chgData name="Mary Ann Magadia" userId="1d9742bb-e3f4-43f2-905f-812d8d1d8b7c" providerId="ADAL" clId="{AC0FA4B5-8AAB-4AD3-94F9-CB256BDAEAC0}" dt="2023-06-11T08:34:55.026" v="54" actId="26606"/>
          <ac:spMkLst>
            <pc:docMk/>
            <pc:sldMk cId="2253747676" sldId="261"/>
            <ac:spMk id="10" creationId="{100EDD19-6802-4EC3-95CE-CFFAB042CFD6}"/>
          </ac:spMkLst>
        </pc:spChg>
        <pc:spChg chg="del">
          <ac:chgData name="Mary Ann Magadia" userId="1d9742bb-e3f4-43f2-905f-812d8d1d8b7c" providerId="ADAL" clId="{AC0FA4B5-8AAB-4AD3-94F9-CB256BDAEAC0}" dt="2023-06-11T08:34:55.026" v="54" actId="26606"/>
          <ac:spMkLst>
            <pc:docMk/>
            <pc:sldMk cId="2253747676" sldId="261"/>
            <ac:spMk id="12" creationId="{DB17E863-922E-4C26-BD64-E8FD41D28661}"/>
          </ac:spMkLst>
        </pc:spChg>
        <pc:spChg chg="add">
          <ac:chgData name="Mary Ann Magadia" userId="1d9742bb-e3f4-43f2-905f-812d8d1d8b7c" providerId="ADAL" clId="{AC0FA4B5-8AAB-4AD3-94F9-CB256BDAEAC0}" dt="2023-06-11T08:34:55.026" v="54" actId="26606"/>
          <ac:spMkLst>
            <pc:docMk/>
            <pc:sldMk cId="2253747676" sldId="261"/>
            <ac:spMk id="17" creationId="{D009D6D5-DAC2-4A8B-A17A-E206B9012D09}"/>
          </ac:spMkLst>
        </pc:spChg>
        <pc:picChg chg="add mod">
          <ac:chgData name="Mary Ann Magadia" userId="1d9742bb-e3f4-43f2-905f-812d8d1d8b7c" providerId="ADAL" clId="{AC0FA4B5-8AAB-4AD3-94F9-CB256BDAEAC0}" dt="2023-06-11T08:34:55.026" v="54" actId="26606"/>
          <ac:picMkLst>
            <pc:docMk/>
            <pc:sldMk cId="2253747676" sldId="261"/>
            <ac:picMk id="3" creationId="{14575273-42DA-168B-0A3E-8032875945A3}"/>
          </ac:picMkLst>
        </pc:picChg>
      </pc:sldChg>
      <pc:sldChg chg="addSp delSp modSp mod">
        <pc:chgData name="Mary Ann Magadia" userId="1d9742bb-e3f4-43f2-905f-812d8d1d8b7c" providerId="ADAL" clId="{AC0FA4B5-8AAB-4AD3-94F9-CB256BDAEAC0}" dt="2023-06-11T08:51:06.564" v="197" actId="14100"/>
        <pc:sldMkLst>
          <pc:docMk/>
          <pc:sldMk cId="1093483221" sldId="262"/>
        </pc:sldMkLst>
        <pc:spChg chg="mod">
          <ac:chgData name="Mary Ann Magadia" userId="1d9742bb-e3f4-43f2-905f-812d8d1d8b7c" providerId="ADAL" clId="{AC0FA4B5-8AAB-4AD3-94F9-CB256BDAEAC0}" dt="2023-06-11T08:50:45.202" v="193" actId="113"/>
          <ac:spMkLst>
            <pc:docMk/>
            <pc:sldMk cId="1093483221" sldId="262"/>
            <ac:spMk id="4" creationId="{4BBBC2FC-BBAD-2361-0BF6-A5E3F0D43919}"/>
          </ac:spMkLst>
        </pc:spChg>
        <pc:spChg chg="mod">
          <ac:chgData name="Mary Ann Magadia" userId="1d9742bb-e3f4-43f2-905f-812d8d1d8b7c" providerId="ADAL" clId="{AC0FA4B5-8AAB-4AD3-94F9-CB256BDAEAC0}" dt="2023-06-11T08:51:06.564" v="197" actId="14100"/>
          <ac:spMkLst>
            <pc:docMk/>
            <pc:sldMk cId="1093483221" sldId="262"/>
            <ac:spMk id="5" creationId="{CD00BFFC-8C9F-60D3-B565-D458D58CE171}"/>
          </ac:spMkLst>
        </pc:spChg>
        <pc:spChg chg="del">
          <ac:chgData name="Mary Ann Magadia" userId="1d9742bb-e3f4-43f2-905f-812d8d1d8b7c" providerId="ADAL" clId="{AC0FA4B5-8AAB-4AD3-94F9-CB256BDAEAC0}" dt="2023-06-11T08:47:34.602" v="176" actId="26606"/>
          <ac:spMkLst>
            <pc:docMk/>
            <pc:sldMk cId="1093483221" sldId="262"/>
            <ac:spMk id="10" creationId="{100EDD19-6802-4EC3-95CE-CFFAB042CFD6}"/>
          </ac:spMkLst>
        </pc:spChg>
        <pc:spChg chg="del">
          <ac:chgData name="Mary Ann Magadia" userId="1d9742bb-e3f4-43f2-905f-812d8d1d8b7c" providerId="ADAL" clId="{AC0FA4B5-8AAB-4AD3-94F9-CB256BDAEAC0}" dt="2023-06-11T08:47:34.602" v="176" actId="26606"/>
          <ac:spMkLst>
            <pc:docMk/>
            <pc:sldMk cId="1093483221" sldId="262"/>
            <ac:spMk id="12" creationId="{DB17E863-922E-4C26-BD64-E8FD41D28661}"/>
          </ac:spMkLst>
        </pc:spChg>
        <pc:spChg chg="add">
          <ac:chgData name="Mary Ann Magadia" userId="1d9742bb-e3f4-43f2-905f-812d8d1d8b7c" providerId="ADAL" clId="{AC0FA4B5-8AAB-4AD3-94F9-CB256BDAEAC0}" dt="2023-06-11T08:47:34.602" v="176" actId="26606"/>
          <ac:spMkLst>
            <pc:docMk/>
            <pc:sldMk cId="1093483221" sldId="262"/>
            <ac:spMk id="19" creationId="{245A9F99-D9B1-4094-A2E2-B90AC1DB7B9C}"/>
          </ac:spMkLst>
        </pc:spChg>
        <pc:spChg chg="add">
          <ac:chgData name="Mary Ann Magadia" userId="1d9742bb-e3f4-43f2-905f-812d8d1d8b7c" providerId="ADAL" clId="{AC0FA4B5-8AAB-4AD3-94F9-CB256BDAEAC0}" dt="2023-06-11T08:47:34.602" v="176" actId="26606"/>
          <ac:spMkLst>
            <pc:docMk/>
            <pc:sldMk cId="1093483221" sldId="262"/>
            <ac:spMk id="21" creationId="{B7FAF607-473A-4A43-A23D-BBFF5C4117BB}"/>
          </ac:spMkLst>
        </pc:spChg>
        <pc:grpChg chg="add">
          <ac:chgData name="Mary Ann Magadia" userId="1d9742bb-e3f4-43f2-905f-812d8d1d8b7c" providerId="ADAL" clId="{AC0FA4B5-8AAB-4AD3-94F9-CB256BDAEAC0}" dt="2023-06-11T08:47:34.602" v="176" actId="26606"/>
          <ac:grpSpMkLst>
            <pc:docMk/>
            <pc:sldMk cId="1093483221" sldId="262"/>
            <ac:grpSpMk id="23" creationId="{C5F6476F-D303-44D3-B30F-1BA348F0F64A}"/>
          </ac:grpSpMkLst>
        </pc:grpChg>
        <pc:picChg chg="add mod">
          <ac:chgData name="Mary Ann Magadia" userId="1d9742bb-e3f4-43f2-905f-812d8d1d8b7c" providerId="ADAL" clId="{AC0FA4B5-8AAB-4AD3-94F9-CB256BDAEAC0}" dt="2023-06-11T08:50:53.837" v="195" actId="1076"/>
          <ac:picMkLst>
            <pc:docMk/>
            <pc:sldMk cId="1093483221" sldId="262"/>
            <ac:picMk id="16" creationId="{4E1A4D17-F6E2-7DE5-E3EF-4E913B6E3FEC}"/>
          </ac:picMkLst>
        </pc:picChg>
      </pc:sldChg>
      <pc:sldChg chg="addSp delSp modSp mod setClrOvrMap">
        <pc:chgData name="Mary Ann Magadia" userId="1d9742bb-e3f4-43f2-905f-812d8d1d8b7c" providerId="ADAL" clId="{AC0FA4B5-8AAB-4AD3-94F9-CB256BDAEAC0}" dt="2023-06-11T08:51:24.144" v="200" actId="26606"/>
        <pc:sldMkLst>
          <pc:docMk/>
          <pc:sldMk cId="1111816439" sldId="263"/>
        </pc:sldMkLst>
        <pc:spChg chg="mod">
          <ac:chgData name="Mary Ann Magadia" userId="1d9742bb-e3f4-43f2-905f-812d8d1d8b7c" providerId="ADAL" clId="{AC0FA4B5-8AAB-4AD3-94F9-CB256BDAEAC0}" dt="2023-06-11T08:51:24.144" v="200" actId="26606"/>
          <ac:spMkLst>
            <pc:docMk/>
            <pc:sldMk cId="1111816439" sldId="263"/>
            <ac:spMk id="2" creationId="{CA4131A3-DA18-719A-795D-D8C89B5D2CE8}"/>
          </ac:spMkLst>
        </pc:spChg>
        <pc:spChg chg="mod">
          <ac:chgData name="Mary Ann Magadia" userId="1d9742bb-e3f4-43f2-905f-812d8d1d8b7c" providerId="ADAL" clId="{AC0FA4B5-8AAB-4AD3-94F9-CB256BDAEAC0}" dt="2023-06-11T08:51:24.144" v="200" actId="26606"/>
          <ac:spMkLst>
            <pc:docMk/>
            <pc:sldMk cId="1111816439" sldId="263"/>
            <ac:spMk id="4" creationId="{DA1B8448-825A-EA98-5463-82E9BC7E222F}"/>
          </ac:spMkLst>
        </pc:spChg>
        <pc:spChg chg="add del">
          <ac:chgData name="Mary Ann Magadia" userId="1d9742bb-e3f4-43f2-905f-812d8d1d8b7c" providerId="ADAL" clId="{AC0FA4B5-8AAB-4AD3-94F9-CB256BDAEAC0}" dt="2023-06-11T08:51:24.144" v="200" actId="26606"/>
          <ac:spMkLst>
            <pc:docMk/>
            <pc:sldMk cId="1111816439" sldId="263"/>
            <ac:spMk id="5" creationId="{6C1C8B7D-A6A2-3CC8-34CC-E35BAC914B3A}"/>
          </ac:spMkLst>
        </pc:spChg>
        <pc:spChg chg="add del">
          <ac:chgData name="Mary Ann Magadia" userId="1d9742bb-e3f4-43f2-905f-812d8d1d8b7c" providerId="ADAL" clId="{AC0FA4B5-8AAB-4AD3-94F9-CB256BDAEAC0}" dt="2023-06-11T08:51:24.144" v="200" actId="26606"/>
          <ac:spMkLst>
            <pc:docMk/>
            <pc:sldMk cId="1111816439" sldId="263"/>
            <ac:spMk id="10" creationId="{100EDD19-6802-4EC3-95CE-CFFAB042CFD6}"/>
          </ac:spMkLst>
        </pc:spChg>
        <pc:spChg chg="add del">
          <ac:chgData name="Mary Ann Magadia" userId="1d9742bb-e3f4-43f2-905f-812d8d1d8b7c" providerId="ADAL" clId="{AC0FA4B5-8AAB-4AD3-94F9-CB256BDAEAC0}" dt="2023-06-11T08:51:24.144" v="200" actId="26606"/>
          <ac:spMkLst>
            <pc:docMk/>
            <pc:sldMk cId="1111816439" sldId="263"/>
            <ac:spMk id="12" creationId="{DB17E863-922E-4C26-BD64-E8FD41D28661}"/>
          </ac:spMkLst>
        </pc:spChg>
        <pc:spChg chg="add del">
          <ac:chgData name="Mary Ann Magadia" userId="1d9742bb-e3f4-43f2-905f-812d8d1d8b7c" providerId="ADAL" clId="{AC0FA4B5-8AAB-4AD3-94F9-CB256BDAEAC0}" dt="2023-06-11T08:51:24.087" v="199" actId="26606"/>
          <ac:spMkLst>
            <pc:docMk/>
            <pc:sldMk cId="1111816439" sldId="263"/>
            <ac:spMk id="19" creationId="{B50AB553-2A96-4A92-96F2-93548E096954}"/>
          </ac:spMkLst>
        </pc:spChg>
        <pc:spChg chg="add">
          <ac:chgData name="Mary Ann Magadia" userId="1d9742bb-e3f4-43f2-905f-812d8d1d8b7c" providerId="ADAL" clId="{AC0FA4B5-8AAB-4AD3-94F9-CB256BDAEAC0}" dt="2023-06-11T08:51:24.144" v="200" actId="26606"/>
          <ac:spMkLst>
            <pc:docMk/>
            <pc:sldMk cId="1111816439" sldId="263"/>
            <ac:spMk id="21" creationId="{9228552E-C8B1-4A80-8448-0787CE0FC704}"/>
          </ac:spMkLst>
        </pc:spChg>
        <pc:graphicFrameChg chg="add del">
          <ac:chgData name="Mary Ann Magadia" userId="1d9742bb-e3f4-43f2-905f-812d8d1d8b7c" providerId="ADAL" clId="{AC0FA4B5-8AAB-4AD3-94F9-CB256BDAEAC0}" dt="2023-06-11T08:51:24.087" v="199" actId="26606"/>
          <ac:graphicFrameMkLst>
            <pc:docMk/>
            <pc:sldMk cId="1111816439" sldId="263"/>
            <ac:graphicFrameMk id="14" creationId="{97228AED-D85C-29DF-656A-DCBF58D0C8F7}"/>
          </ac:graphicFrameMkLst>
        </pc:graphicFrameChg>
        <pc:graphicFrameChg chg="add">
          <ac:chgData name="Mary Ann Magadia" userId="1d9742bb-e3f4-43f2-905f-812d8d1d8b7c" providerId="ADAL" clId="{AC0FA4B5-8AAB-4AD3-94F9-CB256BDAEAC0}" dt="2023-06-11T08:51:24.144" v="200" actId="26606"/>
          <ac:graphicFrameMkLst>
            <pc:docMk/>
            <pc:sldMk cId="1111816439" sldId="263"/>
            <ac:graphicFrameMk id="23" creationId="{3E5EA30F-616B-1611-F743-02A88C7B33FE}"/>
          </ac:graphicFrameMkLst>
        </pc:graphicFrameChg>
        <pc:picChg chg="add del">
          <ac:chgData name="Mary Ann Magadia" userId="1d9742bb-e3f4-43f2-905f-812d8d1d8b7c" providerId="ADAL" clId="{AC0FA4B5-8AAB-4AD3-94F9-CB256BDAEAC0}" dt="2023-06-11T08:51:24.087" v="199" actId="26606"/>
          <ac:picMkLst>
            <pc:docMk/>
            <pc:sldMk cId="1111816439" sldId="263"/>
            <ac:picMk id="15" creationId="{B2802C60-C98D-4AB9-D7B1-F42EAEF4E9B0}"/>
          </ac:picMkLst>
        </pc:picChg>
        <pc:picChg chg="add">
          <ac:chgData name="Mary Ann Magadia" userId="1d9742bb-e3f4-43f2-905f-812d8d1d8b7c" providerId="ADAL" clId="{AC0FA4B5-8AAB-4AD3-94F9-CB256BDAEAC0}" dt="2023-06-11T08:51:24.144" v="200" actId="26606"/>
          <ac:picMkLst>
            <pc:docMk/>
            <pc:sldMk cId="1111816439" sldId="263"/>
            <ac:picMk id="22" creationId="{55E34A52-44DB-1B20-0E9F-531852F038F6}"/>
          </ac:picMkLst>
        </pc:picChg>
      </pc:sldChg>
      <pc:sldChg chg="addSp delSp modSp mod">
        <pc:chgData name="Mary Ann Magadia" userId="1d9742bb-e3f4-43f2-905f-812d8d1d8b7c" providerId="ADAL" clId="{AC0FA4B5-8AAB-4AD3-94F9-CB256BDAEAC0}" dt="2023-06-11T11:26:04.207" v="347" actId="1035"/>
        <pc:sldMkLst>
          <pc:docMk/>
          <pc:sldMk cId="3598929" sldId="264"/>
        </pc:sldMkLst>
        <pc:spChg chg="mod ord">
          <ac:chgData name="Mary Ann Magadia" userId="1d9742bb-e3f4-43f2-905f-812d8d1d8b7c" providerId="ADAL" clId="{AC0FA4B5-8AAB-4AD3-94F9-CB256BDAEAC0}" dt="2023-06-11T09:00:45.069" v="205" actId="26606"/>
          <ac:spMkLst>
            <pc:docMk/>
            <pc:sldMk cId="3598929" sldId="264"/>
            <ac:spMk id="2" creationId="{0CAA5E44-74A4-19CA-184A-2E9DCD622069}"/>
          </ac:spMkLst>
        </pc:spChg>
        <pc:spChg chg="mod">
          <ac:chgData name="Mary Ann Magadia" userId="1d9742bb-e3f4-43f2-905f-812d8d1d8b7c" providerId="ADAL" clId="{AC0FA4B5-8AAB-4AD3-94F9-CB256BDAEAC0}" dt="2023-06-11T11:26:04.207" v="347" actId="1035"/>
          <ac:spMkLst>
            <pc:docMk/>
            <pc:sldMk cId="3598929" sldId="264"/>
            <ac:spMk id="4" creationId="{610FC336-B2A7-9D4B-93CD-F08C1CF7BEE2}"/>
          </ac:spMkLst>
        </pc:spChg>
        <pc:spChg chg="mod">
          <ac:chgData name="Mary Ann Magadia" userId="1d9742bb-e3f4-43f2-905f-812d8d1d8b7c" providerId="ADAL" clId="{AC0FA4B5-8AAB-4AD3-94F9-CB256BDAEAC0}" dt="2023-06-11T11:26:04.207" v="347" actId="1035"/>
          <ac:spMkLst>
            <pc:docMk/>
            <pc:sldMk cId="3598929" sldId="264"/>
            <ac:spMk id="5" creationId="{3366BC75-95FD-CB11-AAB4-5C2D3B077F59}"/>
          </ac:spMkLst>
        </pc:spChg>
        <pc:spChg chg="del">
          <ac:chgData name="Mary Ann Magadia" userId="1d9742bb-e3f4-43f2-905f-812d8d1d8b7c" providerId="ADAL" clId="{AC0FA4B5-8AAB-4AD3-94F9-CB256BDAEAC0}" dt="2023-06-11T09:00:18.801" v="203" actId="26606"/>
          <ac:spMkLst>
            <pc:docMk/>
            <pc:sldMk cId="3598929" sldId="264"/>
            <ac:spMk id="10" creationId="{100EDD19-6802-4EC3-95CE-CFFAB042CFD6}"/>
          </ac:spMkLst>
        </pc:spChg>
        <pc:spChg chg="del">
          <ac:chgData name="Mary Ann Magadia" userId="1d9742bb-e3f4-43f2-905f-812d8d1d8b7c" providerId="ADAL" clId="{AC0FA4B5-8AAB-4AD3-94F9-CB256BDAEAC0}" dt="2023-06-11T09:00:18.801" v="203" actId="26606"/>
          <ac:spMkLst>
            <pc:docMk/>
            <pc:sldMk cId="3598929" sldId="264"/>
            <ac:spMk id="12" creationId="{DB17E863-922E-4C26-BD64-E8FD41D28661}"/>
          </ac:spMkLst>
        </pc:spChg>
        <pc:spChg chg="add del">
          <ac:chgData name="Mary Ann Magadia" userId="1d9742bb-e3f4-43f2-905f-812d8d1d8b7c" providerId="ADAL" clId="{AC0FA4B5-8AAB-4AD3-94F9-CB256BDAEAC0}" dt="2023-06-11T09:00:45.069" v="205" actId="26606"/>
          <ac:spMkLst>
            <pc:docMk/>
            <pc:sldMk cId="3598929" sldId="264"/>
            <ac:spMk id="17" creationId="{A0FD1A8D-9883-4F29-9F47-188D4563C833}"/>
          </ac:spMkLst>
        </pc:spChg>
        <pc:spChg chg="add del">
          <ac:chgData name="Mary Ann Magadia" userId="1d9742bb-e3f4-43f2-905f-812d8d1d8b7c" providerId="ADAL" clId="{AC0FA4B5-8AAB-4AD3-94F9-CB256BDAEAC0}" dt="2023-06-11T09:00:45.069" v="205" actId="26606"/>
          <ac:spMkLst>
            <pc:docMk/>
            <pc:sldMk cId="3598929" sldId="264"/>
            <ac:spMk id="19" creationId="{BF28A56E-4878-4600-B943-6EE54E2E6AF8}"/>
          </ac:spMkLst>
        </pc:spChg>
        <pc:spChg chg="add">
          <ac:chgData name="Mary Ann Magadia" userId="1d9742bb-e3f4-43f2-905f-812d8d1d8b7c" providerId="ADAL" clId="{AC0FA4B5-8AAB-4AD3-94F9-CB256BDAEAC0}" dt="2023-06-11T09:00:45.069" v="205" actId="26606"/>
          <ac:spMkLst>
            <pc:docMk/>
            <pc:sldMk cId="3598929" sldId="264"/>
            <ac:spMk id="24" creationId="{638B61BD-0EE1-4D29-B894-126CD61C5DED}"/>
          </ac:spMkLst>
        </pc:spChg>
        <pc:spChg chg="add">
          <ac:chgData name="Mary Ann Magadia" userId="1d9742bb-e3f4-43f2-905f-812d8d1d8b7c" providerId="ADAL" clId="{AC0FA4B5-8AAB-4AD3-94F9-CB256BDAEAC0}" dt="2023-06-11T09:00:45.069" v="205" actId="26606"/>
          <ac:spMkLst>
            <pc:docMk/>
            <pc:sldMk cId="3598929" sldId="264"/>
            <ac:spMk id="26" creationId="{BBC14DD5-C584-4158-BF76-ECE3C6DB48AD}"/>
          </ac:spMkLst>
        </pc:spChg>
        <pc:picChg chg="add mod ord">
          <ac:chgData name="Mary Ann Magadia" userId="1d9742bb-e3f4-43f2-905f-812d8d1d8b7c" providerId="ADAL" clId="{AC0FA4B5-8AAB-4AD3-94F9-CB256BDAEAC0}" dt="2023-06-11T09:00:45.069" v="205" actId="26606"/>
          <ac:picMkLst>
            <pc:docMk/>
            <pc:sldMk cId="3598929" sldId="264"/>
            <ac:picMk id="6" creationId="{06FDE617-CAC2-DD9A-35C9-BF6847DAD400}"/>
          </ac:picMkLst>
        </pc:picChg>
        <pc:picChg chg="add mod ord">
          <ac:chgData name="Mary Ann Magadia" userId="1d9742bb-e3f4-43f2-905f-812d8d1d8b7c" providerId="ADAL" clId="{AC0FA4B5-8AAB-4AD3-94F9-CB256BDAEAC0}" dt="2023-06-11T09:00:45.069" v="205" actId="26606"/>
          <ac:picMkLst>
            <pc:docMk/>
            <pc:sldMk cId="3598929" sldId="264"/>
            <ac:picMk id="8" creationId="{64710786-982B-7CE0-E600-4127E758B0CD}"/>
          </ac:picMkLst>
        </pc:picChg>
        <pc:picChg chg="add mod">
          <ac:chgData name="Mary Ann Magadia" userId="1d9742bb-e3f4-43f2-905f-812d8d1d8b7c" providerId="ADAL" clId="{AC0FA4B5-8AAB-4AD3-94F9-CB256BDAEAC0}" dt="2023-06-11T09:00:45.069" v="205" actId="26606"/>
          <ac:picMkLst>
            <pc:docMk/>
            <pc:sldMk cId="3598929" sldId="264"/>
            <ac:picMk id="11" creationId="{AB3BE57C-C232-BC3D-710B-772CD8A4CA68}"/>
          </ac:picMkLst>
        </pc:picChg>
      </pc:sldChg>
      <pc:sldChg chg="addSp delSp modSp mod">
        <pc:chgData name="Mary Ann Magadia" userId="1d9742bb-e3f4-43f2-905f-812d8d1d8b7c" providerId="ADAL" clId="{AC0FA4B5-8AAB-4AD3-94F9-CB256BDAEAC0}" dt="2023-06-11T11:13:21.393" v="247" actId="14100"/>
        <pc:sldMkLst>
          <pc:docMk/>
          <pc:sldMk cId="4288824183" sldId="265"/>
        </pc:sldMkLst>
        <pc:spChg chg="mod ord">
          <ac:chgData name="Mary Ann Magadia" userId="1d9742bb-e3f4-43f2-905f-812d8d1d8b7c" providerId="ADAL" clId="{AC0FA4B5-8AAB-4AD3-94F9-CB256BDAEAC0}" dt="2023-06-11T11:13:04.437" v="243" actId="26606"/>
          <ac:spMkLst>
            <pc:docMk/>
            <pc:sldMk cId="4288824183" sldId="265"/>
            <ac:spMk id="2" creationId="{1FEB8C78-32D5-5F03-3360-BC5ECC600092}"/>
          </ac:spMkLst>
        </pc:spChg>
        <pc:spChg chg="mod">
          <ac:chgData name="Mary Ann Magadia" userId="1d9742bb-e3f4-43f2-905f-812d8d1d8b7c" providerId="ADAL" clId="{AC0FA4B5-8AAB-4AD3-94F9-CB256BDAEAC0}" dt="2023-06-11T11:13:17.775" v="245" actId="1076"/>
          <ac:spMkLst>
            <pc:docMk/>
            <pc:sldMk cId="4288824183" sldId="265"/>
            <ac:spMk id="4" creationId="{65EECE6F-0135-45B3-CF3B-2C9CC87603D4}"/>
          </ac:spMkLst>
        </pc:spChg>
        <pc:spChg chg="mod ord">
          <ac:chgData name="Mary Ann Magadia" userId="1d9742bb-e3f4-43f2-905f-812d8d1d8b7c" providerId="ADAL" clId="{AC0FA4B5-8AAB-4AD3-94F9-CB256BDAEAC0}" dt="2023-06-11T11:13:21.393" v="247" actId="14100"/>
          <ac:spMkLst>
            <pc:docMk/>
            <pc:sldMk cId="4288824183" sldId="265"/>
            <ac:spMk id="5" creationId="{14D42D6A-6C05-BA36-799C-E0281C0484AF}"/>
          </ac:spMkLst>
        </pc:spChg>
        <pc:spChg chg="del">
          <ac:chgData name="Mary Ann Magadia" userId="1d9742bb-e3f4-43f2-905f-812d8d1d8b7c" providerId="ADAL" clId="{AC0FA4B5-8AAB-4AD3-94F9-CB256BDAEAC0}" dt="2023-06-11T11:12:02.228" v="225" actId="26606"/>
          <ac:spMkLst>
            <pc:docMk/>
            <pc:sldMk cId="4288824183" sldId="265"/>
            <ac:spMk id="10" creationId="{100EDD19-6802-4EC3-95CE-CFFAB042CFD6}"/>
          </ac:spMkLst>
        </pc:spChg>
        <pc:spChg chg="del">
          <ac:chgData name="Mary Ann Magadia" userId="1d9742bb-e3f4-43f2-905f-812d8d1d8b7c" providerId="ADAL" clId="{AC0FA4B5-8AAB-4AD3-94F9-CB256BDAEAC0}" dt="2023-06-11T11:12:02.228" v="225" actId="26606"/>
          <ac:spMkLst>
            <pc:docMk/>
            <pc:sldMk cId="4288824183" sldId="265"/>
            <ac:spMk id="12" creationId="{DB17E863-922E-4C26-BD64-E8FD41D28661}"/>
          </ac:spMkLst>
        </pc:spChg>
        <pc:spChg chg="add del">
          <ac:chgData name="Mary Ann Magadia" userId="1d9742bb-e3f4-43f2-905f-812d8d1d8b7c" providerId="ADAL" clId="{AC0FA4B5-8AAB-4AD3-94F9-CB256BDAEAC0}" dt="2023-06-11T11:13:04.437" v="243" actId="26606"/>
          <ac:spMkLst>
            <pc:docMk/>
            <pc:sldMk cId="4288824183" sldId="265"/>
            <ac:spMk id="17" creationId="{327D73B4-9F5C-4A64-A179-51B9500CB8B5}"/>
          </ac:spMkLst>
        </pc:spChg>
        <pc:spChg chg="add del">
          <ac:chgData name="Mary Ann Magadia" userId="1d9742bb-e3f4-43f2-905f-812d8d1d8b7c" providerId="ADAL" clId="{AC0FA4B5-8AAB-4AD3-94F9-CB256BDAEAC0}" dt="2023-06-11T11:13:04.437" v="243" actId="26606"/>
          <ac:spMkLst>
            <pc:docMk/>
            <pc:sldMk cId="4288824183" sldId="265"/>
            <ac:spMk id="19" creationId="{5841E0DD-1BA7-47EA-92C1-DFCD469D043C}"/>
          </ac:spMkLst>
        </pc:spChg>
        <pc:spChg chg="add del">
          <ac:chgData name="Mary Ann Magadia" userId="1d9742bb-e3f4-43f2-905f-812d8d1d8b7c" providerId="ADAL" clId="{AC0FA4B5-8AAB-4AD3-94F9-CB256BDAEAC0}" dt="2023-06-11T11:13:04.437" v="243" actId="26606"/>
          <ac:spMkLst>
            <pc:docMk/>
            <pc:sldMk cId="4288824183" sldId="265"/>
            <ac:spMk id="21" creationId="{6CB927A4-E432-4310-9CD5-E89FF5063179}"/>
          </ac:spMkLst>
        </pc:spChg>
        <pc:spChg chg="add del">
          <ac:chgData name="Mary Ann Magadia" userId="1d9742bb-e3f4-43f2-905f-812d8d1d8b7c" providerId="ADAL" clId="{AC0FA4B5-8AAB-4AD3-94F9-CB256BDAEAC0}" dt="2023-06-11T11:13:04.437" v="243" actId="26606"/>
          <ac:spMkLst>
            <pc:docMk/>
            <pc:sldMk cId="4288824183" sldId="265"/>
            <ac:spMk id="23" creationId="{8D3BEFDA-0C8B-4C24-AF49-B7E58C98DB64}"/>
          </ac:spMkLst>
        </pc:spChg>
        <pc:spChg chg="add del">
          <ac:chgData name="Mary Ann Magadia" userId="1d9742bb-e3f4-43f2-905f-812d8d1d8b7c" providerId="ADAL" clId="{AC0FA4B5-8AAB-4AD3-94F9-CB256BDAEAC0}" dt="2023-06-11T11:13:04.437" v="243" actId="26606"/>
          <ac:spMkLst>
            <pc:docMk/>
            <pc:sldMk cId="4288824183" sldId="265"/>
            <ac:spMk id="25" creationId="{7400EEA6-B330-4DBC-A821-469627E96203}"/>
          </ac:spMkLst>
        </pc:spChg>
        <pc:spChg chg="add del">
          <ac:chgData name="Mary Ann Magadia" userId="1d9742bb-e3f4-43f2-905f-812d8d1d8b7c" providerId="ADAL" clId="{AC0FA4B5-8AAB-4AD3-94F9-CB256BDAEAC0}" dt="2023-06-11T11:13:04.437" v="243" actId="26606"/>
          <ac:spMkLst>
            <pc:docMk/>
            <pc:sldMk cId="4288824183" sldId="265"/>
            <ac:spMk id="27" creationId="{1453BF6C-B012-48B7-B4E8-6D7AC7C27D02}"/>
          </ac:spMkLst>
        </pc:spChg>
        <pc:spChg chg="add del">
          <ac:chgData name="Mary Ann Magadia" userId="1d9742bb-e3f4-43f2-905f-812d8d1d8b7c" providerId="ADAL" clId="{AC0FA4B5-8AAB-4AD3-94F9-CB256BDAEAC0}" dt="2023-06-11T11:13:04.437" v="243" actId="26606"/>
          <ac:spMkLst>
            <pc:docMk/>
            <pc:sldMk cId="4288824183" sldId="265"/>
            <ac:spMk id="29" creationId="{E3020543-B24B-4EC4-8FFC-8DD88EEA91A8}"/>
          </ac:spMkLst>
        </pc:spChg>
        <pc:spChg chg="add">
          <ac:chgData name="Mary Ann Magadia" userId="1d9742bb-e3f4-43f2-905f-812d8d1d8b7c" providerId="ADAL" clId="{AC0FA4B5-8AAB-4AD3-94F9-CB256BDAEAC0}" dt="2023-06-11T11:13:04.437" v="243" actId="26606"/>
          <ac:spMkLst>
            <pc:docMk/>
            <pc:sldMk cId="4288824183" sldId="265"/>
            <ac:spMk id="36" creationId="{9E9F2A28-69A3-4945-B6B6-C2E4A6C55373}"/>
          </ac:spMkLst>
        </pc:spChg>
        <pc:spChg chg="add">
          <ac:chgData name="Mary Ann Magadia" userId="1d9742bb-e3f4-43f2-905f-812d8d1d8b7c" providerId="ADAL" clId="{AC0FA4B5-8AAB-4AD3-94F9-CB256BDAEAC0}" dt="2023-06-11T11:13:04.437" v="243" actId="26606"/>
          <ac:spMkLst>
            <pc:docMk/>
            <pc:sldMk cId="4288824183" sldId="265"/>
            <ac:spMk id="38" creationId="{CB147A70-DC29-4DDF-A34C-2B82C6E2295E}"/>
          </ac:spMkLst>
        </pc:spChg>
        <pc:spChg chg="add">
          <ac:chgData name="Mary Ann Magadia" userId="1d9742bb-e3f4-43f2-905f-812d8d1d8b7c" providerId="ADAL" clId="{AC0FA4B5-8AAB-4AD3-94F9-CB256BDAEAC0}" dt="2023-06-11T11:13:04.437" v="243" actId="26606"/>
          <ac:spMkLst>
            <pc:docMk/>
            <pc:sldMk cId="4288824183" sldId="265"/>
            <ac:spMk id="40" creationId="{3B438362-1E1E-4C62-A99E-4134CB16366C}"/>
          </ac:spMkLst>
        </pc:spChg>
        <pc:spChg chg="add">
          <ac:chgData name="Mary Ann Magadia" userId="1d9742bb-e3f4-43f2-905f-812d8d1d8b7c" providerId="ADAL" clId="{AC0FA4B5-8AAB-4AD3-94F9-CB256BDAEAC0}" dt="2023-06-11T11:13:04.437" v="243" actId="26606"/>
          <ac:spMkLst>
            <pc:docMk/>
            <pc:sldMk cId="4288824183" sldId="265"/>
            <ac:spMk id="42" creationId="{6C077334-5571-4B83-A83E-4CCCFA7B5E8A}"/>
          </ac:spMkLst>
        </pc:spChg>
        <pc:spChg chg="add">
          <ac:chgData name="Mary Ann Magadia" userId="1d9742bb-e3f4-43f2-905f-812d8d1d8b7c" providerId="ADAL" clId="{AC0FA4B5-8AAB-4AD3-94F9-CB256BDAEAC0}" dt="2023-06-11T11:13:04.437" v="243" actId="26606"/>
          <ac:spMkLst>
            <pc:docMk/>
            <pc:sldMk cId="4288824183" sldId="265"/>
            <ac:spMk id="44" creationId="{4D3DC50D-CA0F-48F9-B17E-20D8669AA4E0}"/>
          </ac:spMkLst>
        </pc:spChg>
        <pc:spChg chg="add">
          <ac:chgData name="Mary Ann Magadia" userId="1d9742bb-e3f4-43f2-905f-812d8d1d8b7c" providerId="ADAL" clId="{AC0FA4B5-8AAB-4AD3-94F9-CB256BDAEAC0}" dt="2023-06-11T11:13:04.437" v="243" actId="26606"/>
          <ac:spMkLst>
            <pc:docMk/>
            <pc:sldMk cId="4288824183" sldId="265"/>
            <ac:spMk id="46" creationId="{D1B80E9C-CF8A-440B-B8F5-54BF121BF458}"/>
          </ac:spMkLst>
        </pc:spChg>
        <pc:picChg chg="add mod ord">
          <ac:chgData name="Mary Ann Magadia" userId="1d9742bb-e3f4-43f2-905f-812d8d1d8b7c" providerId="ADAL" clId="{AC0FA4B5-8AAB-4AD3-94F9-CB256BDAEAC0}" dt="2023-06-11T11:13:04.437" v="243" actId="26606"/>
          <ac:picMkLst>
            <pc:docMk/>
            <pc:sldMk cId="4288824183" sldId="265"/>
            <ac:picMk id="6" creationId="{FA249AD3-65D1-CA10-4608-9047656323F8}"/>
          </ac:picMkLst>
        </pc:picChg>
        <pc:picChg chg="add mod">
          <ac:chgData name="Mary Ann Magadia" userId="1d9742bb-e3f4-43f2-905f-812d8d1d8b7c" providerId="ADAL" clId="{AC0FA4B5-8AAB-4AD3-94F9-CB256BDAEAC0}" dt="2023-06-11T11:13:04.437" v="243" actId="26606"/>
          <ac:picMkLst>
            <pc:docMk/>
            <pc:sldMk cId="4288824183" sldId="265"/>
            <ac:picMk id="8" creationId="{1AA924D9-5697-6D7D-B3C8-E972E28172E8}"/>
          </ac:picMkLst>
        </pc:picChg>
        <pc:picChg chg="add mod ord">
          <ac:chgData name="Mary Ann Magadia" userId="1d9742bb-e3f4-43f2-905f-812d8d1d8b7c" providerId="ADAL" clId="{AC0FA4B5-8AAB-4AD3-94F9-CB256BDAEAC0}" dt="2023-06-11T11:13:04.437" v="243" actId="26606"/>
          <ac:picMkLst>
            <pc:docMk/>
            <pc:sldMk cId="4288824183" sldId="265"/>
            <ac:picMk id="11" creationId="{0EA29A97-6884-6D9D-33D8-FE7E1250E9A9}"/>
          </ac:picMkLst>
        </pc:picChg>
        <pc:cxnChg chg="add del">
          <ac:chgData name="Mary Ann Magadia" userId="1d9742bb-e3f4-43f2-905f-812d8d1d8b7c" providerId="ADAL" clId="{AC0FA4B5-8AAB-4AD3-94F9-CB256BDAEAC0}" dt="2023-06-11T11:13:04.437" v="243" actId="26606"/>
          <ac:cxnSpMkLst>
            <pc:docMk/>
            <pc:sldMk cId="4288824183" sldId="265"/>
            <ac:cxnSpMk id="31" creationId="{C49DA8F6-BCC1-4447-B54C-57856834B94B}"/>
          </ac:cxnSpMkLst>
        </pc:cxnChg>
      </pc:sldChg>
      <pc:sldChg chg="delSp modSp mod">
        <pc:chgData name="Mary Ann Magadia" userId="1d9742bb-e3f4-43f2-905f-812d8d1d8b7c" providerId="ADAL" clId="{AC0FA4B5-8AAB-4AD3-94F9-CB256BDAEAC0}" dt="2023-06-11T11:14:12.587" v="255" actId="1076"/>
        <pc:sldMkLst>
          <pc:docMk/>
          <pc:sldMk cId="2595210197" sldId="266"/>
        </pc:sldMkLst>
        <pc:spChg chg="mod">
          <ac:chgData name="Mary Ann Magadia" userId="1d9742bb-e3f4-43f2-905f-812d8d1d8b7c" providerId="ADAL" clId="{AC0FA4B5-8AAB-4AD3-94F9-CB256BDAEAC0}" dt="2023-06-11T11:13:32.865" v="248" actId="26606"/>
          <ac:spMkLst>
            <pc:docMk/>
            <pc:sldMk cId="2595210197" sldId="266"/>
            <ac:spMk id="2" creationId="{A5F91FB6-7D00-9D9B-76CC-CAD724220C56}"/>
          </ac:spMkLst>
        </pc:spChg>
        <pc:spChg chg="mod">
          <ac:chgData name="Mary Ann Magadia" userId="1d9742bb-e3f4-43f2-905f-812d8d1d8b7c" providerId="ADAL" clId="{AC0FA4B5-8AAB-4AD3-94F9-CB256BDAEAC0}" dt="2023-06-11T11:14:08.042" v="254" actId="1076"/>
          <ac:spMkLst>
            <pc:docMk/>
            <pc:sldMk cId="2595210197" sldId="266"/>
            <ac:spMk id="4" creationId="{93E0DDCF-C209-9B80-7ABA-CF820D46420D}"/>
          </ac:spMkLst>
        </pc:spChg>
        <pc:spChg chg="del">
          <ac:chgData name="Mary Ann Magadia" userId="1d9742bb-e3f4-43f2-905f-812d8d1d8b7c" providerId="ADAL" clId="{AC0FA4B5-8AAB-4AD3-94F9-CB256BDAEAC0}" dt="2023-06-11T11:13:32.865" v="248" actId="26606"/>
          <ac:spMkLst>
            <pc:docMk/>
            <pc:sldMk cId="2595210197" sldId="266"/>
            <ac:spMk id="10" creationId="{BCED4D40-4B67-4331-AC48-79B82B4A47D8}"/>
          </ac:spMkLst>
        </pc:spChg>
        <pc:spChg chg="del">
          <ac:chgData name="Mary Ann Magadia" userId="1d9742bb-e3f4-43f2-905f-812d8d1d8b7c" providerId="ADAL" clId="{AC0FA4B5-8AAB-4AD3-94F9-CB256BDAEAC0}" dt="2023-06-11T11:13:32.865" v="248" actId="26606"/>
          <ac:spMkLst>
            <pc:docMk/>
            <pc:sldMk cId="2595210197" sldId="266"/>
            <ac:spMk id="12" creationId="{670CEDEF-4F34-412E-84EE-329C1E936AF5}"/>
          </ac:spMkLst>
        </pc:spChg>
        <pc:graphicFrameChg chg="mod modGraphic">
          <ac:chgData name="Mary Ann Magadia" userId="1d9742bb-e3f4-43f2-905f-812d8d1d8b7c" providerId="ADAL" clId="{AC0FA4B5-8AAB-4AD3-94F9-CB256BDAEAC0}" dt="2023-06-11T11:14:12.587" v="255" actId="1076"/>
          <ac:graphicFrameMkLst>
            <pc:docMk/>
            <pc:sldMk cId="2595210197" sldId="266"/>
            <ac:graphicFrameMk id="5" creationId="{375635CE-9859-2058-56CC-056521315452}"/>
          </ac:graphicFrameMkLst>
        </pc:graphicFrameChg>
      </pc:sldChg>
      <pc:sldChg chg="addSp delSp modSp mod setBg setClrOvrMap">
        <pc:chgData name="Mary Ann Magadia" userId="1d9742bb-e3f4-43f2-905f-812d8d1d8b7c" providerId="ADAL" clId="{AC0FA4B5-8AAB-4AD3-94F9-CB256BDAEAC0}" dt="2023-06-11T11:51:27.314" v="497" actId="113"/>
        <pc:sldMkLst>
          <pc:docMk/>
          <pc:sldMk cId="975782594" sldId="267"/>
        </pc:sldMkLst>
        <pc:spChg chg="mod">
          <ac:chgData name="Mary Ann Magadia" userId="1d9742bb-e3f4-43f2-905f-812d8d1d8b7c" providerId="ADAL" clId="{AC0FA4B5-8AAB-4AD3-94F9-CB256BDAEAC0}" dt="2023-06-11T11:46:57.328" v="476" actId="26606"/>
          <ac:spMkLst>
            <pc:docMk/>
            <pc:sldMk cId="975782594" sldId="267"/>
            <ac:spMk id="2" creationId="{483CB5DA-7AFF-5512-563A-3BC7AB20BFB9}"/>
          </ac:spMkLst>
        </pc:spChg>
        <pc:spChg chg="mod ord">
          <ac:chgData name="Mary Ann Magadia" userId="1d9742bb-e3f4-43f2-905f-812d8d1d8b7c" providerId="ADAL" clId="{AC0FA4B5-8AAB-4AD3-94F9-CB256BDAEAC0}" dt="2023-06-11T11:50:37.887" v="492" actId="1076"/>
          <ac:spMkLst>
            <pc:docMk/>
            <pc:sldMk cId="975782594" sldId="267"/>
            <ac:spMk id="4" creationId="{3C700B4E-EEAA-1D04-2CE5-43A5A33720DE}"/>
          </ac:spMkLst>
        </pc:spChg>
        <pc:spChg chg="del">
          <ac:chgData name="Mary Ann Magadia" userId="1d9742bb-e3f4-43f2-905f-812d8d1d8b7c" providerId="ADAL" clId="{AC0FA4B5-8AAB-4AD3-94F9-CB256BDAEAC0}" dt="2023-06-11T11:14:23.920" v="256" actId="26606"/>
          <ac:spMkLst>
            <pc:docMk/>
            <pc:sldMk cId="975782594" sldId="267"/>
            <ac:spMk id="5" creationId="{1E939040-918A-340C-17DD-C287E95C93C4}"/>
          </ac:spMkLst>
        </pc:spChg>
        <pc:spChg chg="del">
          <ac:chgData name="Mary Ann Magadia" userId="1d9742bb-e3f4-43f2-905f-812d8d1d8b7c" providerId="ADAL" clId="{AC0FA4B5-8AAB-4AD3-94F9-CB256BDAEAC0}" dt="2023-06-11T11:14:23.920" v="256" actId="26606"/>
          <ac:spMkLst>
            <pc:docMk/>
            <pc:sldMk cId="975782594" sldId="267"/>
            <ac:spMk id="10" creationId="{100EDD19-6802-4EC3-95CE-CFFAB042CFD6}"/>
          </ac:spMkLst>
        </pc:spChg>
        <pc:spChg chg="del">
          <ac:chgData name="Mary Ann Magadia" userId="1d9742bb-e3f4-43f2-905f-812d8d1d8b7c" providerId="ADAL" clId="{AC0FA4B5-8AAB-4AD3-94F9-CB256BDAEAC0}" dt="2023-06-11T11:14:23.920" v="256" actId="26606"/>
          <ac:spMkLst>
            <pc:docMk/>
            <pc:sldMk cId="975782594" sldId="267"/>
            <ac:spMk id="12" creationId="{DB17E863-922E-4C26-BD64-E8FD41D28661}"/>
          </ac:spMkLst>
        </pc:spChg>
        <pc:spChg chg="add del">
          <ac:chgData name="Mary Ann Magadia" userId="1d9742bb-e3f4-43f2-905f-812d8d1d8b7c" providerId="ADAL" clId="{AC0FA4B5-8AAB-4AD3-94F9-CB256BDAEAC0}" dt="2023-06-11T11:24:27.998" v="317" actId="26606"/>
          <ac:spMkLst>
            <pc:docMk/>
            <pc:sldMk cId="975782594" sldId="267"/>
            <ac:spMk id="17" creationId="{8FC9BE17-9A7B-462D-AE50-3D8777387304}"/>
          </ac:spMkLst>
        </pc:spChg>
        <pc:spChg chg="add del">
          <ac:chgData name="Mary Ann Magadia" userId="1d9742bb-e3f4-43f2-905f-812d8d1d8b7c" providerId="ADAL" clId="{AC0FA4B5-8AAB-4AD3-94F9-CB256BDAEAC0}" dt="2023-06-11T11:24:27.998" v="317" actId="26606"/>
          <ac:spMkLst>
            <pc:docMk/>
            <pc:sldMk cId="975782594" sldId="267"/>
            <ac:spMk id="18" creationId="{3EBE8569-6AEC-4B8C-8D53-2DE337CDBA65}"/>
          </ac:spMkLst>
        </pc:spChg>
        <pc:spChg chg="add del">
          <ac:chgData name="Mary Ann Magadia" userId="1d9742bb-e3f4-43f2-905f-812d8d1d8b7c" providerId="ADAL" clId="{AC0FA4B5-8AAB-4AD3-94F9-CB256BDAEAC0}" dt="2023-06-11T11:16:02.786" v="268" actId="26606"/>
          <ac:spMkLst>
            <pc:docMk/>
            <pc:sldMk cId="975782594" sldId="267"/>
            <ac:spMk id="19" creationId="{B50AB553-2A96-4A92-96F2-93548E096954}"/>
          </ac:spMkLst>
        </pc:spChg>
        <pc:spChg chg="add del">
          <ac:chgData name="Mary Ann Magadia" userId="1d9742bb-e3f4-43f2-905f-812d8d1d8b7c" providerId="ADAL" clId="{AC0FA4B5-8AAB-4AD3-94F9-CB256BDAEAC0}" dt="2023-06-11T11:24:18.605" v="313" actId="26606"/>
          <ac:spMkLst>
            <pc:docMk/>
            <pc:sldMk cId="975782594" sldId="267"/>
            <ac:spMk id="20" creationId="{2C61293E-6EBE-43EF-A52C-9BEBFD7679D4}"/>
          </ac:spMkLst>
        </pc:spChg>
        <pc:spChg chg="add del">
          <ac:chgData name="Mary Ann Magadia" userId="1d9742bb-e3f4-43f2-905f-812d8d1d8b7c" providerId="ADAL" clId="{AC0FA4B5-8AAB-4AD3-94F9-CB256BDAEAC0}" dt="2023-06-11T11:24:27.998" v="317" actId="26606"/>
          <ac:spMkLst>
            <pc:docMk/>
            <pc:sldMk cId="975782594" sldId="267"/>
            <ac:spMk id="21" creationId="{55D4142C-5077-457F-A6AD-3FECFDB39685}"/>
          </ac:spMkLst>
        </pc:spChg>
        <pc:spChg chg="add del">
          <ac:chgData name="Mary Ann Magadia" userId="1d9742bb-e3f4-43f2-905f-812d8d1d8b7c" providerId="ADAL" clId="{AC0FA4B5-8AAB-4AD3-94F9-CB256BDAEAC0}" dt="2023-06-11T11:24:18.605" v="313" actId="26606"/>
          <ac:spMkLst>
            <pc:docMk/>
            <pc:sldMk cId="975782594" sldId="267"/>
            <ac:spMk id="22" creationId="{21540236-BFD5-4A9D-8840-4703E7F76825}"/>
          </ac:spMkLst>
        </pc:spChg>
        <pc:spChg chg="add del">
          <ac:chgData name="Mary Ann Magadia" userId="1d9742bb-e3f4-43f2-905f-812d8d1d8b7c" providerId="ADAL" clId="{AC0FA4B5-8AAB-4AD3-94F9-CB256BDAEAC0}" dt="2023-06-11T11:24:27.998" v="317" actId="26606"/>
          <ac:spMkLst>
            <pc:docMk/>
            <pc:sldMk cId="975782594" sldId="267"/>
            <ac:spMk id="23" creationId="{7A5F0580-5EE9-419F-96EE-B6529EF6E7D0}"/>
          </ac:spMkLst>
        </pc:spChg>
        <pc:spChg chg="add del">
          <ac:chgData name="Mary Ann Magadia" userId="1d9742bb-e3f4-43f2-905f-812d8d1d8b7c" providerId="ADAL" clId="{AC0FA4B5-8AAB-4AD3-94F9-CB256BDAEAC0}" dt="2023-06-11T11:16:02.579" v="267" actId="26606"/>
          <ac:spMkLst>
            <pc:docMk/>
            <pc:sldMk cId="975782594" sldId="267"/>
            <ac:spMk id="24" creationId="{B50AB553-2A96-4A92-96F2-93548E096954}"/>
          </ac:spMkLst>
        </pc:spChg>
        <pc:spChg chg="add del">
          <ac:chgData name="Mary Ann Magadia" userId="1d9742bb-e3f4-43f2-905f-812d8d1d8b7c" providerId="ADAL" clId="{AC0FA4B5-8AAB-4AD3-94F9-CB256BDAEAC0}" dt="2023-06-11T11:27:08.749" v="356" actId="26606"/>
          <ac:spMkLst>
            <pc:docMk/>
            <pc:sldMk cId="975782594" sldId="267"/>
            <ac:spMk id="25" creationId="{362810D9-2C5A-477D-949C-C191895477F3}"/>
          </ac:spMkLst>
        </pc:spChg>
        <pc:spChg chg="add del">
          <ac:chgData name="Mary Ann Magadia" userId="1d9742bb-e3f4-43f2-905f-812d8d1d8b7c" providerId="ADAL" clId="{AC0FA4B5-8AAB-4AD3-94F9-CB256BDAEAC0}" dt="2023-06-11T11:16:18.931" v="269" actId="26606"/>
          <ac:spMkLst>
            <pc:docMk/>
            <pc:sldMk cId="975782594" sldId="267"/>
            <ac:spMk id="26" creationId="{B50AB553-2A96-4A92-96F2-93548E096954}"/>
          </ac:spMkLst>
        </pc:spChg>
        <pc:spChg chg="add del">
          <ac:chgData name="Mary Ann Magadia" userId="1d9742bb-e3f4-43f2-905f-812d8d1d8b7c" providerId="ADAL" clId="{AC0FA4B5-8AAB-4AD3-94F9-CB256BDAEAC0}" dt="2023-06-11T11:27:08.749" v="356" actId="26606"/>
          <ac:spMkLst>
            <pc:docMk/>
            <pc:sldMk cId="975782594" sldId="267"/>
            <ac:spMk id="27" creationId="{081E4A58-353D-44AE-B2FC-2A74E2E400F7}"/>
          </ac:spMkLst>
        </pc:spChg>
        <pc:spChg chg="add del">
          <ac:chgData name="Mary Ann Magadia" userId="1d9742bb-e3f4-43f2-905f-812d8d1d8b7c" providerId="ADAL" clId="{AC0FA4B5-8AAB-4AD3-94F9-CB256BDAEAC0}" dt="2023-06-11T11:17:22.434" v="278" actId="26606"/>
          <ac:spMkLst>
            <pc:docMk/>
            <pc:sldMk cId="975782594" sldId="267"/>
            <ac:spMk id="31" creationId="{B50AB553-2A96-4A92-96F2-93548E096954}"/>
          </ac:spMkLst>
        </pc:spChg>
        <pc:spChg chg="add del">
          <ac:chgData name="Mary Ann Magadia" userId="1d9742bb-e3f4-43f2-905f-812d8d1d8b7c" providerId="ADAL" clId="{AC0FA4B5-8AAB-4AD3-94F9-CB256BDAEAC0}" dt="2023-06-11T11:26:50.294" v="349" actId="26606"/>
          <ac:spMkLst>
            <pc:docMk/>
            <pc:sldMk cId="975782594" sldId="267"/>
            <ac:spMk id="32" creationId="{79BB35BC-D5C2-4C8B-A22A-A71E6191913B}"/>
          </ac:spMkLst>
        </pc:spChg>
        <pc:spChg chg="add del">
          <ac:chgData name="Mary Ann Magadia" userId="1d9742bb-e3f4-43f2-905f-812d8d1d8b7c" providerId="ADAL" clId="{AC0FA4B5-8AAB-4AD3-94F9-CB256BDAEAC0}" dt="2023-06-11T11:26:53.485" v="351" actId="26606"/>
          <ac:spMkLst>
            <pc:docMk/>
            <pc:sldMk cId="975782594" sldId="267"/>
            <ac:spMk id="34" creationId="{1D460C86-854F-4FB3-ABC2-E823D8FEB9DB}"/>
          </ac:spMkLst>
        </pc:spChg>
        <pc:spChg chg="add del">
          <ac:chgData name="Mary Ann Magadia" userId="1d9742bb-e3f4-43f2-905f-812d8d1d8b7c" providerId="ADAL" clId="{AC0FA4B5-8AAB-4AD3-94F9-CB256BDAEAC0}" dt="2023-06-11T11:26:53.485" v="351" actId="26606"/>
          <ac:spMkLst>
            <pc:docMk/>
            <pc:sldMk cId="975782594" sldId="267"/>
            <ac:spMk id="35" creationId="{DB304A14-32D0-4873-B914-423ED7B8DAFD}"/>
          </ac:spMkLst>
        </pc:spChg>
        <pc:spChg chg="add del">
          <ac:chgData name="Mary Ann Magadia" userId="1d9742bb-e3f4-43f2-905f-812d8d1d8b7c" providerId="ADAL" clId="{AC0FA4B5-8AAB-4AD3-94F9-CB256BDAEAC0}" dt="2023-06-11T11:17:06.142" v="273" actId="26606"/>
          <ac:spMkLst>
            <pc:docMk/>
            <pc:sldMk cId="975782594" sldId="267"/>
            <ac:spMk id="36" creationId="{5D13CC36-B950-4F02-9BAF-9A7EB267398C}"/>
          </ac:spMkLst>
        </pc:spChg>
        <pc:spChg chg="add del">
          <ac:chgData name="Mary Ann Magadia" userId="1d9742bb-e3f4-43f2-905f-812d8d1d8b7c" providerId="ADAL" clId="{AC0FA4B5-8AAB-4AD3-94F9-CB256BDAEAC0}" dt="2023-06-11T11:26:53.485" v="351" actId="26606"/>
          <ac:spMkLst>
            <pc:docMk/>
            <pc:sldMk cId="975782594" sldId="267"/>
            <ac:spMk id="37" creationId="{BB48116A-278A-4CC5-89D3-9DE8E8FF1245}"/>
          </ac:spMkLst>
        </pc:spChg>
        <pc:spChg chg="add del">
          <ac:chgData name="Mary Ann Magadia" userId="1d9742bb-e3f4-43f2-905f-812d8d1d8b7c" providerId="ADAL" clId="{AC0FA4B5-8AAB-4AD3-94F9-CB256BDAEAC0}" dt="2023-06-11T11:17:06.142" v="273" actId="26606"/>
          <ac:spMkLst>
            <pc:docMk/>
            <pc:sldMk cId="975782594" sldId="267"/>
            <ac:spMk id="38" creationId="{4F2E2428-58BA-458D-AA54-05502E63F32F}"/>
          </ac:spMkLst>
        </pc:spChg>
        <pc:spChg chg="add del">
          <ac:chgData name="Mary Ann Magadia" userId="1d9742bb-e3f4-43f2-905f-812d8d1d8b7c" providerId="ADAL" clId="{AC0FA4B5-8AAB-4AD3-94F9-CB256BDAEAC0}" dt="2023-06-11T11:26:54.032" v="353" actId="26606"/>
          <ac:spMkLst>
            <pc:docMk/>
            <pc:sldMk cId="975782594" sldId="267"/>
            <ac:spMk id="39" creationId="{45D37F4E-DDB4-456B-97E0-9937730A039F}"/>
          </ac:spMkLst>
        </pc:spChg>
        <pc:spChg chg="add del">
          <ac:chgData name="Mary Ann Magadia" userId="1d9742bb-e3f4-43f2-905f-812d8d1d8b7c" providerId="ADAL" clId="{AC0FA4B5-8AAB-4AD3-94F9-CB256BDAEAC0}" dt="2023-06-11T11:17:08.165" v="275" actId="26606"/>
          <ac:spMkLst>
            <pc:docMk/>
            <pc:sldMk cId="975782594" sldId="267"/>
            <ac:spMk id="40" creationId="{55D4142C-5077-457F-A6AD-3FECFDB39685}"/>
          </ac:spMkLst>
        </pc:spChg>
        <pc:spChg chg="add del">
          <ac:chgData name="Mary Ann Magadia" userId="1d9742bb-e3f4-43f2-905f-812d8d1d8b7c" providerId="ADAL" clId="{AC0FA4B5-8AAB-4AD3-94F9-CB256BDAEAC0}" dt="2023-06-11T11:17:08.165" v="275" actId="26606"/>
          <ac:spMkLst>
            <pc:docMk/>
            <pc:sldMk cId="975782594" sldId="267"/>
            <ac:spMk id="41" creationId="{8FC9BE17-9A7B-462D-AE50-3D8777387304}"/>
          </ac:spMkLst>
        </pc:spChg>
        <pc:spChg chg="add del">
          <ac:chgData name="Mary Ann Magadia" userId="1d9742bb-e3f4-43f2-905f-812d8d1d8b7c" providerId="ADAL" clId="{AC0FA4B5-8AAB-4AD3-94F9-CB256BDAEAC0}" dt="2023-06-11T11:17:08.165" v="275" actId="26606"/>
          <ac:spMkLst>
            <pc:docMk/>
            <pc:sldMk cId="975782594" sldId="267"/>
            <ac:spMk id="42" creationId="{7A5F0580-5EE9-419F-96EE-B6529EF6E7D0}"/>
          </ac:spMkLst>
        </pc:spChg>
        <pc:spChg chg="add del">
          <ac:chgData name="Mary Ann Magadia" userId="1d9742bb-e3f4-43f2-905f-812d8d1d8b7c" providerId="ADAL" clId="{AC0FA4B5-8AAB-4AD3-94F9-CB256BDAEAC0}" dt="2023-06-11T11:17:08.165" v="275" actId="26606"/>
          <ac:spMkLst>
            <pc:docMk/>
            <pc:sldMk cId="975782594" sldId="267"/>
            <ac:spMk id="43" creationId="{3EBE8569-6AEC-4B8C-8D53-2DE337CDBA65}"/>
          </ac:spMkLst>
        </pc:spChg>
        <pc:spChg chg="add del">
          <ac:chgData name="Mary Ann Magadia" userId="1d9742bb-e3f4-43f2-905f-812d8d1d8b7c" providerId="ADAL" clId="{AC0FA4B5-8AAB-4AD3-94F9-CB256BDAEAC0}" dt="2023-06-11T11:26:54.032" v="353" actId="26606"/>
          <ac:spMkLst>
            <pc:docMk/>
            <pc:sldMk cId="975782594" sldId="267"/>
            <ac:spMk id="44" creationId="{B2DD41CD-8F47-4F56-AD12-4E2FF7696987}"/>
          </ac:spMkLst>
        </pc:spChg>
        <pc:spChg chg="add del">
          <ac:chgData name="Mary Ann Magadia" userId="1d9742bb-e3f4-43f2-905f-812d8d1d8b7c" providerId="ADAL" clId="{AC0FA4B5-8AAB-4AD3-94F9-CB256BDAEAC0}" dt="2023-06-11T11:17:22.383" v="277" actId="26606"/>
          <ac:spMkLst>
            <pc:docMk/>
            <pc:sldMk cId="975782594" sldId="267"/>
            <ac:spMk id="45" creationId="{5D13CC36-B950-4F02-9BAF-9A7EB267398C}"/>
          </ac:spMkLst>
        </pc:spChg>
        <pc:spChg chg="add del">
          <ac:chgData name="Mary Ann Magadia" userId="1d9742bb-e3f4-43f2-905f-812d8d1d8b7c" providerId="ADAL" clId="{AC0FA4B5-8AAB-4AD3-94F9-CB256BDAEAC0}" dt="2023-06-11T11:17:22.383" v="277" actId="26606"/>
          <ac:spMkLst>
            <pc:docMk/>
            <pc:sldMk cId="975782594" sldId="267"/>
            <ac:spMk id="46" creationId="{D1BDED99-B35B-4FEE-A274-8E8DB6FEEECF}"/>
          </ac:spMkLst>
        </pc:spChg>
        <pc:spChg chg="add del">
          <ac:chgData name="Mary Ann Magadia" userId="1d9742bb-e3f4-43f2-905f-812d8d1d8b7c" providerId="ADAL" clId="{AC0FA4B5-8AAB-4AD3-94F9-CB256BDAEAC0}" dt="2023-06-11T11:27:08.628" v="355" actId="26606"/>
          <ac:spMkLst>
            <pc:docMk/>
            <pc:sldMk cId="975782594" sldId="267"/>
            <ac:spMk id="47" creationId="{1A9F7B4E-B03D-4F64-BE33-00D074458D45}"/>
          </ac:spMkLst>
        </pc:spChg>
        <pc:spChg chg="add del">
          <ac:chgData name="Mary Ann Magadia" userId="1d9742bb-e3f4-43f2-905f-812d8d1d8b7c" providerId="ADAL" clId="{AC0FA4B5-8AAB-4AD3-94F9-CB256BDAEAC0}" dt="2023-06-11T11:18:08.947" v="285" actId="26606"/>
          <ac:spMkLst>
            <pc:docMk/>
            <pc:sldMk cId="975782594" sldId="267"/>
            <ac:spMk id="48" creationId="{637B2035-1FCB-439A-B421-095E136C7E07}"/>
          </ac:spMkLst>
        </pc:spChg>
        <pc:spChg chg="add del">
          <ac:chgData name="Mary Ann Magadia" userId="1d9742bb-e3f4-43f2-905f-812d8d1d8b7c" providerId="ADAL" clId="{AC0FA4B5-8AAB-4AD3-94F9-CB256BDAEAC0}" dt="2023-06-11T11:18:08.947" v="285" actId="26606"/>
          <ac:spMkLst>
            <pc:docMk/>
            <pc:sldMk cId="975782594" sldId="267"/>
            <ac:spMk id="49" creationId="{676D6CDF-C512-4739-B158-55EE955EFA39}"/>
          </ac:spMkLst>
        </pc:spChg>
        <pc:spChg chg="add del">
          <ac:chgData name="Mary Ann Magadia" userId="1d9742bb-e3f4-43f2-905f-812d8d1d8b7c" providerId="ADAL" clId="{AC0FA4B5-8AAB-4AD3-94F9-CB256BDAEAC0}" dt="2023-06-11T11:27:08.628" v="355" actId="26606"/>
          <ac:spMkLst>
            <pc:docMk/>
            <pc:sldMk cId="975782594" sldId="267"/>
            <ac:spMk id="50" creationId="{7E2BE7F7-CA89-4002-ACCE-A478AEA24F5E}"/>
          </ac:spMkLst>
        </pc:spChg>
        <pc:spChg chg="add del">
          <ac:chgData name="Mary Ann Magadia" userId="1d9742bb-e3f4-43f2-905f-812d8d1d8b7c" providerId="ADAL" clId="{AC0FA4B5-8AAB-4AD3-94F9-CB256BDAEAC0}" dt="2023-06-11T11:33:01.770" v="385" actId="26606"/>
          <ac:spMkLst>
            <pc:docMk/>
            <pc:sldMk cId="975782594" sldId="267"/>
            <ac:spMk id="52" creationId="{21ED5FCA-9564-42B4-9F52-2CCED8ED60CA}"/>
          </ac:spMkLst>
        </pc:spChg>
        <pc:spChg chg="add del">
          <ac:chgData name="Mary Ann Magadia" userId="1d9742bb-e3f4-43f2-905f-812d8d1d8b7c" providerId="ADAL" clId="{AC0FA4B5-8AAB-4AD3-94F9-CB256BDAEAC0}" dt="2023-06-11T11:33:01.770" v="385" actId="26606"/>
          <ac:spMkLst>
            <pc:docMk/>
            <pc:sldMk cId="975782594" sldId="267"/>
            <ac:spMk id="53" creationId="{081E4A58-353D-44AE-B2FC-2A74E2E400F7}"/>
          </ac:spMkLst>
        </pc:spChg>
        <pc:spChg chg="add del">
          <ac:chgData name="Mary Ann Magadia" userId="1d9742bb-e3f4-43f2-905f-812d8d1d8b7c" providerId="ADAL" clId="{AC0FA4B5-8AAB-4AD3-94F9-CB256BDAEAC0}" dt="2023-06-11T11:21:08.397" v="310" actId="26606"/>
          <ac:spMkLst>
            <pc:docMk/>
            <pc:sldMk cId="975782594" sldId="267"/>
            <ac:spMk id="54" creationId="{257363FD-7E77-4145-9483-331A807ADF0E}"/>
          </ac:spMkLst>
        </pc:spChg>
        <pc:spChg chg="add del">
          <ac:chgData name="Mary Ann Magadia" userId="1d9742bb-e3f4-43f2-905f-812d8d1d8b7c" providerId="ADAL" clId="{AC0FA4B5-8AAB-4AD3-94F9-CB256BDAEAC0}" dt="2023-06-11T11:34:31.360" v="398" actId="26606"/>
          <ac:spMkLst>
            <pc:docMk/>
            <pc:sldMk cId="975782594" sldId="267"/>
            <ac:spMk id="58" creationId="{B50AB553-2A96-4A92-96F2-93548E096954}"/>
          </ac:spMkLst>
        </pc:spChg>
        <pc:spChg chg="add del">
          <ac:chgData name="Mary Ann Magadia" userId="1d9742bb-e3f4-43f2-905f-812d8d1d8b7c" providerId="ADAL" clId="{AC0FA4B5-8AAB-4AD3-94F9-CB256BDAEAC0}" dt="2023-06-11T11:34:27.125" v="393" actId="26606"/>
          <ac:spMkLst>
            <pc:docMk/>
            <pc:sldMk cId="975782594" sldId="267"/>
            <ac:spMk id="63" creationId="{E10650BA-D090-4A23-98E3-B48BBAEA9201}"/>
          </ac:spMkLst>
        </pc:spChg>
        <pc:spChg chg="add del">
          <ac:chgData name="Mary Ann Magadia" userId="1d9742bb-e3f4-43f2-905f-812d8d1d8b7c" providerId="ADAL" clId="{AC0FA4B5-8AAB-4AD3-94F9-CB256BDAEAC0}" dt="2023-06-11T11:34:30.728" v="395" actId="26606"/>
          <ac:spMkLst>
            <pc:docMk/>
            <pc:sldMk cId="975782594" sldId="267"/>
            <ac:spMk id="72" creationId="{70DFA0FD-AB28-4B25-B870-4D2BBC35BA1D}"/>
          </ac:spMkLst>
        </pc:spChg>
        <pc:spChg chg="add del">
          <ac:chgData name="Mary Ann Magadia" userId="1d9742bb-e3f4-43f2-905f-812d8d1d8b7c" providerId="ADAL" clId="{AC0FA4B5-8AAB-4AD3-94F9-CB256BDAEAC0}" dt="2023-06-11T11:34:31.278" v="397" actId="26606"/>
          <ac:spMkLst>
            <pc:docMk/>
            <pc:sldMk cId="975782594" sldId="267"/>
            <ac:spMk id="80" creationId="{9CE0A68D-28EF-49D9-B84B-5DAB38714976}"/>
          </ac:spMkLst>
        </pc:spChg>
        <pc:spChg chg="add del">
          <ac:chgData name="Mary Ann Magadia" userId="1d9742bb-e3f4-43f2-905f-812d8d1d8b7c" providerId="ADAL" clId="{AC0FA4B5-8AAB-4AD3-94F9-CB256BDAEAC0}" dt="2023-06-11T11:34:31.278" v="397" actId="26606"/>
          <ac:spMkLst>
            <pc:docMk/>
            <pc:sldMk cId="975782594" sldId="267"/>
            <ac:spMk id="81" creationId="{1FA0C3DC-24DE-44E3-9D41-CAA5F3B20751}"/>
          </ac:spMkLst>
        </pc:spChg>
        <pc:spChg chg="add del">
          <ac:chgData name="Mary Ann Magadia" userId="1d9742bb-e3f4-43f2-905f-812d8d1d8b7c" providerId="ADAL" clId="{AC0FA4B5-8AAB-4AD3-94F9-CB256BDAEAC0}" dt="2023-06-11T11:46:57.328" v="476" actId="26606"/>
          <ac:spMkLst>
            <pc:docMk/>
            <pc:sldMk cId="975782594" sldId="267"/>
            <ac:spMk id="83" creationId="{5AA03EDC-7067-4DFF-B672-541D016AAAB8}"/>
          </ac:spMkLst>
        </pc:spChg>
        <pc:spChg chg="add del">
          <ac:chgData name="Mary Ann Magadia" userId="1d9742bb-e3f4-43f2-905f-812d8d1d8b7c" providerId="ADAL" clId="{AC0FA4B5-8AAB-4AD3-94F9-CB256BDAEAC0}" dt="2023-06-11T11:46:57.328" v="476" actId="26606"/>
          <ac:spMkLst>
            <pc:docMk/>
            <pc:sldMk cId="975782594" sldId="267"/>
            <ac:spMk id="84" creationId="{0EBF3E39-B0BE-496A-8604-9007470FFA3A}"/>
          </ac:spMkLst>
        </pc:spChg>
        <pc:spChg chg="add del">
          <ac:chgData name="Mary Ann Magadia" userId="1d9742bb-e3f4-43f2-905f-812d8d1d8b7c" providerId="ADAL" clId="{AC0FA4B5-8AAB-4AD3-94F9-CB256BDAEAC0}" dt="2023-06-11T11:46:57.233" v="475" actId="26606"/>
          <ac:spMkLst>
            <pc:docMk/>
            <pc:sldMk cId="975782594" sldId="267"/>
            <ac:spMk id="89" creationId="{B50AB553-2A96-4A92-96F2-93548E096954}"/>
          </ac:spMkLst>
        </pc:spChg>
        <pc:spChg chg="add">
          <ac:chgData name="Mary Ann Magadia" userId="1d9742bb-e3f4-43f2-905f-812d8d1d8b7c" providerId="ADAL" clId="{AC0FA4B5-8AAB-4AD3-94F9-CB256BDAEAC0}" dt="2023-06-11T11:46:57.328" v="476" actId="26606"/>
          <ac:spMkLst>
            <pc:docMk/>
            <pc:sldMk cId="975782594" sldId="267"/>
            <ac:spMk id="91" creationId="{B50AB553-2A96-4A92-96F2-93548E096954}"/>
          </ac:spMkLst>
        </pc:spChg>
        <pc:grpChg chg="add del">
          <ac:chgData name="Mary Ann Magadia" userId="1d9742bb-e3f4-43f2-905f-812d8d1d8b7c" providerId="ADAL" clId="{AC0FA4B5-8AAB-4AD3-94F9-CB256BDAEAC0}" dt="2023-06-11T11:34:27.125" v="393" actId="26606"/>
          <ac:grpSpMkLst>
            <pc:docMk/>
            <pc:sldMk cId="975782594" sldId="267"/>
            <ac:grpSpMk id="65" creationId="{FFB939B9-73CE-4644-87BB-72AEBF001142}"/>
          </ac:grpSpMkLst>
        </pc:grpChg>
        <pc:grpChg chg="add del">
          <ac:chgData name="Mary Ann Magadia" userId="1d9742bb-e3f4-43f2-905f-812d8d1d8b7c" providerId="ADAL" clId="{AC0FA4B5-8AAB-4AD3-94F9-CB256BDAEAC0}" dt="2023-06-11T11:34:30.728" v="395" actId="26606"/>
          <ac:grpSpMkLst>
            <pc:docMk/>
            <pc:sldMk cId="975782594" sldId="267"/>
            <ac:grpSpMk id="73" creationId="{0D628DFB-9CD1-4E2B-8B44-9FDF7E80F6D9}"/>
          </ac:grpSpMkLst>
        </pc:grpChg>
        <pc:graphicFrameChg chg="add mod modGraphic">
          <ac:chgData name="Mary Ann Magadia" userId="1d9742bb-e3f4-43f2-905f-812d8d1d8b7c" providerId="ADAL" clId="{AC0FA4B5-8AAB-4AD3-94F9-CB256BDAEAC0}" dt="2023-06-11T11:51:27.314" v="497" actId="113"/>
          <ac:graphicFrameMkLst>
            <pc:docMk/>
            <pc:sldMk cId="975782594" sldId="267"/>
            <ac:graphicFrameMk id="14" creationId="{EA7A2955-C67F-E162-EEBE-26996CCE7E14}"/>
          </ac:graphicFrameMkLst>
        </pc:graphicFrameChg>
        <pc:picChg chg="add mod ord">
          <ac:chgData name="Mary Ann Magadia" userId="1d9742bb-e3f4-43f2-905f-812d8d1d8b7c" providerId="ADAL" clId="{AC0FA4B5-8AAB-4AD3-94F9-CB256BDAEAC0}" dt="2023-06-11T11:49:04.280" v="488" actId="1076"/>
          <ac:picMkLst>
            <pc:docMk/>
            <pc:sldMk cId="975782594" sldId="267"/>
            <ac:picMk id="15" creationId="{5AC92388-E457-66C9-FB90-3B8C517FAFB4}"/>
          </ac:picMkLst>
        </pc:picChg>
      </pc:sldChg>
      <pc:sldChg chg="addSp delSp modSp mod">
        <pc:chgData name="Mary Ann Magadia" userId="1d9742bb-e3f4-43f2-905f-812d8d1d8b7c" providerId="ADAL" clId="{AC0FA4B5-8AAB-4AD3-94F9-CB256BDAEAC0}" dt="2023-06-11T11:31:32.138" v="377" actId="20577"/>
        <pc:sldMkLst>
          <pc:docMk/>
          <pc:sldMk cId="1258212490" sldId="268"/>
        </pc:sldMkLst>
        <pc:spChg chg="mod">
          <ac:chgData name="Mary Ann Magadia" userId="1d9742bb-e3f4-43f2-905f-812d8d1d8b7c" providerId="ADAL" clId="{AC0FA4B5-8AAB-4AD3-94F9-CB256BDAEAC0}" dt="2023-06-11T11:31:10.786" v="375" actId="113"/>
          <ac:spMkLst>
            <pc:docMk/>
            <pc:sldMk cId="1258212490" sldId="268"/>
            <ac:spMk id="4" creationId="{8D0D8C58-9C60-D06B-C45D-7A3CB3A1592A}"/>
          </ac:spMkLst>
        </pc:spChg>
        <pc:spChg chg="del">
          <ac:chgData name="Mary Ann Magadia" userId="1d9742bb-e3f4-43f2-905f-812d8d1d8b7c" providerId="ADAL" clId="{AC0FA4B5-8AAB-4AD3-94F9-CB256BDAEAC0}" dt="2023-06-11T11:27:23.785" v="357" actId="26606"/>
          <ac:spMkLst>
            <pc:docMk/>
            <pc:sldMk cId="1258212490" sldId="268"/>
            <ac:spMk id="5" creationId="{09DD2200-78CE-D126-A6F4-F0CA721D3871}"/>
          </ac:spMkLst>
        </pc:spChg>
        <pc:spChg chg="del">
          <ac:chgData name="Mary Ann Magadia" userId="1d9742bb-e3f4-43f2-905f-812d8d1d8b7c" providerId="ADAL" clId="{AC0FA4B5-8AAB-4AD3-94F9-CB256BDAEAC0}" dt="2023-06-11T11:27:23.785" v="357" actId="26606"/>
          <ac:spMkLst>
            <pc:docMk/>
            <pc:sldMk cId="1258212490" sldId="268"/>
            <ac:spMk id="10" creationId="{100EDD19-6802-4EC3-95CE-CFFAB042CFD6}"/>
          </ac:spMkLst>
        </pc:spChg>
        <pc:spChg chg="del">
          <ac:chgData name="Mary Ann Magadia" userId="1d9742bb-e3f4-43f2-905f-812d8d1d8b7c" providerId="ADAL" clId="{AC0FA4B5-8AAB-4AD3-94F9-CB256BDAEAC0}" dt="2023-06-11T11:27:23.785" v="357" actId="26606"/>
          <ac:spMkLst>
            <pc:docMk/>
            <pc:sldMk cId="1258212490" sldId="268"/>
            <ac:spMk id="12" creationId="{DB17E863-922E-4C26-BD64-E8FD41D28661}"/>
          </ac:spMkLst>
        </pc:spChg>
        <pc:spChg chg="add del">
          <ac:chgData name="Mary Ann Magadia" userId="1d9742bb-e3f4-43f2-905f-812d8d1d8b7c" providerId="ADAL" clId="{AC0FA4B5-8AAB-4AD3-94F9-CB256BDAEAC0}" dt="2023-06-11T11:28:11.262" v="361" actId="26606"/>
          <ac:spMkLst>
            <pc:docMk/>
            <pc:sldMk cId="1258212490" sldId="268"/>
            <ac:spMk id="19" creationId="{B50AB553-2A96-4A92-96F2-93548E096954}"/>
          </ac:spMkLst>
        </pc:spChg>
        <pc:spChg chg="add">
          <ac:chgData name="Mary Ann Magadia" userId="1d9742bb-e3f4-43f2-905f-812d8d1d8b7c" providerId="ADAL" clId="{AC0FA4B5-8AAB-4AD3-94F9-CB256BDAEAC0}" dt="2023-06-11T11:28:11.262" v="361" actId="26606"/>
          <ac:spMkLst>
            <pc:docMk/>
            <pc:sldMk cId="1258212490" sldId="268"/>
            <ac:spMk id="24" creationId="{B50AB553-2A96-4A92-96F2-93548E096954}"/>
          </ac:spMkLst>
        </pc:spChg>
        <pc:graphicFrameChg chg="add mod modGraphic">
          <ac:chgData name="Mary Ann Magadia" userId="1d9742bb-e3f4-43f2-905f-812d8d1d8b7c" providerId="ADAL" clId="{AC0FA4B5-8AAB-4AD3-94F9-CB256BDAEAC0}" dt="2023-06-11T11:31:32.138" v="377" actId="20577"/>
          <ac:graphicFrameMkLst>
            <pc:docMk/>
            <pc:sldMk cId="1258212490" sldId="268"/>
            <ac:graphicFrameMk id="14" creationId="{23EEFDFB-EE4A-70A1-5BD5-0071B67F8D75}"/>
          </ac:graphicFrameMkLst>
        </pc:graphicFrameChg>
        <pc:picChg chg="add mod">
          <ac:chgData name="Mary Ann Magadia" userId="1d9742bb-e3f4-43f2-905f-812d8d1d8b7c" providerId="ADAL" clId="{AC0FA4B5-8AAB-4AD3-94F9-CB256BDAEAC0}" dt="2023-06-11T11:28:11.262" v="361" actId="26606"/>
          <ac:picMkLst>
            <pc:docMk/>
            <pc:sldMk cId="1258212490" sldId="268"/>
            <ac:picMk id="15" creationId="{6171A0AD-4FA1-05D4-C15A-13C981D827F9}"/>
          </ac:picMkLst>
        </pc:picChg>
      </pc:sldChg>
      <pc:sldChg chg="addSp delSp mod">
        <pc:chgData name="Mary Ann Magadia" userId="1d9742bb-e3f4-43f2-905f-812d8d1d8b7c" providerId="ADAL" clId="{AC0FA4B5-8AAB-4AD3-94F9-CB256BDAEAC0}" dt="2023-06-11T11:27:38.456" v="358" actId="26606"/>
        <pc:sldMkLst>
          <pc:docMk/>
          <pc:sldMk cId="2665310391" sldId="269"/>
        </pc:sldMkLst>
        <pc:spChg chg="del">
          <ac:chgData name="Mary Ann Magadia" userId="1d9742bb-e3f4-43f2-905f-812d8d1d8b7c" providerId="ADAL" clId="{AC0FA4B5-8AAB-4AD3-94F9-CB256BDAEAC0}" dt="2023-06-11T11:27:38.456" v="358" actId="26606"/>
          <ac:spMkLst>
            <pc:docMk/>
            <pc:sldMk cId="2665310391" sldId="269"/>
            <ac:spMk id="5" creationId="{6B05800C-64B0-9EEC-6F74-32C40C7B9A84}"/>
          </ac:spMkLst>
        </pc:spChg>
        <pc:spChg chg="del">
          <ac:chgData name="Mary Ann Magadia" userId="1d9742bb-e3f4-43f2-905f-812d8d1d8b7c" providerId="ADAL" clId="{AC0FA4B5-8AAB-4AD3-94F9-CB256BDAEAC0}" dt="2023-06-11T11:27:38.456" v="358" actId="26606"/>
          <ac:spMkLst>
            <pc:docMk/>
            <pc:sldMk cId="2665310391" sldId="269"/>
            <ac:spMk id="10" creationId="{100EDD19-6802-4EC3-95CE-CFFAB042CFD6}"/>
          </ac:spMkLst>
        </pc:spChg>
        <pc:spChg chg="del">
          <ac:chgData name="Mary Ann Magadia" userId="1d9742bb-e3f4-43f2-905f-812d8d1d8b7c" providerId="ADAL" clId="{AC0FA4B5-8AAB-4AD3-94F9-CB256BDAEAC0}" dt="2023-06-11T11:27:38.456" v="358" actId="26606"/>
          <ac:spMkLst>
            <pc:docMk/>
            <pc:sldMk cId="2665310391" sldId="269"/>
            <ac:spMk id="12" creationId="{DB17E863-922E-4C26-BD64-E8FD41D28661}"/>
          </ac:spMkLst>
        </pc:spChg>
        <pc:spChg chg="add">
          <ac:chgData name="Mary Ann Magadia" userId="1d9742bb-e3f4-43f2-905f-812d8d1d8b7c" providerId="ADAL" clId="{AC0FA4B5-8AAB-4AD3-94F9-CB256BDAEAC0}" dt="2023-06-11T11:27:38.456" v="358" actId="26606"/>
          <ac:spMkLst>
            <pc:docMk/>
            <pc:sldMk cId="2665310391" sldId="269"/>
            <ac:spMk id="19" creationId="{B50AB553-2A96-4A92-96F2-93548E096954}"/>
          </ac:spMkLst>
        </pc:spChg>
        <pc:graphicFrameChg chg="add">
          <ac:chgData name="Mary Ann Magadia" userId="1d9742bb-e3f4-43f2-905f-812d8d1d8b7c" providerId="ADAL" clId="{AC0FA4B5-8AAB-4AD3-94F9-CB256BDAEAC0}" dt="2023-06-11T11:27:38.456" v="358" actId="26606"/>
          <ac:graphicFrameMkLst>
            <pc:docMk/>
            <pc:sldMk cId="2665310391" sldId="269"/>
            <ac:graphicFrameMk id="14" creationId="{CE044C92-4A5C-93F9-6E39-1F4EB88789DA}"/>
          </ac:graphicFrameMkLst>
        </pc:graphicFrameChg>
        <pc:picChg chg="add">
          <ac:chgData name="Mary Ann Magadia" userId="1d9742bb-e3f4-43f2-905f-812d8d1d8b7c" providerId="ADAL" clId="{AC0FA4B5-8AAB-4AD3-94F9-CB256BDAEAC0}" dt="2023-06-11T11:27:38.456" v="358" actId="26606"/>
          <ac:picMkLst>
            <pc:docMk/>
            <pc:sldMk cId="2665310391" sldId="269"/>
            <ac:picMk id="15" creationId="{60179086-D995-1B0B-448E-A233808E539B}"/>
          </ac:picMkLst>
        </pc:picChg>
      </pc:sldChg>
      <pc:sldChg chg="addSp delSp modSp mod">
        <pc:chgData name="Mary Ann Magadia" userId="1d9742bb-e3f4-43f2-905f-812d8d1d8b7c" providerId="ADAL" clId="{AC0FA4B5-8AAB-4AD3-94F9-CB256BDAEAC0}" dt="2023-06-11T11:45:15.145" v="471" actId="1076"/>
        <pc:sldMkLst>
          <pc:docMk/>
          <pc:sldMk cId="896609622" sldId="270"/>
        </pc:sldMkLst>
        <pc:spChg chg="mod">
          <ac:chgData name="Mary Ann Magadia" userId="1d9742bb-e3f4-43f2-905f-812d8d1d8b7c" providerId="ADAL" clId="{AC0FA4B5-8AAB-4AD3-94F9-CB256BDAEAC0}" dt="2023-06-11T11:45:15.145" v="471" actId="1076"/>
          <ac:spMkLst>
            <pc:docMk/>
            <pc:sldMk cId="896609622" sldId="270"/>
            <ac:spMk id="4" creationId="{DD0AF712-D50E-04F1-1171-793CD38EE3AE}"/>
          </ac:spMkLst>
        </pc:spChg>
        <pc:spChg chg="del">
          <ac:chgData name="Mary Ann Magadia" userId="1d9742bb-e3f4-43f2-905f-812d8d1d8b7c" providerId="ADAL" clId="{AC0FA4B5-8AAB-4AD3-94F9-CB256BDAEAC0}" dt="2023-06-11T11:40:14.007" v="408" actId="26606"/>
          <ac:spMkLst>
            <pc:docMk/>
            <pc:sldMk cId="896609622" sldId="270"/>
            <ac:spMk id="5" creationId="{88FF1699-3A8F-70FA-EA64-507C65A61FDE}"/>
          </ac:spMkLst>
        </pc:spChg>
        <pc:spChg chg="del">
          <ac:chgData name="Mary Ann Magadia" userId="1d9742bb-e3f4-43f2-905f-812d8d1d8b7c" providerId="ADAL" clId="{AC0FA4B5-8AAB-4AD3-94F9-CB256BDAEAC0}" dt="2023-06-11T11:40:14.007" v="408" actId="26606"/>
          <ac:spMkLst>
            <pc:docMk/>
            <pc:sldMk cId="896609622" sldId="270"/>
            <ac:spMk id="10" creationId="{100EDD19-6802-4EC3-95CE-CFFAB042CFD6}"/>
          </ac:spMkLst>
        </pc:spChg>
        <pc:spChg chg="del">
          <ac:chgData name="Mary Ann Magadia" userId="1d9742bb-e3f4-43f2-905f-812d8d1d8b7c" providerId="ADAL" clId="{AC0FA4B5-8AAB-4AD3-94F9-CB256BDAEAC0}" dt="2023-06-11T11:40:14.007" v="408" actId="26606"/>
          <ac:spMkLst>
            <pc:docMk/>
            <pc:sldMk cId="896609622" sldId="270"/>
            <ac:spMk id="12" creationId="{DB17E863-922E-4C26-BD64-E8FD41D28661}"/>
          </ac:spMkLst>
        </pc:spChg>
        <pc:spChg chg="add">
          <ac:chgData name="Mary Ann Magadia" userId="1d9742bb-e3f4-43f2-905f-812d8d1d8b7c" providerId="ADAL" clId="{AC0FA4B5-8AAB-4AD3-94F9-CB256BDAEAC0}" dt="2023-06-11T11:40:14.007" v="408" actId="26606"/>
          <ac:spMkLst>
            <pc:docMk/>
            <pc:sldMk cId="896609622" sldId="270"/>
            <ac:spMk id="19" creationId="{B50AB553-2A96-4A92-96F2-93548E096954}"/>
          </ac:spMkLst>
        </pc:spChg>
        <pc:graphicFrameChg chg="add mod modGraphic">
          <ac:chgData name="Mary Ann Magadia" userId="1d9742bb-e3f4-43f2-905f-812d8d1d8b7c" providerId="ADAL" clId="{AC0FA4B5-8AAB-4AD3-94F9-CB256BDAEAC0}" dt="2023-06-11T11:44:36.922" v="469"/>
          <ac:graphicFrameMkLst>
            <pc:docMk/>
            <pc:sldMk cId="896609622" sldId="270"/>
            <ac:graphicFrameMk id="14" creationId="{2F06D100-A54A-C8B7-A021-D1C54B510E18}"/>
          </ac:graphicFrameMkLst>
        </pc:graphicFrameChg>
        <pc:picChg chg="add mod">
          <ac:chgData name="Mary Ann Magadia" userId="1d9742bb-e3f4-43f2-905f-812d8d1d8b7c" providerId="ADAL" clId="{AC0FA4B5-8AAB-4AD3-94F9-CB256BDAEAC0}" dt="2023-06-11T11:42:17.115" v="439" actId="1076"/>
          <ac:picMkLst>
            <pc:docMk/>
            <pc:sldMk cId="896609622" sldId="270"/>
            <ac:picMk id="15" creationId="{C752E1A9-F78D-0E9D-EFBE-9204C06E71D7}"/>
          </ac:picMkLst>
        </pc:picChg>
      </pc:sldChg>
      <pc:sldChg chg="addSp delSp modSp add mod">
        <pc:chgData name="Mary Ann Magadia" userId="1d9742bb-e3f4-43f2-905f-812d8d1d8b7c" providerId="ADAL" clId="{AC0FA4B5-8AAB-4AD3-94F9-CB256BDAEAC0}" dt="2023-06-11T08:46:19.505" v="175" actId="1076"/>
        <pc:sldMkLst>
          <pc:docMk/>
          <pc:sldMk cId="1196474809" sldId="271"/>
        </pc:sldMkLst>
        <pc:spChg chg="mod">
          <ac:chgData name="Mary Ann Magadia" userId="1d9742bb-e3f4-43f2-905f-812d8d1d8b7c" providerId="ADAL" clId="{AC0FA4B5-8AAB-4AD3-94F9-CB256BDAEAC0}" dt="2023-06-11T08:46:15.624" v="174" actId="1076"/>
          <ac:spMkLst>
            <pc:docMk/>
            <pc:sldMk cId="1196474809" sldId="271"/>
            <ac:spMk id="3" creationId="{AEA51434-1A55-4B35-A662-6F446881BFF6}"/>
          </ac:spMkLst>
        </pc:spChg>
        <pc:spChg chg="mod">
          <ac:chgData name="Mary Ann Magadia" userId="1d9742bb-e3f4-43f2-905f-812d8d1d8b7c" providerId="ADAL" clId="{AC0FA4B5-8AAB-4AD3-94F9-CB256BDAEAC0}" dt="2023-06-11T08:46:19.505" v="175" actId="1076"/>
          <ac:spMkLst>
            <pc:docMk/>
            <pc:sldMk cId="1196474809" sldId="271"/>
            <ac:spMk id="7" creationId="{6B89152D-91C9-9700-DB76-3128E71D1A98}"/>
          </ac:spMkLst>
        </pc:spChg>
        <pc:spChg chg="add del">
          <ac:chgData name="Mary Ann Magadia" userId="1d9742bb-e3f4-43f2-905f-812d8d1d8b7c" providerId="ADAL" clId="{AC0FA4B5-8AAB-4AD3-94F9-CB256BDAEAC0}" dt="2023-06-11T08:44:57.526" v="156" actId="26606"/>
          <ac:spMkLst>
            <pc:docMk/>
            <pc:sldMk cId="1196474809" sldId="271"/>
            <ac:spMk id="12" creationId="{743AA782-23D1-4521-8CAD-47662984AA08}"/>
          </ac:spMkLst>
        </pc:spChg>
        <pc:spChg chg="add del">
          <ac:chgData name="Mary Ann Magadia" userId="1d9742bb-e3f4-43f2-905f-812d8d1d8b7c" providerId="ADAL" clId="{AC0FA4B5-8AAB-4AD3-94F9-CB256BDAEAC0}" dt="2023-06-11T08:44:57.526" v="156" actId="26606"/>
          <ac:spMkLst>
            <pc:docMk/>
            <pc:sldMk cId="1196474809" sldId="271"/>
            <ac:spMk id="14" creationId="{71877DBC-BB60-40F0-AC93-2ACDBAAE60CE}"/>
          </ac:spMkLst>
        </pc:spChg>
        <pc:spChg chg="add">
          <ac:chgData name="Mary Ann Magadia" userId="1d9742bb-e3f4-43f2-905f-812d8d1d8b7c" providerId="ADAL" clId="{AC0FA4B5-8AAB-4AD3-94F9-CB256BDAEAC0}" dt="2023-06-11T08:44:57.526" v="156" actId="26606"/>
          <ac:spMkLst>
            <pc:docMk/>
            <pc:sldMk cId="1196474809" sldId="271"/>
            <ac:spMk id="16" creationId="{327D73B4-9F5C-4A64-A179-51B9500CB8B5}"/>
          </ac:spMkLst>
        </pc:spChg>
        <pc:spChg chg="add del">
          <ac:chgData name="Mary Ann Magadia" userId="1d9742bb-e3f4-43f2-905f-812d8d1d8b7c" providerId="ADAL" clId="{AC0FA4B5-8AAB-4AD3-94F9-CB256BDAEAC0}" dt="2023-06-11T08:44:13.185" v="145" actId="26606"/>
          <ac:spMkLst>
            <pc:docMk/>
            <pc:sldMk cId="1196474809" sldId="271"/>
            <ac:spMk id="19" creationId="{FA69AAE0-49D5-4C8B-8BA2-55898C00E05E}"/>
          </ac:spMkLst>
        </pc:spChg>
        <pc:spChg chg="add">
          <ac:chgData name="Mary Ann Magadia" userId="1d9742bb-e3f4-43f2-905f-812d8d1d8b7c" providerId="ADAL" clId="{AC0FA4B5-8AAB-4AD3-94F9-CB256BDAEAC0}" dt="2023-06-11T08:44:57.526" v="156" actId="26606"/>
          <ac:spMkLst>
            <pc:docMk/>
            <pc:sldMk cId="1196474809" sldId="271"/>
            <ac:spMk id="21" creationId="{D0F14822-B1F1-4730-A131-C3416A790B0D}"/>
          </ac:spMkLst>
        </pc:spChg>
        <pc:spChg chg="add">
          <ac:chgData name="Mary Ann Magadia" userId="1d9742bb-e3f4-43f2-905f-812d8d1d8b7c" providerId="ADAL" clId="{AC0FA4B5-8AAB-4AD3-94F9-CB256BDAEAC0}" dt="2023-06-11T08:44:57.526" v="156" actId="26606"/>
          <ac:spMkLst>
            <pc:docMk/>
            <pc:sldMk cId="1196474809" sldId="271"/>
            <ac:spMk id="23" creationId="{063F1D6B-3845-4F68-9803-39000080ECE7}"/>
          </ac:spMkLst>
        </pc:spChg>
        <pc:grpChg chg="add">
          <ac:chgData name="Mary Ann Magadia" userId="1d9742bb-e3f4-43f2-905f-812d8d1d8b7c" providerId="ADAL" clId="{AC0FA4B5-8AAB-4AD3-94F9-CB256BDAEAC0}" dt="2023-06-11T08:44:57.526" v="156" actId="26606"/>
          <ac:grpSpMkLst>
            <pc:docMk/>
            <pc:sldMk cId="1196474809" sldId="271"/>
            <ac:grpSpMk id="25" creationId="{C6C6FA52-B664-419A-A212-125E50579D98}"/>
          </ac:grpSpMkLst>
        </pc:grpChg>
        <pc:picChg chg="mod ord modCrop">
          <ac:chgData name="Mary Ann Magadia" userId="1d9742bb-e3f4-43f2-905f-812d8d1d8b7c" providerId="ADAL" clId="{AC0FA4B5-8AAB-4AD3-94F9-CB256BDAEAC0}" dt="2023-06-11T08:44:57.526" v="156" actId="26606"/>
          <ac:picMkLst>
            <pc:docMk/>
            <pc:sldMk cId="1196474809" sldId="271"/>
            <ac:picMk id="2" creationId="{D636A845-A26F-7E39-02C9-C60DDC9EC9BB}"/>
          </ac:picMkLst>
        </pc:picChg>
        <pc:picChg chg="del">
          <ac:chgData name="Mary Ann Magadia" userId="1d9742bb-e3f4-43f2-905f-812d8d1d8b7c" providerId="ADAL" clId="{AC0FA4B5-8AAB-4AD3-94F9-CB256BDAEAC0}" dt="2023-06-11T08:43:29.083" v="131" actId="478"/>
          <ac:picMkLst>
            <pc:docMk/>
            <pc:sldMk cId="1196474809" sldId="271"/>
            <ac:picMk id="4" creationId="{E82EA68F-5B7F-FC1E-957B-D64559EF3AFE}"/>
          </ac:picMkLst>
        </pc:picChg>
        <pc:picChg chg="add mod ord">
          <ac:chgData name="Mary Ann Magadia" userId="1d9742bb-e3f4-43f2-905f-812d8d1d8b7c" providerId="ADAL" clId="{AC0FA4B5-8AAB-4AD3-94F9-CB256BDAEAC0}" dt="2023-06-11T08:44:57.526" v="156" actId="26606"/>
          <ac:picMkLst>
            <pc:docMk/>
            <pc:sldMk cId="1196474809" sldId="271"/>
            <ac:picMk id="5" creationId="{C13C7A22-BF98-88A8-A26D-CEE440C3BE07}"/>
          </ac:picMkLst>
        </pc:picChg>
        <pc:cxnChg chg="add">
          <ac:chgData name="Mary Ann Magadia" userId="1d9742bb-e3f4-43f2-905f-812d8d1d8b7c" providerId="ADAL" clId="{AC0FA4B5-8AAB-4AD3-94F9-CB256BDAEAC0}" dt="2023-06-11T08:44:57.526" v="156" actId="26606"/>
          <ac:cxnSpMkLst>
            <pc:docMk/>
            <pc:sldMk cId="1196474809" sldId="271"/>
            <ac:cxnSpMk id="30" creationId="{C49DA8F6-BCC1-4447-B54C-57856834B94B}"/>
          </ac:cxnSpMkLst>
        </pc:cxnChg>
      </pc:sldChg>
      <pc:sldChg chg="addSp delSp modSp new add del mod">
        <pc:chgData name="Mary Ann Magadia" userId="1d9742bb-e3f4-43f2-905f-812d8d1d8b7c" providerId="ADAL" clId="{AC0FA4B5-8AAB-4AD3-94F9-CB256BDAEAC0}" dt="2023-06-11T08:45:41.929" v="173" actId="2696"/>
        <pc:sldMkLst>
          <pc:docMk/>
          <pc:sldMk cId="2305417397" sldId="272"/>
        </pc:sldMkLst>
        <pc:picChg chg="add del">
          <ac:chgData name="Mary Ann Magadia" userId="1d9742bb-e3f4-43f2-905f-812d8d1d8b7c" providerId="ADAL" clId="{AC0FA4B5-8AAB-4AD3-94F9-CB256BDAEAC0}" dt="2023-06-11T08:43:02.628" v="122" actId="478"/>
          <ac:picMkLst>
            <pc:docMk/>
            <pc:sldMk cId="2305417397" sldId="272"/>
            <ac:picMk id="4" creationId="{863914F8-B661-17E2-6026-0B98386A50B8}"/>
          </ac:picMkLst>
        </pc:picChg>
        <pc:picChg chg="add mod modCrop">
          <ac:chgData name="Mary Ann Magadia" userId="1d9742bb-e3f4-43f2-905f-812d8d1d8b7c" providerId="ADAL" clId="{AC0FA4B5-8AAB-4AD3-94F9-CB256BDAEAC0}" dt="2023-06-11T08:43:21.753" v="129" actId="18131"/>
          <ac:picMkLst>
            <pc:docMk/>
            <pc:sldMk cId="2305417397" sldId="272"/>
            <ac:picMk id="6" creationId="{64675544-0CC8-6C05-E4FC-DB408133D99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2AEB7-D5AB-4D7C-8001-61D0A393544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1AFE631-803A-4203-9065-D209F690D5B0}">
      <dgm:prSet custT="1"/>
      <dgm:spPr/>
      <dgm:t>
        <a:bodyPr/>
        <a:lstStyle/>
        <a:p>
          <a:pPr>
            <a:defRPr cap="all"/>
          </a:pPr>
          <a:r>
            <a:rPr lang="en-US" sz="1600" b="1" dirty="0"/>
            <a:t>Scoping Study on climate change in the CAREC region shared during CAREC Ministerial Meeting last year, published in May 2023</a:t>
          </a:r>
        </a:p>
      </dgm:t>
    </dgm:pt>
    <dgm:pt modelId="{2D7E8B27-FE4A-4B7D-98D8-7BF205A4451E}" type="parTrans" cxnId="{70BF194E-222A-4A79-8E13-794AF6FB273B}">
      <dgm:prSet/>
      <dgm:spPr/>
      <dgm:t>
        <a:bodyPr/>
        <a:lstStyle/>
        <a:p>
          <a:endParaRPr lang="en-US"/>
        </a:p>
      </dgm:t>
    </dgm:pt>
    <dgm:pt modelId="{CA168E8C-BEE4-4C02-87B3-F051405026F7}" type="sibTrans" cxnId="{70BF194E-222A-4A79-8E13-794AF6FB273B}">
      <dgm:prSet/>
      <dgm:spPr/>
      <dgm:t>
        <a:bodyPr/>
        <a:lstStyle/>
        <a:p>
          <a:endParaRPr lang="en-US"/>
        </a:p>
      </dgm:t>
    </dgm:pt>
    <dgm:pt modelId="{D6F4B1A3-36E5-41DC-B7EE-8D5AD010069E}">
      <dgm:prSet custT="1"/>
      <dgm:spPr/>
      <dgm:t>
        <a:bodyPr/>
        <a:lstStyle/>
        <a:p>
          <a:pPr>
            <a:defRPr cap="all"/>
          </a:pPr>
          <a:r>
            <a:rPr lang="en-US" sz="1600" b="1" dirty="0"/>
            <a:t>A “CAREC Climate Change Vision” outlining strategic cooperation for regional action on climate change being prepared for consideration of CAREC Ministerial Conference in November 2023</a:t>
          </a:r>
        </a:p>
      </dgm:t>
    </dgm:pt>
    <dgm:pt modelId="{F5F41CFE-91A2-4094-8FC5-6147773951E6}" type="parTrans" cxnId="{04F0A0A7-6044-44C2-8326-26BA9C961EEF}">
      <dgm:prSet/>
      <dgm:spPr/>
      <dgm:t>
        <a:bodyPr/>
        <a:lstStyle/>
        <a:p>
          <a:endParaRPr lang="en-US"/>
        </a:p>
      </dgm:t>
    </dgm:pt>
    <dgm:pt modelId="{1A6F2FA6-5D45-49B3-98F8-57388AE22AE5}" type="sibTrans" cxnId="{04F0A0A7-6044-44C2-8326-26BA9C961EEF}">
      <dgm:prSet/>
      <dgm:spPr/>
      <dgm:t>
        <a:bodyPr/>
        <a:lstStyle/>
        <a:p>
          <a:endParaRPr lang="en-US"/>
        </a:p>
      </dgm:t>
    </dgm:pt>
    <dgm:pt modelId="{2CCFA1C8-237C-4B0C-9E7E-5009EBEF6540}">
      <dgm:prSet custT="1"/>
      <dgm:spPr/>
      <dgm:t>
        <a:bodyPr/>
        <a:lstStyle/>
        <a:p>
          <a:pPr>
            <a:defRPr cap="all"/>
          </a:pPr>
          <a:r>
            <a:rPr lang="en-US" sz="1600" b="1" dirty="0"/>
            <a:t>Ministers’ endorsement to be sought on the direction that CAREC will take on climate action</a:t>
          </a:r>
        </a:p>
      </dgm:t>
    </dgm:pt>
    <dgm:pt modelId="{6B6BB4D7-7E5B-4E48-BDBC-95E6F31057C3}" type="parTrans" cxnId="{588F45ED-C5B7-4A9E-B8A7-7CFA355E58AD}">
      <dgm:prSet/>
      <dgm:spPr/>
      <dgm:t>
        <a:bodyPr/>
        <a:lstStyle/>
        <a:p>
          <a:endParaRPr lang="en-US"/>
        </a:p>
      </dgm:t>
    </dgm:pt>
    <dgm:pt modelId="{4F467A44-F8E8-413E-B899-C61E8DF30118}" type="sibTrans" cxnId="{588F45ED-C5B7-4A9E-B8A7-7CFA355E58AD}">
      <dgm:prSet/>
      <dgm:spPr/>
      <dgm:t>
        <a:bodyPr/>
        <a:lstStyle/>
        <a:p>
          <a:endParaRPr lang="en-US"/>
        </a:p>
      </dgm:t>
    </dgm:pt>
    <dgm:pt modelId="{33C22BBE-51AD-4577-B710-14108112B3F1}">
      <dgm:prSet custT="1"/>
      <dgm:spPr/>
      <dgm:t>
        <a:bodyPr/>
        <a:lstStyle/>
        <a:p>
          <a:pPr>
            <a:defRPr cap="all"/>
          </a:pPr>
          <a:r>
            <a:rPr lang="en-US" sz="1600" b="1" dirty="0"/>
            <a:t>Annotated proposed outline, process, and a timeline for preparation of the Vision being presented today</a:t>
          </a:r>
        </a:p>
      </dgm:t>
    </dgm:pt>
    <dgm:pt modelId="{A8D8F438-DD86-44EF-A45F-A8C79ABA7EEC}" type="parTrans" cxnId="{E2C791D5-A192-4CDA-B598-194D648A92F5}">
      <dgm:prSet/>
      <dgm:spPr/>
      <dgm:t>
        <a:bodyPr/>
        <a:lstStyle/>
        <a:p>
          <a:endParaRPr lang="en-US"/>
        </a:p>
      </dgm:t>
    </dgm:pt>
    <dgm:pt modelId="{14951BAE-186E-46D3-9C55-A516E49A3C03}" type="sibTrans" cxnId="{E2C791D5-A192-4CDA-B598-194D648A92F5}">
      <dgm:prSet/>
      <dgm:spPr/>
      <dgm:t>
        <a:bodyPr/>
        <a:lstStyle/>
        <a:p>
          <a:endParaRPr lang="en-US"/>
        </a:p>
      </dgm:t>
    </dgm:pt>
    <dgm:pt modelId="{05D6C663-1076-4E31-8CF2-813D959E73E3}" type="pres">
      <dgm:prSet presAssocID="{C282AEB7-D5AB-4D7C-8001-61D0A393544D}" presName="root" presStyleCnt="0">
        <dgm:presLayoutVars>
          <dgm:dir/>
          <dgm:resizeHandles val="exact"/>
        </dgm:presLayoutVars>
      </dgm:prSet>
      <dgm:spPr/>
    </dgm:pt>
    <dgm:pt modelId="{7421B9CE-72A0-4C02-AB51-24E24961B3BE}" type="pres">
      <dgm:prSet presAssocID="{31AFE631-803A-4203-9065-D209F690D5B0}" presName="compNode" presStyleCnt="0"/>
      <dgm:spPr/>
    </dgm:pt>
    <dgm:pt modelId="{18EECB47-911C-4BF4-9CC9-CF4E1CE06D67}" type="pres">
      <dgm:prSet presAssocID="{31AFE631-803A-4203-9065-D209F690D5B0}" presName="iconBgRect" presStyleLbl="bgShp" presStyleIdx="0" presStyleCnt="4"/>
      <dgm:spPr/>
    </dgm:pt>
    <dgm:pt modelId="{A6D5FE4C-DB7F-439A-96F9-C788EA91745C}" type="pres">
      <dgm:prSet presAssocID="{31AFE631-803A-4203-9065-D209F690D5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E6E70FD-1F2D-487D-B6AF-A618E03F0AD8}" type="pres">
      <dgm:prSet presAssocID="{31AFE631-803A-4203-9065-D209F690D5B0}" presName="spaceRect" presStyleCnt="0"/>
      <dgm:spPr/>
    </dgm:pt>
    <dgm:pt modelId="{280EBEEE-F005-456B-8F16-20C1F742DB2F}" type="pres">
      <dgm:prSet presAssocID="{31AFE631-803A-4203-9065-D209F690D5B0}" presName="textRect" presStyleLbl="revTx" presStyleIdx="0" presStyleCnt="4" custLinFactNeighborX="-4322" custLinFactNeighborY="3376">
        <dgm:presLayoutVars>
          <dgm:chMax val="1"/>
          <dgm:chPref val="1"/>
        </dgm:presLayoutVars>
      </dgm:prSet>
      <dgm:spPr/>
    </dgm:pt>
    <dgm:pt modelId="{1BB84019-9F87-41CD-9ADB-E30E62B58519}" type="pres">
      <dgm:prSet presAssocID="{CA168E8C-BEE4-4C02-87B3-F051405026F7}" presName="sibTrans" presStyleCnt="0"/>
      <dgm:spPr/>
    </dgm:pt>
    <dgm:pt modelId="{DDEC720D-63B4-45E9-B7FA-D98829D58FE0}" type="pres">
      <dgm:prSet presAssocID="{D6F4B1A3-36E5-41DC-B7EE-8D5AD010069E}" presName="compNode" presStyleCnt="0"/>
      <dgm:spPr/>
    </dgm:pt>
    <dgm:pt modelId="{D43A1B2F-B627-4C56-B00A-3BA31A23743E}" type="pres">
      <dgm:prSet presAssocID="{D6F4B1A3-36E5-41DC-B7EE-8D5AD010069E}" presName="iconBgRect" presStyleLbl="bgShp" presStyleIdx="1" presStyleCnt="4"/>
      <dgm:spPr/>
    </dgm:pt>
    <dgm:pt modelId="{53CA9AC6-C704-4827-BED5-5FBBCE6537EB}" type="pres">
      <dgm:prSet presAssocID="{D6F4B1A3-36E5-41DC-B7EE-8D5AD01006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0B1FA30-4A8E-487C-A9D8-B884CDB524A8}" type="pres">
      <dgm:prSet presAssocID="{D6F4B1A3-36E5-41DC-B7EE-8D5AD010069E}" presName="spaceRect" presStyleCnt="0"/>
      <dgm:spPr/>
    </dgm:pt>
    <dgm:pt modelId="{B7C756EB-768F-4A57-93AD-C1FC74A2462D}" type="pres">
      <dgm:prSet presAssocID="{D6F4B1A3-36E5-41DC-B7EE-8D5AD010069E}" presName="textRect" presStyleLbl="revTx" presStyleIdx="1" presStyleCnt="4" custLinFactNeighborX="-4322" custLinFactNeighborY="2654">
        <dgm:presLayoutVars>
          <dgm:chMax val="1"/>
          <dgm:chPref val="1"/>
        </dgm:presLayoutVars>
      </dgm:prSet>
      <dgm:spPr/>
    </dgm:pt>
    <dgm:pt modelId="{21D5CA58-EA21-4377-81C5-2B648C5C236D}" type="pres">
      <dgm:prSet presAssocID="{1A6F2FA6-5D45-49B3-98F8-57388AE22AE5}" presName="sibTrans" presStyleCnt="0"/>
      <dgm:spPr/>
    </dgm:pt>
    <dgm:pt modelId="{8A89AD7A-22D8-408B-9F20-1067845F7643}" type="pres">
      <dgm:prSet presAssocID="{2CCFA1C8-237C-4B0C-9E7E-5009EBEF6540}" presName="compNode" presStyleCnt="0"/>
      <dgm:spPr/>
    </dgm:pt>
    <dgm:pt modelId="{7BA2A3C7-43AA-4E9D-A1B2-C9BEC1ED6CBF}" type="pres">
      <dgm:prSet presAssocID="{2CCFA1C8-237C-4B0C-9E7E-5009EBEF6540}" presName="iconBgRect" presStyleLbl="bgShp" presStyleIdx="2" presStyleCnt="4"/>
      <dgm:spPr/>
    </dgm:pt>
    <dgm:pt modelId="{DD212068-EB10-4C79-9B67-31E55191D702}" type="pres">
      <dgm:prSet presAssocID="{2CCFA1C8-237C-4B0C-9E7E-5009EBEF65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59B1174-682B-4409-AA63-5563B3957418}" type="pres">
      <dgm:prSet presAssocID="{2CCFA1C8-237C-4B0C-9E7E-5009EBEF6540}" presName="spaceRect" presStyleCnt="0"/>
      <dgm:spPr/>
    </dgm:pt>
    <dgm:pt modelId="{A0B1957A-B177-4FF5-9141-F76195B05831}" type="pres">
      <dgm:prSet presAssocID="{2CCFA1C8-237C-4B0C-9E7E-5009EBEF6540}" presName="textRect" presStyleLbl="revTx" presStyleIdx="2" presStyleCnt="4" custLinFactNeighborX="-4322" custLinFactNeighborY="2654">
        <dgm:presLayoutVars>
          <dgm:chMax val="1"/>
          <dgm:chPref val="1"/>
        </dgm:presLayoutVars>
      </dgm:prSet>
      <dgm:spPr/>
    </dgm:pt>
    <dgm:pt modelId="{7C7B1BA2-0680-4B2C-A3E0-0222DF329533}" type="pres">
      <dgm:prSet presAssocID="{4F467A44-F8E8-413E-B899-C61E8DF30118}" presName="sibTrans" presStyleCnt="0"/>
      <dgm:spPr/>
    </dgm:pt>
    <dgm:pt modelId="{0077DFD9-B429-4AC6-80FA-3AA1F29F75B4}" type="pres">
      <dgm:prSet presAssocID="{33C22BBE-51AD-4577-B710-14108112B3F1}" presName="compNode" presStyleCnt="0"/>
      <dgm:spPr/>
    </dgm:pt>
    <dgm:pt modelId="{A0AA7E0A-1F12-4828-8E2D-7FC22FCC0149}" type="pres">
      <dgm:prSet presAssocID="{33C22BBE-51AD-4577-B710-14108112B3F1}" presName="iconBgRect" presStyleLbl="bgShp" presStyleIdx="3" presStyleCnt="4"/>
      <dgm:spPr/>
    </dgm:pt>
    <dgm:pt modelId="{C426D559-D90B-4E53-AA3D-FB4BDA7300E8}" type="pres">
      <dgm:prSet presAssocID="{33C22BBE-51AD-4577-B710-14108112B3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CE5F4974-B625-4409-85AE-16F1295EAD43}" type="pres">
      <dgm:prSet presAssocID="{33C22BBE-51AD-4577-B710-14108112B3F1}" presName="spaceRect" presStyleCnt="0"/>
      <dgm:spPr/>
    </dgm:pt>
    <dgm:pt modelId="{25A099E5-72BA-4407-ABA3-C76C644711DA}" type="pres">
      <dgm:prSet presAssocID="{33C22BBE-51AD-4577-B710-14108112B3F1}" presName="textRect" presStyleLbl="revTx" presStyleIdx="3" presStyleCnt="4">
        <dgm:presLayoutVars>
          <dgm:chMax val="1"/>
          <dgm:chPref val="1"/>
        </dgm:presLayoutVars>
      </dgm:prSet>
      <dgm:spPr/>
    </dgm:pt>
  </dgm:ptLst>
  <dgm:cxnLst>
    <dgm:cxn modelId="{2015E229-EC41-4211-BBD8-B47D5041E129}" type="presOf" srcId="{D6F4B1A3-36E5-41DC-B7EE-8D5AD010069E}" destId="{B7C756EB-768F-4A57-93AD-C1FC74A2462D}" srcOrd="0" destOrd="0" presId="urn:microsoft.com/office/officeart/2018/5/layout/IconCircleLabelList"/>
    <dgm:cxn modelId="{36D4124C-A2F1-4494-99F0-86CDD464A359}" type="presOf" srcId="{33C22BBE-51AD-4577-B710-14108112B3F1}" destId="{25A099E5-72BA-4407-ABA3-C76C644711DA}" srcOrd="0" destOrd="0" presId="urn:microsoft.com/office/officeart/2018/5/layout/IconCircleLabelList"/>
    <dgm:cxn modelId="{70BF194E-222A-4A79-8E13-794AF6FB273B}" srcId="{C282AEB7-D5AB-4D7C-8001-61D0A393544D}" destId="{31AFE631-803A-4203-9065-D209F690D5B0}" srcOrd="0" destOrd="0" parTransId="{2D7E8B27-FE4A-4B7D-98D8-7BF205A4451E}" sibTransId="{CA168E8C-BEE4-4C02-87B3-F051405026F7}"/>
    <dgm:cxn modelId="{B7DCD387-0B84-4B7A-B30B-16018D511338}" type="presOf" srcId="{C282AEB7-D5AB-4D7C-8001-61D0A393544D}" destId="{05D6C663-1076-4E31-8CF2-813D959E73E3}" srcOrd="0" destOrd="0" presId="urn:microsoft.com/office/officeart/2018/5/layout/IconCircleLabelList"/>
    <dgm:cxn modelId="{04F0A0A7-6044-44C2-8326-26BA9C961EEF}" srcId="{C282AEB7-D5AB-4D7C-8001-61D0A393544D}" destId="{D6F4B1A3-36E5-41DC-B7EE-8D5AD010069E}" srcOrd="1" destOrd="0" parTransId="{F5F41CFE-91A2-4094-8FC5-6147773951E6}" sibTransId="{1A6F2FA6-5D45-49B3-98F8-57388AE22AE5}"/>
    <dgm:cxn modelId="{74AE44AB-F060-4274-A2D7-B6BF4748B2C1}" type="presOf" srcId="{31AFE631-803A-4203-9065-D209F690D5B0}" destId="{280EBEEE-F005-456B-8F16-20C1F742DB2F}" srcOrd="0" destOrd="0" presId="urn:microsoft.com/office/officeart/2018/5/layout/IconCircleLabelList"/>
    <dgm:cxn modelId="{8FBEA4B8-3ED6-4458-B0BE-13875D30E10F}" type="presOf" srcId="{2CCFA1C8-237C-4B0C-9E7E-5009EBEF6540}" destId="{A0B1957A-B177-4FF5-9141-F76195B05831}" srcOrd="0" destOrd="0" presId="urn:microsoft.com/office/officeart/2018/5/layout/IconCircleLabelList"/>
    <dgm:cxn modelId="{E2C791D5-A192-4CDA-B598-194D648A92F5}" srcId="{C282AEB7-D5AB-4D7C-8001-61D0A393544D}" destId="{33C22BBE-51AD-4577-B710-14108112B3F1}" srcOrd="3" destOrd="0" parTransId="{A8D8F438-DD86-44EF-A45F-A8C79ABA7EEC}" sibTransId="{14951BAE-186E-46D3-9C55-A516E49A3C03}"/>
    <dgm:cxn modelId="{588F45ED-C5B7-4A9E-B8A7-7CFA355E58AD}" srcId="{C282AEB7-D5AB-4D7C-8001-61D0A393544D}" destId="{2CCFA1C8-237C-4B0C-9E7E-5009EBEF6540}" srcOrd="2" destOrd="0" parTransId="{6B6BB4D7-7E5B-4E48-BDBC-95E6F31057C3}" sibTransId="{4F467A44-F8E8-413E-B899-C61E8DF30118}"/>
    <dgm:cxn modelId="{20D86B7A-37A6-473E-8B6C-F81861A91AF1}" type="presParOf" srcId="{05D6C663-1076-4E31-8CF2-813D959E73E3}" destId="{7421B9CE-72A0-4C02-AB51-24E24961B3BE}" srcOrd="0" destOrd="0" presId="urn:microsoft.com/office/officeart/2018/5/layout/IconCircleLabelList"/>
    <dgm:cxn modelId="{416FD977-4C35-4B24-9265-D66044DB53E7}" type="presParOf" srcId="{7421B9CE-72A0-4C02-AB51-24E24961B3BE}" destId="{18EECB47-911C-4BF4-9CC9-CF4E1CE06D67}" srcOrd="0" destOrd="0" presId="urn:microsoft.com/office/officeart/2018/5/layout/IconCircleLabelList"/>
    <dgm:cxn modelId="{4A0AEB3C-A429-4B55-897B-D8AA9E7A9BDE}" type="presParOf" srcId="{7421B9CE-72A0-4C02-AB51-24E24961B3BE}" destId="{A6D5FE4C-DB7F-439A-96F9-C788EA91745C}" srcOrd="1" destOrd="0" presId="urn:microsoft.com/office/officeart/2018/5/layout/IconCircleLabelList"/>
    <dgm:cxn modelId="{F18C1735-711E-4ED5-8163-448C928B9614}" type="presParOf" srcId="{7421B9CE-72A0-4C02-AB51-24E24961B3BE}" destId="{0E6E70FD-1F2D-487D-B6AF-A618E03F0AD8}" srcOrd="2" destOrd="0" presId="urn:microsoft.com/office/officeart/2018/5/layout/IconCircleLabelList"/>
    <dgm:cxn modelId="{567CFE37-1C2C-4A8D-B676-94663A49EFC8}" type="presParOf" srcId="{7421B9CE-72A0-4C02-AB51-24E24961B3BE}" destId="{280EBEEE-F005-456B-8F16-20C1F742DB2F}" srcOrd="3" destOrd="0" presId="urn:microsoft.com/office/officeart/2018/5/layout/IconCircleLabelList"/>
    <dgm:cxn modelId="{5C7AAE9E-88B2-428D-8D6E-BBC418393551}" type="presParOf" srcId="{05D6C663-1076-4E31-8CF2-813D959E73E3}" destId="{1BB84019-9F87-41CD-9ADB-E30E62B58519}" srcOrd="1" destOrd="0" presId="urn:microsoft.com/office/officeart/2018/5/layout/IconCircleLabelList"/>
    <dgm:cxn modelId="{F225AA42-118A-4133-A6F9-31AE2FDB68F7}" type="presParOf" srcId="{05D6C663-1076-4E31-8CF2-813D959E73E3}" destId="{DDEC720D-63B4-45E9-B7FA-D98829D58FE0}" srcOrd="2" destOrd="0" presId="urn:microsoft.com/office/officeart/2018/5/layout/IconCircleLabelList"/>
    <dgm:cxn modelId="{B75CCE18-52F6-453A-87B2-9290B2798844}" type="presParOf" srcId="{DDEC720D-63B4-45E9-B7FA-D98829D58FE0}" destId="{D43A1B2F-B627-4C56-B00A-3BA31A23743E}" srcOrd="0" destOrd="0" presId="urn:microsoft.com/office/officeart/2018/5/layout/IconCircleLabelList"/>
    <dgm:cxn modelId="{746CE8E0-1B9A-4FFF-BCF6-5B0688AA1576}" type="presParOf" srcId="{DDEC720D-63B4-45E9-B7FA-D98829D58FE0}" destId="{53CA9AC6-C704-4827-BED5-5FBBCE6537EB}" srcOrd="1" destOrd="0" presId="urn:microsoft.com/office/officeart/2018/5/layout/IconCircleLabelList"/>
    <dgm:cxn modelId="{22793B2E-4C3B-48F6-AACE-6F926AF64DE6}" type="presParOf" srcId="{DDEC720D-63B4-45E9-B7FA-D98829D58FE0}" destId="{40B1FA30-4A8E-487C-A9D8-B884CDB524A8}" srcOrd="2" destOrd="0" presId="urn:microsoft.com/office/officeart/2018/5/layout/IconCircleLabelList"/>
    <dgm:cxn modelId="{DCEF5A27-E4B8-4070-9757-08CAF7CCD896}" type="presParOf" srcId="{DDEC720D-63B4-45E9-B7FA-D98829D58FE0}" destId="{B7C756EB-768F-4A57-93AD-C1FC74A2462D}" srcOrd="3" destOrd="0" presId="urn:microsoft.com/office/officeart/2018/5/layout/IconCircleLabelList"/>
    <dgm:cxn modelId="{C0434BB1-2022-47E1-96AF-744FB122890E}" type="presParOf" srcId="{05D6C663-1076-4E31-8CF2-813D959E73E3}" destId="{21D5CA58-EA21-4377-81C5-2B648C5C236D}" srcOrd="3" destOrd="0" presId="urn:microsoft.com/office/officeart/2018/5/layout/IconCircleLabelList"/>
    <dgm:cxn modelId="{9463A1FE-4D97-4C84-92E3-30A03509E5B9}" type="presParOf" srcId="{05D6C663-1076-4E31-8CF2-813D959E73E3}" destId="{8A89AD7A-22D8-408B-9F20-1067845F7643}" srcOrd="4" destOrd="0" presId="urn:microsoft.com/office/officeart/2018/5/layout/IconCircleLabelList"/>
    <dgm:cxn modelId="{35C55E5C-30BD-444A-86B5-85E7896E1836}" type="presParOf" srcId="{8A89AD7A-22D8-408B-9F20-1067845F7643}" destId="{7BA2A3C7-43AA-4E9D-A1B2-C9BEC1ED6CBF}" srcOrd="0" destOrd="0" presId="urn:microsoft.com/office/officeart/2018/5/layout/IconCircleLabelList"/>
    <dgm:cxn modelId="{BF63A7C9-C33A-4FE3-8472-CEB7E01A7A95}" type="presParOf" srcId="{8A89AD7A-22D8-408B-9F20-1067845F7643}" destId="{DD212068-EB10-4C79-9B67-31E55191D702}" srcOrd="1" destOrd="0" presId="urn:microsoft.com/office/officeart/2018/5/layout/IconCircleLabelList"/>
    <dgm:cxn modelId="{50E7FC3B-DA2C-4D18-9188-97A6E0B7CE46}" type="presParOf" srcId="{8A89AD7A-22D8-408B-9F20-1067845F7643}" destId="{259B1174-682B-4409-AA63-5563B3957418}" srcOrd="2" destOrd="0" presId="urn:microsoft.com/office/officeart/2018/5/layout/IconCircleLabelList"/>
    <dgm:cxn modelId="{EFC057C4-A616-4479-A168-1B41907CF5B3}" type="presParOf" srcId="{8A89AD7A-22D8-408B-9F20-1067845F7643}" destId="{A0B1957A-B177-4FF5-9141-F76195B05831}" srcOrd="3" destOrd="0" presId="urn:microsoft.com/office/officeart/2018/5/layout/IconCircleLabelList"/>
    <dgm:cxn modelId="{ED8FB4E8-440B-4075-B34E-D716492AFC28}" type="presParOf" srcId="{05D6C663-1076-4E31-8CF2-813D959E73E3}" destId="{7C7B1BA2-0680-4B2C-A3E0-0222DF329533}" srcOrd="5" destOrd="0" presId="urn:microsoft.com/office/officeart/2018/5/layout/IconCircleLabelList"/>
    <dgm:cxn modelId="{B2F8AB6E-FABA-4FA4-9316-55C9FC187A8F}" type="presParOf" srcId="{05D6C663-1076-4E31-8CF2-813D959E73E3}" destId="{0077DFD9-B429-4AC6-80FA-3AA1F29F75B4}" srcOrd="6" destOrd="0" presId="urn:microsoft.com/office/officeart/2018/5/layout/IconCircleLabelList"/>
    <dgm:cxn modelId="{CB005C70-CF0A-4353-986D-003EA5AA441F}" type="presParOf" srcId="{0077DFD9-B429-4AC6-80FA-3AA1F29F75B4}" destId="{A0AA7E0A-1F12-4828-8E2D-7FC22FCC0149}" srcOrd="0" destOrd="0" presId="urn:microsoft.com/office/officeart/2018/5/layout/IconCircleLabelList"/>
    <dgm:cxn modelId="{7310FFD4-5283-470F-BA9F-75724428ADCB}" type="presParOf" srcId="{0077DFD9-B429-4AC6-80FA-3AA1F29F75B4}" destId="{C426D559-D90B-4E53-AA3D-FB4BDA7300E8}" srcOrd="1" destOrd="0" presId="urn:microsoft.com/office/officeart/2018/5/layout/IconCircleLabelList"/>
    <dgm:cxn modelId="{54E96EC9-C144-484C-AD52-F01EFBFF2DB7}" type="presParOf" srcId="{0077DFD9-B429-4AC6-80FA-3AA1F29F75B4}" destId="{CE5F4974-B625-4409-85AE-16F1295EAD43}" srcOrd="2" destOrd="0" presId="urn:microsoft.com/office/officeart/2018/5/layout/IconCircleLabelList"/>
    <dgm:cxn modelId="{F7C64306-E4CF-4A17-B2DA-58BFD4EC5B83}" type="presParOf" srcId="{0077DFD9-B429-4AC6-80FA-3AA1F29F75B4}" destId="{25A099E5-72BA-4407-ABA3-C76C644711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747A8-6B66-4E3B-BA93-16E1770A0DB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0B97A0E-B4C2-403B-9C66-21F871ACDEAE}">
      <dgm:prSet custT="1"/>
      <dgm:spPr/>
      <dgm:t>
        <a:bodyPr/>
        <a:lstStyle/>
        <a:p>
          <a:r>
            <a:rPr lang="en-US" sz="1800" dirty="0"/>
            <a:t>Climate Change in the CAREC Region: The Context</a:t>
          </a:r>
        </a:p>
      </dgm:t>
    </dgm:pt>
    <dgm:pt modelId="{32F92581-31D8-4D9C-B2E5-FA48DADF06CC}" type="parTrans" cxnId="{30D196E1-FF81-473C-B333-A1EEF216C5AC}">
      <dgm:prSet/>
      <dgm:spPr/>
      <dgm:t>
        <a:bodyPr/>
        <a:lstStyle/>
        <a:p>
          <a:endParaRPr lang="en-US" sz="2400"/>
        </a:p>
      </dgm:t>
    </dgm:pt>
    <dgm:pt modelId="{908E22BF-4BE7-46E0-A153-468013AA7B1C}" type="sibTrans" cxnId="{30D196E1-FF81-473C-B333-A1EEF216C5AC}">
      <dgm:prSet custT="1"/>
      <dgm:spPr/>
      <dgm:t>
        <a:bodyPr/>
        <a:lstStyle/>
        <a:p>
          <a:endParaRPr lang="en-US" sz="2800"/>
        </a:p>
      </dgm:t>
    </dgm:pt>
    <dgm:pt modelId="{FA0B49B5-1340-4B91-B09D-43124D44CE37}">
      <dgm:prSet custT="1"/>
      <dgm:spPr/>
      <dgm:t>
        <a:bodyPr/>
        <a:lstStyle/>
        <a:p>
          <a:r>
            <a:rPr lang="en-US" sz="1800" dirty="0"/>
            <a:t>The CAREC Vision, Goals and Principles for Climate Action</a:t>
          </a:r>
        </a:p>
      </dgm:t>
    </dgm:pt>
    <dgm:pt modelId="{B8F90C6A-F4B6-47F8-8C34-14890D1BBF46}" type="parTrans" cxnId="{2ABF0B37-6F65-44D9-A1FE-4CCA7E76D99F}">
      <dgm:prSet/>
      <dgm:spPr/>
      <dgm:t>
        <a:bodyPr/>
        <a:lstStyle/>
        <a:p>
          <a:endParaRPr lang="en-US" sz="2400"/>
        </a:p>
      </dgm:t>
    </dgm:pt>
    <dgm:pt modelId="{016E498D-DE2E-43CA-BBF7-D54F945934C3}" type="sibTrans" cxnId="{2ABF0B37-6F65-44D9-A1FE-4CCA7E76D99F}">
      <dgm:prSet custT="1"/>
      <dgm:spPr/>
      <dgm:t>
        <a:bodyPr/>
        <a:lstStyle/>
        <a:p>
          <a:endParaRPr lang="en-US" sz="2800"/>
        </a:p>
      </dgm:t>
    </dgm:pt>
    <dgm:pt modelId="{C5317893-B7FA-4636-B18F-9484A038EDB9}">
      <dgm:prSet custT="1"/>
      <dgm:spPr/>
      <dgm:t>
        <a:bodyPr/>
        <a:lstStyle/>
        <a:p>
          <a:r>
            <a:rPr lang="en-US" sz="1800"/>
            <a:t>Cooperative Climate Action in Seven Core Areas for the CAREC Region</a:t>
          </a:r>
        </a:p>
      </dgm:t>
    </dgm:pt>
    <dgm:pt modelId="{09ABD728-3A6F-46EE-98EA-0D06D964F6A6}" type="parTrans" cxnId="{83AE2CFB-89FA-4057-BD8A-1154AEA29CB4}">
      <dgm:prSet/>
      <dgm:spPr/>
      <dgm:t>
        <a:bodyPr/>
        <a:lstStyle/>
        <a:p>
          <a:endParaRPr lang="en-US" sz="2400"/>
        </a:p>
      </dgm:t>
    </dgm:pt>
    <dgm:pt modelId="{FB84C67C-9AD3-4F1D-B59D-6BC06C872C82}" type="sibTrans" cxnId="{83AE2CFB-89FA-4057-BD8A-1154AEA29CB4}">
      <dgm:prSet custT="1"/>
      <dgm:spPr/>
      <dgm:t>
        <a:bodyPr/>
        <a:lstStyle/>
        <a:p>
          <a:endParaRPr lang="en-US" sz="2800"/>
        </a:p>
      </dgm:t>
    </dgm:pt>
    <dgm:pt modelId="{980DA866-9216-4DDC-8C32-556C5CEB3F1F}">
      <dgm:prSet custT="1"/>
      <dgm:spPr/>
      <dgm:t>
        <a:bodyPr/>
        <a:lstStyle/>
        <a:p>
          <a:r>
            <a:rPr lang="en-US" sz="1800"/>
            <a:t>Cooperative Climate Action on Crosscutting and On-the-Horizon Issues</a:t>
          </a:r>
        </a:p>
      </dgm:t>
    </dgm:pt>
    <dgm:pt modelId="{8CD81344-6EB1-4C60-8A34-41CFDB08372A}" type="parTrans" cxnId="{1EBD212E-D4DA-471B-8AD1-748DF6BCAF35}">
      <dgm:prSet/>
      <dgm:spPr/>
      <dgm:t>
        <a:bodyPr/>
        <a:lstStyle/>
        <a:p>
          <a:endParaRPr lang="en-US" sz="2400"/>
        </a:p>
      </dgm:t>
    </dgm:pt>
    <dgm:pt modelId="{D9F5F31A-2760-40FD-96DF-A317240213D3}" type="sibTrans" cxnId="{1EBD212E-D4DA-471B-8AD1-748DF6BCAF35}">
      <dgm:prSet custT="1"/>
      <dgm:spPr/>
      <dgm:t>
        <a:bodyPr/>
        <a:lstStyle/>
        <a:p>
          <a:endParaRPr lang="en-US" sz="2800"/>
        </a:p>
      </dgm:t>
    </dgm:pt>
    <dgm:pt modelId="{06440FF4-CB51-4443-B00F-9B1FDDE5DB43}">
      <dgm:prSet custT="1"/>
      <dgm:spPr/>
      <dgm:t>
        <a:bodyPr/>
        <a:lstStyle/>
        <a:p>
          <a:r>
            <a:rPr lang="en-US" sz="1800"/>
            <a:t>How CAREC will address climate change issues</a:t>
          </a:r>
        </a:p>
      </dgm:t>
    </dgm:pt>
    <dgm:pt modelId="{D9C4E22D-9E20-4904-91F1-52866D530F70}" type="parTrans" cxnId="{DE31306A-BA78-4106-BA9C-F0116733F73E}">
      <dgm:prSet/>
      <dgm:spPr/>
      <dgm:t>
        <a:bodyPr/>
        <a:lstStyle/>
        <a:p>
          <a:endParaRPr lang="en-US" sz="2400"/>
        </a:p>
      </dgm:t>
    </dgm:pt>
    <dgm:pt modelId="{E755DF34-871F-4B4D-8E24-CF3A55B875DB}" type="sibTrans" cxnId="{DE31306A-BA78-4106-BA9C-F0116733F73E}">
      <dgm:prSet/>
      <dgm:spPr/>
      <dgm:t>
        <a:bodyPr/>
        <a:lstStyle/>
        <a:p>
          <a:endParaRPr lang="en-US" sz="2400"/>
        </a:p>
      </dgm:t>
    </dgm:pt>
    <dgm:pt modelId="{9F1F775C-C04A-4122-805F-2EE92EE58531}" type="pres">
      <dgm:prSet presAssocID="{A26747A8-6B66-4E3B-BA93-16E1770A0DB5}" presName="outerComposite" presStyleCnt="0">
        <dgm:presLayoutVars>
          <dgm:chMax val="5"/>
          <dgm:dir/>
          <dgm:resizeHandles val="exact"/>
        </dgm:presLayoutVars>
      </dgm:prSet>
      <dgm:spPr/>
    </dgm:pt>
    <dgm:pt modelId="{7D8F72EF-83D1-47A5-8DEA-8F27A6E4E741}" type="pres">
      <dgm:prSet presAssocID="{A26747A8-6B66-4E3B-BA93-16E1770A0DB5}" presName="dummyMaxCanvas" presStyleCnt="0">
        <dgm:presLayoutVars/>
      </dgm:prSet>
      <dgm:spPr/>
    </dgm:pt>
    <dgm:pt modelId="{B27F69BC-9F93-421A-AE71-6158C5A0194C}" type="pres">
      <dgm:prSet presAssocID="{A26747A8-6B66-4E3B-BA93-16E1770A0DB5}" presName="FiveNodes_1" presStyleLbl="node1" presStyleIdx="0" presStyleCnt="5">
        <dgm:presLayoutVars>
          <dgm:bulletEnabled val="1"/>
        </dgm:presLayoutVars>
      </dgm:prSet>
      <dgm:spPr/>
    </dgm:pt>
    <dgm:pt modelId="{B65C0E0F-642B-4950-8321-1E1A244D25BE}" type="pres">
      <dgm:prSet presAssocID="{A26747A8-6B66-4E3B-BA93-16E1770A0DB5}" presName="FiveNodes_2" presStyleLbl="node1" presStyleIdx="1" presStyleCnt="5">
        <dgm:presLayoutVars>
          <dgm:bulletEnabled val="1"/>
        </dgm:presLayoutVars>
      </dgm:prSet>
      <dgm:spPr/>
    </dgm:pt>
    <dgm:pt modelId="{69ED3811-8F1B-4BBE-9AC8-AC21514BB55E}" type="pres">
      <dgm:prSet presAssocID="{A26747A8-6B66-4E3B-BA93-16E1770A0DB5}" presName="FiveNodes_3" presStyleLbl="node1" presStyleIdx="2" presStyleCnt="5">
        <dgm:presLayoutVars>
          <dgm:bulletEnabled val="1"/>
        </dgm:presLayoutVars>
      </dgm:prSet>
      <dgm:spPr/>
    </dgm:pt>
    <dgm:pt modelId="{D7C440AA-B1CC-499E-B180-64A81554C794}" type="pres">
      <dgm:prSet presAssocID="{A26747A8-6B66-4E3B-BA93-16E1770A0DB5}" presName="FiveNodes_4" presStyleLbl="node1" presStyleIdx="3" presStyleCnt="5">
        <dgm:presLayoutVars>
          <dgm:bulletEnabled val="1"/>
        </dgm:presLayoutVars>
      </dgm:prSet>
      <dgm:spPr/>
    </dgm:pt>
    <dgm:pt modelId="{A6832F50-083E-481B-81E5-B108923A819E}" type="pres">
      <dgm:prSet presAssocID="{A26747A8-6B66-4E3B-BA93-16E1770A0DB5}" presName="FiveNodes_5" presStyleLbl="node1" presStyleIdx="4" presStyleCnt="5">
        <dgm:presLayoutVars>
          <dgm:bulletEnabled val="1"/>
        </dgm:presLayoutVars>
      </dgm:prSet>
      <dgm:spPr/>
    </dgm:pt>
    <dgm:pt modelId="{554CB230-2F7E-4EF1-955D-D8562B19AC66}" type="pres">
      <dgm:prSet presAssocID="{A26747A8-6B66-4E3B-BA93-16E1770A0DB5}" presName="FiveConn_1-2" presStyleLbl="fgAccFollowNode1" presStyleIdx="0" presStyleCnt="4">
        <dgm:presLayoutVars>
          <dgm:bulletEnabled val="1"/>
        </dgm:presLayoutVars>
      </dgm:prSet>
      <dgm:spPr/>
    </dgm:pt>
    <dgm:pt modelId="{D8921C60-CA31-429B-8846-CF3348E092F7}" type="pres">
      <dgm:prSet presAssocID="{A26747A8-6B66-4E3B-BA93-16E1770A0DB5}" presName="FiveConn_2-3" presStyleLbl="fgAccFollowNode1" presStyleIdx="1" presStyleCnt="4">
        <dgm:presLayoutVars>
          <dgm:bulletEnabled val="1"/>
        </dgm:presLayoutVars>
      </dgm:prSet>
      <dgm:spPr/>
    </dgm:pt>
    <dgm:pt modelId="{38758437-3CB6-4DF9-B7AC-8015DCEA63C2}" type="pres">
      <dgm:prSet presAssocID="{A26747A8-6B66-4E3B-BA93-16E1770A0DB5}" presName="FiveConn_3-4" presStyleLbl="fgAccFollowNode1" presStyleIdx="2" presStyleCnt="4">
        <dgm:presLayoutVars>
          <dgm:bulletEnabled val="1"/>
        </dgm:presLayoutVars>
      </dgm:prSet>
      <dgm:spPr/>
    </dgm:pt>
    <dgm:pt modelId="{2FAB2E4D-5B95-43B2-8430-60F30055E2A2}" type="pres">
      <dgm:prSet presAssocID="{A26747A8-6B66-4E3B-BA93-16E1770A0DB5}" presName="FiveConn_4-5" presStyleLbl="fgAccFollowNode1" presStyleIdx="3" presStyleCnt="4">
        <dgm:presLayoutVars>
          <dgm:bulletEnabled val="1"/>
        </dgm:presLayoutVars>
      </dgm:prSet>
      <dgm:spPr/>
    </dgm:pt>
    <dgm:pt modelId="{8A79D274-0A76-49EA-99B0-30F82C9661A8}" type="pres">
      <dgm:prSet presAssocID="{A26747A8-6B66-4E3B-BA93-16E1770A0DB5}" presName="FiveNodes_1_text" presStyleLbl="node1" presStyleIdx="4" presStyleCnt="5">
        <dgm:presLayoutVars>
          <dgm:bulletEnabled val="1"/>
        </dgm:presLayoutVars>
      </dgm:prSet>
      <dgm:spPr/>
    </dgm:pt>
    <dgm:pt modelId="{D4967FEE-3D43-4A08-91EE-9B5F26061881}" type="pres">
      <dgm:prSet presAssocID="{A26747A8-6B66-4E3B-BA93-16E1770A0DB5}" presName="FiveNodes_2_text" presStyleLbl="node1" presStyleIdx="4" presStyleCnt="5">
        <dgm:presLayoutVars>
          <dgm:bulletEnabled val="1"/>
        </dgm:presLayoutVars>
      </dgm:prSet>
      <dgm:spPr/>
    </dgm:pt>
    <dgm:pt modelId="{B5A9DCE9-4B00-45A1-A7B1-BF125761270C}" type="pres">
      <dgm:prSet presAssocID="{A26747A8-6B66-4E3B-BA93-16E1770A0DB5}" presName="FiveNodes_3_text" presStyleLbl="node1" presStyleIdx="4" presStyleCnt="5">
        <dgm:presLayoutVars>
          <dgm:bulletEnabled val="1"/>
        </dgm:presLayoutVars>
      </dgm:prSet>
      <dgm:spPr/>
    </dgm:pt>
    <dgm:pt modelId="{5E980521-277F-4817-B4A3-7434A19FF49D}" type="pres">
      <dgm:prSet presAssocID="{A26747A8-6B66-4E3B-BA93-16E1770A0DB5}" presName="FiveNodes_4_text" presStyleLbl="node1" presStyleIdx="4" presStyleCnt="5">
        <dgm:presLayoutVars>
          <dgm:bulletEnabled val="1"/>
        </dgm:presLayoutVars>
      </dgm:prSet>
      <dgm:spPr/>
    </dgm:pt>
    <dgm:pt modelId="{C1B37277-BB58-4FC7-B2AD-7894C3D17DF0}" type="pres">
      <dgm:prSet presAssocID="{A26747A8-6B66-4E3B-BA93-16E1770A0DB5}" presName="FiveNodes_5_text" presStyleLbl="node1" presStyleIdx="4" presStyleCnt="5">
        <dgm:presLayoutVars>
          <dgm:bulletEnabled val="1"/>
        </dgm:presLayoutVars>
      </dgm:prSet>
      <dgm:spPr/>
    </dgm:pt>
  </dgm:ptLst>
  <dgm:cxnLst>
    <dgm:cxn modelId="{8C89AA19-E561-48D6-BF7F-B2456BEEEE73}" type="presOf" srcId="{C5317893-B7FA-4636-B18F-9484A038EDB9}" destId="{69ED3811-8F1B-4BBE-9AC8-AC21514BB55E}" srcOrd="0" destOrd="0" presId="urn:microsoft.com/office/officeart/2005/8/layout/vProcess5"/>
    <dgm:cxn modelId="{6916762B-FC44-475C-AC74-5AEF3D2C350F}" type="presOf" srcId="{06440FF4-CB51-4443-B00F-9B1FDDE5DB43}" destId="{A6832F50-083E-481B-81E5-B108923A819E}" srcOrd="0" destOrd="0" presId="urn:microsoft.com/office/officeart/2005/8/layout/vProcess5"/>
    <dgm:cxn modelId="{B338642D-3132-407C-9ACF-8BFCAD26948A}" type="presOf" srcId="{980DA866-9216-4DDC-8C32-556C5CEB3F1F}" destId="{5E980521-277F-4817-B4A3-7434A19FF49D}" srcOrd="1" destOrd="0" presId="urn:microsoft.com/office/officeart/2005/8/layout/vProcess5"/>
    <dgm:cxn modelId="{41300D2E-E265-4586-B359-4C2A324EFF72}" type="presOf" srcId="{D9F5F31A-2760-40FD-96DF-A317240213D3}" destId="{2FAB2E4D-5B95-43B2-8430-60F30055E2A2}" srcOrd="0" destOrd="0" presId="urn:microsoft.com/office/officeart/2005/8/layout/vProcess5"/>
    <dgm:cxn modelId="{1EBD212E-D4DA-471B-8AD1-748DF6BCAF35}" srcId="{A26747A8-6B66-4E3B-BA93-16E1770A0DB5}" destId="{980DA866-9216-4DDC-8C32-556C5CEB3F1F}" srcOrd="3" destOrd="0" parTransId="{8CD81344-6EB1-4C60-8A34-41CFDB08372A}" sibTransId="{D9F5F31A-2760-40FD-96DF-A317240213D3}"/>
    <dgm:cxn modelId="{26BF5C2F-399A-44B5-944F-18293731E9CD}" type="presOf" srcId="{A0B97A0E-B4C2-403B-9C66-21F871ACDEAE}" destId="{B27F69BC-9F93-421A-AE71-6158C5A0194C}" srcOrd="0" destOrd="0" presId="urn:microsoft.com/office/officeart/2005/8/layout/vProcess5"/>
    <dgm:cxn modelId="{5EA01931-B8E3-4EF8-8E33-36EF66CCADAD}" type="presOf" srcId="{980DA866-9216-4DDC-8C32-556C5CEB3F1F}" destId="{D7C440AA-B1CC-499E-B180-64A81554C794}" srcOrd="0" destOrd="0" presId="urn:microsoft.com/office/officeart/2005/8/layout/vProcess5"/>
    <dgm:cxn modelId="{2ABF0B37-6F65-44D9-A1FE-4CCA7E76D99F}" srcId="{A26747A8-6B66-4E3B-BA93-16E1770A0DB5}" destId="{FA0B49B5-1340-4B91-B09D-43124D44CE37}" srcOrd="1" destOrd="0" parTransId="{B8F90C6A-F4B6-47F8-8C34-14890D1BBF46}" sibTransId="{016E498D-DE2E-43CA-BBF7-D54F945934C3}"/>
    <dgm:cxn modelId="{985FDE3D-C4BF-43C4-9508-6F8F378B3DA3}" type="presOf" srcId="{908E22BF-4BE7-46E0-A153-468013AA7B1C}" destId="{554CB230-2F7E-4EF1-955D-D8562B19AC66}" srcOrd="0" destOrd="0" presId="urn:microsoft.com/office/officeart/2005/8/layout/vProcess5"/>
    <dgm:cxn modelId="{6D164444-B454-4DBD-A2D5-A69E9B074AC2}" type="presOf" srcId="{A26747A8-6B66-4E3B-BA93-16E1770A0DB5}" destId="{9F1F775C-C04A-4122-805F-2EE92EE58531}" srcOrd="0" destOrd="0" presId="urn:microsoft.com/office/officeart/2005/8/layout/vProcess5"/>
    <dgm:cxn modelId="{DE31306A-BA78-4106-BA9C-F0116733F73E}" srcId="{A26747A8-6B66-4E3B-BA93-16E1770A0DB5}" destId="{06440FF4-CB51-4443-B00F-9B1FDDE5DB43}" srcOrd="4" destOrd="0" parTransId="{D9C4E22D-9E20-4904-91F1-52866D530F70}" sibTransId="{E755DF34-871F-4B4D-8E24-CF3A55B875DB}"/>
    <dgm:cxn modelId="{DECC2F8B-B82F-448B-8F6D-2D31B750143C}" type="presOf" srcId="{FA0B49B5-1340-4B91-B09D-43124D44CE37}" destId="{D4967FEE-3D43-4A08-91EE-9B5F26061881}" srcOrd="1" destOrd="0" presId="urn:microsoft.com/office/officeart/2005/8/layout/vProcess5"/>
    <dgm:cxn modelId="{505EA2A6-62CB-4614-AA3B-16188CF68B50}" type="presOf" srcId="{FB84C67C-9AD3-4F1D-B59D-6BC06C872C82}" destId="{38758437-3CB6-4DF9-B7AC-8015DCEA63C2}" srcOrd="0" destOrd="0" presId="urn:microsoft.com/office/officeart/2005/8/layout/vProcess5"/>
    <dgm:cxn modelId="{B7F527A7-96AB-4C4F-BA98-22B086F88DDC}" type="presOf" srcId="{C5317893-B7FA-4636-B18F-9484A038EDB9}" destId="{B5A9DCE9-4B00-45A1-A7B1-BF125761270C}" srcOrd="1" destOrd="0" presId="urn:microsoft.com/office/officeart/2005/8/layout/vProcess5"/>
    <dgm:cxn modelId="{CA4265C4-9946-4A72-81CD-AC09449C74DA}" type="presOf" srcId="{06440FF4-CB51-4443-B00F-9B1FDDE5DB43}" destId="{C1B37277-BB58-4FC7-B2AD-7894C3D17DF0}" srcOrd="1" destOrd="0" presId="urn:microsoft.com/office/officeart/2005/8/layout/vProcess5"/>
    <dgm:cxn modelId="{30D196E1-FF81-473C-B333-A1EEF216C5AC}" srcId="{A26747A8-6B66-4E3B-BA93-16E1770A0DB5}" destId="{A0B97A0E-B4C2-403B-9C66-21F871ACDEAE}" srcOrd="0" destOrd="0" parTransId="{32F92581-31D8-4D9C-B2E5-FA48DADF06CC}" sibTransId="{908E22BF-4BE7-46E0-A153-468013AA7B1C}"/>
    <dgm:cxn modelId="{2D2467EF-EA81-4C58-AC60-A54E954AF9E5}" type="presOf" srcId="{FA0B49B5-1340-4B91-B09D-43124D44CE37}" destId="{B65C0E0F-642B-4950-8321-1E1A244D25BE}" srcOrd="0" destOrd="0" presId="urn:microsoft.com/office/officeart/2005/8/layout/vProcess5"/>
    <dgm:cxn modelId="{83AE2CFB-89FA-4057-BD8A-1154AEA29CB4}" srcId="{A26747A8-6B66-4E3B-BA93-16E1770A0DB5}" destId="{C5317893-B7FA-4636-B18F-9484A038EDB9}" srcOrd="2" destOrd="0" parTransId="{09ABD728-3A6F-46EE-98EA-0D06D964F6A6}" sibTransId="{FB84C67C-9AD3-4F1D-B59D-6BC06C872C82}"/>
    <dgm:cxn modelId="{716F0DFF-6802-4783-B5E4-85C93AC53EB3}" type="presOf" srcId="{016E498D-DE2E-43CA-BBF7-D54F945934C3}" destId="{D8921C60-CA31-429B-8846-CF3348E092F7}" srcOrd="0" destOrd="0" presId="urn:microsoft.com/office/officeart/2005/8/layout/vProcess5"/>
    <dgm:cxn modelId="{2576EFFF-E25B-4B7B-8861-B62949E1EA8F}" type="presOf" srcId="{A0B97A0E-B4C2-403B-9C66-21F871ACDEAE}" destId="{8A79D274-0A76-49EA-99B0-30F82C9661A8}" srcOrd="1" destOrd="0" presId="urn:microsoft.com/office/officeart/2005/8/layout/vProcess5"/>
    <dgm:cxn modelId="{1AB1C161-DDAE-4367-9AFC-9EE189C89AA8}" type="presParOf" srcId="{9F1F775C-C04A-4122-805F-2EE92EE58531}" destId="{7D8F72EF-83D1-47A5-8DEA-8F27A6E4E741}" srcOrd="0" destOrd="0" presId="urn:microsoft.com/office/officeart/2005/8/layout/vProcess5"/>
    <dgm:cxn modelId="{A97E299F-7C0D-44A0-86A5-7F8519EDEAB1}" type="presParOf" srcId="{9F1F775C-C04A-4122-805F-2EE92EE58531}" destId="{B27F69BC-9F93-421A-AE71-6158C5A0194C}" srcOrd="1" destOrd="0" presId="urn:microsoft.com/office/officeart/2005/8/layout/vProcess5"/>
    <dgm:cxn modelId="{2215BDDD-9C19-49F8-A69A-52FC49B8A1FA}" type="presParOf" srcId="{9F1F775C-C04A-4122-805F-2EE92EE58531}" destId="{B65C0E0F-642B-4950-8321-1E1A244D25BE}" srcOrd="2" destOrd="0" presId="urn:microsoft.com/office/officeart/2005/8/layout/vProcess5"/>
    <dgm:cxn modelId="{B540B253-9282-499A-B2F1-ED80DD3878DD}" type="presParOf" srcId="{9F1F775C-C04A-4122-805F-2EE92EE58531}" destId="{69ED3811-8F1B-4BBE-9AC8-AC21514BB55E}" srcOrd="3" destOrd="0" presId="urn:microsoft.com/office/officeart/2005/8/layout/vProcess5"/>
    <dgm:cxn modelId="{9FB87DD4-4E6F-48A6-B757-98D6AF6D4580}" type="presParOf" srcId="{9F1F775C-C04A-4122-805F-2EE92EE58531}" destId="{D7C440AA-B1CC-499E-B180-64A81554C794}" srcOrd="4" destOrd="0" presId="urn:microsoft.com/office/officeart/2005/8/layout/vProcess5"/>
    <dgm:cxn modelId="{C04C8023-4DD2-4091-AA5D-D2C3947A8F94}" type="presParOf" srcId="{9F1F775C-C04A-4122-805F-2EE92EE58531}" destId="{A6832F50-083E-481B-81E5-B108923A819E}" srcOrd="5" destOrd="0" presId="urn:microsoft.com/office/officeart/2005/8/layout/vProcess5"/>
    <dgm:cxn modelId="{4D8CF88B-1B3C-4353-AF8E-56F7E27F6DE1}" type="presParOf" srcId="{9F1F775C-C04A-4122-805F-2EE92EE58531}" destId="{554CB230-2F7E-4EF1-955D-D8562B19AC66}" srcOrd="6" destOrd="0" presId="urn:microsoft.com/office/officeart/2005/8/layout/vProcess5"/>
    <dgm:cxn modelId="{F83D07BF-12D8-48A2-92BF-1E9EA4138EC3}" type="presParOf" srcId="{9F1F775C-C04A-4122-805F-2EE92EE58531}" destId="{D8921C60-CA31-429B-8846-CF3348E092F7}" srcOrd="7" destOrd="0" presId="urn:microsoft.com/office/officeart/2005/8/layout/vProcess5"/>
    <dgm:cxn modelId="{91595D76-735A-4872-8809-0C499E774424}" type="presParOf" srcId="{9F1F775C-C04A-4122-805F-2EE92EE58531}" destId="{38758437-3CB6-4DF9-B7AC-8015DCEA63C2}" srcOrd="8" destOrd="0" presId="urn:microsoft.com/office/officeart/2005/8/layout/vProcess5"/>
    <dgm:cxn modelId="{25B46156-1AFE-4A52-80D7-EF115BAA829B}" type="presParOf" srcId="{9F1F775C-C04A-4122-805F-2EE92EE58531}" destId="{2FAB2E4D-5B95-43B2-8430-60F30055E2A2}" srcOrd="9" destOrd="0" presId="urn:microsoft.com/office/officeart/2005/8/layout/vProcess5"/>
    <dgm:cxn modelId="{CCF4C673-CFE9-4F7A-B5E2-4784E84F9DD0}" type="presParOf" srcId="{9F1F775C-C04A-4122-805F-2EE92EE58531}" destId="{8A79D274-0A76-49EA-99B0-30F82C9661A8}" srcOrd="10" destOrd="0" presId="urn:microsoft.com/office/officeart/2005/8/layout/vProcess5"/>
    <dgm:cxn modelId="{68FB3295-E438-44E4-8B03-64BC35C2788E}" type="presParOf" srcId="{9F1F775C-C04A-4122-805F-2EE92EE58531}" destId="{D4967FEE-3D43-4A08-91EE-9B5F26061881}" srcOrd="11" destOrd="0" presId="urn:microsoft.com/office/officeart/2005/8/layout/vProcess5"/>
    <dgm:cxn modelId="{75177EE7-C664-4B1D-82C2-10140BFC02EA}" type="presParOf" srcId="{9F1F775C-C04A-4122-805F-2EE92EE58531}" destId="{B5A9DCE9-4B00-45A1-A7B1-BF125761270C}" srcOrd="12" destOrd="0" presId="urn:microsoft.com/office/officeart/2005/8/layout/vProcess5"/>
    <dgm:cxn modelId="{A8E2DE0E-351F-48EE-9134-2A1DB75120BB}" type="presParOf" srcId="{9F1F775C-C04A-4122-805F-2EE92EE58531}" destId="{5E980521-277F-4817-B4A3-7434A19FF49D}" srcOrd="13" destOrd="0" presId="urn:microsoft.com/office/officeart/2005/8/layout/vProcess5"/>
    <dgm:cxn modelId="{B8A619E9-5822-4FE1-8E50-12C80D0E6C0F}" type="presParOf" srcId="{9F1F775C-C04A-4122-805F-2EE92EE58531}" destId="{C1B37277-BB58-4FC7-B2AD-7894C3D17DF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B15BE-AB4A-4BB8-A3DA-B2504545A138}"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D2ECEB0A-5D4C-429C-9E67-8F6C634A39E0}">
      <dgm:prSet/>
      <dgm:spPr/>
      <dgm:t>
        <a:bodyPr/>
        <a:lstStyle/>
        <a:p>
          <a:r>
            <a:rPr lang="en-US" b="1" i="0"/>
            <a:t>Aligning</a:t>
          </a:r>
          <a:r>
            <a:rPr lang="en-US" i="0"/>
            <a:t> with national strategies and supporting the new international climate agenda, embodied in the Paris Agreement Climate Agreement;</a:t>
          </a:r>
          <a:endParaRPr lang="en-US"/>
        </a:p>
      </dgm:t>
    </dgm:pt>
    <dgm:pt modelId="{AEC48471-F5F6-4FF3-9021-FCFBB4E50415}" type="parTrans" cxnId="{3594CC91-B8C0-4B93-ADEA-EFFA9BADB1AB}">
      <dgm:prSet/>
      <dgm:spPr/>
      <dgm:t>
        <a:bodyPr/>
        <a:lstStyle/>
        <a:p>
          <a:endParaRPr lang="en-US"/>
        </a:p>
      </dgm:t>
    </dgm:pt>
    <dgm:pt modelId="{AE54034A-36AB-42CA-A2FF-A65DFD793F71}" type="sibTrans" cxnId="{3594CC91-B8C0-4B93-ADEA-EFFA9BADB1AB}">
      <dgm:prSet/>
      <dgm:spPr/>
      <dgm:t>
        <a:bodyPr/>
        <a:lstStyle/>
        <a:p>
          <a:endParaRPr lang="en-US"/>
        </a:p>
      </dgm:t>
    </dgm:pt>
    <dgm:pt modelId="{D23C9C6C-AF16-42D9-95FB-C56266726CA1}">
      <dgm:prSet/>
      <dgm:spPr/>
      <dgm:t>
        <a:bodyPr/>
        <a:lstStyle/>
        <a:p>
          <a:r>
            <a:rPr lang="en-US" b="1" i="0"/>
            <a:t>Deepening</a:t>
          </a:r>
          <a:r>
            <a:rPr lang="en-US" i="0"/>
            <a:t> regional cooperation </a:t>
          </a:r>
          <a:r>
            <a:rPr lang="en-US"/>
            <a:t>on climate change </a:t>
          </a:r>
          <a:r>
            <a:rPr lang="en-US" i="0"/>
            <a:t>in line with member countries’ priorities;</a:t>
          </a:r>
          <a:endParaRPr lang="en-US"/>
        </a:p>
      </dgm:t>
    </dgm:pt>
    <dgm:pt modelId="{F6F984F9-24BC-4841-A33B-9DA23366471E}" type="parTrans" cxnId="{0F7629AC-DD27-48CE-A31B-1AD873203516}">
      <dgm:prSet/>
      <dgm:spPr/>
      <dgm:t>
        <a:bodyPr/>
        <a:lstStyle/>
        <a:p>
          <a:endParaRPr lang="en-US"/>
        </a:p>
      </dgm:t>
    </dgm:pt>
    <dgm:pt modelId="{80A536CD-1E44-4FAA-BBFB-976C337FA55D}" type="sibTrans" cxnId="{0F7629AC-DD27-48CE-A31B-1AD873203516}">
      <dgm:prSet/>
      <dgm:spPr/>
      <dgm:t>
        <a:bodyPr/>
        <a:lstStyle/>
        <a:p>
          <a:endParaRPr lang="en-US"/>
        </a:p>
      </dgm:t>
    </dgm:pt>
    <dgm:pt modelId="{A972EE78-8F9E-49A6-AE75-9D785A3E2271}">
      <dgm:prSet/>
      <dgm:spPr/>
      <dgm:t>
        <a:bodyPr/>
        <a:lstStyle/>
        <a:p>
          <a:r>
            <a:rPr lang="en-US" b="1" i="0"/>
            <a:t>Expanding</a:t>
          </a:r>
          <a:r>
            <a:rPr lang="en-US" i="0"/>
            <a:t> regional policy dialogue on climate action;</a:t>
          </a:r>
          <a:endParaRPr lang="en-US"/>
        </a:p>
      </dgm:t>
    </dgm:pt>
    <dgm:pt modelId="{9C7EC87C-F160-4D6B-A977-FEBEF6E72045}" type="parTrans" cxnId="{E0E2AF28-05D7-4D89-ABA3-6A23C1725C80}">
      <dgm:prSet/>
      <dgm:spPr/>
      <dgm:t>
        <a:bodyPr/>
        <a:lstStyle/>
        <a:p>
          <a:endParaRPr lang="en-US"/>
        </a:p>
      </dgm:t>
    </dgm:pt>
    <dgm:pt modelId="{9C57B02D-6725-4BEC-9520-DE51AFC42C9D}" type="sibTrans" cxnId="{E0E2AF28-05D7-4D89-ABA3-6A23C1725C80}">
      <dgm:prSet/>
      <dgm:spPr/>
      <dgm:t>
        <a:bodyPr/>
        <a:lstStyle/>
        <a:p>
          <a:endParaRPr lang="en-US"/>
        </a:p>
      </dgm:t>
    </dgm:pt>
    <dgm:pt modelId="{3B1FD7E5-6712-4B77-A445-15EA66A8043D}">
      <dgm:prSet/>
      <dgm:spPr/>
      <dgm:t>
        <a:bodyPr/>
        <a:lstStyle/>
        <a:p>
          <a:r>
            <a:rPr lang="en-US" b="1" i="0"/>
            <a:t>Integrating</a:t>
          </a:r>
          <a:r>
            <a:rPr lang="en-US" i="0"/>
            <a:t> the role of the private sector and civil society into the regional climate dialogue </a:t>
          </a:r>
          <a:endParaRPr lang="en-US"/>
        </a:p>
      </dgm:t>
    </dgm:pt>
    <dgm:pt modelId="{F0873AF2-17CD-4634-8DEA-7452981D4F53}" type="parTrans" cxnId="{AD9B36C3-47E0-4629-984C-7FA0D80C68C4}">
      <dgm:prSet/>
      <dgm:spPr/>
      <dgm:t>
        <a:bodyPr/>
        <a:lstStyle/>
        <a:p>
          <a:endParaRPr lang="en-US"/>
        </a:p>
      </dgm:t>
    </dgm:pt>
    <dgm:pt modelId="{A173EE70-0407-4688-A557-0F7DF1368C7F}" type="sibTrans" cxnId="{AD9B36C3-47E0-4629-984C-7FA0D80C68C4}">
      <dgm:prSet/>
      <dgm:spPr/>
      <dgm:t>
        <a:bodyPr/>
        <a:lstStyle/>
        <a:p>
          <a:endParaRPr lang="en-US"/>
        </a:p>
      </dgm:t>
    </dgm:pt>
    <dgm:pt modelId="{AEF3165C-FAA5-4F2A-950A-D25D79D09C9B}">
      <dgm:prSet/>
      <dgm:spPr/>
      <dgm:t>
        <a:bodyPr/>
        <a:lstStyle/>
        <a:p>
          <a:r>
            <a:rPr lang="en-US" b="1" i="0"/>
            <a:t>Building</a:t>
          </a:r>
          <a:r>
            <a:rPr lang="en-US" i="0"/>
            <a:t> an open and inclusive regional platform on climate change </a:t>
          </a:r>
          <a:endParaRPr lang="en-US"/>
        </a:p>
      </dgm:t>
    </dgm:pt>
    <dgm:pt modelId="{75880057-19D9-4E89-9203-CFBE9F0A152B}" type="parTrans" cxnId="{876B59DB-BCD0-4304-A201-C3BC2DEB31E3}">
      <dgm:prSet/>
      <dgm:spPr/>
      <dgm:t>
        <a:bodyPr/>
        <a:lstStyle/>
        <a:p>
          <a:endParaRPr lang="en-US"/>
        </a:p>
      </dgm:t>
    </dgm:pt>
    <dgm:pt modelId="{9060BBDB-2F2A-4525-8A38-0755F1F89CC1}" type="sibTrans" cxnId="{876B59DB-BCD0-4304-A201-C3BC2DEB31E3}">
      <dgm:prSet/>
      <dgm:spPr/>
      <dgm:t>
        <a:bodyPr/>
        <a:lstStyle/>
        <a:p>
          <a:endParaRPr lang="en-US"/>
        </a:p>
      </dgm:t>
    </dgm:pt>
    <dgm:pt modelId="{C693185D-3CDE-4BF4-83E5-402CE0EB2DCA}">
      <dgm:prSet/>
      <dgm:spPr/>
      <dgm:t>
        <a:bodyPr/>
        <a:lstStyle/>
        <a:p>
          <a:r>
            <a:rPr lang="en-US"/>
            <a:t>Adapted from the principles of the CAREC 2030 Strategy</a:t>
          </a:r>
        </a:p>
      </dgm:t>
    </dgm:pt>
    <dgm:pt modelId="{60DB4114-5A03-49CF-93E3-D2ACEEEC7AC4}" type="parTrans" cxnId="{50AB7E39-828A-4263-ABC2-B6243BBC8EF6}">
      <dgm:prSet/>
      <dgm:spPr/>
      <dgm:t>
        <a:bodyPr/>
        <a:lstStyle/>
        <a:p>
          <a:endParaRPr lang="en-US"/>
        </a:p>
      </dgm:t>
    </dgm:pt>
    <dgm:pt modelId="{1B62C7C3-AE8C-4A93-90C2-F617F826725B}" type="sibTrans" cxnId="{50AB7E39-828A-4263-ABC2-B6243BBC8EF6}">
      <dgm:prSet/>
      <dgm:spPr/>
      <dgm:t>
        <a:bodyPr/>
        <a:lstStyle/>
        <a:p>
          <a:endParaRPr lang="en-US"/>
        </a:p>
      </dgm:t>
    </dgm:pt>
    <dgm:pt modelId="{AEBD034E-51B5-4A84-8CFC-5FAA0F0B782F}" type="pres">
      <dgm:prSet presAssocID="{560B15BE-AB4A-4BB8-A3DA-B2504545A138}" presName="diagram" presStyleCnt="0">
        <dgm:presLayoutVars>
          <dgm:dir/>
          <dgm:resizeHandles val="exact"/>
        </dgm:presLayoutVars>
      </dgm:prSet>
      <dgm:spPr/>
    </dgm:pt>
    <dgm:pt modelId="{D562AC45-790E-4CCE-85B1-1805538BD1BD}" type="pres">
      <dgm:prSet presAssocID="{D2ECEB0A-5D4C-429C-9E67-8F6C634A39E0}" presName="node" presStyleLbl="node1" presStyleIdx="0" presStyleCnt="6">
        <dgm:presLayoutVars>
          <dgm:bulletEnabled val="1"/>
        </dgm:presLayoutVars>
      </dgm:prSet>
      <dgm:spPr/>
    </dgm:pt>
    <dgm:pt modelId="{0C693C63-8E0E-4623-9557-5F3B10746DC4}" type="pres">
      <dgm:prSet presAssocID="{AE54034A-36AB-42CA-A2FF-A65DFD793F71}" presName="sibTrans" presStyleCnt="0"/>
      <dgm:spPr/>
    </dgm:pt>
    <dgm:pt modelId="{6467F2FA-7AF6-421C-9A03-3389B46A58DF}" type="pres">
      <dgm:prSet presAssocID="{D23C9C6C-AF16-42D9-95FB-C56266726CA1}" presName="node" presStyleLbl="node1" presStyleIdx="1" presStyleCnt="6">
        <dgm:presLayoutVars>
          <dgm:bulletEnabled val="1"/>
        </dgm:presLayoutVars>
      </dgm:prSet>
      <dgm:spPr/>
    </dgm:pt>
    <dgm:pt modelId="{E68CE7DE-5668-4D85-87FD-8394F6BB67C8}" type="pres">
      <dgm:prSet presAssocID="{80A536CD-1E44-4FAA-BBFB-976C337FA55D}" presName="sibTrans" presStyleCnt="0"/>
      <dgm:spPr/>
    </dgm:pt>
    <dgm:pt modelId="{4B14979B-AB34-473F-8C87-2D23739EE637}" type="pres">
      <dgm:prSet presAssocID="{A972EE78-8F9E-49A6-AE75-9D785A3E2271}" presName="node" presStyleLbl="node1" presStyleIdx="2" presStyleCnt="6">
        <dgm:presLayoutVars>
          <dgm:bulletEnabled val="1"/>
        </dgm:presLayoutVars>
      </dgm:prSet>
      <dgm:spPr/>
    </dgm:pt>
    <dgm:pt modelId="{0984273B-9EBF-4CD6-83FB-C85294612B51}" type="pres">
      <dgm:prSet presAssocID="{9C57B02D-6725-4BEC-9520-DE51AFC42C9D}" presName="sibTrans" presStyleCnt="0"/>
      <dgm:spPr/>
    </dgm:pt>
    <dgm:pt modelId="{BFB49411-3874-4482-943D-930FCC846ECA}" type="pres">
      <dgm:prSet presAssocID="{3B1FD7E5-6712-4B77-A445-15EA66A8043D}" presName="node" presStyleLbl="node1" presStyleIdx="3" presStyleCnt="6">
        <dgm:presLayoutVars>
          <dgm:bulletEnabled val="1"/>
        </dgm:presLayoutVars>
      </dgm:prSet>
      <dgm:spPr/>
    </dgm:pt>
    <dgm:pt modelId="{482B4B20-451B-4999-ABBD-05B38B51331D}" type="pres">
      <dgm:prSet presAssocID="{A173EE70-0407-4688-A557-0F7DF1368C7F}" presName="sibTrans" presStyleCnt="0"/>
      <dgm:spPr/>
    </dgm:pt>
    <dgm:pt modelId="{4CDBAAF7-47B0-45C3-A827-956BAC1D3BE6}" type="pres">
      <dgm:prSet presAssocID="{AEF3165C-FAA5-4F2A-950A-D25D79D09C9B}" presName="node" presStyleLbl="node1" presStyleIdx="4" presStyleCnt="6">
        <dgm:presLayoutVars>
          <dgm:bulletEnabled val="1"/>
        </dgm:presLayoutVars>
      </dgm:prSet>
      <dgm:spPr/>
    </dgm:pt>
    <dgm:pt modelId="{C938C697-EA60-4731-B115-45A7D8B056C2}" type="pres">
      <dgm:prSet presAssocID="{9060BBDB-2F2A-4525-8A38-0755F1F89CC1}" presName="sibTrans" presStyleCnt="0"/>
      <dgm:spPr/>
    </dgm:pt>
    <dgm:pt modelId="{F4F5E652-84AE-4147-BD73-067D816BFD39}" type="pres">
      <dgm:prSet presAssocID="{C693185D-3CDE-4BF4-83E5-402CE0EB2DCA}" presName="node" presStyleLbl="node1" presStyleIdx="5" presStyleCnt="6">
        <dgm:presLayoutVars>
          <dgm:bulletEnabled val="1"/>
        </dgm:presLayoutVars>
      </dgm:prSet>
      <dgm:spPr/>
    </dgm:pt>
  </dgm:ptLst>
  <dgm:cxnLst>
    <dgm:cxn modelId="{E7CC710E-A14E-4583-BFDC-C108C22719F5}" type="presOf" srcId="{560B15BE-AB4A-4BB8-A3DA-B2504545A138}" destId="{AEBD034E-51B5-4A84-8CFC-5FAA0F0B782F}" srcOrd="0" destOrd="0" presId="urn:microsoft.com/office/officeart/2005/8/layout/default"/>
    <dgm:cxn modelId="{963FB512-F761-4029-A7B4-B73298B8C9CD}" type="presOf" srcId="{A972EE78-8F9E-49A6-AE75-9D785A3E2271}" destId="{4B14979B-AB34-473F-8C87-2D23739EE637}" srcOrd="0" destOrd="0" presId="urn:microsoft.com/office/officeart/2005/8/layout/default"/>
    <dgm:cxn modelId="{E0E2AF28-05D7-4D89-ABA3-6A23C1725C80}" srcId="{560B15BE-AB4A-4BB8-A3DA-B2504545A138}" destId="{A972EE78-8F9E-49A6-AE75-9D785A3E2271}" srcOrd="2" destOrd="0" parTransId="{9C7EC87C-F160-4D6B-A977-FEBEF6E72045}" sibTransId="{9C57B02D-6725-4BEC-9520-DE51AFC42C9D}"/>
    <dgm:cxn modelId="{50AB7E39-828A-4263-ABC2-B6243BBC8EF6}" srcId="{560B15BE-AB4A-4BB8-A3DA-B2504545A138}" destId="{C693185D-3CDE-4BF4-83E5-402CE0EB2DCA}" srcOrd="5" destOrd="0" parTransId="{60DB4114-5A03-49CF-93E3-D2ACEEEC7AC4}" sibTransId="{1B62C7C3-AE8C-4A93-90C2-F617F826725B}"/>
    <dgm:cxn modelId="{6605D65F-E5AF-46C8-AEB3-11EC969C14A7}" type="presOf" srcId="{D23C9C6C-AF16-42D9-95FB-C56266726CA1}" destId="{6467F2FA-7AF6-421C-9A03-3389B46A58DF}" srcOrd="0" destOrd="0" presId="urn:microsoft.com/office/officeart/2005/8/layout/default"/>
    <dgm:cxn modelId="{3E63CD6C-10A4-450F-BC7A-41678C9380CD}" type="presOf" srcId="{D2ECEB0A-5D4C-429C-9E67-8F6C634A39E0}" destId="{D562AC45-790E-4CCE-85B1-1805538BD1BD}" srcOrd="0" destOrd="0" presId="urn:microsoft.com/office/officeart/2005/8/layout/default"/>
    <dgm:cxn modelId="{0B76936E-2F24-4688-8B20-FF7D6524DF13}" type="presOf" srcId="{C693185D-3CDE-4BF4-83E5-402CE0EB2DCA}" destId="{F4F5E652-84AE-4147-BD73-067D816BFD39}" srcOrd="0" destOrd="0" presId="urn:microsoft.com/office/officeart/2005/8/layout/default"/>
    <dgm:cxn modelId="{3594CC91-B8C0-4B93-ADEA-EFFA9BADB1AB}" srcId="{560B15BE-AB4A-4BB8-A3DA-B2504545A138}" destId="{D2ECEB0A-5D4C-429C-9E67-8F6C634A39E0}" srcOrd="0" destOrd="0" parTransId="{AEC48471-F5F6-4FF3-9021-FCFBB4E50415}" sibTransId="{AE54034A-36AB-42CA-A2FF-A65DFD793F71}"/>
    <dgm:cxn modelId="{2C07CE94-432A-4A01-9296-51FE7924AF45}" type="presOf" srcId="{AEF3165C-FAA5-4F2A-950A-D25D79D09C9B}" destId="{4CDBAAF7-47B0-45C3-A827-956BAC1D3BE6}" srcOrd="0" destOrd="0" presId="urn:microsoft.com/office/officeart/2005/8/layout/default"/>
    <dgm:cxn modelId="{0F7629AC-DD27-48CE-A31B-1AD873203516}" srcId="{560B15BE-AB4A-4BB8-A3DA-B2504545A138}" destId="{D23C9C6C-AF16-42D9-95FB-C56266726CA1}" srcOrd="1" destOrd="0" parTransId="{F6F984F9-24BC-4841-A33B-9DA23366471E}" sibTransId="{80A536CD-1E44-4FAA-BBFB-976C337FA55D}"/>
    <dgm:cxn modelId="{AD9B36C3-47E0-4629-984C-7FA0D80C68C4}" srcId="{560B15BE-AB4A-4BB8-A3DA-B2504545A138}" destId="{3B1FD7E5-6712-4B77-A445-15EA66A8043D}" srcOrd="3" destOrd="0" parTransId="{F0873AF2-17CD-4634-8DEA-7452981D4F53}" sibTransId="{A173EE70-0407-4688-A557-0F7DF1368C7F}"/>
    <dgm:cxn modelId="{AA710ED2-54A4-4BDF-90E3-ACE1F4F64456}" type="presOf" srcId="{3B1FD7E5-6712-4B77-A445-15EA66A8043D}" destId="{BFB49411-3874-4482-943D-930FCC846ECA}" srcOrd="0" destOrd="0" presId="urn:microsoft.com/office/officeart/2005/8/layout/default"/>
    <dgm:cxn modelId="{876B59DB-BCD0-4304-A201-C3BC2DEB31E3}" srcId="{560B15BE-AB4A-4BB8-A3DA-B2504545A138}" destId="{AEF3165C-FAA5-4F2A-950A-D25D79D09C9B}" srcOrd="4" destOrd="0" parTransId="{75880057-19D9-4E89-9203-CFBE9F0A152B}" sibTransId="{9060BBDB-2F2A-4525-8A38-0755F1F89CC1}"/>
    <dgm:cxn modelId="{A3BC5E36-6D3A-4446-952D-B9211923938F}" type="presParOf" srcId="{AEBD034E-51B5-4A84-8CFC-5FAA0F0B782F}" destId="{D562AC45-790E-4CCE-85B1-1805538BD1BD}" srcOrd="0" destOrd="0" presId="urn:microsoft.com/office/officeart/2005/8/layout/default"/>
    <dgm:cxn modelId="{64E54EAA-179A-44FD-B422-60947F33E1AB}" type="presParOf" srcId="{AEBD034E-51B5-4A84-8CFC-5FAA0F0B782F}" destId="{0C693C63-8E0E-4623-9557-5F3B10746DC4}" srcOrd="1" destOrd="0" presId="urn:microsoft.com/office/officeart/2005/8/layout/default"/>
    <dgm:cxn modelId="{298A9364-2226-427D-A07A-4A87397251D7}" type="presParOf" srcId="{AEBD034E-51B5-4A84-8CFC-5FAA0F0B782F}" destId="{6467F2FA-7AF6-421C-9A03-3389B46A58DF}" srcOrd="2" destOrd="0" presId="urn:microsoft.com/office/officeart/2005/8/layout/default"/>
    <dgm:cxn modelId="{F984BEE5-5E62-4CA2-B83B-DCA79D520D73}" type="presParOf" srcId="{AEBD034E-51B5-4A84-8CFC-5FAA0F0B782F}" destId="{E68CE7DE-5668-4D85-87FD-8394F6BB67C8}" srcOrd="3" destOrd="0" presId="urn:microsoft.com/office/officeart/2005/8/layout/default"/>
    <dgm:cxn modelId="{2F0ADFDC-18C0-4730-9BEA-A3E13AF6EA7E}" type="presParOf" srcId="{AEBD034E-51B5-4A84-8CFC-5FAA0F0B782F}" destId="{4B14979B-AB34-473F-8C87-2D23739EE637}" srcOrd="4" destOrd="0" presId="urn:microsoft.com/office/officeart/2005/8/layout/default"/>
    <dgm:cxn modelId="{25453CF7-B47A-4F29-8C37-D386AB7983F8}" type="presParOf" srcId="{AEBD034E-51B5-4A84-8CFC-5FAA0F0B782F}" destId="{0984273B-9EBF-4CD6-83FB-C85294612B51}" srcOrd="5" destOrd="0" presId="urn:microsoft.com/office/officeart/2005/8/layout/default"/>
    <dgm:cxn modelId="{8ADA9B7A-713D-412E-BC04-D9432218548A}" type="presParOf" srcId="{AEBD034E-51B5-4A84-8CFC-5FAA0F0B782F}" destId="{BFB49411-3874-4482-943D-930FCC846ECA}" srcOrd="6" destOrd="0" presId="urn:microsoft.com/office/officeart/2005/8/layout/default"/>
    <dgm:cxn modelId="{D14B299D-D4CF-4431-B88A-56EF42AFAC19}" type="presParOf" srcId="{AEBD034E-51B5-4A84-8CFC-5FAA0F0B782F}" destId="{482B4B20-451B-4999-ABBD-05B38B51331D}" srcOrd="7" destOrd="0" presId="urn:microsoft.com/office/officeart/2005/8/layout/default"/>
    <dgm:cxn modelId="{B6E6001D-D911-4B39-AFA5-CC1FFB12540E}" type="presParOf" srcId="{AEBD034E-51B5-4A84-8CFC-5FAA0F0B782F}" destId="{4CDBAAF7-47B0-45C3-A827-956BAC1D3BE6}" srcOrd="8" destOrd="0" presId="urn:microsoft.com/office/officeart/2005/8/layout/default"/>
    <dgm:cxn modelId="{07A754F1-900A-4C5B-8017-6A8577216312}" type="presParOf" srcId="{AEBD034E-51B5-4A84-8CFC-5FAA0F0B782F}" destId="{C938C697-EA60-4731-B115-45A7D8B056C2}" srcOrd="9" destOrd="0" presId="urn:microsoft.com/office/officeart/2005/8/layout/default"/>
    <dgm:cxn modelId="{ED140206-74CC-42C3-ACF0-E357F18EFDB4}" type="presParOf" srcId="{AEBD034E-51B5-4A84-8CFC-5FAA0F0B782F}" destId="{F4F5E652-84AE-4147-BD73-067D816BFD3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90528-346C-4E7D-A6C6-F6410E34C36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BF98921B-AC35-4DC1-A58B-804E4483F0B7}">
      <dgm:prSet custT="1"/>
      <dgm:spPr/>
      <dgm:t>
        <a:bodyPr/>
        <a:lstStyle/>
        <a:p>
          <a:pPr algn="ctr"/>
          <a:r>
            <a:rPr lang="en-US" sz="1600" b="1" dirty="0"/>
            <a:t>Climate change to be recognized formally as one of three cross-cutting issues under the CAREC 2030 Strategy (the other two are gender and ICT/digital).</a:t>
          </a:r>
        </a:p>
      </dgm:t>
    </dgm:pt>
    <dgm:pt modelId="{C617B87C-5A07-4E2E-B950-13052D8FF44A}" type="parTrans" cxnId="{A0128C35-7C46-4712-A43C-A8838EB11881}">
      <dgm:prSet/>
      <dgm:spPr/>
      <dgm:t>
        <a:bodyPr/>
        <a:lstStyle/>
        <a:p>
          <a:endParaRPr lang="en-US" sz="3200"/>
        </a:p>
      </dgm:t>
    </dgm:pt>
    <dgm:pt modelId="{A67B11FB-DC7F-40A2-B459-884C98BD3A11}" type="sibTrans" cxnId="{A0128C35-7C46-4712-A43C-A8838EB11881}">
      <dgm:prSet phldrT="1" phldr="0"/>
      <dgm:spPr/>
      <dgm:t>
        <a:bodyPr/>
        <a:lstStyle/>
        <a:p>
          <a:endParaRPr lang="en-US"/>
        </a:p>
      </dgm:t>
    </dgm:pt>
    <dgm:pt modelId="{7D26729D-E619-4218-B420-DB8CD906482A}">
      <dgm:prSet custT="1"/>
      <dgm:spPr/>
      <dgm:t>
        <a:bodyPr/>
        <a:lstStyle/>
        <a:p>
          <a:pPr algn="ctr"/>
          <a:r>
            <a:rPr lang="en-US" sz="1600" b="1" dirty="0"/>
            <a:t>Integrate work on the core climate issues into the relevant CAREC “Clusters” and cross-cutting issues by their committees and working groups.</a:t>
          </a:r>
        </a:p>
      </dgm:t>
    </dgm:pt>
    <dgm:pt modelId="{90270BA8-5B82-44C2-A456-61EB958A9EA5}" type="parTrans" cxnId="{304FA3A6-5403-4705-BCF1-E71839060A4D}">
      <dgm:prSet/>
      <dgm:spPr/>
      <dgm:t>
        <a:bodyPr/>
        <a:lstStyle/>
        <a:p>
          <a:endParaRPr lang="en-US" sz="3200"/>
        </a:p>
      </dgm:t>
    </dgm:pt>
    <dgm:pt modelId="{72CAA651-7631-4EB5-BC8F-B493CC7B438D}" type="sibTrans" cxnId="{304FA3A6-5403-4705-BCF1-E71839060A4D}">
      <dgm:prSet phldrT="2" phldr="0"/>
      <dgm:spPr/>
      <dgm:t>
        <a:bodyPr/>
        <a:lstStyle/>
        <a:p>
          <a:endParaRPr lang="en-US"/>
        </a:p>
      </dgm:t>
    </dgm:pt>
    <dgm:pt modelId="{7291826C-5041-4192-9E4B-7F490804A9DD}">
      <dgm:prSet custT="1"/>
      <dgm:spPr/>
      <dgm:t>
        <a:bodyPr/>
        <a:lstStyle/>
        <a:p>
          <a:pPr algn="ctr"/>
          <a:r>
            <a:rPr lang="en-US" sz="1600" b="1" dirty="0"/>
            <a:t>Establish a senior-level Climate Change Steering Committee to establish, guide and monitor key climate deliverables</a:t>
          </a:r>
        </a:p>
      </dgm:t>
    </dgm:pt>
    <dgm:pt modelId="{2C427BF5-6565-4DC3-B98B-A65998C24EF9}" type="parTrans" cxnId="{D8C5716F-2F06-49E5-AF84-EC25F39087F6}">
      <dgm:prSet/>
      <dgm:spPr/>
      <dgm:t>
        <a:bodyPr/>
        <a:lstStyle/>
        <a:p>
          <a:endParaRPr lang="en-US" sz="3200"/>
        </a:p>
      </dgm:t>
    </dgm:pt>
    <dgm:pt modelId="{3FAB6605-0A68-48F3-B77C-09C740DA5D1C}" type="sibTrans" cxnId="{D8C5716F-2F06-49E5-AF84-EC25F39087F6}">
      <dgm:prSet phldrT="3" phldr="0"/>
      <dgm:spPr/>
      <dgm:t>
        <a:bodyPr/>
        <a:lstStyle/>
        <a:p>
          <a:endParaRPr lang="en-US"/>
        </a:p>
      </dgm:t>
    </dgm:pt>
    <dgm:pt modelId="{D92ED4BA-6442-4131-A04C-AAD8441B9065}">
      <dgm:prSet custT="1"/>
      <dgm:spPr/>
      <dgm:t>
        <a:bodyPr/>
        <a:lstStyle/>
        <a:p>
          <a:pPr algn="ctr"/>
          <a:r>
            <a:rPr lang="en-US" sz="1600" b="1" dirty="0"/>
            <a:t>The CAREC Secretariat and CAREC Institute to work with Development Partners and other regional entities to promote and coordinate actions and to enable mobilization of financing for investments, capacity building, analysis and outreach in support of regional climate action.</a:t>
          </a:r>
        </a:p>
      </dgm:t>
    </dgm:pt>
    <dgm:pt modelId="{0CECB8E5-989E-42B7-A1BE-83DB1C30FCA9}" type="parTrans" cxnId="{FF6C1433-35A8-4A3B-A55E-2DDA73182D61}">
      <dgm:prSet/>
      <dgm:spPr/>
      <dgm:t>
        <a:bodyPr/>
        <a:lstStyle/>
        <a:p>
          <a:endParaRPr lang="en-US" sz="3200"/>
        </a:p>
      </dgm:t>
    </dgm:pt>
    <dgm:pt modelId="{4FFE4B67-CE92-46FF-A2CC-692DD54DC9CA}" type="sibTrans" cxnId="{FF6C1433-35A8-4A3B-A55E-2DDA73182D61}">
      <dgm:prSet phldrT="4" phldr="0"/>
      <dgm:spPr/>
      <dgm:t>
        <a:bodyPr/>
        <a:lstStyle/>
        <a:p>
          <a:endParaRPr lang="en-US"/>
        </a:p>
      </dgm:t>
    </dgm:pt>
    <dgm:pt modelId="{5F481BD5-D5D7-47E7-BAE2-EEE7B728D396}">
      <dgm:prSet custT="1"/>
      <dgm:spPr/>
      <dgm:t>
        <a:bodyPr/>
        <a:lstStyle/>
        <a:p>
          <a:pPr algn="ctr"/>
          <a:r>
            <a:rPr lang="en-US" sz="1600" b="1" dirty="0"/>
            <a:t>CAREC to help issue joint declarations on climate change calling for global and regional action, for consideration during the UNFCCC COPs </a:t>
          </a:r>
        </a:p>
      </dgm:t>
    </dgm:pt>
    <dgm:pt modelId="{297A0521-0C03-49A7-9C04-E496F17AF8FB}" type="parTrans" cxnId="{0153B8C3-72A5-41F9-A851-68B42B6D2471}">
      <dgm:prSet/>
      <dgm:spPr/>
      <dgm:t>
        <a:bodyPr/>
        <a:lstStyle/>
        <a:p>
          <a:endParaRPr lang="en-US" sz="3200"/>
        </a:p>
      </dgm:t>
    </dgm:pt>
    <dgm:pt modelId="{405B9B97-93BC-4DAF-9295-D2CABB2F4E08}" type="sibTrans" cxnId="{0153B8C3-72A5-41F9-A851-68B42B6D2471}">
      <dgm:prSet phldrT="5" phldr="0"/>
      <dgm:spPr/>
      <dgm:t>
        <a:bodyPr/>
        <a:lstStyle/>
        <a:p>
          <a:endParaRPr lang="en-US"/>
        </a:p>
      </dgm:t>
    </dgm:pt>
    <dgm:pt modelId="{788268AA-8840-491B-BFB9-4F98690D5C41}">
      <dgm:prSet custT="1"/>
      <dgm:spPr/>
      <dgm:t>
        <a:bodyPr/>
        <a:lstStyle/>
        <a:p>
          <a:pPr algn="ctr"/>
          <a:r>
            <a:rPr lang="en-US" sz="1600" b="1" dirty="0"/>
            <a:t>The CAREC Secretariat to develop a three-year climate action program, defining investment priorities, knowledge products, capacity building initiatives and outreach activities, embedded in a results framework.</a:t>
          </a:r>
        </a:p>
      </dgm:t>
    </dgm:pt>
    <dgm:pt modelId="{31D19A3C-AFEA-4B28-9882-07CCC5C0E35C}" type="parTrans" cxnId="{9E0E9FC4-5E10-4F3C-8C33-420AE49112E5}">
      <dgm:prSet/>
      <dgm:spPr/>
      <dgm:t>
        <a:bodyPr/>
        <a:lstStyle/>
        <a:p>
          <a:endParaRPr lang="en-US" sz="3200"/>
        </a:p>
      </dgm:t>
    </dgm:pt>
    <dgm:pt modelId="{17A39804-59D1-4148-855A-1B412939EDD7}" type="sibTrans" cxnId="{9E0E9FC4-5E10-4F3C-8C33-420AE49112E5}">
      <dgm:prSet phldrT="6" phldr="0"/>
      <dgm:spPr/>
      <dgm:t>
        <a:bodyPr/>
        <a:lstStyle/>
        <a:p>
          <a:endParaRPr lang="en-US"/>
        </a:p>
      </dgm:t>
    </dgm:pt>
    <dgm:pt modelId="{7919665D-9C8C-4B5D-8F36-AB0BED257B27}">
      <dgm:prSet custT="1"/>
      <dgm:spPr/>
      <dgm:t>
        <a:bodyPr/>
        <a:lstStyle/>
        <a:p>
          <a:pPr algn="ctr"/>
          <a:r>
            <a:rPr lang="en-US" sz="1600" b="1"/>
            <a:t>The CAREC Secretariat and CAREC Institute will monitor and report on progress with the CAREC climate change agenda. </a:t>
          </a:r>
        </a:p>
      </dgm:t>
    </dgm:pt>
    <dgm:pt modelId="{9B8EE7FE-2BE4-4D0E-AE0A-A2B223391DB4}" type="parTrans" cxnId="{80F459B6-DC6A-480A-A809-B44C73BF4245}">
      <dgm:prSet/>
      <dgm:spPr/>
      <dgm:t>
        <a:bodyPr/>
        <a:lstStyle/>
        <a:p>
          <a:endParaRPr lang="en-US" sz="3200"/>
        </a:p>
      </dgm:t>
    </dgm:pt>
    <dgm:pt modelId="{DF199B9A-3160-4B38-A36A-011335E726A9}" type="sibTrans" cxnId="{80F459B6-DC6A-480A-A809-B44C73BF4245}">
      <dgm:prSet phldrT="7" phldr="0"/>
      <dgm:spPr/>
      <dgm:t>
        <a:bodyPr/>
        <a:lstStyle/>
        <a:p>
          <a:endParaRPr lang="en-US"/>
        </a:p>
      </dgm:t>
    </dgm:pt>
    <dgm:pt modelId="{6D39901D-AFD0-4004-9FB7-956A54A06D38}" type="pres">
      <dgm:prSet presAssocID="{9BE90528-346C-4E7D-A6C6-F6410E34C36F}" presName="diagram" presStyleCnt="0">
        <dgm:presLayoutVars>
          <dgm:dir/>
          <dgm:resizeHandles val="exact"/>
        </dgm:presLayoutVars>
      </dgm:prSet>
      <dgm:spPr/>
    </dgm:pt>
    <dgm:pt modelId="{C745F4C6-6DF0-43D1-8224-F4E2DBF14069}" type="pres">
      <dgm:prSet presAssocID="{BF98921B-AC35-4DC1-A58B-804E4483F0B7}" presName="node" presStyleLbl="node1" presStyleIdx="0" presStyleCnt="7" custScaleY="159528">
        <dgm:presLayoutVars>
          <dgm:bulletEnabled val="1"/>
        </dgm:presLayoutVars>
      </dgm:prSet>
      <dgm:spPr/>
    </dgm:pt>
    <dgm:pt modelId="{CF102D58-52C5-4EB2-B693-C611932126B7}" type="pres">
      <dgm:prSet presAssocID="{A67B11FB-DC7F-40A2-B459-884C98BD3A11}" presName="sibTrans" presStyleCnt="0"/>
      <dgm:spPr/>
    </dgm:pt>
    <dgm:pt modelId="{28B522DB-4DEA-4F28-8224-20C1A6900A1D}" type="pres">
      <dgm:prSet presAssocID="{7D26729D-E619-4218-B420-DB8CD906482A}" presName="node" presStyleLbl="node1" presStyleIdx="1" presStyleCnt="7" custScaleY="159528">
        <dgm:presLayoutVars>
          <dgm:bulletEnabled val="1"/>
        </dgm:presLayoutVars>
      </dgm:prSet>
      <dgm:spPr/>
    </dgm:pt>
    <dgm:pt modelId="{6CEFB1B3-7790-425F-96FC-0F49B1097FE8}" type="pres">
      <dgm:prSet presAssocID="{72CAA651-7631-4EB5-BC8F-B493CC7B438D}" presName="sibTrans" presStyleCnt="0"/>
      <dgm:spPr/>
    </dgm:pt>
    <dgm:pt modelId="{F6B7A8B2-D9FC-4570-815E-DF1C3DE1DF50}" type="pres">
      <dgm:prSet presAssocID="{7291826C-5041-4192-9E4B-7F490804A9DD}" presName="node" presStyleLbl="node1" presStyleIdx="2" presStyleCnt="7" custScaleY="159528">
        <dgm:presLayoutVars>
          <dgm:bulletEnabled val="1"/>
        </dgm:presLayoutVars>
      </dgm:prSet>
      <dgm:spPr/>
    </dgm:pt>
    <dgm:pt modelId="{72AF68C3-9C65-4605-891C-EA3FCF02D81E}" type="pres">
      <dgm:prSet presAssocID="{3FAB6605-0A68-48F3-B77C-09C740DA5D1C}" presName="sibTrans" presStyleCnt="0"/>
      <dgm:spPr/>
    </dgm:pt>
    <dgm:pt modelId="{235EF076-F7F6-4B27-8984-8A1AC069F86C}" type="pres">
      <dgm:prSet presAssocID="{D92ED4BA-6442-4131-A04C-AAD8441B9065}" presName="node" presStyleLbl="node1" presStyleIdx="3" presStyleCnt="7" custScaleY="159528">
        <dgm:presLayoutVars>
          <dgm:bulletEnabled val="1"/>
        </dgm:presLayoutVars>
      </dgm:prSet>
      <dgm:spPr/>
    </dgm:pt>
    <dgm:pt modelId="{53D47707-1B7B-48B0-A1C0-11BFEAE322C5}" type="pres">
      <dgm:prSet presAssocID="{4FFE4B67-CE92-46FF-A2CC-692DD54DC9CA}" presName="sibTrans" presStyleCnt="0"/>
      <dgm:spPr/>
    </dgm:pt>
    <dgm:pt modelId="{BF3CAB12-006B-47F9-B2DA-2B17FC19366F}" type="pres">
      <dgm:prSet presAssocID="{5F481BD5-D5D7-47E7-BAE2-EEE7B728D396}" presName="node" presStyleLbl="node1" presStyleIdx="4" presStyleCnt="7" custScaleY="138252">
        <dgm:presLayoutVars>
          <dgm:bulletEnabled val="1"/>
        </dgm:presLayoutVars>
      </dgm:prSet>
      <dgm:spPr/>
    </dgm:pt>
    <dgm:pt modelId="{56D55090-5A3A-4F06-B7A3-2F77B1232757}" type="pres">
      <dgm:prSet presAssocID="{405B9B97-93BC-4DAF-9295-D2CABB2F4E08}" presName="sibTrans" presStyleCnt="0"/>
      <dgm:spPr/>
    </dgm:pt>
    <dgm:pt modelId="{AC97B323-0077-49B3-B679-CD8D513D9370}" type="pres">
      <dgm:prSet presAssocID="{788268AA-8840-491B-BFB9-4F98690D5C41}" presName="node" presStyleLbl="node1" presStyleIdx="5" presStyleCnt="7" custScaleY="138252">
        <dgm:presLayoutVars>
          <dgm:bulletEnabled val="1"/>
        </dgm:presLayoutVars>
      </dgm:prSet>
      <dgm:spPr/>
    </dgm:pt>
    <dgm:pt modelId="{CEAD3A6C-5333-4159-9EFF-26BD3890F45F}" type="pres">
      <dgm:prSet presAssocID="{17A39804-59D1-4148-855A-1B412939EDD7}" presName="sibTrans" presStyleCnt="0"/>
      <dgm:spPr/>
    </dgm:pt>
    <dgm:pt modelId="{57BC9F2A-7B35-407A-91F6-A52FDAA890C7}" type="pres">
      <dgm:prSet presAssocID="{7919665D-9C8C-4B5D-8F36-AB0BED257B27}" presName="node" presStyleLbl="node1" presStyleIdx="6" presStyleCnt="7" custScaleY="138252">
        <dgm:presLayoutVars>
          <dgm:bulletEnabled val="1"/>
        </dgm:presLayoutVars>
      </dgm:prSet>
      <dgm:spPr/>
    </dgm:pt>
  </dgm:ptLst>
  <dgm:cxnLst>
    <dgm:cxn modelId="{6B7D632D-DC8D-4AF2-8072-6F49B7C11749}" type="presOf" srcId="{D92ED4BA-6442-4131-A04C-AAD8441B9065}" destId="{235EF076-F7F6-4B27-8984-8A1AC069F86C}" srcOrd="0" destOrd="0" presId="urn:microsoft.com/office/officeart/2005/8/layout/default"/>
    <dgm:cxn modelId="{B652A331-A733-45D4-B637-9976CDD4B4DC}" type="presOf" srcId="{BF98921B-AC35-4DC1-A58B-804E4483F0B7}" destId="{C745F4C6-6DF0-43D1-8224-F4E2DBF14069}" srcOrd="0" destOrd="0" presId="urn:microsoft.com/office/officeart/2005/8/layout/default"/>
    <dgm:cxn modelId="{FF6C1433-35A8-4A3B-A55E-2DDA73182D61}" srcId="{9BE90528-346C-4E7D-A6C6-F6410E34C36F}" destId="{D92ED4BA-6442-4131-A04C-AAD8441B9065}" srcOrd="3" destOrd="0" parTransId="{0CECB8E5-989E-42B7-A1BE-83DB1C30FCA9}" sibTransId="{4FFE4B67-CE92-46FF-A2CC-692DD54DC9CA}"/>
    <dgm:cxn modelId="{A0128C35-7C46-4712-A43C-A8838EB11881}" srcId="{9BE90528-346C-4E7D-A6C6-F6410E34C36F}" destId="{BF98921B-AC35-4DC1-A58B-804E4483F0B7}" srcOrd="0" destOrd="0" parTransId="{C617B87C-5A07-4E2E-B950-13052D8FF44A}" sibTransId="{A67B11FB-DC7F-40A2-B459-884C98BD3A11}"/>
    <dgm:cxn modelId="{5BCFBD3F-2328-498F-90F9-14AE0AE75479}" type="presOf" srcId="{788268AA-8840-491B-BFB9-4F98690D5C41}" destId="{AC97B323-0077-49B3-B679-CD8D513D9370}" srcOrd="0" destOrd="0" presId="urn:microsoft.com/office/officeart/2005/8/layout/default"/>
    <dgm:cxn modelId="{05D69B41-D295-44D0-BB3C-33E634E8075A}" type="presOf" srcId="{9BE90528-346C-4E7D-A6C6-F6410E34C36F}" destId="{6D39901D-AFD0-4004-9FB7-956A54A06D38}" srcOrd="0" destOrd="0" presId="urn:microsoft.com/office/officeart/2005/8/layout/default"/>
    <dgm:cxn modelId="{D8C5716F-2F06-49E5-AF84-EC25F39087F6}" srcId="{9BE90528-346C-4E7D-A6C6-F6410E34C36F}" destId="{7291826C-5041-4192-9E4B-7F490804A9DD}" srcOrd="2" destOrd="0" parTransId="{2C427BF5-6565-4DC3-B98B-A65998C24EF9}" sibTransId="{3FAB6605-0A68-48F3-B77C-09C740DA5D1C}"/>
    <dgm:cxn modelId="{F76A4E51-AFE3-44B8-85F8-5A06C17081E5}" type="presOf" srcId="{7D26729D-E619-4218-B420-DB8CD906482A}" destId="{28B522DB-4DEA-4F28-8224-20C1A6900A1D}" srcOrd="0" destOrd="0" presId="urn:microsoft.com/office/officeart/2005/8/layout/default"/>
    <dgm:cxn modelId="{B841BA81-47F2-47B1-ADBF-457F60A32FE4}" type="presOf" srcId="{7291826C-5041-4192-9E4B-7F490804A9DD}" destId="{F6B7A8B2-D9FC-4570-815E-DF1C3DE1DF50}" srcOrd="0" destOrd="0" presId="urn:microsoft.com/office/officeart/2005/8/layout/default"/>
    <dgm:cxn modelId="{120AEC8C-9B55-4B80-A5A1-39EF05719378}" type="presOf" srcId="{7919665D-9C8C-4B5D-8F36-AB0BED257B27}" destId="{57BC9F2A-7B35-407A-91F6-A52FDAA890C7}" srcOrd="0" destOrd="0" presId="urn:microsoft.com/office/officeart/2005/8/layout/default"/>
    <dgm:cxn modelId="{304FA3A6-5403-4705-BCF1-E71839060A4D}" srcId="{9BE90528-346C-4E7D-A6C6-F6410E34C36F}" destId="{7D26729D-E619-4218-B420-DB8CD906482A}" srcOrd="1" destOrd="0" parTransId="{90270BA8-5B82-44C2-A456-61EB958A9EA5}" sibTransId="{72CAA651-7631-4EB5-BC8F-B493CC7B438D}"/>
    <dgm:cxn modelId="{80F459B6-DC6A-480A-A809-B44C73BF4245}" srcId="{9BE90528-346C-4E7D-A6C6-F6410E34C36F}" destId="{7919665D-9C8C-4B5D-8F36-AB0BED257B27}" srcOrd="6" destOrd="0" parTransId="{9B8EE7FE-2BE4-4D0E-AE0A-A2B223391DB4}" sibTransId="{DF199B9A-3160-4B38-A36A-011335E726A9}"/>
    <dgm:cxn modelId="{9CC598BA-05FB-4A5F-A5FF-4E58E2F92557}" type="presOf" srcId="{5F481BD5-D5D7-47E7-BAE2-EEE7B728D396}" destId="{BF3CAB12-006B-47F9-B2DA-2B17FC19366F}" srcOrd="0" destOrd="0" presId="urn:microsoft.com/office/officeart/2005/8/layout/default"/>
    <dgm:cxn modelId="{0153B8C3-72A5-41F9-A851-68B42B6D2471}" srcId="{9BE90528-346C-4E7D-A6C6-F6410E34C36F}" destId="{5F481BD5-D5D7-47E7-BAE2-EEE7B728D396}" srcOrd="4" destOrd="0" parTransId="{297A0521-0C03-49A7-9C04-E496F17AF8FB}" sibTransId="{405B9B97-93BC-4DAF-9295-D2CABB2F4E08}"/>
    <dgm:cxn modelId="{9E0E9FC4-5E10-4F3C-8C33-420AE49112E5}" srcId="{9BE90528-346C-4E7D-A6C6-F6410E34C36F}" destId="{788268AA-8840-491B-BFB9-4F98690D5C41}" srcOrd="5" destOrd="0" parTransId="{31D19A3C-AFEA-4B28-9882-07CCC5C0E35C}" sibTransId="{17A39804-59D1-4148-855A-1B412939EDD7}"/>
    <dgm:cxn modelId="{0C5A5823-BBE4-44B1-9ADB-38AEBF6D4258}" type="presParOf" srcId="{6D39901D-AFD0-4004-9FB7-956A54A06D38}" destId="{C745F4C6-6DF0-43D1-8224-F4E2DBF14069}" srcOrd="0" destOrd="0" presId="urn:microsoft.com/office/officeart/2005/8/layout/default"/>
    <dgm:cxn modelId="{215B95A4-F056-44D0-B194-8C80EA97FE12}" type="presParOf" srcId="{6D39901D-AFD0-4004-9FB7-956A54A06D38}" destId="{CF102D58-52C5-4EB2-B693-C611932126B7}" srcOrd="1" destOrd="0" presId="urn:microsoft.com/office/officeart/2005/8/layout/default"/>
    <dgm:cxn modelId="{20B9C493-9633-42AC-A773-09310FBB643E}" type="presParOf" srcId="{6D39901D-AFD0-4004-9FB7-956A54A06D38}" destId="{28B522DB-4DEA-4F28-8224-20C1A6900A1D}" srcOrd="2" destOrd="0" presId="urn:microsoft.com/office/officeart/2005/8/layout/default"/>
    <dgm:cxn modelId="{26E31782-7643-4702-8A16-B5AB77A14500}" type="presParOf" srcId="{6D39901D-AFD0-4004-9FB7-956A54A06D38}" destId="{6CEFB1B3-7790-425F-96FC-0F49B1097FE8}" srcOrd="3" destOrd="0" presId="urn:microsoft.com/office/officeart/2005/8/layout/default"/>
    <dgm:cxn modelId="{D90DC9D6-CE46-4D24-B054-F790EA1380BA}" type="presParOf" srcId="{6D39901D-AFD0-4004-9FB7-956A54A06D38}" destId="{F6B7A8B2-D9FC-4570-815E-DF1C3DE1DF50}" srcOrd="4" destOrd="0" presId="urn:microsoft.com/office/officeart/2005/8/layout/default"/>
    <dgm:cxn modelId="{8E77EC1B-FB98-4755-8394-9C5F6ED49567}" type="presParOf" srcId="{6D39901D-AFD0-4004-9FB7-956A54A06D38}" destId="{72AF68C3-9C65-4605-891C-EA3FCF02D81E}" srcOrd="5" destOrd="0" presId="urn:microsoft.com/office/officeart/2005/8/layout/default"/>
    <dgm:cxn modelId="{50086191-913F-475B-BC0B-EC0E2DC220F7}" type="presParOf" srcId="{6D39901D-AFD0-4004-9FB7-956A54A06D38}" destId="{235EF076-F7F6-4B27-8984-8A1AC069F86C}" srcOrd="6" destOrd="0" presId="urn:microsoft.com/office/officeart/2005/8/layout/default"/>
    <dgm:cxn modelId="{723E507D-BA53-4677-BD14-499A7F37C1EB}" type="presParOf" srcId="{6D39901D-AFD0-4004-9FB7-956A54A06D38}" destId="{53D47707-1B7B-48B0-A1C0-11BFEAE322C5}" srcOrd="7" destOrd="0" presId="urn:microsoft.com/office/officeart/2005/8/layout/default"/>
    <dgm:cxn modelId="{2EF2183A-A82D-4C18-BB84-EB7CE8596775}" type="presParOf" srcId="{6D39901D-AFD0-4004-9FB7-956A54A06D38}" destId="{BF3CAB12-006B-47F9-B2DA-2B17FC19366F}" srcOrd="8" destOrd="0" presId="urn:microsoft.com/office/officeart/2005/8/layout/default"/>
    <dgm:cxn modelId="{E2361212-7CDC-44C1-844F-9DA1BAD1D745}" type="presParOf" srcId="{6D39901D-AFD0-4004-9FB7-956A54A06D38}" destId="{56D55090-5A3A-4F06-B7A3-2F77B1232757}" srcOrd="9" destOrd="0" presId="urn:microsoft.com/office/officeart/2005/8/layout/default"/>
    <dgm:cxn modelId="{9E8983F4-06E8-4DF2-91B3-91B00FE101AF}" type="presParOf" srcId="{6D39901D-AFD0-4004-9FB7-956A54A06D38}" destId="{AC97B323-0077-49B3-B679-CD8D513D9370}" srcOrd="10" destOrd="0" presId="urn:microsoft.com/office/officeart/2005/8/layout/default"/>
    <dgm:cxn modelId="{F1BEE5C3-FA11-4B85-8148-9385086BD096}" type="presParOf" srcId="{6D39901D-AFD0-4004-9FB7-956A54A06D38}" destId="{CEAD3A6C-5333-4159-9EFF-26BD3890F45F}" srcOrd="11" destOrd="0" presId="urn:microsoft.com/office/officeart/2005/8/layout/default"/>
    <dgm:cxn modelId="{BABE96C2-6C37-4E7C-88FF-04818D951735}" type="presParOf" srcId="{6D39901D-AFD0-4004-9FB7-956A54A06D38}" destId="{57BC9F2A-7B35-407A-91F6-A52FDAA890C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AA400C-060E-4408-86B4-AE5BF0CFA386}"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2BAD03E4-5A15-47E4-890C-6E789440B042}">
      <dgm:prSet custT="1"/>
      <dgm:spPr/>
      <dgm:t>
        <a:bodyPr/>
        <a:lstStyle/>
        <a:p>
          <a:r>
            <a:rPr lang="en-US" sz="1800" dirty="0"/>
            <a:t>NDCs: review ambition and progress with implementation of the NDCs; consider whether and how support for monitoring of NDCs—especially about their regional dimensions—should be incorporated into the CAREC climate action program.</a:t>
          </a:r>
        </a:p>
      </dgm:t>
    </dgm:pt>
    <dgm:pt modelId="{78B2F528-A487-4334-9CA4-84F426E76831}" type="parTrans" cxnId="{9E1D88E1-760A-401F-848D-7559074321A3}">
      <dgm:prSet/>
      <dgm:spPr/>
      <dgm:t>
        <a:bodyPr/>
        <a:lstStyle/>
        <a:p>
          <a:endParaRPr lang="en-US"/>
        </a:p>
      </dgm:t>
    </dgm:pt>
    <dgm:pt modelId="{6EE2488A-CA12-40E9-A8F1-A0A4022BB15A}" type="sibTrans" cxnId="{9E1D88E1-760A-401F-848D-7559074321A3}">
      <dgm:prSet phldrT="1" phldr="0"/>
      <dgm:spPr/>
      <dgm:t>
        <a:bodyPr/>
        <a:lstStyle/>
        <a:p>
          <a:endParaRPr lang="en-US" dirty="0"/>
        </a:p>
      </dgm:t>
    </dgm:pt>
    <dgm:pt modelId="{F0ADE5E9-D6A9-41F4-B302-EC6B8890D209}">
      <dgm:prSet custT="1"/>
      <dgm:spPr/>
      <dgm:t>
        <a:bodyPr/>
        <a:lstStyle/>
        <a:p>
          <a:r>
            <a:rPr lang="en-US" sz="1800"/>
            <a:t>Adaptation plans: review ambition and progress with implementation of the NDCs; consider whether and how support for monitoring of NDCs—especially about their regional dimensions—should  be incorporated into the CAREC climate action program.</a:t>
          </a:r>
        </a:p>
      </dgm:t>
    </dgm:pt>
    <dgm:pt modelId="{87915395-C003-4809-A00A-A9345D470ED1}" type="parTrans" cxnId="{3D9A2E66-65FC-407A-9E55-D799B55CEC6B}">
      <dgm:prSet/>
      <dgm:spPr/>
      <dgm:t>
        <a:bodyPr/>
        <a:lstStyle/>
        <a:p>
          <a:endParaRPr lang="en-US"/>
        </a:p>
      </dgm:t>
    </dgm:pt>
    <dgm:pt modelId="{D68437CE-2059-4060-BFDE-EB41C089F9C6}" type="sibTrans" cxnId="{3D9A2E66-65FC-407A-9E55-D799B55CEC6B}">
      <dgm:prSet phldrT="2" phldr="0"/>
      <dgm:spPr/>
      <dgm:t>
        <a:bodyPr/>
        <a:lstStyle/>
        <a:p>
          <a:endParaRPr lang="en-US" dirty="0"/>
        </a:p>
      </dgm:t>
    </dgm:pt>
    <dgm:pt modelId="{BBA395D6-AF0E-4348-B0FE-681CFF6CDE32}">
      <dgm:prSet custT="1"/>
      <dgm:spPr/>
      <dgm:t>
        <a:bodyPr/>
        <a:lstStyle/>
        <a:p>
          <a:r>
            <a:rPr lang="en-US" sz="1800"/>
            <a:t>Energy Transition Mechanism (ETM): review design and experience of ETMs; consider whether and how to support for ETMs—potentially on a regional basis—should be integrated in to the CAREC climate action program.</a:t>
          </a:r>
        </a:p>
      </dgm:t>
    </dgm:pt>
    <dgm:pt modelId="{56325785-63D7-4573-A5A2-FB5FE458F2C5}" type="parTrans" cxnId="{F2E2A55E-6A7A-4098-B5CA-A1A81D17016E}">
      <dgm:prSet/>
      <dgm:spPr/>
      <dgm:t>
        <a:bodyPr/>
        <a:lstStyle/>
        <a:p>
          <a:endParaRPr lang="en-US"/>
        </a:p>
      </dgm:t>
    </dgm:pt>
    <dgm:pt modelId="{28BEB58D-3F22-415B-9629-D1506E1B76E4}" type="sibTrans" cxnId="{F2E2A55E-6A7A-4098-B5CA-A1A81D17016E}">
      <dgm:prSet phldrT="3" phldr="0"/>
      <dgm:spPr/>
      <dgm:t>
        <a:bodyPr/>
        <a:lstStyle/>
        <a:p>
          <a:endParaRPr lang="en-US"/>
        </a:p>
      </dgm:t>
    </dgm:pt>
    <dgm:pt modelId="{E9CACEB6-100E-4D29-BFAC-94D20ABD22C2}" type="pres">
      <dgm:prSet presAssocID="{F5AA400C-060E-4408-86B4-AE5BF0CFA386}" presName="diagram" presStyleCnt="0">
        <dgm:presLayoutVars>
          <dgm:dir/>
          <dgm:resizeHandles val="exact"/>
        </dgm:presLayoutVars>
      </dgm:prSet>
      <dgm:spPr/>
    </dgm:pt>
    <dgm:pt modelId="{E83A924D-1219-4CC1-B5BC-C92796E7ACCE}" type="pres">
      <dgm:prSet presAssocID="{2BAD03E4-5A15-47E4-890C-6E789440B042}" presName="node" presStyleLbl="node1" presStyleIdx="0" presStyleCnt="3" custScaleY="148163">
        <dgm:presLayoutVars>
          <dgm:bulletEnabled val="1"/>
        </dgm:presLayoutVars>
      </dgm:prSet>
      <dgm:spPr/>
    </dgm:pt>
    <dgm:pt modelId="{20B8E667-432A-41CC-9F4C-66DAE678238F}" type="pres">
      <dgm:prSet presAssocID="{6EE2488A-CA12-40E9-A8F1-A0A4022BB15A}" presName="sibTrans" presStyleLbl="sibTrans2D1" presStyleIdx="0" presStyleCnt="2"/>
      <dgm:spPr/>
    </dgm:pt>
    <dgm:pt modelId="{AB1DC178-43A4-4C65-AC96-E1715B7CB02F}" type="pres">
      <dgm:prSet presAssocID="{6EE2488A-CA12-40E9-A8F1-A0A4022BB15A}" presName="connectorText" presStyleLbl="sibTrans2D1" presStyleIdx="0" presStyleCnt="2"/>
      <dgm:spPr/>
    </dgm:pt>
    <dgm:pt modelId="{1FB2A77D-7E36-49BC-B12F-58CF82801041}" type="pres">
      <dgm:prSet presAssocID="{F0ADE5E9-D6A9-41F4-B302-EC6B8890D209}" presName="node" presStyleLbl="node1" presStyleIdx="1" presStyleCnt="3" custScaleY="148163">
        <dgm:presLayoutVars>
          <dgm:bulletEnabled val="1"/>
        </dgm:presLayoutVars>
      </dgm:prSet>
      <dgm:spPr/>
    </dgm:pt>
    <dgm:pt modelId="{4AD57A59-B65B-4210-90FF-BD0B43F2D647}" type="pres">
      <dgm:prSet presAssocID="{D68437CE-2059-4060-BFDE-EB41C089F9C6}" presName="sibTrans" presStyleLbl="sibTrans2D1" presStyleIdx="1" presStyleCnt="2"/>
      <dgm:spPr/>
    </dgm:pt>
    <dgm:pt modelId="{38D105B1-1DFE-4A65-AB47-596BE2174A75}" type="pres">
      <dgm:prSet presAssocID="{D68437CE-2059-4060-BFDE-EB41C089F9C6}" presName="connectorText" presStyleLbl="sibTrans2D1" presStyleIdx="1" presStyleCnt="2"/>
      <dgm:spPr/>
    </dgm:pt>
    <dgm:pt modelId="{489B5A42-B32A-4D75-AAB1-EA42B62EFC4B}" type="pres">
      <dgm:prSet presAssocID="{BBA395D6-AF0E-4348-B0FE-681CFF6CDE32}" presName="node" presStyleLbl="node1" presStyleIdx="2" presStyleCnt="3" custScaleY="148163">
        <dgm:presLayoutVars>
          <dgm:bulletEnabled val="1"/>
        </dgm:presLayoutVars>
      </dgm:prSet>
      <dgm:spPr/>
    </dgm:pt>
  </dgm:ptLst>
  <dgm:cxnLst>
    <dgm:cxn modelId="{6D26BE0E-01DE-43DA-B2F5-4CD3909B1937}" type="presOf" srcId="{D68437CE-2059-4060-BFDE-EB41C089F9C6}" destId="{4AD57A59-B65B-4210-90FF-BD0B43F2D647}" srcOrd="0" destOrd="0" presId="urn:microsoft.com/office/officeart/2005/8/layout/process5"/>
    <dgm:cxn modelId="{F2E2A55E-6A7A-4098-B5CA-A1A81D17016E}" srcId="{F5AA400C-060E-4408-86B4-AE5BF0CFA386}" destId="{BBA395D6-AF0E-4348-B0FE-681CFF6CDE32}" srcOrd="2" destOrd="0" parTransId="{56325785-63D7-4573-A5A2-FB5FE458F2C5}" sibTransId="{28BEB58D-3F22-415B-9629-D1506E1B76E4}"/>
    <dgm:cxn modelId="{0239D360-4FF3-4E85-AABF-E7BF148CDB35}" type="presOf" srcId="{2BAD03E4-5A15-47E4-890C-6E789440B042}" destId="{E83A924D-1219-4CC1-B5BC-C92796E7ACCE}" srcOrd="0" destOrd="0" presId="urn:microsoft.com/office/officeart/2005/8/layout/process5"/>
    <dgm:cxn modelId="{6BF09345-D8D7-4A47-945B-291E727AED9A}" type="presOf" srcId="{6EE2488A-CA12-40E9-A8F1-A0A4022BB15A}" destId="{20B8E667-432A-41CC-9F4C-66DAE678238F}" srcOrd="0" destOrd="0" presId="urn:microsoft.com/office/officeart/2005/8/layout/process5"/>
    <dgm:cxn modelId="{3D9A2E66-65FC-407A-9E55-D799B55CEC6B}" srcId="{F5AA400C-060E-4408-86B4-AE5BF0CFA386}" destId="{F0ADE5E9-D6A9-41F4-B302-EC6B8890D209}" srcOrd="1" destOrd="0" parTransId="{87915395-C003-4809-A00A-A9345D470ED1}" sibTransId="{D68437CE-2059-4060-BFDE-EB41C089F9C6}"/>
    <dgm:cxn modelId="{4FF36D68-23C5-4CE2-A89A-24726A9522D1}" type="presOf" srcId="{D68437CE-2059-4060-BFDE-EB41C089F9C6}" destId="{38D105B1-1DFE-4A65-AB47-596BE2174A75}" srcOrd="1" destOrd="0" presId="urn:microsoft.com/office/officeart/2005/8/layout/process5"/>
    <dgm:cxn modelId="{596CFB53-F353-4E0E-BB8A-C9D93B624BEB}" type="presOf" srcId="{BBA395D6-AF0E-4348-B0FE-681CFF6CDE32}" destId="{489B5A42-B32A-4D75-AAB1-EA42B62EFC4B}" srcOrd="0" destOrd="0" presId="urn:microsoft.com/office/officeart/2005/8/layout/process5"/>
    <dgm:cxn modelId="{9D1E318B-0750-4801-999A-8E63DF2ED877}" type="presOf" srcId="{F5AA400C-060E-4408-86B4-AE5BF0CFA386}" destId="{E9CACEB6-100E-4D29-BFAC-94D20ABD22C2}" srcOrd="0" destOrd="0" presId="urn:microsoft.com/office/officeart/2005/8/layout/process5"/>
    <dgm:cxn modelId="{4F40559E-51EC-4780-8665-574E1EA664CF}" type="presOf" srcId="{6EE2488A-CA12-40E9-A8F1-A0A4022BB15A}" destId="{AB1DC178-43A4-4C65-AC96-E1715B7CB02F}" srcOrd="1" destOrd="0" presId="urn:microsoft.com/office/officeart/2005/8/layout/process5"/>
    <dgm:cxn modelId="{34C445AF-0BAC-41DC-B6FF-2A55EED66CC5}" type="presOf" srcId="{F0ADE5E9-D6A9-41F4-B302-EC6B8890D209}" destId="{1FB2A77D-7E36-49BC-B12F-58CF82801041}" srcOrd="0" destOrd="0" presId="urn:microsoft.com/office/officeart/2005/8/layout/process5"/>
    <dgm:cxn modelId="{9E1D88E1-760A-401F-848D-7559074321A3}" srcId="{F5AA400C-060E-4408-86B4-AE5BF0CFA386}" destId="{2BAD03E4-5A15-47E4-890C-6E789440B042}" srcOrd="0" destOrd="0" parTransId="{78B2F528-A487-4334-9CA4-84F426E76831}" sibTransId="{6EE2488A-CA12-40E9-A8F1-A0A4022BB15A}"/>
    <dgm:cxn modelId="{B7288132-3067-4D23-BFA1-A4AADC14E247}" type="presParOf" srcId="{E9CACEB6-100E-4D29-BFAC-94D20ABD22C2}" destId="{E83A924D-1219-4CC1-B5BC-C92796E7ACCE}" srcOrd="0" destOrd="0" presId="urn:microsoft.com/office/officeart/2005/8/layout/process5"/>
    <dgm:cxn modelId="{DF84A208-8420-45D5-945A-0B193445A298}" type="presParOf" srcId="{E9CACEB6-100E-4D29-BFAC-94D20ABD22C2}" destId="{20B8E667-432A-41CC-9F4C-66DAE678238F}" srcOrd="1" destOrd="0" presId="urn:microsoft.com/office/officeart/2005/8/layout/process5"/>
    <dgm:cxn modelId="{7E223966-6CAF-4011-973E-85B0F90632B4}" type="presParOf" srcId="{20B8E667-432A-41CC-9F4C-66DAE678238F}" destId="{AB1DC178-43A4-4C65-AC96-E1715B7CB02F}" srcOrd="0" destOrd="0" presId="urn:microsoft.com/office/officeart/2005/8/layout/process5"/>
    <dgm:cxn modelId="{6051AF58-A470-4B0D-9709-8DE10C6812A6}" type="presParOf" srcId="{E9CACEB6-100E-4D29-BFAC-94D20ABD22C2}" destId="{1FB2A77D-7E36-49BC-B12F-58CF82801041}" srcOrd="2" destOrd="0" presId="urn:microsoft.com/office/officeart/2005/8/layout/process5"/>
    <dgm:cxn modelId="{8DBA1F1E-28BD-41C5-8C0D-84A2F6B91B21}" type="presParOf" srcId="{E9CACEB6-100E-4D29-BFAC-94D20ABD22C2}" destId="{4AD57A59-B65B-4210-90FF-BD0B43F2D647}" srcOrd="3" destOrd="0" presId="urn:microsoft.com/office/officeart/2005/8/layout/process5"/>
    <dgm:cxn modelId="{F278544A-0958-4946-B177-E85A49315586}" type="presParOf" srcId="{4AD57A59-B65B-4210-90FF-BD0B43F2D647}" destId="{38D105B1-1DFE-4A65-AB47-596BE2174A75}" srcOrd="0" destOrd="0" presId="urn:microsoft.com/office/officeart/2005/8/layout/process5"/>
    <dgm:cxn modelId="{FB1F3B7E-8688-4397-875B-1B937C338D20}" type="presParOf" srcId="{E9CACEB6-100E-4D29-BFAC-94D20ABD22C2}" destId="{489B5A42-B32A-4D75-AAB1-EA42B62EFC4B}"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1AA9B-C67E-4455-9AFE-805CC16C5174}"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A602F973-1379-4194-AD36-0B9D828A1BD3}">
      <dgm:prSet/>
      <dgm:spPr/>
      <dgm:t>
        <a:bodyPr/>
        <a:lstStyle/>
        <a:p>
          <a:r>
            <a:rPr lang="en-US"/>
            <a:t>Review</a:t>
          </a:r>
        </a:p>
      </dgm:t>
    </dgm:pt>
    <dgm:pt modelId="{BF0864B1-8793-4D09-AF6F-A3843B8DCA81}" type="parTrans" cxnId="{36B58B45-6046-4E3B-89D8-588B05A2C902}">
      <dgm:prSet/>
      <dgm:spPr/>
      <dgm:t>
        <a:bodyPr/>
        <a:lstStyle/>
        <a:p>
          <a:endParaRPr lang="en-US"/>
        </a:p>
      </dgm:t>
    </dgm:pt>
    <dgm:pt modelId="{8C149ABF-7FD1-4BD7-BA98-9B4CF5F5A3F2}" type="sibTrans" cxnId="{36B58B45-6046-4E3B-89D8-588B05A2C902}">
      <dgm:prSet/>
      <dgm:spPr/>
      <dgm:t>
        <a:bodyPr/>
        <a:lstStyle/>
        <a:p>
          <a:endParaRPr lang="en-US"/>
        </a:p>
      </dgm:t>
    </dgm:pt>
    <dgm:pt modelId="{8BB6D183-481C-4F85-9F1E-7DD921FC6E20}">
      <dgm:prSet/>
      <dgm:spPr/>
      <dgm:t>
        <a:bodyPr/>
        <a:lstStyle/>
        <a:p>
          <a:r>
            <a:rPr lang="en-US"/>
            <a:t>Emissions Trading System (ETS): review design and experience in other countries; consider whether and how to develop a regional ETS for the CAREC region.</a:t>
          </a:r>
        </a:p>
      </dgm:t>
    </dgm:pt>
    <dgm:pt modelId="{C1BA7296-B8E7-44D7-8510-71DE979051CE}" type="parTrans" cxnId="{C5D67786-29E4-4950-ACA6-53FCDF95909D}">
      <dgm:prSet/>
      <dgm:spPr/>
      <dgm:t>
        <a:bodyPr/>
        <a:lstStyle/>
        <a:p>
          <a:endParaRPr lang="en-US"/>
        </a:p>
      </dgm:t>
    </dgm:pt>
    <dgm:pt modelId="{A6FC33EB-8715-497F-81D9-E62BBEA847CD}" type="sibTrans" cxnId="{C5D67786-29E4-4950-ACA6-53FCDF95909D}">
      <dgm:prSet/>
      <dgm:spPr/>
      <dgm:t>
        <a:bodyPr/>
        <a:lstStyle/>
        <a:p>
          <a:endParaRPr lang="en-US"/>
        </a:p>
      </dgm:t>
    </dgm:pt>
    <dgm:pt modelId="{B054255C-AC5E-4A46-937E-B04FBCC6EE4F}">
      <dgm:prSet/>
      <dgm:spPr/>
      <dgm:t>
        <a:bodyPr/>
        <a:lstStyle/>
        <a:p>
          <a:r>
            <a:rPr lang="en-US"/>
            <a:t>Project</a:t>
          </a:r>
        </a:p>
      </dgm:t>
    </dgm:pt>
    <dgm:pt modelId="{690DD949-7829-44E4-B696-4D5FA87D8783}" type="parTrans" cxnId="{863EF346-2020-4FC3-B18C-AAE03DBF3652}">
      <dgm:prSet/>
      <dgm:spPr/>
      <dgm:t>
        <a:bodyPr/>
        <a:lstStyle/>
        <a:p>
          <a:endParaRPr lang="en-US"/>
        </a:p>
      </dgm:t>
    </dgm:pt>
    <dgm:pt modelId="{462D5564-1A3F-49C8-9CE1-CDB25811D75F}" type="sibTrans" cxnId="{863EF346-2020-4FC3-B18C-AAE03DBF3652}">
      <dgm:prSet/>
      <dgm:spPr/>
      <dgm:t>
        <a:bodyPr/>
        <a:lstStyle/>
        <a:p>
          <a:endParaRPr lang="en-US"/>
        </a:p>
      </dgm:t>
    </dgm:pt>
    <dgm:pt modelId="{ECC448E4-E5C2-4FD0-BCC3-66605A75AB93}">
      <dgm:prSet/>
      <dgm:spPr/>
      <dgm:t>
        <a:bodyPr/>
        <a:lstStyle/>
        <a:p>
          <a:r>
            <a:rPr lang="en-US"/>
            <a:t>Project identification and preparation: consider capacity development and mechanisms to help member countries prepare better to access climate finance for programs.</a:t>
          </a:r>
        </a:p>
      </dgm:t>
    </dgm:pt>
    <dgm:pt modelId="{E6BBAE08-668D-4D65-B1FA-5771A8CDCA99}" type="parTrans" cxnId="{F1E98BFD-B349-4157-9915-949FFB455E74}">
      <dgm:prSet/>
      <dgm:spPr/>
      <dgm:t>
        <a:bodyPr/>
        <a:lstStyle/>
        <a:p>
          <a:endParaRPr lang="en-US"/>
        </a:p>
      </dgm:t>
    </dgm:pt>
    <dgm:pt modelId="{278ADBCA-7167-4813-9598-4C0C2D655AD3}" type="sibTrans" cxnId="{F1E98BFD-B349-4157-9915-949FFB455E74}">
      <dgm:prSet/>
      <dgm:spPr/>
      <dgm:t>
        <a:bodyPr/>
        <a:lstStyle/>
        <a:p>
          <a:endParaRPr lang="en-US"/>
        </a:p>
      </dgm:t>
    </dgm:pt>
    <dgm:pt modelId="{FDAD9A29-0DDC-4490-B649-364204870EA6}">
      <dgm:prSet/>
      <dgm:spPr/>
      <dgm:t>
        <a:bodyPr/>
        <a:lstStyle/>
        <a:p>
          <a:r>
            <a:rPr lang="en-US"/>
            <a:t>Identify</a:t>
          </a:r>
        </a:p>
      </dgm:t>
    </dgm:pt>
    <dgm:pt modelId="{C4E434D1-66A5-4ABA-AB2E-DC7F11299B3B}" type="parTrans" cxnId="{88065F3F-7200-415C-A96C-7C905FD485D4}">
      <dgm:prSet/>
      <dgm:spPr/>
      <dgm:t>
        <a:bodyPr/>
        <a:lstStyle/>
        <a:p>
          <a:endParaRPr lang="en-US"/>
        </a:p>
      </dgm:t>
    </dgm:pt>
    <dgm:pt modelId="{284A2EB8-D17C-4CAC-BE0F-396EC7ABDF05}" type="sibTrans" cxnId="{88065F3F-7200-415C-A96C-7C905FD485D4}">
      <dgm:prSet/>
      <dgm:spPr/>
      <dgm:t>
        <a:bodyPr/>
        <a:lstStyle/>
        <a:p>
          <a:endParaRPr lang="en-US"/>
        </a:p>
      </dgm:t>
    </dgm:pt>
    <dgm:pt modelId="{2828F972-9C59-4438-98EC-F027B2FDF0BC}">
      <dgm:prSet/>
      <dgm:spPr/>
      <dgm:t>
        <a:bodyPr/>
        <a:lstStyle/>
        <a:p>
          <a:r>
            <a:rPr lang="en-US"/>
            <a:t>Climate finance: identify climate finance needs and potential ways to mobilize required finance.</a:t>
          </a:r>
        </a:p>
      </dgm:t>
    </dgm:pt>
    <dgm:pt modelId="{D32E27BC-992C-4C87-8AE0-45D6D49396C1}" type="parTrans" cxnId="{9A354E2A-8B68-471A-98A0-46B39A895A21}">
      <dgm:prSet/>
      <dgm:spPr/>
      <dgm:t>
        <a:bodyPr/>
        <a:lstStyle/>
        <a:p>
          <a:endParaRPr lang="en-US"/>
        </a:p>
      </dgm:t>
    </dgm:pt>
    <dgm:pt modelId="{E873043B-B2A6-4710-94F6-8E13E952E6E6}" type="sibTrans" cxnId="{9A354E2A-8B68-471A-98A0-46B39A895A21}">
      <dgm:prSet/>
      <dgm:spPr/>
      <dgm:t>
        <a:bodyPr/>
        <a:lstStyle/>
        <a:p>
          <a:endParaRPr lang="en-US"/>
        </a:p>
      </dgm:t>
    </dgm:pt>
    <dgm:pt modelId="{7AF0A97E-9C24-40A2-B4D0-920475228E09}">
      <dgm:prSet/>
      <dgm:spPr/>
      <dgm:t>
        <a:bodyPr/>
        <a:lstStyle/>
        <a:p>
          <a:r>
            <a:rPr lang="en-US"/>
            <a:t>Explore</a:t>
          </a:r>
        </a:p>
      </dgm:t>
    </dgm:pt>
    <dgm:pt modelId="{94805B19-E785-452F-94C8-6E40C78AFCA8}" type="parTrans" cxnId="{0EFBC083-F9FF-421D-BC3F-A7E74BA51AF6}">
      <dgm:prSet/>
      <dgm:spPr/>
      <dgm:t>
        <a:bodyPr/>
        <a:lstStyle/>
        <a:p>
          <a:endParaRPr lang="en-US"/>
        </a:p>
      </dgm:t>
    </dgm:pt>
    <dgm:pt modelId="{7B09E999-34A0-4079-BF97-25C93EF06A89}" type="sibTrans" cxnId="{0EFBC083-F9FF-421D-BC3F-A7E74BA51AF6}">
      <dgm:prSet/>
      <dgm:spPr/>
      <dgm:t>
        <a:bodyPr/>
        <a:lstStyle/>
        <a:p>
          <a:endParaRPr lang="en-US"/>
        </a:p>
      </dgm:t>
    </dgm:pt>
    <dgm:pt modelId="{853A682E-F334-4BDE-A5B5-CAA30D74B1BD}">
      <dgm:prSet/>
      <dgm:spPr/>
      <dgm:t>
        <a:bodyPr/>
        <a:lstStyle/>
        <a:p>
          <a:r>
            <a:rPr lang="en-US"/>
            <a:t>EU’s Carbon Border Adjustment Mechanism (CBAM): explore country specific and regional responses to this EU trade policy instrument</a:t>
          </a:r>
        </a:p>
      </dgm:t>
    </dgm:pt>
    <dgm:pt modelId="{9954C9C6-B775-4B64-A1F7-DA6E3235B503}" type="parTrans" cxnId="{2EA02DE5-19B4-45C2-B095-B9F4381525E7}">
      <dgm:prSet/>
      <dgm:spPr/>
      <dgm:t>
        <a:bodyPr/>
        <a:lstStyle/>
        <a:p>
          <a:endParaRPr lang="en-US"/>
        </a:p>
      </dgm:t>
    </dgm:pt>
    <dgm:pt modelId="{C75F9C54-9AA9-4E68-98A5-30E8DECEAA7E}" type="sibTrans" cxnId="{2EA02DE5-19B4-45C2-B095-B9F4381525E7}">
      <dgm:prSet/>
      <dgm:spPr/>
      <dgm:t>
        <a:bodyPr/>
        <a:lstStyle/>
        <a:p>
          <a:endParaRPr lang="en-US"/>
        </a:p>
      </dgm:t>
    </dgm:pt>
    <dgm:pt modelId="{188F844B-227F-45A0-86A3-E565A6E0FF23}" type="pres">
      <dgm:prSet presAssocID="{3551AA9B-C67E-4455-9AFE-805CC16C5174}" presName="Name0" presStyleCnt="0">
        <dgm:presLayoutVars>
          <dgm:dir/>
          <dgm:animLvl val="lvl"/>
          <dgm:resizeHandles val="exact"/>
        </dgm:presLayoutVars>
      </dgm:prSet>
      <dgm:spPr/>
    </dgm:pt>
    <dgm:pt modelId="{3CB26CE6-109A-4C13-BA1C-B6D95B4FC923}" type="pres">
      <dgm:prSet presAssocID="{A602F973-1379-4194-AD36-0B9D828A1BD3}" presName="composite" presStyleCnt="0"/>
      <dgm:spPr/>
    </dgm:pt>
    <dgm:pt modelId="{72DE11C7-6481-45D0-9110-24DE3762D526}" type="pres">
      <dgm:prSet presAssocID="{A602F973-1379-4194-AD36-0B9D828A1BD3}" presName="parTx" presStyleLbl="alignNode1" presStyleIdx="0" presStyleCnt="4">
        <dgm:presLayoutVars>
          <dgm:chMax val="0"/>
          <dgm:chPref val="0"/>
        </dgm:presLayoutVars>
      </dgm:prSet>
      <dgm:spPr/>
    </dgm:pt>
    <dgm:pt modelId="{90B3F3FC-2A23-441C-9AEF-7CF0DAACAB9E}" type="pres">
      <dgm:prSet presAssocID="{A602F973-1379-4194-AD36-0B9D828A1BD3}" presName="desTx" presStyleLbl="alignAccFollowNode1" presStyleIdx="0" presStyleCnt="4">
        <dgm:presLayoutVars/>
      </dgm:prSet>
      <dgm:spPr/>
    </dgm:pt>
    <dgm:pt modelId="{A0C97A28-A874-4E34-A862-AB3ED10220FD}" type="pres">
      <dgm:prSet presAssocID="{8C149ABF-7FD1-4BD7-BA98-9B4CF5F5A3F2}" presName="space" presStyleCnt="0"/>
      <dgm:spPr/>
    </dgm:pt>
    <dgm:pt modelId="{9880382E-8523-4148-AA83-02B04F359796}" type="pres">
      <dgm:prSet presAssocID="{B054255C-AC5E-4A46-937E-B04FBCC6EE4F}" presName="composite" presStyleCnt="0"/>
      <dgm:spPr/>
    </dgm:pt>
    <dgm:pt modelId="{45EF754B-54CD-436A-B44D-08D069C71932}" type="pres">
      <dgm:prSet presAssocID="{B054255C-AC5E-4A46-937E-B04FBCC6EE4F}" presName="parTx" presStyleLbl="alignNode1" presStyleIdx="1" presStyleCnt="4">
        <dgm:presLayoutVars>
          <dgm:chMax val="0"/>
          <dgm:chPref val="0"/>
        </dgm:presLayoutVars>
      </dgm:prSet>
      <dgm:spPr/>
    </dgm:pt>
    <dgm:pt modelId="{9245A71B-77C3-4A64-B0BE-E19C8D8F7160}" type="pres">
      <dgm:prSet presAssocID="{B054255C-AC5E-4A46-937E-B04FBCC6EE4F}" presName="desTx" presStyleLbl="alignAccFollowNode1" presStyleIdx="1" presStyleCnt="4">
        <dgm:presLayoutVars/>
      </dgm:prSet>
      <dgm:spPr/>
    </dgm:pt>
    <dgm:pt modelId="{B435C1C5-000B-4F36-82FD-3B9C5089D3D2}" type="pres">
      <dgm:prSet presAssocID="{462D5564-1A3F-49C8-9CE1-CDB25811D75F}" presName="space" presStyleCnt="0"/>
      <dgm:spPr/>
    </dgm:pt>
    <dgm:pt modelId="{68C682B6-1B9C-40C1-BCC6-37C9BCCD3CDB}" type="pres">
      <dgm:prSet presAssocID="{FDAD9A29-0DDC-4490-B649-364204870EA6}" presName="composite" presStyleCnt="0"/>
      <dgm:spPr/>
    </dgm:pt>
    <dgm:pt modelId="{0B891B87-ECAB-49FA-972A-25FDF48F9CF2}" type="pres">
      <dgm:prSet presAssocID="{FDAD9A29-0DDC-4490-B649-364204870EA6}" presName="parTx" presStyleLbl="alignNode1" presStyleIdx="2" presStyleCnt="4">
        <dgm:presLayoutVars>
          <dgm:chMax val="0"/>
          <dgm:chPref val="0"/>
        </dgm:presLayoutVars>
      </dgm:prSet>
      <dgm:spPr/>
    </dgm:pt>
    <dgm:pt modelId="{A0AAA7D1-DCA8-4277-8876-FEC664FCF0CD}" type="pres">
      <dgm:prSet presAssocID="{FDAD9A29-0DDC-4490-B649-364204870EA6}" presName="desTx" presStyleLbl="alignAccFollowNode1" presStyleIdx="2" presStyleCnt="4">
        <dgm:presLayoutVars/>
      </dgm:prSet>
      <dgm:spPr/>
    </dgm:pt>
    <dgm:pt modelId="{629AACF8-1BFB-4592-B7EA-ACC1B5C158B9}" type="pres">
      <dgm:prSet presAssocID="{284A2EB8-D17C-4CAC-BE0F-396EC7ABDF05}" presName="space" presStyleCnt="0"/>
      <dgm:spPr/>
    </dgm:pt>
    <dgm:pt modelId="{2ADA9DA3-FBCC-4692-AFA6-7F9D7DA9DA41}" type="pres">
      <dgm:prSet presAssocID="{7AF0A97E-9C24-40A2-B4D0-920475228E09}" presName="composite" presStyleCnt="0"/>
      <dgm:spPr/>
    </dgm:pt>
    <dgm:pt modelId="{22CCA7CD-4B36-48EC-9D3A-D66169D64265}" type="pres">
      <dgm:prSet presAssocID="{7AF0A97E-9C24-40A2-B4D0-920475228E09}" presName="parTx" presStyleLbl="alignNode1" presStyleIdx="3" presStyleCnt="4">
        <dgm:presLayoutVars>
          <dgm:chMax val="0"/>
          <dgm:chPref val="0"/>
        </dgm:presLayoutVars>
      </dgm:prSet>
      <dgm:spPr/>
    </dgm:pt>
    <dgm:pt modelId="{5DB3201A-F099-422E-B0C3-46A4D0A6544B}" type="pres">
      <dgm:prSet presAssocID="{7AF0A97E-9C24-40A2-B4D0-920475228E09}" presName="desTx" presStyleLbl="alignAccFollowNode1" presStyleIdx="3" presStyleCnt="4">
        <dgm:presLayoutVars/>
      </dgm:prSet>
      <dgm:spPr/>
    </dgm:pt>
  </dgm:ptLst>
  <dgm:cxnLst>
    <dgm:cxn modelId="{6F20B825-D607-4546-9F25-FBD6101D1E4D}" type="presOf" srcId="{B054255C-AC5E-4A46-937E-B04FBCC6EE4F}" destId="{45EF754B-54CD-436A-B44D-08D069C71932}" srcOrd="0" destOrd="0" presId="urn:microsoft.com/office/officeart/2016/7/layout/HorizontalActionList"/>
    <dgm:cxn modelId="{2319F428-1708-4E83-BAA2-56DF3A4BE831}" type="presOf" srcId="{FDAD9A29-0DDC-4490-B649-364204870EA6}" destId="{0B891B87-ECAB-49FA-972A-25FDF48F9CF2}" srcOrd="0" destOrd="0" presId="urn:microsoft.com/office/officeart/2016/7/layout/HorizontalActionList"/>
    <dgm:cxn modelId="{9A354E2A-8B68-471A-98A0-46B39A895A21}" srcId="{FDAD9A29-0DDC-4490-B649-364204870EA6}" destId="{2828F972-9C59-4438-98EC-F027B2FDF0BC}" srcOrd="0" destOrd="0" parTransId="{D32E27BC-992C-4C87-8AE0-45D6D49396C1}" sibTransId="{E873043B-B2A6-4710-94F6-8E13E952E6E6}"/>
    <dgm:cxn modelId="{57B8352B-0FBE-49F0-B56B-2B50D6894DFE}" type="presOf" srcId="{7AF0A97E-9C24-40A2-B4D0-920475228E09}" destId="{22CCA7CD-4B36-48EC-9D3A-D66169D64265}" srcOrd="0" destOrd="0" presId="urn:microsoft.com/office/officeart/2016/7/layout/HorizontalActionList"/>
    <dgm:cxn modelId="{88065F3F-7200-415C-A96C-7C905FD485D4}" srcId="{3551AA9B-C67E-4455-9AFE-805CC16C5174}" destId="{FDAD9A29-0DDC-4490-B649-364204870EA6}" srcOrd="2" destOrd="0" parTransId="{C4E434D1-66A5-4ABA-AB2E-DC7F11299B3B}" sibTransId="{284A2EB8-D17C-4CAC-BE0F-396EC7ABDF05}"/>
    <dgm:cxn modelId="{C2A31B5C-CADB-4B67-AFAB-D9BB87D16A8A}" type="presOf" srcId="{8BB6D183-481C-4F85-9F1E-7DD921FC6E20}" destId="{90B3F3FC-2A23-441C-9AEF-7CF0DAACAB9E}" srcOrd="0" destOrd="0" presId="urn:microsoft.com/office/officeart/2016/7/layout/HorizontalActionList"/>
    <dgm:cxn modelId="{36B58B45-6046-4E3B-89D8-588B05A2C902}" srcId="{3551AA9B-C67E-4455-9AFE-805CC16C5174}" destId="{A602F973-1379-4194-AD36-0B9D828A1BD3}" srcOrd="0" destOrd="0" parTransId="{BF0864B1-8793-4D09-AF6F-A3843B8DCA81}" sibTransId="{8C149ABF-7FD1-4BD7-BA98-9B4CF5F5A3F2}"/>
    <dgm:cxn modelId="{863EF346-2020-4FC3-B18C-AAE03DBF3652}" srcId="{3551AA9B-C67E-4455-9AFE-805CC16C5174}" destId="{B054255C-AC5E-4A46-937E-B04FBCC6EE4F}" srcOrd="1" destOrd="0" parTransId="{690DD949-7829-44E4-B696-4D5FA87D8783}" sibTransId="{462D5564-1A3F-49C8-9CE1-CDB25811D75F}"/>
    <dgm:cxn modelId="{0EFBC083-F9FF-421D-BC3F-A7E74BA51AF6}" srcId="{3551AA9B-C67E-4455-9AFE-805CC16C5174}" destId="{7AF0A97E-9C24-40A2-B4D0-920475228E09}" srcOrd="3" destOrd="0" parTransId="{94805B19-E785-452F-94C8-6E40C78AFCA8}" sibTransId="{7B09E999-34A0-4079-BF97-25C93EF06A89}"/>
    <dgm:cxn modelId="{C5D67786-29E4-4950-ACA6-53FCDF95909D}" srcId="{A602F973-1379-4194-AD36-0B9D828A1BD3}" destId="{8BB6D183-481C-4F85-9F1E-7DD921FC6E20}" srcOrd="0" destOrd="0" parTransId="{C1BA7296-B8E7-44D7-8510-71DE979051CE}" sibTransId="{A6FC33EB-8715-497F-81D9-E62BBEA847CD}"/>
    <dgm:cxn modelId="{660040BF-1F45-4BF0-AE03-C90D61CF7EFF}" type="presOf" srcId="{853A682E-F334-4BDE-A5B5-CAA30D74B1BD}" destId="{5DB3201A-F099-422E-B0C3-46A4D0A6544B}" srcOrd="0" destOrd="0" presId="urn:microsoft.com/office/officeart/2016/7/layout/HorizontalActionList"/>
    <dgm:cxn modelId="{C381D1E1-EDB3-4592-B7D8-B4E96B9C6BEE}" type="presOf" srcId="{3551AA9B-C67E-4455-9AFE-805CC16C5174}" destId="{188F844B-227F-45A0-86A3-E565A6E0FF23}" srcOrd="0" destOrd="0" presId="urn:microsoft.com/office/officeart/2016/7/layout/HorizontalActionList"/>
    <dgm:cxn modelId="{2EA02DE5-19B4-45C2-B095-B9F4381525E7}" srcId="{7AF0A97E-9C24-40A2-B4D0-920475228E09}" destId="{853A682E-F334-4BDE-A5B5-CAA30D74B1BD}" srcOrd="0" destOrd="0" parTransId="{9954C9C6-B775-4B64-A1F7-DA6E3235B503}" sibTransId="{C75F9C54-9AA9-4E68-98A5-30E8DECEAA7E}"/>
    <dgm:cxn modelId="{606375E9-D8D4-4D2E-A477-43900696E833}" type="presOf" srcId="{2828F972-9C59-4438-98EC-F027B2FDF0BC}" destId="{A0AAA7D1-DCA8-4277-8876-FEC664FCF0CD}" srcOrd="0" destOrd="0" presId="urn:microsoft.com/office/officeart/2016/7/layout/HorizontalActionList"/>
    <dgm:cxn modelId="{71836EEA-87DD-412E-AF16-DCD361A6F2A0}" type="presOf" srcId="{ECC448E4-E5C2-4FD0-BCC3-66605A75AB93}" destId="{9245A71B-77C3-4A64-B0BE-E19C8D8F7160}" srcOrd="0" destOrd="0" presId="urn:microsoft.com/office/officeart/2016/7/layout/HorizontalActionList"/>
    <dgm:cxn modelId="{B1713BF3-8968-4E45-BFB1-43B8B75F2A42}" type="presOf" srcId="{A602F973-1379-4194-AD36-0B9D828A1BD3}" destId="{72DE11C7-6481-45D0-9110-24DE3762D526}" srcOrd="0" destOrd="0" presId="urn:microsoft.com/office/officeart/2016/7/layout/HorizontalActionList"/>
    <dgm:cxn modelId="{F1E98BFD-B349-4157-9915-949FFB455E74}" srcId="{B054255C-AC5E-4A46-937E-B04FBCC6EE4F}" destId="{ECC448E4-E5C2-4FD0-BCC3-66605A75AB93}" srcOrd="0" destOrd="0" parTransId="{E6BBAE08-668D-4D65-B1FA-5771A8CDCA99}" sibTransId="{278ADBCA-7167-4813-9598-4C0C2D655AD3}"/>
    <dgm:cxn modelId="{4BCD3F7C-4FE0-4C93-AA8B-992BCF1C5795}" type="presParOf" srcId="{188F844B-227F-45A0-86A3-E565A6E0FF23}" destId="{3CB26CE6-109A-4C13-BA1C-B6D95B4FC923}" srcOrd="0" destOrd="0" presId="urn:microsoft.com/office/officeart/2016/7/layout/HorizontalActionList"/>
    <dgm:cxn modelId="{E7FCE7E6-12CB-472F-946A-94085764CCC0}" type="presParOf" srcId="{3CB26CE6-109A-4C13-BA1C-B6D95B4FC923}" destId="{72DE11C7-6481-45D0-9110-24DE3762D526}" srcOrd="0" destOrd="0" presId="urn:microsoft.com/office/officeart/2016/7/layout/HorizontalActionList"/>
    <dgm:cxn modelId="{406702EF-8288-4269-B570-17931F4A41F9}" type="presParOf" srcId="{3CB26CE6-109A-4C13-BA1C-B6D95B4FC923}" destId="{90B3F3FC-2A23-441C-9AEF-7CF0DAACAB9E}" srcOrd="1" destOrd="0" presId="urn:microsoft.com/office/officeart/2016/7/layout/HorizontalActionList"/>
    <dgm:cxn modelId="{3E05535E-B731-41D0-BCAB-B84EEED432E9}" type="presParOf" srcId="{188F844B-227F-45A0-86A3-E565A6E0FF23}" destId="{A0C97A28-A874-4E34-A862-AB3ED10220FD}" srcOrd="1" destOrd="0" presId="urn:microsoft.com/office/officeart/2016/7/layout/HorizontalActionList"/>
    <dgm:cxn modelId="{B27172FF-21B0-497C-B843-A1502B68DBEB}" type="presParOf" srcId="{188F844B-227F-45A0-86A3-E565A6E0FF23}" destId="{9880382E-8523-4148-AA83-02B04F359796}" srcOrd="2" destOrd="0" presId="urn:microsoft.com/office/officeart/2016/7/layout/HorizontalActionList"/>
    <dgm:cxn modelId="{1921C2B2-BF3F-41FD-8883-9B619F2E2FBB}" type="presParOf" srcId="{9880382E-8523-4148-AA83-02B04F359796}" destId="{45EF754B-54CD-436A-B44D-08D069C71932}" srcOrd="0" destOrd="0" presId="urn:microsoft.com/office/officeart/2016/7/layout/HorizontalActionList"/>
    <dgm:cxn modelId="{A6F65278-4231-47DC-83A4-CA70A7C32526}" type="presParOf" srcId="{9880382E-8523-4148-AA83-02B04F359796}" destId="{9245A71B-77C3-4A64-B0BE-E19C8D8F7160}" srcOrd="1" destOrd="0" presId="urn:microsoft.com/office/officeart/2016/7/layout/HorizontalActionList"/>
    <dgm:cxn modelId="{27E9CD27-734F-4FC3-A463-AB41BFE096C3}" type="presParOf" srcId="{188F844B-227F-45A0-86A3-E565A6E0FF23}" destId="{B435C1C5-000B-4F36-82FD-3B9C5089D3D2}" srcOrd="3" destOrd="0" presId="urn:microsoft.com/office/officeart/2016/7/layout/HorizontalActionList"/>
    <dgm:cxn modelId="{A48CAD9C-AF76-4D9D-9AD0-57445AA90B95}" type="presParOf" srcId="{188F844B-227F-45A0-86A3-E565A6E0FF23}" destId="{68C682B6-1B9C-40C1-BCC6-37C9BCCD3CDB}" srcOrd="4" destOrd="0" presId="urn:microsoft.com/office/officeart/2016/7/layout/HorizontalActionList"/>
    <dgm:cxn modelId="{B8C3CF43-3791-4415-B320-882343E964B2}" type="presParOf" srcId="{68C682B6-1B9C-40C1-BCC6-37C9BCCD3CDB}" destId="{0B891B87-ECAB-49FA-972A-25FDF48F9CF2}" srcOrd="0" destOrd="0" presId="urn:microsoft.com/office/officeart/2016/7/layout/HorizontalActionList"/>
    <dgm:cxn modelId="{04BA4F36-EF1C-4E8D-9270-3F3D1484907D}" type="presParOf" srcId="{68C682B6-1B9C-40C1-BCC6-37C9BCCD3CDB}" destId="{A0AAA7D1-DCA8-4277-8876-FEC664FCF0CD}" srcOrd="1" destOrd="0" presId="urn:microsoft.com/office/officeart/2016/7/layout/HorizontalActionList"/>
    <dgm:cxn modelId="{815C20FB-F662-441D-BD54-C5E5C15778DB}" type="presParOf" srcId="{188F844B-227F-45A0-86A3-E565A6E0FF23}" destId="{629AACF8-1BFB-4592-B7EA-ACC1B5C158B9}" srcOrd="5" destOrd="0" presId="urn:microsoft.com/office/officeart/2016/7/layout/HorizontalActionList"/>
    <dgm:cxn modelId="{68C75804-DB14-476B-A9FB-60697FD162A9}" type="presParOf" srcId="{188F844B-227F-45A0-86A3-E565A6E0FF23}" destId="{2ADA9DA3-FBCC-4692-AFA6-7F9D7DA9DA41}" srcOrd="6" destOrd="0" presId="urn:microsoft.com/office/officeart/2016/7/layout/HorizontalActionList"/>
    <dgm:cxn modelId="{39E5C505-E4A3-46C7-9D7B-0E73BB23DC7A}" type="presParOf" srcId="{2ADA9DA3-FBCC-4692-AFA6-7F9D7DA9DA41}" destId="{22CCA7CD-4B36-48EC-9D3A-D66169D64265}" srcOrd="0" destOrd="0" presId="urn:microsoft.com/office/officeart/2016/7/layout/HorizontalActionList"/>
    <dgm:cxn modelId="{18715C65-BE6D-4623-8446-882A3950627B}" type="presParOf" srcId="{2ADA9DA3-FBCC-4692-AFA6-7F9D7DA9DA41}" destId="{5DB3201A-F099-422E-B0C3-46A4D0A6544B}"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674388-BF06-4518-875F-67B43D5229AF}"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58C6A05E-2B5F-4A7A-998B-DE6ADD46A925}">
      <dgm:prSet custT="1"/>
      <dgm:spPr/>
      <dgm:t>
        <a:bodyPr/>
        <a:lstStyle/>
        <a:p>
          <a:pPr>
            <a:defRPr b="1"/>
          </a:pPr>
          <a:r>
            <a:rPr lang="en-US" sz="2000"/>
            <a:t>14 June</a:t>
          </a:r>
        </a:p>
      </dgm:t>
    </dgm:pt>
    <dgm:pt modelId="{648D46E7-BCC3-497D-AA62-058C96FF6701}" type="parTrans" cxnId="{A4039E61-C949-4B51-ACAA-BA2F50A2D062}">
      <dgm:prSet/>
      <dgm:spPr/>
      <dgm:t>
        <a:bodyPr/>
        <a:lstStyle/>
        <a:p>
          <a:endParaRPr lang="en-US" sz="2800"/>
        </a:p>
      </dgm:t>
    </dgm:pt>
    <dgm:pt modelId="{6B3A5E36-6A17-4C8A-BF16-E8F63A2D54D3}" type="sibTrans" cxnId="{A4039E61-C949-4B51-ACAA-BA2F50A2D062}">
      <dgm:prSet/>
      <dgm:spPr/>
      <dgm:t>
        <a:bodyPr/>
        <a:lstStyle/>
        <a:p>
          <a:endParaRPr lang="en-US" sz="2800"/>
        </a:p>
      </dgm:t>
    </dgm:pt>
    <dgm:pt modelId="{CE05235E-E7F0-417A-8528-44C5F0B9E611}">
      <dgm:prSet custT="1"/>
      <dgm:spPr/>
      <dgm:t>
        <a:bodyPr/>
        <a:lstStyle/>
        <a:p>
          <a:pPr algn="ctr"/>
          <a:r>
            <a:rPr lang="en-US" sz="1800" dirty="0"/>
            <a:t>Senior Officials Meeting: presentation and discussion of outline</a:t>
          </a:r>
        </a:p>
      </dgm:t>
    </dgm:pt>
    <dgm:pt modelId="{1C3EE034-678F-470D-8B63-6898D544C977}" type="parTrans" cxnId="{3FD75EEE-B60C-4C7E-917F-12D71CA885E1}">
      <dgm:prSet/>
      <dgm:spPr/>
      <dgm:t>
        <a:bodyPr/>
        <a:lstStyle/>
        <a:p>
          <a:endParaRPr lang="en-US" sz="2800"/>
        </a:p>
      </dgm:t>
    </dgm:pt>
    <dgm:pt modelId="{0F7F50B6-9014-4F8A-96EF-B6F588347BF1}" type="sibTrans" cxnId="{3FD75EEE-B60C-4C7E-917F-12D71CA885E1}">
      <dgm:prSet/>
      <dgm:spPr/>
      <dgm:t>
        <a:bodyPr/>
        <a:lstStyle/>
        <a:p>
          <a:endParaRPr lang="en-US" sz="2800"/>
        </a:p>
      </dgm:t>
    </dgm:pt>
    <dgm:pt modelId="{1E0C03D5-F9D5-4E45-9652-15B1DC3379B2}">
      <dgm:prSet custT="1"/>
      <dgm:spPr/>
      <dgm:t>
        <a:bodyPr/>
        <a:lstStyle/>
        <a:p>
          <a:pPr>
            <a:defRPr b="1"/>
          </a:pPr>
          <a:r>
            <a:rPr lang="en-US" sz="2000"/>
            <a:t>20 Aug.</a:t>
          </a:r>
        </a:p>
      </dgm:t>
    </dgm:pt>
    <dgm:pt modelId="{79532AA4-4F39-4BB0-AC2C-AD76EE9E5232}" type="parTrans" cxnId="{6911D4A8-7637-4D8F-9511-D219034D5FE8}">
      <dgm:prSet/>
      <dgm:spPr/>
      <dgm:t>
        <a:bodyPr/>
        <a:lstStyle/>
        <a:p>
          <a:endParaRPr lang="en-US" sz="2800"/>
        </a:p>
      </dgm:t>
    </dgm:pt>
    <dgm:pt modelId="{70BFC9FD-42B7-49C3-BFB5-667F308AE758}" type="sibTrans" cxnId="{6911D4A8-7637-4D8F-9511-D219034D5FE8}">
      <dgm:prSet/>
      <dgm:spPr/>
      <dgm:t>
        <a:bodyPr/>
        <a:lstStyle/>
        <a:p>
          <a:endParaRPr lang="en-US" sz="2800"/>
        </a:p>
      </dgm:t>
    </dgm:pt>
    <dgm:pt modelId="{7AD2B4B1-84B0-4952-BAF1-43D3D4DBED1D}">
      <dgm:prSet custT="1"/>
      <dgm:spPr/>
      <dgm:t>
        <a:bodyPr/>
        <a:lstStyle/>
        <a:p>
          <a:pPr algn="ctr"/>
          <a:r>
            <a:rPr lang="en-US" sz="1800" dirty="0"/>
            <a:t>First draft paper for internal review</a:t>
          </a:r>
        </a:p>
      </dgm:t>
    </dgm:pt>
    <dgm:pt modelId="{F62A35A7-6409-4F39-B1DE-59B0F46194C7}" type="parTrans" cxnId="{EA0421F5-2907-430F-BC22-F6458424F3FF}">
      <dgm:prSet/>
      <dgm:spPr/>
      <dgm:t>
        <a:bodyPr/>
        <a:lstStyle/>
        <a:p>
          <a:endParaRPr lang="en-US" sz="2800"/>
        </a:p>
      </dgm:t>
    </dgm:pt>
    <dgm:pt modelId="{62ADD165-9061-4673-8EE4-AC49D171C64B}" type="sibTrans" cxnId="{EA0421F5-2907-430F-BC22-F6458424F3FF}">
      <dgm:prSet/>
      <dgm:spPr/>
      <dgm:t>
        <a:bodyPr/>
        <a:lstStyle/>
        <a:p>
          <a:endParaRPr lang="en-US" sz="2800"/>
        </a:p>
      </dgm:t>
    </dgm:pt>
    <dgm:pt modelId="{BBF94714-5224-47A6-9C91-D46C0FA01A36}">
      <dgm:prSet custT="1"/>
      <dgm:spPr/>
      <dgm:t>
        <a:bodyPr/>
        <a:lstStyle/>
        <a:p>
          <a:pPr>
            <a:defRPr b="1"/>
          </a:pPr>
          <a:r>
            <a:rPr lang="en-US" sz="2000"/>
            <a:t>3 Sep.</a:t>
          </a:r>
        </a:p>
      </dgm:t>
    </dgm:pt>
    <dgm:pt modelId="{35EA3078-F1F4-44E4-B08D-31EB89ABBFC3}" type="parTrans" cxnId="{FC04CB66-2632-4789-9F13-94D30C243D8A}">
      <dgm:prSet/>
      <dgm:spPr/>
      <dgm:t>
        <a:bodyPr/>
        <a:lstStyle/>
        <a:p>
          <a:endParaRPr lang="en-US" sz="2800"/>
        </a:p>
      </dgm:t>
    </dgm:pt>
    <dgm:pt modelId="{66F0EDE1-4F91-4085-B6BD-67D31093426C}" type="sibTrans" cxnId="{FC04CB66-2632-4789-9F13-94D30C243D8A}">
      <dgm:prSet/>
      <dgm:spPr/>
      <dgm:t>
        <a:bodyPr/>
        <a:lstStyle/>
        <a:p>
          <a:endParaRPr lang="en-US" sz="2800"/>
        </a:p>
      </dgm:t>
    </dgm:pt>
    <dgm:pt modelId="{5E0BEE6B-F891-429D-8704-FBE1DAB00DDD}">
      <dgm:prSet custT="1"/>
      <dgm:spPr/>
      <dgm:t>
        <a:bodyPr/>
        <a:lstStyle/>
        <a:p>
          <a:pPr algn="ctr"/>
          <a:r>
            <a:rPr lang="en-US" sz="1800" dirty="0"/>
            <a:t>Consultation draft</a:t>
          </a:r>
        </a:p>
      </dgm:t>
    </dgm:pt>
    <dgm:pt modelId="{12F0B0E3-7278-42F0-B081-F58566330C52}" type="parTrans" cxnId="{98109F95-6170-4641-A9D7-183D1C5F87D6}">
      <dgm:prSet/>
      <dgm:spPr/>
      <dgm:t>
        <a:bodyPr/>
        <a:lstStyle/>
        <a:p>
          <a:endParaRPr lang="en-US" sz="2800"/>
        </a:p>
      </dgm:t>
    </dgm:pt>
    <dgm:pt modelId="{54CB1C0E-5585-4C41-BC13-15D959CAAC3E}" type="sibTrans" cxnId="{98109F95-6170-4641-A9D7-183D1C5F87D6}">
      <dgm:prSet/>
      <dgm:spPr/>
      <dgm:t>
        <a:bodyPr/>
        <a:lstStyle/>
        <a:p>
          <a:endParaRPr lang="en-US" sz="2800"/>
        </a:p>
      </dgm:t>
    </dgm:pt>
    <dgm:pt modelId="{82F572EA-1C6A-4326-A298-1422E08C9F90}">
      <dgm:prSet custT="1"/>
      <dgm:spPr/>
      <dgm:t>
        <a:bodyPr/>
        <a:lstStyle/>
        <a:p>
          <a:pPr>
            <a:defRPr b="1"/>
          </a:pPr>
          <a:r>
            <a:rPr lang="en-US" sz="2000"/>
            <a:t>18 Sep.</a:t>
          </a:r>
        </a:p>
      </dgm:t>
    </dgm:pt>
    <dgm:pt modelId="{15AD4241-AEDF-4EBC-B806-E2CB2F36EC02}" type="parTrans" cxnId="{6FD0CABE-05A5-45C1-BC68-34A49B727683}">
      <dgm:prSet/>
      <dgm:spPr/>
      <dgm:t>
        <a:bodyPr/>
        <a:lstStyle/>
        <a:p>
          <a:endParaRPr lang="en-US" sz="2800"/>
        </a:p>
      </dgm:t>
    </dgm:pt>
    <dgm:pt modelId="{8DF088F3-5E69-4561-BC49-C52E9DA276CE}" type="sibTrans" cxnId="{6FD0CABE-05A5-45C1-BC68-34A49B727683}">
      <dgm:prSet/>
      <dgm:spPr/>
      <dgm:t>
        <a:bodyPr/>
        <a:lstStyle/>
        <a:p>
          <a:endParaRPr lang="en-US" sz="2800"/>
        </a:p>
      </dgm:t>
    </dgm:pt>
    <dgm:pt modelId="{47CDF759-3BBC-4B24-8F01-6BB243C7E63E}">
      <dgm:prSet custT="1"/>
      <dgm:spPr/>
      <dgm:t>
        <a:bodyPr/>
        <a:lstStyle/>
        <a:p>
          <a:pPr algn="ctr"/>
          <a:r>
            <a:rPr lang="en-US" sz="1800" dirty="0"/>
            <a:t>Complete consultation process with</a:t>
          </a:r>
        </a:p>
      </dgm:t>
    </dgm:pt>
    <dgm:pt modelId="{87E84ADB-E8CA-4BAC-8AF5-9DE4B7DB20C0}" type="parTrans" cxnId="{F018EACC-7C6E-47A6-954D-A394B45DF020}">
      <dgm:prSet/>
      <dgm:spPr/>
      <dgm:t>
        <a:bodyPr/>
        <a:lstStyle/>
        <a:p>
          <a:endParaRPr lang="en-US" sz="2800"/>
        </a:p>
      </dgm:t>
    </dgm:pt>
    <dgm:pt modelId="{8674A177-9875-4F57-854D-272E08C2FBC7}" type="sibTrans" cxnId="{F018EACC-7C6E-47A6-954D-A394B45DF020}">
      <dgm:prSet/>
      <dgm:spPr/>
      <dgm:t>
        <a:bodyPr/>
        <a:lstStyle/>
        <a:p>
          <a:endParaRPr lang="en-US" sz="2800"/>
        </a:p>
      </dgm:t>
    </dgm:pt>
    <dgm:pt modelId="{8B57B504-8257-4832-ACFC-A62DFE8B22EF}">
      <dgm:prSet custT="1"/>
      <dgm:spPr/>
      <dgm:t>
        <a:bodyPr/>
        <a:lstStyle/>
        <a:p>
          <a:pPr algn="l"/>
          <a:r>
            <a:rPr lang="en-US" sz="1200" dirty="0"/>
            <a:t>Regional and international experts (in-person event in Almaty, Bangkok or Istanbul)</a:t>
          </a:r>
        </a:p>
      </dgm:t>
    </dgm:pt>
    <dgm:pt modelId="{D200ECB2-CC46-4E87-8753-87E76FC2F8A4}" type="parTrans" cxnId="{E134E045-052D-4704-B679-6CEDF8770896}">
      <dgm:prSet/>
      <dgm:spPr/>
      <dgm:t>
        <a:bodyPr/>
        <a:lstStyle/>
        <a:p>
          <a:endParaRPr lang="en-US" sz="2800"/>
        </a:p>
      </dgm:t>
    </dgm:pt>
    <dgm:pt modelId="{7CD73A42-EFE7-4585-8DD3-BF92E9EEBE5B}" type="sibTrans" cxnId="{E134E045-052D-4704-B679-6CEDF8770896}">
      <dgm:prSet/>
      <dgm:spPr/>
      <dgm:t>
        <a:bodyPr/>
        <a:lstStyle/>
        <a:p>
          <a:endParaRPr lang="en-US" sz="2800"/>
        </a:p>
      </dgm:t>
    </dgm:pt>
    <dgm:pt modelId="{8293EEFD-B128-4BEF-A965-A3E4BFB01297}">
      <dgm:prSet custT="1"/>
      <dgm:spPr/>
      <dgm:t>
        <a:bodyPr/>
        <a:lstStyle/>
        <a:p>
          <a:pPr algn="l"/>
          <a:r>
            <a:rPr lang="en-US" sz="1200" dirty="0"/>
            <a:t>CAREC authorities (remotely)</a:t>
          </a:r>
        </a:p>
      </dgm:t>
    </dgm:pt>
    <dgm:pt modelId="{78B519BF-0EAB-4335-A519-EF7761536002}" type="parTrans" cxnId="{7FB65E86-75C5-4573-8218-487F65DBFD72}">
      <dgm:prSet/>
      <dgm:spPr/>
      <dgm:t>
        <a:bodyPr/>
        <a:lstStyle/>
        <a:p>
          <a:endParaRPr lang="en-US" sz="2800"/>
        </a:p>
      </dgm:t>
    </dgm:pt>
    <dgm:pt modelId="{1F6B1CD3-9457-449A-A1D8-F1952CC32118}" type="sibTrans" cxnId="{7FB65E86-75C5-4573-8218-487F65DBFD72}">
      <dgm:prSet/>
      <dgm:spPr/>
      <dgm:t>
        <a:bodyPr/>
        <a:lstStyle/>
        <a:p>
          <a:endParaRPr lang="en-US" sz="2800"/>
        </a:p>
      </dgm:t>
    </dgm:pt>
    <dgm:pt modelId="{319868CA-B6C3-4A79-A3A4-3C1F2EFBCB0F}">
      <dgm:prSet custT="1"/>
      <dgm:spPr/>
      <dgm:t>
        <a:bodyPr/>
        <a:lstStyle/>
        <a:p>
          <a:pPr algn="l"/>
          <a:r>
            <a:rPr lang="en-US" sz="1200" dirty="0"/>
            <a:t>Other stakeholders (remotely)</a:t>
          </a:r>
        </a:p>
      </dgm:t>
    </dgm:pt>
    <dgm:pt modelId="{347101D9-5135-4DAD-8E92-3C384464C095}" type="parTrans" cxnId="{DEB26214-4F95-4964-B57A-F6154D5EB18D}">
      <dgm:prSet/>
      <dgm:spPr/>
      <dgm:t>
        <a:bodyPr/>
        <a:lstStyle/>
        <a:p>
          <a:endParaRPr lang="en-US" sz="2800"/>
        </a:p>
      </dgm:t>
    </dgm:pt>
    <dgm:pt modelId="{4E988863-EFAB-48D8-8A1D-742350D58239}" type="sibTrans" cxnId="{DEB26214-4F95-4964-B57A-F6154D5EB18D}">
      <dgm:prSet/>
      <dgm:spPr/>
      <dgm:t>
        <a:bodyPr/>
        <a:lstStyle/>
        <a:p>
          <a:endParaRPr lang="en-US" sz="2800"/>
        </a:p>
      </dgm:t>
    </dgm:pt>
    <dgm:pt modelId="{813FA50D-43AF-4C0D-AE1E-E4440544445B}">
      <dgm:prSet custT="1"/>
      <dgm:spPr/>
      <dgm:t>
        <a:bodyPr/>
        <a:lstStyle/>
        <a:p>
          <a:pPr>
            <a:defRPr b="1"/>
          </a:pPr>
          <a:r>
            <a:rPr lang="en-US" sz="2000"/>
            <a:t>25 Sep.</a:t>
          </a:r>
        </a:p>
      </dgm:t>
    </dgm:pt>
    <dgm:pt modelId="{4DB2A8A7-B538-49EE-887B-065EAC22E59F}" type="parTrans" cxnId="{95D3D769-B71F-490A-8235-6E5AA4293847}">
      <dgm:prSet/>
      <dgm:spPr/>
      <dgm:t>
        <a:bodyPr/>
        <a:lstStyle/>
        <a:p>
          <a:endParaRPr lang="en-US" sz="2800"/>
        </a:p>
      </dgm:t>
    </dgm:pt>
    <dgm:pt modelId="{DECDFF92-7407-48B0-A66B-1BDAD70C235A}" type="sibTrans" cxnId="{95D3D769-B71F-490A-8235-6E5AA4293847}">
      <dgm:prSet/>
      <dgm:spPr/>
      <dgm:t>
        <a:bodyPr/>
        <a:lstStyle/>
        <a:p>
          <a:endParaRPr lang="en-US" sz="2800"/>
        </a:p>
      </dgm:t>
    </dgm:pt>
    <dgm:pt modelId="{A7C0F790-9E8F-4CDB-9431-C73515FA6548}">
      <dgm:prSet custT="1"/>
      <dgm:spPr/>
      <dgm:t>
        <a:bodyPr/>
        <a:lstStyle/>
        <a:p>
          <a:pPr algn="ctr"/>
          <a:r>
            <a:rPr lang="en-US" sz="1800" dirty="0"/>
            <a:t>Revised draft for internal review</a:t>
          </a:r>
        </a:p>
      </dgm:t>
    </dgm:pt>
    <dgm:pt modelId="{1C14D153-FF44-4E35-B68A-484AF3B12CC6}" type="parTrans" cxnId="{4D556686-D809-4ECD-84C2-7D196501BCCC}">
      <dgm:prSet/>
      <dgm:spPr/>
      <dgm:t>
        <a:bodyPr/>
        <a:lstStyle/>
        <a:p>
          <a:endParaRPr lang="en-US" sz="2800"/>
        </a:p>
      </dgm:t>
    </dgm:pt>
    <dgm:pt modelId="{4B7C9BEC-F70A-47CB-8A0D-F59488F3179E}" type="sibTrans" cxnId="{4D556686-D809-4ECD-84C2-7D196501BCCC}">
      <dgm:prSet/>
      <dgm:spPr/>
      <dgm:t>
        <a:bodyPr/>
        <a:lstStyle/>
        <a:p>
          <a:endParaRPr lang="en-US" sz="2800"/>
        </a:p>
      </dgm:t>
    </dgm:pt>
    <dgm:pt modelId="{C97D113D-0F16-4424-A945-D6E0CA1D0129}">
      <dgm:prSet custT="1"/>
      <dgm:spPr/>
      <dgm:t>
        <a:bodyPr/>
        <a:lstStyle/>
        <a:p>
          <a:pPr>
            <a:defRPr b="1"/>
          </a:pPr>
          <a:r>
            <a:rPr lang="en-US" sz="2000"/>
            <a:t>6 Oct.</a:t>
          </a:r>
        </a:p>
      </dgm:t>
    </dgm:pt>
    <dgm:pt modelId="{14D380C3-6AC4-457C-9E7D-B1D920491193}" type="parTrans" cxnId="{259EC8C6-AB1F-463F-884A-741CAE94CD78}">
      <dgm:prSet/>
      <dgm:spPr/>
      <dgm:t>
        <a:bodyPr/>
        <a:lstStyle/>
        <a:p>
          <a:endParaRPr lang="en-US" sz="2800"/>
        </a:p>
      </dgm:t>
    </dgm:pt>
    <dgm:pt modelId="{872E782C-2642-4FB4-A787-E7F5E61B5580}" type="sibTrans" cxnId="{259EC8C6-AB1F-463F-884A-741CAE94CD78}">
      <dgm:prSet/>
      <dgm:spPr/>
      <dgm:t>
        <a:bodyPr/>
        <a:lstStyle/>
        <a:p>
          <a:endParaRPr lang="en-US" sz="2800"/>
        </a:p>
      </dgm:t>
    </dgm:pt>
    <dgm:pt modelId="{F31CC57C-2BC4-4878-92B1-0FFBE6C367A4}">
      <dgm:prSet custT="1"/>
      <dgm:spPr/>
      <dgm:t>
        <a:bodyPr/>
        <a:lstStyle/>
        <a:p>
          <a:pPr algn="ctr"/>
          <a:r>
            <a:rPr lang="en-US" sz="1800" dirty="0"/>
            <a:t>Final draft for distribution in English and translation</a:t>
          </a:r>
        </a:p>
      </dgm:t>
    </dgm:pt>
    <dgm:pt modelId="{805D7DC6-6365-4882-9A31-33381D9F1CB9}" type="parTrans" cxnId="{6729526F-6362-4558-93F6-43547CF20227}">
      <dgm:prSet/>
      <dgm:spPr/>
      <dgm:t>
        <a:bodyPr/>
        <a:lstStyle/>
        <a:p>
          <a:endParaRPr lang="en-US" sz="2800"/>
        </a:p>
      </dgm:t>
    </dgm:pt>
    <dgm:pt modelId="{CEA919F9-C536-4C9A-907D-0B6A75F25296}" type="sibTrans" cxnId="{6729526F-6362-4558-93F6-43547CF20227}">
      <dgm:prSet/>
      <dgm:spPr/>
      <dgm:t>
        <a:bodyPr/>
        <a:lstStyle/>
        <a:p>
          <a:endParaRPr lang="en-US" sz="2800"/>
        </a:p>
      </dgm:t>
    </dgm:pt>
    <dgm:pt modelId="{7E5AED88-2A2B-4490-9789-C085FBF9168A}">
      <dgm:prSet custT="1"/>
      <dgm:spPr/>
      <dgm:t>
        <a:bodyPr/>
        <a:lstStyle/>
        <a:p>
          <a:pPr>
            <a:defRPr b="1"/>
          </a:pPr>
          <a:r>
            <a:rPr lang="en-US" sz="2000"/>
            <a:t>23 Oct.</a:t>
          </a:r>
        </a:p>
      </dgm:t>
    </dgm:pt>
    <dgm:pt modelId="{0431780B-F6FC-4239-BAA2-DC6CE3FF82D9}" type="parTrans" cxnId="{6129B608-7B7A-4AE2-A38B-A9E22DEBF16F}">
      <dgm:prSet/>
      <dgm:spPr/>
      <dgm:t>
        <a:bodyPr/>
        <a:lstStyle/>
        <a:p>
          <a:endParaRPr lang="en-US" sz="2800"/>
        </a:p>
      </dgm:t>
    </dgm:pt>
    <dgm:pt modelId="{14E7C903-C779-41EB-AEB0-182FCE4BDFFC}" type="sibTrans" cxnId="{6129B608-7B7A-4AE2-A38B-A9E22DEBF16F}">
      <dgm:prSet/>
      <dgm:spPr/>
      <dgm:t>
        <a:bodyPr/>
        <a:lstStyle/>
        <a:p>
          <a:endParaRPr lang="en-US" sz="2800"/>
        </a:p>
      </dgm:t>
    </dgm:pt>
    <dgm:pt modelId="{65F32C09-AD87-4415-AA17-45C176269182}">
      <dgm:prSet custT="1"/>
      <dgm:spPr/>
      <dgm:t>
        <a:bodyPr/>
        <a:lstStyle/>
        <a:p>
          <a:pPr algn="ctr"/>
          <a:r>
            <a:rPr lang="en-US" sz="1800"/>
            <a:t>Distribution of final draft in Russian</a:t>
          </a:r>
        </a:p>
      </dgm:t>
    </dgm:pt>
    <dgm:pt modelId="{C32072D7-96C9-4E40-9343-B0FC6E8DA53F}" type="parTrans" cxnId="{21BD81F0-7E9F-4A74-A0FF-7133CD4D000C}">
      <dgm:prSet/>
      <dgm:spPr/>
      <dgm:t>
        <a:bodyPr/>
        <a:lstStyle/>
        <a:p>
          <a:endParaRPr lang="en-US" sz="2800"/>
        </a:p>
      </dgm:t>
    </dgm:pt>
    <dgm:pt modelId="{72DC1BD2-3F15-4503-A88C-004B3190ADC4}" type="sibTrans" cxnId="{21BD81F0-7E9F-4A74-A0FF-7133CD4D000C}">
      <dgm:prSet/>
      <dgm:spPr/>
      <dgm:t>
        <a:bodyPr/>
        <a:lstStyle/>
        <a:p>
          <a:endParaRPr lang="en-US" sz="2800"/>
        </a:p>
      </dgm:t>
    </dgm:pt>
    <dgm:pt modelId="{624DE79F-7459-4445-B8A5-47D0AD282F5C}">
      <dgm:prSet custT="1"/>
      <dgm:spPr/>
      <dgm:t>
        <a:bodyPr/>
        <a:lstStyle/>
        <a:p>
          <a:pPr>
            <a:defRPr b="1"/>
          </a:pPr>
          <a:r>
            <a:rPr lang="en-US" sz="2000"/>
            <a:t>30 Nov.</a:t>
          </a:r>
        </a:p>
      </dgm:t>
    </dgm:pt>
    <dgm:pt modelId="{9CDD3DE9-CF6B-4FA9-93C2-D7FBE0F5484A}" type="parTrans" cxnId="{7301FECC-0935-4DF8-A982-A30F5BBBB713}">
      <dgm:prSet/>
      <dgm:spPr/>
      <dgm:t>
        <a:bodyPr/>
        <a:lstStyle/>
        <a:p>
          <a:endParaRPr lang="en-US" sz="2800"/>
        </a:p>
      </dgm:t>
    </dgm:pt>
    <dgm:pt modelId="{7835440E-407A-4F1B-A821-FBC47FE11B23}" type="sibTrans" cxnId="{7301FECC-0935-4DF8-A982-A30F5BBBB713}">
      <dgm:prSet/>
      <dgm:spPr/>
      <dgm:t>
        <a:bodyPr/>
        <a:lstStyle/>
        <a:p>
          <a:endParaRPr lang="en-US" sz="2800"/>
        </a:p>
      </dgm:t>
    </dgm:pt>
    <dgm:pt modelId="{3F611BB3-E4D6-4B73-BB82-CB9249D9D83D}">
      <dgm:prSet custT="1"/>
      <dgm:spPr/>
      <dgm:t>
        <a:bodyPr/>
        <a:lstStyle/>
        <a:p>
          <a:pPr algn="ctr"/>
          <a:r>
            <a:rPr lang="en-US" sz="1800"/>
            <a:t>Ministerial Conference</a:t>
          </a:r>
        </a:p>
      </dgm:t>
    </dgm:pt>
    <dgm:pt modelId="{ECDE750B-83B8-415E-ACBB-E4CBF52FF0C0}" type="parTrans" cxnId="{57A9BF28-5186-4B28-B085-F366FD6F55E7}">
      <dgm:prSet/>
      <dgm:spPr/>
      <dgm:t>
        <a:bodyPr/>
        <a:lstStyle/>
        <a:p>
          <a:endParaRPr lang="en-US" sz="2800"/>
        </a:p>
      </dgm:t>
    </dgm:pt>
    <dgm:pt modelId="{23584ED6-D26E-49A9-96C7-DCCEBB969DD4}" type="sibTrans" cxnId="{57A9BF28-5186-4B28-B085-F366FD6F55E7}">
      <dgm:prSet/>
      <dgm:spPr/>
      <dgm:t>
        <a:bodyPr/>
        <a:lstStyle/>
        <a:p>
          <a:endParaRPr lang="en-US" sz="2800"/>
        </a:p>
      </dgm:t>
    </dgm:pt>
    <dgm:pt modelId="{F40A41C1-525F-4457-A889-18BF856FD828}" type="pres">
      <dgm:prSet presAssocID="{5B674388-BF06-4518-875F-67B43D5229AF}" presName="root" presStyleCnt="0">
        <dgm:presLayoutVars>
          <dgm:chMax/>
          <dgm:chPref/>
          <dgm:animLvl val="lvl"/>
        </dgm:presLayoutVars>
      </dgm:prSet>
      <dgm:spPr/>
    </dgm:pt>
    <dgm:pt modelId="{95EA1E15-6372-4A89-AE28-C426501E1422}" type="pres">
      <dgm:prSet presAssocID="{5B674388-BF06-4518-875F-67B43D5229AF}"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5E3EA30A-22C7-425B-AF07-6FC2FBC79F26}" type="pres">
      <dgm:prSet presAssocID="{5B674388-BF06-4518-875F-67B43D5229AF}" presName="nodes" presStyleCnt="0">
        <dgm:presLayoutVars>
          <dgm:chMax/>
          <dgm:chPref/>
          <dgm:animLvl val="lvl"/>
        </dgm:presLayoutVars>
      </dgm:prSet>
      <dgm:spPr/>
    </dgm:pt>
    <dgm:pt modelId="{D0907481-2CBE-4FFB-A411-768E987A2E18}" type="pres">
      <dgm:prSet presAssocID="{58C6A05E-2B5F-4A7A-998B-DE6ADD46A925}" presName="composite" presStyleCnt="0"/>
      <dgm:spPr/>
    </dgm:pt>
    <dgm:pt modelId="{0771DB06-2B5A-4B8B-B4C2-7620A2EB1A8B}" type="pres">
      <dgm:prSet presAssocID="{58C6A05E-2B5F-4A7A-998B-DE6ADD46A925}" presName="L1TextContainer" presStyleLbl="revTx" presStyleIdx="0" presStyleCnt="8">
        <dgm:presLayoutVars>
          <dgm:chMax val="1"/>
          <dgm:chPref val="1"/>
          <dgm:bulletEnabled val="1"/>
        </dgm:presLayoutVars>
      </dgm:prSet>
      <dgm:spPr/>
    </dgm:pt>
    <dgm:pt modelId="{7C8E2C0E-E479-4F3C-B9F0-E582C121D78D}" type="pres">
      <dgm:prSet presAssocID="{58C6A05E-2B5F-4A7A-998B-DE6ADD46A925}" presName="L2TextContainerWrapper" presStyleCnt="0">
        <dgm:presLayoutVars>
          <dgm:chMax val="0"/>
          <dgm:chPref val="0"/>
          <dgm:bulletEnabled val="1"/>
        </dgm:presLayoutVars>
      </dgm:prSet>
      <dgm:spPr/>
    </dgm:pt>
    <dgm:pt modelId="{FF4C2A64-EB97-4DCF-82AC-1016786A26DD}" type="pres">
      <dgm:prSet presAssocID="{58C6A05E-2B5F-4A7A-998B-DE6ADD46A925}" presName="L2TextContainer" presStyleLbl="bgAcc1" presStyleIdx="0" presStyleCnt="8" custLinFactNeighborY="-651"/>
      <dgm:spPr/>
    </dgm:pt>
    <dgm:pt modelId="{5018FB35-1208-4579-BA07-42EA6345E262}" type="pres">
      <dgm:prSet presAssocID="{58C6A05E-2B5F-4A7A-998B-DE6ADD46A925}" presName="FlexibleEmptyPlaceHolder" presStyleCnt="0"/>
      <dgm:spPr/>
    </dgm:pt>
    <dgm:pt modelId="{10609A1F-26F0-483C-AE40-183053CFDDF7}" type="pres">
      <dgm:prSet presAssocID="{58C6A05E-2B5F-4A7A-998B-DE6ADD46A925}" presName="ConnectLine" presStyleLbl="sibTrans1D1" presStyleIdx="0" presStyleCnt="8"/>
      <dgm:spPr>
        <a:noFill/>
        <a:ln w="6350" cap="flat" cmpd="sng" algn="ctr">
          <a:solidFill>
            <a:schemeClr val="accent2">
              <a:hueOff val="0"/>
              <a:satOff val="0"/>
              <a:lumOff val="0"/>
              <a:alphaOff val="0"/>
            </a:schemeClr>
          </a:solidFill>
          <a:prstDash val="dash"/>
          <a:miter lim="800000"/>
        </a:ln>
        <a:effectLst/>
      </dgm:spPr>
    </dgm:pt>
    <dgm:pt modelId="{B9AB0DA5-DE26-4061-BFFC-06CC2145FF5A}" type="pres">
      <dgm:prSet presAssocID="{58C6A05E-2B5F-4A7A-998B-DE6ADD46A925}" presName="ConnectorPoint" presStyleLbl="alignNode1" presStyleIdx="0" presStyleCnt="8"/>
      <dgm:spPr/>
    </dgm:pt>
    <dgm:pt modelId="{F28BE959-ECF1-4E50-AB66-8FE9B9B543BA}" type="pres">
      <dgm:prSet presAssocID="{58C6A05E-2B5F-4A7A-998B-DE6ADD46A925}" presName="EmptyPlaceHolder" presStyleCnt="0"/>
      <dgm:spPr/>
    </dgm:pt>
    <dgm:pt modelId="{8C5F3763-8D52-4B51-A009-BC82F13CA21E}" type="pres">
      <dgm:prSet presAssocID="{6B3A5E36-6A17-4C8A-BF16-E8F63A2D54D3}" presName="spaceBetweenRectangles" presStyleCnt="0"/>
      <dgm:spPr/>
    </dgm:pt>
    <dgm:pt modelId="{EDD81402-74CF-4D96-BF4C-E7A0C80A95FD}" type="pres">
      <dgm:prSet presAssocID="{1E0C03D5-F9D5-4E45-9652-15B1DC3379B2}" presName="composite" presStyleCnt="0"/>
      <dgm:spPr/>
    </dgm:pt>
    <dgm:pt modelId="{40D8120A-E1AF-4967-8FCC-4EDE0C82220D}" type="pres">
      <dgm:prSet presAssocID="{1E0C03D5-F9D5-4E45-9652-15B1DC3379B2}" presName="L1TextContainer" presStyleLbl="revTx" presStyleIdx="1" presStyleCnt="8">
        <dgm:presLayoutVars>
          <dgm:chMax val="1"/>
          <dgm:chPref val="1"/>
          <dgm:bulletEnabled val="1"/>
        </dgm:presLayoutVars>
      </dgm:prSet>
      <dgm:spPr/>
    </dgm:pt>
    <dgm:pt modelId="{0879775B-FA29-403E-ADA8-24835475E2B6}" type="pres">
      <dgm:prSet presAssocID="{1E0C03D5-F9D5-4E45-9652-15B1DC3379B2}" presName="L2TextContainerWrapper" presStyleCnt="0">
        <dgm:presLayoutVars>
          <dgm:chMax val="0"/>
          <dgm:chPref val="0"/>
          <dgm:bulletEnabled val="1"/>
        </dgm:presLayoutVars>
      </dgm:prSet>
      <dgm:spPr/>
    </dgm:pt>
    <dgm:pt modelId="{9B0A550B-4E0F-41CE-A1A1-A0E096FD319B}" type="pres">
      <dgm:prSet presAssocID="{1E0C03D5-F9D5-4E45-9652-15B1DC3379B2}" presName="L2TextContainer" presStyleLbl="bgAcc1" presStyleIdx="1" presStyleCnt="8" custLinFactNeighborY="5200"/>
      <dgm:spPr/>
    </dgm:pt>
    <dgm:pt modelId="{A9D7B3B5-FB87-4B09-B393-DA87B5D52E90}" type="pres">
      <dgm:prSet presAssocID="{1E0C03D5-F9D5-4E45-9652-15B1DC3379B2}" presName="FlexibleEmptyPlaceHolder" presStyleCnt="0"/>
      <dgm:spPr/>
    </dgm:pt>
    <dgm:pt modelId="{6623EB93-97FB-4CE4-A5A3-F98318486DA7}" type="pres">
      <dgm:prSet presAssocID="{1E0C03D5-F9D5-4E45-9652-15B1DC3379B2}" presName="ConnectLine" presStyleLbl="sibTrans1D1" presStyleIdx="1" presStyleCnt="8"/>
      <dgm:spPr>
        <a:noFill/>
        <a:ln w="6350" cap="flat" cmpd="sng" algn="ctr">
          <a:solidFill>
            <a:schemeClr val="accent2">
              <a:hueOff val="-207909"/>
              <a:satOff val="-11990"/>
              <a:lumOff val="1233"/>
              <a:alphaOff val="0"/>
            </a:schemeClr>
          </a:solidFill>
          <a:prstDash val="dash"/>
          <a:miter lim="800000"/>
        </a:ln>
        <a:effectLst/>
      </dgm:spPr>
    </dgm:pt>
    <dgm:pt modelId="{BF16BF51-6DBD-4688-A97E-CCFE87BB4DB9}" type="pres">
      <dgm:prSet presAssocID="{1E0C03D5-F9D5-4E45-9652-15B1DC3379B2}" presName="ConnectorPoint" presStyleLbl="alignNode1" presStyleIdx="1" presStyleCnt="8"/>
      <dgm:spPr/>
    </dgm:pt>
    <dgm:pt modelId="{DAA20580-F352-415F-A86C-25D200BBD102}" type="pres">
      <dgm:prSet presAssocID="{1E0C03D5-F9D5-4E45-9652-15B1DC3379B2}" presName="EmptyPlaceHolder" presStyleCnt="0"/>
      <dgm:spPr/>
    </dgm:pt>
    <dgm:pt modelId="{B53B1FC7-8844-488B-A992-E98A6BBD3EB0}" type="pres">
      <dgm:prSet presAssocID="{70BFC9FD-42B7-49C3-BFB5-667F308AE758}" presName="spaceBetweenRectangles" presStyleCnt="0"/>
      <dgm:spPr/>
    </dgm:pt>
    <dgm:pt modelId="{5A81E2B0-7946-4ADF-B4B8-F3D3878F7F23}" type="pres">
      <dgm:prSet presAssocID="{BBF94714-5224-47A6-9C91-D46C0FA01A36}" presName="composite" presStyleCnt="0"/>
      <dgm:spPr/>
    </dgm:pt>
    <dgm:pt modelId="{D1F4302C-BB93-429E-A0F5-C777FBF39BCC}" type="pres">
      <dgm:prSet presAssocID="{BBF94714-5224-47A6-9C91-D46C0FA01A36}" presName="L1TextContainer" presStyleLbl="revTx" presStyleIdx="2" presStyleCnt="8">
        <dgm:presLayoutVars>
          <dgm:chMax val="1"/>
          <dgm:chPref val="1"/>
          <dgm:bulletEnabled val="1"/>
        </dgm:presLayoutVars>
      </dgm:prSet>
      <dgm:spPr/>
    </dgm:pt>
    <dgm:pt modelId="{31817E00-2296-4387-8B2F-D51BE96D6C38}" type="pres">
      <dgm:prSet presAssocID="{BBF94714-5224-47A6-9C91-D46C0FA01A36}" presName="L2TextContainerWrapper" presStyleCnt="0">
        <dgm:presLayoutVars>
          <dgm:chMax val="0"/>
          <dgm:chPref val="0"/>
          <dgm:bulletEnabled val="1"/>
        </dgm:presLayoutVars>
      </dgm:prSet>
      <dgm:spPr/>
    </dgm:pt>
    <dgm:pt modelId="{CD1541E9-42BC-4BA7-B23E-F988197AFF9B}" type="pres">
      <dgm:prSet presAssocID="{BBF94714-5224-47A6-9C91-D46C0FA01A36}" presName="L2TextContainer" presStyleLbl="bgAcc1" presStyleIdx="2" presStyleCnt="8" custLinFactNeighborY="-3871"/>
      <dgm:spPr/>
    </dgm:pt>
    <dgm:pt modelId="{C76C4E90-4172-44EF-BD2E-4E0FCF22897E}" type="pres">
      <dgm:prSet presAssocID="{BBF94714-5224-47A6-9C91-D46C0FA01A36}" presName="FlexibleEmptyPlaceHolder" presStyleCnt="0"/>
      <dgm:spPr/>
    </dgm:pt>
    <dgm:pt modelId="{D96C3338-252C-4646-80E1-8DC7B7D60140}" type="pres">
      <dgm:prSet presAssocID="{BBF94714-5224-47A6-9C91-D46C0FA01A36}" presName="ConnectLine" presStyleLbl="sibTrans1D1" presStyleIdx="2" presStyleCnt="8"/>
      <dgm:spPr>
        <a:noFill/>
        <a:ln w="6350" cap="flat" cmpd="sng" algn="ctr">
          <a:solidFill>
            <a:schemeClr val="accent2">
              <a:hueOff val="-415818"/>
              <a:satOff val="-23979"/>
              <a:lumOff val="2465"/>
              <a:alphaOff val="0"/>
            </a:schemeClr>
          </a:solidFill>
          <a:prstDash val="dash"/>
          <a:miter lim="800000"/>
        </a:ln>
        <a:effectLst/>
      </dgm:spPr>
    </dgm:pt>
    <dgm:pt modelId="{DFC24025-19CA-46EF-9669-AAF68C3B56E6}" type="pres">
      <dgm:prSet presAssocID="{BBF94714-5224-47A6-9C91-D46C0FA01A36}" presName="ConnectorPoint" presStyleLbl="alignNode1" presStyleIdx="2" presStyleCnt="8"/>
      <dgm:spPr/>
    </dgm:pt>
    <dgm:pt modelId="{F7714522-FD11-4A4D-A554-AF3EF3E1340D}" type="pres">
      <dgm:prSet presAssocID="{BBF94714-5224-47A6-9C91-D46C0FA01A36}" presName="EmptyPlaceHolder" presStyleCnt="0"/>
      <dgm:spPr/>
    </dgm:pt>
    <dgm:pt modelId="{72AEB0DF-4F73-4717-93D6-63963E5E065D}" type="pres">
      <dgm:prSet presAssocID="{66F0EDE1-4F91-4085-B6BD-67D31093426C}" presName="spaceBetweenRectangles" presStyleCnt="0"/>
      <dgm:spPr/>
    </dgm:pt>
    <dgm:pt modelId="{D01ABC9C-0548-4182-96B3-FCAF1300BCDA}" type="pres">
      <dgm:prSet presAssocID="{82F572EA-1C6A-4326-A298-1422E08C9F90}" presName="composite" presStyleCnt="0"/>
      <dgm:spPr/>
    </dgm:pt>
    <dgm:pt modelId="{74B19929-8D9C-499D-8092-0DDB1F55B241}" type="pres">
      <dgm:prSet presAssocID="{82F572EA-1C6A-4326-A298-1422E08C9F90}" presName="L1TextContainer" presStyleLbl="revTx" presStyleIdx="3" presStyleCnt="8">
        <dgm:presLayoutVars>
          <dgm:chMax val="1"/>
          <dgm:chPref val="1"/>
          <dgm:bulletEnabled val="1"/>
        </dgm:presLayoutVars>
      </dgm:prSet>
      <dgm:spPr/>
    </dgm:pt>
    <dgm:pt modelId="{6132AF0E-5811-4C75-83CC-A3974B3769C8}" type="pres">
      <dgm:prSet presAssocID="{82F572EA-1C6A-4326-A298-1422E08C9F90}" presName="L2TextContainerWrapper" presStyleCnt="0">
        <dgm:presLayoutVars>
          <dgm:chMax val="0"/>
          <dgm:chPref val="0"/>
          <dgm:bulletEnabled val="1"/>
        </dgm:presLayoutVars>
      </dgm:prSet>
      <dgm:spPr/>
    </dgm:pt>
    <dgm:pt modelId="{180E9CC1-9422-4D43-B3F4-FD8EF7734694}" type="pres">
      <dgm:prSet presAssocID="{82F572EA-1C6A-4326-A298-1422E08C9F90}" presName="L2TextContainer" presStyleLbl="bgAcc1" presStyleIdx="3" presStyleCnt="8" custScaleX="145471" custLinFactNeighborY="3963"/>
      <dgm:spPr/>
    </dgm:pt>
    <dgm:pt modelId="{F0E62DBF-E507-4A1D-A32C-BBF62B152FF4}" type="pres">
      <dgm:prSet presAssocID="{82F572EA-1C6A-4326-A298-1422E08C9F90}" presName="FlexibleEmptyPlaceHolder" presStyleCnt="0"/>
      <dgm:spPr/>
    </dgm:pt>
    <dgm:pt modelId="{B969AEC1-512C-42E2-B102-D34E258CE6E9}" type="pres">
      <dgm:prSet presAssocID="{82F572EA-1C6A-4326-A298-1422E08C9F90}" presName="ConnectLine" presStyleLbl="sibTrans1D1" presStyleIdx="3" presStyleCnt="8"/>
      <dgm:spPr>
        <a:noFill/>
        <a:ln w="6350" cap="flat" cmpd="sng" algn="ctr">
          <a:solidFill>
            <a:schemeClr val="accent2">
              <a:hueOff val="-623727"/>
              <a:satOff val="-35969"/>
              <a:lumOff val="3698"/>
              <a:alphaOff val="0"/>
            </a:schemeClr>
          </a:solidFill>
          <a:prstDash val="dash"/>
          <a:miter lim="800000"/>
        </a:ln>
        <a:effectLst/>
      </dgm:spPr>
    </dgm:pt>
    <dgm:pt modelId="{B472E1B3-D822-4AF7-B639-746FF90D4C31}" type="pres">
      <dgm:prSet presAssocID="{82F572EA-1C6A-4326-A298-1422E08C9F90}" presName="ConnectorPoint" presStyleLbl="alignNode1" presStyleIdx="3" presStyleCnt="8"/>
      <dgm:spPr/>
    </dgm:pt>
    <dgm:pt modelId="{31B8E2CE-177B-49E5-A544-CAF3293C861C}" type="pres">
      <dgm:prSet presAssocID="{82F572EA-1C6A-4326-A298-1422E08C9F90}" presName="EmptyPlaceHolder" presStyleCnt="0"/>
      <dgm:spPr/>
    </dgm:pt>
    <dgm:pt modelId="{78466BEE-6D53-466B-9497-E4CC049B8C59}" type="pres">
      <dgm:prSet presAssocID="{8DF088F3-5E69-4561-BC49-C52E9DA276CE}" presName="spaceBetweenRectangles" presStyleCnt="0"/>
      <dgm:spPr/>
    </dgm:pt>
    <dgm:pt modelId="{FF2481D4-4D01-43D9-924B-CFECD2E0C802}" type="pres">
      <dgm:prSet presAssocID="{813FA50D-43AF-4C0D-AE1E-E4440544445B}" presName="composite" presStyleCnt="0"/>
      <dgm:spPr/>
    </dgm:pt>
    <dgm:pt modelId="{236F633E-4F76-4E18-9DB8-CD97B9A7A511}" type="pres">
      <dgm:prSet presAssocID="{813FA50D-43AF-4C0D-AE1E-E4440544445B}" presName="L1TextContainer" presStyleLbl="revTx" presStyleIdx="4" presStyleCnt="8">
        <dgm:presLayoutVars>
          <dgm:chMax val="1"/>
          <dgm:chPref val="1"/>
          <dgm:bulletEnabled val="1"/>
        </dgm:presLayoutVars>
      </dgm:prSet>
      <dgm:spPr/>
    </dgm:pt>
    <dgm:pt modelId="{578B6621-6218-4A48-9483-CDA666161A97}" type="pres">
      <dgm:prSet presAssocID="{813FA50D-43AF-4C0D-AE1E-E4440544445B}" presName="L2TextContainerWrapper" presStyleCnt="0">
        <dgm:presLayoutVars>
          <dgm:chMax val="0"/>
          <dgm:chPref val="0"/>
          <dgm:bulletEnabled val="1"/>
        </dgm:presLayoutVars>
      </dgm:prSet>
      <dgm:spPr/>
    </dgm:pt>
    <dgm:pt modelId="{9B7DA6F9-9349-443E-B2BC-263E66BFDF0D}" type="pres">
      <dgm:prSet presAssocID="{813FA50D-43AF-4C0D-AE1E-E4440544445B}" presName="L2TextContainer" presStyleLbl="bgAcc1" presStyleIdx="4" presStyleCnt="8" custLinFactNeighborY="-3871"/>
      <dgm:spPr/>
    </dgm:pt>
    <dgm:pt modelId="{DF84E19B-4A9B-4D19-A586-24182B043D35}" type="pres">
      <dgm:prSet presAssocID="{813FA50D-43AF-4C0D-AE1E-E4440544445B}" presName="FlexibleEmptyPlaceHolder" presStyleCnt="0"/>
      <dgm:spPr/>
    </dgm:pt>
    <dgm:pt modelId="{94A9F9F7-E7DC-44DF-AC34-0135F5A58BDA}" type="pres">
      <dgm:prSet presAssocID="{813FA50D-43AF-4C0D-AE1E-E4440544445B}" presName="ConnectLine" presStyleLbl="sibTrans1D1" presStyleIdx="4" presStyleCnt="8"/>
      <dgm:spPr>
        <a:noFill/>
        <a:ln w="6350" cap="flat" cmpd="sng" algn="ctr">
          <a:solidFill>
            <a:schemeClr val="accent2">
              <a:hueOff val="-831636"/>
              <a:satOff val="-47959"/>
              <a:lumOff val="4930"/>
              <a:alphaOff val="0"/>
            </a:schemeClr>
          </a:solidFill>
          <a:prstDash val="dash"/>
          <a:miter lim="800000"/>
        </a:ln>
        <a:effectLst/>
      </dgm:spPr>
    </dgm:pt>
    <dgm:pt modelId="{1C26BE2D-DD99-4E96-B161-7BA771488A92}" type="pres">
      <dgm:prSet presAssocID="{813FA50D-43AF-4C0D-AE1E-E4440544445B}" presName="ConnectorPoint" presStyleLbl="alignNode1" presStyleIdx="4" presStyleCnt="8"/>
      <dgm:spPr/>
    </dgm:pt>
    <dgm:pt modelId="{F21F6E13-6471-4E65-8D3D-4FA16FC474F6}" type="pres">
      <dgm:prSet presAssocID="{813FA50D-43AF-4C0D-AE1E-E4440544445B}" presName="EmptyPlaceHolder" presStyleCnt="0"/>
      <dgm:spPr/>
    </dgm:pt>
    <dgm:pt modelId="{C6F1441C-960C-43FD-A798-7C09DA655AA0}" type="pres">
      <dgm:prSet presAssocID="{DECDFF92-7407-48B0-A66B-1BDAD70C235A}" presName="spaceBetweenRectangles" presStyleCnt="0"/>
      <dgm:spPr/>
    </dgm:pt>
    <dgm:pt modelId="{A7C5C4EB-5A72-4908-96F0-1542CE8B9EF7}" type="pres">
      <dgm:prSet presAssocID="{C97D113D-0F16-4424-A945-D6E0CA1D0129}" presName="composite" presStyleCnt="0"/>
      <dgm:spPr/>
    </dgm:pt>
    <dgm:pt modelId="{C4C83AEB-1740-4862-8543-397A73E4571C}" type="pres">
      <dgm:prSet presAssocID="{C97D113D-0F16-4424-A945-D6E0CA1D0129}" presName="L1TextContainer" presStyleLbl="revTx" presStyleIdx="5" presStyleCnt="8">
        <dgm:presLayoutVars>
          <dgm:chMax val="1"/>
          <dgm:chPref val="1"/>
          <dgm:bulletEnabled val="1"/>
        </dgm:presLayoutVars>
      </dgm:prSet>
      <dgm:spPr/>
    </dgm:pt>
    <dgm:pt modelId="{83962AD0-D0B3-4A84-A2CD-EDFFF8AE7CDC}" type="pres">
      <dgm:prSet presAssocID="{C97D113D-0F16-4424-A945-D6E0CA1D0129}" presName="L2TextContainerWrapper" presStyleCnt="0">
        <dgm:presLayoutVars>
          <dgm:chMax val="0"/>
          <dgm:chPref val="0"/>
          <dgm:bulletEnabled val="1"/>
        </dgm:presLayoutVars>
      </dgm:prSet>
      <dgm:spPr/>
    </dgm:pt>
    <dgm:pt modelId="{A2E81715-FA73-4DBF-9CDE-E905DCD40C67}" type="pres">
      <dgm:prSet presAssocID="{C97D113D-0F16-4424-A945-D6E0CA1D0129}" presName="L2TextContainer" presStyleLbl="bgAcc1" presStyleIdx="5" presStyleCnt="8" custScaleX="137885" custLinFactNeighborX="815" custLinFactNeighborY="4744"/>
      <dgm:spPr/>
    </dgm:pt>
    <dgm:pt modelId="{B843EE75-7157-4412-8C53-E373637D0B9D}" type="pres">
      <dgm:prSet presAssocID="{C97D113D-0F16-4424-A945-D6E0CA1D0129}" presName="FlexibleEmptyPlaceHolder" presStyleCnt="0"/>
      <dgm:spPr/>
    </dgm:pt>
    <dgm:pt modelId="{E7A0CF46-6D66-48E7-B88A-D2A6DDD782C2}" type="pres">
      <dgm:prSet presAssocID="{C97D113D-0F16-4424-A945-D6E0CA1D0129}" presName="ConnectLine" presStyleLbl="sibTrans1D1" presStyleIdx="5" presStyleCnt="8"/>
      <dgm:spPr>
        <a:noFill/>
        <a:ln w="6350" cap="flat" cmpd="sng" algn="ctr">
          <a:solidFill>
            <a:schemeClr val="accent2">
              <a:hueOff val="-1039545"/>
              <a:satOff val="-59949"/>
              <a:lumOff val="6163"/>
              <a:alphaOff val="0"/>
            </a:schemeClr>
          </a:solidFill>
          <a:prstDash val="dash"/>
          <a:miter lim="800000"/>
        </a:ln>
        <a:effectLst/>
      </dgm:spPr>
    </dgm:pt>
    <dgm:pt modelId="{B02E7C4C-8175-4D8B-9BEB-A903D73A647F}" type="pres">
      <dgm:prSet presAssocID="{C97D113D-0F16-4424-A945-D6E0CA1D0129}" presName="ConnectorPoint" presStyleLbl="alignNode1" presStyleIdx="5" presStyleCnt="8"/>
      <dgm:spPr/>
    </dgm:pt>
    <dgm:pt modelId="{8E068FB6-052B-4BBD-A86C-7FF92387EBE2}" type="pres">
      <dgm:prSet presAssocID="{C97D113D-0F16-4424-A945-D6E0CA1D0129}" presName="EmptyPlaceHolder" presStyleCnt="0"/>
      <dgm:spPr/>
    </dgm:pt>
    <dgm:pt modelId="{8142A309-BD4C-45F2-8764-108E138A7852}" type="pres">
      <dgm:prSet presAssocID="{872E782C-2642-4FB4-A787-E7F5E61B5580}" presName="spaceBetweenRectangles" presStyleCnt="0"/>
      <dgm:spPr/>
    </dgm:pt>
    <dgm:pt modelId="{60A4F962-3C5F-42AF-B63A-AC8DD95A3DFB}" type="pres">
      <dgm:prSet presAssocID="{7E5AED88-2A2B-4490-9789-C085FBF9168A}" presName="composite" presStyleCnt="0"/>
      <dgm:spPr/>
    </dgm:pt>
    <dgm:pt modelId="{C3C9A1E9-FF41-4AED-9030-AC06BAB6DE08}" type="pres">
      <dgm:prSet presAssocID="{7E5AED88-2A2B-4490-9789-C085FBF9168A}" presName="L1TextContainer" presStyleLbl="revTx" presStyleIdx="6" presStyleCnt="8">
        <dgm:presLayoutVars>
          <dgm:chMax val="1"/>
          <dgm:chPref val="1"/>
          <dgm:bulletEnabled val="1"/>
        </dgm:presLayoutVars>
      </dgm:prSet>
      <dgm:spPr/>
    </dgm:pt>
    <dgm:pt modelId="{87A2516C-C5B7-4B64-9B79-8417C51A6D36}" type="pres">
      <dgm:prSet presAssocID="{7E5AED88-2A2B-4490-9789-C085FBF9168A}" presName="L2TextContainerWrapper" presStyleCnt="0">
        <dgm:presLayoutVars>
          <dgm:chMax val="0"/>
          <dgm:chPref val="0"/>
          <dgm:bulletEnabled val="1"/>
        </dgm:presLayoutVars>
      </dgm:prSet>
      <dgm:spPr/>
    </dgm:pt>
    <dgm:pt modelId="{2DAFBD20-9A42-445D-AB28-DB700C83EAE1}" type="pres">
      <dgm:prSet presAssocID="{7E5AED88-2A2B-4490-9789-C085FBF9168A}" presName="L2TextContainer" presStyleLbl="bgAcc1" presStyleIdx="6" presStyleCnt="8" custLinFactNeighborY="-2909"/>
      <dgm:spPr/>
    </dgm:pt>
    <dgm:pt modelId="{4DF2602F-63CD-4916-B85D-DC0B5B316F63}" type="pres">
      <dgm:prSet presAssocID="{7E5AED88-2A2B-4490-9789-C085FBF9168A}" presName="FlexibleEmptyPlaceHolder" presStyleCnt="0"/>
      <dgm:spPr/>
    </dgm:pt>
    <dgm:pt modelId="{3164E7B9-8A39-40BE-8095-84CC71900A00}" type="pres">
      <dgm:prSet presAssocID="{7E5AED88-2A2B-4490-9789-C085FBF9168A}" presName="ConnectLine" presStyleLbl="sibTrans1D1" presStyleIdx="6" presStyleCnt="8"/>
      <dgm:spPr>
        <a:noFill/>
        <a:ln w="6350" cap="flat" cmpd="sng" algn="ctr">
          <a:solidFill>
            <a:schemeClr val="accent2">
              <a:hueOff val="-1247454"/>
              <a:satOff val="-71938"/>
              <a:lumOff val="7395"/>
              <a:alphaOff val="0"/>
            </a:schemeClr>
          </a:solidFill>
          <a:prstDash val="dash"/>
          <a:miter lim="800000"/>
        </a:ln>
        <a:effectLst/>
      </dgm:spPr>
    </dgm:pt>
    <dgm:pt modelId="{4653D7C0-C014-45BF-9E9B-E1AB41A8E3CE}" type="pres">
      <dgm:prSet presAssocID="{7E5AED88-2A2B-4490-9789-C085FBF9168A}" presName="ConnectorPoint" presStyleLbl="alignNode1" presStyleIdx="6" presStyleCnt="8"/>
      <dgm:spPr/>
    </dgm:pt>
    <dgm:pt modelId="{5C3491CE-1461-4A07-9A87-86B04E57374E}" type="pres">
      <dgm:prSet presAssocID="{7E5AED88-2A2B-4490-9789-C085FBF9168A}" presName="EmptyPlaceHolder" presStyleCnt="0"/>
      <dgm:spPr/>
    </dgm:pt>
    <dgm:pt modelId="{2A19CB22-F068-46EA-A16B-A9F37A326FCC}" type="pres">
      <dgm:prSet presAssocID="{14E7C903-C779-41EB-AEB0-182FCE4BDFFC}" presName="spaceBetweenRectangles" presStyleCnt="0"/>
      <dgm:spPr/>
    </dgm:pt>
    <dgm:pt modelId="{E5297BE5-8762-4C73-8BF4-1D971FFE686B}" type="pres">
      <dgm:prSet presAssocID="{624DE79F-7459-4445-B8A5-47D0AD282F5C}" presName="composite" presStyleCnt="0"/>
      <dgm:spPr/>
    </dgm:pt>
    <dgm:pt modelId="{90F63E5F-4EDC-4835-A349-D3088C2D76C2}" type="pres">
      <dgm:prSet presAssocID="{624DE79F-7459-4445-B8A5-47D0AD282F5C}" presName="L1TextContainer" presStyleLbl="revTx" presStyleIdx="7" presStyleCnt="8">
        <dgm:presLayoutVars>
          <dgm:chMax val="1"/>
          <dgm:chPref val="1"/>
          <dgm:bulletEnabled val="1"/>
        </dgm:presLayoutVars>
      </dgm:prSet>
      <dgm:spPr/>
    </dgm:pt>
    <dgm:pt modelId="{9D809915-7942-44B9-83D9-1BE818E82823}" type="pres">
      <dgm:prSet presAssocID="{624DE79F-7459-4445-B8A5-47D0AD282F5C}" presName="L2TextContainerWrapper" presStyleCnt="0">
        <dgm:presLayoutVars>
          <dgm:chMax val="0"/>
          <dgm:chPref val="0"/>
          <dgm:bulletEnabled val="1"/>
        </dgm:presLayoutVars>
      </dgm:prSet>
      <dgm:spPr/>
    </dgm:pt>
    <dgm:pt modelId="{0D9E5093-0C27-4819-9C8C-AC7FEADB4BAF}" type="pres">
      <dgm:prSet presAssocID="{624DE79F-7459-4445-B8A5-47D0AD282F5C}" presName="L2TextContainer" presStyleLbl="bgAcc1" presStyleIdx="7" presStyleCnt="8" custScaleX="90095"/>
      <dgm:spPr/>
    </dgm:pt>
    <dgm:pt modelId="{61E4F18A-2A34-416D-B77F-6EB07F894E8F}" type="pres">
      <dgm:prSet presAssocID="{624DE79F-7459-4445-B8A5-47D0AD282F5C}" presName="FlexibleEmptyPlaceHolder" presStyleCnt="0"/>
      <dgm:spPr/>
    </dgm:pt>
    <dgm:pt modelId="{48A7778C-17C9-44ED-B07B-E9085CB93A17}" type="pres">
      <dgm:prSet presAssocID="{624DE79F-7459-4445-B8A5-47D0AD282F5C}" presName="ConnectLine" presStyleLbl="sibTrans1D1" presStyleIdx="7" presStyleCnt="8"/>
      <dgm:spPr>
        <a:noFill/>
        <a:ln w="6350" cap="flat" cmpd="sng" algn="ctr">
          <a:solidFill>
            <a:schemeClr val="accent2">
              <a:hueOff val="-1455363"/>
              <a:satOff val="-83928"/>
              <a:lumOff val="8628"/>
              <a:alphaOff val="0"/>
            </a:schemeClr>
          </a:solidFill>
          <a:prstDash val="dash"/>
          <a:miter lim="800000"/>
        </a:ln>
        <a:effectLst/>
      </dgm:spPr>
    </dgm:pt>
    <dgm:pt modelId="{EE47E37B-FB76-40F3-9647-24AF7481B653}" type="pres">
      <dgm:prSet presAssocID="{624DE79F-7459-4445-B8A5-47D0AD282F5C}" presName="ConnectorPoint" presStyleLbl="alignNode1" presStyleIdx="7" presStyleCnt="8"/>
      <dgm:spPr/>
    </dgm:pt>
    <dgm:pt modelId="{C39EAA38-3BAA-4FBE-A04A-B5A3A158FA78}" type="pres">
      <dgm:prSet presAssocID="{624DE79F-7459-4445-B8A5-47D0AD282F5C}" presName="EmptyPlaceHolder" presStyleCnt="0"/>
      <dgm:spPr/>
    </dgm:pt>
  </dgm:ptLst>
  <dgm:cxnLst>
    <dgm:cxn modelId="{5CA8E500-C9A4-4E45-8292-DDF739A9AE0A}" type="presOf" srcId="{1E0C03D5-F9D5-4E45-9652-15B1DC3379B2}" destId="{40D8120A-E1AF-4967-8FCC-4EDE0C82220D}" srcOrd="0" destOrd="0" presId="urn:microsoft.com/office/officeart/2016/7/layout/BasicTimeline"/>
    <dgm:cxn modelId="{6129B608-7B7A-4AE2-A38B-A9E22DEBF16F}" srcId="{5B674388-BF06-4518-875F-67B43D5229AF}" destId="{7E5AED88-2A2B-4490-9789-C085FBF9168A}" srcOrd="6" destOrd="0" parTransId="{0431780B-F6FC-4239-BAA2-DC6CE3FF82D9}" sibTransId="{14E7C903-C779-41EB-AEB0-182FCE4BDFFC}"/>
    <dgm:cxn modelId="{0DC3DB08-784F-447A-B8A2-1A7F015C4DD2}" type="presOf" srcId="{CE05235E-E7F0-417A-8528-44C5F0B9E611}" destId="{FF4C2A64-EB97-4DCF-82AC-1016786A26DD}" srcOrd="0" destOrd="0" presId="urn:microsoft.com/office/officeart/2016/7/layout/BasicTimeline"/>
    <dgm:cxn modelId="{810CFC0A-AA2F-46C5-9C03-B6C7ABAA8C2F}" type="presOf" srcId="{F31CC57C-2BC4-4878-92B1-0FFBE6C367A4}" destId="{A2E81715-FA73-4DBF-9CDE-E905DCD40C67}" srcOrd="0" destOrd="0" presId="urn:microsoft.com/office/officeart/2016/7/layout/BasicTimeline"/>
    <dgm:cxn modelId="{E754400B-2BF4-4FE2-9688-A60D8FDE031D}" type="presOf" srcId="{BBF94714-5224-47A6-9C91-D46C0FA01A36}" destId="{D1F4302C-BB93-429E-A0F5-C777FBF39BCC}" srcOrd="0" destOrd="0" presId="urn:microsoft.com/office/officeart/2016/7/layout/BasicTimeline"/>
    <dgm:cxn modelId="{5D3ACB0C-0F41-49A2-A801-214C099CF5A2}" type="presOf" srcId="{7E5AED88-2A2B-4490-9789-C085FBF9168A}" destId="{C3C9A1E9-FF41-4AED-9030-AC06BAB6DE08}" srcOrd="0" destOrd="0" presId="urn:microsoft.com/office/officeart/2016/7/layout/BasicTimeline"/>
    <dgm:cxn modelId="{DEB26214-4F95-4964-B57A-F6154D5EB18D}" srcId="{47CDF759-3BBC-4B24-8F01-6BB243C7E63E}" destId="{319868CA-B6C3-4A79-A3A4-3C1F2EFBCB0F}" srcOrd="2" destOrd="0" parTransId="{347101D9-5135-4DAD-8E92-3C384464C095}" sibTransId="{4E988863-EFAB-48D8-8A1D-742350D58239}"/>
    <dgm:cxn modelId="{9B74481F-ED7D-4A0C-95DF-E3BBD41FF265}" type="presOf" srcId="{C97D113D-0F16-4424-A945-D6E0CA1D0129}" destId="{C4C83AEB-1740-4862-8543-397A73E4571C}" srcOrd="0" destOrd="0" presId="urn:microsoft.com/office/officeart/2016/7/layout/BasicTimeline"/>
    <dgm:cxn modelId="{F26F6D26-CE8A-436D-9726-92E810B6CF47}" type="presOf" srcId="{8B57B504-8257-4832-ACFC-A62DFE8B22EF}" destId="{180E9CC1-9422-4D43-B3F4-FD8EF7734694}" srcOrd="0" destOrd="1" presId="urn:microsoft.com/office/officeart/2016/7/layout/BasicTimeline"/>
    <dgm:cxn modelId="{3D4D2328-7805-44EA-A90C-8CA390B0C254}" type="presOf" srcId="{65F32C09-AD87-4415-AA17-45C176269182}" destId="{2DAFBD20-9A42-445D-AB28-DB700C83EAE1}" srcOrd="0" destOrd="0" presId="urn:microsoft.com/office/officeart/2016/7/layout/BasicTimeline"/>
    <dgm:cxn modelId="{57A9BF28-5186-4B28-B085-F366FD6F55E7}" srcId="{624DE79F-7459-4445-B8A5-47D0AD282F5C}" destId="{3F611BB3-E4D6-4B73-BB82-CB9249D9D83D}" srcOrd="0" destOrd="0" parTransId="{ECDE750B-83B8-415E-ACBB-E4CBF52FF0C0}" sibTransId="{23584ED6-D26E-49A9-96C7-DCCEBB969DD4}"/>
    <dgm:cxn modelId="{0BFE4A2F-406B-4C71-A933-5C6CB3B90E7A}" type="presOf" srcId="{47CDF759-3BBC-4B24-8F01-6BB243C7E63E}" destId="{180E9CC1-9422-4D43-B3F4-FD8EF7734694}" srcOrd="0" destOrd="0" presId="urn:microsoft.com/office/officeart/2016/7/layout/BasicTimeline"/>
    <dgm:cxn modelId="{DB56753A-DB13-4A60-87B1-58BF7B704DC2}" type="presOf" srcId="{82F572EA-1C6A-4326-A298-1422E08C9F90}" destId="{74B19929-8D9C-499D-8092-0DDB1F55B241}" srcOrd="0" destOrd="0" presId="urn:microsoft.com/office/officeart/2016/7/layout/BasicTimeline"/>
    <dgm:cxn modelId="{88792C3C-E75F-414E-95EB-1EE1AD3CAFB4}" type="presOf" srcId="{A7C0F790-9E8F-4CDB-9431-C73515FA6548}" destId="{9B7DA6F9-9349-443E-B2BC-263E66BFDF0D}" srcOrd="0" destOrd="0" presId="urn:microsoft.com/office/officeart/2016/7/layout/BasicTimeline"/>
    <dgm:cxn modelId="{A1F13741-DF45-43A5-A7DD-00C3212BCC44}" type="presOf" srcId="{624DE79F-7459-4445-B8A5-47D0AD282F5C}" destId="{90F63E5F-4EDC-4835-A349-D3088C2D76C2}" srcOrd="0" destOrd="0" presId="urn:microsoft.com/office/officeart/2016/7/layout/BasicTimeline"/>
    <dgm:cxn modelId="{A4039E61-C949-4B51-ACAA-BA2F50A2D062}" srcId="{5B674388-BF06-4518-875F-67B43D5229AF}" destId="{58C6A05E-2B5F-4A7A-998B-DE6ADD46A925}" srcOrd="0" destOrd="0" parTransId="{648D46E7-BCC3-497D-AA62-058C96FF6701}" sibTransId="{6B3A5E36-6A17-4C8A-BF16-E8F63A2D54D3}"/>
    <dgm:cxn modelId="{E134E045-052D-4704-B679-6CEDF8770896}" srcId="{47CDF759-3BBC-4B24-8F01-6BB243C7E63E}" destId="{8B57B504-8257-4832-ACFC-A62DFE8B22EF}" srcOrd="0" destOrd="0" parTransId="{D200ECB2-CC46-4E87-8753-87E76FC2F8A4}" sibTransId="{7CD73A42-EFE7-4585-8DD3-BF92E9EEBE5B}"/>
    <dgm:cxn modelId="{FC04CB66-2632-4789-9F13-94D30C243D8A}" srcId="{5B674388-BF06-4518-875F-67B43D5229AF}" destId="{BBF94714-5224-47A6-9C91-D46C0FA01A36}" srcOrd="2" destOrd="0" parTransId="{35EA3078-F1F4-44E4-B08D-31EB89ABBFC3}" sibTransId="{66F0EDE1-4F91-4085-B6BD-67D31093426C}"/>
    <dgm:cxn modelId="{95D3D769-B71F-490A-8235-6E5AA4293847}" srcId="{5B674388-BF06-4518-875F-67B43D5229AF}" destId="{813FA50D-43AF-4C0D-AE1E-E4440544445B}" srcOrd="4" destOrd="0" parTransId="{4DB2A8A7-B538-49EE-887B-065EAC22E59F}" sibTransId="{DECDFF92-7407-48B0-A66B-1BDAD70C235A}"/>
    <dgm:cxn modelId="{F816FE6D-F3D6-4B27-825A-EE9B4DFBBD9B}" type="presOf" srcId="{5B674388-BF06-4518-875F-67B43D5229AF}" destId="{F40A41C1-525F-4457-A889-18BF856FD828}" srcOrd="0" destOrd="0" presId="urn:microsoft.com/office/officeart/2016/7/layout/BasicTimeline"/>
    <dgm:cxn modelId="{6729526F-6362-4558-93F6-43547CF20227}" srcId="{C97D113D-0F16-4424-A945-D6E0CA1D0129}" destId="{F31CC57C-2BC4-4878-92B1-0FFBE6C367A4}" srcOrd="0" destOrd="0" parTransId="{805D7DC6-6365-4882-9A31-33381D9F1CB9}" sibTransId="{CEA919F9-C536-4C9A-907D-0B6A75F25296}"/>
    <dgm:cxn modelId="{988CEA6F-2DE3-40B2-8817-0D0F21B92732}" type="presOf" srcId="{8293EEFD-B128-4BEF-A965-A3E4BFB01297}" destId="{180E9CC1-9422-4D43-B3F4-FD8EF7734694}" srcOrd="0" destOrd="2" presId="urn:microsoft.com/office/officeart/2016/7/layout/BasicTimeline"/>
    <dgm:cxn modelId="{40A44251-4FDD-4DFC-A9E0-A95D48B3968A}" type="presOf" srcId="{319868CA-B6C3-4A79-A3A4-3C1F2EFBCB0F}" destId="{180E9CC1-9422-4D43-B3F4-FD8EF7734694}" srcOrd="0" destOrd="3" presId="urn:microsoft.com/office/officeart/2016/7/layout/BasicTimeline"/>
    <dgm:cxn modelId="{7FB65E86-75C5-4573-8218-487F65DBFD72}" srcId="{47CDF759-3BBC-4B24-8F01-6BB243C7E63E}" destId="{8293EEFD-B128-4BEF-A965-A3E4BFB01297}" srcOrd="1" destOrd="0" parTransId="{78B519BF-0EAB-4335-A519-EF7761536002}" sibTransId="{1F6B1CD3-9457-449A-A1D8-F1952CC32118}"/>
    <dgm:cxn modelId="{4D556686-D809-4ECD-84C2-7D196501BCCC}" srcId="{813FA50D-43AF-4C0D-AE1E-E4440544445B}" destId="{A7C0F790-9E8F-4CDB-9431-C73515FA6548}" srcOrd="0" destOrd="0" parTransId="{1C14D153-FF44-4E35-B68A-484AF3B12CC6}" sibTransId="{4B7C9BEC-F70A-47CB-8A0D-F59488F3179E}"/>
    <dgm:cxn modelId="{98109F95-6170-4641-A9D7-183D1C5F87D6}" srcId="{BBF94714-5224-47A6-9C91-D46C0FA01A36}" destId="{5E0BEE6B-F891-429D-8704-FBE1DAB00DDD}" srcOrd="0" destOrd="0" parTransId="{12F0B0E3-7278-42F0-B081-F58566330C52}" sibTransId="{54CB1C0E-5585-4C41-BC13-15D959CAAC3E}"/>
    <dgm:cxn modelId="{657A369F-E9F8-4727-A289-21D5D3BA3A0A}" type="presOf" srcId="{5E0BEE6B-F891-429D-8704-FBE1DAB00DDD}" destId="{CD1541E9-42BC-4BA7-B23E-F988197AFF9B}" srcOrd="0" destOrd="0" presId="urn:microsoft.com/office/officeart/2016/7/layout/BasicTimeline"/>
    <dgm:cxn modelId="{6911D4A8-7637-4D8F-9511-D219034D5FE8}" srcId="{5B674388-BF06-4518-875F-67B43D5229AF}" destId="{1E0C03D5-F9D5-4E45-9652-15B1DC3379B2}" srcOrd="1" destOrd="0" parTransId="{79532AA4-4F39-4BB0-AC2C-AD76EE9E5232}" sibTransId="{70BFC9FD-42B7-49C3-BFB5-667F308AE758}"/>
    <dgm:cxn modelId="{2DB8EFA9-EF24-41E5-B1A0-036F4DA56DD3}" type="presOf" srcId="{7AD2B4B1-84B0-4952-BAF1-43D3D4DBED1D}" destId="{9B0A550B-4E0F-41CE-A1A1-A0E096FD319B}" srcOrd="0" destOrd="0" presId="urn:microsoft.com/office/officeart/2016/7/layout/BasicTimeline"/>
    <dgm:cxn modelId="{6FD0CABE-05A5-45C1-BC68-34A49B727683}" srcId="{5B674388-BF06-4518-875F-67B43D5229AF}" destId="{82F572EA-1C6A-4326-A298-1422E08C9F90}" srcOrd="3" destOrd="0" parTransId="{15AD4241-AEDF-4EBC-B806-E2CB2F36EC02}" sibTransId="{8DF088F3-5E69-4561-BC49-C52E9DA276CE}"/>
    <dgm:cxn modelId="{D09FD6C0-DEB5-4CB0-AD9B-E9ADC5014D01}" type="presOf" srcId="{58C6A05E-2B5F-4A7A-998B-DE6ADD46A925}" destId="{0771DB06-2B5A-4B8B-B4C2-7620A2EB1A8B}" srcOrd="0" destOrd="0" presId="urn:microsoft.com/office/officeart/2016/7/layout/BasicTimeline"/>
    <dgm:cxn modelId="{259EC8C6-AB1F-463F-884A-741CAE94CD78}" srcId="{5B674388-BF06-4518-875F-67B43D5229AF}" destId="{C97D113D-0F16-4424-A945-D6E0CA1D0129}" srcOrd="5" destOrd="0" parTransId="{14D380C3-6AC4-457C-9E7D-B1D920491193}" sibTransId="{872E782C-2642-4FB4-A787-E7F5E61B5580}"/>
    <dgm:cxn modelId="{783976C7-8896-43D0-B874-7C2218EE12D0}" type="presOf" srcId="{813FA50D-43AF-4C0D-AE1E-E4440544445B}" destId="{236F633E-4F76-4E18-9DB8-CD97B9A7A511}" srcOrd="0" destOrd="0" presId="urn:microsoft.com/office/officeart/2016/7/layout/BasicTimeline"/>
    <dgm:cxn modelId="{F018EACC-7C6E-47A6-954D-A394B45DF020}" srcId="{82F572EA-1C6A-4326-A298-1422E08C9F90}" destId="{47CDF759-3BBC-4B24-8F01-6BB243C7E63E}" srcOrd="0" destOrd="0" parTransId="{87E84ADB-E8CA-4BAC-8AF5-9DE4B7DB20C0}" sibTransId="{8674A177-9875-4F57-854D-272E08C2FBC7}"/>
    <dgm:cxn modelId="{7301FECC-0935-4DF8-A982-A30F5BBBB713}" srcId="{5B674388-BF06-4518-875F-67B43D5229AF}" destId="{624DE79F-7459-4445-B8A5-47D0AD282F5C}" srcOrd="7" destOrd="0" parTransId="{9CDD3DE9-CF6B-4FA9-93C2-D7FBE0F5484A}" sibTransId="{7835440E-407A-4F1B-A821-FBC47FE11B23}"/>
    <dgm:cxn modelId="{3FD75EEE-B60C-4C7E-917F-12D71CA885E1}" srcId="{58C6A05E-2B5F-4A7A-998B-DE6ADD46A925}" destId="{CE05235E-E7F0-417A-8528-44C5F0B9E611}" srcOrd="0" destOrd="0" parTransId="{1C3EE034-678F-470D-8B63-6898D544C977}" sibTransId="{0F7F50B6-9014-4F8A-96EF-B6F588347BF1}"/>
    <dgm:cxn modelId="{21BD81F0-7E9F-4A74-A0FF-7133CD4D000C}" srcId="{7E5AED88-2A2B-4490-9789-C085FBF9168A}" destId="{65F32C09-AD87-4415-AA17-45C176269182}" srcOrd="0" destOrd="0" parTransId="{C32072D7-96C9-4E40-9343-B0FC6E8DA53F}" sibTransId="{72DC1BD2-3F15-4503-A88C-004B3190ADC4}"/>
    <dgm:cxn modelId="{EA0421F5-2907-430F-BC22-F6458424F3FF}" srcId="{1E0C03D5-F9D5-4E45-9652-15B1DC3379B2}" destId="{7AD2B4B1-84B0-4952-BAF1-43D3D4DBED1D}" srcOrd="0" destOrd="0" parTransId="{F62A35A7-6409-4F39-B1DE-59B0F46194C7}" sibTransId="{62ADD165-9061-4673-8EE4-AC49D171C64B}"/>
    <dgm:cxn modelId="{FFFD43FC-8809-42E8-9BC0-A218F8075F88}" type="presOf" srcId="{3F611BB3-E4D6-4B73-BB82-CB9249D9D83D}" destId="{0D9E5093-0C27-4819-9C8C-AC7FEADB4BAF}" srcOrd="0" destOrd="0" presId="urn:microsoft.com/office/officeart/2016/7/layout/BasicTimeline"/>
    <dgm:cxn modelId="{E8913160-8408-4EBF-8581-BA7904679CF2}" type="presParOf" srcId="{F40A41C1-525F-4457-A889-18BF856FD828}" destId="{95EA1E15-6372-4A89-AE28-C426501E1422}" srcOrd="0" destOrd="0" presId="urn:microsoft.com/office/officeart/2016/7/layout/BasicTimeline"/>
    <dgm:cxn modelId="{E39EC319-D55B-4889-88C1-117423D1B65F}" type="presParOf" srcId="{F40A41C1-525F-4457-A889-18BF856FD828}" destId="{5E3EA30A-22C7-425B-AF07-6FC2FBC79F26}" srcOrd="1" destOrd="0" presId="urn:microsoft.com/office/officeart/2016/7/layout/BasicTimeline"/>
    <dgm:cxn modelId="{9766750E-73E7-4615-84AD-64A2F55B4AEB}" type="presParOf" srcId="{5E3EA30A-22C7-425B-AF07-6FC2FBC79F26}" destId="{D0907481-2CBE-4FFB-A411-768E987A2E18}" srcOrd="0" destOrd="0" presId="urn:microsoft.com/office/officeart/2016/7/layout/BasicTimeline"/>
    <dgm:cxn modelId="{A857F916-49E0-4E6C-83CC-66FA41FD3FC1}" type="presParOf" srcId="{D0907481-2CBE-4FFB-A411-768E987A2E18}" destId="{0771DB06-2B5A-4B8B-B4C2-7620A2EB1A8B}" srcOrd="0" destOrd="0" presId="urn:microsoft.com/office/officeart/2016/7/layout/BasicTimeline"/>
    <dgm:cxn modelId="{E6E96D4B-223B-443C-AB7A-00386915EB1B}" type="presParOf" srcId="{D0907481-2CBE-4FFB-A411-768E987A2E18}" destId="{7C8E2C0E-E479-4F3C-B9F0-E582C121D78D}" srcOrd="1" destOrd="0" presId="urn:microsoft.com/office/officeart/2016/7/layout/BasicTimeline"/>
    <dgm:cxn modelId="{081E27DB-48F5-4DA2-87A6-07929E5C77F9}" type="presParOf" srcId="{7C8E2C0E-E479-4F3C-B9F0-E582C121D78D}" destId="{FF4C2A64-EB97-4DCF-82AC-1016786A26DD}" srcOrd="0" destOrd="0" presId="urn:microsoft.com/office/officeart/2016/7/layout/BasicTimeline"/>
    <dgm:cxn modelId="{A154F589-F68D-404E-BA67-0B5D904254B6}" type="presParOf" srcId="{7C8E2C0E-E479-4F3C-B9F0-E582C121D78D}" destId="{5018FB35-1208-4579-BA07-42EA6345E262}" srcOrd="1" destOrd="0" presId="urn:microsoft.com/office/officeart/2016/7/layout/BasicTimeline"/>
    <dgm:cxn modelId="{FBD442E4-6D01-4068-B8FB-4F693A07BF4B}" type="presParOf" srcId="{D0907481-2CBE-4FFB-A411-768E987A2E18}" destId="{10609A1F-26F0-483C-AE40-183053CFDDF7}" srcOrd="2" destOrd="0" presId="urn:microsoft.com/office/officeart/2016/7/layout/BasicTimeline"/>
    <dgm:cxn modelId="{F59B23C2-F7EE-4F26-A0D5-4DF62BD4A186}" type="presParOf" srcId="{D0907481-2CBE-4FFB-A411-768E987A2E18}" destId="{B9AB0DA5-DE26-4061-BFFC-06CC2145FF5A}" srcOrd="3" destOrd="0" presId="urn:microsoft.com/office/officeart/2016/7/layout/BasicTimeline"/>
    <dgm:cxn modelId="{06C39775-E5B0-45C9-8A60-FD0108508C06}" type="presParOf" srcId="{D0907481-2CBE-4FFB-A411-768E987A2E18}" destId="{F28BE959-ECF1-4E50-AB66-8FE9B9B543BA}" srcOrd="4" destOrd="0" presId="urn:microsoft.com/office/officeart/2016/7/layout/BasicTimeline"/>
    <dgm:cxn modelId="{5A769C5B-D1A7-4078-9D09-177059135D0B}" type="presParOf" srcId="{5E3EA30A-22C7-425B-AF07-6FC2FBC79F26}" destId="{8C5F3763-8D52-4B51-A009-BC82F13CA21E}" srcOrd="1" destOrd="0" presId="urn:microsoft.com/office/officeart/2016/7/layout/BasicTimeline"/>
    <dgm:cxn modelId="{38B372A2-7205-491E-B675-3FB6455A599F}" type="presParOf" srcId="{5E3EA30A-22C7-425B-AF07-6FC2FBC79F26}" destId="{EDD81402-74CF-4D96-BF4C-E7A0C80A95FD}" srcOrd="2" destOrd="0" presId="urn:microsoft.com/office/officeart/2016/7/layout/BasicTimeline"/>
    <dgm:cxn modelId="{DBD27577-9898-4056-A830-70A634800776}" type="presParOf" srcId="{EDD81402-74CF-4D96-BF4C-E7A0C80A95FD}" destId="{40D8120A-E1AF-4967-8FCC-4EDE0C82220D}" srcOrd="0" destOrd="0" presId="urn:microsoft.com/office/officeart/2016/7/layout/BasicTimeline"/>
    <dgm:cxn modelId="{5859A7E7-2A5F-4341-BE9A-C51070243679}" type="presParOf" srcId="{EDD81402-74CF-4D96-BF4C-E7A0C80A95FD}" destId="{0879775B-FA29-403E-ADA8-24835475E2B6}" srcOrd="1" destOrd="0" presId="urn:microsoft.com/office/officeart/2016/7/layout/BasicTimeline"/>
    <dgm:cxn modelId="{4D0131DB-F6FC-4BC0-AEB6-1A1BF3C8E446}" type="presParOf" srcId="{0879775B-FA29-403E-ADA8-24835475E2B6}" destId="{9B0A550B-4E0F-41CE-A1A1-A0E096FD319B}" srcOrd="0" destOrd="0" presId="urn:microsoft.com/office/officeart/2016/7/layout/BasicTimeline"/>
    <dgm:cxn modelId="{CE141442-C510-4079-892C-8F05A92549C1}" type="presParOf" srcId="{0879775B-FA29-403E-ADA8-24835475E2B6}" destId="{A9D7B3B5-FB87-4B09-B393-DA87B5D52E90}" srcOrd="1" destOrd="0" presId="urn:microsoft.com/office/officeart/2016/7/layout/BasicTimeline"/>
    <dgm:cxn modelId="{60378ED4-EC69-4999-9DE4-2EF0DB9438BA}" type="presParOf" srcId="{EDD81402-74CF-4D96-BF4C-E7A0C80A95FD}" destId="{6623EB93-97FB-4CE4-A5A3-F98318486DA7}" srcOrd="2" destOrd="0" presId="urn:microsoft.com/office/officeart/2016/7/layout/BasicTimeline"/>
    <dgm:cxn modelId="{87EEBB97-795A-4725-8E81-1C48BACB8008}" type="presParOf" srcId="{EDD81402-74CF-4D96-BF4C-E7A0C80A95FD}" destId="{BF16BF51-6DBD-4688-A97E-CCFE87BB4DB9}" srcOrd="3" destOrd="0" presId="urn:microsoft.com/office/officeart/2016/7/layout/BasicTimeline"/>
    <dgm:cxn modelId="{4B1F0C5F-9F60-4481-8510-BDACDA008FA9}" type="presParOf" srcId="{EDD81402-74CF-4D96-BF4C-E7A0C80A95FD}" destId="{DAA20580-F352-415F-A86C-25D200BBD102}" srcOrd="4" destOrd="0" presId="urn:microsoft.com/office/officeart/2016/7/layout/BasicTimeline"/>
    <dgm:cxn modelId="{67AA3561-E081-4E7F-B123-C9FC3CA8E71A}" type="presParOf" srcId="{5E3EA30A-22C7-425B-AF07-6FC2FBC79F26}" destId="{B53B1FC7-8844-488B-A992-E98A6BBD3EB0}" srcOrd="3" destOrd="0" presId="urn:microsoft.com/office/officeart/2016/7/layout/BasicTimeline"/>
    <dgm:cxn modelId="{75FCA02C-C1A5-4358-8616-979B8E83EA44}" type="presParOf" srcId="{5E3EA30A-22C7-425B-AF07-6FC2FBC79F26}" destId="{5A81E2B0-7946-4ADF-B4B8-F3D3878F7F23}" srcOrd="4" destOrd="0" presId="urn:microsoft.com/office/officeart/2016/7/layout/BasicTimeline"/>
    <dgm:cxn modelId="{21D72A61-FE37-4C20-9457-3EACE8DF7BBF}" type="presParOf" srcId="{5A81E2B0-7946-4ADF-B4B8-F3D3878F7F23}" destId="{D1F4302C-BB93-429E-A0F5-C777FBF39BCC}" srcOrd="0" destOrd="0" presId="urn:microsoft.com/office/officeart/2016/7/layout/BasicTimeline"/>
    <dgm:cxn modelId="{766E97E9-FD8B-4DC0-86B5-A6490D863B1F}" type="presParOf" srcId="{5A81E2B0-7946-4ADF-B4B8-F3D3878F7F23}" destId="{31817E00-2296-4387-8B2F-D51BE96D6C38}" srcOrd="1" destOrd="0" presId="urn:microsoft.com/office/officeart/2016/7/layout/BasicTimeline"/>
    <dgm:cxn modelId="{BC9D86CD-40F6-4BF3-A5E3-07596E7059D3}" type="presParOf" srcId="{31817E00-2296-4387-8B2F-D51BE96D6C38}" destId="{CD1541E9-42BC-4BA7-B23E-F988197AFF9B}" srcOrd="0" destOrd="0" presId="urn:microsoft.com/office/officeart/2016/7/layout/BasicTimeline"/>
    <dgm:cxn modelId="{00ACC8E5-3971-41E5-9CCD-B25C573FE7F2}" type="presParOf" srcId="{31817E00-2296-4387-8B2F-D51BE96D6C38}" destId="{C76C4E90-4172-44EF-BD2E-4E0FCF22897E}" srcOrd="1" destOrd="0" presId="urn:microsoft.com/office/officeart/2016/7/layout/BasicTimeline"/>
    <dgm:cxn modelId="{11433E62-08A4-46D0-B261-3D7C3AC776C1}" type="presParOf" srcId="{5A81E2B0-7946-4ADF-B4B8-F3D3878F7F23}" destId="{D96C3338-252C-4646-80E1-8DC7B7D60140}" srcOrd="2" destOrd="0" presId="urn:microsoft.com/office/officeart/2016/7/layout/BasicTimeline"/>
    <dgm:cxn modelId="{03142029-F1DF-44A3-96F6-A20F84F544A8}" type="presParOf" srcId="{5A81E2B0-7946-4ADF-B4B8-F3D3878F7F23}" destId="{DFC24025-19CA-46EF-9669-AAF68C3B56E6}" srcOrd="3" destOrd="0" presId="urn:microsoft.com/office/officeart/2016/7/layout/BasicTimeline"/>
    <dgm:cxn modelId="{0A26686E-3ACB-4E4A-91F3-9C9734550369}" type="presParOf" srcId="{5A81E2B0-7946-4ADF-B4B8-F3D3878F7F23}" destId="{F7714522-FD11-4A4D-A554-AF3EF3E1340D}" srcOrd="4" destOrd="0" presId="urn:microsoft.com/office/officeart/2016/7/layout/BasicTimeline"/>
    <dgm:cxn modelId="{E65055CA-A55B-42A8-B5B8-A78EFE50F37D}" type="presParOf" srcId="{5E3EA30A-22C7-425B-AF07-6FC2FBC79F26}" destId="{72AEB0DF-4F73-4717-93D6-63963E5E065D}" srcOrd="5" destOrd="0" presId="urn:microsoft.com/office/officeart/2016/7/layout/BasicTimeline"/>
    <dgm:cxn modelId="{DA19BA37-2780-41A8-8B7F-4A481326A1B7}" type="presParOf" srcId="{5E3EA30A-22C7-425B-AF07-6FC2FBC79F26}" destId="{D01ABC9C-0548-4182-96B3-FCAF1300BCDA}" srcOrd="6" destOrd="0" presId="urn:microsoft.com/office/officeart/2016/7/layout/BasicTimeline"/>
    <dgm:cxn modelId="{3777360F-3FA0-4119-B80F-0B397474DE43}" type="presParOf" srcId="{D01ABC9C-0548-4182-96B3-FCAF1300BCDA}" destId="{74B19929-8D9C-499D-8092-0DDB1F55B241}" srcOrd="0" destOrd="0" presId="urn:microsoft.com/office/officeart/2016/7/layout/BasicTimeline"/>
    <dgm:cxn modelId="{E93349C9-CCD9-4FB8-9590-5A4E36A906C7}" type="presParOf" srcId="{D01ABC9C-0548-4182-96B3-FCAF1300BCDA}" destId="{6132AF0E-5811-4C75-83CC-A3974B3769C8}" srcOrd="1" destOrd="0" presId="urn:microsoft.com/office/officeart/2016/7/layout/BasicTimeline"/>
    <dgm:cxn modelId="{AE5372C5-D9BB-45EA-8A5F-B77EE024E15F}" type="presParOf" srcId="{6132AF0E-5811-4C75-83CC-A3974B3769C8}" destId="{180E9CC1-9422-4D43-B3F4-FD8EF7734694}" srcOrd="0" destOrd="0" presId="urn:microsoft.com/office/officeart/2016/7/layout/BasicTimeline"/>
    <dgm:cxn modelId="{47276368-23E1-474F-BECE-EF313362ECE3}" type="presParOf" srcId="{6132AF0E-5811-4C75-83CC-A3974B3769C8}" destId="{F0E62DBF-E507-4A1D-A32C-BBF62B152FF4}" srcOrd="1" destOrd="0" presId="urn:microsoft.com/office/officeart/2016/7/layout/BasicTimeline"/>
    <dgm:cxn modelId="{20C84B99-E218-4806-9CD9-5A9797A72987}" type="presParOf" srcId="{D01ABC9C-0548-4182-96B3-FCAF1300BCDA}" destId="{B969AEC1-512C-42E2-B102-D34E258CE6E9}" srcOrd="2" destOrd="0" presId="urn:microsoft.com/office/officeart/2016/7/layout/BasicTimeline"/>
    <dgm:cxn modelId="{659CC59C-9C2D-4FD9-BED0-59FC64E999C9}" type="presParOf" srcId="{D01ABC9C-0548-4182-96B3-FCAF1300BCDA}" destId="{B472E1B3-D822-4AF7-B639-746FF90D4C31}" srcOrd="3" destOrd="0" presId="urn:microsoft.com/office/officeart/2016/7/layout/BasicTimeline"/>
    <dgm:cxn modelId="{1D52C7C6-4621-498A-BA7E-8F0E745F722F}" type="presParOf" srcId="{D01ABC9C-0548-4182-96B3-FCAF1300BCDA}" destId="{31B8E2CE-177B-49E5-A544-CAF3293C861C}" srcOrd="4" destOrd="0" presId="urn:microsoft.com/office/officeart/2016/7/layout/BasicTimeline"/>
    <dgm:cxn modelId="{0120E7FE-F2D9-4D52-AEE4-1683018DE843}" type="presParOf" srcId="{5E3EA30A-22C7-425B-AF07-6FC2FBC79F26}" destId="{78466BEE-6D53-466B-9497-E4CC049B8C59}" srcOrd="7" destOrd="0" presId="urn:microsoft.com/office/officeart/2016/7/layout/BasicTimeline"/>
    <dgm:cxn modelId="{B307A97A-17C0-4424-BD21-7393F3AE347F}" type="presParOf" srcId="{5E3EA30A-22C7-425B-AF07-6FC2FBC79F26}" destId="{FF2481D4-4D01-43D9-924B-CFECD2E0C802}" srcOrd="8" destOrd="0" presId="urn:microsoft.com/office/officeart/2016/7/layout/BasicTimeline"/>
    <dgm:cxn modelId="{8F5A7217-AAE2-46CB-AB44-15286B15CCCE}" type="presParOf" srcId="{FF2481D4-4D01-43D9-924B-CFECD2E0C802}" destId="{236F633E-4F76-4E18-9DB8-CD97B9A7A511}" srcOrd="0" destOrd="0" presId="urn:microsoft.com/office/officeart/2016/7/layout/BasicTimeline"/>
    <dgm:cxn modelId="{DAFE58C1-4223-4D5B-B8AE-765356A783EC}" type="presParOf" srcId="{FF2481D4-4D01-43D9-924B-CFECD2E0C802}" destId="{578B6621-6218-4A48-9483-CDA666161A97}" srcOrd="1" destOrd="0" presId="urn:microsoft.com/office/officeart/2016/7/layout/BasicTimeline"/>
    <dgm:cxn modelId="{B8015228-4C71-47FC-8F35-694770FF4903}" type="presParOf" srcId="{578B6621-6218-4A48-9483-CDA666161A97}" destId="{9B7DA6F9-9349-443E-B2BC-263E66BFDF0D}" srcOrd="0" destOrd="0" presId="urn:microsoft.com/office/officeart/2016/7/layout/BasicTimeline"/>
    <dgm:cxn modelId="{A1DC25B7-0B1F-4362-B942-24793E9E4D34}" type="presParOf" srcId="{578B6621-6218-4A48-9483-CDA666161A97}" destId="{DF84E19B-4A9B-4D19-A586-24182B043D35}" srcOrd="1" destOrd="0" presId="urn:microsoft.com/office/officeart/2016/7/layout/BasicTimeline"/>
    <dgm:cxn modelId="{851045BE-D851-4635-9898-FF30BF4716E4}" type="presParOf" srcId="{FF2481D4-4D01-43D9-924B-CFECD2E0C802}" destId="{94A9F9F7-E7DC-44DF-AC34-0135F5A58BDA}" srcOrd="2" destOrd="0" presId="urn:microsoft.com/office/officeart/2016/7/layout/BasicTimeline"/>
    <dgm:cxn modelId="{FD880BEA-50B8-4438-BC00-6854F8C37FC2}" type="presParOf" srcId="{FF2481D4-4D01-43D9-924B-CFECD2E0C802}" destId="{1C26BE2D-DD99-4E96-B161-7BA771488A92}" srcOrd="3" destOrd="0" presId="urn:microsoft.com/office/officeart/2016/7/layout/BasicTimeline"/>
    <dgm:cxn modelId="{FACD7F48-AFED-47E8-B30D-3F7399F53DF7}" type="presParOf" srcId="{FF2481D4-4D01-43D9-924B-CFECD2E0C802}" destId="{F21F6E13-6471-4E65-8D3D-4FA16FC474F6}" srcOrd="4" destOrd="0" presId="urn:microsoft.com/office/officeart/2016/7/layout/BasicTimeline"/>
    <dgm:cxn modelId="{BF202F1F-6311-4EAF-8B6F-97F22C06387D}" type="presParOf" srcId="{5E3EA30A-22C7-425B-AF07-6FC2FBC79F26}" destId="{C6F1441C-960C-43FD-A798-7C09DA655AA0}" srcOrd="9" destOrd="0" presId="urn:microsoft.com/office/officeart/2016/7/layout/BasicTimeline"/>
    <dgm:cxn modelId="{3DFFFC7A-A7A4-4E62-BBA9-B3988EDADB12}" type="presParOf" srcId="{5E3EA30A-22C7-425B-AF07-6FC2FBC79F26}" destId="{A7C5C4EB-5A72-4908-96F0-1542CE8B9EF7}" srcOrd="10" destOrd="0" presId="urn:microsoft.com/office/officeart/2016/7/layout/BasicTimeline"/>
    <dgm:cxn modelId="{F59BE562-35C3-43FD-9147-AFF02940E683}" type="presParOf" srcId="{A7C5C4EB-5A72-4908-96F0-1542CE8B9EF7}" destId="{C4C83AEB-1740-4862-8543-397A73E4571C}" srcOrd="0" destOrd="0" presId="urn:microsoft.com/office/officeart/2016/7/layout/BasicTimeline"/>
    <dgm:cxn modelId="{024C9A8D-4DB6-4631-B0B5-45667A3B0720}" type="presParOf" srcId="{A7C5C4EB-5A72-4908-96F0-1542CE8B9EF7}" destId="{83962AD0-D0B3-4A84-A2CD-EDFFF8AE7CDC}" srcOrd="1" destOrd="0" presId="urn:microsoft.com/office/officeart/2016/7/layout/BasicTimeline"/>
    <dgm:cxn modelId="{B1167FD0-2D77-4ECE-8524-E75965065545}" type="presParOf" srcId="{83962AD0-D0B3-4A84-A2CD-EDFFF8AE7CDC}" destId="{A2E81715-FA73-4DBF-9CDE-E905DCD40C67}" srcOrd="0" destOrd="0" presId="urn:microsoft.com/office/officeart/2016/7/layout/BasicTimeline"/>
    <dgm:cxn modelId="{A4C83401-413D-4A60-9CC0-70C5555CE4A2}" type="presParOf" srcId="{83962AD0-D0B3-4A84-A2CD-EDFFF8AE7CDC}" destId="{B843EE75-7157-4412-8C53-E373637D0B9D}" srcOrd="1" destOrd="0" presId="urn:microsoft.com/office/officeart/2016/7/layout/BasicTimeline"/>
    <dgm:cxn modelId="{3493008D-F2C0-4353-BC75-E2B86A686EAF}" type="presParOf" srcId="{A7C5C4EB-5A72-4908-96F0-1542CE8B9EF7}" destId="{E7A0CF46-6D66-48E7-B88A-D2A6DDD782C2}" srcOrd="2" destOrd="0" presId="urn:microsoft.com/office/officeart/2016/7/layout/BasicTimeline"/>
    <dgm:cxn modelId="{EAE028F4-286B-400B-B4B9-FFA29F6909B5}" type="presParOf" srcId="{A7C5C4EB-5A72-4908-96F0-1542CE8B9EF7}" destId="{B02E7C4C-8175-4D8B-9BEB-A903D73A647F}" srcOrd="3" destOrd="0" presId="urn:microsoft.com/office/officeart/2016/7/layout/BasicTimeline"/>
    <dgm:cxn modelId="{4596FD68-651E-4AFE-9307-9F041EEAC82C}" type="presParOf" srcId="{A7C5C4EB-5A72-4908-96F0-1542CE8B9EF7}" destId="{8E068FB6-052B-4BBD-A86C-7FF92387EBE2}" srcOrd="4" destOrd="0" presId="urn:microsoft.com/office/officeart/2016/7/layout/BasicTimeline"/>
    <dgm:cxn modelId="{1FA922B6-6060-4654-B43C-10224D5265F3}" type="presParOf" srcId="{5E3EA30A-22C7-425B-AF07-6FC2FBC79F26}" destId="{8142A309-BD4C-45F2-8764-108E138A7852}" srcOrd="11" destOrd="0" presId="urn:microsoft.com/office/officeart/2016/7/layout/BasicTimeline"/>
    <dgm:cxn modelId="{D81F0086-2E45-4606-AA10-2AF8D9B96B4E}" type="presParOf" srcId="{5E3EA30A-22C7-425B-AF07-6FC2FBC79F26}" destId="{60A4F962-3C5F-42AF-B63A-AC8DD95A3DFB}" srcOrd="12" destOrd="0" presId="urn:microsoft.com/office/officeart/2016/7/layout/BasicTimeline"/>
    <dgm:cxn modelId="{0F267576-640E-44B5-98CF-46A8A5F83616}" type="presParOf" srcId="{60A4F962-3C5F-42AF-B63A-AC8DD95A3DFB}" destId="{C3C9A1E9-FF41-4AED-9030-AC06BAB6DE08}" srcOrd="0" destOrd="0" presId="urn:microsoft.com/office/officeart/2016/7/layout/BasicTimeline"/>
    <dgm:cxn modelId="{71E92294-D9AC-4B6E-A629-F73E1E7DD67D}" type="presParOf" srcId="{60A4F962-3C5F-42AF-B63A-AC8DD95A3DFB}" destId="{87A2516C-C5B7-4B64-9B79-8417C51A6D36}" srcOrd="1" destOrd="0" presId="urn:microsoft.com/office/officeart/2016/7/layout/BasicTimeline"/>
    <dgm:cxn modelId="{C7EFBFFD-534E-4C16-AE0E-26FEBF2CEE30}" type="presParOf" srcId="{87A2516C-C5B7-4B64-9B79-8417C51A6D36}" destId="{2DAFBD20-9A42-445D-AB28-DB700C83EAE1}" srcOrd="0" destOrd="0" presId="urn:microsoft.com/office/officeart/2016/7/layout/BasicTimeline"/>
    <dgm:cxn modelId="{C44A6F09-FE54-488C-BF9C-BD5E6F767FFE}" type="presParOf" srcId="{87A2516C-C5B7-4B64-9B79-8417C51A6D36}" destId="{4DF2602F-63CD-4916-B85D-DC0B5B316F63}" srcOrd="1" destOrd="0" presId="urn:microsoft.com/office/officeart/2016/7/layout/BasicTimeline"/>
    <dgm:cxn modelId="{1BCEC8D6-FFC0-40C6-A471-C468BF9158BE}" type="presParOf" srcId="{60A4F962-3C5F-42AF-B63A-AC8DD95A3DFB}" destId="{3164E7B9-8A39-40BE-8095-84CC71900A00}" srcOrd="2" destOrd="0" presId="urn:microsoft.com/office/officeart/2016/7/layout/BasicTimeline"/>
    <dgm:cxn modelId="{0714580D-87EF-4C05-9DB5-2C3EE0046FF5}" type="presParOf" srcId="{60A4F962-3C5F-42AF-B63A-AC8DD95A3DFB}" destId="{4653D7C0-C014-45BF-9E9B-E1AB41A8E3CE}" srcOrd="3" destOrd="0" presId="urn:microsoft.com/office/officeart/2016/7/layout/BasicTimeline"/>
    <dgm:cxn modelId="{529404A2-4919-4DAC-AAE1-0748029CF019}" type="presParOf" srcId="{60A4F962-3C5F-42AF-B63A-AC8DD95A3DFB}" destId="{5C3491CE-1461-4A07-9A87-86B04E57374E}" srcOrd="4" destOrd="0" presId="urn:microsoft.com/office/officeart/2016/7/layout/BasicTimeline"/>
    <dgm:cxn modelId="{8163D901-3F16-40CC-A476-F7041EC0ED0F}" type="presParOf" srcId="{5E3EA30A-22C7-425B-AF07-6FC2FBC79F26}" destId="{2A19CB22-F068-46EA-A16B-A9F37A326FCC}" srcOrd="13" destOrd="0" presId="urn:microsoft.com/office/officeart/2016/7/layout/BasicTimeline"/>
    <dgm:cxn modelId="{0432387C-96D6-4EE6-8C79-96B8F651AB8F}" type="presParOf" srcId="{5E3EA30A-22C7-425B-AF07-6FC2FBC79F26}" destId="{E5297BE5-8762-4C73-8BF4-1D971FFE686B}" srcOrd="14" destOrd="0" presId="urn:microsoft.com/office/officeart/2016/7/layout/BasicTimeline"/>
    <dgm:cxn modelId="{695D02FB-3E2F-4E3C-949F-E54A7F03E265}" type="presParOf" srcId="{E5297BE5-8762-4C73-8BF4-1D971FFE686B}" destId="{90F63E5F-4EDC-4835-A349-D3088C2D76C2}" srcOrd="0" destOrd="0" presId="urn:microsoft.com/office/officeart/2016/7/layout/BasicTimeline"/>
    <dgm:cxn modelId="{AF1E2B34-EE68-4CDE-B13E-6D4AD30C45E6}" type="presParOf" srcId="{E5297BE5-8762-4C73-8BF4-1D971FFE686B}" destId="{9D809915-7942-44B9-83D9-1BE818E82823}" srcOrd="1" destOrd="0" presId="urn:microsoft.com/office/officeart/2016/7/layout/BasicTimeline"/>
    <dgm:cxn modelId="{8CB0289D-2BF2-4507-A9E7-94B9C1B3DCC4}" type="presParOf" srcId="{9D809915-7942-44B9-83D9-1BE818E82823}" destId="{0D9E5093-0C27-4819-9C8C-AC7FEADB4BAF}" srcOrd="0" destOrd="0" presId="urn:microsoft.com/office/officeart/2016/7/layout/BasicTimeline"/>
    <dgm:cxn modelId="{50F6AD28-6F86-4525-8A66-47076199C652}" type="presParOf" srcId="{9D809915-7942-44B9-83D9-1BE818E82823}" destId="{61E4F18A-2A34-416D-B77F-6EB07F894E8F}" srcOrd="1" destOrd="0" presId="urn:microsoft.com/office/officeart/2016/7/layout/BasicTimeline"/>
    <dgm:cxn modelId="{8519FD4A-197D-4083-8499-55C4D591D8BE}" type="presParOf" srcId="{E5297BE5-8762-4C73-8BF4-1D971FFE686B}" destId="{48A7778C-17C9-44ED-B07B-E9085CB93A17}" srcOrd="2" destOrd="0" presId="urn:microsoft.com/office/officeart/2016/7/layout/BasicTimeline"/>
    <dgm:cxn modelId="{AA60AD6B-A9F0-472E-A113-24F7D0AB8935}" type="presParOf" srcId="{E5297BE5-8762-4C73-8BF4-1D971FFE686B}" destId="{EE47E37B-FB76-40F3-9647-24AF7481B653}" srcOrd="3" destOrd="0" presId="urn:microsoft.com/office/officeart/2016/7/layout/BasicTimeline"/>
    <dgm:cxn modelId="{DF21688D-5C83-47F1-B04E-13F33C6F2880}" type="presParOf" srcId="{E5297BE5-8762-4C73-8BF4-1D971FFE686B}" destId="{C39EAA38-3BAA-4FBE-A04A-B5A3A158FA7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ECB47-911C-4BF4-9CC9-CF4E1CE06D67}">
      <dsp:nvSpPr>
        <dsp:cNvPr id="0" name=""/>
        <dsp:cNvSpPr/>
      </dsp:nvSpPr>
      <dsp:spPr>
        <a:xfrm>
          <a:off x="2198537" y="1694"/>
          <a:ext cx="1093710" cy="10937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5FE4C-DB7F-439A-96F9-C788EA91745C}">
      <dsp:nvSpPr>
        <dsp:cNvPr id="0" name=""/>
        <dsp:cNvSpPr/>
      </dsp:nvSpPr>
      <dsp:spPr>
        <a:xfrm>
          <a:off x="2431623" y="234780"/>
          <a:ext cx="627539" cy="627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EBEEE-F005-456B-8F16-20C1F742DB2F}">
      <dsp:nvSpPr>
        <dsp:cNvPr id="0" name=""/>
        <dsp:cNvSpPr/>
      </dsp:nvSpPr>
      <dsp:spPr>
        <a:xfrm>
          <a:off x="1771416" y="1437763"/>
          <a:ext cx="1792968" cy="29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Scoping Study on climate change in the CAREC region shared during CAREC Ministerial Meeting last year, published in May 2023</a:t>
          </a:r>
        </a:p>
      </dsp:txBody>
      <dsp:txXfrm>
        <a:off x="1771416" y="1437763"/>
        <a:ext cx="1792968" cy="2913574"/>
      </dsp:txXfrm>
    </dsp:sp>
    <dsp:sp modelId="{D43A1B2F-B627-4C56-B00A-3BA31A23743E}">
      <dsp:nvSpPr>
        <dsp:cNvPr id="0" name=""/>
        <dsp:cNvSpPr/>
      </dsp:nvSpPr>
      <dsp:spPr>
        <a:xfrm>
          <a:off x="4305275" y="1694"/>
          <a:ext cx="1093710" cy="10937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A9AC6-C704-4827-BED5-5FBBCE6537EB}">
      <dsp:nvSpPr>
        <dsp:cNvPr id="0" name=""/>
        <dsp:cNvSpPr/>
      </dsp:nvSpPr>
      <dsp:spPr>
        <a:xfrm>
          <a:off x="4538361" y="234780"/>
          <a:ext cx="627539" cy="627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C756EB-768F-4A57-93AD-C1FC74A2462D}">
      <dsp:nvSpPr>
        <dsp:cNvPr id="0" name=""/>
        <dsp:cNvSpPr/>
      </dsp:nvSpPr>
      <dsp:spPr>
        <a:xfrm>
          <a:off x="3878154" y="1437763"/>
          <a:ext cx="1792968" cy="29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A “CAREC Climate Change Vision” outlining strategic cooperation for regional action on climate change being prepared for consideration of CAREC Ministerial Conference in November 2023</a:t>
          </a:r>
        </a:p>
      </dsp:txBody>
      <dsp:txXfrm>
        <a:off x="3878154" y="1437763"/>
        <a:ext cx="1792968" cy="2913574"/>
      </dsp:txXfrm>
    </dsp:sp>
    <dsp:sp modelId="{7BA2A3C7-43AA-4E9D-A1B2-C9BEC1ED6CBF}">
      <dsp:nvSpPr>
        <dsp:cNvPr id="0" name=""/>
        <dsp:cNvSpPr/>
      </dsp:nvSpPr>
      <dsp:spPr>
        <a:xfrm>
          <a:off x="6412013" y="1694"/>
          <a:ext cx="1093710" cy="10937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12068-EB10-4C79-9B67-31E55191D702}">
      <dsp:nvSpPr>
        <dsp:cNvPr id="0" name=""/>
        <dsp:cNvSpPr/>
      </dsp:nvSpPr>
      <dsp:spPr>
        <a:xfrm>
          <a:off x="6645099" y="234780"/>
          <a:ext cx="627539" cy="627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1957A-B177-4FF5-9141-F76195B05831}">
      <dsp:nvSpPr>
        <dsp:cNvPr id="0" name=""/>
        <dsp:cNvSpPr/>
      </dsp:nvSpPr>
      <dsp:spPr>
        <a:xfrm>
          <a:off x="5984892" y="1437763"/>
          <a:ext cx="1792968" cy="29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Ministers’ endorsement to be sought on the direction that CAREC will take on climate action</a:t>
          </a:r>
        </a:p>
      </dsp:txBody>
      <dsp:txXfrm>
        <a:off x="5984892" y="1437763"/>
        <a:ext cx="1792968" cy="2913574"/>
      </dsp:txXfrm>
    </dsp:sp>
    <dsp:sp modelId="{A0AA7E0A-1F12-4828-8E2D-7FC22FCC0149}">
      <dsp:nvSpPr>
        <dsp:cNvPr id="0" name=""/>
        <dsp:cNvSpPr/>
      </dsp:nvSpPr>
      <dsp:spPr>
        <a:xfrm>
          <a:off x="8518751" y="1694"/>
          <a:ext cx="1093710" cy="10937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6D559-D90B-4E53-AA3D-FB4BDA7300E8}">
      <dsp:nvSpPr>
        <dsp:cNvPr id="0" name=""/>
        <dsp:cNvSpPr/>
      </dsp:nvSpPr>
      <dsp:spPr>
        <a:xfrm>
          <a:off x="8751837" y="234780"/>
          <a:ext cx="627539" cy="6275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A099E5-72BA-4407-ABA3-C76C644711DA}">
      <dsp:nvSpPr>
        <dsp:cNvPr id="0" name=""/>
        <dsp:cNvSpPr/>
      </dsp:nvSpPr>
      <dsp:spPr>
        <a:xfrm>
          <a:off x="8169123" y="1436069"/>
          <a:ext cx="1792968" cy="29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Annotated proposed outline, process, and a timeline for preparation of the Vision being presented today</a:t>
          </a:r>
        </a:p>
      </dsp:txBody>
      <dsp:txXfrm>
        <a:off x="8169123" y="1436069"/>
        <a:ext cx="1792968" cy="2913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F69BC-9F93-421A-AE71-6158C5A0194C}">
      <dsp:nvSpPr>
        <dsp:cNvPr id="0" name=""/>
        <dsp:cNvSpPr/>
      </dsp:nvSpPr>
      <dsp:spPr>
        <a:xfrm>
          <a:off x="0" y="0"/>
          <a:ext cx="4408932" cy="8155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Climate Change in the CAREC Region: The Context</a:t>
          </a:r>
        </a:p>
      </dsp:txBody>
      <dsp:txXfrm>
        <a:off x="23886" y="23886"/>
        <a:ext cx="3433494" cy="767758"/>
      </dsp:txXfrm>
    </dsp:sp>
    <dsp:sp modelId="{B65C0E0F-642B-4950-8321-1E1A244D25BE}">
      <dsp:nvSpPr>
        <dsp:cNvPr id="0" name=""/>
        <dsp:cNvSpPr/>
      </dsp:nvSpPr>
      <dsp:spPr>
        <a:xfrm>
          <a:off x="329238" y="928798"/>
          <a:ext cx="4408932" cy="815530"/>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CAREC Vision, Goals and Principles for Climate Action</a:t>
          </a:r>
        </a:p>
      </dsp:txBody>
      <dsp:txXfrm>
        <a:off x="353124" y="952684"/>
        <a:ext cx="3501826" cy="767758"/>
      </dsp:txXfrm>
    </dsp:sp>
    <dsp:sp modelId="{69ED3811-8F1B-4BBE-9AC8-AC21514BB55E}">
      <dsp:nvSpPr>
        <dsp:cNvPr id="0" name=""/>
        <dsp:cNvSpPr/>
      </dsp:nvSpPr>
      <dsp:spPr>
        <a:xfrm>
          <a:off x="658476" y="1857597"/>
          <a:ext cx="4408932" cy="81553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Cooperative Climate Action in Seven Core Areas for the CAREC Region</a:t>
          </a:r>
        </a:p>
      </dsp:txBody>
      <dsp:txXfrm>
        <a:off x="682362" y="1881483"/>
        <a:ext cx="3501826" cy="767758"/>
      </dsp:txXfrm>
    </dsp:sp>
    <dsp:sp modelId="{D7C440AA-B1CC-499E-B180-64A81554C794}">
      <dsp:nvSpPr>
        <dsp:cNvPr id="0" name=""/>
        <dsp:cNvSpPr/>
      </dsp:nvSpPr>
      <dsp:spPr>
        <a:xfrm>
          <a:off x="987715" y="2786395"/>
          <a:ext cx="4408932" cy="815530"/>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Cooperative Climate Action on Crosscutting and On-the-Horizon Issues</a:t>
          </a:r>
        </a:p>
      </dsp:txBody>
      <dsp:txXfrm>
        <a:off x="1011601" y="2810281"/>
        <a:ext cx="3501826" cy="767758"/>
      </dsp:txXfrm>
    </dsp:sp>
    <dsp:sp modelId="{A6832F50-083E-481B-81E5-B108923A819E}">
      <dsp:nvSpPr>
        <dsp:cNvPr id="0" name=""/>
        <dsp:cNvSpPr/>
      </dsp:nvSpPr>
      <dsp:spPr>
        <a:xfrm>
          <a:off x="1316953" y="3715194"/>
          <a:ext cx="4408932" cy="8155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CAREC will address climate change issues</a:t>
          </a:r>
        </a:p>
      </dsp:txBody>
      <dsp:txXfrm>
        <a:off x="1340839" y="3739080"/>
        <a:ext cx="3501826" cy="767758"/>
      </dsp:txXfrm>
    </dsp:sp>
    <dsp:sp modelId="{554CB230-2F7E-4EF1-955D-D8562B19AC66}">
      <dsp:nvSpPr>
        <dsp:cNvPr id="0" name=""/>
        <dsp:cNvSpPr/>
      </dsp:nvSpPr>
      <dsp:spPr>
        <a:xfrm>
          <a:off x="3878837"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998108" y="595790"/>
        <a:ext cx="291552" cy="398896"/>
      </dsp:txXfrm>
    </dsp:sp>
    <dsp:sp modelId="{D8921C60-CA31-429B-8846-CF3348E092F7}">
      <dsp:nvSpPr>
        <dsp:cNvPr id="0" name=""/>
        <dsp:cNvSpPr/>
      </dsp:nvSpPr>
      <dsp:spPr>
        <a:xfrm>
          <a:off x="4208075" y="1524588"/>
          <a:ext cx="530094" cy="53009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327346" y="1524588"/>
        <a:ext cx="291552" cy="398896"/>
      </dsp:txXfrm>
    </dsp:sp>
    <dsp:sp modelId="{38758437-3CB6-4DF9-B7AC-8015DCEA63C2}">
      <dsp:nvSpPr>
        <dsp:cNvPr id="0" name=""/>
        <dsp:cNvSpPr/>
      </dsp:nvSpPr>
      <dsp:spPr>
        <a:xfrm>
          <a:off x="4537314" y="2439795"/>
          <a:ext cx="530094" cy="53009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656585" y="2439795"/>
        <a:ext cx="291552" cy="398896"/>
      </dsp:txXfrm>
    </dsp:sp>
    <dsp:sp modelId="{2FAB2E4D-5B95-43B2-8430-60F30055E2A2}">
      <dsp:nvSpPr>
        <dsp:cNvPr id="0" name=""/>
        <dsp:cNvSpPr/>
      </dsp:nvSpPr>
      <dsp:spPr>
        <a:xfrm>
          <a:off x="4866552" y="3377655"/>
          <a:ext cx="530094" cy="53009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985823" y="3377655"/>
        <a:ext cx="291552" cy="398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2AC45-790E-4CCE-85B1-1805538BD1BD}">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Aligning</a:t>
          </a:r>
          <a:r>
            <a:rPr lang="en-US" sz="2100" i="0" kern="1200"/>
            <a:t> with national strategies and supporting the new international climate agenda, embodied in the Paris Agreement Climate Agreement;</a:t>
          </a:r>
          <a:endParaRPr lang="en-US" sz="2100" kern="1200"/>
        </a:p>
      </dsp:txBody>
      <dsp:txXfrm>
        <a:off x="0" y="39687"/>
        <a:ext cx="3286125" cy="1971675"/>
      </dsp:txXfrm>
    </dsp:sp>
    <dsp:sp modelId="{6467F2FA-7AF6-421C-9A03-3389B46A58DF}">
      <dsp:nvSpPr>
        <dsp:cNvPr id="0" name=""/>
        <dsp:cNvSpPr/>
      </dsp:nvSpPr>
      <dsp:spPr>
        <a:xfrm>
          <a:off x="3614737" y="39687"/>
          <a:ext cx="3286125" cy="197167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Deepening</a:t>
          </a:r>
          <a:r>
            <a:rPr lang="en-US" sz="2100" i="0" kern="1200"/>
            <a:t> regional cooperation </a:t>
          </a:r>
          <a:r>
            <a:rPr lang="en-US" sz="2100" kern="1200"/>
            <a:t>on climate change </a:t>
          </a:r>
          <a:r>
            <a:rPr lang="en-US" sz="2100" i="0" kern="1200"/>
            <a:t>in line with member countries’ priorities;</a:t>
          </a:r>
          <a:endParaRPr lang="en-US" sz="2100" kern="1200"/>
        </a:p>
      </dsp:txBody>
      <dsp:txXfrm>
        <a:off x="3614737" y="39687"/>
        <a:ext cx="3286125" cy="1971675"/>
      </dsp:txXfrm>
    </dsp:sp>
    <dsp:sp modelId="{4B14979B-AB34-473F-8C87-2D23739EE637}">
      <dsp:nvSpPr>
        <dsp:cNvPr id="0" name=""/>
        <dsp:cNvSpPr/>
      </dsp:nvSpPr>
      <dsp:spPr>
        <a:xfrm>
          <a:off x="7229475" y="39687"/>
          <a:ext cx="3286125" cy="1971675"/>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Expanding</a:t>
          </a:r>
          <a:r>
            <a:rPr lang="en-US" sz="2100" i="0" kern="1200"/>
            <a:t> regional policy dialogue on climate action;</a:t>
          </a:r>
          <a:endParaRPr lang="en-US" sz="2100" kern="1200"/>
        </a:p>
      </dsp:txBody>
      <dsp:txXfrm>
        <a:off x="7229475" y="39687"/>
        <a:ext cx="3286125" cy="1971675"/>
      </dsp:txXfrm>
    </dsp:sp>
    <dsp:sp modelId="{BFB49411-3874-4482-943D-930FCC846ECA}">
      <dsp:nvSpPr>
        <dsp:cNvPr id="0" name=""/>
        <dsp:cNvSpPr/>
      </dsp:nvSpPr>
      <dsp:spPr>
        <a:xfrm>
          <a:off x="0" y="2339975"/>
          <a:ext cx="3286125" cy="1971675"/>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Integrating</a:t>
          </a:r>
          <a:r>
            <a:rPr lang="en-US" sz="2100" i="0" kern="1200"/>
            <a:t> the role of the private sector and civil society into the regional climate dialogue </a:t>
          </a:r>
          <a:endParaRPr lang="en-US" sz="2100" kern="1200"/>
        </a:p>
      </dsp:txBody>
      <dsp:txXfrm>
        <a:off x="0" y="2339975"/>
        <a:ext cx="3286125" cy="1971675"/>
      </dsp:txXfrm>
    </dsp:sp>
    <dsp:sp modelId="{4CDBAAF7-47B0-45C3-A827-956BAC1D3BE6}">
      <dsp:nvSpPr>
        <dsp:cNvPr id="0" name=""/>
        <dsp:cNvSpPr/>
      </dsp:nvSpPr>
      <dsp:spPr>
        <a:xfrm>
          <a:off x="3614737" y="2339975"/>
          <a:ext cx="3286125" cy="1971675"/>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Building</a:t>
          </a:r>
          <a:r>
            <a:rPr lang="en-US" sz="2100" i="0" kern="1200"/>
            <a:t> an open and inclusive regional platform on climate change </a:t>
          </a:r>
          <a:endParaRPr lang="en-US" sz="2100" kern="1200"/>
        </a:p>
      </dsp:txBody>
      <dsp:txXfrm>
        <a:off x="3614737" y="2339975"/>
        <a:ext cx="3286125" cy="1971675"/>
      </dsp:txXfrm>
    </dsp:sp>
    <dsp:sp modelId="{F4F5E652-84AE-4147-BD73-067D816BFD39}">
      <dsp:nvSpPr>
        <dsp:cNvPr id="0" name=""/>
        <dsp:cNvSpPr/>
      </dsp:nvSpPr>
      <dsp:spPr>
        <a:xfrm>
          <a:off x="7229475" y="2339975"/>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Adapted from the principles of the CAREC 2030 Strategy</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5F4C6-6DF0-43D1-8224-F4E2DBF14069}">
      <dsp:nvSpPr>
        <dsp:cNvPr id="0" name=""/>
        <dsp:cNvSpPr/>
      </dsp:nvSpPr>
      <dsp:spPr>
        <a:xfrm>
          <a:off x="3504" y="136513"/>
          <a:ext cx="2780555" cy="26614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Climate change to be recognized formally as one of three cross-cutting issues under the CAREC 2030 Strategy (the other two are gender and ICT/digital).</a:t>
          </a:r>
        </a:p>
      </dsp:txBody>
      <dsp:txXfrm>
        <a:off x="3504" y="136513"/>
        <a:ext cx="2780555" cy="2661459"/>
      </dsp:txXfrm>
    </dsp:sp>
    <dsp:sp modelId="{28B522DB-4DEA-4F28-8224-20C1A6900A1D}">
      <dsp:nvSpPr>
        <dsp:cNvPr id="0" name=""/>
        <dsp:cNvSpPr/>
      </dsp:nvSpPr>
      <dsp:spPr>
        <a:xfrm>
          <a:off x="3062116" y="136513"/>
          <a:ext cx="2780555" cy="26614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Integrate work on the core climate issues into the relevant CAREC “Clusters” and cross-cutting issues by their committees and working groups.</a:t>
          </a:r>
        </a:p>
      </dsp:txBody>
      <dsp:txXfrm>
        <a:off x="3062116" y="136513"/>
        <a:ext cx="2780555" cy="2661459"/>
      </dsp:txXfrm>
    </dsp:sp>
    <dsp:sp modelId="{F6B7A8B2-D9FC-4570-815E-DF1C3DE1DF50}">
      <dsp:nvSpPr>
        <dsp:cNvPr id="0" name=""/>
        <dsp:cNvSpPr/>
      </dsp:nvSpPr>
      <dsp:spPr>
        <a:xfrm>
          <a:off x="6120727" y="136513"/>
          <a:ext cx="2780555" cy="26614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Establish a senior-level Climate Change Steering Committee to establish, guide and monitor key climate deliverables</a:t>
          </a:r>
        </a:p>
      </dsp:txBody>
      <dsp:txXfrm>
        <a:off x="6120727" y="136513"/>
        <a:ext cx="2780555" cy="2661459"/>
      </dsp:txXfrm>
    </dsp:sp>
    <dsp:sp modelId="{235EF076-F7F6-4B27-8984-8A1AC069F86C}">
      <dsp:nvSpPr>
        <dsp:cNvPr id="0" name=""/>
        <dsp:cNvSpPr/>
      </dsp:nvSpPr>
      <dsp:spPr>
        <a:xfrm>
          <a:off x="9179339" y="136513"/>
          <a:ext cx="2780555" cy="26614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The CAREC Secretariat and CAREC Institute to work with Development Partners and other regional entities to promote and coordinate actions and to enable mobilization of financing for investments, capacity building, analysis and outreach in support of regional climate action.</a:t>
          </a:r>
        </a:p>
      </dsp:txBody>
      <dsp:txXfrm>
        <a:off x="9179339" y="136513"/>
        <a:ext cx="2780555" cy="2661459"/>
      </dsp:txXfrm>
    </dsp:sp>
    <dsp:sp modelId="{BF3CAB12-006B-47F9-B2DA-2B17FC19366F}">
      <dsp:nvSpPr>
        <dsp:cNvPr id="0" name=""/>
        <dsp:cNvSpPr/>
      </dsp:nvSpPr>
      <dsp:spPr>
        <a:xfrm>
          <a:off x="1532810" y="3076028"/>
          <a:ext cx="2780555" cy="23065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CAREC to help issue joint declarations on climate change calling for global and regional action, for consideration during the UNFCCC COPs </a:t>
          </a:r>
        </a:p>
      </dsp:txBody>
      <dsp:txXfrm>
        <a:off x="1532810" y="3076028"/>
        <a:ext cx="2780555" cy="2306504"/>
      </dsp:txXfrm>
    </dsp:sp>
    <dsp:sp modelId="{AC97B323-0077-49B3-B679-CD8D513D9370}">
      <dsp:nvSpPr>
        <dsp:cNvPr id="0" name=""/>
        <dsp:cNvSpPr/>
      </dsp:nvSpPr>
      <dsp:spPr>
        <a:xfrm>
          <a:off x="4591422" y="3076028"/>
          <a:ext cx="2780555" cy="23065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The CAREC Secretariat to develop a three-year climate action program, defining investment priorities, knowledge products, capacity building initiatives and outreach activities, embedded in a results framework.</a:t>
          </a:r>
        </a:p>
      </dsp:txBody>
      <dsp:txXfrm>
        <a:off x="4591422" y="3076028"/>
        <a:ext cx="2780555" cy="2306504"/>
      </dsp:txXfrm>
    </dsp:sp>
    <dsp:sp modelId="{57BC9F2A-7B35-407A-91F6-A52FDAA890C7}">
      <dsp:nvSpPr>
        <dsp:cNvPr id="0" name=""/>
        <dsp:cNvSpPr/>
      </dsp:nvSpPr>
      <dsp:spPr>
        <a:xfrm>
          <a:off x="7650033" y="3076028"/>
          <a:ext cx="2780555" cy="23065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The CAREC Secretariat and CAREC Institute will monitor and report on progress with the CAREC climate change agenda. </a:t>
          </a:r>
        </a:p>
      </dsp:txBody>
      <dsp:txXfrm>
        <a:off x="7650033" y="3076028"/>
        <a:ext cx="2780555" cy="2306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A924D-1219-4CC1-B5BC-C92796E7ACCE}">
      <dsp:nvSpPr>
        <dsp:cNvPr id="0" name=""/>
        <dsp:cNvSpPr/>
      </dsp:nvSpPr>
      <dsp:spPr>
        <a:xfrm>
          <a:off x="10093" y="993438"/>
          <a:ext cx="3016905" cy="268196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NDCs: review ambition and progress with implementation of the NDCs; consider whether and how support for monitoring of NDCs—especially about their regional dimensions—should be incorporated into the CAREC climate action program.</a:t>
          </a:r>
        </a:p>
      </dsp:txBody>
      <dsp:txXfrm>
        <a:off x="88645" y="1071990"/>
        <a:ext cx="2859801" cy="2524858"/>
      </dsp:txXfrm>
    </dsp:sp>
    <dsp:sp modelId="{20B8E667-432A-41CC-9F4C-66DAE678238F}">
      <dsp:nvSpPr>
        <dsp:cNvPr id="0" name=""/>
        <dsp:cNvSpPr/>
      </dsp:nvSpPr>
      <dsp:spPr>
        <a:xfrm>
          <a:off x="3292486" y="1960323"/>
          <a:ext cx="639583" cy="74819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292486" y="2109961"/>
        <a:ext cx="447708" cy="448916"/>
      </dsp:txXfrm>
    </dsp:sp>
    <dsp:sp modelId="{1FB2A77D-7E36-49BC-B12F-58CF82801041}">
      <dsp:nvSpPr>
        <dsp:cNvPr id="0" name=""/>
        <dsp:cNvSpPr/>
      </dsp:nvSpPr>
      <dsp:spPr>
        <a:xfrm>
          <a:off x="4233761" y="993438"/>
          <a:ext cx="3016905" cy="268196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Adaptation plans: review ambition and progress with implementation of the NDCs; consider whether and how support for monitoring of NDCs—especially about their regional dimensions—should  be incorporated into the CAREC climate action program.</a:t>
          </a:r>
        </a:p>
      </dsp:txBody>
      <dsp:txXfrm>
        <a:off x="4312313" y="1071990"/>
        <a:ext cx="2859801" cy="2524858"/>
      </dsp:txXfrm>
    </dsp:sp>
    <dsp:sp modelId="{4AD57A59-B65B-4210-90FF-BD0B43F2D647}">
      <dsp:nvSpPr>
        <dsp:cNvPr id="0" name=""/>
        <dsp:cNvSpPr/>
      </dsp:nvSpPr>
      <dsp:spPr>
        <a:xfrm>
          <a:off x="7516154" y="1960323"/>
          <a:ext cx="639583" cy="74819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7516154" y="2109961"/>
        <a:ext cx="447708" cy="448916"/>
      </dsp:txXfrm>
    </dsp:sp>
    <dsp:sp modelId="{489B5A42-B32A-4D75-AAB1-EA42B62EFC4B}">
      <dsp:nvSpPr>
        <dsp:cNvPr id="0" name=""/>
        <dsp:cNvSpPr/>
      </dsp:nvSpPr>
      <dsp:spPr>
        <a:xfrm>
          <a:off x="8457428" y="993438"/>
          <a:ext cx="3016905" cy="268196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Energy Transition Mechanism (ETM): review design and experience of ETMs; consider whether and how to support for ETMs—potentially on a regional basis—should be integrated in to the CAREC climate action program.</a:t>
          </a:r>
        </a:p>
      </dsp:txBody>
      <dsp:txXfrm>
        <a:off x="8535980" y="1071990"/>
        <a:ext cx="2859801" cy="2524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11C7-6481-45D0-9110-24DE3762D526}">
      <dsp:nvSpPr>
        <dsp:cNvPr id="0" name=""/>
        <dsp:cNvSpPr/>
      </dsp:nvSpPr>
      <dsp:spPr>
        <a:xfrm>
          <a:off x="7438" y="80445"/>
          <a:ext cx="2544259" cy="7632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Review</a:t>
          </a:r>
        </a:p>
      </dsp:txBody>
      <dsp:txXfrm>
        <a:off x="7438" y="80445"/>
        <a:ext cx="2544259" cy="763277"/>
      </dsp:txXfrm>
    </dsp:sp>
    <dsp:sp modelId="{90B3F3FC-2A23-441C-9AEF-7CF0DAACAB9E}">
      <dsp:nvSpPr>
        <dsp:cNvPr id="0" name=""/>
        <dsp:cNvSpPr/>
      </dsp:nvSpPr>
      <dsp:spPr>
        <a:xfrm>
          <a:off x="7438" y="843723"/>
          <a:ext cx="2544259" cy="34271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Emissions Trading System (ETS): review design and experience in other countries; consider whether and how to develop a regional ETS for the CAREC region.</a:t>
          </a:r>
        </a:p>
      </dsp:txBody>
      <dsp:txXfrm>
        <a:off x="7438" y="843723"/>
        <a:ext cx="2544259" cy="3427168"/>
      </dsp:txXfrm>
    </dsp:sp>
    <dsp:sp modelId="{45EF754B-54CD-436A-B44D-08D069C71932}">
      <dsp:nvSpPr>
        <dsp:cNvPr id="0" name=""/>
        <dsp:cNvSpPr/>
      </dsp:nvSpPr>
      <dsp:spPr>
        <a:xfrm>
          <a:off x="2659592" y="80445"/>
          <a:ext cx="2544259" cy="763277"/>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Project</a:t>
          </a:r>
        </a:p>
      </dsp:txBody>
      <dsp:txXfrm>
        <a:off x="2659592" y="80445"/>
        <a:ext cx="2544259" cy="763277"/>
      </dsp:txXfrm>
    </dsp:sp>
    <dsp:sp modelId="{9245A71B-77C3-4A64-B0BE-E19C8D8F7160}">
      <dsp:nvSpPr>
        <dsp:cNvPr id="0" name=""/>
        <dsp:cNvSpPr/>
      </dsp:nvSpPr>
      <dsp:spPr>
        <a:xfrm>
          <a:off x="2659592" y="843723"/>
          <a:ext cx="2544259" cy="3427168"/>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Project identification and preparation: consider capacity development and mechanisms to help member countries prepare better to access climate finance for programs.</a:t>
          </a:r>
        </a:p>
      </dsp:txBody>
      <dsp:txXfrm>
        <a:off x="2659592" y="843723"/>
        <a:ext cx="2544259" cy="3427168"/>
      </dsp:txXfrm>
    </dsp:sp>
    <dsp:sp modelId="{0B891B87-ECAB-49FA-972A-25FDF48F9CF2}">
      <dsp:nvSpPr>
        <dsp:cNvPr id="0" name=""/>
        <dsp:cNvSpPr/>
      </dsp:nvSpPr>
      <dsp:spPr>
        <a:xfrm>
          <a:off x="5311747" y="80445"/>
          <a:ext cx="2544259" cy="763277"/>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Identify</a:t>
          </a:r>
        </a:p>
      </dsp:txBody>
      <dsp:txXfrm>
        <a:off x="5311747" y="80445"/>
        <a:ext cx="2544259" cy="763277"/>
      </dsp:txXfrm>
    </dsp:sp>
    <dsp:sp modelId="{A0AAA7D1-DCA8-4277-8876-FEC664FCF0CD}">
      <dsp:nvSpPr>
        <dsp:cNvPr id="0" name=""/>
        <dsp:cNvSpPr/>
      </dsp:nvSpPr>
      <dsp:spPr>
        <a:xfrm>
          <a:off x="5311747" y="843723"/>
          <a:ext cx="2544259" cy="3427168"/>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Climate finance: identify climate finance needs and potential ways to mobilize required finance.</a:t>
          </a:r>
        </a:p>
      </dsp:txBody>
      <dsp:txXfrm>
        <a:off x="5311747" y="843723"/>
        <a:ext cx="2544259" cy="3427168"/>
      </dsp:txXfrm>
    </dsp:sp>
    <dsp:sp modelId="{22CCA7CD-4B36-48EC-9D3A-D66169D64265}">
      <dsp:nvSpPr>
        <dsp:cNvPr id="0" name=""/>
        <dsp:cNvSpPr/>
      </dsp:nvSpPr>
      <dsp:spPr>
        <a:xfrm>
          <a:off x="7963901" y="80445"/>
          <a:ext cx="2544259" cy="76327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Explore</a:t>
          </a:r>
        </a:p>
      </dsp:txBody>
      <dsp:txXfrm>
        <a:off x="7963901" y="80445"/>
        <a:ext cx="2544259" cy="763277"/>
      </dsp:txXfrm>
    </dsp:sp>
    <dsp:sp modelId="{5DB3201A-F099-422E-B0C3-46A4D0A6544B}">
      <dsp:nvSpPr>
        <dsp:cNvPr id="0" name=""/>
        <dsp:cNvSpPr/>
      </dsp:nvSpPr>
      <dsp:spPr>
        <a:xfrm>
          <a:off x="7963901" y="843723"/>
          <a:ext cx="2544259" cy="342716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EU’s Carbon Border Adjustment Mechanism (CBAM): explore country specific and regional responses to this EU trade policy instrument</a:t>
          </a:r>
        </a:p>
      </dsp:txBody>
      <dsp:txXfrm>
        <a:off x="7963901" y="843723"/>
        <a:ext cx="2544259" cy="34271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A1E15-6372-4A89-AE28-C426501E1422}">
      <dsp:nvSpPr>
        <dsp:cNvPr id="0" name=""/>
        <dsp:cNvSpPr/>
      </dsp:nvSpPr>
      <dsp:spPr>
        <a:xfrm>
          <a:off x="0" y="2698524"/>
          <a:ext cx="11647714"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771DB06-2B5A-4B8B-B4C2-7620A2EB1A8B}">
      <dsp:nvSpPr>
        <dsp:cNvPr id="0" name=""/>
        <dsp:cNvSpPr/>
      </dsp:nvSpPr>
      <dsp:spPr>
        <a:xfrm>
          <a:off x="126756"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14 June</a:t>
          </a:r>
        </a:p>
      </dsp:txBody>
      <dsp:txXfrm>
        <a:off x="126756" y="2898215"/>
        <a:ext cx="1736692" cy="609866"/>
      </dsp:txXfrm>
    </dsp:sp>
    <dsp:sp modelId="{FF4C2A64-EB97-4DCF-82AC-1016786A26DD}">
      <dsp:nvSpPr>
        <dsp:cNvPr id="0" name=""/>
        <dsp:cNvSpPr/>
      </dsp:nvSpPr>
      <dsp:spPr>
        <a:xfrm>
          <a:off x="8345" y="0"/>
          <a:ext cx="1973514" cy="1673085"/>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t>Senior Officials Meeting: presentation and discussion of outline</a:t>
          </a:r>
        </a:p>
      </dsp:txBody>
      <dsp:txXfrm>
        <a:off x="90018" y="81673"/>
        <a:ext cx="1810168" cy="1509739"/>
      </dsp:txXfrm>
    </dsp:sp>
    <dsp:sp modelId="{10609A1F-26F0-483C-AE40-183053CFDDF7}">
      <dsp:nvSpPr>
        <dsp:cNvPr id="0" name=""/>
        <dsp:cNvSpPr/>
      </dsp:nvSpPr>
      <dsp:spPr>
        <a:xfrm>
          <a:off x="995102" y="1673085"/>
          <a:ext cx="0" cy="1025439"/>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D8120A-E1AF-4967-8FCC-4EDE0C82220D}">
      <dsp:nvSpPr>
        <dsp:cNvPr id="0" name=""/>
        <dsp:cNvSpPr/>
      </dsp:nvSpPr>
      <dsp:spPr>
        <a:xfrm>
          <a:off x="1271394"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 Aug.</a:t>
          </a:r>
        </a:p>
      </dsp:txBody>
      <dsp:txXfrm>
        <a:off x="1271394" y="1888967"/>
        <a:ext cx="1736692" cy="609866"/>
      </dsp:txXfrm>
    </dsp:sp>
    <dsp:sp modelId="{B9AB0DA5-DE26-4061-BFFC-06CC2145FF5A}">
      <dsp:nvSpPr>
        <dsp:cNvPr id="0" name=""/>
        <dsp:cNvSpPr/>
      </dsp:nvSpPr>
      <dsp:spPr>
        <a:xfrm>
          <a:off x="954624" y="2658046"/>
          <a:ext cx="80955" cy="8095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A550B-4E0F-41CE-A1A1-A0E096FD319B}">
      <dsp:nvSpPr>
        <dsp:cNvPr id="0" name=""/>
        <dsp:cNvSpPr/>
      </dsp:nvSpPr>
      <dsp:spPr>
        <a:xfrm>
          <a:off x="1152983" y="3786767"/>
          <a:ext cx="1973514" cy="1207758"/>
        </a:xfrm>
        <a:prstGeom prst="roundRect">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t>First draft paper for internal review</a:t>
          </a:r>
        </a:p>
      </dsp:txBody>
      <dsp:txXfrm>
        <a:off x="1211941" y="3845725"/>
        <a:ext cx="1855598" cy="1089842"/>
      </dsp:txXfrm>
    </dsp:sp>
    <dsp:sp modelId="{6623EB93-97FB-4CE4-A5A3-F98318486DA7}">
      <dsp:nvSpPr>
        <dsp:cNvPr id="0" name=""/>
        <dsp:cNvSpPr/>
      </dsp:nvSpPr>
      <dsp:spPr>
        <a:xfrm>
          <a:off x="2139740" y="2698524"/>
          <a:ext cx="0" cy="1025439"/>
        </a:xfrm>
        <a:prstGeom prst="line">
          <a:avLst/>
        </a:prstGeom>
        <a:noFill/>
        <a:ln w="6350" cap="flat" cmpd="sng" algn="ctr">
          <a:solidFill>
            <a:schemeClr val="accent2">
              <a:hueOff val="-207909"/>
              <a:satOff val="-11990"/>
              <a:lumOff val="1233"/>
              <a:alphaOff val="0"/>
            </a:schemeClr>
          </a:solidFill>
          <a:prstDash val="dash"/>
          <a:miter lim="800000"/>
        </a:ln>
        <a:effectLst/>
      </dsp:spPr>
      <dsp:style>
        <a:lnRef idx="1">
          <a:scrgbClr r="0" g="0" b="0"/>
        </a:lnRef>
        <a:fillRef idx="0">
          <a:scrgbClr r="0" g="0" b="0"/>
        </a:fillRef>
        <a:effectRef idx="0">
          <a:scrgbClr r="0" g="0" b="0"/>
        </a:effectRef>
        <a:fontRef idx="minor"/>
      </dsp:style>
    </dsp:sp>
    <dsp:sp modelId="{D1F4302C-BB93-429E-A0F5-C777FBF39BCC}">
      <dsp:nvSpPr>
        <dsp:cNvPr id="0" name=""/>
        <dsp:cNvSpPr/>
      </dsp:nvSpPr>
      <dsp:spPr>
        <a:xfrm>
          <a:off x="2416032"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3 Sep.</a:t>
          </a:r>
        </a:p>
      </dsp:txBody>
      <dsp:txXfrm>
        <a:off x="2416032" y="2898215"/>
        <a:ext cx="1736692" cy="609866"/>
      </dsp:txXfrm>
    </dsp:sp>
    <dsp:sp modelId="{BF16BF51-6DBD-4688-A97E-CCFE87BB4DB9}">
      <dsp:nvSpPr>
        <dsp:cNvPr id="0" name=""/>
        <dsp:cNvSpPr/>
      </dsp:nvSpPr>
      <dsp:spPr>
        <a:xfrm>
          <a:off x="2099262" y="2658046"/>
          <a:ext cx="80955" cy="80955"/>
        </a:xfrm>
        <a:prstGeom prst="ellips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541E9-42BC-4BA7-B23E-F988197AFF9B}">
      <dsp:nvSpPr>
        <dsp:cNvPr id="0" name=""/>
        <dsp:cNvSpPr/>
      </dsp:nvSpPr>
      <dsp:spPr>
        <a:xfrm>
          <a:off x="2297621" y="717267"/>
          <a:ext cx="1973514" cy="920196"/>
        </a:xfrm>
        <a:prstGeom prst="roundRect">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t>Consultation draft</a:t>
          </a:r>
        </a:p>
      </dsp:txBody>
      <dsp:txXfrm>
        <a:off x="2342541" y="762187"/>
        <a:ext cx="1883674" cy="830356"/>
      </dsp:txXfrm>
    </dsp:sp>
    <dsp:sp modelId="{D96C3338-252C-4646-80E1-8DC7B7D60140}">
      <dsp:nvSpPr>
        <dsp:cNvPr id="0" name=""/>
        <dsp:cNvSpPr/>
      </dsp:nvSpPr>
      <dsp:spPr>
        <a:xfrm>
          <a:off x="3284378" y="1673085"/>
          <a:ext cx="0" cy="1025439"/>
        </a:xfrm>
        <a:prstGeom prst="line">
          <a:avLst/>
        </a:prstGeom>
        <a:noFill/>
        <a:ln w="6350" cap="flat" cmpd="sng" algn="ctr">
          <a:solidFill>
            <a:schemeClr val="accent2">
              <a:hueOff val="-415818"/>
              <a:satOff val="-23979"/>
              <a:lumOff val="2465"/>
              <a:alphaOff val="0"/>
            </a:schemeClr>
          </a:solidFill>
          <a:prstDash val="dash"/>
          <a:miter lim="800000"/>
        </a:ln>
        <a:effectLst/>
      </dsp:spPr>
      <dsp:style>
        <a:lnRef idx="1">
          <a:scrgbClr r="0" g="0" b="0"/>
        </a:lnRef>
        <a:fillRef idx="0">
          <a:scrgbClr r="0" g="0" b="0"/>
        </a:fillRef>
        <a:effectRef idx="0">
          <a:scrgbClr r="0" g="0" b="0"/>
        </a:effectRef>
        <a:fontRef idx="minor"/>
      </dsp:style>
    </dsp:sp>
    <dsp:sp modelId="{74B19929-8D9C-499D-8092-0DDB1F55B241}">
      <dsp:nvSpPr>
        <dsp:cNvPr id="0" name=""/>
        <dsp:cNvSpPr/>
      </dsp:nvSpPr>
      <dsp:spPr>
        <a:xfrm>
          <a:off x="4009358"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18 Sep.</a:t>
          </a:r>
        </a:p>
      </dsp:txBody>
      <dsp:txXfrm>
        <a:off x="4009358" y="1888967"/>
        <a:ext cx="1736692" cy="609866"/>
      </dsp:txXfrm>
    </dsp:sp>
    <dsp:sp modelId="{DFC24025-19CA-46EF-9669-AAF68C3B56E6}">
      <dsp:nvSpPr>
        <dsp:cNvPr id="0" name=""/>
        <dsp:cNvSpPr/>
      </dsp:nvSpPr>
      <dsp:spPr>
        <a:xfrm>
          <a:off x="3243900" y="2658046"/>
          <a:ext cx="80955" cy="80955"/>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E9CC1-9422-4D43-B3F4-FD8EF7734694}">
      <dsp:nvSpPr>
        <dsp:cNvPr id="0" name=""/>
        <dsp:cNvSpPr/>
      </dsp:nvSpPr>
      <dsp:spPr>
        <a:xfrm>
          <a:off x="3442259" y="3774663"/>
          <a:ext cx="2870890" cy="1622385"/>
        </a:xfrm>
        <a:prstGeom prst="roundRect">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t>Complete consultation process with</a:t>
          </a:r>
        </a:p>
        <a:p>
          <a:pPr marL="114300" lvl="1" indent="-114300" algn="l" defTabSz="533400">
            <a:lnSpc>
              <a:spcPct val="90000"/>
            </a:lnSpc>
            <a:spcBef>
              <a:spcPct val="0"/>
            </a:spcBef>
            <a:spcAft>
              <a:spcPct val="15000"/>
            </a:spcAft>
            <a:buChar char="•"/>
          </a:pPr>
          <a:r>
            <a:rPr lang="en-US" sz="1200" kern="1200" dirty="0"/>
            <a:t>Regional and international experts (in-person event in Almaty, Bangkok or Istanbul)</a:t>
          </a:r>
        </a:p>
        <a:p>
          <a:pPr marL="114300" lvl="1" indent="-114300" algn="l" defTabSz="533400">
            <a:lnSpc>
              <a:spcPct val="90000"/>
            </a:lnSpc>
            <a:spcBef>
              <a:spcPct val="0"/>
            </a:spcBef>
            <a:spcAft>
              <a:spcPct val="15000"/>
            </a:spcAft>
            <a:buChar char="•"/>
          </a:pPr>
          <a:r>
            <a:rPr lang="en-US" sz="1200" kern="1200" dirty="0"/>
            <a:t>CAREC authorities (remotely)</a:t>
          </a:r>
        </a:p>
        <a:p>
          <a:pPr marL="114300" lvl="1" indent="-114300" algn="l" defTabSz="533400">
            <a:lnSpc>
              <a:spcPct val="90000"/>
            </a:lnSpc>
            <a:spcBef>
              <a:spcPct val="0"/>
            </a:spcBef>
            <a:spcAft>
              <a:spcPct val="15000"/>
            </a:spcAft>
            <a:buChar char="•"/>
          </a:pPr>
          <a:r>
            <a:rPr lang="en-US" sz="1200" kern="1200" dirty="0"/>
            <a:t>Other stakeholders (remotely)</a:t>
          </a:r>
        </a:p>
      </dsp:txBody>
      <dsp:txXfrm>
        <a:off x="3521457" y="3853861"/>
        <a:ext cx="2712494" cy="1463989"/>
      </dsp:txXfrm>
    </dsp:sp>
    <dsp:sp modelId="{B969AEC1-512C-42E2-B102-D34E258CE6E9}">
      <dsp:nvSpPr>
        <dsp:cNvPr id="0" name=""/>
        <dsp:cNvSpPr/>
      </dsp:nvSpPr>
      <dsp:spPr>
        <a:xfrm>
          <a:off x="4877705" y="2698524"/>
          <a:ext cx="0" cy="1025439"/>
        </a:xfrm>
        <a:prstGeom prst="line">
          <a:avLst/>
        </a:prstGeom>
        <a:noFill/>
        <a:ln w="6350" cap="flat" cmpd="sng" algn="ctr">
          <a:solidFill>
            <a:schemeClr val="accent2">
              <a:hueOff val="-623727"/>
              <a:satOff val="-35969"/>
              <a:lumOff val="3698"/>
              <a:alphaOff val="0"/>
            </a:schemeClr>
          </a:solidFill>
          <a:prstDash val="dash"/>
          <a:miter lim="800000"/>
        </a:ln>
        <a:effectLst/>
      </dsp:spPr>
      <dsp:style>
        <a:lnRef idx="1">
          <a:scrgbClr r="0" g="0" b="0"/>
        </a:lnRef>
        <a:fillRef idx="0">
          <a:scrgbClr r="0" g="0" b="0"/>
        </a:fillRef>
        <a:effectRef idx="0">
          <a:scrgbClr r="0" g="0" b="0"/>
        </a:effectRef>
        <a:fontRef idx="minor"/>
      </dsp:style>
    </dsp:sp>
    <dsp:sp modelId="{236F633E-4F76-4E18-9DB8-CD97B9A7A511}">
      <dsp:nvSpPr>
        <dsp:cNvPr id="0" name=""/>
        <dsp:cNvSpPr/>
      </dsp:nvSpPr>
      <dsp:spPr>
        <a:xfrm>
          <a:off x="5602685"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25 Sep.</a:t>
          </a:r>
        </a:p>
      </dsp:txBody>
      <dsp:txXfrm>
        <a:off x="5602685" y="2898215"/>
        <a:ext cx="1736692" cy="609866"/>
      </dsp:txXfrm>
    </dsp:sp>
    <dsp:sp modelId="{B472E1B3-D822-4AF7-B639-746FF90D4C31}">
      <dsp:nvSpPr>
        <dsp:cNvPr id="0" name=""/>
        <dsp:cNvSpPr/>
      </dsp:nvSpPr>
      <dsp:spPr>
        <a:xfrm>
          <a:off x="4837227" y="2658046"/>
          <a:ext cx="80955" cy="80955"/>
        </a:xfrm>
        <a:prstGeom prst="ellips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DA6F9-9349-443E-B2BC-263E66BFDF0D}">
      <dsp:nvSpPr>
        <dsp:cNvPr id="0" name=""/>
        <dsp:cNvSpPr/>
      </dsp:nvSpPr>
      <dsp:spPr>
        <a:xfrm>
          <a:off x="5484274" y="717267"/>
          <a:ext cx="1973514" cy="920196"/>
        </a:xfrm>
        <a:prstGeom prst="roundRect">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t>Revised draft for internal review</a:t>
          </a:r>
        </a:p>
      </dsp:txBody>
      <dsp:txXfrm>
        <a:off x="5529194" y="762187"/>
        <a:ext cx="1883674" cy="830356"/>
      </dsp:txXfrm>
    </dsp:sp>
    <dsp:sp modelId="{94A9F9F7-E7DC-44DF-AC34-0135F5A58BDA}">
      <dsp:nvSpPr>
        <dsp:cNvPr id="0" name=""/>
        <dsp:cNvSpPr/>
      </dsp:nvSpPr>
      <dsp:spPr>
        <a:xfrm>
          <a:off x="6471031" y="1673085"/>
          <a:ext cx="0" cy="1025439"/>
        </a:xfrm>
        <a:prstGeom prst="line">
          <a:avLst/>
        </a:prstGeom>
        <a:noFill/>
        <a:ln w="6350" cap="flat" cmpd="sng" algn="ctr">
          <a:solidFill>
            <a:schemeClr val="accent2">
              <a:hueOff val="-831636"/>
              <a:satOff val="-47959"/>
              <a:lumOff val="4930"/>
              <a:alphaOff val="0"/>
            </a:schemeClr>
          </a:solidFill>
          <a:prstDash val="dash"/>
          <a:miter lim="800000"/>
        </a:ln>
        <a:effectLst/>
      </dsp:spPr>
      <dsp:style>
        <a:lnRef idx="1">
          <a:scrgbClr r="0" g="0" b="0"/>
        </a:lnRef>
        <a:fillRef idx="0">
          <a:scrgbClr r="0" g="0" b="0"/>
        </a:fillRef>
        <a:effectRef idx="0">
          <a:scrgbClr r="0" g="0" b="0"/>
        </a:effectRef>
        <a:fontRef idx="minor"/>
      </dsp:style>
    </dsp:sp>
    <dsp:sp modelId="{C4C83AEB-1740-4862-8543-397A73E4571C}">
      <dsp:nvSpPr>
        <dsp:cNvPr id="0" name=""/>
        <dsp:cNvSpPr/>
      </dsp:nvSpPr>
      <dsp:spPr>
        <a:xfrm>
          <a:off x="7121156"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6 Oct.</a:t>
          </a:r>
        </a:p>
      </dsp:txBody>
      <dsp:txXfrm>
        <a:off x="7121156" y="1888967"/>
        <a:ext cx="1736692" cy="609866"/>
      </dsp:txXfrm>
    </dsp:sp>
    <dsp:sp modelId="{1C26BE2D-DD99-4E96-B161-7BA771488A92}">
      <dsp:nvSpPr>
        <dsp:cNvPr id="0" name=""/>
        <dsp:cNvSpPr/>
      </dsp:nvSpPr>
      <dsp:spPr>
        <a:xfrm>
          <a:off x="6430553" y="2658046"/>
          <a:ext cx="80955" cy="80955"/>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81715-FA73-4DBF-9CDE-E905DCD40C67}">
      <dsp:nvSpPr>
        <dsp:cNvPr id="0" name=""/>
        <dsp:cNvSpPr/>
      </dsp:nvSpPr>
      <dsp:spPr>
        <a:xfrm>
          <a:off x="6644996" y="3781259"/>
          <a:ext cx="2721179" cy="1207758"/>
        </a:xfrm>
        <a:prstGeom prst="roundRect">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t>Final draft for distribution in English and translation</a:t>
          </a:r>
        </a:p>
      </dsp:txBody>
      <dsp:txXfrm>
        <a:off x="6703954" y="3840217"/>
        <a:ext cx="2603263" cy="1089842"/>
      </dsp:txXfrm>
    </dsp:sp>
    <dsp:sp modelId="{E7A0CF46-6D66-48E7-B88A-D2A6DDD782C2}">
      <dsp:nvSpPr>
        <dsp:cNvPr id="0" name=""/>
        <dsp:cNvSpPr/>
      </dsp:nvSpPr>
      <dsp:spPr>
        <a:xfrm>
          <a:off x="7989502" y="2698524"/>
          <a:ext cx="0" cy="1025439"/>
        </a:xfrm>
        <a:prstGeom prst="line">
          <a:avLst/>
        </a:prstGeom>
        <a:noFill/>
        <a:ln w="6350" cap="flat" cmpd="sng" algn="ctr">
          <a:solidFill>
            <a:schemeClr val="accent2">
              <a:hueOff val="-1039545"/>
              <a:satOff val="-59949"/>
              <a:lumOff val="6163"/>
              <a:alphaOff val="0"/>
            </a:schemeClr>
          </a:solidFill>
          <a:prstDash val="dash"/>
          <a:miter lim="800000"/>
        </a:ln>
        <a:effectLst/>
      </dsp:spPr>
      <dsp:style>
        <a:lnRef idx="1">
          <a:scrgbClr r="0" g="0" b="0"/>
        </a:lnRef>
        <a:fillRef idx="0">
          <a:scrgbClr r="0" g="0" b="0"/>
        </a:fillRef>
        <a:effectRef idx="0">
          <a:scrgbClr r="0" g="0" b="0"/>
        </a:effectRef>
        <a:fontRef idx="minor"/>
      </dsp:style>
    </dsp:sp>
    <dsp:sp modelId="{C3C9A1E9-FF41-4AED-9030-AC06BAB6DE08}">
      <dsp:nvSpPr>
        <dsp:cNvPr id="0" name=""/>
        <dsp:cNvSpPr/>
      </dsp:nvSpPr>
      <dsp:spPr>
        <a:xfrm>
          <a:off x="8639627"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23 Oct.</a:t>
          </a:r>
        </a:p>
      </dsp:txBody>
      <dsp:txXfrm>
        <a:off x="8639627" y="2898215"/>
        <a:ext cx="1736692" cy="609866"/>
      </dsp:txXfrm>
    </dsp:sp>
    <dsp:sp modelId="{B02E7C4C-8175-4D8B-9BEB-A903D73A647F}">
      <dsp:nvSpPr>
        <dsp:cNvPr id="0" name=""/>
        <dsp:cNvSpPr/>
      </dsp:nvSpPr>
      <dsp:spPr>
        <a:xfrm>
          <a:off x="7949024" y="2658046"/>
          <a:ext cx="80955" cy="80955"/>
        </a:xfrm>
        <a:prstGeom prst="ellips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FBD20-9A42-445D-AB28-DB700C83EAE1}">
      <dsp:nvSpPr>
        <dsp:cNvPr id="0" name=""/>
        <dsp:cNvSpPr/>
      </dsp:nvSpPr>
      <dsp:spPr>
        <a:xfrm>
          <a:off x="8521216" y="430193"/>
          <a:ext cx="1973514" cy="1207758"/>
        </a:xfrm>
        <a:prstGeom prst="roundRect">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a:t>Distribution of final draft in Russian</a:t>
          </a:r>
        </a:p>
      </dsp:txBody>
      <dsp:txXfrm>
        <a:off x="8580174" y="489151"/>
        <a:ext cx="1855598" cy="1089842"/>
      </dsp:txXfrm>
    </dsp:sp>
    <dsp:sp modelId="{3164E7B9-8A39-40BE-8095-84CC71900A00}">
      <dsp:nvSpPr>
        <dsp:cNvPr id="0" name=""/>
        <dsp:cNvSpPr/>
      </dsp:nvSpPr>
      <dsp:spPr>
        <a:xfrm>
          <a:off x="9507973" y="1673085"/>
          <a:ext cx="0" cy="1025439"/>
        </a:xfrm>
        <a:prstGeom prst="line">
          <a:avLst/>
        </a:prstGeom>
        <a:noFill/>
        <a:ln w="6350" cap="flat" cmpd="sng" algn="ctr">
          <a:solidFill>
            <a:schemeClr val="accent2">
              <a:hueOff val="-1247454"/>
              <a:satOff val="-71938"/>
              <a:lumOff val="7395"/>
              <a:alphaOff val="0"/>
            </a:schemeClr>
          </a:solidFill>
          <a:prstDash val="dash"/>
          <a:miter lim="800000"/>
        </a:ln>
        <a:effectLst/>
      </dsp:spPr>
      <dsp:style>
        <a:lnRef idx="1">
          <a:scrgbClr r="0" g="0" b="0"/>
        </a:lnRef>
        <a:fillRef idx="0">
          <a:scrgbClr r="0" g="0" b="0"/>
        </a:fillRef>
        <a:effectRef idx="0">
          <a:scrgbClr r="0" g="0" b="0"/>
        </a:effectRef>
        <a:fontRef idx="minor"/>
      </dsp:style>
    </dsp:sp>
    <dsp:sp modelId="{90F63E5F-4EDC-4835-A349-D3088C2D76C2}">
      <dsp:nvSpPr>
        <dsp:cNvPr id="0" name=""/>
        <dsp:cNvSpPr/>
      </dsp:nvSpPr>
      <dsp:spPr>
        <a:xfrm>
          <a:off x="9784265"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30 Nov.</a:t>
          </a:r>
        </a:p>
      </dsp:txBody>
      <dsp:txXfrm>
        <a:off x="9784265" y="1888967"/>
        <a:ext cx="1736692" cy="609866"/>
      </dsp:txXfrm>
    </dsp:sp>
    <dsp:sp modelId="{4653D7C0-C014-45BF-9E9B-E1AB41A8E3CE}">
      <dsp:nvSpPr>
        <dsp:cNvPr id="0" name=""/>
        <dsp:cNvSpPr/>
      </dsp:nvSpPr>
      <dsp:spPr>
        <a:xfrm>
          <a:off x="9467495" y="2658046"/>
          <a:ext cx="80955" cy="80955"/>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E5093-0C27-4819-9C8C-AC7FEADB4BAF}">
      <dsp:nvSpPr>
        <dsp:cNvPr id="0" name=""/>
        <dsp:cNvSpPr/>
      </dsp:nvSpPr>
      <dsp:spPr>
        <a:xfrm>
          <a:off x="9753911" y="3723963"/>
          <a:ext cx="1601922" cy="920196"/>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a:t>Ministerial Conference</a:t>
          </a:r>
        </a:p>
      </dsp:txBody>
      <dsp:txXfrm>
        <a:off x="9798831" y="3768883"/>
        <a:ext cx="1512082" cy="830356"/>
      </dsp:txXfrm>
    </dsp:sp>
    <dsp:sp modelId="{48A7778C-17C9-44ED-B07B-E9085CB93A17}">
      <dsp:nvSpPr>
        <dsp:cNvPr id="0" name=""/>
        <dsp:cNvSpPr/>
      </dsp:nvSpPr>
      <dsp:spPr>
        <a:xfrm>
          <a:off x="10652611" y="2698524"/>
          <a:ext cx="0" cy="1025439"/>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EE47E37B-FB76-40F3-9647-24AF7481B653}">
      <dsp:nvSpPr>
        <dsp:cNvPr id="0" name=""/>
        <dsp:cNvSpPr/>
      </dsp:nvSpPr>
      <dsp:spPr>
        <a:xfrm>
          <a:off x="10612133" y="2658046"/>
          <a:ext cx="80955" cy="80955"/>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08FBC-A630-4405-8E8A-8F2AEA6A49C5}" type="datetimeFigureOut">
              <a:rPr lang="en-PH" smtClean="0"/>
              <a:t>11/06/2023</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F89DA-2148-47EF-82E4-00705D365DC6}" type="slidenum">
              <a:rPr lang="en-PH" smtClean="0"/>
              <a:t>‹#›</a:t>
            </a:fld>
            <a:endParaRPr lang="en-PH"/>
          </a:p>
        </p:txBody>
      </p:sp>
    </p:spTree>
    <p:extLst>
      <p:ext uri="{BB962C8B-B14F-4D97-AF65-F5344CB8AC3E}">
        <p14:creationId xmlns:p14="http://schemas.microsoft.com/office/powerpoint/2010/main" val="164797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rtl="0" eaLnBrk="1" fontAlgn="t" latinLnBrk="0" hangingPunct="1">
              <a:spcBef>
                <a:spcPts val="1200"/>
              </a:spcBef>
              <a:spcAft>
                <a:spcPts val="600"/>
              </a:spcAft>
            </a:pPr>
            <a:r>
              <a:rPr lang="en-US" sz="1200" b="1" i="0" u="none" strike="noStrike" kern="1200" dirty="0">
                <a:solidFill>
                  <a:srgbClr val="FFFFFF"/>
                </a:solidFill>
                <a:effectLst/>
                <a:latin typeface="Calibri" panose="020F0502020204030204" pitchFamily="34" charset="0"/>
              </a:rPr>
              <a:t>Cross-cutting issues</a:t>
            </a:r>
            <a:endParaRPr lang="en-PH" sz="1200" b="0" i="0" u="none" strike="noStrike" dirty="0">
              <a:effectLst/>
              <a:latin typeface="Arial" panose="020B0604020202020204" pitchFamily="34" charset="0"/>
            </a:endParaRPr>
          </a:p>
          <a:p>
            <a:pPr marL="0" marR="0" algn="ctr" rtl="0" eaLnBrk="1" fontAlgn="t" latinLnBrk="0" hangingPunct="1">
              <a:spcBef>
                <a:spcPts val="1200"/>
              </a:spcBef>
              <a:spcAft>
                <a:spcPts val="600"/>
              </a:spcAft>
            </a:pPr>
            <a:r>
              <a:rPr lang="en-US" sz="1200" b="1" i="0" u="none" strike="noStrike" kern="1200" dirty="0">
                <a:solidFill>
                  <a:srgbClr val="FFFFFF"/>
                </a:solidFill>
                <a:effectLst/>
                <a:latin typeface="Calibri" panose="020F0502020204030204" pitchFamily="34" charset="0"/>
              </a:rPr>
              <a:t>On-the-horizon issues</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Macroeconomic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Private sector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ICT/digital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a:t>
            </a:r>
            <a:r>
              <a:rPr lang="en-US" sz="1200" b="0" i="0" u="none" strike="noStrike" kern="1200" dirty="0" err="1">
                <a:solidFill>
                  <a:srgbClr val="FFFFFF"/>
                </a:solidFill>
                <a:effectLst/>
                <a:latin typeface="Calibri" panose="020F0502020204030204" pitchFamily="34" charset="0"/>
              </a:rPr>
              <a:t>Hydromet</a:t>
            </a:r>
            <a:r>
              <a:rPr lang="en-US" sz="1200" b="0" i="0" u="none" strike="noStrike" kern="1200" dirty="0">
                <a:solidFill>
                  <a:srgbClr val="FFFFFF"/>
                </a:solidFill>
                <a:effectLst/>
                <a:latin typeface="Calibri" panose="020F0502020204030204" pitchFamily="34" charset="0"/>
              </a:rPr>
              <a:t>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Institutional capacity</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Costs and benefits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Just transition</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Gender</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a:t>
            </a:r>
            <a:r>
              <a:rPr lang="en-US" sz="1200" b="0" i="0" u="none" strike="noStrike" kern="1200" dirty="0" err="1">
                <a:solidFill>
                  <a:srgbClr val="FFFFFF"/>
                </a:solidFill>
                <a:effectLst/>
                <a:latin typeface="Calibri" panose="020F0502020204030204" pitchFamily="34" charset="0"/>
              </a:rPr>
              <a:t>Communic</a:t>
            </a:r>
            <a:r>
              <a:rPr lang="en-US" sz="1200" b="0" i="0" u="none" strike="noStrike" kern="1200" dirty="0">
                <a:solidFill>
                  <a:srgbClr val="FFFFFF"/>
                </a:solidFill>
                <a:effectLst/>
                <a:latin typeface="Calibri" panose="020F0502020204030204" pitchFamily="34" charset="0"/>
              </a:rPr>
              <a:t>./advocacy</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On the horizon energy issues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Artificial intelligence (AI)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Technology transfer and S-S Cooperation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Migration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New concepts</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Research/data</a:t>
            </a:r>
            <a:endParaRPr lang="en-PH" sz="1200" b="0" i="0" u="none" strike="noStrike" dirty="0">
              <a:effectLst/>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fld id="{6F6F89DA-2148-47EF-82E4-00705D365DC6}" type="slidenum">
              <a:rPr lang="en-PH" smtClean="0"/>
              <a:t>11</a:t>
            </a:fld>
            <a:endParaRPr lang="en-PH"/>
          </a:p>
        </p:txBody>
      </p:sp>
    </p:spTree>
    <p:extLst>
      <p:ext uri="{BB962C8B-B14F-4D97-AF65-F5344CB8AC3E}">
        <p14:creationId xmlns:p14="http://schemas.microsoft.com/office/powerpoint/2010/main" val="125524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AFB2FE-0124-41EE-9CDE-699AFEF8F2FA}" type="datetime1">
              <a:rPr lang="en-US" smtClean="0"/>
              <a:t>11/06/2023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12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9028F-28FB-4545-9FF3-B98350AC4D9A}" type="datetime1">
              <a:rPr lang="en-US" smtClean="0"/>
              <a:t>11/06/2023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4720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DF691-3C8B-4F96-BD22-09B5E76CA0C6}" type="datetime1">
              <a:rPr lang="en-US" smtClean="0"/>
              <a:t>11/06/2023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349929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B5066-2907-488E-9263-069F18906806}" type="datetime1">
              <a:rPr lang="en-US" smtClean="0"/>
              <a:t>11/06/2023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1242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B33AB-A19F-4EEA-84EB-16249C561F4E}" type="datetime1">
              <a:rPr lang="en-US" smtClean="0"/>
              <a:t>11/06/2023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593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00AEA3-2631-49C7-BFD7-7036B5715D14}" type="datetime1">
              <a:rPr lang="en-US" smtClean="0"/>
              <a:t>11/06/2023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0646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B2BCE2-13C0-451C-BF3E-405508D665C7}" type="datetime1">
              <a:rPr lang="en-US" smtClean="0"/>
              <a:t>11/06/2023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101225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DE9A7-20BB-472B-8C01-F1A51C322D89}" type="datetime1">
              <a:rPr lang="en-US" smtClean="0"/>
              <a:t>11/06/2023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2633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40D8B-B688-4E33-B927-37936CC965D5}" type="datetime1">
              <a:rPr lang="en-US" smtClean="0"/>
              <a:t>11/06/2023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560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A55D1-E376-45B0-9E5E-7D0212067B45}" type="datetime1">
              <a:rPr lang="en-US" smtClean="0"/>
              <a:t>11/06/2023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612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8C1E4-E507-4D9E-A114-ED87B299E011}" type="datetime1">
              <a:rPr lang="en-US" smtClean="0"/>
              <a:t>11/06/2023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37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65B05-F165-497B-B627-18E749A39DF4}" type="datetime1">
              <a:rPr lang="en-US" smtClean="0"/>
              <a:t>11/06/2023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t>‹#›</a:t>
            </a:fld>
            <a:endParaRPr lang="en-US"/>
          </a:p>
        </p:txBody>
      </p:sp>
    </p:spTree>
    <p:extLst>
      <p:ext uri="{BB962C8B-B14F-4D97-AF65-F5344CB8AC3E}">
        <p14:creationId xmlns:p14="http://schemas.microsoft.com/office/powerpoint/2010/main" val="6392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B89152D-91C9-9700-DB76-3128E71D1A98}"/>
              </a:ext>
            </a:extLst>
          </p:cNvPr>
          <p:cNvSpPr>
            <a:spLocks noGrp="1"/>
          </p:cNvSpPr>
          <p:nvPr>
            <p:ph type="ctrTitle"/>
          </p:nvPr>
        </p:nvSpPr>
        <p:spPr>
          <a:xfrm>
            <a:off x="5294220" y="745391"/>
            <a:ext cx="6291942" cy="2052522"/>
          </a:xfrm>
        </p:spPr>
        <p:txBody>
          <a:bodyPr vert="horz" lIns="91440" tIns="45720" rIns="91440" bIns="45720" rtlCol="0" anchor="b">
            <a:normAutofit/>
          </a:bodyPr>
          <a:lstStyle/>
          <a:p>
            <a:pPr algn="l"/>
            <a:r>
              <a:rPr lang="en-US" sz="4000" b="1" kern="1200" dirty="0">
                <a:solidFill>
                  <a:schemeClr val="tx1"/>
                </a:solidFill>
                <a:latin typeface="+mj-lt"/>
                <a:ea typeface="+mj-ea"/>
                <a:cs typeface="+mj-cs"/>
              </a:rPr>
              <a:t>Regional Action on Climate Change: A Vision for the CAREC Program</a:t>
            </a:r>
          </a:p>
        </p:txBody>
      </p:sp>
      <p:sp>
        <p:nvSpPr>
          <p:cNvPr id="3" name="Subtitle 2">
            <a:extLst>
              <a:ext uri="{FF2B5EF4-FFF2-40B4-BE49-F238E27FC236}">
                <a16:creationId xmlns:a16="http://schemas.microsoft.com/office/drawing/2014/main" id="{AEA51434-1A55-4B35-A662-6F446881BFF6}"/>
              </a:ext>
            </a:extLst>
          </p:cNvPr>
          <p:cNvSpPr>
            <a:spLocks noGrp="1"/>
          </p:cNvSpPr>
          <p:nvPr>
            <p:ph type="subTitle" idx="1"/>
          </p:nvPr>
        </p:nvSpPr>
        <p:spPr>
          <a:xfrm>
            <a:off x="6242750" y="3429000"/>
            <a:ext cx="4195675" cy="2913872"/>
          </a:xfrm>
        </p:spPr>
        <p:txBody>
          <a:bodyPr vert="horz" lIns="91440" tIns="45720" rIns="91440" bIns="45720" rtlCol="0" anchor="t">
            <a:normAutofit/>
          </a:bodyPr>
          <a:lstStyle/>
          <a:p>
            <a:pPr algn="l"/>
            <a:r>
              <a:rPr lang="en-US" b="1" dirty="0">
                <a:solidFill>
                  <a:schemeClr val="tx1">
                    <a:alpha val="80000"/>
                  </a:schemeClr>
                </a:solidFill>
              </a:rPr>
              <a:t>CAREC Senior Officials’ Meeting </a:t>
            </a:r>
          </a:p>
          <a:p>
            <a:pPr algn="l"/>
            <a:r>
              <a:rPr lang="en-US" b="1" dirty="0">
                <a:solidFill>
                  <a:schemeClr val="tx1">
                    <a:alpha val="80000"/>
                  </a:schemeClr>
                </a:solidFill>
              </a:rPr>
              <a:t>13-14 June 2023</a:t>
            </a:r>
          </a:p>
          <a:p>
            <a:pPr algn="l"/>
            <a:r>
              <a:rPr lang="en-US" b="1" dirty="0">
                <a:solidFill>
                  <a:schemeClr val="tx1">
                    <a:alpha val="80000"/>
                  </a:schemeClr>
                </a:solidFill>
              </a:rPr>
              <a:t>Tbilisi, Georgia</a:t>
            </a:r>
          </a:p>
          <a:p>
            <a:pPr indent="-228600" algn="l">
              <a:buFont typeface="Arial" panose="020B0604020202020204" pitchFamily="34" charset="0"/>
              <a:buChar char="•"/>
            </a:pPr>
            <a:endParaRPr lang="en-US" b="1" dirty="0">
              <a:solidFill>
                <a:schemeClr val="tx1">
                  <a:alpha val="80000"/>
                </a:schemeClr>
              </a:solidFill>
            </a:endParaRPr>
          </a:p>
        </p:txBody>
      </p:sp>
      <p:sp>
        <p:nvSpPr>
          <p:cNvPr id="21" name="Freeform: Shape 20">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3C7A22-BF98-88A8-A26D-CEE440C3BE07}"/>
              </a:ext>
            </a:extLst>
          </p:cNvPr>
          <p:cNvPicPr>
            <a:picLocks noChangeAspect="1"/>
          </p:cNvPicPr>
          <p:nvPr/>
        </p:nvPicPr>
        <p:blipFill rotWithShape="1">
          <a:blip r:embed="rId2"/>
          <a:srcRect l="28697" r="11994"/>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2" name="Picture 1">
            <a:extLst>
              <a:ext uri="{FF2B5EF4-FFF2-40B4-BE49-F238E27FC236}">
                <a16:creationId xmlns:a16="http://schemas.microsoft.com/office/drawing/2014/main" id="{D636A845-A26F-7E39-02C9-C60DDC9EC9BB}"/>
              </a:ext>
            </a:extLst>
          </p:cNvPr>
          <p:cNvPicPr/>
          <p:nvPr/>
        </p:nvPicPr>
        <p:blipFill rotWithShape="1">
          <a:blip r:embed="rId3">
            <a:extLst>
              <a:ext uri="{28A0092B-C50C-407E-A947-70E740481C1C}">
                <a14:useLocalDpi xmlns:a14="http://schemas.microsoft.com/office/drawing/2010/main" val="0"/>
              </a:ext>
            </a:extLst>
          </a:blip>
          <a:srcRect t="9980" r="2" b="2"/>
          <a:stretch/>
        </p:blipFill>
        <p:spPr bwMode="auto">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p:spPr>
      </p:pic>
      <p:grpSp>
        <p:nvGrpSpPr>
          <p:cNvPr id="25" name="Group 24">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47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5EECE6F-0135-45B3-CF3B-2C9CC87603D4}"/>
              </a:ext>
            </a:extLst>
          </p:cNvPr>
          <p:cNvSpPr>
            <a:spLocks noGrp="1"/>
          </p:cNvSpPr>
          <p:nvPr>
            <p:ph type="title"/>
          </p:nvPr>
        </p:nvSpPr>
        <p:spPr>
          <a:xfrm>
            <a:off x="6014602" y="208601"/>
            <a:ext cx="5393360" cy="1325563"/>
          </a:xfrm>
        </p:spPr>
        <p:txBody>
          <a:bodyPr>
            <a:normAutofit/>
          </a:bodyPr>
          <a:lstStyle/>
          <a:p>
            <a:r>
              <a:rPr lang="en-US" sz="2800" b="1" dirty="0"/>
              <a:t>Cooperative Climate Action in Seven Core Areas for the CAREC Region (contd.)</a:t>
            </a:r>
          </a:p>
        </p:txBody>
      </p:sp>
      <p:sp>
        <p:nvSpPr>
          <p:cNvPr id="38" name="Freeform: Shape 37">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ity with solid fill">
            <a:extLst>
              <a:ext uri="{FF2B5EF4-FFF2-40B4-BE49-F238E27FC236}">
                <a16:creationId xmlns:a16="http://schemas.microsoft.com/office/drawing/2014/main" id="{1AA924D9-5697-6D7D-B3C8-E972E28172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802"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0" name="Oval 39">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 name="Graphic 5" descr="Train with solid fill">
            <a:extLst>
              <a:ext uri="{FF2B5EF4-FFF2-40B4-BE49-F238E27FC236}">
                <a16:creationId xmlns:a16="http://schemas.microsoft.com/office/drawing/2014/main" id="{FA249AD3-65D1-CA10-4608-9047656323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1" name="Graphic 10" descr="Doctor female outline">
            <a:extLst>
              <a:ext uri="{FF2B5EF4-FFF2-40B4-BE49-F238E27FC236}">
                <a16:creationId xmlns:a16="http://schemas.microsoft.com/office/drawing/2014/main" id="{0EA29A97-6884-6D9D-33D8-FE7E1250E9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8750"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 name="Content Placeholder 2">
            <a:extLst>
              <a:ext uri="{FF2B5EF4-FFF2-40B4-BE49-F238E27FC236}">
                <a16:creationId xmlns:a16="http://schemas.microsoft.com/office/drawing/2014/main" id="{14D42D6A-6C05-BA36-799C-E0281C0484AF}"/>
              </a:ext>
            </a:extLst>
          </p:cNvPr>
          <p:cNvSpPr>
            <a:spLocks noGrp="1"/>
          </p:cNvSpPr>
          <p:nvPr>
            <p:ph idx="1"/>
          </p:nvPr>
        </p:nvSpPr>
        <p:spPr>
          <a:xfrm>
            <a:off x="6062698" y="1682457"/>
            <a:ext cx="5814500" cy="4351338"/>
          </a:xfrm>
        </p:spPr>
        <p:txBody>
          <a:bodyPr>
            <a:noAutofit/>
          </a:bodyPr>
          <a:lstStyle/>
          <a:p>
            <a:r>
              <a:rPr lang="en-US" sz="1800" b="1" dirty="0"/>
              <a:t>Transport and economic corridors: </a:t>
            </a:r>
            <a:r>
              <a:rPr lang="en-US" sz="1800" dirty="0"/>
              <a:t>reducing the carbon footprint of regional transport services (road and rail) while improving regional connectivity with climate-smart and efficient transport technologies, regulations and border crossing policies</a:t>
            </a:r>
          </a:p>
          <a:p>
            <a:r>
              <a:rPr lang="en-US" sz="1800" b="1" dirty="0"/>
              <a:t>Climate-smart cities</a:t>
            </a:r>
            <a:r>
              <a:rPr lang="en-US" sz="1800" dirty="0"/>
              <a:t>: pursuing mitigation and adaptation through more effective building standards, heating and cooling systems, mass transit, water use, pollution control, waste management and disaster resilience</a:t>
            </a:r>
          </a:p>
          <a:p>
            <a:r>
              <a:rPr lang="en-US" sz="1800" b="1" dirty="0"/>
              <a:t>Climate-linked disasters</a:t>
            </a:r>
            <a:r>
              <a:rPr lang="en-US" sz="1800" dirty="0"/>
              <a:t>: reducing human and economic loss by cooperating across borders on disaster preparedness, early warning and response</a:t>
            </a:r>
          </a:p>
          <a:p>
            <a:r>
              <a:rPr lang="en-US" sz="1800" b="1" dirty="0"/>
              <a:t>Health</a:t>
            </a:r>
            <a:r>
              <a:rPr lang="en-US" sz="1800" dirty="0"/>
              <a:t>: enhancing the effectiveness of regional health systems’ response to the health impacts of climate change by sharing of information, early warning and improved national health systems capacity for extreme weather events.</a:t>
            </a:r>
          </a:p>
          <a:p>
            <a:endParaRPr lang="en-US" sz="1800" dirty="0"/>
          </a:p>
        </p:txBody>
      </p:sp>
      <p:sp>
        <p:nvSpPr>
          <p:cNvPr id="44" name="Arc 43">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1FEB8C78-32D5-5F03-3360-BC5ECC600092}"/>
              </a:ext>
            </a:extLst>
          </p:cNvPr>
          <p:cNvSpPr>
            <a:spLocks noGrp="1"/>
          </p:cNvSpPr>
          <p:nvPr>
            <p:ph type="sldNum" sz="quarter" idx="12"/>
          </p:nvPr>
        </p:nvSpPr>
        <p:spPr>
          <a:xfrm>
            <a:off x="10312400" y="6356350"/>
            <a:ext cx="1041400" cy="365125"/>
          </a:xfrm>
        </p:spPr>
        <p:txBody>
          <a:bodyPr>
            <a:normAutofit/>
          </a:bodyPr>
          <a:lstStyle/>
          <a:p>
            <a:pPr>
              <a:spcAft>
                <a:spcPts val="600"/>
              </a:spcAft>
            </a:pPr>
            <a:fld id="{49CE47BB-7310-46D8-81F3-6ABCEF98FEF2}" type="slidenum">
              <a:rPr lang="en-US"/>
              <a:pPr>
                <a:spcAft>
                  <a:spcPts val="600"/>
                </a:spcAft>
              </a:pPr>
              <a:t>10</a:t>
            </a:fld>
            <a:endParaRPr lang="en-US"/>
          </a:p>
        </p:txBody>
      </p:sp>
    </p:spTree>
    <p:extLst>
      <p:ext uri="{BB962C8B-B14F-4D97-AF65-F5344CB8AC3E}">
        <p14:creationId xmlns:p14="http://schemas.microsoft.com/office/powerpoint/2010/main" val="428882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E0DDCF-C209-9B80-7ABA-CF820D46420D}"/>
              </a:ext>
            </a:extLst>
          </p:cNvPr>
          <p:cNvSpPr>
            <a:spLocks noGrp="1"/>
          </p:cNvSpPr>
          <p:nvPr>
            <p:ph type="title"/>
          </p:nvPr>
        </p:nvSpPr>
        <p:spPr>
          <a:xfrm>
            <a:off x="339079" y="580460"/>
            <a:ext cx="4036978" cy="3719397"/>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dirty="0">
                <a:solidFill>
                  <a:schemeClr val="bg1"/>
                </a:solidFill>
                <a:latin typeface="+mj-lt"/>
                <a:ea typeface="+mj-ea"/>
                <a:cs typeface="+mj-cs"/>
              </a:rPr>
              <a:t>Cooperative Climate Action on Cross-cutting and On-the-horizon Climate Issues</a:t>
            </a:r>
          </a:p>
        </p:txBody>
      </p:sp>
      <p:sp>
        <p:nvSpPr>
          <p:cNvPr id="2" name="Slide Number Placeholder 1">
            <a:extLst>
              <a:ext uri="{FF2B5EF4-FFF2-40B4-BE49-F238E27FC236}">
                <a16:creationId xmlns:a16="http://schemas.microsoft.com/office/drawing/2014/main" id="{A5F91FB6-7D00-9D9B-76CC-CAD724220C56}"/>
              </a:ext>
            </a:extLst>
          </p:cNvPr>
          <p:cNvSpPr>
            <a:spLocks noGrp="1"/>
          </p:cNvSpPr>
          <p:nvPr>
            <p:ph type="sldNum" sz="quarter" idx="12"/>
          </p:nvPr>
        </p:nvSpPr>
        <p:spPr>
          <a:xfrm>
            <a:off x="9679020" y="6356350"/>
            <a:ext cx="1674779" cy="365125"/>
          </a:xfrm>
        </p:spPr>
        <p:txBody>
          <a:bodyPr vert="horz" lIns="91440" tIns="45720" rIns="91440" bIns="45720" rtlCol="0" anchor="ctr">
            <a:normAutofit/>
          </a:bodyPr>
          <a:lstStyle/>
          <a:p>
            <a:pPr defTabSz="914400">
              <a:spcAft>
                <a:spcPts val="600"/>
              </a:spcAft>
            </a:pPr>
            <a:fld id="{49CE47BB-7310-46D8-81F3-6ABCEF98FEF2}" type="slidenum">
              <a:rPr lang="en-US" smtClean="0"/>
              <a:pPr defTabSz="914400">
                <a:spcAft>
                  <a:spcPts val="600"/>
                </a:spcAft>
              </a:pPr>
              <a:t>11</a:t>
            </a:fld>
            <a:endParaRPr lang="en-US"/>
          </a:p>
        </p:txBody>
      </p:sp>
      <p:graphicFrame>
        <p:nvGraphicFramePr>
          <p:cNvPr id="5" name="Table 4">
            <a:extLst>
              <a:ext uri="{FF2B5EF4-FFF2-40B4-BE49-F238E27FC236}">
                <a16:creationId xmlns:a16="http://schemas.microsoft.com/office/drawing/2014/main" id="{375635CE-9859-2058-56CC-056521315452}"/>
              </a:ext>
            </a:extLst>
          </p:cNvPr>
          <p:cNvGraphicFramePr>
            <a:graphicFrameLocks noGrp="1"/>
          </p:cNvGraphicFramePr>
          <p:nvPr>
            <p:extLst>
              <p:ext uri="{D42A27DB-BD31-4B8C-83A1-F6EECF244321}">
                <p14:modId xmlns:p14="http://schemas.microsoft.com/office/powerpoint/2010/main" val="477057294"/>
              </p:ext>
            </p:extLst>
          </p:nvPr>
        </p:nvGraphicFramePr>
        <p:xfrm>
          <a:off x="4664721" y="1839814"/>
          <a:ext cx="7188200" cy="3719397"/>
        </p:xfrm>
        <a:graphic>
          <a:graphicData uri="http://schemas.openxmlformats.org/drawingml/2006/table">
            <a:tbl>
              <a:tblPr firstRow="1" firstCol="1" bandRow="1">
                <a:tableStyleId>{69012ECD-51FC-41F1-AA8D-1B2483CD663E}</a:tableStyleId>
              </a:tblPr>
              <a:tblGrid>
                <a:gridCol w="3378765">
                  <a:extLst>
                    <a:ext uri="{9D8B030D-6E8A-4147-A177-3AD203B41FA5}">
                      <a16:colId xmlns:a16="http://schemas.microsoft.com/office/drawing/2014/main" val="1601828826"/>
                    </a:ext>
                  </a:extLst>
                </a:gridCol>
                <a:gridCol w="3809435">
                  <a:extLst>
                    <a:ext uri="{9D8B030D-6E8A-4147-A177-3AD203B41FA5}">
                      <a16:colId xmlns:a16="http://schemas.microsoft.com/office/drawing/2014/main" val="2173932654"/>
                    </a:ext>
                  </a:extLst>
                </a:gridCol>
              </a:tblGrid>
              <a:tr h="402354">
                <a:tc>
                  <a:txBody>
                    <a:bodyPr/>
                    <a:lstStyle/>
                    <a:p>
                      <a:pPr marL="0" marR="0" algn="ctr">
                        <a:spcBef>
                          <a:spcPts val="1200"/>
                        </a:spcBef>
                        <a:spcAft>
                          <a:spcPts val="600"/>
                        </a:spcAft>
                      </a:pPr>
                      <a:r>
                        <a:rPr lang="en-US" sz="2400" dirty="0">
                          <a:effectLst/>
                        </a:rPr>
                        <a:t>Cross-cutting issues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21" marR="74621" marT="0" marB="0"/>
                </a:tc>
                <a:tc>
                  <a:txBody>
                    <a:bodyPr/>
                    <a:lstStyle/>
                    <a:p>
                      <a:pPr marL="0" marR="0" algn="ctr">
                        <a:spcBef>
                          <a:spcPts val="1200"/>
                        </a:spcBef>
                        <a:spcAft>
                          <a:spcPts val="600"/>
                        </a:spcAft>
                      </a:pPr>
                      <a:r>
                        <a:rPr lang="en-US" sz="2400">
                          <a:effectLst/>
                        </a:rPr>
                        <a:t>On-the-horizon issues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21" marR="74621" marT="0" marB="0"/>
                </a:tc>
                <a:extLst>
                  <a:ext uri="{0D108BD9-81ED-4DB2-BD59-A6C34878D82A}">
                    <a16:rowId xmlns:a16="http://schemas.microsoft.com/office/drawing/2014/main" val="434984452"/>
                  </a:ext>
                </a:extLst>
              </a:tr>
              <a:tr h="3317043">
                <a:tc>
                  <a:txBody>
                    <a:bodyPr/>
                    <a:lstStyle/>
                    <a:p>
                      <a:pPr marL="0" marR="0">
                        <a:spcBef>
                          <a:spcPts val="0"/>
                        </a:spcBef>
                        <a:spcAft>
                          <a:spcPts val="0"/>
                        </a:spcAft>
                      </a:pPr>
                      <a:r>
                        <a:rPr lang="en-US" sz="2400" b="0" dirty="0">
                          <a:effectLst/>
                        </a:rPr>
                        <a:t>- Macroeconomic </a:t>
                      </a:r>
                    </a:p>
                    <a:p>
                      <a:pPr marL="0" marR="0">
                        <a:spcBef>
                          <a:spcPts val="0"/>
                        </a:spcBef>
                        <a:spcAft>
                          <a:spcPts val="0"/>
                        </a:spcAft>
                      </a:pPr>
                      <a:r>
                        <a:rPr lang="en-US" sz="2400" b="0" dirty="0">
                          <a:effectLst/>
                        </a:rPr>
                        <a:t>- Private sector </a:t>
                      </a:r>
                    </a:p>
                    <a:p>
                      <a:pPr marL="0" marR="0">
                        <a:spcBef>
                          <a:spcPts val="0"/>
                        </a:spcBef>
                        <a:spcAft>
                          <a:spcPts val="0"/>
                        </a:spcAft>
                      </a:pPr>
                      <a:r>
                        <a:rPr lang="en-US" sz="2400" b="0" dirty="0">
                          <a:effectLst/>
                        </a:rPr>
                        <a:t>- ICT/digital </a:t>
                      </a:r>
                    </a:p>
                    <a:p>
                      <a:pPr marL="0" marR="0">
                        <a:spcBef>
                          <a:spcPts val="0"/>
                        </a:spcBef>
                        <a:spcAft>
                          <a:spcPts val="0"/>
                        </a:spcAft>
                      </a:pPr>
                      <a:r>
                        <a:rPr lang="en-US" sz="2400" b="0" dirty="0">
                          <a:effectLst/>
                        </a:rPr>
                        <a:t>- </a:t>
                      </a:r>
                      <a:r>
                        <a:rPr lang="en-US" sz="2400" b="0" dirty="0" err="1">
                          <a:effectLst/>
                        </a:rPr>
                        <a:t>Hydromet</a:t>
                      </a:r>
                      <a:r>
                        <a:rPr lang="en-US" sz="2400" b="0" dirty="0">
                          <a:effectLst/>
                        </a:rPr>
                        <a:t> </a:t>
                      </a:r>
                    </a:p>
                    <a:p>
                      <a:pPr marL="0" marR="0">
                        <a:spcBef>
                          <a:spcPts val="0"/>
                        </a:spcBef>
                        <a:spcAft>
                          <a:spcPts val="0"/>
                        </a:spcAft>
                      </a:pPr>
                      <a:r>
                        <a:rPr lang="en-US" sz="2400" b="0" dirty="0">
                          <a:effectLst/>
                        </a:rPr>
                        <a:t>- Institutional capacity</a:t>
                      </a:r>
                    </a:p>
                    <a:p>
                      <a:pPr marL="0" marR="0">
                        <a:spcBef>
                          <a:spcPts val="0"/>
                        </a:spcBef>
                        <a:spcAft>
                          <a:spcPts val="0"/>
                        </a:spcAft>
                      </a:pPr>
                      <a:r>
                        <a:rPr lang="en-US" sz="2400" b="0" dirty="0">
                          <a:effectLst/>
                        </a:rPr>
                        <a:t>- Costs and benefits </a:t>
                      </a:r>
                    </a:p>
                    <a:p>
                      <a:pPr marL="0" marR="0">
                        <a:spcBef>
                          <a:spcPts val="0"/>
                        </a:spcBef>
                        <a:spcAft>
                          <a:spcPts val="0"/>
                        </a:spcAft>
                      </a:pPr>
                      <a:r>
                        <a:rPr lang="en-US" sz="2400" b="0" dirty="0">
                          <a:effectLst/>
                        </a:rPr>
                        <a:t>- Just transition</a:t>
                      </a:r>
                    </a:p>
                    <a:p>
                      <a:pPr marL="0" marR="0">
                        <a:spcBef>
                          <a:spcPts val="0"/>
                        </a:spcBef>
                        <a:spcAft>
                          <a:spcPts val="0"/>
                        </a:spcAft>
                      </a:pPr>
                      <a:r>
                        <a:rPr lang="en-US" sz="2400" b="0" dirty="0">
                          <a:effectLst/>
                        </a:rPr>
                        <a:t>- Gender</a:t>
                      </a:r>
                    </a:p>
                    <a:p>
                      <a:pPr marL="0" marR="0">
                        <a:spcBef>
                          <a:spcPts val="0"/>
                        </a:spcBef>
                        <a:spcAft>
                          <a:spcPts val="0"/>
                        </a:spcAft>
                      </a:pPr>
                      <a:r>
                        <a:rPr lang="en-US" sz="2400" b="0" dirty="0">
                          <a:effectLst/>
                        </a:rPr>
                        <a:t>- </a:t>
                      </a:r>
                      <a:r>
                        <a:rPr lang="en-US" sz="2400" b="0" dirty="0" err="1">
                          <a:effectLst/>
                        </a:rPr>
                        <a:t>Communic</a:t>
                      </a:r>
                      <a:r>
                        <a:rPr lang="en-US" sz="2400" b="0" dirty="0">
                          <a:effectLst/>
                        </a:rPr>
                        <a:t>./advocacy</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21" marR="74621" marT="0" marB="0"/>
                </a:tc>
                <a:tc>
                  <a:txBody>
                    <a:bodyPr/>
                    <a:lstStyle/>
                    <a:p>
                      <a:pPr marL="0" marR="0" indent="0">
                        <a:spcBef>
                          <a:spcPts val="0"/>
                        </a:spcBef>
                        <a:spcAft>
                          <a:spcPts val="0"/>
                        </a:spcAft>
                        <a:buFontTx/>
                        <a:buNone/>
                      </a:pPr>
                      <a:r>
                        <a:rPr lang="en-US" sz="2400" dirty="0">
                          <a:effectLst/>
                        </a:rPr>
                        <a:t>- On the horizon energy issues </a:t>
                      </a:r>
                    </a:p>
                    <a:p>
                      <a:pPr marL="0" marR="0" indent="0">
                        <a:spcBef>
                          <a:spcPts val="0"/>
                        </a:spcBef>
                        <a:spcAft>
                          <a:spcPts val="0"/>
                        </a:spcAft>
                        <a:buFontTx/>
                        <a:buNone/>
                      </a:pPr>
                      <a:r>
                        <a:rPr lang="en-US" sz="2400" dirty="0">
                          <a:effectLst/>
                        </a:rPr>
                        <a:t>- Artificial intelligence (AI) </a:t>
                      </a:r>
                    </a:p>
                    <a:p>
                      <a:pPr marL="0" marR="0" indent="0">
                        <a:spcBef>
                          <a:spcPts val="0"/>
                        </a:spcBef>
                        <a:spcAft>
                          <a:spcPts val="0"/>
                        </a:spcAft>
                        <a:buFontTx/>
                        <a:buNone/>
                      </a:pPr>
                      <a:r>
                        <a:rPr lang="en-US" sz="2400" dirty="0">
                          <a:effectLst/>
                        </a:rPr>
                        <a:t>- Technology transfer and S-S Cooperation </a:t>
                      </a:r>
                    </a:p>
                    <a:p>
                      <a:pPr marL="0" marR="0" indent="0">
                        <a:spcBef>
                          <a:spcPts val="0"/>
                        </a:spcBef>
                        <a:spcAft>
                          <a:spcPts val="0"/>
                        </a:spcAft>
                        <a:buFont typeface="Arial" panose="020B0604020202020204" pitchFamily="34" charset="0"/>
                        <a:buNone/>
                      </a:pPr>
                      <a:r>
                        <a:rPr lang="en-US" sz="2400" dirty="0">
                          <a:effectLst/>
                        </a:rPr>
                        <a:t>- Migration </a:t>
                      </a:r>
                    </a:p>
                    <a:p>
                      <a:pPr marL="0" marR="0" indent="0">
                        <a:spcBef>
                          <a:spcPts val="0"/>
                        </a:spcBef>
                        <a:spcAft>
                          <a:spcPts val="0"/>
                        </a:spcAft>
                        <a:buFont typeface="Arial" panose="020B0604020202020204" pitchFamily="34" charset="0"/>
                        <a:buNone/>
                      </a:pPr>
                      <a:r>
                        <a:rPr lang="en-US" sz="2400" dirty="0">
                          <a:effectLst/>
                        </a:rPr>
                        <a:t>- New concepts</a:t>
                      </a:r>
                    </a:p>
                    <a:p>
                      <a:pPr marL="0" marR="0" indent="0">
                        <a:spcBef>
                          <a:spcPts val="0"/>
                        </a:spcBef>
                        <a:spcAft>
                          <a:spcPts val="0"/>
                        </a:spcAft>
                        <a:buFont typeface="Arial" panose="020B0604020202020204" pitchFamily="34" charset="0"/>
                        <a:buNone/>
                      </a:pPr>
                      <a:r>
                        <a:rPr lang="en-US" sz="2400" dirty="0">
                          <a:effectLst/>
                        </a:rPr>
                        <a:t>- Research/data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21" marR="74621" marT="0" marB="0"/>
                </a:tc>
                <a:extLst>
                  <a:ext uri="{0D108BD9-81ED-4DB2-BD59-A6C34878D82A}">
                    <a16:rowId xmlns:a16="http://schemas.microsoft.com/office/drawing/2014/main" val="1977879789"/>
                  </a:ext>
                </a:extLst>
              </a:tr>
            </a:tbl>
          </a:graphicData>
        </a:graphic>
      </p:graphicFrame>
    </p:spTree>
    <p:extLst>
      <p:ext uri="{BB962C8B-B14F-4D97-AF65-F5344CB8AC3E}">
        <p14:creationId xmlns:p14="http://schemas.microsoft.com/office/powerpoint/2010/main" val="259521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AC92388-E457-66C9-FB90-3B8C517FAFB4}"/>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91" name="Rectangle 8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700B4E-EEAA-1D04-2CE5-43A5A33720DE}"/>
              </a:ext>
            </a:extLst>
          </p:cNvPr>
          <p:cNvSpPr>
            <a:spLocks noGrp="1"/>
          </p:cNvSpPr>
          <p:nvPr>
            <p:ph type="title"/>
          </p:nvPr>
        </p:nvSpPr>
        <p:spPr>
          <a:xfrm>
            <a:off x="119742" y="234496"/>
            <a:ext cx="10515600" cy="1325563"/>
          </a:xfrm>
        </p:spPr>
        <p:txBody>
          <a:bodyPr>
            <a:normAutofit/>
          </a:bodyPr>
          <a:lstStyle/>
          <a:p>
            <a:r>
              <a:rPr lang="en-US" b="1" dirty="0"/>
              <a:t>How CAREC will address climate change issues</a:t>
            </a:r>
          </a:p>
        </p:txBody>
      </p:sp>
      <p:sp>
        <p:nvSpPr>
          <p:cNvPr id="2" name="Slide Number Placeholder 1">
            <a:extLst>
              <a:ext uri="{FF2B5EF4-FFF2-40B4-BE49-F238E27FC236}">
                <a16:creationId xmlns:a16="http://schemas.microsoft.com/office/drawing/2014/main" id="{483CB5DA-7AFF-5512-563A-3BC7AB20BFB9}"/>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pPr>
                <a:spcAft>
                  <a:spcPts val="600"/>
                </a:spcAft>
              </a:pPr>
              <a:t>12</a:t>
            </a:fld>
            <a:endParaRPr lang="en-US"/>
          </a:p>
        </p:txBody>
      </p:sp>
      <p:graphicFrame>
        <p:nvGraphicFramePr>
          <p:cNvPr id="14" name="Content Placeholder 2">
            <a:extLst>
              <a:ext uri="{FF2B5EF4-FFF2-40B4-BE49-F238E27FC236}">
                <a16:creationId xmlns:a16="http://schemas.microsoft.com/office/drawing/2014/main" id="{EA7A2955-C67F-E162-EEBE-26996CCE7E14}"/>
              </a:ext>
            </a:extLst>
          </p:cNvPr>
          <p:cNvGraphicFramePr>
            <a:graphicFrameLocks noGrp="1"/>
          </p:cNvGraphicFramePr>
          <p:nvPr>
            <p:ph idx="1"/>
            <p:extLst>
              <p:ext uri="{D42A27DB-BD31-4B8C-83A1-F6EECF244321}">
                <p14:modId xmlns:p14="http://schemas.microsoft.com/office/powerpoint/2010/main" val="224412583"/>
              </p:ext>
            </p:extLst>
          </p:nvPr>
        </p:nvGraphicFramePr>
        <p:xfrm>
          <a:off x="108858" y="1338944"/>
          <a:ext cx="11963400" cy="551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78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71A0AD-4FA1-05D4-C15A-13C981D827F9}"/>
              </a:ext>
            </a:extLst>
          </p:cNvPr>
          <p:cNvPicPr>
            <a:picLocks noChangeAspect="1"/>
          </p:cNvPicPr>
          <p:nvPr/>
        </p:nvPicPr>
        <p:blipFill rotWithShape="1">
          <a:blip r:embed="rId2">
            <a:duotone>
              <a:schemeClr val="bg2">
                <a:shade val="45000"/>
                <a:satMod val="135000"/>
              </a:schemeClr>
              <a:prstClr val="white"/>
            </a:duotone>
          </a:blip>
          <a:srcRect t="2039" r="3566" b="1526"/>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0D8C58-9C60-D06B-C45D-7A3CB3A1592A}"/>
              </a:ext>
            </a:extLst>
          </p:cNvPr>
          <p:cNvSpPr>
            <a:spLocks noGrp="1"/>
          </p:cNvSpPr>
          <p:nvPr>
            <p:ph type="title"/>
          </p:nvPr>
        </p:nvSpPr>
        <p:spPr>
          <a:xfrm>
            <a:off x="272144" y="501307"/>
            <a:ext cx="10515600" cy="1325563"/>
          </a:xfrm>
        </p:spPr>
        <p:txBody>
          <a:bodyPr>
            <a:normAutofit/>
          </a:bodyPr>
          <a:lstStyle/>
          <a:p>
            <a:r>
              <a:rPr lang="en-US" sz="3400" b="1" dirty="0"/>
              <a:t>Special climate policy issues to be further explored during preparation of the Vision Statement and beyond</a:t>
            </a:r>
          </a:p>
        </p:txBody>
      </p:sp>
      <p:sp>
        <p:nvSpPr>
          <p:cNvPr id="2" name="Slide Number Placeholder 1">
            <a:extLst>
              <a:ext uri="{FF2B5EF4-FFF2-40B4-BE49-F238E27FC236}">
                <a16:creationId xmlns:a16="http://schemas.microsoft.com/office/drawing/2014/main" id="{C1EE6A21-DE11-85C1-A8B2-16208FF8E167}"/>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13</a:t>
            </a:fld>
            <a:endParaRPr lang="en-US"/>
          </a:p>
        </p:txBody>
      </p:sp>
      <p:graphicFrame>
        <p:nvGraphicFramePr>
          <p:cNvPr id="14" name="Content Placeholder 2">
            <a:extLst>
              <a:ext uri="{FF2B5EF4-FFF2-40B4-BE49-F238E27FC236}">
                <a16:creationId xmlns:a16="http://schemas.microsoft.com/office/drawing/2014/main" id="{23EEFDFB-EE4A-70A1-5BD5-0071B67F8D75}"/>
              </a:ext>
            </a:extLst>
          </p:cNvPr>
          <p:cNvGraphicFramePr>
            <a:graphicFrameLocks noGrp="1"/>
          </p:cNvGraphicFramePr>
          <p:nvPr>
            <p:ph idx="1"/>
            <p:extLst>
              <p:ext uri="{D42A27DB-BD31-4B8C-83A1-F6EECF244321}">
                <p14:modId xmlns:p14="http://schemas.microsoft.com/office/powerpoint/2010/main" val="1032105932"/>
              </p:ext>
            </p:extLst>
          </p:nvPr>
        </p:nvGraphicFramePr>
        <p:xfrm>
          <a:off x="353786" y="1300614"/>
          <a:ext cx="11484428" cy="4668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21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179086-D995-1B0B-448E-A233808E539B}"/>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D50337C-46A4-8692-0BCF-E1E1B5D2230E}"/>
              </a:ext>
            </a:extLst>
          </p:cNvPr>
          <p:cNvSpPr>
            <a:spLocks noGrp="1"/>
          </p:cNvSpPr>
          <p:nvPr>
            <p:ph type="title"/>
          </p:nvPr>
        </p:nvSpPr>
        <p:spPr>
          <a:xfrm>
            <a:off x="838200" y="365125"/>
            <a:ext cx="10515600" cy="1325563"/>
          </a:xfrm>
        </p:spPr>
        <p:txBody>
          <a:bodyPr>
            <a:normAutofit/>
          </a:bodyPr>
          <a:lstStyle/>
          <a:p>
            <a:r>
              <a:rPr lang="en-US" sz="3400"/>
              <a:t>Special climate policy issues to be further explored during preparation of the Vision Statement and beyond (contd.)</a:t>
            </a:r>
          </a:p>
        </p:txBody>
      </p:sp>
      <p:sp>
        <p:nvSpPr>
          <p:cNvPr id="2" name="Slide Number Placeholder 1">
            <a:extLst>
              <a:ext uri="{FF2B5EF4-FFF2-40B4-BE49-F238E27FC236}">
                <a16:creationId xmlns:a16="http://schemas.microsoft.com/office/drawing/2014/main" id="{751D46EF-FED7-0AF9-0404-FDBE9EC76464}"/>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14</a:t>
            </a:fld>
            <a:endParaRPr lang="en-US"/>
          </a:p>
        </p:txBody>
      </p:sp>
      <p:graphicFrame>
        <p:nvGraphicFramePr>
          <p:cNvPr id="14" name="Content Placeholder 2">
            <a:extLst>
              <a:ext uri="{FF2B5EF4-FFF2-40B4-BE49-F238E27FC236}">
                <a16:creationId xmlns:a16="http://schemas.microsoft.com/office/drawing/2014/main" id="{CE044C92-4A5C-93F9-6E39-1F4EB88789DA}"/>
              </a:ext>
            </a:extLst>
          </p:cNvPr>
          <p:cNvGraphicFramePr>
            <a:graphicFrameLocks noGrp="1"/>
          </p:cNvGraphicFramePr>
          <p:nvPr>
            <p:ph idx="1"/>
            <p:extLst>
              <p:ext uri="{D42A27DB-BD31-4B8C-83A1-F6EECF244321}">
                <p14:modId xmlns:p14="http://schemas.microsoft.com/office/powerpoint/2010/main" val="3781814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31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52E1A9-F78D-0E9D-EFBE-9204C06E71D7}"/>
              </a:ext>
            </a:extLst>
          </p:cNvPr>
          <p:cNvPicPr>
            <a:picLocks noChangeAspect="1"/>
          </p:cNvPicPr>
          <p:nvPr/>
        </p:nvPicPr>
        <p:blipFill rotWithShape="1">
          <a:blip r:embed="rId2">
            <a:duotone>
              <a:schemeClr val="bg2">
                <a:shade val="45000"/>
                <a:satMod val="135000"/>
              </a:schemeClr>
              <a:prstClr val="white"/>
            </a:duotone>
          </a:blip>
          <a:srcRect t="14122"/>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D0AF712-D50E-04F1-1171-793CD38EE3AE}"/>
              </a:ext>
            </a:extLst>
          </p:cNvPr>
          <p:cNvSpPr>
            <a:spLocks noGrp="1"/>
          </p:cNvSpPr>
          <p:nvPr>
            <p:ph type="title"/>
          </p:nvPr>
        </p:nvSpPr>
        <p:spPr>
          <a:xfrm>
            <a:off x="304790" y="142421"/>
            <a:ext cx="11168764" cy="1024615"/>
          </a:xfrm>
        </p:spPr>
        <p:txBody>
          <a:bodyPr>
            <a:normAutofit/>
          </a:bodyPr>
          <a:lstStyle/>
          <a:p>
            <a:r>
              <a:rPr lang="en-US" b="1" dirty="0"/>
              <a:t>Preparation and consultation process &amp; timeline</a:t>
            </a:r>
          </a:p>
        </p:txBody>
      </p:sp>
      <p:sp>
        <p:nvSpPr>
          <p:cNvPr id="2" name="Slide Number Placeholder 1">
            <a:extLst>
              <a:ext uri="{FF2B5EF4-FFF2-40B4-BE49-F238E27FC236}">
                <a16:creationId xmlns:a16="http://schemas.microsoft.com/office/drawing/2014/main" id="{02CD3CF0-E4AB-50F4-AF0E-445DC3F34B60}"/>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15</a:t>
            </a:fld>
            <a:endParaRPr lang="en-US" dirty="0"/>
          </a:p>
        </p:txBody>
      </p:sp>
      <p:graphicFrame>
        <p:nvGraphicFramePr>
          <p:cNvPr id="14" name="Content Placeholder 2">
            <a:extLst>
              <a:ext uri="{FF2B5EF4-FFF2-40B4-BE49-F238E27FC236}">
                <a16:creationId xmlns:a16="http://schemas.microsoft.com/office/drawing/2014/main" id="{2F06D100-A54A-C8B7-A021-D1C54B510E18}"/>
              </a:ext>
            </a:extLst>
          </p:cNvPr>
          <p:cNvGraphicFramePr>
            <a:graphicFrameLocks noGrp="1"/>
          </p:cNvGraphicFramePr>
          <p:nvPr>
            <p:ph idx="1"/>
            <p:extLst>
              <p:ext uri="{D42A27DB-BD31-4B8C-83A1-F6EECF244321}">
                <p14:modId xmlns:p14="http://schemas.microsoft.com/office/powerpoint/2010/main" val="2923152331"/>
              </p:ext>
            </p:extLst>
          </p:nvPr>
        </p:nvGraphicFramePr>
        <p:xfrm>
          <a:off x="304790" y="1167036"/>
          <a:ext cx="11647714" cy="539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1869590-ED41-C49E-2066-D4318D35D2AC}"/>
              </a:ext>
            </a:extLst>
          </p:cNvPr>
          <p:cNvSpPr>
            <a:spLocks noGrp="1"/>
          </p:cNvSpPr>
          <p:nvPr>
            <p:ph type="title"/>
          </p:nvPr>
        </p:nvSpPr>
        <p:spPr>
          <a:xfrm>
            <a:off x="4654296" y="329184"/>
            <a:ext cx="6894576" cy="1783080"/>
          </a:xfrm>
        </p:spPr>
        <p:txBody>
          <a:bodyPr anchor="b">
            <a:normAutofit/>
          </a:bodyPr>
          <a:lstStyle/>
          <a:p>
            <a:r>
              <a:rPr lang="en-US" sz="5400"/>
              <a:t>Today’s Presentation</a:t>
            </a:r>
            <a:endParaRPr lang="en-US" sz="5400" dirty="0"/>
          </a:p>
        </p:txBody>
      </p:sp>
      <p:pic>
        <p:nvPicPr>
          <p:cNvPr id="16" name="Picture 13" descr="Plant growing in a concrete crack">
            <a:extLst>
              <a:ext uri="{FF2B5EF4-FFF2-40B4-BE49-F238E27FC236}">
                <a16:creationId xmlns:a16="http://schemas.microsoft.com/office/drawing/2014/main" id="{553B08B6-6CA7-A0F1-718E-4C1B95E5C113}"/>
              </a:ext>
            </a:extLst>
          </p:cNvPr>
          <p:cNvPicPr>
            <a:picLocks noChangeAspect="1"/>
          </p:cNvPicPr>
          <p:nvPr/>
        </p:nvPicPr>
        <p:blipFill rotWithShape="1">
          <a:blip r:embed="rId2"/>
          <a:srcRect l="20961" r="3959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71D0319-07D7-FFF2-D8A7-810ABBDA7CBF}"/>
              </a:ext>
            </a:extLst>
          </p:cNvPr>
          <p:cNvSpPr>
            <a:spLocks noGrp="1"/>
          </p:cNvSpPr>
          <p:nvPr>
            <p:ph idx="1"/>
          </p:nvPr>
        </p:nvSpPr>
        <p:spPr>
          <a:xfrm>
            <a:off x="4654296" y="2706624"/>
            <a:ext cx="6894576" cy="3483864"/>
          </a:xfrm>
        </p:spPr>
        <p:txBody>
          <a:bodyPr>
            <a:normAutofit fontScale="92500" lnSpcReduction="10000"/>
          </a:bodyPr>
          <a:lstStyle/>
          <a:p>
            <a:pPr>
              <a:spcBef>
                <a:spcPts val="1600"/>
              </a:spcBef>
            </a:pPr>
            <a:r>
              <a:rPr lang="en-US" sz="2400" dirty="0"/>
              <a:t>Introduction (slide 3)</a:t>
            </a:r>
          </a:p>
          <a:p>
            <a:pPr>
              <a:spcBef>
                <a:spcPts val="1600"/>
              </a:spcBef>
            </a:pPr>
            <a:endParaRPr lang="en-US" sz="2400" dirty="0"/>
          </a:p>
          <a:p>
            <a:pPr>
              <a:spcBef>
                <a:spcPts val="1600"/>
              </a:spcBef>
            </a:pPr>
            <a:r>
              <a:rPr lang="en-US" sz="2400" dirty="0"/>
              <a:t>Outline of CAREC Climate Change Vision (slides 4-12)</a:t>
            </a:r>
          </a:p>
          <a:p>
            <a:pPr>
              <a:spcBef>
                <a:spcPts val="1600"/>
              </a:spcBef>
            </a:pPr>
            <a:endParaRPr lang="en-US" sz="2400" dirty="0"/>
          </a:p>
          <a:p>
            <a:pPr>
              <a:spcBef>
                <a:spcPts val="1600"/>
              </a:spcBef>
            </a:pPr>
            <a:r>
              <a:rPr lang="en-US" sz="2400" dirty="0"/>
              <a:t>Special climate issues to be further explored during preparation (slide 13)</a:t>
            </a:r>
          </a:p>
          <a:p>
            <a:pPr>
              <a:spcBef>
                <a:spcPts val="1600"/>
              </a:spcBef>
            </a:pPr>
            <a:endParaRPr lang="en-US" sz="2400" dirty="0"/>
          </a:p>
          <a:p>
            <a:pPr>
              <a:spcBef>
                <a:spcPts val="1600"/>
              </a:spcBef>
            </a:pPr>
            <a:r>
              <a:rPr lang="en-US" sz="2400" dirty="0"/>
              <a:t>Preparation timeline and consultation process (slide 14)</a:t>
            </a:r>
          </a:p>
        </p:txBody>
      </p:sp>
      <p:sp>
        <p:nvSpPr>
          <p:cNvPr id="2" name="Slide Number Placeholder 1">
            <a:extLst>
              <a:ext uri="{FF2B5EF4-FFF2-40B4-BE49-F238E27FC236}">
                <a16:creationId xmlns:a16="http://schemas.microsoft.com/office/drawing/2014/main" id="{7514BFE7-7FD8-1953-2B78-4077F39E7958}"/>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2</a:t>
            </a:fld>
            <a:endParaRPr lang="en-US"/>
          </a:p>
        </p:txBody>
      </p:sp>
    </p:spTree>
    <p:extLst>
      <p:ext uri="{BB962C8B-B14F-4D97-AF65-F5344CB8AC3E}">
        <p14:creationId xmlns:p14="http://schemas.microsoft.com/office/powerpoint/2010/main" val="327077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8F817-5F5B-B80A-4721-F56E1BB17AE6}"/>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Introduction</a:t>
            </a: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D3C4E0C-2F30-F1AA-0331-43927238A234}"/>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3</a:t>
            </a:fld>
            <a:endParaRPr lang="en-US">
              <a:solidFill>
                <a:srgbClr val="FFFFFF"/>
              </a:solidFill>
            </a:endParaRPr>
          </a:p>
        </p:txBody>
      </p:sp>
      <p:graphicFrame>
        <p:nvGraphicFramePr>
          <p:cNvPr id="13" name="Content Placeholder 2">
            <a:extLst>
              <a:ext uri="{FF2B5EF4-FFF2-40B4-BE49-F238E27FC236}">
                <a16:creationId xmlns:a16="http://schemas.microsoft.com/office/drawing/2014/main" id="{E348D363-896F-6B1A-0BA2-B3D1D6C673DD}"/>
              </a:ext>
            </a:extLst>
          </p:cNvPr>
          <p:cNvGraphicFramePr>
            <a:graphicFrameLocks noGrp="1"/>
          </p:cNvGraphicFramePr>
          <p:nvPr>
            <p:ph idx="1"/>
            <p:extLst>
              <p:ext uri="{D42A27DB-BD31-4B8C-83A1-F6EECF244321}">
                <p14:modId xmlns:p14="http://schemas.microsoft.com/office/powerpoint/2010/main" val="3903627272"/>
              </p:ext>
            </p:extLst>
          </p:nvPr>
        </p:nvGraphicFramePr>
        <p:xfrm>
          <a:off x="0" y="1796491"/>
          <a:ext cx="11811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15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4E012F1-D9B5-4B42-41CA-44131937B162}"/>
              </a:ext>
            </a:extLst>
          </p:cNvPr>
          <p:cNvSpPr>
            <a:spLocks noGrp="1"/>
          </p:cNvSpPr>
          <p:nvPr>
            <p:ph type="title"/>
          </p:nvPr>
        </p:nvSpPr>
        <p:spPr>
          <a:xfrm>
            <a:off x="838200" y="365125"/>
            <a:ext cx="10515600" cy="1325563"/>
          </a:xfrm>
        </p:spPr>
        <p:txBody>
          <a:bodyPr>
            <a:normAutofit/>
          </a:bodyPr>
          <a:lstStyle/>
          <a:p>
            <a:r>
              <a:rPr lang="en-US" dirty="0"/>
              <a:t>Outline of CAREC Climate Change Vision</a:t>
            </a:r>
          </a:p>
        </p:txBody>
      </p:sp>
      <p:pic>
        <p:nvPicPr>
          <p:cNvPr id="14" name="Picture 13">
            <a:extLst>
              <a:ext uri="{FF2B5EF4-FFF2-40B4-BE49-F238E27FC236}">
                <a16:creationId xmlns:a16="http://schemas.microsoft.com/office/drawing/2014/main" id="{87E2A9BE-1599-F6B6-1B09-5004B80A9D76}"/>
              </a:ext>
            </a:extLst>
          </p:cNvPr>
          <p:cNvPicPr>
            <a:picLocks noChangeAspect="1"/>
          </p:cNvPicPr>
          <p:nvPr/>
        </p:nvPicPr>
        <p:blipFill rotWithShape="1">
          <a:blip r:embed="rId2"/>
          <a:srcRect l="9577" r="25923"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a:extLst>
              <a:ext uri="{FF2B5EF4-FFF2-40B4-BE49-F238E27FC236}">
                <a16:creationId xmlns:a16="http://schemas.microsoft.com/office/drawing/2014/main" id="{50CB9BD4-8160-46C6-02FC-7CD7A10C383E}"/>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4</a:t>
            </a:fld>
            <a:endParaRPr lang="en-US"/>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0D0C3281-0AFB-9E1E-BDE2-DCDB702E9B1C}"/>
              </a:ext>
            </a:extLst>
          </p:cNvPr>
          <p:cNvGraphicFramePr>
            <a:graphicFrameLocks noGrp="1"/>
          </p:cNvGraphicFramePr>
          <p:nvPr>
            <p:ph idx="1"/>
            <p:extLst>
              <p:ext uri="{D42A27DB-BD31-4B8C-83A1-F6EECF244321}">
                <p14:modId xmlns:p14="http://schemas.microsoft.com/office/powerpoint/2010/main" val="4130758128"/>
              </p:ext>
            </p:extLst>
          </p:nvPr>
        </p:nvGraphicFramePr>
        <p:xfrm>
          <a:off x="838200" y="1825624"/>
          <a:ext cx="5725886"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29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93EFFC-245A-9EE0-AEA7-56DB717B3922}"/>
              </a:ext>
            </a:extLst>
          </p:cNvPr>
          <p:cNvPicPr>
            <a:picLocks noChangeAspect="1"/>
          </p:cNvPicPr>
          <p:nvPr/>
        </p:nvPicPr>
        <p:blipFill rotWithShape="1">
          <a:blip r:embed="rId2"/>
          <a:srcRect l="12538" r="15554" b="1"/>
          <a:stretch/>
        </p:blipFill>
        <p:spPr>
          <a:xfrm>
            <a:off x="2471059" y="10"/>
            <a:ext cx="9669642" cy="6857990"/>
          </a:xfrm>
          <a:prstGeom prst="rect">
            <a:avLst/>
          </a:prstGeom>
        </p:spPr>
      </p:pic>
      <p:sp>
        <p:nvSpPr>
          <p:cNvPr id="24"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1960A4A-60E9-6232-549E-8FD3125DDABD}"/>
              </a:ext>
            </a:extLst>
          </p:cNvPr>
          <p:cNvSpPr>
            <a:spLocks noGrp="1"/>
          </p:cNvSpPr>
          <p:nvPr>
            <p:ph type="title"/>
          </p:nvPr>
        </p:nvSpPr>
        <p:spPr>
          <a:xfrm>
            <a:off x="838199" y="136525"/>
            <a:ext cx="7878206" cy="1899912"/>
          </a:xfrm>
        </p:spPr>
        <p:txBody>
          <a:bodyPr>
            <a:normAutofit/>
          </a:bodyPr>
          <a:lstStyle/>
          <a:p>
            <a:r>
              <a:rPr lang="en-US" sz="3700" dirty="0"/>
              <a:t>Climate Change in the CAREC Region: </a:t>
            </a:r>
            <a:br>
              <a:rPr lang="en-US" sz="3700" dirty="0"/>
            </a:br>
            <a:r>
              <a:rPr lang="en-US" sz="3700" dirty="0"/>
              <a:t>The Context</a:t>
            </a:r>
          </a:p>
        </p:txBody>
      </p:sp>
      <p:sp>
        <p:nvSpPr>
          <p:cNvPr id="5" name="Content Placeholder 2">
            <a:extLst>
              <a:ext uri="{FF2B5EF4-FFF2-40B4-BE49-F238E27FC236}">
                <a16:creationId xmlns:a16="http://schemas.microsoft.com/office/drawing/2014/main" id="{6ABA8C1A-4502-E48F-E1B5-ECAE4B2E47F0}"/>
              </a:ext>
            </a:extLst>
          </p:cNvPr>
          <p:cNvSpPr>
            <a:spLocks noGrp="1"/>
          </p:cNvSpPr>
          <p:nvPr>
            <p:ph idx="1"/>
          </p:nvPr>
        </p:nvSpPr>
        <p:spPr>
          <a:xfrm>
            <a:off x="838199" y="2265036"/>
            <a:ext cx="9797144" cy="4091313"/>
          </a:xfrm>
          <a:solidFill>
            <a:schemeClr val="bg1">
              <a:alpha val="62000"/>
            </a:schemeClr>
          </a:solidFill>
        </p:spPr>
        <p:txBody>
          <a:bodyPr>
            <a:normAutofit fontScale="92500" lnSpcReduction="20000"/>
          </a:bodyPr>
          <a:lstStyle/>
          <a:p>
            <a:pPr>
              <a:spcBef>
                <a:spcPts val="0"/>
              </a:spcBef>
              <a:spcAft>
                <a:spcPts val="600"/>
              </a:spcAft>
            </a:pPr>
            <a:r>
              <a:rPr lang="en-US" dirty="0"/>
              <a:t>Climate change: the defining challenge for global development during the 21</a:t>
            </a:r>
            <a:r>
              <a:rPr lang="en-US" baseline="30000" dirty="0"/>
              <a:t>st</a:t>
            </a:r>
            <a:r>
              <a:rPr lang="en-US" dirty="0"/>
              <a:t> Century; actions at global, regional and national levels</a:t>
            </a:r>
            <a:r>
              <a:rPr lang="en-US" dirty="0">
                <a:effectLst/>
              </a:rPr>
              <a:t> </a:t>
            </a:r>
          </a:p>
          <a:p>
            <a:pPr>
              <a:spcBef>
                <a:spcPts val="0"/>
              </a:spcBef>
            </a:pPr>
            <a:r>
              <a:rPr lang="en-US" dirty="0"/>
              <a:t>The CAREC region: </a:t>
            </a:r>
          </a:p>
          <a:p>
            <a:pPr lvl="1">
              <a:spcBef>
                <a:spcPts val="0"/>
              </a:spcBef>
              <a:spcAft>
                <a:spcPts val="600"/>
              </a:spcAft>
            </a:pPr>
            <a:r>
              <a:rPr lang="en-US" sz="2800" dirty="0"/>
              <a:t>contributes to carbon emissions with above-average carbon intensity and has significant untapped renewable energy resources</a:t>
            </a:r>
          </a:p>
          <a:p>
            <a:pPr lvl="1">
              <a:spcBef>
                <a:spcPts val="0"/>
              </a:spcBef>
              <a:spcAft>
                <a:spcPts val="600"/>
              </a:spcAft>
            </a:pPr>
            <a:r>
              <a:rPr lang="en-US" sz="2800" dirty="0"/>
              <a:t>has experienced and will continue to face strong climate change, with above average increases in temperature, highly variable precipitation, heat waves, droughts and floods</a:t>
            </a:r>
          </a:p>
          <a:p>
            <a:pPr lvl="1">
              <a:spcBef>
                <a:spcPts val="0"/>
              </a:spcBef>
              <a:spcAft>
                <a:spcPts val="600"/>
              </a:spcAft>
            </a:pPr>
            <a:r>
              <a:rPr lang="en-US" sz="2800" dirty="0"/>
              <a:t>will see secondary impacts with melting glaciers, rise in water scarcity, loss of biodiversity, reduced soil quality and agricultural productivity, negative health impacts, and climate-related disasters</a:t>
            </a:r>
          </a:p>
          <a:p>
            <a:pPr marL="457200" lvl="1" indent="0">
              <a:spcBef>
                <a:spcPts val="0"/>
              </a:spcBef>
              <a:spcAft>
                <a:spcPts val="600"/>
              </a:spcAft>
              <a:buNone/>
            </a:pPr>
            <a:endParaRPr lang="en-US" sz="2800" dirty="0"/>
          </a:p>
          <a:p>
            <a:pPr lvl="1">
              <a:spcBef>
                <a:spcPts val="0"/>
              </a:spcBef>
              <a:spcAft>
                <a:spcPts val="600"/>
              </a:spcAft>
            </a:pPr>
            <a:endParaRPr lang="en-US" sz="2800" dirty="0"/>
          </a:p>
          <a:p>
            <a:pPr>
              <a:spcAft>
                <a:spcPts val="1200"/>
              </a:spcAft>
            </a:pPr>
            <a:endParaRPr lang="en-US" dirty="0"/>
          </a:p>
          <a:p>
            <a:endParaRPr lang="en-US" dirty="0"/>
          </a:p>
        </p:txBody>
      </p:sp>
      <p:sp>
        <p:nvSpPr>
          <p:cNvPr id="2" name="Slide Number Placeholder 1">
            <a:extLst>
              <a:ext uri="{FF2B5EF4-FFF2-40B4-BE49-F238E27FC236}">
                <a16:creationId xmlns:a16="http://schemas.microsoft.com/office/drawing/2014/main" id="{399840BA-2DB3-9B18-7EE8-983D33A1BEF9}"/>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22094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433CDB6-3594-AAB5-A72A-238B864CED04}"/>
              </a:ext>
            </a:extLst>
          </p:cNvPr>
          <p:cNvSpPr>
            <a:spLocks noGrp="1"/>
          </p:cNvSpPr>
          <p:nvPr>
            <p:ph type="title"/>
          </p:nvPr>
        </p:nvSpPr>
        <p:spPr>
          <a:xfrm>
            <a:off x="838201" y="365125"/>
            <a:ext cx="5251316" cy="1807305"/>
          </a:xfrm>
        </p:spPr>
        <p:txBody>
          <a:bodyPr>
            <a:normAutofit/>
          </a:bodyPr>
          <a:lstStyle/>
          <a:p>
            <a:r>
              <a:rPr lang="en-US"/>
              <a:t>The CAREC Vision for Climate Action</a:t>
            </a:r>
          </a:p>
        </p:txBody>
      </p:sp>
      <p:sp>
        <p:nvSpPr>
          <p:cNvPr id="5" name="Content Placeholder 2">
            <a:extLst>
              <a:ext uri="{FF2B5EF4-FFF2-40B4-BE49-F238E27FC236}">
                <a16:creationId xmlns:a16="http://schemas.microsoft.com/office/drawing/2014/main" id="{3CB30711-1B6B-486F-4B90-C60B37A69C41}"/>
              </a:ext>
            </a:extLst>
          </p:cNvPr>
          <p:cNvSpPr>
            <a:spLocks noGrp="1"/>
          </p:cNvSpPr>
          <p:nvPr>
            <p:ph idx="1"/>
          </p:nvPr>
        </p:nvSpPr>
        <p:spPr>
          <a:xfrm>
            <a:off x="838201" y="2072039"/>
            <a:ext cx="5387966" cy="3843666"/>
          </a:xfrm>
        </p:spPr>
        <p:txBody>
          <a:bodyPr>
            <a:normAutofit fontScale="92500"/>
          </a:bodyPr>
          <a:lstStyle/>
          <a:p>
            <a:r>
              <a:rPr lang="en-US" sz="1800" dirty="0"/>
              <a:t>Building on the overarching CAREC vision of </a:t>
            </a:r>
            <a:r>
              <a:rPr lang="en-US" sz="1800" i="0" u="none" strike="noStrike" dirty="0">
                <a:effectLst/>
              </a:rPr>
              <a:t>“Good Neighbors, Good Partners, and Good Prospects” the proposed vision for CAREC climate action is:</a:t>
            </a:r>
          </a:p>
          <a:p>
            <a:pPr marL="457200" lvl="1" indent="0">
              <a:spcBef>
                <a:spcPts val="2300"/>
              </a:spcBef>
              <a:buNone/>
            </a:pPr>
            <a:r>
              <a:rPr lang="en-US" sz="1800" b="1" i="1" dirty="0"/>
              <a:t>“CAREC members cooperate to achieve ‘Sustainable Climate, </a:t>
            </a:r>
            <a:r>
              <a:rPr lang="en-US" sz="2000" b="1" i="1" dirty="0"/>
              <a:t>Resilient</a:t>
            </a:r>
            <a:r>
              <a:rPr lang="en-US" sz="1800" b="1" i="1" dirty="0"/>
              <a:t> Development, Shared Prosperity’.”</a:t>
            </a:r>
            <a:endParaRPr lang="en-US" sz="1800" i="0" u="none" strike="noStrike" dirty="0">
              <a:effectLst/>
            </a:endParaRPr>
          </a:p>
          <a:p>
            <a:pPr>
              <a:spcBef>
                <a:spcPts val="2200"/>
              </a:spcBef>
            </a:pPr>
            <a:r>
              <a:rPr lang="en-US" sz="1800" dirty="0"/>
              <a:t>This statement is grounded in the core message of the CAREC Climate Change Scoping Study that regional cooperation on climate mitigation and adaptation action will support long-term economic development.</a:t>
            </a:r>
          </a:p>
          <a:p>
            <a:pPr>
              <a:spcBef>
                <a:spcPts val="2200"/>
              </a:spcBef>
            </a:pPr>
            <a:r>
              <a:rPr lang="en-PH" sz="1800" dirty="0">
                <a:effectLst/>
              </a:rPr>
              <a:t>Aiming for net-zero emissions during the middle of the 21st Century in line with member countries’ ambitions.</a:t>
            </a:r>
          </a:p>
          <a:p>
            <a:pPr marL="0" indent="0">
              <a:buNone/>
            </a:pPr>
            <a:endParaRPr lang="en-US" sz="1800" dirty="0"/>
          </a:p>
        </p:txBody>
      </p:sp>
      <p:pic>
        <p:nvPicPr>
          <p:cNvPr id="3" name="Picture 2">
            <a:extLst>
              <a:ext uri="{FF2B5EF4-FFF2-40B4-BE49-F238E27FC236}">
                <a16:creationId xmlns:a16="http://schemas.microsoft.com/office/drawing/2014/main" id="{14575273-42DA-168B-0A3E-8032875945A3}"/>
              </a:ext>
            </a:extLst>
          </p:cNvPr>
          <p:cNvPicPr>
            <a:picLocks noChangeAspect="1"/>
          </p:cNvPicPr>
          <p:nvPr/>
        </p:nvPicPr>
        <p:blipFill rotWithShape="1">
          <a:blip r:embed="rId2"/>
          <a:srcRect l="21041" r="2092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Slide Number Placeholder 1">
            <a:extLst>
              <a:ext uri="{FF2B5EF4-FFF2-40B4-BE49-F238E27FC236}">
                <a16:creationId xmlns:a16="http://schemas.microsoft.com/office/drawing/2014/main" id="{27C207F0-2170-3019-9A83-862CD4A96C53}"/>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25374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BBBC2FC-BBAD-2361-0BF6-A5E3F0D43919}"/>
              </a:ext>
            </a:extLst>
          </p:cNvPr>
          <p:cNvSpPr>
            <a:spLocks noGrp="1"/>
          </p:cNvSpPr>
          <p:nvPr>
            <p:ph type="title"/>
          </p:nvPr>
        </p:nvSpPr>
        <p:spPr>
          <a:xfrm>
            <a:off x="380273" y="4821608"/>
            <a:ext cx="4977976" cy="1454051"/>
          </a:xfrm>
        </p:spPr>
        <p:txBody>
          <a:bodyPr>
            <a:normAutofit/>
          </a:bodyPr>
          <a:lstStyle/>
          <a:p>
            <a:r>
              <a:rPr lang="en-US" sz="3600" b="1" dirty="0">
                <a:solidFill>
                  <a:schemeClr val="tx2"/>
                </a:solidFill>
              </a:rPr>
              <a:t>The Central Goals of the CAREC Climate Vision</a:t>
            </a:r>
          </a:p>
        </p:txBody>
      </p:sp>
      <p:pic>
        <p:nvPicPr>
          <p:cNvPr id="16" name="Graphic 15" descr="Windmill">
            <a:extLst>
              <a:ext uri="{FF2B5EF4-FFF2-40B4-BE49-F238E27FC236}">
                <a16:creationId xmlns:a16="http://schemas.microsoft.com/office/drawing/2014/main" id="{4E1A4D17-F6E2-7DE5-E3EF-4E913B6E3F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991" y="1201586"/>
            <a:ext cx="3620021" cy="3620021"/>
          </a:xfrm>
          <a:prstGeom prst="rect">
            <a:avLst/>
          </a:prstGeom>
        </p:spPr>
      </p:pic>
      <p:sp>
        <p:nvSpPr>
          <p:cNvPr id="5" name="Content Placeholder 2">
            <a:extLst>
              <a:ext uri="{FF2B5EF4-FFF2-40B4-BE49-F238E27FC236}">
                <a16:creationId xmlns:a16="http://schemas.microsoft.com/office/drawing/2014/main" id="{CD00BFFC-8C9F-60D3-B565-D458D58CE171}"/>
              </a:ext>
            </a:extLst>
          </p:cNvPr>
          <p:cNvSpPr>
            <a:spLocks noGrp="1"/>
          </p:cNvSpPr>
          <p:nvPr>
            <p:ph idx="1"/>
          </p:nvPr>
        </p:nvSpPr>
        <p:spPr>
          <a:xfrm>
            <a:off x="5931240" y="1066799"/>
            <a:ext cx="5687769" cy="4985657"/>
          </a:xfrm>
        </p:spPr>
        <p:txBody>
          <a:bodyPr anchor="ctr">
            <a:noAutofit/>
          </a:bodyPr>
          <a:lstStyle/>
          <a:p>
            <a:r>
              <a:rPr lang="en-US" sz="1600" b="1" dirty="0">
                <a:solidFill>
                  <a:schemeClr val="tx2"/>
                </a:solidFill>
              </a:rPr>
              <a:t>Climate Change mitigation:</a:t>
            </a:r>
            <a:r>
              <a:rPr lang="en-US" sz="1600" dirty="0">
                <a:solidFill>
                  <a:schemeClr val="tx2"/>
                </a:solidFill>
              </a:rPr>
              <a:t> targeting activities, by avoiding or reducing greenhouse gas (GHG) emissions or increasing GHG sequestration, contributes substantially to the stabilization of GHG concentrations in the atmosphere at the level which prevents dangerous anthropogenic interference with the climate system consistent with the long-term temperature goal of the Paris Agreement</a:t>
            </a:r>
            <a:endParaRPr lang="en-US" sz="1600" strike="sngStrike" dirty="0">
              <a:solidFill>
                <a:schemeClr val="tx2"/>
              </a:solidFill>
            </a:endParaRPr>
          </a:p>
          <a:p>
            <a:r>
              <a:rPr lang="en-US" sz="1600" b="1" dirty="0">
                <a:solidFill>
                  <a:schemeClr val="tx2"/>
                </a:solidFill>
              </a:rPr>
              <a:t>Adaptation</a:t>
            </a:r>
            <a:r>
              <a:rPr lang="en-US" sz="1600" dirty="0">
                <a:solidFill>
                  <a:schemeClr val="tx2"/>
                </a:solidFill>
              </a:rPr>
              <a:t>: target activities to adjust to actual or expected climate or its effect. For protecting people and economies by moderating or avoiding climate-related disasters and protecting natural resources (agriculture, water, infrastructure, tourism and biodiversity, human health) and expanding further to a wider range of sectors (education, social protection, financial services)</a:t>
            </a:r>
          </a:p>
          <a:p>
            <a:r>
              <a:rPr lang="en-US" sz="1600" b="1" dirty="0">
                <a:solidFill>
                  <a:schemeClr val="tx2"/>
                </a:solidFill>
              </a:rPr>
              <a:t>Mitigation/adaptation synergies</a:t>
            </a:r>
            <a:r>
              <a:rPr lang="en-US" sz="1600" dirty="0">
                <a:solidFill>
                  <a:schemeClr val="tx2"/>
                </a:solidFill>
              </a:rPr>
              <a:t>: maximizing adaptation and mitigation can improve resilience and reduce impacts of climate change on people and environment and designing sectoral climate change action plans</a:t>
            </a:r>
          </a:p>
          <a:p>
            <a:r>
              <a:rPr lang="en-US" sz="1600" b="1" dirty="0">
                <a:solidFill>
                  <a:schemeClr val="tx2"/>
                </a:solidFill>
              </a:rPr>
              <a:t>Cooperation: </a:t>
            </a:r>
            <a:r>
              <a:rPr lang="en-US" sz="1600" dirty="0">
                <a:solidFill>
                  <a:schemeClr val="tx2"/>
                </a:solidFill>
              </a:rPr>
              <a:t>achieving mutually beneficial climate and development outcomes by cooperating in areas with strong cross-border linkages and by sharing technologies, knowledge and experience in all areas of climate action</a:t>
            </a:r>
            <a:endParaRPr lang="en-US" sz="1600" b="1" dirty="0">
              <a:solidFill>
                <a:schemeClr val="tx2"/>
              </a:solidFill>
            </a:endParaRP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40E8BB83-2873-4AC9-4B23-0A3A9B94F2EA}"/>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7</a:t>
            </a:fld>
            <a:endParaRPr lang="en-US"/>
          </a:p>
        </p:txBody>
      </p:sp>
    </p:spTree>
    <p:extLst>
      <p:ext uri="{BB962C8B-B14F-4D97-AF65-F5344CB8AC3E}">
        <p14:creationId xmlns:p14="http://schemas.microsoft.com/office/powerpoint/2010/main" val="109348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55E34A52-44DB-1B20-0E9F-531852F038F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4" name="Title 1">
            <a:extLst>
              <a:ext uri="{FF2B5EF4-FFF2-40B4-BE49-F238E27FC236}">
                <a16:creationId xmlns:a16="http://schemas.microsoft.com/office/drawing/2014/main" id="{DA1B8448-825A-EA98-5463-82E9BC7E222F}"/>
              </a:ext>
            </a:extLst>
          </p:cNvPr>
          <p:cNvSpPr>
            <a:spLocks noGrp="1"/>
          </p:cNvSpPr>
          <p:nvPr>
            <p:ph type="title"/>
          </p:nvPr>
        </p:nvSpPr>
        <p:spPr>
          <a:xfrm>
            <a:off x="838200" y="365125"/>
            <a:ext cx="10515600" cy="1325563"/>
          </a:xfrm>
        </p:spPr>
        <p:txBody>
          <a:bodyPr>
            <a:normAutofit/>
          </a:bodyPr>
          <a:lstStyle/>
          <a:p>
            <a:r>
              <a:rPr lang="en-US">
                <a:solidFill>
                  <a:srgbClr val="FFFFFF"/>
                </a:solidFill>
              </a:rPr>
              <a:t>The CAREC Principles on Climate Action</a:t>
            </a:r>
          </a:p>
        </p:txBody>
      </p:sp>
      <p:sp>
        <p:nvSpPr>
          <p:cNvPr id="2" name="Slide Number Placeholder 1">
            <a:extLst>
              <a:ext uri="{FF2B5EF4-FFF2-40B4-BE49-F238E27FC236}">
                <a16:creationId xmlns:a16="http://schemas.microsoft.com/office/drawing/2014/main" id="{CA4131A3-DA18-719A-795D-D8C89B5D2CE8}"/>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8</a:t>
            </a:fld>
            <a:endParaRPr lang="en-US">
              <a:solidFill>
                <a:srgbClr val="FFFFFF"/>
              </a:solidFill>
            </a:endParaRPr>
          </a:p>
        </p:txBody>
      </p:sp>
      <p:graphicFrame>
        <p:nvGraphicFramePr>
          <p:cNvPr id="23" name="Content Placeholder 2">
            <a:extLst>
              <a:ext uri="{FF2B5EF4-FFF2-40B4-BE49-F238E27FC236}">
                <a16:creationId xmlns:a16="http://schemas.microsoft.com/office/drawing/2014/main" id="{3E5EA30F-616B-1611-F743-02A88C7B33FE}"/>
              </a:ext>
            </a:extLst>
          </p:cNvPr>
          <p:cNvGraphicFramePr>
            <a:graphicFrameLocks noGrp="1"/>
          </p:cNvGraphicFramePr>
          <p:nvPr>
            <p:ph idx="1"/>
            <p:extLst>
              <p:ext uri="{D42A27DB-BD31-4B8C-83A1-F6EECF244321}">
                <p14:modId xmlns:p14="http://schemas.microsoft.com/office/powerpoint/2010/main" val="28272540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8164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8B61BD-0EE1-4D29-B894-126CD61C5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C14DD5-C584-4158-BF76-ECE3C6DB4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947992 w 12192000"/>
              <a:gd name="connsiteY0" fmla="*/ 2457985 h 6858000"/>
              <a:gd name="connsiteX1" fmla="*/ 5926156 w 12192000"/>
              <a:gd name="connsiteY1" fmla="*/ 2472983 h 6858000"/>
              <a:gd name="connsiteX2" fmla="*/ 6047792 w 12192000"/>
              <a:gd name="connsiteY2" fmla="*/ 2529213 h 6858000"/>
              <a:gd name="connsiteX3" fmla="*/ 5857576 w 12192000"/>
              <a:gd name="connsiteY3" fmla="*/ 2499619 h 6858000"/>
              <a:gd name="connsiteX4" fmla="*/ 5854328 w 12192000"/>
              <a:gd name="connsiteY4" fmla="*/ 2518740 h 6858000"/>
              <a:gd name="connsiteX5" fmla="*/ 6070351 w 12192000"/>
              <a:gd name="connsiteY5" fmla="*/ 2591134 h 6858000"/>
              <a:gd name="connsiteX6" fmla="*/ 6051040 w 12192000"/>
              <a:gd name="connsiteY6" fmla="*/ 2602290 h 6858000"/>
              <a:gd name="connsiteX7" fmla="*/ 5936261 w 12192000"/>
              <a:gd name="connsiteY7" fmla="*/ 2574288 h 6858000"/>
              <a:gd name="connsiteX8" fmla="*/ 5913160 w 12192000"/>
              <a:gd name="connsiteY8" fmla="*/ 2581573 h 6858000"/>
              <a:gd name="connsiteX9" fmla="*/ 5924531 w 12192000"/>
              <a:gd name="connsiteY9" fmla="*/ 2615492 h 6858000"/>
              <a:gd name="connsiteX10" fmla="*/ 5974341 w 12192000"/>
              <a:gd name="connsiteY10" fmla="*/ 2628696 h 6858000"/>
              <a:gd name="connsiteX11" fmla="*/ 6051944 w 12192000"/>
              <a:gd name="connsiteY11" fmla="*/ 2708377 h 6858000"/>
              <a:gd name="connsiteX12" fmla="*/ 5934457 w 12192000"/>
              <a:gd name="connsiteY12" fmla="*/ 2698814 h 6858000"/>
              <a:gd name="connsiteX13" fmla="*/ 5913702 w 12192000"/>
              <a:gd name="connsiteY13" fmla="*/ 2718165 h 6858000"/>
              <a:gd name="connsiteX14" fmla="*/ 5905761 w 12192000"/>
              <a:gd name="connsiteY14" fmla="*/ 2743207 h 6858000"/>
              <a:gd name="connsiteX15" fmla="*/ 5860282 w 12192000"/>
              <a:gd name="connsiteY15" fmla="*/ 2763923 h 6858000"/>
              <a:gd name="connsiteX16" fmla="*/ 5931750 w 12192000"/>
              <a:gd name="connsiteY16" fmla="*/ 2787144 h 6858000"/>
              <a:gd name="connsiteX17" fmla="*/ 5855409 w 12192000"/>
              <a:gd name="connsiteY17" fmla="*/ 2787144 h 6858000"/>
              <a:gd name="connsiteX18" fmla="*/ 5767701 w 12192000"/>
              <a:gd name="connsiteY18" fmla="*/ 2771209 h 6858000"/>
              <a:gd name="connsiteX19" fmla="*/ 5674216 w 12192000"/>
              <a:gd name="connsiteY19" fmla="*/ 2776216 h 6858000"/>
              <a:gd name="connsiteX20" fmla="*/ 5487249 w 12192000"/>
              <a:gd name="connsiteY20" fmla="*/ 2746850 h 6858000"/>
              <a:gd name="connsiteX21" fmla="*/ 5398276 w 12192000"/>
              <a:gd name="connsiteY21" fmla="*/ 2748898 h 6858000"/>
              <a:gd name="connsiteX22" fmla="*/ 5892947 w 12192000"/>
              <a:gd name="connsiteY22" fmla="*/ 2946502 h 6858000"/>
              <a:gd name="connsiteX23" fmla="*/ 5867682 w 12192000"/>
              <a:gd name="connsiteY23" fmla="*/ 2989983 h 6858000"/>
              <a:gd name="connsiteX24" fmla="*/ 5971273 w 12192000"/>
              <a:gd name="connsiteY24" fmla="*/ 3037335 h 6858000"/>
              <a:gd name="connsiteX25" fmla="*/ 5996719 w 12192000"/>
              <a:gd name="connsiteY25" fmla="*/ 3084231 h 6858000"/>
              <a:gd name="connsiteX26" fmla="*/ 5964776 w 12192000"/>
              <a:gd name="connsiteY26" fmla="*/ 3080134 h 6858000"/>
              <a:gd name="connsiteX27" fmla="*/ 5937344 w 12192000"/>
              <a:gd name="connsiteY27" fmla="*/ 3089012 h 6858000"/>
              <a:gd name="connsiteX28" fmla="*/ 5948713 w 12192000"/>
              <a:gd name="connsiteY28" fmla="*/ 3148657 h 6858000"/>
              <a:gd name="connsiteX29" fmla="*/ 6095075 w 12192000"/>
              <a:gd name="connsiteY29" fmla="*/ 3225605 h 6858000"/>
              <a:gd name="connsiteX30" fmla="*/ 6108249 w 12192000"/>
              <a:gd name="connsiteY30" fmla="*/ 3250646 h 6858000"/>
              <a:gd name="connsiteX31" fmla="*/ 6090744 w 12192000"/>
              <a:gd name="connsiteY31" fmla="*/ 3268403 h 6858000"/>
              <a:gd name="connsiteX32" fmla="*/ 6043461 w 12192000"/>
              <a:gd name="connsiteY32" fmla="*/ 3277509 h 6858000"/>
              <a:gd name="connsiteX33" fmla="*/ 6109692 w 12192000"/>
              <a:gd name="connsiteY33" fmla="*/ 3362879 h 6858000"/>
              <a:gd name="connsiteX34" fmla="*/ 6133877 w 12192000"/>
              <a:gd name="connsiteY34" fmla="*/ 3386554 h 6858000"/>
              <a:gd name="connsiteX35" fmla="*/ 6175205 w 12192000"/>
              <a:gd name="connsiteY35" fmla="*/ 3423208 h 6858000"/>
              <a:gd name="connsiteX36" fmla="*/ 6175926 w 12192000"/>
              <a:gd name="connsiteY36" fmla="*/ 3434363 h 6858000"/>
              <a:gd name="connsiteX37" fmla="*/ 6119620 w 12192000"/>
              <a:gd name="connsiteY37" fmla="*/ 3473747 h 6858000"/>
              <a:gd name="connsiteX38" fmla="*/ 6018015 w 12192000"/>
              <a:gd name="connsiteY38" fmla="*/ 3463046 h 6858000"/>
              <a:gd name="connsiteX39" fmla="*/ 6168166 w 12192000"/>
              <a:gd name="connsiteY39" fmla="*/ 3521781 h 6858000"/>
              <a:gd name="connsiteX40" fmla="*/ 5682157 w 12192000"/>
              <a:gd name="connsiteY40" fmla="*/ 3381775 h 6858000"/>
              <a:gd name="connsiteX41" fmla="*/ 5713198 w 12192000"/>
              <a:gd name="connsiteY41" fmla="*/ 3418426 h 6858000"/>
              <a:gd name="connsiteX42" fmla="*/ 5883202 w 12192000"/>
              <a:gd name="connsiteY42" fmla="*/ 3514950 h 6858000"/>
              <a:gd name="connsiteX43" fmla="*/ 5931387 w 12192000"/>
              <a:gd name="connsiteY43" fmla="*/ 3575508 h 6858000"/>
              <a:gd name="connsiteX44" fmla="*/ 5981919 w 12192000"/>
              <a:gd name="connsiteY44" fmla="*/ 3608971 h 6858000"/>
              <a:gd name="connsiteX45" fmla="*/ 6052845 w 12192000"/>
              <a:gd name="connsiteY45" fmla="*/ 3608290 h 6858000"/>
              <a:gd name="connsiteX46" fmla="*/ 6103196 w 12192000"/>
              <a:gd name="connsiteY46" fmla="*/ 3659739 h 6858000"/>
              <a:gd name="connsiteX47" fmla="*/ 6050680 w 12192000"/>
              <a:gd name="connsiteY47" fmla="*/ 3670666 h 6858000"/>
              <a:gd name="connsiteX48" fmla="*/ 5989139 w 12192000"/>
              <a:gd name="connsiteY48" fmla="*/ 3662243 h 6858000"/>
              <a:gd name="connsiteX49" fmla="*/ 5856311 w 12192000"/>
              <a:gd name="connsiteY49" fmla="*/ 3664973 h 6858000"/>
              <a:gd name="connsiteX50" fmla="*/ 5780153 w 12192000"/>
              <a:gd name="connsiteY50" fmla="*/ 3674991 h 6858000"/>
              <a:gd name="connsiteX51" fmla="*/ 5605096 w 12192000"/>
              <a:gd name="connsiteY51" fmla="*/ 3657917 h 6858000"/>
              <a:gd name="connsiteX52" fmla="*/ 5615384 w 12192000"/>
              <a:gd name="connsiteY52" fmla="*/ 3701627 h 6858000"/>
              <a:gd name="connsiteX53" fmla="*/ 5608886 w 12192000"/>
              <a:gd name="connsiteY53" fmla="*/ 3739645 h 6858000"/>
              <a:gd name="connsiteX54" fmla="*/ 5606359 w 12192000"/>
              <a:gd name="connsiteY54" fmla="*/ 3822284 h 6858000"/>
              <a:gd name="connsiteX55" fmla="*/ 5607984 w 12192000"/>
              <a:gd name="connsiteY55" fmla="*/ 3835716 h 6858000"/>
              <a:gd name="connsiteX56" fmla="*/ 5568822 w 12192000"/>
              <a:gd name="connsiteY56" fmla="*/ 3844366 h 6858000"/>
              <a:gd name="connsiteX57" fmla="*/ 5802171 w 12192000"/>
              <a:gd name="connsiteY57" fmla="*/ 4016244 h 6858000"/>
              <a:gd name="connsiteX58" fmla="*/ 5646244 w 12192000"/>
              <a:gd name="connsiteY58" fmla="*/ 3972534 h 6858000"/>
              <a:gd name="connsiteX59" fmla="*/ 5625129 w 12192000"/>
              <a:gd name="connsiteY59" fmla="*/ 4044701 h 6858000"/>
              <a:gd name="connsiteX60" fmla="*/ 5698400 w 12192000"/>
              <a:gd name="connsiteY60" fmla="*/ 4108899 h 6858000"/>
              <a:gd name="connsiteX61" fmla="*/ 5725470 w 12192000"/>
              <a:gd name="connsiteY61" fmla="*/ 4235930 h 6858000"/>
              <a:gd name="connsiteX62" fmla="*/ 5712295 w 12192000"/>
              <a:gd name="connsiteY62" fmla="*/ 4352032 h 6858000"/>
              <a:gd name="connsiteX63" fmla="*/ 5680894 w 12192000"/>
              <a:gd name="connsiteY63" fmla="*/ 4388911 h 6858000"/>
              <a:gd name="connsiteX64" fmla="*/ 5635415 w 12192000"/>
              <a:gd name="connsiteY64" fmla="*/ 4455158 h 6858000"/>
              <a:gd name="connsiteX65" fmla="*/ 5607263 w 12192000"/>
              <a:gd name="connsiteY65" fmla="*/ 4496136 h 6858000"/>
              <a:gd name="connsiteX66" fmla="*/ 5509446 w 12192000"/>
              <a:gd name="connsiteY66" fmla="*/ 4480201 h 6858000"/>
              <a:gd name="connsiteX67" fmla="*/ 5639928 w 12192000"/>
              <a:gd name="connsiteY67" fmla="*/ 4584239 h 6858000"/>
              <a:gd name="connsiteX68" fmla="*/ 5534171 w 12192000"/>
              <a:gd name="connsiteY68" fmla="*/ 4571262 h 6858000"/>
              <a:gd name="connsiteX69" fmla="*/ 5499701 w 12192000"/>
              <a:gd name="connsiteY69" fmla="*/ 4578547 h 6858000"/>
              <a:gd name="connsiteX70" fmla="*/ 5519373 w 12192000"/>
              <a:gd name="connsiteY70" fmla="*/ 4612239 h 6858000"/>
              <a:gd name="connsiteX71" fmla="*/ 5596974 w 12192000"/>
              <a:gd name="connsiteY71" fmla="*/ 4669379 h 6858000"/>
              <a:gd name="connsiteX72" fmla="*/ 5756873 w 12192000"/>
              <a:gd name="connsiteY72" fmla="*/ 4824185 h 6858000"/>
              <a:gd name="connsiteX73" fmla="*/ 5602028 w 12192000"/>
              <a:gd name="connsiteY73" fmla="*/ 4753158 h 6858000"/>
              <a:gd name="connsiteX74" fmla="*/ 5765173 w 12192000"/>
              <a:gd name="connsiteY74" fmla="*/ 4912286 h 6858000"/>
              <a:gd name="connsiteX75" fmla="*/ 5801450 w 12192000"/>
              <a:gd name="connsiteY75" fmla="*/ 4965101 h 6858000"/>
              <a:gd name="connsiteX76" fmla="*/ 5874721 w 12192000"/>
              <a:gd name="connsiteY76" fmla="*/ 5096229 h 6858000"/>
              <a:gd name="connsiteX77" fmla="*/ 5871110 w 12192000"/>
              <a:gd name="connsiteY77" fmla="*/ 5111026 h 6858000"/>
              <a:gd name="connsiteX78" fmla="*/ 5786469 w 12192000"/>
              <a:gd name="connsiteY78" fmla="*/ 5089855 h 6858000"/>
              <a:gd name="connsiteX79" fmla="*/ 5896196 w 12192000"/>
              <a:gd name="connsiteY79" fmla="*/ 5200041 h 6858000"/>
              <a:gd name="connsiteX80" fmla="*/ 6009534 w 12192000"/>
              <a:gd name="connsiteY80" fmla="*/ 5284725 h 6858000"/>
              <a:gd name="connsiteX81" fmla="*/ 5929042 w 12192000"/>
              <a:gd name="connsiteY81" fmla="*/ 5271751 h 6858000"/>
              <a:gd name="connsiteX82" fmla="*/ 5818413 w 12192000"/>
              <a:gd name="connsiteY82" fmla="*/ 5223260 h 6858000"/>
              <a:gd name="connsiteX83" fmla="*/ 5779973 w 12192000"/>
              <a:gd name="connsiteY83" fmla="*/ 5241473 h 6858000"/>
              <a:gd name="connsiteX84" fmla="*/ 5884826 w 12192000"/>
              <a:gd name="connsiteY84" fmla="*/ 5321606 h 6858000"/>
              <a:gd name="connsiteX85" fmla="*/ 5944924 w 12192000"/>
              <a:gd name="connsiteY85" fmla="*/ 5358715 h 6858000"/>
              <a:gd name="connsiteX86" fmla="*/ 5968926 w 12192000"/>
              <a:gd name="connsiteY86" fmla="*/ 5387170 h 6858000"/>
              <a:gd name="connsiteX87" fmla="*/ 6037505 w 12192000"/>
              <a:gd name="connsiteY87" fmla="*/ 5488704 h 6858000"/>
              <a:gd name="connsiteX88" fmla="*/ 6238910 w 12192000"/>
              <a:gd name="connsiteY88" fmla="*/ 5599571 h 6858000"/>
              <a:gd name="connsiteX89" fmla="*/ 6427321 w 12192000"/>
              <a:gd name="connsiteY89" fmla="*/ 5737302 h 6858000"/>
              <a:gd name="connsiteX90" fmla="*/ 6574408 w 12192000"/>
              <a:gd name="connsiteY90" fmla="*/ 5823126 h 6858000"/>
              <a:gd name="connsiteX91" fmla="*/ 6946177 w 12192000"/>
              <a:gd name="connsiteY91" fmla="*/ 5933538 h 6858000"/>
              <a:gd name="connsiteX92" fmla="*/ 8356197 w 12192000"/>
              <a:gd name="connsiteY92" fmla="*/ 5184561 h 6858000"/>
              <a:gd name="connsiteX93" fmla="*/ 8374063 w 12192000"/>
              <a:gd name="connsiteY93" fmla="*/ 5162249 h 6858000"/>
              <a:gd name="connsiteX94" fmla="*/ 8442461 w 12192000"/>
              <a:gd name="connsiteY94" fmla="*/ 5078246 h 6858000"/>
              <a:gd name="connsiteX95" fmla="*/ 8500574 w 12192000"/>
              <a:gd name="connsiteY95" fmla="*/ 5002664 h 6858000"/>
              <a:gd name="connsiteX96" fmla="*/ 8470255 w 12192000"/>
              <a:gd name="connsiteY96" fmla="*/ 4977167 h 6858000"/>
              <a:gd name="connsiteX97" fmla="*/ 8511222 w 12192000"/>
              <a:gd name="connsiteY97" fmla="*/ 4905001 h 6858000"/>
              <a:gd name="connsiteX98" fmla="*/ 8641522 w 12192000"/>
              <a:gd name="connsiteY98" fmla="*/ 4682584 h 6858000"/>
              <a:gd name="connsiteX99" fmla="*/ 8698730 w 12192000"/>
              <a:gd name="connsiteY99" fmla="*/ 4633640 h 6858000"/>
              <a:gd name="connsiteX100" fmla="*/ 8768393 w 12192000"/>
              <a:gd name="connsiteY100" fmla="*/ 4510479 h 6858000"/>
              <a:gd name="connsiteX101" fmla="*/ 8778319 w 12192000"/>
              <a:gd name="connsiteY101" fmla="*/ 4482024 h 6858000"/>
              <a:gd name="connsiteX102" fmla="*/ 8764062 w 12192000"/>
              <a:gd name="connsiteY102" fmla="*/ 4445824 h 6858000"/>
              <a:gd name="connsiteX103" fmla="*/ 8753414 w 12192000"/>
              <a:gd name="connsiteY103" fmla="*/ 4409400 h 6858000"/>
              <a:gd name="connsiteX104" fmla="*/ 8767310 w 12192000"/>
              <a:gd name="connsiteY104" fmla="*/ 4398700 h 6858000"/>
              <a:gd name="connsiteX105" fmla="*/ 8856643 w 12192000"/>
              <a:gd name="connsiteY105" fmla="*/ 4380261 h 6858000"/>
              <a:gd name="connsiteX106" fmla="*/ 8804848 w 12192000"/>
              <a:gd name="connsiteY106" fmla="*/ 4311055 h 6858000"/>
              <a:gd name="connsiteX107" fmla="*/ 8713530 w 12192000"/>
              <a:gd name="connsiteY107" fmla="*/ 4207927 h 6858000"/>
              <a:gd name="connsiteX108" fmla="*/ 8672022 w 12192000"/>
              <a:gd name="connsiteY108" fmla="*/ 4134623 h 6858000"/>
              <a:gd name="connsiteX109" fmla="*/ 8667148 w 12192000"/>
              <a:gd name="connsiteY109" fmla="*/ 4069059 h 6858000"/>
              <a:gd name="connsiteX110" fmla="*/ 8585575 w 12192000"/>
              <a:gd name="connsiteY110" fmla="*/ 4030359 h 6858000"/>
              <a:gd name="connsiteX111" fmla="*/ 8662275 w 12192000"/>
              <a:gd name="connsiteY111" fmla="*/ 3891717 h 6858000"/>
              <a:gd name="connsiteX112" fmla="*/ 8670037 w 12192000"/>
              <a:gd name="connsiteY112" fmla="*/ 3863033 h 6858000"/>
              <a:gd name="connsiteX113" fmla="*/ 8624017 w 12192000"/>
              <a:gd name="connsiteY113" fmla="*/ 3760362 h 6858000"/>
              <a:gd name="connsiteX114" fmla="*/ 8616436 w 12192000"/>
              <a:gd name="connsiteY114" fmla="*/ 3743970 h 6858000"/>
              <a:gd name="connsiteX115" fmla="*/ 8599473 w 12192000"/>
              <a:gd name="connsiteY115" fmla="*/ 3711188 h 6858000"/>
              <a:gd name="connsiteX116" fmla="*/ 8550745 w 12192000"/>
              <a:gd name="connsiteY116" fmla="*/ 3703220 h 6858000"/>
              <a:gd name="connsiteX117" fmla="*/ 8576010 w 12192000"/>
              <a:gd name="connsiteY117" fmla="*/ 3680000 h 6858000"/>
              <a:gd name="connsiteX118" fmla="*/ 8625100 w 12192000"/>
              <a:gd name="connsiteY118" fmla="*/ 3601459 h 6858000"/>
              <a:gd name="connsiteX119" fmla="*/ 8592433 w 12192000"/>
              <a:gd name="connsiteY119" fmla="*/ 3526333 h 6858000"/>
              <a:gd name="connsiteX120" fmla="*/ 8590269 w 12192000"/>
              <a:gd name="connsiteY120" fmla="*/ 3484900 h 6858000"/>
              <a:gd name="connsiteX121" fmla="*/ 8645312 w 12192000"/>
              <a:gd name="connsiteY121" fmla="*/ 3431858 h 6858000"/>
              <a:gd name="connsiteX122" fmla="*/ 8686820 w 12192000"/>
              <a:gd name="connsiteY122" fmla="*/ 3410914 h 6858000"/>
              <a:gd name="connsiteX123" fmla="*/ 8705950 w 12192000"/>
              <a:gd name="connsiteY123" fmla="*/ 3380864 h 6858000"/>
              <a:gd name="connsiteX124" fmla="*/ 8683391 w 12192000"/>
              <a:gd name="connsiteY124" fmla="*/ 3355822 h 6858000"/>
              <a:gd name="connsiteX125" fmla="*/ 8583229 w 12192000"/>
              <a:gd name="connsiteY125" fmla="*/ 3296177 h 6858000"/>
              <a:gd name="connsiteX126" fmla="*/ 8637190 w 12192000"/>
              <a:gd name="connsiteY126" fmla="*/ 3246320 h 6858000"/>
              <a:gd name="connsiteX127" fmla="*/ 8355114 w 12192000"/>
              <a:gd name="connsiteY127" fmla="*/ 3011154 h 6858000"/>
              <a:gd name="connsiteX128" fmla="*/ 8321004 w 12192000"/>
              <a:gd name="connsiteY128" fmla="*/ 2975186 h 6858000"/>
              <a:gd name="connsiteX129" fmla="*/ 8139993 w 12192000"/>
              <a:gd name="connsiteY129" fmla="*/ 2887993 h 6858000"/>
              <a:gd name="connsiteX130" fmla="*/ 7953747 w 12192000"/>
              <a:gd name="connsiteY130" fmla="*/ 2826301 h 6858000"/>
              <a:gd name="connsiteX131" fmla="*/ 8083145 w 12192000"/>
              <a:gd name="connsiteY131" fmla="*/ 2696083 h 6858000"/>
              <a:gd name="connsiteX132" fmla="*/ 7885529 w 12192000"/>
              <a:gd name="connsiteY132" fmla="*/ 2665804 h 6858000"/>
              <a:gd name="connsiteX133" fmla="*/ 7866219 w 12192000"/>
              <a:gd name="connsiteY133" fmla="*/ 2666715 h 6858000"/>
              <a:gd name="connsiteX134" fmla="*/ 7478205 w 12192000"/>
              <a:gd name="connsiteY134" fmla="*/ 2646681 h 6858000"/>
              <a:gd name="connsiteX135" fmla="*/ 6921993 w 12192000"/>
              <a:gd name="connsiteY135" fmla="*/ 2580207 h 6858000"/>
              <a:gd name="connsiteX136" fmla="*/ 6461612 w 12192000"/>
              <a:gd name="connsiteY136" fmla="*/ 2540368 h 6858000"/>
              <a:gd name="connsiteX137" fmla="*/ 5971453 w 12192000"/>
              <a:gd name="connsiteY137" fmla="*/ 2462965 h 6858000"/>
              <a:gd name="connsiteX138" fmla="*/ 5947992 w 12192000"/>
              <a:gd name="connsiteY138" fmla="*/ 2457985 h 6858000"/>
              <a:gd name="connsiteX139" fmla="*/ 0 w 12192000"/>
              <a:gd name="connsiteY139" fmla="*/ 0 h 6858000"/>
              <a:gd name="connsiteX140" fmla="*/ 8078332 w 12192000"/>
              <a:gd name="connsiteY140" fmla="*/ 0 h 6858000"/>
              <a:gd name="connsiteX141" fmla="*/ 8051806 w 12192000"/>
              <a:gd name="connsiteY141" fmla="*/ 19899 h 6858000"/>
              <a:gd name="connsiteX142" fmla="*/ 7919411 w 12192000"/>
              <a:gd name="connsiteY142" fmla="*/ 69998 h 6858000"/>
              <a:gd name="connsiteX143" fmla="*/ 7880558 w 12192000"/>
              <a:gd name="connsiteY143" fmla="*/ 103665 h 6858000"/>
              <a:gd name="connsiteX144" fmla="*/ 7913505 w 12192000"/>
              <a:gd name="connsiteY144" fmla="*/ 144066 h 6858000"/>
              <a:gd name="connsiteX145" fmla="*/ 7984993 w 12192000"/>
              <a:gd name="connsiteY145" fmla="*/ 172224 h 6858000"/>
              <a:gd name="connsiteX146" fmla="*/ 8079793 w 12192000"/>
              <a:gd name="connsiteY146" fmla="*/ 243535 h 6858000"/>
              <a:gd name="connsiteX147" fmla="*/ 8076065 w 12192000"/>
              <a:gd name="connsiteY147" fmla="*/ 299239 h 6858000"/>
              <a:gd name="connsiteX148" fmla="*/ 8019804 w 12192000"/>
              <a:gd name="connsiteY148" fmla="*/ 400240 h 6858000"/>
              <a:gd name="connsiteX149" fmla="*/ 8104349 w 12192000"/>
              <a:gd name="connsiteY149" fmla="*/ 505833 h 6858000"/>
              <a:gd name="connsiteX150" fmla="*/ 8147864 w 12192000"/>
              <a:gd name="connsiteY150" fmla="*/ 537052 h 6858000"/>
              <a:gd name="connsiteX151" fmla="*/ 8063941 w 12192000"/>
              <a:gd name="connsiteY151" fmla="*/ 547764 h 6858000"/>
              <a:gd name="connsiteX152" fmla="*/ 8034725 w 12192000"/>
              <a:gd name="connsiteY152" fmla="*/ 591836 h 6858000"/>
              <a:gd name="connsiteX153" fmla="*/ 8021669 w 12192000"/>
              <a:gd name="connsiteY153" fmla="*/ 613874 h 6858000"/>
              <a:gd name="connsiteX154" fmla="*/ 7942410 w 12192000"/>
              <a:gd name="connsiteY154" fmla="*/ 751909 h 6858000"/>
              <a:gd name="connsiteX155" fmla="*/ 7955778 w 12192000"/>
              <a:gd name="connsiteY155" fmla="*/ 790472 h 6858000"/>
              <a:gd name="connsiteX156" fmla="*/ 8087876 w 12192000"/>
              <a:gd name="connsiteY156" fmla="*/ 976867 h 6858000"/>
              <a:gd name="connsiteX157" fmla="*/ 7947386 w 12192000"/>
              <a:gd name="connsiteY157" fmla="*/ 1028897 h 6858000"/>
              <a:gd name="connsiteX158" fmla="*/ 7938992 w 12192000"/>
              <a:gd name="connsiteY158" fmla="*/ 1117042 h 6858000"/>
              <a:gd name="connsiteX159" fmla="*/ 7867503 w 12192000"/>
              <a:gd name="connsiteY159" fmla="*/ 1215596 h 6858000"/>
              <a:gd name="connsiteX160" fmla="*/ 7710229 w 12192000"/>
              <a:gd name="connsiteY160" fmla="*/ 1354244 h 6858000"/>
              <a:gd name="connsiteX161" fmla="*/ 7621024 w 12192000"/>
              <a:gd name="connsiteY161" fmla="*/ 1447286 h 6858000"/>
              <a:gd name="connsiteX162" fmla="*/ 7774880 w 12192000"/>
              <a:gd name="connsiteY162" fmla="*/ 1472076 h 6858000"/>
              <a:gd name="connsiteX163" fmla="*/ 7798812 w 12192000"/>
              <a:gd name="connsiteY163" fmla="*/ 1486462 h 6858000"/>
              <a:gd name="connsiteX164" fmla="*/ 7780474 w 12192000"/>
              <a:gd name="connsiteY164" fmla="*/ 1535432 h 6858000"/>
              <a:gd name="connsiteX165" fmla="*/ 7755919 w 12192000"/>
              <a:gd name="connsiteY165" fmla="*/ 1584099 h 6858000"/>
              <a:gd name="connsiteX166" fmla="*/ 7773014 w 12192000"/>
              <a:gd name="connsiteY166" fmla="*/ 1622355 h 6858000"/>
              <a:gd name="connsiteX167" fmla="*/ 7892993 w 12192000"/>
              <a:gd name="connsiteY167" fmla="*/ 1787937 h 6858000"/>
              <a:gd name="connsiteX168" fmla="*/ 7991521 w 12192000"/>
              <a:gd name="connsiteY168" fmla="*/ 1853739 h 6858000"/>
              <a:gd name="connsiteX169" fmla="*/ 8215932 w 12192000"/>
              <a:gd name="connsiteY169" fmla="*/ 2152764 h 6858000"/>
              <a:gd name="connsiteX170" fmla="*/ 8286489 w 12192000"/>
              <a:gd name="connsiteY170" fmla="*/ 2249786 h 6858000"/>
              <a:gd name="connsiteX171" fmla="*/ 8234270 w 12192000"/>
              <a:gd name="connsiteY171" fmla="*/ 2284064 h 6858000"/>
              <a:gd name="connsiteX172" fmla="*/ 8334357 w 12192000"/>
              <a:gd name="connsiteY172" fmla="*/ 2385679 h 6858000"/>
              <a:gd name="connsiteX173" fmla="*/ 8452157 w 12192000"/>
              <a:gd name="connsiteY173" fmla="*/ 2498616 h 6858000"/>
              <a:gd name="connsiteX174" fmla="*/ 8482927 w 12192000"/>
              <a:gd name="connsiteY174" fmla="*/ 2528612 h 6858000"/>
              <a:gd name="connsiteX175" fmla="*/ 10911361 w 12192000"/>
              <a:gd name="connsiteY175" fmla="*/ 3535561 h 6858000"/>
              <a:gd name="connsiteX176" fmla="*/ 11551649 w 12192000"/>
              <a:gd name="connsiteY176" fmla="*/ 3387120 h 6858000"/>
              <a:gd name="connsiteX177" fmla="*/ 11804971 w 12192000"/>
              <a:gd name="connsiteY177" fmla="*/ 3271735 h 6858000"/>
              <a:gd name="connsiteX178" fmla="*/ 12129465 w 12192000"/>
              <a:gd name="connsiteY178" fmla="*/ 3086565 h 6858000"/>
              <a:gd name="connsiteX179" fmla="*/ 12192000 w 12192000"/>
              <a:gd name="connsiteY179" fmla="*/ 3060706 h 6858000"/>
              <a:gd name="connsiteX180" fmla="*/ 12192000 w 12192000"/>
              <a:gd name="connsiteY180" fmla="*/ 3766004 h 6858000"/>
              <a:gd name="connsiteX181" fmla="*/ 12069511 w 12192000"/>
              <a:gd name="connsiteY181" fmla="*/ 3730912 h 6858000"/>
              <a:gd name="connsiteX182" fmla="*/ 11743305 w 12192000"/>
              <a:gd name="connsiteY182" fmla="*/ 3682401 h 6858000"/>
              <a:gd name="connsiteX183" fmla="*/ 11692833 w 12192000"/>
              <a:gd name="connsiteY183" fmla="*/ 3681484 h 6858000"/>
              <a:gd name="connsiteX184" fmla="*/ 9314871 w 12192000"/>
              <a:gd name="connsiteY184" fmla="*/ 4689350 h 6858000"/>
              <a:gd name="connsiteX185" fmla="*/ 9284101 w 12192000"/>
              <a:gd name="connsiteY185" fmla="*/ 4719346 h 6858000"/>
              <a:gd name="connsiteX186" fmla="*/ 9166300 w 12192000"/>
              <a:gd name="connsiteY186" fmla="*/ 4832283 h 6858000"/>
              <a:gd name="connsiteX187" fmla="*/ 9066214 w 12192000"/>
              <a:gd name="connsiteY187" fmla="*/ 4933898 h 6858000"/>
              <a:gd name="connsiteX188" fmla="*/ 9118433 w 12192000"/>
              <a:gd name="connsiteY188" fmla="*/ 4968176 h 6858000"/>
              <a:gd name="connsiteX189" fmla="*/ 9047876 w 12192000"/>
              <a:gd name="connsiteY189" fmla="*/ 5065198 h 6858000"/>
              <a:gd name="connsiteX190" fmla="*/ 8823465 w 12192000"/>
              <a:gd name="connsiteY190" fmla="*/ 5364223 h 6858000"/>
              <a:gd name="connsiteX191" fmla="*/ 8724937 w 12192000"/>
              <a:gd name="connsiteY191" fmla="*/ 5430025 h 6858000"/>
              <a:gd name="connsiteX192" fmla="*/ 8604958 w 12192000"/>
              <a:gd name="connsiteY192" fmla="*/ 5595607 h 6858000"/>
              <a:gd name="connsiteX193" fmla="*/ 8587863 w 12192000"/>
              <a:gd name="connsiteY193" fmla="*/ 5633863 h 6858000"/>
              <a:gd name="connsiteX194" fmla="*/ 8612418 w 12192000"/>
              <a:gd name="connsiteY194" fmla="*/ 5682530 h 6858000"/>
              <a:gd name="connsiteX195" fmla="*/ 8630756 w 12192000"/>
              <a:gd name="connsiteY195" fmla="*/ 5731500 h 6858000"/>
              <a:gd name="connsiteX196" fmla="*/ 8606823 w 12192000"/>
              <a:gd name="connsiteY196" fmla="*/ 5745886 h 6858000"/>
              <a:gd name="connsiteX197" fmla="*/ 8452968 w 12192000"/>
              <a:gd name="connsiteY197" fmla="*/ 5770676 h 6858000"/>
              <a:gd name="connsiteX198" fmla="*/ 8542173 w 12192000"/>
              <a:gd name="connsiteY198" fmla="*/ 5863718 h 6858000"/>
              <a:gd name="connsiteX199" fmla="*/ 8699447 w 12192000"/>
              <a:gd name="connsiteY199" fmla="*/ 6002366 h 6858000"/>
              <a:gd name="connsiteX200" fmla="*/ 8770936 w 12192000"/>
              <a:gd name="connsiteY200" fmla="*/ 6100920 h 6858000"/>
              <a:gd name="connsiteX201" fmla="*/ 8779329 w 12192000"/>
              <a:gd name="connsiteY201" fmla="*/ 6189065 h 6858000"/>
              <a:gd name="connsiteX202" fmla="*/ 8919820 w 12192000"/>
              <a:gd name="connsiteY202" fmla="*/ 6241095 h 6858000"/>
              <a:gd name="connsiteX203" fmla="*/ 8787721 w 12192000"/>
              <a:gd name="connsiteY203" fmla="*/ 6427490 h 6858000"/>
              <a:gd name="connsiteX204" fmla="*/ 8774354 w 12192000"/>
              <a:gd name="connsiteY204" fmla="*/ 6466053 h 6858000"/>
              <a:gd name="connsiteX205" fmla="*/ 8853613 w 12192000"/>
              <a:gd name="connsiteY205" fmla="*/ 6604088 h 6858000"/>
              <a:gd name="connsiteX206" fmla="*/ 8866669 w 12192000"/>
              <a:gd name="connsiteY206" fmla="*/ 6626125 h 6858000"/>
              <a:gd name="connsiteX207" fmla="*/ 8895884 w 12192000"/>
              <a:gd name="connsiteY207" fmla="*/ 6670198 h 6858000"/>
              <a:gd name="connsiteX208" fmla="*/ 8979808 w 12192000"/>
              <a:gd name="connsiteY208" fmla="*/ 6680910 h 6858000"/>
              <a:gd name="connsiteX209" fmla="*/ 8936293 w 12192000"/>
              <a:gd name="connsiteY209" fmla="*/ 6712128 h 6858000"/>
              <a:gd name="connsiteX210" fmla="*/ 8851748 w 12192000"/>
              <a:gd name="connsiteY210" fmla="*/ 6817721 h 6858000"/>
              <a:gd name="connsiteX211" fmla="*/ 8854326 w 12192000"/>
              <a:gd name="connsiteY211" fmla="*/ 6858000 h 6858000"/>
              <a:gd name="connsiteX212" fmla="*/ 0 w 12192000"/>
              <a:gd name="connsiteY2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2192000" h="6858000">
                <a:moveTo>
                  <a:pt x="5947992" y="2457985"/>
                </a:moveTo>
                <a:cubicBezTo>
                  <a:pt x="5940097" y="2457729"/>
                  <a:pt x="5932472" y="2460803"/>
                  <a:pt x="5926156" y="2472983"/>
                </a:cubicBezTo>
                <a:cubicBezTo>
                  <a:pt x="5959722" y="2505081"/>
                  <a:pt x="6002495" y="2493015"/>
                  <a:pt x="6047792" y="2529213"/>
                </a:cubicBezTo>
                <a:cubicBezTo>
                  <a:pt x="5974160" y="2517829"/>
                  <a:pt x="5915867" y="2508723"/>
                  <a:pt x="5857576" y="2499619"/>
                </a:cubicBezTo>
                <a:cubicBezTo>
                  <a:pt x="5856491" y="2505992"/>
                  <a:pt x="5855409" y="2512367"/>
                  <a:pt x="5854328" y="2518740"/>
                </a:cubicBezTo>
                <a:cubicBezTo>
                  <a:pt x="5928861" y="2532172"/>
                  <a:pt x="5997802" y="2566775"/>
                  <a:pt x="6070351" y="2591134"/>
                </a:cubicBezTo>
                <a:cubicBezTo>
                  <a:pt x="6063673" y="2606161"/>
                  <a:pt x="6056996" y="2603200"/>
                  <a:pt x="6051040" y="2602290"/>
                </a:cubicBezTo>
                <a:cubicBezTo>
                  <a:pt x="6012239" y="2596370"/>
                  <a:pt x="5973439" y="2590453"/>
                  <a:pt x="5936261" y="2574288"/>
                </a:cubicBezTo>
                <a:cubicBezTo>
                  <a:pt x="5927960" y="2570644"/>
                  <a:pt x="5917853" y="2570644"/>
                  <a:pt x="5913160" y="2581573"/>
                </a:cubicBezTo>
                <a:cubicBezTo>
                  <a:pt x="5906483" y="2597054"/>
                  <a:pt x="5916047" y="2607071"/>
                  <a:pt x="5924531" y="2615492"/>
                </a:cubicBezTo>
                <a:cubicBezTo>
                  <a:pt x="5939329" y="2630063"/>
                  <a:pt x="5957196" y="2625966"/>
                  <a:pt x="5974341" y="2628696"/>
                </a:cubicBezTo>
                <a:cubicBezTo>
                  <a:pt x="6019999" y="2635754"/>
                  <a:pt x="6041837" y="2657837"/>
                  <a:pt x="6051944" y="2708377"/>
                </a:cubicBezTo>
                <a:cubicBezTo>
                  <a:pt x="6011879" y="2687887"/>
                  <a:pt x="5973256" y="2713157"/>
                  <a:pt x="5934457" y="2698814"/>
                </a:cubicBezTo>
                <a:cubicBezTo>
                  <a:pt x="5924351" y="2695173"/>
                  <a:pt x="5908288" y="2700635"/>
                  <a:pt x="5913702" y="2718165"/>
                </a:cubicBezTo>
                <a:cubicBezTo>
                  <a:pt x="5918755" y="2734556"/>
                  <a:pt x="5935540" y="2746393"/>
                  <a:pt x="5905761" y="2743207"/>
                </a:cubicBezTo>
                <a:cubicBezTo>
                  <a:pt x="5884465" y="2740930"/>
                  <a:pt x="5842778" y="2759370"/>
                  <a:pt x="5860282" y="2763923"/>
                </a:cubicBezTo>
                <a:cubicBezTo>
                  <a:pt x="5882300" y="2769615"/>
                  <a:pt x="5903777" y="2777811"/>
                  <a:pt x="5931750" y="2787144"/>
                </a:cubicBezTo>
                <a:cubicBezTo>
                  <a:pt x="5900888" y="2802395"/>
                  <a:pt x="5878690" y="2799208"/>
                  <a:pt x="5855409" y="2787144"/>
                </a:cubicBezTo>
                <a:cubicBezTo>
                  <a:pt x="5827256" y="2772574"/>
                  <a:pt x="5790619" y="2754817"/>
                  <a:pt x="5767701" y="2771209"/>
                </a:cubicBezTo>
                <a:cubicBezTo>
                  <a:pt x="5733410" y="2795794"/>
                  <a:pt x="5704896" y="2780314"/>
                  <a:pt x="5674216" y="2776216"/>
                </a:cubicBezTo>
                <a:cubicBezTo>
                  <a:pt x="5611774" y="2767792"/>
                  <a:pt x="5549872" y="2753678"/>
                  <a:pt x="5487249" y="2746850"/>
                </a:cubicBezTo>
                <a:cubicBezTo>
                  <a:pt x="5462163" y="2744118"/>
                  <a:pt x="5435093" y="2731143"/>
                  <a:pt x="5398276" y="2748898"/>
                </a:cubicBezTo>
                <a:cubicBezTo>
                  <a:pt x="5565032" y="2839732"/>
                  <a:pt x="5744058" y="2834041"/>
                  <a:pt x="5892947" y="2946502"/>
                </a:cubicBezTo>
                <a:cubicBezTo>
                  <a:pt x="5886631" y="2957201"/>
                  <a:pt x="5854508" y="2987707"/>
                  <a:pt x="5867682" y="2989983"/>
                </a:cubicBezTo>
                <a:cubicBezTo>
                  <a:pt x="5904678" y="2996585"/>
                  <a:pt x="5937523" y="3018895"/>
                  <a:pt x="5971273" y="3037335"/>
                </a:cubicBezTo>
                <a:cubicBezTo>
                  <a:pt x="5985891" y="3045302"/>
                  <a:pt x="6003576" y="3055776"/>
                  <a:pt x="5996719" y="3084231"/>
                </a:cubicBezTo>
                <a:cubicBezTo>
                  <a:pt x="5984267" y="3092199"/>
                  <a:pt x="5975063" y="3081044"/>
                  <a:pt x="5964776" y="3080134"/>
                </a:cubicBezTo>
                <a:cubicBezTo>
                  <a:pt x="5954308" y="3079224"/>
                  <a:pt x="5930847" y="3085141"/>
                  <a:pt x="5937344" y="3089012"/>
                </a:cubicBezTo>
                <a:cubicBezTo>
                  <a:pt x="5966942" y="3106542"/>
                  <a:pt x="5913702" y="3148657"/>
                  <a:pt x="5948713" y="3148657"/>
                </a:cubicBezTo>
                <a:cubicBezTo>
                  <a:pt x="6007366" y="3148884"/>
                  <a:pt x="6038588" y="3223555"/>
                  <a:pt x="6095075" y="3225605"/>
                </a:cubicBezTo>
                <a:cubicBezTo>
                  <a:pt x="6104098" y="3225831"/>
                  <a:pt x="6108430" y="3239035"/>
                  <a:pt x="6108249" y="3250646"/>
                </a:cubicBezTo>
                <a:cubicBezTo>
                  <a:pt x="6108249" y="3264533"/>
                  <a:pt x="6099948" y="3267037"/>
                  <a:pt x="6090744" y="3268403"/>
                </a:cubicBezTo>
                <a:cubicBezTo>
                  <a:pt x="6076667" y="3270451"/>
                  <a:pt x="6062049" y="3250646"/>
                  <a:pt x="6043461" y="3277509"/>
                </a:cubicBezTo>
                <a:cubicBezTo>
                  <a:pt x="6076847" y="3293216"/>
                  <a:pt x="6110234" y="3308925"/>
                  <a:pt x="6109692" y="3362879"/>
                </a:cubicBezTo>
                <a:cubicBezTo>
                  <a:pt x="6109513" y="3377448"/>
                  <a:pt x="6123409" y="3382912"/>
                  <a:pt x="6133877" y="3386554"/>
                </a:cubicBezTo>
                <a:cubicBezTo>
                  <a:pt x="6151202" y="3392474"/>
                  <a:pt x="6165818" y="3402946"/>
                  <a:pt x="6175205" y="3423208"/>
                </a:cubicBezTo>
                <a:cubicBezTo>
                  <a:pt x="6175023" y="3427077"/>
                  <a:pt x="6174842" y="3431175"/>
                  <a:pt x="6175926" y="3434363"/>
                </a:cubicBezTo>
                <a:cubicBezTo>
                  <a:pt x="6172859" y="3483307"/>
                  <a:pt x="6147593" y="3481940"/>
                  <a:pt x="6119620" y="3473747"/>
                </a:cubicBezTo>
                <a:cubicBezTo>
                  <a:pt x="6086232" y="3463729"/>
                  <a:pt x="6053206" y="3445516"/>
                  <a:pt x="6018015" y="3463046"/>
                </a:cubicBezTo>
                <a:cubicBezTo>
                  <a:pt x="6067646" y="3486494"/>
                  <a:pt x="6121605" y="3488316"/>
                  <a:pt x="6168166" y="3521781"/>
                </a:cubicBezTo>
                <a:cubicBezTo>
                  <a:pt x="5997802" y="3527928"/>
                  <a:pt x="5847289" y="3422296"/>
                  <a:pt x="5682157" y="3381775"/>
                </a:cubicBezTo>
                <a:cubicBezTo>
                  <a:pt x="5687753" y="3408864"/>
                  <a:pt x="5701106" y="3414328"/>
                  <a:pt x="5713198" y="3418426"/>
                </a:cubicBezTo>
                <a:cubicBezTo>
                  <a:pt x="5774197" y="3438916"/>
                  <a:pt x="5827616" y="3479666"/>
                  <a:pt x="5883202" y="3514950"/>
                </a:cubicBezTo>
                <a:cubicBezTo>
                  <a:pt x="5906121" y="3529520"/>
                  <a:pt x="5922726" y="3544092"/>
                  <a:pt x="5931387" y="3575508"/>
                </a:cubicBezTo>
                <a:cubicBezTo>
                  <a:pt x="5939149" y="3603965"/>
                  <a:pt x="5954128" y="3617168"/>
                  <a:pt x="5981919" y="3608971"/>
                </a:cubicBezTo>
                <a:cubicBezTo>
                  <a:pt x="6004478" y="3602142"/>
                  <a:pt x="6029202" y="3605784"/>
                  <a:pt x="6052845" y="3608290"/>
                </a:cubicBezTo>
                <a:cubicBezTo>
                  <a:pt x="6080096" y="3611021"/>
                  <a:pt x="6110596" y="3643120"/>
                  <a:pt x="6103196" y="3659739"/>
                </a:cubicBezTo>
                <a:cubicBezTo>
                  <a:pt x="6090564" y="3687968"/>
                  <a:pt x="6069448" y="3673853"/>
                  <a:pt x="6050680" y="3670666"/>
                </a:cubicBezTo>
                <a:cubicBezTo>
                  <a:pt x="6029383" y="3666796"/>
                  <a:pt x="5989861" y="3658828"/>
                  <a:pt x="5989139" y="3662243"/>
                </a:cubicBezTo>
                <a:cubicBezTo>
                  <a:pt x="5975242" y="3733043"/>
                  <a:pt x="5877426" y="3671351"/>
                  <a:pt x="5856311" y="3664973"/>
                </a:cubicBezTo>
                <a:cubicBezTo>
                  <a:pt x="5829964" y="3657007"/>
                  <a:pt x="5805239" y="3671577"/>
                  <a:pt x="5780153" y="3674991"/>
                </a:cubicBezTo>
                <a:cubicBezTo>
                  <a:pt x="5757776" y="3678178"/>
                  <a:pt x="5631264" y="3687968"/>
                  <a:pt x="5605096" y="3657917"/>
                </a:cubicBezTo>
                <a:cubicBezTo>
                  <a:pt x="5601487" y="3681365"/>
                  <a:pt x="5609066" y="3690927"/>
                  <a:pt x="5615384" y="3701627"/>
                </a:cubicBezTo>
                <a:cubicBezTo>
                  <a:pt x="5624226" y="3716879"/>
                  <a:pt x="5625670" y="3727579"/>
                  <a:pt x="5608886" y="3739645"/>
                </a:cubicBezTo>
                <a:cubicBezTo>
                  <a:pt x="5561061" y="3774249"/>
                  <a:pt x="5561784" y="3775386"/>
                  <a:pt x="5606359" y="3822284"/>
                </a:cubicBezTo>
                <a:cubicBezTo>
                  <a:pt x="5608526" y="3824332"/>
                  <a:pt x="5607622" y="3831162"/>
                  <a:pt x="5607984" y="3835716"/>
                </a:cubicBezTo>
                <a:cubicBezTo>
                  <a:pt x="5596254" y="3843000"/>
                  <a:pt x="5582537" y="3824787"/>
                  <a:pt x="5568822" y="3844366"/>
                </a:cubicBezTo>
                <a:cubicBezTo>
                  <a:pt x="5628557" y="3930418"/>
                  <a:pt x="5719696" y="3951589"/>
                  <a:pt x="5802171" y="4016244"/>
                </a:cubicBezTo>
                <a:cubicBezTo>
                  <a:pt x="5735397" y="4037643"/>
                  <a:pt x="5695332" y="3962973"/>
                  <a:pt x="5646244" y="3972534"/>
                </a:cubicBezTo>
                <a:cubicBezTo>
                  <a:pt x="5621699" y="3995983"/>
                  <a:pt x="5694611" y="4033546"/>
                  <a:pt x="5625129" y="4044701"/>
                </a:cubicBezTo>
                <a:cubicBezTo>
                  <a:pt x="5655268" y="4065189"/>
                  <a:pt x="5677646" y="4085221"/>
                  <a:pt x="5698400" y="4108899"/>
                </a:cubicBezTo>
                <a:cubicBezTo>
                  <a:pt x="5735397" y="4151242"/>
                  <a:pt x="5742615" y="4179015"/>
                  <a:pt x="5725470" y="4235930"/>
                </a:cubicBezTo>
                <a:cubicBezTo>
                  <a:pt x="5714280" y="4273265"/>
                  <a:pt x="5697858" y="4307641"/>
                  <a:pt x="5712295" y="4352032"/>
                </a:cubicBezTo>
                <a:cubicBezTo>
                  <a:pt x="5722402" y="4382538"/>
                  <a:pt x="5718431" y="4402571"/>
                  <a:pt x="5680894" y="4388911"/>
                </a:cubicBezTo>
                <a:cubicBezTo>
                  <a:pt x="5640469" y="4374341"/>
                  <a:pt x="5625311" y="4401660"/>
                  <a:pt x="5635415" y="4455158"/>
                </a:cubicBezTo>
                <a:cubicBezTo>
                  <a:pt x="5641912" y="4489535"/>
                  <a:pt x="5635053" y="4500006"/>
                  <a:pt x="5607263" y="4496136"/>
                </a:cubicBezTo>
                <a:cubicBezTo>
                  <a:pt x="5576581" y="4491811"/>
                  <a:pt x="5547347" y="4469272"/>
                  <a:pt x="5509446" y="4480201"/>
                </a:cubicBezTo>
                <a:cubicBezTo>
                  <a:pt x="5539765" y="4542578"/>
                  <a:pt x="5604556" y="4524821"/>
                  <a:pt x="5639928" y="4584239"/>
                </a:cubicBezTo>
                <a:cubicBezTo>
                  <a:pt x="5597697" y="4584465"/>
                  <a:pt x="5565392" y="4584239"/>
                  <a:pt x="5534171" y="4571262"/>
                </a:cubicBezTo>
                <a:cubicBezTo>
                  <a:pt x="5521177" y="4566025"/>
                  <a:pt x="5506919" y="4560563"/>
                  <a:pt x="5499701" y="4578547"/>
                </a:cubicBezTo>
                <a:cubicBezTo>
                  <a:pt x="5491219" y="4600174"/>
                  <a:pt x="5508725" y="4608370"/>
                  <a:pt x="5519373" y="4612239"/>
                </a:cubicBezTo>
                <a:cubicBezTo>
                  <a:pt x="5549331" y="4623167"/>
                  <a:pt x="5572251" y="4649119"/>
                  <a:pt x="5596974" y="4669379"/>
                </a:cubicBezTo>
                <a:cubicBezTo>
                  <a:pt x="5651296" y="4713773"/>
                  <a:pt x="5710854" y="4750880"/>
                  <a:pt x="5756873" y="4824185"/>
                </a:cubicBezTo>
                <a:cubicBezTo>
                  <a:pt x="5698941" y="4805517"/>
                  <a:pt x="5655808" y="4762036"/>
                  <a:pt x="5602028" y="4753158"/>
                </a:cubicBezTo>
                <a:cubicBezTo>
                  <a:pt x="5648590" y="4819860"/>
                  <a:pt x="5708506" y="4863796"/>
                  <a:pt x="5765173" y="4912286"/>
                </a:cubicBezTo>
                <a:cubicBezTo>
                  <a:pt x="5781416" y="4925946"/>
                  <a:pt x="5797839" y="4935280"/>
                  <a:pt x="5801450" y="4965101"/>
                </a:cubicBezTo>
                <a:cubicBezTo>
                  <a:pt x="5808487" y="5022926"/>
                  <a:pt x="5829602" y="5070733"/>
                  <a:pt x="5874721" y="5096229"/>
                </a:cubicBezTo>
                <a:cubicBezTo>
                  <a:pt x="5875080" y="5096458"/>
                  <a:pt x="5872555" y="5105110"/>
                  <a:pt x="5871110" y="5111026"/>
                </a:cubicBezTo>
                <a:cubicBezTo>
                  <a:pt x="5843499" y="5112849"/>
                  <a:pt x="5821663" y="5078700"/>
                  <a:pt x="5786469" y="5089855"/>
                </a:cubicBezTo>
                <a:cubicBezTo>
                  <a:pt x="5820218" y="5136296"/>
                  <a:pt x="5848372" y="5177958"/>
                  <a:pt x="5896196" y="5200041"/>
                </a:cubicBezTo>
                <a:cubicBezTo>
                  <a:pt x="5934457" y="5217568"/>
                  <a:pt x="5981739" y="5227813"/>
                  <a:pt x="6009534" y="5284725"/>
                </a:cubicBezTo>
                <a:cubicBezTo>
                  <a:pt x="5977228" y="5295882"/>
                  <a:pt x="5953224" y="5281769"/>
                  <a:pt x="5929042" y="5271751"/>
                </a:cubicBezTo>
                <a:cubicBezTo>
                  <a:pt x="5892045" y="5256270"/>
                  <a:pt x="5855409" y="5238742"/>
                  <a:pt x="5818413" y="5223260"/>
                </a:cubicBezTo>
                <a:cubicBezTo>
                  <a:pt x="5804336" y="5217341"/>
                  <a:pt x="5788996" y="5213242"/>
                  <a:pt x="5779973" y="5241473"/>
                </a:cubicBezTo>
                <a:cubicBezTo>
                  <a:pt x="5827077" y="5247392"/>
                  <a:pt x="5855230" y="5285637"/>
                  <a:pt x="5884826" y="5321606"/>
                </a:cubicBezTo>
                <a:cubicBezTo>
                  <a:pt x="5901430" y="5341868"/>
                  <a:pt x="5914966" y="5368959"/>
                  <a:pt x="5944924" y="5358715"/>
                </a:cubicBezTo>
                <a:cubicBezTo>
                  <a:pt x="5960626" y="5353252"/>
                  <a:pt x="5970550" y="5368502"/>
                  <a:pt x="5968926" y="5387170"/>
                </a:cubicBezTo>
                <a:cubicBezTo>
                  <a:pt x="5962971" y="5452963"/>
                  <a:pt x="5999606" y="5475955"/>
                  <a:pt x="6037505" y="5488704"/>
                </a:cubicBezTo>
                <a:cubicBezTo>
                  <a:pt x="6109333" y="5512608"/>
                  <a:pt x="6169069" y="5568837"/>
                  <a:pt x="6238910" y="5599571"/>
                </a:cubicBezTo>
                <a:cubicBezTo>
                  <a:pt x="6306768" y="5629394"/>
                  <a:pt x="6359285" y="5700193"/>
                  <a:pt x="6427321" y="5737302"/>
                </a:cubicBezTo>
                <a:cubicBezTo>
                  <a:pt x="6476592" y="5764165"/>
                  <a:pt x="6523694" y="5798767"/>
                  <a:pt x="6574408" y="5823126"/>
                </a:cubicBezTo>
                <a:cubicBezTo>
                  <a:pt x="6694419" y="5880723"/>
                  <a:pt x="6816779" y="5926936"/>
                  <a:pt x="6946177" y="5933538"/>
                </a:cubicBezTo>
                <a:cubicBezTo>
                  <a:pt x="7053016" y="5938775"/>
                  <a:pt x="7979734" y="5933767"/>
                  <a:pt x="8356197" y="5184561"/>
                </a:cubicBezTo>
                <a:cubicBezTo>
                  <a:pt x="8363416" y="5180917"/>
                  <a:pt x="8371536" y="5171356"/>
                  <a:pt x="8374063" y="5162249"/>
                </a:cubicBezTo>
                <a:cubicBezTo>
                  <a:pt x="8386155" y="5119678"/>
                  <a:pt x="8415752" y="5101238"/>
                  <a:pt x="8442461" y="5078246"/>
                </a:cubicBezTo>
                <a:cubicBezTo>
                  <a:pt x="8465923" y="5057984"/>
                  <a:pt x="8490829" y="5036813"/>
                  <a:pt x="8500574" y="5002664"/>
                </a:cubicBezTo>
                <a:cubicBezTo>
                  <a:pt x="8513388" y="4957134"/>
                  <a:pt x="8476933" y="4994469"/>
                  <a:pt x="8470255" y="4977167"/>
                </a:cubicBezTo>
                <a:cubicBezTo>
                  <a:pt x="8484151" y="4953492"/>
                  <a:pt x="8505628" y="4931864"/>
                  <a:pt x="8511222" y="4905001"/>
                </a:cubicBezTo>
                <a:cubicBezTo>
                  <a:pt x="8531614" y="4808021"/>
                  <a:pt x="8575650" y="4737448"/>
                  <a:pt x="8641522" y="4682584"/>
                </a:cubicBezTo>
                <a:cubicBezTo>
                  <a:pt x="8660471" y="4666876"/>
                  <a:pt x="8672923" y="4638191"/>
                  <a:pt x="8698730" y="4633640"/>
                </a:cubicBezTo>
                <a:cubicBezTo>
                  <a:pt x="8756120" y="4623622"/>
                  <a:pt x="8738073" y="4545310"/>
                  <a:pt x="8768393" y="4510479"/>
                </a:cubicBezTo>
                <a:cubicBezTo>
                  <a:pt x="8774168" y="4503875"/>
                  <a:pt x="8779401" y="4490901"/>
                  <a:pt x="8778319" y="4482024"/>
                </a:cubicBezTo>
                <a:cubicBezTo>
                  <a:pt x="8776696" y="4469272"/>
                  <a:pt x="8769837" y="4457207"/>
                  <a:pt x="8764062" y="4445824"/>
                </a:cubicBezTo>
                <a:cubicBezTo>
                  <a:pt x="8758106" y="4434442"/>
                  <a:pt x="8749083" y="4424425"/>
                  <a:pt x="8753414" y="4409400"/>
                </a:cubicBezTo>
                <a:cubicBezTo>
                  <a:pt x="8755217" y="4403254"/>
                  <a:pt x="8753956" y="4381855"/>
                  <a:pt x="8767310" y="4398700"/>
                </a:cubicBezTo>
                <a:cubicBezTo>
                  <a:pt x="8803945" y="4444915"/>
                  <a:pt x="8825242" y="4401206"/>
                  <a:pt x="8856643" y="4380261"/>
                </a:cubicBezTo>
                <a:cubicBezTo>
                  <a:pt x="8831377" y="4358633"/>
                  <a:pt x="8808638" y="4343381"/>
                  <a:pt x="8804848" y="4311055"/>
                </a:cubicBezTo>
                <a:cubicBezTo>
                  <a:pt x="8797088" y="4244352"/>
                  <a:pt x="8763883" y="4213847"/>
                  <a:pt x="8713530" y="4207927"/>
                </a:cubicBezTo>
                <a:cubicBezTo>
                  <a:pt x="8732118" y="4143502"/>
                  <a:pt x="8732118" y="4143502"/>
                  <a:pt x="8672022" y="4134623"/>
                </a:cubicBezTo>
                <a:cubicBezTo>
                  <a:pt x="8695122" y="4093646"/>
                  <a:pt x="8695122" y="4083174"/>
                  <a:pt x="8667148" y="4069059"/>
                </a:cubicBezTo>
                <a:cubicBezTo>
                  <a:pt x="8640258" y="4055627"/>
                  <a:pt x="8610481" y="4051074"/>
                  <a:pt x="8585575" y="4030359"/>
                </a:cubicBezTo>
                <a:cubicBezTo>
                  <a:pt x="8608496" y="3977998"/>
                  <a:pt x="8614992" y="3917215"/>
                  <a:pt x="8662275" y="3891717"/>
                </a:cubicBezTo>
                <a:cubicBezTo>
                  <a:pt x="8669675" y="3887847"/>
                  <a:pt x="8674728" y="3872139"/>
                  <a:pt x="8670037" y="3863033"/>
                </a:cubicBezTo>
                <a:cubicBezTo>
                  <a:pt x="8652891" y="3830024"/>
                  <a:pt x="8677435" y="3767419"/>
                  <a:pt x="8624017" y="3760362"/>
                </a:cubicBezTo>
                <a:cubicBezTo>
                  <a:pt x="8617338" y="3759679"/>
                  <a:pt x="8611202" y="3752848"/>
                  <a:pt x="8616436" y="3743970"/>
                </a:cubicBezTo>
                <a:cubicBezTo>
                  <a:pt x="8634484" y="3713010"/>
                  <a:pt x="8612646" y="3715058"/>
                  <a:pt x="8599473" y="3711188"/>
                </a:cubicBezTo>
                <a:cubicBezTo>
                  <a:pt x="8583590" y="3706409"/>
                  <a:pt x="8565543" y="3720067"/>
                  <a:pt x="8550745" y="3703220"/>
                </a:cubicBezTo>
                <a:cubicBezTo>
                  <a:pt x="8554174" y="3685463"/>
                  <a:pt x="8566987" y="3685690"/>
                  <a:pt x="8576010" y="3680000"/>
                </a:cubicBezTo>
                <a:cubicBezTo>
                  <a:pt x="8602359" y="3663608"/>
                  <a:pt x="8623836" y="3644031"/>
                  <a:pt x="8625100" y="3601459"/>
                </a:cubicBezTo>
                <a:cubicBezTo>
                  <a:pt x="8626001" y="3567084"/>
                  <a:pt x="8628889" y="3536807"/>
                  <a:pt x="8592433" y="3526333"/>
                </a:cubicBezTo>
                <a:cubicBezTo>
                  <a:pt x="8577274" y="3522007"/>
                  <a:pt x="8581606" y="3497194"/>
                  <a:pt x="8590269" y="3484900"/>
                </a:cubicBezTo>
                <a:cubicBezTo>
                  <a:pt x="8605789" y="3463046"/>
                  <a:pt x="8618601" y="3433907"/>
                  <a:pt x="8645312" y="3431858"/>
                </a:cubicBezTo>
                <a:cubicBezTo>
                  <a:pt x="8661554" y="3430493"/>
                  <a:pt x="8674007" y="3421385"/>
                  <a:pt x="8686820" y="3410914"/>
                </a:cubicBezTo>
                <a:cubicBezTo>
                  <a:pt x="8696024" y="3403399"/>
                  <a:pt x="8707033" y="3397026"/>
                  <a:pt x="8705950" y="3380864"/>
                </a:cubicBezTo>
                <a:cubicBezTo>
                  <a:pt x="8704867" y="3365383"/>
                  <a:pt x="8694220" y="3359009"/>
                  <a:pt x="8683391" y="3355822"/>
                </a:cubicBezTo>
                <a:cubicBezTo>
                  <a:pt x="8647296" y="3345578"/>
                  <a:pt x="8613369" y="3330552"/>
                  <a:pt x="8583229" y="3296177"/>
                </a:cubicBezTo>
                <a:cubicBezTo>
                  <a:pt x="8603262" y="3277964"/>
                  <a:pt x="8622392" y="3264761"/>
                  <a:pt x="8637190" y="3246320"/>
                </a:cubicBezTo>
                <a:cubicBezTo>
                  <a:pt x="8672923" y="3201702"/>
                  <a:pt x="8370273" y="3061239"/>
                  <a:pt x="8355114" y="3011154"/>
                </a:cubicBezTo>
                <a:cubicBezTo>
                  <a:pt x="8350422" y="2995674"/>
                  <a:pt x="8334361" y="2979739"/>
                  <a:pt x="8321004" y="2975186"/>
                </a:cubicBezTo>
                <a:cubicBezTo>
                  <a:pt x="8258382" y="2953786"/>
                  <a:pt x="8204061" y="2905750"/>
                  <a:pt x="8139993" y="2887993"/>
                </a:cubicBezTo>
                <a:cubicBezTo>
                  <a:pt x="8079535" y="2871148"/>
                  <a:pt x="8019980" y="2848609"/>
                  <a:pt x="7953747" y="2826301"/>
                </a:cubicBezTo>
                <a:cubicBezTo>
                  <a:pt x="7994353" y="2770297"/>
                  <a:pt x="8066361" y="2776900"/>
                  <a:pt x="8083145" y="2696083"/>
                </a:cubicBezTo>
                <a:cubicBezTo>
                  <a:pt x="8017633" y="2675138"/>
                  <a:pt x="7948695" y="2699043"/>
                  <a:pt x="7885529" y="2665804"/>
                </a:cubicBezTo>
                <a:cubicBezTo>
                  <a:pt x="7880115" y="2662846"/>
                  <a:pt x="7872715" y="2665804"/>
                  <a:pt x="7866219" y="2666715"/>
                </a:cubicBezTo>
                <a:cubicBezTo>
                  <a:pt x="7736099" y="2684472"/>
                  <a:pt x="7606520" y="2668993"/>
                  <a:pt x="7478205" y="2646681"/>
                </a:cubicBezTo>
                <a:cubicBezTo>
                  <a:pt x="7293403" y="2614811"/>
                  <a:pt x="7107878" y="2594550"/>
                  <a:pt x="6921993" y="2580207"/>
                </a:cubicBezTo>
                <a:cubicBezTo>
                  <a:pt x="6768412" y="2568368"/>
                  <a:pt x="6614471" y="2563133"/>
                  <a:pt x="6461612" y="2540368"/>
                </a:cubicBezTo>
                <a:cubicBezTo>
                  <a:pt x="6298106" y="2516010"/>
                  <a:pt x="6134780" y="2488463"/>
                  <a:pt x="5971453" y="2462965"/>
                </a:cubicBezTo>
                <a:cubicBezTo>
                  <a:pt x="5964054" y="2461826"/>
                  <a:pt x="5955887" y="2458241"/>
                  <a:pt x="5947992" y="2457985"/>
                </a:cubicBezTo>
                <a:close/>
                <a:moveTo>
                  <a:pt x="0" y="0"/>
                </a:moveTo>
                <a:lnTo>
                  <a:pt x="8078332" y="0"/>
                </a:lnTo>
                <a:lnTo>
                  <a:pt x="8051806" y="19899"/>
                </a:lnTo>
                <a:cubicBezTo>
                  <a:pt x="8010559" y="45723"/>
                  <a:pt x="7966035" y="59669"/>
                  <a:pt x="7919411" y="69998"/>
                </a:cubicBezTo>
                <a:cubicBezTo>
                  <a:pt x="7900760" y="74283"/>
                  <a:pt x="7882423" y="82852"/>
                  <a:pt x="7880558" y="103665"/>
                </a:cubicBezTo>
                <a:cubicBezTo>
                  <a:pt x="7878694" y="125395"/>
                  <a:pt x="7897654" y="133963"/>
                  <a:pt x="7913505" y="144066"/>
                </a:cubicBezTo>
                <a:cubicBezTo>
                  <a:pt x="7935573" y="158143"/>
                  <a:pt x="7957019" y="170388"/>
                  <a:pt x="7984993" y="172224"/>
                </a:cubicBezTo>
                <a:cubicBezTo>
                  <a:pt x="8030996" y="174978"/>
                  <a:pt x="8053062" y="214154"/>
                  <a:pt x="8079793" y="243535"/>
                </a:cubicBezTo>
                <a:cubicBezTo>
                  <a:pt x="8094711" y="260064"/>
                  <a:pt x="8102173" y="293423"/>
                  <a:pt x="8076065" y="299239"/>
                </a:cubicBezTo>
                <a:cubicBezTo>
                  <a:pt x="8013279" y="313320"/>
                  <a:pt x="8018253" y="354025"/>
                  <a:pt x="8019804" y="400240"/>
                </a:cubicBezTo>
                <a:cubicBezTo>
                  <a:pt x="8021980" y="457476"/>
                  <a:pt x="8058970" y="483796"/>
                  <a:pt x="8104349" y="505833"/>
                </a:cubicBezTo>
                <a:cubicBezTo>
                  <a:pt x="8119890" y="513484"/>
                  <a:pt x="8141956" y="513178"/>
                  <a:pt x="8147864" y="537052"/>
                </a:cubicBezTo>
                <a:cubicBezTo>
                  <a:pt x="8122377" y="559700"/>
                  <a:pt x="8091295" y="541338"/>
                  <a:pt x="8063941" y="547764"/>
                </a:cubicBezTo>
                <a:cubicBezTo>
                  <a:pt x="8041252" y="552966"/>
                  <a:pt x="8003642" y="550213"/>
                  <a:pt x="8034725" y="591836"/>
                </a:cubicBezTo>
                <a:cubicBezTo>
                  <a:pt x="8043740" y="603773"/>
                  <a:pt x="8033171" y="612956"/>
                  <a:pt x="8021669" y="613874"/>
                </a:cubicBezTo>
                <a:cubicBezTo>
                  <a:pt x="7929668" y="623362"/>
                  <a:pt x="7971939" y="707531"/>
                  <a:pt x="7942410" y="751909"/>
                </a:cubicBezTo>
                <a:cubicBezTo>
                  <a:pt x="7934331" y="764151"/>
                  <a:pt x="7943034" y="785269"/>
                  <a:pt x="7955778" y="790472"/>
                </a:cubicBezTo>
                <a:cubicBezTo>
                  <a:pt x="8037212" y="824753"/>
                  <a:pt x="8048401" y="906472"/>
                  <a:pt x="8087876" y="976867"/>
                </a:cubicBezTo>
                <a:cubicBezTo>
                  <a:pt x="8044981" y="1004717"/>
                  <a:pt x="7993697" y="1010838"/>
                  <a:pt x="7947386" y="1028897"/>
                </a:cubicBezTo>
                <a:cubicBezTo>
                  <a:pt x="7899207" y="1047873"/>
                  <a:pt x="7899207" y="1061952"/>
                  <a:pt x="7938992" y="1117042"/>
                </a:cubicBezTo>
                <a:cubicBezTo>
                  <a:pt x="7835489" y="1128980"/>
                  <a:pt x="7835489" y="1128980"/>
                  <a:pt x="7867503" y="1215596"/>
                </a:cubicBezTo>
                <a:cubicBezTo>
                  <a:pt x="7780782" y="1223554"/>
                  <a:pt x="7723594" y="1264566"/>
                  <a:pt x="7710229" y="1354244"/>
                </a:cubicBezTo>
                <a:cubicBezTo>
                  <a:pt x="7703701" y="1397704"/>
                  <a:pt x="7664539" y="1418209"/>
                  <a:pt x="7621024" y="1447286"/>
                </a:cubicBezTo>
                <a:cubicBezTo>
                  <a:pt x="7675106" y="1475446"/>
                  <a:pt x="7711784" y="1534209"/>
                  <a:pt x="7774880" y="1472076"/>
                </a:cubicBezTo>
                <a:cubicBezTo>
                  <a:pt x="7797879" y="1449429"/>
                  <a:pt x="7795707" y="1478199"/>
                  <a:pt x="7798812" y="1486462"/>
                </a:cubicBezTo>
                <a:cubicBezTo>
                  <a:pt x="7806271" y="1506661"/>
                  <a:pt x="7790732" y="1520130"/>
                  <a:pt x="7780474" y="1535432"/>
                </a:cubicBezTo>
                <a:cubicBezTo>
                  <a:pt x="7770528" y="1550736"/>
                  <a:pt x="7758715" y="1566956"/>
                  <a:pt x="7755919" y="1584099"/>
                </a:cubicBezTo>
                <a:cubicBezTo>
                  <a:pt x="7754055" y="1596034"/>
                  <a:pt x="7763068" y="1613478"/>
                  <a:pt x="7773014" y="1622355"/>
                </a:cubicBezTo>
                <a:cubicBezTo>
                  <a:pt x="7825233" y="1669183"/>
                  <a:pt x="7794151" y="1774469"/>
                  <a:pt x="7892993" y="1787937"/>
                </a:cubicBezTo>
                <a:cubicBezTo>
                  <a:pt x="7937439" y="1794056"/>
                  <a:pt x="7958885" y="1832621"/>
                  <a:pt x="7991521" y="1853739"/>
                </a:cubicBezTo>
                <a:cubicBezTo>
                  <a:pt x="8104970" y="1927500"/>
                  <a:pt x="8180811" y="2022380"/>
                  <a:pt x="8215932" y="2152764"/>
                </a:cubicBezTo>
                <a:cubicBezTo>
                  <a:pt x="8225567" y="2188879"/>
                  <a:pt x="8262556" y="2217957"/>
                  <a:pt x="8286489" y="2249786"/>
                </a:cubicBezTo>
                <a:cubicBezTo>
                  <a:pt x="8274987" y="2273047"/>
                  <a:pt x="8212203" y="2222852"/>
                  <a:pt x="8234270" y="2284064"/>
                </a:cubicBezTo>
                <a:cubicBezTo>
                  <a:pt x="8251054" y="2329975"/>
                  <a:pt x="8293949" y="2358439"/>
                  <a:pt x="8334357" y="2385679"/>
                </a:cubicBezTo>
                <a:cubicBezTo>
                  <a:pt x="8380357" y="2416591"/>
                  <a:pt x="8431331" y="2441382"/>
                  <a:pt x="8452157" y="2498616"/>
                </a:cubicBezTo>
                <a:cubicBezTo>
                  <a:pt x="8456509" y="2510859"/>
                  <a:pt x="8470494" y="2523714"/>
                  <a:pt x="8482927" y="2528612"/>
                </a:cubicBezTo>
                <a:cubicBezTo>
                  <a:pt x="9131298" y="3535869"/>
                  <a:pt x="10727356" y="3542602"/>
                  <a:pt x="10911361" y="3535561"/>
                </a:cubicBezTo>
                <a:cubicBezTo>
                  <a:pt x="11134219" y="3526686"/>
                  <a:pt x="11344956" y="3464554"/>
                  <a:pt x="11551649" y="3387120"/>
                </a:cubicBezTo>
                <a:cubicBezTo>
                  <a:pt x="11638991" y="3354371"/>
                  <a:pt x="11720114" y="3307851"/>
                  <a:pt x="11804971" y="3271735"/>
                </a:cubicBezTo>
                <a:cubicBezTo>
                  <a:pt x="11922148" y="3221845"/>
                  <a:pt x="12012596" y="3126660"/>
                  <a:pt x="12129465" y="3086565"/>
                </a:cubicBezTo>
                <a:lnTo>
                  <a:pt x="12192000" y="3060706"/>
                </a:lnTo>
                <a:lnTo>
                  <a:pt x="12192000" y="3766004"/>
                </a:lnTo>
                <a:lnTo>
                  <a:pt x="12069511" y="3730912"/>
                </a:lnTo>
                <a:cubicBezTo>
                  <a:pt x="11963133" y="3704591"/>
                  <a:pt x="11854734" y="3686839"/>
                  <a:pt x="11743305" y="3682401"/>
                </a:cubicBezTo>
                <a:cubicBezTo>
                  <a:pt x="11731805" y="3681961"/>
                  <a:pt x="11714789" y="3681575"/>
                  <a:pt x="11692833" y="3681484"/>
                </a:cubicBezTo>
                <a:cubicBezTo>
                  <a:pt x="11363495" y="3680110"/>
                  <a:pt x="9922719" y="3745047"/>
                  <a:pt x="9314871" y="4689350"/>
                </a:cubicBezTo>
                <a:cubicBezTo>
                  <a:pt x="9302438" y="4694248"/>
                  <a:pt x="9288453" y="4707103"/>
                  <a:pt x="9284101" y="4719346"/>
                </a:cubicBezTo>
                <a:cubicBezTo>
                  <a:pt x="9263275" y="4776580"/>
                  <a:pt x="9212301" y="4801371"/>
                  <a:pt x="9166300" y="4832283"/>
                </a:cubicBezTo>
                <a:cubicBezTo>
                  <a:pt x="9125893" y="4859523"/>
                  <a:pt x="9082998" y="4887987"/>
                  <a:pt x="9066214" y="4933898"/>
                </a:cubicBezTo>
                <a:cubicBezTo>
                  <a:pt x="9044146" y="4995110"/>
                  <a:pt x="9106931" y="4944915"/>
                  <a:pt x="9118433" y="4968176"/>
                </a:cubicBezTo>
                <a:cubicBezTo>
                  <a:pt x="9094500" y="5000005"/>
                  <a:pt x="9057511" y="5029083"/>
                  <a:pt x="9047876" y="5065198"/>
                </a:cubicBezTo>
                <a:cubicBezTo>
                  <a:pt x="9012755" y="5195582"/>
                  <a:pt x="8936914" y="5290462"/>
                  <a:pt x="8823465" y="5364223"/>
                </a:cubicBezTo>
                <a:cubicBezTo>
                  <a:pt x="8790828" y="5385341"/>
                  <a:pt x="8769383" y="5423906"/>
                  <a:pt x="8724937" y="5430025"/>
                </a:cubicBezTo>
                <a:cubicBezTo>
                  <a:pt x="8626095" y="5443493"/>
                  <a:pt x="8657177" y="5548779"/>
                  <a:pt x="8604958" y="5595607"/>
                </a:cubicBezTo>
                <a:cubicBezTo>
                  <a:pt x="8595012" y="5604484"/>
                  <a:pt x="8585999" y="5621928"/>
                  <a:pt x="8587863" y="5633863"/>
                </a:cubicBezTo>
                <a:cubicBezTo>
                  <a:pt x="8590659" y="5651006"/>
                  <a:pt x="8602472" y="5667226"/>
                  <a:pt x="8612418" y="5682530"/>
                </a:cubicBezTo>
                <a:cubicBezTo>
                  <a:pt x="8622675" y="5697832"/>
                  <a:pt x="8638215" y="5711301"/>
                  <a:pt x="8630756" y="5731500"/>
                </a:cubicBezTo>
                <a:cubicBezTo>
                  <a:pt x="8627651" y="5739763"/>
                  <a:pt x="8629823" y="5768533"/>
                  <a:pt x="8606823" y="5745886"/>
                </a:cubicBezTo>
                <a:cubicBezTo>
                  <a:pt x="8543727" y="5683753"/>
                  <a:pt x="8507049" y="5742516"/>
                  <a:pt x="8452968" y="5770676"/>
                </a:cubicBezTo>
                <a:cubicBezTo>
                  <a:pt x="8496482" y="5799753"/>
                  <a:pt x="8535645" y="5820258"/>
                  <a:pt x="8542173" y="5863718"/>
                </a:cubicBezTo>
                <a:cubicBezTo>
                  <a:pt x="8555538" y="5953396"/>
                  <a:pt x="8612726" y="5994408"/>
                  <a:pt x="8699447" y="6002366"/>
                </a:cubicBezTo>
                <a:cubicBezTo>
                  <a:pt x="8667433" y="6088982"/>
                  <a:pt x="8667433" y="6088982"/>
                  <a:pt x="8770936" y="6100920"/>
                </a:cubicBezTo>
                <a:cubicBezTo>
                  <a:pt x="8731151" y="6156010"/>
                  <a:pt x="8731151" y="6170089"/>
                  <a:pt x="8779329" y="6189065"/>
                </a:cubicBezTo>
                <a:cubicBezTo>
                  <a:pt x="8825641" y="6207124"/>
                  <a:pt x="8876925" y="6213245"/>
                  <a:pt x="8919820" y="6241095"/>
                </a:cubicBezTo>
                <a:cubicBezTo>
                  <a:pt x="8880345" y="6311490"/>
                  <a:pt x="8869155" y="6393209"/>
                  <a:pt x="8787721" y="6427490"/>
                </a:cubicBezTo>
                <a:cubicBezTo>
                  <a:pt x="8774978" y="6432693"/>
                  <a:pt x="8766275" y="6453811"/>
                  <a:pt x="8774354" y="6466053"/>
                </a:cubicBezTo>
                <a:cubicBezTo>
                  <a:pt x="8803883" y="6510431"/>
                  <a:pt x="8761612" y="6594600"/>
                  <a:pt x="8853613" y="6604088"/>
                </a:cubicBezTo>
                <a:cubicBezTo>
                  <a:pt x="8865115" y="6605005"/>
                  <a:pt x="8875684" y="6614189"/>
                  <a:pt x="8866669" y="6626125"/>
                </a:cubicBezTo>
                <a:cubicBezTo>
                  <a:pt x="8835586" y="6667749"/>
                  <a:pt x="8873196" y="6664996"/>
                  <a:pt x="8895884" y="6670198"/>
                </a:cubicBezTo>
                <a:cubicBezTo>
                  <a:pt x="8923238" y="6676624"/>
                  <a:pt x="8954320" y="6658261"/>
                  <a:pt x="8979808" y="6680910"/>
                </a:cubicBezTo>
                <a:cubicBezTo>
                  <a:pt x="8973900" y="6704783"/>
                  <a:pt x="8951834" y="6704478"/>
                  <a:pt x="8936293" y="6712128"/>
                </a:cubicBezTo>
                <a:cubicBezTo>
                  <a:pt x="8890913" y="6734166"/>
                  <a:pt x="8853924" y="6760486"/>
                  <a:pt x="8851748" y="6817721"/>
                </a:cubicBezTo>
                <a:lnTo>
                  <a:pt x="8854326"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4" name="Title 1">
            <a:extLst>
              <a:ext uri="{FF2B5EF4-FFF2-40B4-BE49-F238E27FC236}">
                <a16:creationId xmlns:a16="http://schemas.microsoft.com/office/drawing/2014/main" id="{610FC336-B2A7-9D4B-93CD-F08C1CF7BEE2}"/>
              </a:ext>
            </a:extLst>
          </p:cNvPr>
          <p:cNvSpPr>
            <a:spLocks noGrp="1"/>
          </p:cNvSpPr>
          <p:nvPr>
            <p:ph type="title"/>
          </p:nvPr>
        </p:nvSpPr>
        <p:spPr>
          <a:xfrm>
            <a:off x="442665" y="424305"/>
            <a:ext cx="6125964" cy="1906863"/>
          </a:xfrm>
        </p:spPr>
        <p:txBody>
          <a:bodyPr anchor="b">
            <a:normAutofit/>
          </a:bodyPr>
          <a:lstStyle/>
          <a:p>
            <a:r>
              <a:rPr lang="en-US" sz="4100" b="1" dirty="0"/>
              <a:t>Cooperative Climate Action in Seven Core Areas for the CAREC Region</a:t>
            </a:r>
          </a:p>
        </p:txBody>
      </p:sp>
      <p:sp>
        <p:nvSpPr>
          <p:cNvPr id="5" name="Content Placeholder 2">
            <a:extLst>
              <a:ext uri="{FF2B5EF4-FFF2-40B4-BE49-F238E27FC236}">
                <a16:creationId xmlns:a16="http://schemas.microsoft.com/office/drawing/2014/main" id="{3366BC75-95FD-CB11-AAB4-5C2D3B077F59}"/>
              </a:ext>
            </a:extLst>
          </p:cNvPr>
          <p:cNvSpPr>
            <a:spLocks noGrp="1"/>
          </p:cNvSpPr>
          <p:nvPr>
            <p:ph idx="1"/>
          </p:nvPr>
        </p:nvSpPr>
        <p:spPr>
          <a:xfrm>
            <a:off x="434227" y="2450675"/>
            <a:ext cx="6134402" cy="3508430"/>
          </a:xfrm>
        </p:spPr>
        <p:txBody>
          <a:bodyPr>
            <a:noAutofit/>
          </a:bodyPr>
          <a:lstStyle/>
          <a:p>
            <a:pPr marL="0" indent="0">
              <a:buNone/>
            </a:pPr>
            <a:r>
              <a:rPr lang="en-US" sz="1800" dirty="0"/>
              <a:t>CAREC will pay special attention through its existing pillars and with cross-cutting analysis, action, dialogue and outreach in the following seven core areas for cooperative climate action:</a:t>
            </a:r>
          </a:p>
          <a:p>
            <a:r>
              <a:rPr lang="en-US" sz="1800" b="1" dirty="0"/>
              <a:t>Energy</a:t>
            </a:r>
            <a:r>
              <a:rPr lang="en-US" sz="1800" dirty="0"/>
              <a:t>: achieving an effective, efficient and just energy transition by increasing the efficiency of carbon resources and exploiting the ample potential of renewable energy in the region (hydro, solar, wind, geothermal) </a:t>
            </a:r>
          </a:p>
          <a:p>
            <a:r>
              <a:rPr lang="en-US" sz="1800" b="1" dirty="0"/>
              <a:t>Water</a:t>
            </a:r>
            <a:r>
              <a:rPr lang="en-US" sz="1800" dirty="0"/>
              <a:t>: protecting regional water resources by fairly and efficiently sharing and utilizing them nationally and regionally. Adaptation: Improving water storage and management systems</a:t>
            </a:r>
          </a:p>
          <a:p>
            <a:r>
              <a:rPr lang="en-US" sz="1800" b="1" dirty="0"/>
              <a:t>Agriculture</a:t>
            </a:r>
            <a:r>
              <a:rPr lang="en-US" sz="1800" dirty="0"/>
              <a:t>: improving the productivity of agriculture through climate-smart policies, technologies and practices. Adaptation: drought-resistant crops, diversification of agriculture, efficient irrigation system.</a:t>
            </a:r>
          </a:p>
        </p:txBody>
      </p:sp>
      <p:pic>
        <p:nvPicPr>
          <p:cNvPr id="6" name="Graphic 5" descr="Renewable Energy outline">
            <a:extLst>
              <a:ext uri="{FF2B5EF4-FFF2-40B4-BE49-F238E27FC236}">
                <a16:creationId xmlns:a16="http://schemas.microsoft.com/office/drawing/2014/main" id="{06FDE617-CAC2-DD9A-35C9-BF6847DAD4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2455" y="371719"/>
            <a:ext cx="2419247" cy="2419247"/>
          </a:xfrm>
          <a:prstGeom prst="rect">
            <a:avLst/>
          </a:prstGeom>
        </p:spPr>
      </p:pic>
      <p:pic>
        <p:nvPicPr>
          <p:cNvPr id="8" name="Graphic 7" descr="Handwashing outline">
            <a:extLst>
              <a:ext uri="{FF2B5EF4-FFF2-40B4-BE49-F238E27FC236}">
                <a16:creationId xmlns:a16="http://schemas.microsoft.com/office/drawing/2014/main" id="{64710786-982B-7CE0-E600-4127E758B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0002" y="3408283"/>
            <a:ext cx="1743398" cy="1743398"/>
          </a:xfrm>
          <a:prstGeom prst="rect">
            <a:avLst/>
          </a:prstGeom>
        </p:spPr>
      </p:pic>
      <p:pic>
        <p:nvPicPr>
          <p:cNvPr id="11" name="Graphic 10" descr="Farmer female with solid fill">
            <a:extLst>
              <a:ext uri="{FF2B5EF4-FFF2-40B4-BE49-F238E27FC236}">
                <a16:creationId xmlns:a16="http://schemas.microsoft.com/office/drawing/2014/main" id="{AB3BE57C-C232-BC3D-710B-772CD8A4CA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87199" y="4585648"/>
            <a:ext cx="1770701" cy="1770701"/>
          </a:xfrm>
          <a:prstGeom prst="rect">
            <a:avLst/>
          </a:prstGeom>
        </p:spPr>
      </p:pic>
      <p:sp>
        <p:nvSpPr>
          <p:cNvPr id="2" name="Slide Number Placeholder 1">
            <a:extLst>
              <a:ext uri="{FF2B5EF4-FFF2-40B4-BE49-F238E27FC236}">
                <a16:creationId xmlns:a16="http://schemas.microsoft.com/office/drawing/2014/main" id="{0CAA5E44-74A4-19CA-184A-2E9DCD622069}"/>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pPr>
                <a:spcAft>
                  <a:spcPts val="600"/>
                </a:spcAft>
              </a:pPr>
              <a:t>9</a:t>
            </a:fld>
            <a:endParaRPr lang="en-US"/>
          </a:p>
        </p:txBody>
      </p:sp>
    </p:spTree>
    <p:extLst>
      <p:ext uri="{BB962C8B-B14F-4D97-AF65-F5344CB8AC3E}">
        <p14:creationId xmlns:p14="http://schemas.microsoft.com/office/powerpoint/2010/main" val="3598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043BC-63CB-4567-9DB1-18E0FD2A7E82}">
  <ds:schemaRefs>
    <ds:schemaRef ds:uri="http://schemas.microsoft.com/office/2006/metadata/properties"/>
    <ds:schemaRef ds:uri="http://schemas.microsoft.com/office/infopath/2007/PartnerControls"/>
    <ds:schemaRef ds:uri="f668aa56-9285-4561-92d6-d6343913a899"/>
    <ds:schemaRef ds:uri="4d0bf39f-aee5-4194-a8cf-9eb94d977901"/>
    <ds:schemaRef ds:uri="c1fdd505-2570-46c2-bd04-3e0f2d874cf5"/>
  </ds:schemaRefs>
</ds:datastoreItem>
</file>

<file path=customXml/itemProps2.xml><?xml version="1.0" encoding="utf-8"?>
<ds:datastoreItem xmlns:ds="http://schemas.openxmlformats.org/officeDocument/2006/customXml" ds:itemID="{51BE794B-90D5-470E-82BF-50682C109358}">
  <ds:schemaRefs>
    <ds:schemaRef ds:uri="http://schemas.microsoft.com/sharepoint/v3/contenttype/forms"/>
  </ds:schemaRefs>
</ds:datastoreItem>
</file>

<file path=customXml/itemProps3.xml><?xml version="1.0" encoding="utf-8"?>
<ds:datastoreItem xmlns:ds="http://schemas.openxmlformats.org/officeDocument/2006/customXml" ds:itemID="{C87712FB-F172-447C-8993-79513C34E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434</TotalTime>
  <Words>1604</Words>
  <Application>Microsoft Office PowerPoint</Application>
  <PresentationFormat>Widescreen</PresentationFormat>
  <Paragraphs>149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Regional Action on Climate Change: A Vision for the CAREC Program</vt:lpstr>
      <vt:lpstr>Today’s Presentation</vt:lpstr>
      <vt:lpstr>Introduction</vt:lpstr>
      <vt:lpstr>Outline of CAREC Climate Change Vision</vt:lpstr>
      <vt:lpstr>Climate Change in the CAREC Region:  The Context</vt:lpstr>
      <vt:lpstr>The CAREC Vision for Climate Action</vt:lpstr>
      <vt:lpstr>The Central Goals of the CAREC Climate Vision</vt:lpstr>
      <vt:lpstr>The CAREC Principles on Climate Action</vt:lpstr>
      <vt:lpstr>Cooperative Climate Action in Seven Core Areas for the CAREC Region</vt:lpstr>
      <vt:lpstr>Cooperative Climate Action in Seven Core Areas for the CAREC Region (contd.)</vt:lpstr>
      <vt:lpstr>Cooperative Climate Action on Cross-cutting and On-the-horizon Climate Issues</vt:lpstr>
      <vt:lpstr>How CAREC will address climate change issues</vt:lpstr>
      <vt:lpstr>Special climate policy issues to be further explored during preparation of the Vision Statement and beyond</vt:lpstr>
      <vt:lpstr>Special climate policy issues to be further explored during preparation of the Vision Statement and beyond (contd.)</vt:lpstr>
      <vt:lpstr>Preparation and consultation process &amp;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Mary Ann Magadia</cp:lastModifiedBy>
  <cp:revision>12</cp:revision>
  <dcterms:created xsi:type="dcterms:W3CDTF">2018-04-10T06:12:51Z</dcterms:created>
  <dcterms:modified xsi:type="dcterms:W3CDTF">2023-06-11T11:51:32Z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d61536b25a8a4fedb48bb564279be82a">
    <vt:lpwstr>CWRD|6d71ff58-4882-4388-ab5c-218969b1e9c8</vt:lpwstr>
  </property>
  <property fmtid="{D5CDD505-2E9C-101B-9397-08002B2CF9AE}" pid="4" name="k985dbdc596c44d7acaf8184f33920f0">
    <vt:lpwstr>Regional|d4cb8265-5963-4e16-b4f8-5ada18938c78</vt:lpwstr>
  </property>
  <property fmtid="{D5CDD505-2E9C-101B-9397-08002B2CF9AE}" pid="5" name="TaxCatchAll">
    <vt:lpwstr>18;#Regional;#3;#CWRD;#2;#CWRD;#1;#English</vt:lpwstr>
  </property>
  <property fmtid="{D5CDD505-2E9C-101B-9397-08002B2CF9AE}" pid="6" name="h00e4aaaf4624e24a7df7f06faa038c6">
    <vt:lpwstr>English|16ac8743-31bb-43f8-9a73-533a041667d6</vt:lpwstr>
  </property>
  <property fmtid="{D5CDD505-2E9C-101B-9397-08002B2CF9AE}" pid="7" name="ADBContentGroup">
    <vt:lpwstr>2;#CWRD|6d71ff58-4882-4388-ab5c-218969b1e9c8</vt:lpwstr>
  </property>
  <property fmtid="{D5CDD505-2E9C-101B-9397-08002B2CF9AE}" pid="8" name="Order">
    <vt:r8>25760400</vt:r8>
  </property>
  <property fmtid="{D5CDD505-2E9C-101B-9397-08002B2CF9AE}" pid="9" name="j78542b1fffc4a1c84659474212e3133">
    <vt:lpwstr>CWRD|6d71ff58-4882-4388-ab5c-218969b1e9c8</vt:lpwstr>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riggerFlowInfo">
    <vt:lpwstr/>
  </property>
  <property fmtid="{D5CDD505-2E9C-101B-9397-08002B2CF9AE}" pid="14" name="ComplianceAssetId">
    <vt:lpwstr/>
  </property>
  <property fmtid="{D5CDD505-2E9C-101B-9397-08002B2CF9AE}" pid="15" name="TemplateUrl">
    <vt:lpwstr/>
  </property>
  <property fmtid="{D5CDD505-2E9C-101B-9397-08002B2CF9AE}" pid="16" name="MSIP_Label_817d4574-7375-4d17-b29c-6e4c6df0fcb0_Enabled">
    <vt:lpwstr>true</vt:lpwstr>
  </property>
  <property fmtid="{D5CDD505-2E9C-101B-9397-08002B2CF9AE}" pid="17" name="MSIP_Label_817d4574-7375-4d17-b29c-6e4c6df0fcb0_SetDate">
    <vt:lpwstr>2023-04-11T03:26:31Z</vt:lpwstr>
  </property>
  <property fmtid="{D5CDD505-2E9C-101B-9397-08002B2CF9AE}" pid="18" name="MSIP_Label_817d4574-7375-4d17-b29c-6e4c6df0fcb0_Method">
    <vt:lpwstr>Standard</vt:lpwstr>
  </property>
  <property fmtid="{D5CDD505-2E9C-101B-9397-08002B2CF9AE}" pid="19" name="MSIP_Label_817d4574-7375-4d17-b29c-6e4c6df0fcb0_Name">
    <vt:lpwstr>ADB Internal</vt:lpwstr>
  </property>
  <property fmtid="{D5CDD505-2E9C-101B-9397-08002B2CF9AE}" pid="20" name="MSIP_Label_817d4574-7375-4d17-b29c-6e4c6df0fcb0_SiteId">
    <vt:lpwstr>9495d6bb-41c2-4c58-848f-92e52cf3d640</vt:lpwstr>
  </property>
  <property fmtid="{D5CDD505-2E9C-101B-9397-08002B2CF9AE}" pid="21" name="MSIP_Label_817d4574-7375-4d17-b29c-6e4c6df0fcb0_ActionId">
    <vt:lpwstr>93605d0e-37ea-44fc-ba32-6c54431d93b3</vt:lpwstr>
  </property>
  <property fmtid="{D5CDD505-2E9C-101B-9397-08002B2CF9AE}" pid="22" name="MSIP_Label_817d4574-7375-4d17-b29c-6e4c6df0fcb0_ContentBits">
    <vt:lpwstr>2</vt:lpwstr>
  </property>
  <property fmtid="{D5CDD505-2E9C-101B-9397-08002B2CF9AE}" pid="23" name="ClassificationContentMarkingFooterLocations">
    <vt:lpwstr>Office Theme:8</vt:lpwstr>
  </property>
  <property fmtid="{D5CDD505-2E9C-101B-9397-08002B2CF9AE}" pid="24" name="ClassificationContentMarkingFooterText">
    <vt:lpwstr>INTERNAL. This information is accessible to ADB Management and staff. It may be shared outside ADB with appropriate permission.</vt:lpwstr>
  </property>
  <property fmtid="{D5CDD505-2E9C-101B-9397-08002B2CF9AE}" pid="25" name="MediaServiceImageTags">
    <vt:lpwstr/>
  </property>
</Properties>
</file>