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0"/>
  </p:notesMasterIdLst>
  <p:sldIdLst>
    <p:sldId id="271" r:id="rId5"/>
    <p:sldId id="259"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B9043-5555-4984-86B8-B1CE9452C9BF}" v="4" dt="2023-06-11T07:39:26.177"/>
    <p1510:client id="{AC0FA4B5-8AAB-4AD3-94F9-CB256BDAEAC0}" v="52" dt="2023-06-11T11:51:27.31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228" autoAdjust="0"/>
    <p:restoredTop sz="94637"/>
  </p:normalViewPr>
  <p:slideViewPr>
    <p:cSldViewPr snapToGrid="0">
      <p:cViewPr varScale="1">
        <p:scale>
          <a:sx n="61" d="100"/>
          <a:sy n="61" d="100"/>
        </p:scale>
        <p:origin x="248" y="1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Abdullah Paracha" userId="4f16ba17-76e1-4002-8344-a8d69db7cbdf" providerId="ADAL" clId="{053B9043-5555-4984-86B8-B1CE9452C9BF}"/>
    <pc:docChg chg="undo redo custSel modSld modMainMaster">
      <pc:chgData name="Saad Abdullah Paracha" userId="4f16ba17-76e1-4002-8344-a8d69db7cbdf" providerId="ADAL" clId="{053B9043-5555-4984-86B8-B1CE9452C9BF}" dt="2023-06-11T07:55:17.995" v="166" actId="20577"/>
      <pc:docMkLst>
        <pc:docMk/>
      </pc:docMkLst>
      <pc:sldChg chg="addSp modSp mod setBg">
        <pc:chgData name="Saad Abdullah Paracha" userId="4f16ba17-76e1-4002-8344-a8d69db7cbdf" providerId="ADAL" clId="{053B9043-5555-4984-86B8-B1CE9452C9BF}" dt="2023-06-11T07:37:26.826" v="6" actId="2710"/>
        <pc:sldMkLst>
          <pc:docMk/>
          <pc:sldMk cId="1132021968" sldId="256"/>
        </pc:sldMkLst>
        <pc:spChg chg="mod ord">
          <ac:chgData name="Saad Abdullah Paracha" userId="4f16ba17-76e1-4002-8344-a8d69db7cbdf" providerId="ADAL" clId="{053B9043-5555-4984-86B8-B1CE9452C9BF}" dt="2023-06-11T07:37:26.826" v="6" actId="2710"/>
          <ac:spMkLst>
            <pc:docMk/>
            <pc:sldMk cId="1132021968" sldId="256"/>
            <ac:spMk id="3" creationId="{AEA51434-1A55-4B35-A662-6F446881BFF6}"/>
          </ac:spMkLst>
        </pc:spChg>
        <pc:spChg chg="mod">
          <ac:chgData name="Saad Abdullah Paracha" userId="4f16ba17-76e1-4002-8344-a8d69db7cbdf" providerId="ADAL" clId="{053B9043-5555-4984-86B8-B1CE9452C9BF}" dt="2023-06-11T07:37:10.944" v="4" actId="26606"/>
          <ac:spMkLst>
            <pc:docMk/>
            <pc:sldMk cId="1132021968" sldId="256"/>
            <ac:spMk id="7" creationId="{6B89152D-91C9-9700-DB76-3128E71D1A98}"/>
          </ac:spMkLst>
        </pc:spChg>
        <pc:spChg chg="add">
          <ac:chgData name="Saad Abdullah Paracha" userId="4f16ba17-76e1-4002-8344-a8d69db7cbdf" providerId="ADAL" clId="{053B9043-5555-4984-86B8-B1CE9452C9BF}" dt="2023-06-11T07:37:10.944" v="4" actId="26606"/>
          <ac:spMkLst>
            <pc:docMk/>
            <pc:sldMk cId="1132021968" sldId="256"/>
            <ac:spMk id="12" creationId="{743AA782-23D1-4521-8CAD-47662984AA08}"/>
          </ac:spMkLst>
        </pc:spChg>
        <pc:spChg chg="add">
          <ac:chgData name="Saad Abdullah Paracha" userId="4f16ba17-76e1-4002-8344-a8d69db7cbdf" providerId="ADAL" clId="{053B9043-5555-4984-86B8-B1CE9452C9BF}" dt="2023-06-11T07:37:10.944" v="4" actId="26606"/>
          <ac:spMkLst>
            <pc:docMk/>
            <pc:sldMk cId="1132021968" sldId="256"/>
            <ac:spMk id="14" creationId="{71877DBC-BB60-40F0-AC93-2ACDBAAE60CE}"/>
          </ac:spMkLst>
        </pc:spChg>
        <pc:picChg chg="add mod">
          <ac:chgData name="Saad Abdullah Paracha" userId="4f16ba17-76e1-4002-8344-a8d69db7cbdf" providerId="ADAL" clId="{053B9043-5555-4984-86B8-B1CE9452C9BF}" dt="2023-06-11T07:37:10.944" v="4" actId="26606"/>
          <ac:picMkLst>
            <pc:docMk/>
            <pc:sldMk cId="1132021968" sldId="256"/>
            <ac:picMk id="2" creationId="{D636A845-A26F-7E39-02C9-C60DDC9EC9BB}"/>
          </ac:picMkLst>
        </pc:picChg>
      </pc:sldChg>
      <pc:sldChg chg="addSp modSp mod setBg setFolMasterObjs">
        <pc:chgData name="Saad Abdullah Paracha" userId="4f16ba17-76e1-4002-8344-a8d69db7cbdf" providerId="ADAL" clId="{053B9043-5555-4984-86B8-B1CE9452C9BF}" dt="2023-06-11T07:49:03.013" v="140" actId="27636"/>
        <pc:sldMkLst>
          <pc:docMk/>
          <pc:sldMk cId="4087157323" sldId="257"/>
        </pc:sldMkLst>
        <pc:spChg chg="mod">
          <ac:chgData name="Saad Abdullah Paracha" userId="4f16ba17-76e1-4002-8344-a8d69db7cbdf" providerId="ADAL" clId="{053B9043-5555-4984-86B8-B1CE9452C9BF}" dt="2023-06-11T07:38:37.639" v="29" actId="26606"/>
          <ac:spMkLst>
            <pc:docMk/>
            <pc:sldMk cId="4087157323" sldId="257"/>
            <ac:spMk id="2" creationId="{1088F817-5F5B-B80A-4721-F56E1BB17AE6}"/>
          </ac:spMkLst>
        </pc:spChg>
        <pc:spChg chg="mod">
          <ac:chgData name="Saad Abdullah Paracha" userId="4f16ba17-76e1-4002-8344-a8d69db7cbdf" providerId="ADAL" clId="{053B9043-5555-4984-86B8-B1CE9452C9BF}" dt="2023-06-11T07:38:37.639" v="29" actId="26606"/>
          <ac:spMkLst>
            <pc:docMk/>
            <pc:sldMk cId="4087157323" sldId="257"/>
            <ac:spMk id="3" creationId="{DD3C4E0C-2F30-F1AA-0331-43927238A234}"/>
          </ac:spMkLst>
        </pc:spChg>
        <pc:spChg chg="mod">
          <ac:chgData name="Saad Abdullah Paracha" userId="4f16ba17-76e1-4002-8344-a8d69db7cbdf" providerId="ADAL" clId="{053B9043-5555-4984-86B8-B1CE9452C9BF}" dt="2023-06-11T07:49:03.013" v="140" actId="27636"/>
          <ac:spMkLst>
            <pc:docMk/>
            <pc:sldMk cId="4087157323" sldId="257"/>
            <ac:spMk id="4" creationId="{C44187F6-547A-5E88-8C0C-1FC47689B118}"/>
          </ac:spMkLst>
        </pc:spChg>
        <pc:spChg chg="add">
          <ac:chgData name="Saad Abdullah Paracha" userId="4f16ba17-76e1-4002-8344-a8d69db7cbdf" providerId="ADAL" clId="{053B9043-5555-4984-86B8-B1CE9452C9BF}" dt="2023-06-11T07:38:37.639" v="29" actId="26606"/>
          <ac:spMkLst>
            <pc:docMk/>
            <pc:sldMk cId="4087157323" sldId="257"/>
            <ac:spMk id="9" creationId="{100EDD19-6802-4EC3-95CE-CFFAB042CFD6}"/>
          </ac:spMkLst>
        </pc:spChg>
        <pc:spChg chg="add">
          <ac:chgData name="Saad Abdullah Paracha" userId="4f16ba17-76e1-4002-8344-a8d69db7cbdf" providerId="ADAL" clId="{053B9043-5555-4984-86B8-B1CE9452C9BF}" dt="2023-06-11T07:38:37.639" v="29" actId="26606"/>
          <ac:spMkLst>
            <pc:docMk/>
            <pc:sldMk cId="4087157323" sldId="257"/>
            <ac:spMk id="11" creationId="{DB17E863-922E-4C26-BD64-E8FD41D28661}"/>
          </ac:spMkLst>
        </pc:spChg>
      </pc:sldChg>
      <pc:sldChg chg="addSp modSp mod setBg">
        <pc:chgData name="Saad Abdullah Paracha" userId="4f16ba17-76e1-4002-8344-a8d69db7cbdf" providerId="ADAL" clId="{053B9043-5555-4984-86B8-B1CE9452C9BF}" dt="2023-06-11T07:41:38.283" v="92" actId="20577"/>
        <pc:sldMkLst>
          <pc:docMk/>
          <pc:sldMk cId="2672294527" sldId="258"/>
        </pc:sldMkLst>
        <pc:spChg chg="mod">
          <ac:chgData name="Saad Abdullah Paracha" userId="4f16ba17-76e1-4002-8344-a8d69db7cbdf" providerId="ADAL" clId="{053B9043-5555-4984-86B8-B1CE9452C9BF}" dt="2023-06-11T07:41:19.661" v="88" actId="26606"/>
          <ac:spMkLst>
            <pc:docMk/>
            <pc:sldMk cId="2672294527" sldId="258"/>
            <ac:spMk id="2" creationId="{84E012F1-D9B5-4B42-41CA-44131937B162}"/>
          </ac:spMkLst>
        </pc:spChg>
        <pc:spChg chg="mod">
          <ac:chgData name="Saad Abdullah Paracha" userId="4f16ba17-76e1-4002-8344-a8d69db7cbdf" providerId="ADAL" clId="{053B9043-5555-4984-86B8-B1CE9452C9BF}" dt="2023-06-11T07:41:19.661" v="88" actId="26606"/>
          <ac:spMkLst>
            <pc:docMk/>
            <pc:sldMk cId="2672294527" sldId="258"/>
            <ac:spMk id="3" creationId="{50CB9BD4-8160-46C6-02FC-7CD7A10C383E}"/>
          </ac:spMkLst>
        </pc:spChg>
        <pc:spChg chg="mod">
          <ac:chgData name="Saad Abdullah Paracha" userId="4f16ba17-76e1-4002-8344-a8d69db7cbdf" providerId="ADAL" clId="{053B9043-5555-4984-86B8-B1CE9452C9BF}" dt="2023-06-11T07:41:38.283" v="92" actId="20577"/>
          <ac:spMkLst>
            <pc:docMk/>
            <pc:sldMk cId="2672294527" sldId="258"/>
            <ac:spMk id="4" creationId="{A21874BF-4F6D-7011-9DE3-C964B4C05FEC}"/>
          </ac:spMkLst>
        </pc:spChg>
        <pc:spChg chg="add">
          <ac:chgData name="Saad Abdullah Paracha" userId="4f16ba17-76e1-4002-8344-a8d69db7cbdf" providerId="ADAL" clId="{053B9043-5555-4984-86B8-B1CE9452C9BF}" dt="2023-06-11T07:41:19.661" v="88" actId="26606"/>
          <ac:spMkLst>
            <pc:docMk/>
            <pc:sldMk cId="2672294527" sldId="258"/>
            <ac:spMk id="9" creationId="{100EDD19-6802-4EC3-95CE-CFFAB042CFD6}"/>
          </ac:spMkLst>
        </pc:spChg>
        <pc:spChg chg="add">
          <ac:chgData name="Saad Abdullah Paracha" userId="4f16ba17-76e1-4002-8344-a8d69db7cbdf" providerId="ADAL" clId="{053B9043-5555-4984-86B8-B1CE9452C9BF}" dt="2023-06-11T07:41:19.661" v="88" actId="26606"/>
          <ac:spMkLst>
            <pc:docMk/>
            <pc:sldMk cId="2672294527" sldId="258"/>
            <ac:spMk id="11" creationId="{DB17E863-922E-4C26-BD64-E8FD41D28661}"/>
          </ac:spMkLst>
        </pc:spChg>
      </pc:sldChg>
      <pc:sldChg chg="addSp delSp modSp mod setBg">
        <pc:chgData name="Saad Abdullah Paracha" userId="4f16ba17-76e1-4002-8344-a8d69db7cbdf" providerId="ADAL" clId="{053B9043-5555-4984-86B8-B1CE9452C9BF}" dt="2023-06-11T07:42:05.100" v="97" actId="26606"/>
        <pc:sldMkLst>
          <pc:docMk/>
          <pc:sldMk cId="3270771491" sldId="259"/>
        </pc:sldMkLst>
        <pc:spChg chg="mod">
          <ac:chgData name="Saad Abdullah Paracha" userId="4f16ba17-76e1-4002-8344-a8d69db7cbdf" providerId="ADAL" clId="{053B9043-5555-4984-86B8-B1CE9452C9BF}" dt="2023-06-11T07:42:05.100" v="97" actId="26606"/>
          <ac:spMkLst>
            <pc:docMk/>
            <pc:sldMk cId="3270771491" sldId="259"/>
            <ac:spMk id="2" creationId="{7514BFE7-7FD8-1953-2B78-4077F39E7958}"/>
          </ac:spMkLst>
        </pc:spChg>
        <pc:spChg chg="mod">
          <ac:chgData name="Saad Abdullah Paracha" userId="4f16ba17-76e1-4002-8344-a8d69db7cbdf" providerId="ADAL" clId="{053B9043-5555-4984-86B8-B1CE9452C9BF}" dt="2023-06-11T07:42:05.100" v="97" actId="26606"/>
          <ac:spMkLst>
            <pc:docMk/>
            <pc:sldMk cId="3270771491" sldId="259"/>
            <ac:spMk id="4" creationId="{E1869590-ED41-C49E-2066-D4318D35D2AC}"/>
          </ac:spMkLst>
        </pc:spChg>
        <pc:spChg chg="add del mod">
          <ac:chgData name="Saad Abdullah Paracha" userId="4f16ba17-76e1-4002-8344-a8d69db7cbdf" providerId="ADAL" clId="{053B9043-5555-4984-86B8-B1CE9452C9BF}" dt="2023-06-11T07:42:05.100" v="97" actId="26606"/>
          <ac:spMkLst>
            <pc:docMk/>
            <pc:sldMk cId="3270771491" sldId="259"/>
            <ac:spMk id="5" creationId="{D71D0319-07D7-FFF2-D8A7-810ABBDA7CBF}"/>
          </ac:spMkLst>
        </pc:spChg>
        <pc:spChg chg="add del">
          <ac:chgData name="Saad Abdullah Paracha" userId="4f16ba17-76e1-4002-8344-a8d69db7cbdf" providerId="ADAL" clId="{053B9043-5555-4984-86B8-B1CE9452C9BF}" dt="2023-06-11T07:42:05.100" v="97" actId="26606"/>
          <ac:spMkLst>
            <pc:docMk/>
            <pc:sldMk cId="3270771491" sldId="259"/>
            <ac:spMk id="10" creationId="{100EDD19-6802-4EC3-95CE-CFFAB042CFD6}"/>
          </ac:spMkLst>
        </pc:spChg>
        <pc:spChg chg="add del">
          <ac:chgData name="Saad Abdullah Paracha" userId="4f16ba17-76e1-4002-8344-a8d69db7cbdf" providerId="ADAL" clId="{053B9043-5555-4984-86B8-B1CE9452C9BF}" dt="2023-06-11T07:42:05.100" v="97" actId="26606"/>
          <ac:spMkLst>
            <pc:docMk/>
            <pc:sldMk cId="3270771491" sldId="259"/>
            <ac:spMk id="12" creationId="{DB17E863-922E-4C26-BD64-E8FD41D28661}"/>
          </ac:spMkLst>
        </pc:spChg>
        <pc:spChg chg="add del">
          <ac:chgData name="Saad Abdullah Paracha" userId="4f16ba17-76e1-4002-8344-a8d69db7cbdf" providerId="ADAL" clId="{053B9043-5555-4984-86B8-B1CE9452C9BF}" dt="2023-06-11T07:42:05.100" v="97" actId="26606"/>
          <ac:spMkLst>
            <pc:docMk/>
            <pc:sldMk cId="3270771491" sldId="259"/>
            <ac:spMk id="18" creationId="{AE5A632B-B15A-489E-8337-BC0F40DBC21F}"/>
          </ac:spMkLst>
        </pc:spChg>
        <pc:spChg chg="add del">
          <ac:chgData name="Saad Abdullah Paracha" userId="4f16ba17-76e1-4002-8344-a8d69db7cbdf" providerId="ADAL" clId="{053B9043-5555-4984-86B8-B1CE9452C9BF}" dt="2023-06-11T07:42:05.100" v="97" actId="26606"/>
          <ac:spMkLst>
            <pc:docMk/>
            <pc:sldMk cId="3270771491" sldId="259"/>
            <ac:spMk id="20" creationId="{6E895C8D-1379-40B8-8B1B-B6F5AEAF0A6C}"/>
          </ac:spMkLst>
        </pc:spChg>
        <pc:spChg chg="add del">
          <ac:chgData name="Saad Abdullah Paracha" userId="4f16ba17-76e1-4002-8344-a8d69db7cbdf" providerId="ADAL" clId="{053B9043-5555-4984-86B8-B1CE9452C9BF}" dt="2023-06-11T07:42:05.100" v="97" actId="26606"/>
          <ac:spMkLst>
            <pc:docMk/>
            <pc:sldMk cId="3270771491" sldId="259"/>
            <ac:spMk id="22" creationId="{651547D7-AD18-407B-A5F4-F8225B5DCFCC}"/>
          </ac:spMkLst>
        </pc:spChg>
        <pc:graphicFrameChg chg="add del">
          <ac:chgData name="Saad Abdullah Paracha" userId="4f16ba17-76e1-4002-8344-a8d69db7cbdf" providerId="ADAL" clId="{053B9043-5555-4984-86B8-B1CE9452C9BF}" dt="2023-06-11T07:42:05.100" v="97" actId="26606"/>
          <ac:graphicFrameMkLst>
            <pc:docMk/>
            <pc:sldMk cId="3270771491" sldId="259"/>
            <ac:graphicFrameMk id="14" creationId="{B799A5A0-94BC-A762-8DD1-446E5FD30D93}"/>
          </ac:graphicFrameMkLst>
        </pc:graphicFrameChg>
      </pc:sldChg>
      <pc:sldChg chg="addSp modSp mod setBg setFolMasterObjs">
        <pc:chgData name="Saad Abdullah Paracha" userId="4f16ba17-76e1-4002-8344-a8d69db7cbdf" providerId="ADAL" clId="{053B9043-5555-4984-86B8-B1CE9452C9BF}" dt="2023-06-11T07:42:14.654" v="98" actId="26606"/>
        <pc:sldMkLst>
          <pc:docMk/>
          <pc:sldMk cId="1220941575" sldId="260"/>
        </pc:sldMkLst>
        <pc:spChg chg="mod">
          <ac:chgData name="Saad Abdullah Paracha" userId="4f16ba17-76e1-4002-8344-a8d69db7cbdf" providerId="ADAL" clId="{053B9043-5555-4984-86B8-B1CE9452C9BF}" dt="2023-06-11T07:42:14.654" v="98" actId="26606"/>
          <ac:spMkLst>
            <pc:docMk/>
            <pc:sldMk cId="1220941575" sldId="260"/>
            <ac:spMk id="2" creationId="{399840BA-2DB3-9B18-7EE8-983D33A1BEF9}"/>
          </ac:spMkLst>
        </pc:spChg>
        <pc:spChg chg="mod">
          <ac:chgData name="Saad Abdullah Paracha" userId="4f16ba17-76e1-4002-8344-a8d69db7cbdf" providerId="ADAL" clId="{053B9043-5555-4984-86B8-B1CE9452C9BF}" dt="2023-06-11T07:42:14.654" v="98" actId="26606"/>
          <ac:spMkLst>
            <pc:docMk/>
            <pc:sldMk cId="1220941575" sldId="260"/>
            <ac:spMk id="4" creationId="{E1960A4A-60E9-6232-549E-8FD3125DDABD}"/>
          </ac:spMkLst>
        </pc:spChg>
        <pc:spChg chg="mod">
          <ac:chgData name="Saad Abdullah Paracha" userId="4f16ba17-76e1-4002-8344-a8d69db7cbdf" providerId="ADAL" clId="{053B9043-5555-4984-86B8-B1CE9452C9BF}" dt="2023-06-11T07:42:14.654" v="98" actId="26606"/>
          <ac:spMkLst>
            <pc:docMk/>
            <pc:sldMk cId="1220941575" sldId="260"/>
            <ac:spMk id="5" creationId="{6ABA8C1A-4502-E48F-E1B5-ECAE4B2E47F0}"/>
          </ac:spMkLst>
        </pc:spChg>
        <pc:spChg chg="add">
          <ac:chgData name="Saad Abdullah Paracha" userId="4f16ba17-76e1-4002-8344-a8d69db7cbdf" providerId="ADAL" clId="{053B9043-5555-4984-86B8-B1CE9452C9BF}" dt="2023-06-11T07:42:14.654" v="98" actId="26606"/>
          <ac:spMkLst>
            <pc:docMk/>
            <pc:sldMk cId="1220941575" sldId="260"/>
            <ac:spMk id="10" creationId="{100EDD19-6802-4EC3-95CE-CFFAB042CFD6}"/>
          </ac:spMkLst>
        </pc:spChg>
        <pc:spChg chg="add">
          <ac:chgData name="Saad Abdullah Paracha" userId="4f16ba17-76e1-4002-8344-a8d69db7cbdf" providerId="ADAL" clId="{053B9043-5555-4984-86B8-B1CE9452C9BF}" dt="2023-06-11T07:42:14.654" v="98" actId="26606"/>
          <ac:spMkLst>
            <pc:docMk/>
            <pc:sldMk cId="1220941575" sldId="260"/>
            <ac:spMk id="12" creationId="{DB17E863-922E-4C26-BD64-E8FD41D28661}"/>
          </ac:spMkLst>
        </pc:spChg>
      </pc:sldChg>
      <pc:sldChg chg="addSp modSp mod setBg setFolMasterObjs">
        <pc:chgData name="Saad Abdullah Paracha" userId="4f16ba17-76e1-4002-8344-a8d69db7cbdf" providerId="ADAL" clId="{053B9043-5555-4984-86B8-B1CE9452C9BF}" dt="2023-06-11T07:42:37.510" v="99" actId="26606"/>
        <pc:sldMkLst>
          <pc:docMk/>
          <pc:sldMk cId="2253747676" sldId="261"/>
        </pc:sldMkLst>
        <pc:spChg chg="mod">
          <ac:chgData name="Saad Abdullah Paracha" userId="4f16ba17-76e1-4002-8344-a8d69db7cbdf" providerId="ADAL" clId="{053B9043-5555-4984-86B8-B1CE9452C9BF}" dt="2023-06-11T07:42:37.510" v="99" actId="26606"/>
          <ac:spMkLst>
            <pc:docMk/>
            <pc:sldMk cId="2253747676" sldId="261"/>
            <ac:spMk id="2" creationId="{27C207F0-2170-3019-9A83-862CD4A96C53}"/>
          </ac:spMkLst>
        </pc:spChg>
        <pc:spChg chg="mod">
          <ac:chgData name="Saad Abdullah Paracha" userId="4f16ba17-76e1-4002-8344-a8d69db7cbdf" providerId="ADAL" clId="{053B9043-5555-4984-86B8-B1CE9452C9BF}" dt="2023-06-11T07:42:37.510" v="99" actId="26606"/>
          <ac:spMkLst>
            <pc:docMk/>
            <pc:sldMk cId="2253747676" sldId="261"/>
            <ac:spMk id="4" creationId="{B433CDB6-3594-AAB5-A72A-238B864CED04}"/>
          </ac:spMkLst>
        </pc:spChg>
        <pc:spChg chg="mod">
          <ac:chgData name="Saad Abdullah Paracha" userId="4f16ba17-76e1-4002-8344-a8d69db7cbdf" providerId="ADAL" clId="{053B9043-5555-4984-86B8-B1CE9452C9BF}" dt="2023-06-11T07:42:37.510" v="99" actId="26606"/>
          <ac:spMkLst>
            <pc:docMk/>
            <pc:sldMk cId="2253747676" sldId="261"/>
            <ac:spMk id="5" creationId="{3CB30711-1B6B-486F-4B90-C60B37A69C41}"/>
          </ac:spMkLst>
        </pc:spChg>
        <pc:spChg chg="add">
          <ac:chgData name="Saad Abdullah Paracha" userId="4f16ba17-76e1-4002-8344-a8d69db7cbdf" providerId="ADAL" clId="{053B9043-5555-4984-86B8-B1CE9452C9BF}" dt="2023-06-11T07:42:37.510" v="99" actId="26606"/>
          <ac:spMkLst>
            <pc:docMk/>
            <pc:sldMk cId="2253747676" sldId="261"/>
            <ac:spMk id="10" creationId="{100EDD19-6802-4EC3-95CE-CFFAB042CFD6}"/>
          </ac:spMkLst>
        </pc:spChg>
        <pc:spChg chg="add">
          <ac:chgData name="Saad Abdullah Paracha" userId="4f16ba17-76e1-4002-8344-a8d69db7cbdf" providerId="ADAL" clId="{053B9043-5555-4984-86B8-B1CE9452C9BF}" dt="2023-06-11T07:42:37.510" v="99" actId="26606"/>
          <ac:spMkLst>
            <pc:docMk/>
            <pc:sldMk cId="2253747676" sldId="261"/>
            <ac:spMk id="12" creationId="{DB17E863-922E-4C26-BD64-E8FD41D28661}"/>
          </ac:spMkLst>
        </pc:spChg>
      </pc:sldChg>
      <pc:sldChg chg="addSp modSp mod setBg setFolMasterObjs">
        <pc:chgData name="Saad Abdullah Paracha" userId="4f16ba17-76e1-4002-8344-a8d69db7cbdf" providerId="ADAL" clId="{053B9043-5555-4984-86B8-B1CE9452C9BF}" dt="2023-06-11T07:42:51.740" v="100" actId="26606"/>
        <pc:sldMkLst>
          <pc:docMk/>
          <pc:sldMk cId="1093483221" sldId="262"/>
        </pc:sldMkLst>
        <pc:spChg chg="mod">
          <ac:chgData name="Saad Abdullah Paracha" userId="4f16ba17-76e1-4002-8344-a8d69db7cbdf" providerId="ADAL" clId="{053B9043-5555-4984-86B8-B1CE9452C9BF}" dt="2023-06-11T07:42:51.740" v="100" actId="26606"/>
          <ac:spMkLst>
            <pc:docMk/>
            <pc:sldMk cId="1093483221" sldId="262"/>
            <ac:spMk id="2" creationId="{40E8BB83-2873-4AC9-4B23-0A3A9B94F2EA}"/>
          </ac:spMkLst>
        </pc:spChg>
        <pc:spChg chg="mod">
          <ac:chgData name="Saad Abdullah Paracha" userId="4f16ba17-76e1-4002-8344-a8d69db7cbdf" providerId="ADAL" clId="{053B9043-5555-4984-86B8-B1CE9452C9BF}" dt="2023-06-11T07:42:51.740" v="100" actId="26606"/>
          <ac:spMkLst>
            <pc:docMk/>
            <pc:sldMk cId="1093483221" sldId="262"/>
            <ac:spMk id="4" creationId="{4BBBC2FC-BBAD-2361-0BF6-A5E3F0D43919}"/>
          </ac:spMkLst>
        </pc:spChg>
        <pc:spChg chg="mod">
          <ac:chgData name="Saad Abdullah Paracha" userId="4f16ba17-76e1-4002-8344-a8d69db7cbdf" providerId="ADAL" clId="{053B9043-5555-4984-86B8-B1CE9452C9BF}" dt="2023-06-11T07:42:51.740" v="100" actId="26606"/>
          <ac:spMkLst>
            <pc:docMk/>
            <pc:sldMk cId="1093483221" sldId="262"/>
            <ac:spMk id="5" creationId="{CD00BFFC-8C9F-60D3-B565-D458D58CE171}"/>
          </ac:spMkLst>
        </pc:spChg>
        <pc:spChg chg="add">
          <ac:chgData name="Saad Abdullah Paracha" userId="4f16ba17-76e1-4002-8344-a8d69db7cbdf" providerId="ADAL" clId="{053B9043-5555-4984-86B8-B1CE9452C9BF}" dt="2023-06-11T07:42:51.740" v="100" actId="26606"/>
          <ac:spMkLst>
            <pc:docMk/>
            <pc:sldMk cId="1093483221" sldId="262"/>
            <ac:spMk id="10" creationId="{100EDD19-6802-4EC3-95CE-CFFAB042CFD6}"/>
          </ac:spMkLst>
        </pc:spChg>
        <pc:spChg chg="add">
          <ac:chgData name="Saad Abdullah Paracha" userId="4f16ba17-76e1-4002-8344-a8d69db7cbdf" providerId="ADAL" clId="{053B9043-5555-4984-86B8-B1CE9452C9BF}" dt="2023-06-11T07:42:51.740" v="100" actId="26606"/>
          <ac:spMkLst>
            <pc:docMk/>
            <pc:sldMk cId="1093483221" sldId="262"/>
            <ac:spMk id="12" creationId="{DB17E863-922E-4C26-BD64-E8FD41D28661}"/>
          </ac:spMkLst>
        </pc:spChg>
      </pc:sldChg>
      <pc:sldChg chg="addSp modSp mod setBg setFolMasterObjs">
        <pc:chgData name="Saad Abdullah Paracha" userId="4f16ba17-76e1-4002-8344-a8d69db7cbdf" providerId="ADAL" clId="{053B9043-5555-4984-86B8-B1CE9452C9BF}" dt="2023-06-11T07:43:09.661" v="101" actId="26606"/>
        <pc:sldMkLst>
          <pc:docMk/>
          <pc:sldMk cId="1111816439" sldId="263"/>
        </pc:sldMkLst>
        <pc:spChg chg="mod">
          <ac:chgData name="Saad Abdullah Paracha" userId="4f16ba17-76e1-4002-8344-a8d69db7cbdf" providerId="ADAL" clId="{053B9043-5555-4984-86B8-B1CE9452C9BF}" dt="2023-06-11T07:43:09.661" v="101" actId="26606"/>
          <ac:spMkLst>
            <pc:docMk/>
            <pc:sldMk cId="1111816439" sldId="263"/>
            <ac:spMk id="2" creationId="{CA4131A3-DA18-719A-795D-D8C89B5D2CE8}"/>
          </ac:spMkLst>
        </pc:spChg>
        <pc:spChg chg="mod">
          <ac:chgData name="Saad Abdullah Paracha" userId="4f16ba17-76e1-4002-8344-a8d69db7cbdf" providerId="ADAL" clId="{053B9043-5555-4984-86B8-B1CE9452C9BF}" dt="2023-06-11T07:43:09.661" v="101" actId="26606"/>
          <ac:spMkLst>
            <pc:docMk/>
            <pc:sldMk cId="1111816439" sldId="263"/>
            <ac:spMk id="4" creationId="{DA1B8448-825A-EA98-5463-82E9BC7E222F}"/>
          </ac:spMkLst>
        </pc:spChg>
        <pc:spChg chg="mod">
          <ac:chgData name="Saad Abdullah Paracha" userId="4f16ba17-76e1-4002-8344-a8d69db7cbdf" providerId="ADAL" clId="{053B9043-5555-4984-86B8-B1CE9452C9BF}" dt="2023-06-11T07:43:09.661" v="101" actId="26606"/>
          <ac:spMkLst>
            <pc:docMk/>
            <pc:sldMk cId="1111816439" sldId="263"/>
            <ac:spMk id="5" creationId="{6C1C8B7D-A6A2-3CC8-34CC-E35BAC914B3A}"/>
          </ac:spMkLst>
        </pc:spChg>
        <pc:spChg chg="add">
          <ac:chgData name="Saad Abdullah Paracha" userId="4f16ba17-76e1-4002-8344-a8d69db7cbdf" providerId="ADAL" clId="{053B9043-5555-4984-86B8-B1CE9452C9BF}" dt="2023-06-11T07:43:09.661" v="101" actId="26606"/>
          <ac:spMkLst>
            <pc:docMk/>
            <pc:sldMk cId="1111816439" sldId="263"/>
            <ac:spMk id="10" creationId="{100EDD19-6802-4EC3-95CE-CFFAB042CFD6}"/>
          </ac:spMkLst>
        </pc:spChg>
        <pc:spChg chg="add">
          <ac:chgData name="Saad Abdullah Paracha" userId="4f16ba17-76e1-4002-8344-a8d69db7cbdf" providerId="ADAL" clId="{053B9043-5555-4984-86B8-B1CE9452C9BF}" dt="2023-06-11T07:43:09.661" v="101" actId="26606"/>
          <ac:spMkLst>
            <pc:docMk/>
            <pc:sldMk cId="1111816439" sldId="263"/>
            <ac:spMk id="12" creationId="{DB17E863-922E-4C26-BD64-E8FD41D28661}"/>
          </ac:spMkLst>
        </pc:spChg>
      </pc:sldChg>
      <pc:sldChg chg="addSp modSp mod setBg setFolMasterObjs">
        <pc:chgData name="Saad Abdullah Paracha" userId="4f16ba17-76e1-4002-8344-a8d69db7cbdf" providerId="ADAL" clId="{053B9043-5555-4984-86B8-B1CE9452C9BF}" dt="2023-06-11T07:43:27.734" v="102" actId="26606"/>
        <pc:sldMkLst>
          <pc:docMk/>
          <pc:sldMk cId="3598929" sldId="264"/>
        </pc:sldMkLst>
        <pc:spChg chg="mod">
          <ac:chgData name="Saad Abdullah Paracha" userId="4f16ba17-76e1-4002-8344-a8d69db7cbdf" providerId="ADAL" clId="{053B9043-5555-4984-86B8-B1CE9452C9BF}" dt="2023-06-11T07:43:27.734" v="102" actId="26606"/>
          <ac:spMkLst>
            <pc:docMk/>
            <pc:sldMk cId="3598929" sldId="264"/>
            <ac:spMk id="2" creationId="{0CAA5E44-74A4-19CA-184A-2E9DCD622069}"/>
          </ac:spMkLst>
        </pc:spChg>
        <pc:spChg chg="mod">
          <ac:chgData name="Saad Abdullah Paracha" userId="4f16ba17-76e1-4002-8344-a8d69db7cbdf" providerId="ADAL" clId="{053B9043-5555-4984-86B8-B1CE9452C9BF}" dt="2023-06-11T07:43:27.734" v="102" actId="26606"/>
          <ac:spMkLst>
            <pc:docMk/>
            <pc:sldMk cId="3598929" sldId="264"/>
            <ac:spMk id="4" creationId="{610FC336-B2A7-9D4B-93CD-F08C1CF7BEE2}"/>
          </ac:spMkLst>
        </pc:spChg>
        <pc:spChg chg="mod">
          <ac:chgData name="Saad Abdullah Paracha" userId="4f16ba17-76e1-4002-8344-a8d69db7cbdf" providerId="ADAL" clId="{053B9043-5555-4984-86B8-B1CE9452C9BF}" dt="2023-06-11T07:43:27.734" v="102" actId="26606"/>
          <ac:spMkLst>
            <pc:docMk/>
            <pc:sldMk cId="3598929" sldId="264"/>
            <ac:spMk id="5" creationId="{3366BC75-95FD-CB11-AAB4-5C2D3B077F59}"/>
          </ac:spMkLst>
        </pc:spChg>
        <pc:spChg chg="add">
          <ac:chgData name="Saad Abdullah Paracha" userId="4f16ba17-76e1-4002-8344-a8d69db7cbdf" providerId="ADAL" clId="{053B9043-5555-4984-86B8-B1CE9452C9BF}" dt="2023-06-11T07:43:27.734" v="102" actId="26606"/>
          <ac:spMkLst>
            <pc:docMk/>
            <pc:sldMk cId="3598929" sldId="264"/>
            <ac:spMk id="10" creationId="{100EDD19-6802-4EC3-95CE-CFFAB042CFD6}"/>
          </ac:spMkLst>
        </pc:spChg>
        <pc:spChg chg="add">
          <ac:chgData name="Saad Abdullah Paracha" userId="4f16ba17-76e1-4002-8344-a8d69db7cbdf" providerId="ADAL" clId="{053B9043-5555-4984-86B8-B1CE9452C9BF}" dt="2023-06-11T07:43:27.734" v="102" actId="26606"/>
          <ac:spMkLst>
            <pc:docMk/>
            <pc:sldMk cId="3598929" sldId="264"/>
            <ac:spMk id="12" creationId="{DB17E863-922E-4C26-BD64-E8FD41D28661}"/>
          </ac:spMkLst>
        </pc:spChg>
      </pc:sldChg>
      <pc:sldChg chg="addSp modSp mod setBg setFolMasterObjs">
        <pc:chgData name="Saad Abdullah Paracha" userId="4f16ba17-76e1-4002-8344-a8d69db7cbdf" providerId="ADAL" clId="{053B9043-5555-4984-86B8-B1CE9452C9BF}" dt="2023-06-11T07:44:17.790" v="115" actId="255"/>
        <pc:sldMkLst>
          <pc:docMk/>
          <pc:sldMk cId="4288824183" sldId="265"/>
        </pc:sldMkLst>
        <pc:spChg chg="mod">
          <ac:chgData name="Saad Abdullah Paracha" userId="4f16ba17-76e1-4002-8344-a8d69db7cbdf" providerId="ADAL" clId="{053B9043-5555-4984-86B8-B1CE9452C9BF}" dt="2023-06-11T07:43:46.528" v="103" actId="26606"/>
          <ac:spMkLst>
            <pc:docMk/>
            <pc:sldMk cId="4288824183" sldId="265"/>
            <ac:spMk id="2" creationId="{1FEB8C78-32D5-5F03-3360-BC5ECC600092}"/>
          </ac:spMkLst>
        </pc:spChg>
        <pc:spChg chg="mod">
          <ac:chgData name="Saad Abdullah Paracha" userId="4f16ba17-76e1-4002-8344-a8d69db7cbdf" providerId="ADAL" clId="{053B9043-5555-4984-86B8-B1CE9452C9BF}" dt="2023-06-11T07:44:17.790" v="115" actId="255"/>
          <ac:spMkLst>
            <pc:docMk/>
            <pc:sldMk cId="4288824183" sldId="265"/>
            <ac:spMk id="4" creationId="{65EECE6F-0135-45B3-CF3B-2C9CC87603D4}"/>
          </ac:spMkLst>
        </pc:spChg>
        <pc:spChg chg="mod">
          <ac:chgData name="Saad Abdullah Paracha" userId="4f16ba17-76e1-4002-8344-a8d69db7cbdf" providerId="ADAL" clId="{053B9043-5555-4984-86B8-B1CE9452C9BF}" dt="2023-06-11T07:43:46.528" v="103" actId="26606"/>
          <ac:spMkLst>
            <pc:docMk/>
            <pc:sldMk cId="4288824183" sldId="265"/>
            <ac:spMk id="5" creationId="{14D42D6A-6C05-BA36-799C-E0281C0484AF}"/>
          </ac:spMkLst>
        </pc:spChg>
        <pc:spChg chg="add">
          <ac:chgData name="Saad Abdullah Paracha" userId="4f16ba17-76e1-4002-8344-a8d69db7cbdf" providerId="ADAL" clId="{053B9043-5555-4984-86B8-B1CE9452C9BF}" dt="2023-06-11T07:43:46.528" v="103" actId="26606"/>
          <ac:spMkLst>
            <pc:docMk/>
            <pc:sldMk cId="4288824183" sldId="265"/>
            <ac:spMk id="10" creationId="{100EDD19-6802-4EC3-95CE-CFFAB042CFD6}"/>
          </ac:spMkLst>
        </pc:spChg>
        <pc:spChg chg="add">
          <ac:chgData name="Saad Abdullah Paracha" userId="4f16ba17-76e1-4002-8344-a8d69db7cbdf" providerId="ADAL" clId="{053B9043-5555-4984-86B8-B1CE9452C9BF}" dt="2023-06-11T07:43:46.528" v="103" actId="26606"/>
          <ac:spMkLst>
            <pc:docMk/>
            <pc:sldMk cId="4288824183" sldId="265"/>
            <ac:spMk id="12" creationId="{DB17E863-922E-4C26-BD64-E8FD41D28661}"/>
          </ac:spMkLst>
        </pc:spChg>
      </pc:sldChg>
      <pc:sldChg chg="addSp modSp mod setBg">
        <pc:chgData name="Saad Abdullah Paracha" userId="4f16ba17-76e1-4002-8344-a8d69db7cbdf" providerId="ADAL" clId="{053B9043-5555-4984-86B8-B1CE9452C9BF}" dt="2023-06-11T07:45:11.431" v="118" actId="26606"/>
        <pc:sldMkLst>
          <pc:docMk/>
          <pc:sldMk cId="2595210197" sldId="266"/>
        </pc:sldMkLst>
        <pc:spChg chg="mod">
          <ac:chgData name="Saad Abdullah Paracha" userId="4f16ba17-76e1-4002-8344-a8d69db7cbdf" providerId="ADAL" clId="{053B9043-5555-4984-86B8-B1CE9452C9BF}" dt="2023-06-11T07:45:11.431" v="118" actId="26606"/>
          <ac:spMkLst>
            <pc:docMk/>
            <pc:sldMk cId="2595210197" sldId="266"/>
            <ac:spMk id="2" creationId="{A5F91FB6-7D00-9D9B-76CC-CAD724220C56}"/>
          </ac:spMkLst>
        </pc:spChg>
        <pc:spChg chg="mod">
          <ac:chgData name="Saad Abdullah Paracha" userId="4f16ba17-76e1-4002-8344-a8d69db7cbdf" providerId="ADAL" clId="{053B9043-5555-4984-86B8-B1CE9452C9BF}" dt="2023-06-11T07:45:11.431" v="118" actId="26606"/>
          <ac:spMkLst>
            <pc:docMk/>
            <pc:sldMk cId="2595210197" sldId="266"/>
            <ac:spMk id="4" creationId="{93E0DDCF-C209-9B80-7ABA-CF820D46420D}"/>
          </ac:spMkLst>
        </pc:spChg>
        <pc:spChg chg="add">
          <ac:chgData name="Saad Abdullah Paracha" userId="4f16ba17-76e1-4002-8344-a8d69db7cbdf" providerId="ADAL" clId="{053B9043-5555-4984-86B8-B1CE9452C9BF}" dt="2023-06-11T07:45:11.431" v="118" actId="26606"/>
          <ac:spMkLst>
            <pc:docMk/>
            <pc:sldMk cId="2595210197" sldId="266"/>
            <ac:spMk id="10" creationId="{BCED4D40-4B67-4331-AC48-79B82B4A47D8}"/>
          </ac:spMkLst>
        </pc:spChg>
        <pc:spChg chg="add">
          <ac:chgData name="Saad Abdullah Paracha" userId="4f16ba17-76e1-4002-8344-a8d69db7cbdf" providerId="ADAL" clId="{053B9043-5555-4984-86B8-B1CE9452C9BF}" dt="2023-06-11T07:45:11.431" v="118" actId="26606"/>
          <ac:spMkLst>
            <pc:docMk/>
            <pc:sldMk cId="2595210197" sldId="266"/>
            <ac:spMk id="12" creationId="{670CEDEF-4F34-412E-84EE-329C1E936AF5}"/>
          </ac:spMkLst>
        </pc:spChg>
        <pc:graphicFrameChg chg="mod ord modGraphic">
          <ac:chgData name="Saad Abdullah Paracha" userId="4f16ba17-76e1-4002-8344-a8d69db7cbdf" providerId="ADAL" clId="{053B9043-5555-4984-86B8-B1CE9452C9BF}" dt="2023-06-11T07:45:11.431" v="118" actId="26606"/>
          <ac:graphicFrameMkLst>
            <pc:docMk/>
            <pc:sldMk cId="2595210197" sldId="266"/>
            <ac:graphicFrameMk id="5" creationId="{375635CE-9859-2058-56CC-056521315452}"/>
          </ac:graphicFrameMkLst>
        </pc:graphicFrameChg>
      </pc:sldChg>
      <pc:sldChg chg="addSp modSp mod setBg setFolMasterObjs">
        <pc:chgData name="Saad Abdullah Paracha" userId="4f16ba17-76e1-4002-8344-a8d69db7cbdf" providerId="ADAL" clId="{053B9043-5555-4984-86B8-B1CE9452C9BF}" dt="2023-06-11T07:55:12.639" v="164" actId="20577"/>
        <pc:sldMkLst>
          <pc:docMk/>
          <pc:sldMk cId="975782594" sldId="267"/>
        </pc:sldMkLst>
        <pc:spChg chg="mod">
          <ac:chgData name="Saad Abdullah Paracha" userId="4f16ba17-76e1-4002-8344-a8d69db7cbdf" providerId="ADAL" clId="{053B9043-5555-4984-86B8-B1CE9452C9BF}" dt="2023-06-11T07:45:20.195" v="119" actId="26606"/>
          <ac:spMkLst>
            <pc:docMk/>
            <pc:sldMk cId="975782594" sldId="267"/>
            <ac:spMk id="2" creationId="{483CB5DA-7AFF-5512-563A-3BC7AB20BFB9}"/>
          </ac:spMkLst>
        </pc:spChg>
        <pc:spChg chg="mod">
          <ac:chgData name="Saad Abdullah Paracha" userId="4f16ba17-76e1-4002-8344-a8d69db7cbdf" providerId="ADAL" clId="{053B9043-5555-4984-86B8-B1CE9452C9BF}" dt="2023-06-11T07:45:20.195" v="119" actId="26606"/>
          <ac:spMkLst>
            <pc:docMk/>
            <pc:sldMk cId="975782594" sldId="267"/>
            <ac:spMk id="4" creationId="{3C700B4E-EEAA-1D04-2CE5-43A5A33720DE}"/>
          </ac:spMkLst>
        </pc:spChg>
        <pc:spChg chg="mod">
          <ac:chgData name="Saad Abdullah Paracha" userId="4f16ba17-76e1-4002-8344-a8d69db7cbdf" providerId="ADAL" clId="{053B9043-5555-4984-86B8-B1CE9452C9BF}" dt="2023-06-11T07:55:12.639" v="164" actId="20577"/>
          <ac:spMkLst>
            <pc:docMk/>
            <pc:sldMk cId="975782594" sldId="267"/>
            <ac:spMk id="5" creationId="{1E939040-918A-340C-17DD-C287E95C93C4}"/>
          </ac:spMkLst>
        </pc:spChg>
        <pc:spChg chg="add">
          <ac:chgData name="Saad Abdullah Paracha" userId="4f16ba17-76e1-4002-8344-a8d69db7cbdf" providerId="ADAL" clId="{053B9043-5555-4984-86B8-B1CE9452C9BF}" dt="2023-06-11T07:45:20.195" v="119" actId="26606"/>
          <ac:spMkLst>
            <pc:docMk/>
            <pc:sldMk cId="975782594" sldId="267"/>
            <ac:spMk id="10" creationId="{100EDD19-6802-4EC3-95CE-CFFAB042CFD6}"/>
          </ac:spMkLst>
        </pc:spChg>
        <pc:spChg chg="add">
          <ac:chgData name="Saad Abdullah Paracha" userId="4f16ba17-76e1-4002-8344-a8d69db7cbdf" providerId="ADAL" clId="{053B9043-5555-4984-86B8-B1CE9452C9BF}" dt="2023-06-11T07:45:20.195" v="119" actId="26606"/>
          <ac:spMkLst>
            <pc:docMk/>
            <pc:sldMk cId="975782594" sldId="267"/>
            <ac:spMk id="12" creationId="{DB17E863-922E-4C26-BD64-E8FD41D28661}"/>
          </ac:spMkLst>
        </pc:spChg>
      </pc:sldChg>
      <pc:sldChg chg="addSp modSp mod setBg setFolMasterObjs">
        <pc:chgData name="Saad Abdullah Paracha" userId="4f16ba17-76e1-4002-8344-a8d69db7cbdf" providerId="ADAL" clId="{053B9043-5555-4984-86B8-B1CE9452C9BF}" dt="2023-06-11T07:55:17.995" v="166" actId="20577"/>
        <pc:sldMkLst>
          <pc:docMk/>
          <pc:sldMk cId="1258212490" sldId="268"/>
        </pc:sldMkLst>
        <pc:spChg chg="mod">
          <ac:chgData name="Saad Abdullah Paracha" userId="4f16ba17-76e1-4002-8344-a8d69db7cbdf" providerId="ADAL" clId="{053B9043-5555-4984-86B8-B1CE9452C9BF}" dt="2023-06-11T07:45:29.581" v="120" actId="26606"/>
          <ac:spMkLst>
            <pc:docMk/>
            <pc:sldMk cId="1258212490" sldId="268"/>
            <ac:spMk id="2" creationId="{C1EE6A21-DE11-85C1-A8B2-16208FF8E167}"/>
          </ac:spMkLst>
        </pc:spChg>
        <pc:spChg chg="mod">
          <ac:chgData name="Saad Abdullah Paracha" userId="4f16ba17-76e1-4002-8344-a8d69db7cbdf" providerId="ADAL" clId="{053B9043-5555-4984-86B8-B1CE9452C9BF}" dt="2023-06-11T07:45:29.581" v="120" actId="26606"/>
          <ac:spMkLst>
            <pc:docMk/>
            <pc:sldMk cId="1258212490" sldId="268"/>
            <ac:spMk id="4" creationId="{8D0D8C58-9C60-D06B-C45D-7A3CB3A1592A}"/>
          </ac:spMkLst>
        </pc:spChg>
        <pc:spChg chg="mod">
          <ac:chgData name="Saad Abdullah Paracha" userId="4f16ba17-76e1-4002-8344-a8d69db7cbdf" providerId="ADAL" clId="{053B9043-5555-4984-86B8-B1CE9452C9BF}" dt="2023-06-11T07:55:17.995" v="166" actId="20577"/>
          <ac:spMkLst>
            <pc:docMk/>
            <pc:sldMk cId="1258212490" sldId="268"/>
            <ac:spMk id="5" creationId="{09DD2200-78CE-D126-A6F4-F0CA721D3871}"/>
          </ac:spMkLst>
        </pc:spChg>
        <pc:spChg chg="add">
          <ac:chgData name="Saad Abdullah Paracha" userId="4f16ba17-76e1-4002-8344-a8d69db7cbdf" providerId="ADAL" clId="{053B9043-5555-4984-86B8-B1CE9452C9BF}" dt="2023-06-11T07:45:29.581" v="120" actId="26606"/>
          <ac:spMkLst>
            <pc:docMk/>
            <pc:sldMk cId="1258212490" sldId="268"/>
            <ac:spMk id="10" creationId="{100EDD19-6802-4EC3-95CE-CFFAB042CFD6}"/>
          </ac:spMkLst>
        </pc:spChg>
        <pc:spChg chg="add">
          <ac:chgData name="Saad Abdullah Paracha" userId="4f16ba17-76e1-4002-8344-a8d69db7cbdf" providerId="ADAL" clId="{053B9043-5555-4984-86B8-B1CE9452C9BF}" dt="2023-06-11T07:45:29.581" v="120" actId="26606"/>
          <ac:spMkLst>
            <pc:docMk/>
            <pc:sldMk cId="1258212490" sldId="268"/>
            <ac:spMk id="12" creationId="{DB17E863-922E-4C26-BD64-E8FD41D28661}"/>
          </ac:spMkLst>
        </pc:spChg>
      </pc:sldChg>
      <pc:sldChg chg="addSp modSp mod setBg setFolMasterObjs">
        <pc:chgData name="Saad Abdullah Paracha" userId="4f16ba17-76e1-4002-8344-a8d69db7cbdf" providerId="ADAL" clId="{053B9043-5555-4984-86B8-B1CE9452C9BF}" dt="2023-06-11T07:46:38.519" v="134" actId="20577"/>
        <pc:sldMkLst>
          <pc:docMk/>
          <pc:sldMk cId="2665310391" sldId="269"/>
        </pc:sldMkLst>
        <pc:spChg chg="mod">
          <ac:chgData name="Saad Abdullah Paracha" userId="4f16ba17-76e1-4002-8344-a8d69db7cbdf" providerId="ADAL" clId="{053B9043-5555-4984-86B8-B1CE9452C9BF}" dt="2023-06-11T07:46:29.455" v="131" actId="26606"/>
          <ac:spMkLst>
            <pc:docMk/>
            <pc:sldMk cId="2665310391" sldId="269"/>
            <ac:spMk id="2" creationId="{751D46EF-FED7-0AF9-0404-FDBE9EC76464}"/>
          </ac:spMkLst>
        </pc:spChg>
        <pc:spChg chg="mod">
          <ac:chgData name="Saad Abdullah Paracha" userId="4f16ba17-76e1-4002-8344-a8d69db7cbdf" providerId="ADAL" clId="{053B9043-5555-4984-86B8-B1CE9452C9BF}" dt="2023-06-11T07:46:29.455" v="131" actId="26606"/>
          <ac:spMkLst>
            <pc:docMk/>
            <pc:sldMk cId="2665310391" sldId="269"/>
            <ac:spMk id="4" creationId="{2D50337C-46A4-8692-0BCF-E1E1B5D2230E}"/>
          </ac:spMkLst>
        </pc:spChg>
        <pc:spChg chg="mod">
          <ac:chgData name="Saad Abdullah Paracha" userId="4f16ba17-76e1-4002-8344-a8d69db7cbdf" providerId="ADAL" clId="{053B9043-5555-4984-86B8-B1CE9452C9BF}" dt="2023-06-11T07:46:38.519" v="134" actId="20577"/>
          <ac:spMkLst>
            <pc:docMk/>
            <pc:sldMk cId="2665310391" sldId="269"/>
            <ac:spMk id="5" creationId="{6B05800C-64B0-9EEC-6F74-32C40C7B9A84}"/>
          </ac:spMkLst>
        </pc:spChg>
        <pc:spChg chg="add">
          <ac:chgData name="Saad Abdullah Paracha" userId="4f16ba17-76e1-4002-8344-a8d69db7cbdf" providerId="ADAL" clId="{053B9043-5555-4984-86B8-B1CE9452C9BF}" dt="2023-06-11T07:46:29.455" v="131" actId="26606"/>
          <ac:spMkLst>
            <pc:docMk/>
            <pc:sldMk cId="2665310391" sldId="269"/>
            <ac:spMk id="10" creationId="{100EDD19-6802-4EC3-95CE-CFFAB042CFD6}"/>
          </ac:spMkLst>
        </pc:spChg>
        <pc:spChg chg="add">
          <ac:chgData name="Saad Abdullah Paracha" userId="4f16ba17-76e1-4002-8344-a8d69db7cbdf" providerId="ADAL" clId="{053B9043-5555-4984-86B8-B1CE9452C9BF}" dt="2023-06-11T07:46:29.455" v="131" actId="26606"/>
          <ac:spMkLst>
            <pc:docMk/>
            <pc:sldMk cId="2665310391" sldId="269"/>
            <ac:spMk id="12" creationId="{DB17E863-922E-4C26-BD64-E8FD41D28661}"/>
          </ac:spMkLst>
        </pc:spChg>
      </pc:sldChg>
      <pc:sldChg chg="addSp modSp mod setBg">
        <pc:chgData name="Saad Abdullah Paracha" userId="4f16ba17-76e1-4002-8344-a8d69db7cbdf" providerId="ADAL" clId="{053B9043-5555-4984-86B8-B1CE9452C9BF}" dt="2023-06-11T07:47:06.919" v="136" actId="26606"/>
        <pc:sldMkLst>
          <pc:docMk/>
          <pc:sldMk cId="896609622" sldId="270"/>
        </pc:sldMkLst>
        <pc:spChg chg="mod">
          <ac:chgData name="Saad Abdullah Paracha" userId="4f16ba17-76e1-4002-8344-a8d69db7cbdf" providerId="ADAL" clId="{053B9043-5555-4984-86B8-B1CE9452C9BF}" dt="2023-06-11T07:47:06.919" v="136" actId="26606"/>
          <ac:spMkLst>
            <pc:docMk/>
            <pc:sldMk cId="896609622" sldId="270"/>
            <ac:spMk id="2" creationId="{02CD3CF0-E4AB-50F4-AF0E-445DC3F34B60}"/>
          </ac:spMkLst>
        </pc:spChg>
        <pc:spChg chg="mod">
          <ac:chgData name="Saad Abdullah Paracha" userId="4f16ba17-76e1-4002-8344-a8d69db7cbdf" providerId="ADAL" clId="{053B9043-5555-4984-86B8-B1CE9452C9BF}" dt="2023-06-11T07:47:06.919" v="136" actId="26606"/>
          <ac:spMkLst>
            <pc:docMk/>
            <pc:sldMk cId="896609622" sldId="270"/>
            <ac:spMk id="4" creationId="{DD0AF712-D50E-04F1-1171-793CD38EE3AE}"/>
          </ac:spMkLst>
        </pc:spChg>
        <pc:spChg chg="mod">
          <ac:chgData name="Saad Abdullah Paracha" userId="4f16ba17-76e1-4002-8344-a8d69db7cbdf" providerId="ADAL" clId="{053B9043-5555-4984-86B8-B1CE9452C9BF}" dt="2023-06-11T07:47:06.919" v="136" actId="26606"/>
          <ac:spMkLst>
            <pc:docMk/>
            <pc:sldMk cId="896609622" sldId="270"/>
            <ac:spMk id="5" creationId="{88FF1699-3A8F-70FA-EA64-507C65A61FDE}"/>
          </ac:spMkLst>
        </pc:spChg>
        <pc:spChg chg="add">
          <ac:chgData name="Saad Abdullah Paracha" userId="4f16ba17-76e1-4002-8344-a8d69db7cbdf" providerId="ADAL" clId="{053B9043-5555-4984-86B8-B1CE9452C9BF}" dt="2023-06-11T07:47:06.919" v="136" actId="26606"/>
          <ac:spMkLst>
            <pc:docMk/>
            <pc:sldMk cId="896609622" sldId="270"/>
            <ac:spMk id="10" creationId="{100EDD19-6802-4EC3-95CE-CFFAB042CFD6}"/>
          </ac:spMkLst>
        </pc:spChg>
        <pc:spChg chg="add">
          <ac:chgData name="Saad Abdullah Paracha" userId="4f16ba17-76e1-4002-8344-a8d69db7cbdf" providerId="ADAL" clId="{053B9043-5555-4984-86B8-B1CE9452C9BF}" dt="2023-06-11T07:47:06.919" v="136" actId="26606"/>
          <ac:spMkLst>
            <pc:docMk/>
            <pc:sldMk cId="896609622" sldId="270"/>
            <ac:spMk id="12" creationId="{DB17E863-922E-4C26-BD64-E8FD41D28661}"/>
          </ac:spMkLst>
        </pc:spChg>
      </pc:sldChg>
      <pc:sldMasterChg chg="modSldLayout">
        <pc:chgData name="Saad Abdullah Paracha" userId="4f16ba17-76e1-4002-8344-a8d69db7cbdf" providerId="ADAL" clId="{053B9043-5555-4984-86B8-B1CE9452C9BF}" dt="2023-06-11T07:36:14.583" v="1" actId="21"/>
        <pc:sldMasterMkLst>
          <pc:docMk/>
          <pc:sldMasterMk cId="639255316" sldId="2147483672"/>
        </pc:sldMasterMkLst>
        <pc:sldLayoutChg chg="delSp mod">
          <pc:chgData name="Saad Abdullah Paracha" userId="4f16ba17-76e1-4002-8344-a8d69db7cbdf" providerId="ADAL" clId="{053B9043-5555-4984-86B8-B1CE9452C9BF}" dt="2023-06-11T07:36:14.583" v="1" actId="21"/>
          <pc:sldLayoutMkLst>
            <pc:docMk/>
            <pc:sldMasterMk cId="639255316" sldId="2147483672"/>
            <pc:sldLayoutMk cId="395123592" sldId="2147483673"/>
          </pc:sldLayoutMkLst>
          <pc:picChg chg="del">
            <ac:chgData name="Saad Abdullah Paracha" userId="4f16ba17-76e1-4002-8344-a8d69db7cbdf" providerId="ADAL" clId="{053B9043-5555-4984-86B8-B1CE9452C9BF}" dt="2023-06-11T07:36:14.583" v="1" actId="21"/>
            <ac:picMkLst>
              <pc:docMk/>
              <pc:sldMasterMk cId="639255316" sldId="2147483672"/>
              <pc:sldLayoutMk cId="395123592" sldId="2147483673"/>
              <ac:picMk id="7" creationId="{D1FF6008-B0FE-8BBC-DBDB-F68AF218920C}"/>
            </ac:picMkLst>
          </pc:picChg>
        </pc:sldLayoutChg>
        <pc:sldLayoutChg chg="delSp mod">
          <pc:chgData name="Saad Abdullah Paracha" userId="4f16ba17-76e1-4002-8344-a8d69db7cbdf" providerId="ADAL" clId="{053B9043-5555-4984-86B8-B1CE9452C9BF}" dt="2023-06-11T07:35:54.441" v="0" actId="21"/>
          <pc:sldLayoutMkLst>
            <pc:docMk/>
            <pc:sldMasterMk cId="639255316" sldId="2147483672"/>
            <pc:sldLayoutMk cId="4124233273" sldId="2147483674"/>
          </pc:sldLayoutMkLst>
          <pc:picChg chg="del">
            <ac:chgData name="Saad Abdullah Paracha" userId="4f16ba17-76e1-4002-8344-a8d69db7cbdf" providerId="ADAL" clId="{053B9043-5555-4984-86B8-B1CE9452C9BF}" dt="2023-06-11T07:35:54.441" v="0" actId="21"/>
            <ac:picMkLst>
              <pc:docMk/>
              <pc:sldMasterMk cId="639255316" sldId="2147483672"/>
              <pc:sldLayoutMk cId="4124233273" sldId="2147483674"/>
              <ac:picMk id="8" creationId="{0A6BEBB3-FDBF-B798-5384-3764412C6EBD}"/>
            </ac:picMkLst>
          </pc:picChg>
        </pc:sldLayoutChg>
      </pc:sldMasterChg>
    </pc:docChg>
  </pc:docChgLst>
  <pc:docChgLst>
    <pc:chgData name="Mary Ann Magadia" userId="1d9742bb-e3f4-43f2-905f-812d8d1d8b7c" providerId="ADAL" clId="{AC0FA4B5-8AAB-4AD3-94F9-CB256BDAEAC0}"/>
    <pc:docChg chg="undo custSel addSld delSld modSld">
      <pc:chgData name="Mary Ann Magadia" userId="1d9742bb-e3f4-43f2-905f-812d8d1d8b7c" providerId="ADAL" clId="{AC0FA4B5-8AAB-4AD3-94F9-CB256BDAEAC0}" dt="2023-06-11T11:51:27.314" v="497" actId="113"/>
      <pc:docMkLst>
        <pc:docMk/>
      </pc:docMkLst>
      <pc:sldChg chg="addSp delSp modSp del mod">
        <pc:chgData name="Mary Ann Magadia" userId="1d9742bb-e3f4-43f2-905f-812d8d1d8b7c" providerId="ADAL" clId="{AC0FA4B5-8AAB-4AD3-94F9-CB256BDAEAC0}" dt="2023-06-11T08:43:42.419" v="133" actId="2696"/>
        <pc:sldMkLst>
          <pc:docMk/>
          <pc:sldMk cId="1132021968" sldId="256"/>
        </pc:sldMkLst>
        <pc:spChg chg="mod ord">
          <ac:chgData name="Mary Ann Magadia" userId="1d9742bb-e3f4-43f2-905f-812d8d1d8b7c" providerId="ADAL" clId="{AC0FA4B5-8AAB-4AD3-94F9-CB256BDAEAC0}" dt="2023-06-11T08:41:28.539" v="115" actId="26606"/>
          <ac:spMkLst>
            <pc:docMk/>
            <pc:sldMk cId="1132021968" sldId="256"/>
            <ac:spMk id="3" creationId="{AEA51434-1A55-4B35-A662-6F446881BFF6}"/>
          </ac:spMkLst>
        </pc:spChg>
        <pc:spChg chg="mod">
          <ac:chgData name="Mary Ann Magadia" userId="1d9742bb-e3f4-43f2-905f-812d8d1d8b7c" providerId="ADAL" clId="{AC0FA4B5-8AAB-4AD3-94F9-CB256BDAEAC0}" dt="2023-06-11T08:41:28.539" v="115" actId="26606"/>
          <ac:spMkLst>
            <pc:docMk/>
            <pc:sldMk cId="1132021968" sldId="256"/>
            <ac:spMk id="7" creationId="{6B89152D-91C9-9700-DB76-3128E71D1A98}"/>
          </ac:spMkLst>
        </pc:spChg>
        <pc:spChg chg="add del">
          <ac:chgData name="Mary Ann Magadia" userId="1d9742bb-e3f4-43f2-905f-812d8d1d8b7c" providerId="ADAL" clId="{AC0FA4B5-8AAB-4AD3-94F9-CB256BDAEAC0}" dt="2023-06-11T08:39:15.536" v="103" actId="26606"/>
          <ac:spMkLst>
            <pc:docMk/>
            <pc:sldMk cId="1132021968" sldId="256"/>
            <ac:spMk id="12" creationId="{743AA782-23D1-4521-8CAD-47662984AA08}"/>
          </ac:spMkLst>
        </pc:spChg>
        <pc:spChg chg="add del">
          <ac:chgData name="Mary Ann Magadia" userId="1d9742bb-e3f4-43f2-905f-812d8d1d8b7c" providerId="ADAL" clId="{AC0FA4B5-8AAB-4AD3-94F9-CB256BDAEAC0}" dt="2023-06-11T08:39:15.536" v="103" actId="26606"/>
          <ac:spMkLst>
            <pc:docMk/>
            <pc:sldMk cId="1132021968" sldId="256"/>
            <ac:spMk id="14" creationId="{71877DBC-BB60-40F0-AC93-2ACDBAAE60CE}"/>
          </ac:spMkLst>
        </pc:spChg>
        <pc:spChg chg="add del">
          <ac:chgData name="Mary Ann Magadia" userId="1d9742bb-e3f4-43f2-905f-812d8d1d8b7c" providerId="ADAL" clId="{AC0FA4B5-8AAB-4AD3-94F9-CB256BDAEAC0}" dt="2023-06-11T08:38:44.318" v="101" actId="26606"/>
          <ac:spMkLst>
            <pc:docMk/>
            <pc:sldMk cId="1132021968" sldId="256"/>
            <ac:spMk id="16" creationId="{0D7B6173-1D58-48E2-83CF-37350F315F75}"/>
          </ac:spMkLst>
        </pc:spChg>
        <pc:spChg chg="add del">
          <ac:chgData name="Mary Ann Magadia" userId="1d9742bb-e3f4-43f2-905f-812d8d1d8b7c" providerId="ADAL" clId="{AC0FA4B5-8AAB-4AD3-94F9-CB256BDAEAC0}" dt="2023-06-11T08:38:44.318" v="101" actId="26606"/>
          <ac:spMkLst>
            <pc:docMk/>
            <pc:sldMk cId="1132021968" sldId="256"/>
            <ac:spMk id="17" creationId="{2F36CA75-CFBF-4844-B719-8FE9EBADA9AF}"/>
          </ac:spMkLst>
        </pc:spChg>
        <pc:spChg chg="add del">
          <ac:chgData name="Mary Ann Magadia" userId="1d9742bb-e3f4-43f2-905f-812d8d1d8b7c" providerId="ADAL" clId="{AC0FA4B5-8AAB-4AD3-94F9-CB256BDAEAC0}" dt="2023-06-11T08:38:44.318" v="101" actId="26606"/>
          <ac:spMkLst>
            <pc:docMk/>
            <pc:sldMk cId="1132021968" sldId="256"/>
            <ac:spMk id="18" creationId="{3D4A84B9-E564-4DD0-97F8-DBF1C460C28A}"/>
          </ac:spMkLst>
        </pc:spChg>
        <pc:spChg chg="add del">
          <ac:chgData name="Mary Ann Magadia" userId="1d9742bb-e3f4-43f2-905f-812d8d1d8b7c" providerId="ADAL" clId="{AC0FA4B5-8AAB-4AD3-94F9-CB256BDAEAC0}" dt="2023-06-11T08:38:14.185" v="93" actId="26606"/>
          <ac:spMkLst>
            <pc:docMk/>
            <pc:sldMk cId="1132021968" sldId="256"/>
            <ac:spMk id="19" creationId="{27BDFED6-6E33-4606-AFE2-886ADB1C018E}"/>
          </ac:spMkLst>
        </pc:spChg>
        <pc:spChg chg="add del">
          <ac:chgData name="Mary Ann Magadia" userId="1d9742bb-e3f4-43f2-905f-812d8d1d8b7c" providerId="ADAL" clId="{AC0FA4B5-8AAB-4AD3-94F9-CB256BDAEAC0}" dt="2023-06-11T08:38:14.185" v="93" actId="26606"/>
          <ac:spMkLst>
            <pc:docMk/>
            <pc:sldMk cId="1132021968" sldId="256"/>
            <ac:spMk id="21" creationId="{890DEF05-784E-4B61-89E4-04C4ECF4E5A0}"/>
          </ac:spMkLst>
        </pc:spChg>
        <pc:spChg chg="add del">
          <ac:chgData name="Mary Ann Magadia" userId="1d9742bb-e3f4-43f2-905f-812d8d1d8b7c" providerId="ADAL" clId="{AC0FA4B5-8AAB-4AD3-94F9-CB256BDAEAC0}" dt="2023-06-11T08:39:53.580" v="109" actId="26606"/>
          <ac:spMkLst>
            <pc:docMk/>
            <pc:sldMk cId="1132021968" sldId="256"/>
            <ac:spMk id="22" creationId="{2172A0AC-3DCE-4672-BCAF-28FEF91F6020}"/>
          </ac:spMkLst>
        </pc:spChg>
        <pc:spChg chg="add del">
          <ac:chgData name="Mary Ann Magadia" userId="1d9742bb-e3f4-43f2-905f-812d8d1d8b7c" providerId="ADAL" clId="{AC0FA4B5-8AAB-4AD3-94F9-CB256BDAEAC0}" dt="2023-06-11T08:39:53.580" v="109" actId="26606"/>
          <ac:spMkLst>
            <pc:docMk/>
            <pc:sldMk cId="1132021968" sldId="256"/>
            <ac:spMk id="24" creationId="{AE6F1C77-EDC9-4C5F-8C1C-62DD46BDA3C3}"/>
          </ac:spMkLst>
        </pc:spChg>
        <pc:spChg chg="add del">
          <ac:chgData name="Mary Ann Magadia" userId="1d9742bb-e3f4-43f2-905f-812d8d1d8b7c" providerId="ADAL" clId="{AC0FA4B5-8AAB-4AD3-94F9-CB256BDAEAC0}" dt="2023-06-11T08:38:19.653" v="95" actId="26606"/>
          <ac:spMkLst>
            <pc:docMk/>
            <pc:sldMk cId="1132021968" sldId="256"/>
            <ac:spMk id="25" creationId="{C497725C-6431-496A-B11C-691354780DCD}"/>
          </ac:spMkLst>
        </pc:spChg>
        <pc:spChg chg="add del">
          <ac:chgData name="Mary Ann Magadia" userId="1d9742bb-e3f4-43f2-905f-812d8d1d8b7c" providerId="ADAL" clId="{AC0FA4B5-8AAB-4AD3-94F9-CB256BDAEAC0}" dt="2023-06-11T08:38:19.653" v="95" actId="26606"/>
          <ac:spMkLst>
            <pc:docMk/>
            <pc:sldMk cId="1132021968" sldId="256"/>
            <ac:spMk id="26" creationId="{B81933D1-5615-42C7-9C0B-4EB7105CCE2D}"/>
          </ac:spMkLst>
        </pc:spChg>
        <pc:spChg chg="add del">
          <ac:chgData name="Mary Ann Magadia" userId="1d9742bb-e3f4-43f2-905f-812d8d1d8b7c" providerId="ADAL" clId="{AC0FA4B5-8AAB-4AD3-94F9-CB256BDAEAC0}" dt="2023-06-11T08:38:19.653" v="95" actId="26606"/>
          <ac:spMkLst>
            <pc:docMk/>
            <pc:sldMk cId="1132021968" sldId="256"/>
            <ac:spMk id="28" creationId="{B089A89A-1E9C-4761-9DFF-53C275FBF870}"/>
          </ac:spMkLst>
        </pc:spChg>
        <pc:spChg chg="add del">
          <ac:chgData name="Mary Ann Magadia" userId="1d9742bb-e3f4-43f2-905f-812d8d1d8b7c" providerId="ADAL" clId="{AC0FA4B5-8AAB-4AD3-94F9-CB256BDAEAC0}" dt="2023-06-11T08:38:44.318" v="101" actId="26606"/>
          <ac:spMkLst>
            <pc:docMk/>
            <pc:sldMk cId="1132021968" sldId="256"/>
            <ac:spMk id="29" creationId="{7DE75D4A-0965-4973-BE75-DECCAC9A9614}"/>
          </ac:spMkLst>
        </pc:spChg>
        <pc:spChg chg="add del">
          <ac:chgData name="Mary Ann Magadia" userId="1d9742bb-e3f4-43f2-905f-812d8d1d8b7c" providerId="ADAL" clId="{AC0FA4B5-8AAB-4AD3-94F9-CB256BDAEAC0}" dt="2023-06-11T08:38:19.653" v="95" actId="26606"/>
          <ac:spMkLst>
            <pc:docMk/>
            <pc:sldMk cId="1132021968" sldId="256"/>
            <ac:spMk id="30" creationId="{19C9EAEA-39D0-4B0E-A0EB-51E7B26740B1}"/>
          </ac:spMkLst>
        </pc:spChg>
        <pc:spChg chg="add del">
          <ac:chgData name="Mary Ann Magadia" userId="1d9742bb-e3f4-43f2-905f-812d8d1d8b7c" providerId="ADAL" clId="{AC0FA4B5-8AAB-4AD3-94F9-CB256BDAEAC0}" dt="2023-06-11T08:38:44.318" v="101" actId="26606"/>
          <ac:spMkLst>
            <pc:docMk/>
            <pc:sldMk cId="1132021968" sldId="256"/>
            <ac:spMk id="31" creationId="{102382E0-0A09-46AE-B955-B911CAFE7F00}"/>
          </ac:spMkLst>
        </pc:spChg>
        <pc:spChg chg="add del">
          <ac:chgData name="Mary Ann Magadia" userId="1d9742bb-e3f4-43f2-905f-812d8d1d8b7c" providerId="ADAL" clId="{AC0FA4B5-8AAB-4AD3-94F9-CB256BDAEAC0}" dt="2023-06-11T08:38:35.010" v="97" actId="26606"/>
          <ac:spMkLst>
            <pc:docMk/>
            <pc:sldMk cId="1132021968" sldId="256"/>
            <ac:spMk id="32" creationId="{0D7B6173-1D58-48E2-83CF-37350F315F75}"/>
          </ac:spMkLst>
        </pc:spChg>
        <pc:spChg chg="add del">
          <ac:chgData name="Mary Ann Magadia" userId="1d9742bb-e3f4-43f2-905f-812d8d1d8b7c" providerId="ADAL" clId="{AC0FA4B5-8AAB-4AD3-94F9-CB256BDAEAC0}" dt="2023-06-11T08:38:35.010" v="97" actId="26606"/>
          <ac:spMkLst>
            <pc:docMk/>
            <pc:sldMk cId="1132021968" sldId="256"/>
            <ac:spMk id="33" creationId="{2F36CA75-CFBF-4844-B719-8FE9EBADA9AF}"/>
          </ac:spMkLst>
        </pc:spChg>
        <pc:spChg chg="add del">
          <ac:chgData name="Mary Ann Magadia" userId="1d9742bb-e3f4-43f2-905f-812d8d1d8b7c" providerId="ADAL" clId="{AC0FA4B5-8AAB-4AD3-94F9-CB256BDAEAC0}" dt="2023-06-11T08:38:35.010" v="97" actId="26606"/>
          <ac:spMkLst>
            <pc:docMk/>
            <pc:sldMk cId="1132021968" sldId="256"/>
            <ac:spMk id="34" creationId="{3D4A84B9-E564-4DD0-97F8-DBF1C460C28A}"/>
          </ac:spMkLst>
        </pc:spChg>
        <pc:spChg chg="add del">
          <ac:chgData name="Mary Ann Magadia" userId="1d9742bb-e3f4-43f2-905f-812d8d1d8b7c" providerId="ADAL" clId="{AC0FA4B5-8AAB-4AD3-94F9-CB256BDAEAC0}" dt="2023-06-11T08:38:35.010" v="97" actId="26606"/>
          <ac:spMkLst>
            <pc:docMk/>
            <pc:sldMk cId="1132021968" sldId="256"/>
            <ac:spMk id="36" creationId="{102382E0-0A09-46AE-B955-B911CAFE7F00}"/>
          </ac:spMkLst>
        </pc:spChg>
        <pc:spChg chg="add del">
          <ac:chgData name="Mary Ann Magadia" userId="1d9742bb-e3f4-43f2-905f-812d8d1d8b7c" providerId="ADAL" clId="{AC0FA4B5-8AAB-4AD3-94F9-CB256BDAEAC0}" dt="2023-06-11T08:38:35.010" v="97" actId="26606"/>
          <ac:spMkLst>
            <pc:docMk/>
            <pc:sldMk cId="1132021968" sldId="256"/>
            <ac:spMk id="37" creationId="{7DE75D4A-0965-4973-BE75-DECCAC9A9614}"/>
          </ac:spMkLst>
        </pc:spChg>
        <pc:spChg chg="add del">
          <ac:chgData name="Mary Ann Magadia" userId="1d9742bb-e3f4-43f2-905f-812d8d1d8b7c" providerId="ADAL" clId="{AC0FA4B5-8AAB-4AD3-94F9-CB256BDAEAC0}" dt="2023-06-11T08:41:28.539" v="115" actId="26606"/>
          <ac:spMkLst>
            <pc:docMk/>
            <pc:sldMk cId="1132021968" sldId="256"/>
            <ac:spMk id="38" creationId="{D1520B01-A2E4-41C2-8A8F-7683F250890E}"/>
          </ac:spMkLst>
        </pc:spChg>
        <pc:spChg chg="add del">
          <ac:chgData name="Mary Ann Magadia" userId="1d9742bb-e3f4-43f2-905f-812d8d1d8b7c" providerId="ADAL" clId="{AC0FA4B5-8AAB-4AD3-94F9-CB256BDAEAC0}" dt="2023-06-11T08:38:37.892" v="99" actId="26606"/>
          <ac:spMkLst>
            <pc:docMk/>
            <pc:sldMk cId="1132021968" sldId="256"/>
            <ac:spMk id="39" creationId="{7E6D2D34-4BB4-460B-8844-027610FB21F5}"/>
          </ac:spMkLst>
        </pc:spChg>
        <pc:spChg chg="add">
          <ac:chgData name="Mary Ann Magadia" userId="1d9742bb-e3f4-43f2-905f-812d8d1d8b7c" providerId="ADAL" clId="{AC0FA4B5-8AAB-4AD3-94F9-CB256BDAEAC0}" dt="2023-06-11T08:41:28.539" v="115" actId="26606"/>
          <ac:spMkLst>
            <pc:docMk/>
            <pc:sldMk cId="1132021968" sldId="256"/>
            <ac:spMk id="57" creationId="{FA69AAE0-49D5-4C8B-8BA2-55898C00E05E}"/>
          </ac:spMkLst>
        </pc:spChg>
        <pc:grpChg chg="add del">
          <ac:chgData name="Mary Ann Magadia" userId="1d9742bb-e3f4-43f2-905f-812d8d1d8b7c" providerId="ADAL" clId="{AC0FA4B5-8AAB-4AD3-94F9-CB256BDAEAC0}" dt="2023-06-11T08:38:19.653" v="95" actId="26606"/>
          <ac:grpSpMkLst>
            <pc:docMk/>
            <pc:sldMk cId="1132021968" sldId="256"/>
            <ac:grpSpMk id="27" creationId="{032D8612-31EB-44CF-A1D0-14FD4C705424}"/>
          </ac:grpSpMkLst>
        </pc:grpChg>
        <pc:grpChg chg="add del">
          <ac:chgData name="Mary Ann Magadia" userId="1d9742bb-e3f4-43f2-905f-812d8d1d8b7c" providerId="ADAL" clId="{AC0FA4B5-8AAB-4AD3-94F9-CB256BDAEAC0}" dt="2023-06-11T08:38:37.892" v="99" actId="26606"/>
          <ac:grpSpMkLst>
            <pc:docMk/>
            <pc:sldMk cId="1132021968" sldId="256"/>
            <ac:grpSpMk id="40" creationId="{C5314570-9B06-4D37-8CBD-EDD67C2FA205}"/>
          </ac:grpSpMkLst>
        </pc:grpChg>
        <pc:grpChg chg="add del">
          <ac:chgData name="Mary Ann Magadia" userId="1d9742bb-e3f4-43f2-905f-812d8d1d8b7c" providerId="ADAL" clId="{AC0FA4B5-8AAB-4AD3-94F9-CB256BDAEAC0}" dt="2023-06-11T08:41:28.539" v="115" actId="26606"/>
          <ac:grpSpMkLst>
            <pc:docMk/>
            <pc:sldMk cId="1132021968" sldId="256"/>
            <ac:grpSpMk id="42" creationId="{1F634C0A-A487-42AF-8DFD-4DAD62FE92BF}"/>
          </ac:grpSpMkLst>
        </pc:grpChg>
        <pc:grpChg chg="add del">
          <ac:chgData name="Mary Ann Magadia" userId="1d9742bb-e3f4-43f2-905f-812d8d1d8b7c" providerId="ADAL" clId="{AC0FA4B5-8AAB-4AD3-94F9-CB256BDAEAC0}" dt="2023-06-11T08:41:28.539" v="115" actId="26606"/>
          <ac:grpSpMkLst>
            <pc:docMk/>
            <pc:sldMk cId="1132021968" sldId="256"/>
            <ac:grpSpMk id="43" creationId="{08D20F07-CD49-4F17-BC00-9429DA80C502}"/>
          </ac:grpSpMkLst>
        </pc:grpChg>
        <pc:grpChg chg="add del">
          <ac:chgData name="Mary Ann Magadia" userId="1d9742bb-e3f4-43f2-905f-812d8d1d8b7c" providerId="ADAL" clId="{AC0FA4B5-8AAB-4AD3-94F9-CB256BDAEAC0}" dt="2023-06-11T08:41:28.539" v="115" actId="26606"/>
          <ac:grpSpMkLst>
            <pc:docMk/>
            <pc:sldMk cId="1132021968" sldId="256"/>
            <ac:grpSpMk id="48" creationId="{066EE5A2-0D35-4D6A-A5C7-1CA91F740684}"/>
          </ac:grpSpMkLst>
        </pc:grpChg>
        <pc:grpChg chg="add del">
          <ac:chgData name="Mary Ann Magadia" userId="1d9742bb-e3f4-43f2-905f-812d8d1d8b7c" providerId="ADAL" clId="{AC0FA4B5-8AAB-4AD3-94F9-CB256BDAEAC0}" dt="2023-06-11T08:41:28.539" v="115" actId="26606"/>
          <ac:grpSpMkLst>
            <pc:docMk/>
            <pc:sldMk cId="1132021968" sldId="256"/>
            <ac:grpSpMk id="51" creationId="{56AA1647-0DA6-4A17-B3E1-95D61BD54714}"/>
          </ac:grpSpMkLst>
        </pc:grpChg>
        <pc:picChg chg="del mod ord">
          <ac:chgData name="Mary Ann Magadia" userId="1d9742bb-e3f4-43f2-905f-812d8d1d8b7c" providerId="ADAL" clId="{AC0FA4B5-8AAB-4AD3-94F9-CB256BDAEAC0}" dt="2023-06-11T08:39:34.558" v="105" actId="478"/>
          <ac:picMkLst>
            <pc:docMk/>
            <pc:sldMk cId="1132021968" sldId="256"/>
            <ac:picMk id="2" creationId="{D636A845-A26F-7E39-02C9-C60DDC9EC9BB}"/>
          </ac:picMkLst>
        </pc:picChg>
        <pc:picChg chg="add del mod ord modCrop">
          <ac:chgData name="Mary Ann Magadia" userId="1d9742bb-e3f4-43f2-905f-812d8d1d8b7c" providerId="ADAL" clId="{AC0FA4B5-8AAB-4AD3-94F9-CB256BDAEAC0}" dt="2023-06-11T08:41:58.897" v="117" actId="478"/>
          <ac:picMkLst>
            <pc:docMk/>
            <pc:sldMk cId="1132021968" sldId="256"/>
            <ac:picMk id="4" creationId="{E82EA68F-5B7F-FC1E-957B-D64559EF3AFE}"/>
          </ac:picMkLst>
        </pc:picChg>
        <pc:picChg chg="add del mod">
          <ac:chgData name="Mary Ann Magadia" userId="1d9742bb-e3f4-43f2-905f-812d8d1d8b7c" providerId="ADAL" clId="{AC0FA4B5-8AAB-4AD3-94F9-CB256BDAEAC0}" dt="2023-06-11T08:41:09.773" v="110" actId="478"/>
          <ac:picMkLst>
            <pc:docMk/>
            <pc:sldMk cId="1132021968" sldId="256"/>
            <ac:picMk id="5" creationId="{6EBD4CE7-A475-1FC4-C8CC-8049E6CC9AA8}"/>
          </ac:picMkLst>
        </pc:picChg>
        <pc:picChg chg="add mod">
          <ac:chgData name="Mary Ann Magadia" userId="1d9742bb-e3f4-43f2-905f-812d8d1d8b7c" providerId="ADAL" clId="{AC0FA4B5-8AAB-4AD3-94F9-CB256BDAEAC0}" dt="2023-06-11T08:41:35.884" v="116" actId="14100"/>
          <ac:picMkLst>
            <pc:docMk/>
            <pc:sldMk cId="1132021968" sldId="256"/>
            <ac:picMk id="6" creationId="{1DDD0466-B38E-4B13-60E0-37B730C10FA8}"/>
          </ac:picMkLst>
        </pc:picChg>
        <pc:picChg chg="add del mod modCrop">
          <ac:chgData name="Mary Ann Magadia" userId="1d9742bb-e3f4-43f2-905f-812d8d1d8b7c" providerId="ADAL" clId="{AC0FA4B5-8AAB-4AD3-94F9-CB256BDAEAC0}" dt="2023-06-11T08:43:25.286" v="130" actId="478"/>
          <ac:picMkLst>
            <pc:docMk/>
            <pc:sldMk cId="1132021968" sldId="256"/>
            <ac:picMk id="9" creationId="{E71DDBB4-C591-6701-3C08-3B403ED0E44C}"/>
          </ac:picMkLst>
        </pc:picChg>
        <pc:picChg chg="add del">
          <ac:chgData name="Mary Ann Magadia" userId="1d9742bb-e3f4-43f2-905f-812d8d1d8b7c" providerId="ADAL" clId="{AC0FA4B5-8AAB-4AD3-94F9-CB256BDAEAC0}" dt="2023-06-11T08:38:44.318" v="101" actId="26606"/>
          <ac:picMkLst>
            <pc:docMk/>
            <pc:sldMk cId="1132021968" sldId="256"/>
            <ac:picMk id="20" creationId="{4A599609-F5C2-4A0B-A992-913F814A631A}"/>
          </ac:picMkLst>
        </pc:picChg>
        <pc:picChg chg="add del">
          <ac:chgData name="Mary Ann Magadia" userId="1d9742bb-e3f4-43f2-905f-812d8d1d8b7c" providerId="ADAL" clId="{AC0FA4B5-8AAB-4AD3-94F9-CB256BDAEAC0}" dt="2023-06-11T08:38:35.010" v="97" actId="26606"/>
          <ac:picMkLst>
            <pc:docMk/>
            <pc:sldMk cId="1132021968" sldId="256"/>
            <ac:picMk id="35" creationId="{4A599609-F5C2-4A0B-A992-913F814A631A}"/>
          </ac:picMkLst>
        </pc:picChg>
        <pc:cxnChg chg="add del">
          <ac:chgData name="Mary Ann Magadia" userId="1d9742bb-e3f4-43f2-905f-812d8d1d8b7c" providerId="ADAL" clId="{AC0FA4B5-8AAB-4AD3-94F9-CB256BDAEAC0}" dt="2023-06-11T08:38:14.185" v="93" actId="26606"/>
          <ac:cxnSpMkLst>
            <pc:docMk/>
            <pc:sldMk cId="1132021968" sldId="256"/>
            <ac:cxnSpMk id="23" creationId="{C41BAEC7-F7B0-4224-8B18-8F74B7D87F0B}"/>
          </ac:cxnSpMkLst>
        </pc:cxnChg>
      </pc:sldChg>
      <pc:sldChg chg="addSp delSp modSp mod">
        <pc:chgData name="Mary Ann Magadia" userId="1d9742bb-e3f4-43f2-905f-812d8d1d8b7c" providerId="ADAL" clId="{AC0FA4B5-8AAB-4AD3-94F9-CB256BDAEAC0}" dt="2023-06-11T11:37:44.761" v="407" actId="1076"/>
        <pc:sldMkLst>
          <pc:docMk/>
          <pc:sldMk cId="4087157323" sldId="257"/>
        </pc:sldMkLst>
        <pc:spChg chg="mod">
          <ac:chgData name="Mary Ann Magadia" userId="1d9742bb-e3f4-43f2-905f-812d8d1d8b7c" providerId="ADAL" clId="{AC0FA4B5-8AAB-4AD3-94F9-CB256BDAEAC0}" dt="2023-06-11T08:29:49.878" v="1" actId="26606"/>
          <ac:spMkLst>
            <pc:docMk/>
            <pc:sldMk cId="4087157323" sldId="257"/>
            <ac:spMk id="2" creationId="{1088F817-5F5B-B80A-4721-F56E1BB17AE6}"/>
          </ac:spMkLst>
        </pc:spChg>
        <pc:spChg chg="mod">
          <ac:chgData name="Mary Ann Magadia" userId="1d9742bb-e3f4-43f2-905f-812d8d1d8b7c" providerId="ADAL" clId="{AC0FA4B5-8AAB-4AD3-94F9-CB256BDAEAC0}" dt="2023-06-11T08:29:49.878" v="1" actId="26606"/>
          <ac:spMkLst>
            <pc:docMk/>
            <pc:sldMk cId="4087157323" sldId="257"/>
            <ac:spMk id="3" creationId="{DD3C4E0C-2F30-F1AA-0331-43927238A234}"/>
          </ac:spMkLst>
        </pc:spChg>
        <pc:spChg chg="del">
          <ac:chgData name="Mary Ann Magadia" userId="1d9742bb-e3f4-43f2-905f-812d8d1d8b7c" providerId="ADAL" clId="{AC0FA4B5-8AAB-4AD3-94F9-CB256BDAEAC0}" dt="2023-06-11T08:29:49.878" v="1" actId="26606"/>
          <ac:spMkLst>
            <pc:docMk/>
            <pc:sldMk cId="4087157323" sldId="257"/>
            <ac:spMk id="4" creationId="{C44187F6-547A-5E88-8C0C-1FC47689B118}"/>
          </ac:spMkLst>
        </pc:spChg>
        <pc:spChg chg="del">
          <ac:chgData name="Mary Ann Magadia" userId="1d9742bb-e3f4-43f2-905f-812d8d1d8b7c" providerId="ADAL" clId="{AC0FA4B5-8AAB-4AD3-94F9-CB256BDAEAC0}" dt="2023-06-11T08:29:49.878" v="1" actId="26606"/>
          <ac:spMkLst>
            <pc:docMk/>
            <pc:sldMk cId="4087157323" sldId="257"/>
            <ac:spMk id="9" creationId="{100EDD19-6802-4EC3-95CE-CFFAB042CFD6}"/>
          </ac:spMkLst>
        </pc:spChg>
        <pc:spChg chg="del">
          <ac:chgData name="Mary Ann Magadia" userId="1d9742bb-e3f4-43f2-905f-812d8d1d8b7c" providerId="ADAL" clId="{AC0FA4B5-8AAB-4AD3-94F9-CB256BDAEAC0}" dt="2023-06-11T08:29:49.878" v="1" actId="26606"/>
          <ac:spMkLst>
            <pc:docMk/>
            <pc:sldMk cId="4087157323" sldId="257"/>
            <ac:spMk id="11" creationId="{DB17E863-922E-4C26-BD64-E8FD41D28661}"/>
          </ac:spMkLst>
        </pc:spChg>
        <pc:spChg chg="add">
          <ac:chgData name="Mary Ann Magadia" userId="1d9742bb-e3f4-43f2-905f-812d8d1d8b7c" providerId="ADAL" clId="{AC0FA4B5-8AAB-4AD3-94F9-CB256BDAEAC0}" dt="2023-06-11T08:29:49.878" v="1" actId="26606"/>
          <ac:spMkLst>
            <pc:docMk/>
            <pc:sldMk cId="4087157323" sldId="257"/>
            <ac:spMk id="17" creationId="{AE2B703B-46F9-481A-A605-82E2A828C4FA}"/>
          </ac:spMkLst>
        </pc:spChg>
        <pc:spChg chg="add">
          <ac:chgData name="Mary Ann Magadia" userId="1d9742bb-e3f4-43f2-905f-812d8d1d8b7c" providerId="ADAL" clId="{AC0FA4B5-8AAB-4AD3-94F9-CB256BDAEAC0}" dt="2023-06-11T08:29:49.878" v="1" actId="26606"/>
          <ac:spMkLst>
            <pc:docMk/>
            <pc:sldMk cId="4087157323" sldId="257"/>
            <ac:spMk id="19" creationId="{F13BE4D7-0C3D-4906-B230-A1C5B4665CCF}"/>
          </ac:spMkLst>
        </pc:spChg>
        <pc:graphicFrameChg chg="add mod modGraphic">
          <ac:chgData name="Mary Ann Magadia" userId="1d9742bb-e3f4-43f2-905f-812d8d1d8b7c" providerId="ADAL" clId="{AC0FA4B5-8AAB-4AD3-94F9-CB256BDAEAC0}" dt="2023-06-11T11:37:44.761" v="407" actId="1076"/>
          <ac:graphicFrameMkLst>
            <pc:docMk/>
            <pc:sldMk cId="4087157323" sldId="257"/>
            <ac:graphicFrameMk id="13" creationId="{E348D363-896F-6B1A-0BA2-B3D1D6C673DD}"/>
          </ac:graphicFrameMkLst>
        </pc:graphicFrameChg>
      </pc:sldChg>
      <pc:sldChg chg="addSp delSp modSp mod">
        <pc:chgData name="Mary Ann Magadia" userId="1d9742bb-e3f4-43f2-905f-812d8d1d8b7c" providerId="ADAL" clId="{AC0FA4B5-8AAB-4AD3-94F9-CB256BDAEAC0}" dt="2023-06-11T11:36:11.893" v="401" actId="403"/>
        <pc:sldMkLst>
          <pc:docMk/>
          <pc:sldMk cId="2672294527" sldId="258"/>
        </pc:sldMkLst>
        <pc:spChg chg="mod">
          <ac:chgData name="Mary Ann Magadia" userId="1d9742bb-e3f4-43f2-905f-812d8d1d8b7c" providerId="ADAL" clId="{AC0FA4B5-8AAB-4AD3-94F9-CB256BDAEAC0}" dt="2023-06-11T08:30:05.455" v="2" actId="26606"/>
          <ac:spMkLst>
            <pc:docMk/>
            <pc:sldMk cId="2672294527" sldId="258"/>
            <ac:spMk id="2" creationId="{84E012F1-D9B5-4B42-41CA-44131937B162}"/>
          </ac:spMkLst>
        </pc:spChg>
        <pc:spChg chg="del">
          <ac:chgData name="Mary Ann Magadia" userId="1d9742bb-e3f4-43f2-905f-812d8d1d8b7c" providerId="ADAL" clId="{AC0FA4B5-8AAB-4AD3-94F9-CB256BDAEAC0}" dt="2023-06-11T08:30:05.455" v="2" actId="26606"/>
          <ac:spMkLst>
            <pc:docMk/>
            <pc:sldMk cId="2672294527" sldId="258"/>
            <ac:spMk id="4" creationId="{A21874BF-4F6D-7011-9DE3-C964B4C05FEC}"/>
          </ac:spMkLst>
        </pc:spChg>
        <pc:spChg chg="del">
          <ac:chgData name="Mary Ann Magadia" userId="1d9742bb-e3f4-43f2-905f-812d8d1d8b7c" providerId="ADAL" clId="{AC0FA4B5-8AAB-4AD3-94F9-CB256BDAEAC0}" dt="2023-06-11T08:30:05.455" v="2" actId="26606"/>
          <ac:spMkLst>
            <pc:docMk/>
            <pc:sldMk cId="2672294527" sldId="258"/>
            <ac:spMk id="9" creationId="{100EDD19-6802-4EC3-95CE-CFFAB042CFD6}"/>
          </ac:spMkLst>
        </pc:spChg>
        <pc:spChg chg="del">
          <ac:chgData name="Mary Ann Magadia" userId="1d9742bb-e3f4-43f2-905f-812d8d1d8b7c" providerId="ADAL" clId="{AC0FA4B5-8AAB-4AD3-94F9-CB256BDAEAC0}" dt="2023-06-11T08:30:05.455" v="2" actId="26606"/>
          <ac:spMkLst>
            <pc:docMk/>
            <pc:sldMk cId="2672294527" sldId="258"/>
            <ac:spMk id="11" creationId="{DB17E863-922E-4C26-BD64-E8FD41D28661}"/>
          </ac:spMkLst>
        </pc:spChg>
        <pc:spChg chg="add">
          <ac:chgData name="Mary Ann Magadia" userId="1d9742bb-e3f4-43f2-905f-812d8d1d8b7c" providerId="ADAL" clId="{AC0FA4B5-8AAB-4AD3-94F9-CB256BDAEAC0}" dt="2023-06-11T08:30:05.455" v="2" actId="26606"/>
          <ac:spMkLst>
            <pc:docMk/>
            <pc:sldMk cId="2672294527" sldId="258"/>
            <ac:spMk id="18" creationId="{D3E17859-C5F0-476F-A082-A4CB8841DB24}"/>
          </ac:spMkLst>
        </pc:spChg>
        <pc:spChg chg="add">
          <ac:chgData name="Mary Ann Magadia" userId="1d9742bb-e3f4-43f2-905f-812d8d1d8b7c" providerId="ADAL" clId="{AC0FA4B5-8AAB-4AD3-94F9-CB256BDAEAC0}" dt="2023-06-11T08:30:05.455" v="2" actId="26606"/>
          <ac:spMkLst>
            <pc:docMk/>
            <pc:sldMk cId="2672294527" sldId="258"/>
            <ac:spMk id="20" creationId="{70BEB1E7-2F88-40BC-B73D-42E5B6F80BFC}"/>
          </ac:spMkLst>
        </pc:spChg>
        <pc:spChg chg="add">
          <ac:chgData name="Mary Ann Magadia" userId="1d9742bb-e3f4-43f2-905f-812d8d1d8b7c" providerId="ADAL" clId="{AC0FA4B5-8AAB-4AD3-94F9-CB256BDAEAC0}" dt="2023-06-11T08:30:05.455" v="2" actId="26606"/>
          <ac:spMkLst>
            <pc:docMk/>
            <pc:sldMk cId="2672294527" sldId="258"/>
            <ac:spMk id="22" creationId="{A7B99495-F43F-4D80-A44F-2CB4764EB90B}"/>
          </ac:spMkLst>
        </pc:spChg>
        <pc:graphicFrameChg chg="add mod modGraphic">
          <ac:chgData name="Mary Ann Magadia" userId="1d9742bb-e3f4-43f2-905f-812d8d1d8b7c" providerId="ADAL" clId="{AC0FA4B5-8AAB-4AD3-94F9-CB256BDAEAC0}" dt="2023-06-11T11:36:11.893" v="401" actId="403"/>
          <ac:graphicFrameMkLst>
            <pc:docMk/>
            <pc:sldMk cId="2672294527" sldId="258"/>
            <ac:graphicFrameMk id="13" creationId="{0D0C3281-0AFB-9E1E-BDE2-DCDB702E9B1C}"/>
          </ac:graphicFrameMkLst>
        </pc:graphicFrameChg>
        <pc:picChg chg="add">
          <ac:chgData name="Mary Ann Magadia" userId="1d9742bb-e3f4-43f2-905f-812d8d1d8b7c" providerId="ADAL" clId="{AC0FA4B5-8AAB-4AD3-94F9-CB256BDAEAC0}" dt="2023-06-11T08:30:05.455" v="2" actId="26606"/>
          <ac:picMkLst>
            <pc:docMk/>
            <pc:sldMk cId="2672294527" sldId="258"/>
            <ac:picMk id="14" creationId="{87E2A9BE-1599-F6B6-1B09-5004B80A9D76}"/>
          </ac:picMkLst>
        </pc:picChg>
      </pc:sldChg>
      <pc:sldChg chg="addSp delSp modSp mod">
        <pc:chgData name="Mary Ann Magadia" userId="1d9742bb-e3f4-43f2-905f-812d8d1d8b7c" providerId="ADAL" clId="{AC0FA4B5-8AAB-4AD3-94F9-CB256BDAEAC0}" dt="2023-06-11T08:36:38.573" v="88" actId="403"/>
        <pc:sldMkLst>
          <pc:docMk/>
          <pc:sldMk cId="3270771491" sldId="259"/>
        </pc:sldMkLst>
        <pc:spChg chg="mod">
          <ac:chgData name="Mary Ann Magadia" userId="1d9742bb-e3f4-43f2-905f-812d8d1d8b7c" providerId="ADAL" clId="{AC0FA4B5-8AAB-4AD3-94F9-CB256BDAEAC0}" dt="2023-06-11T08:29:42.177" v="0" actId="26606"/>
          <ac:spMkLst>
            <pc:docMk/>
            <pc:sldMk cId="3270771491" sldId="259"/>
            <ac:spMk id="4" creationId="{E1869590-ED41-C49E-2066-D4318D35D2AC}"/>
          </ac:spMkLst>
        </pc:spChg>
        <pc:spChg chg="mod">
          <ac:chgData name="Mary Ann Magadia" userId="1d9742bb-e3f4-43f2-905f-812d8d1d8b7c" providerId="ADAL" clId="{AC0FA4B5-8AAB-4AD3-94F9-CB256BDAEAC0}" dt="2023-06-11T08:36:38.573" v="88" actId="403"/>
          <ac:spMkLst>
            <pc:docMk/>
            <pc:sldMk cId="3270771491" sldId="259"/>
            <ac:spMk id="5" creationId="{D71D0319-07D7-FFF2-D8A7-810ABBDA7CBF}"/>
          </ac:spMkLst>
        </pc:spChg>
        <pc:spChg chg="del">
          <ac:chgData name="Mary Ann Magadia" userId="1d9742bb-e3f4-43f2-905f-812d8d1d8b7c" providerId="ADAL" clId="{AC0FA4B5-8AAB-4AD3-94F9-CB256BDAEAC0}" dt="2023-06-11T08:29:42.177" v="0" actId="26606"/>
          <ac:spMkLst>
            <pc:docMk/>
            <pc:sldMk cId="3270771491" sldId="259"/>
            <ac:spMk id="10" creationId="{100EDD19-6802-4EC3-95CE-CFFAB042CFD6}"/>
          </ac:spMkLst>
        </pc:spChg>
        <pc:spChg chg="del">
          <ac:chgData name="Mary Ann Magadia" userId="1d9742bb-e3f4-43f2-905f-812d8d1d8b7c" providerId="ADAL" clId="{AC0FA4B5-8AAB-4AD3-94F9-CB256BDAEAC0}" dt="2023-06-11T08:29:42.177" v="0" actId="26606"/>
          <ac:spMkLst>
            <pc:docMk/>
            <pc:sldMk cId="3270771491" sldId="259"/>
            <ac:spMk id="12" creationId="{DB17E863-922E-4C26-BD64-E8FD41D28661}"/>
          </ac:spMkLst>
        </pc:spChg>
        <pc:spChg chg="add">
          <ac:chgData name="Mary Ann Magadia" userId="1d9742bb-e3f4-43f2-905f-812d8d1d8b7c" providerId="ADAL" clId="{AC0FA4B5-8AAB-4AD3-94F9-CB256BDAEAC0}" dt="2023-06-11T08:29:42.177" v="0" actId="26606"/>
          <ac:spMkLst>
            <pc:docMk/>
            <pc:sldMk cId="3270771491" sldId="259"/>
            <ac:spMk id="15" creationId="{2C61293E-6EBE-43EF-A52C-9BEBFD7679D4}"/>
          </ac:spMkLst>
        </pc:spChg>
        <pc:spChg chg="add">
          <ac:chgData name="Mary Ann Magadia" userId="1d9742bb-e3f4-43f2-905f-812d8d1d8b7c" providerId="ADAL" clId="{AC0FA4B5-8AAB-4AD3-94F9-CB256BDAEAC0}" dt="2023-06-11T08:29:42.177" v="0" actId="26606"/>
          <ac:spMkLst>
            <pc:docMk/>
            <pc:sldMk cId="3270771491" sldId="259"/>
            <ac:spMk id="17" creationId="{3FCFB1DE-0B7E-48CC-BA90-B2AB0889F9D6}"/>
          </ac:spMkLst>
        </pc:spChg>
        <pc:picChg chg="add">
          <ac:chgData name="Mary Ann Magadia" userId="1d9742bb-e3f4-43f2-905f-812d8d1d8b7c" providerId="ADAL" clId="{AC0FA4B5-8AAB-4AD3-94F9-CB256BDAEAC0}" dt="2023-06-11T08:29:42.177" v="0" actId="26606"/>
          <ac:picMkLst>
            <pc:docMk/>
            <pc:sldMk cId="3270771491" sldId="259"/>
            <ac:picMk id="16" creationId="{553B08B6-6CA7-A0F1-718E-4C1B95E5C113}"/>
          </ac:picMkLst>
        </pc:picChg>
      </pc:sldChg>
      <pc:sldChg chg="addSp delSp modSp mod">
        <pc:chgData name="Mary Ann Magadia" userId="1d9742bb-e3f4-43f2-905f-812d8d1d8b7c" providerId="ADAL" clId="{AC0FA4B5-8AAB-4AD3-94F9-CB256BDAEAC0}" dt="2023-06-11T08:33:20.617" v="52" actId="27636"/>
        <pc:sldMkLst>
          <pc:docMk/>
          <pc:sldMk cId="1220941575" sldId="260"/>
        </pc:sldMkLst>
        <pc:spChg chg="mod ord">
          <ac:chgData name="Mary Ann Magadia" userId="1d9742bb-e3f4-43f2-905f-812d8d1d8b7c" providerId="ADAL" clId="{AC0FA4B5-8AAB-4AD3-94F9-CB256BDAEAC0}" dt="2023-06-11T08:32:03.844" v="8" actId="26606"/>
          <ac:spMkLst>
            <pc:docMk/>
            <pc:sldMk cId="1220941575" sldId="260"/>
            <ac:spMk id="2" creationId="{399840BA-2DB3-9B18-7EE8-983D33A1BEF9}"/>
          </ac:spMkLst>
        </pc:spChg>
        <pc:spChg chg="mod">
          <ac:chgData name="Mary Ann Magadia" userId="1d9742bb-e3f4-43f2-905f-812d8d1d8b7c" providerId="ADAL" clId="{AC0FA4B5-8AAB-4AD3-94F9-CB256BDAEAC0}" dt="2023-06-11T08:33:15.250" v="47" actId="1076"/>
          <ac:spMkLst>
            <pc:docMk/>
            <pc:sldMk cId="1220941575" sldId="260"/>
            <ac:spMk id="4" creationId="{E1960A4A-60E9-6232-549E-8FD3125DDABD}"/>
          </ac:spMkLst>
        </pc:spChg>
        <pc:spChg chg="mod">
          <ac:chgData name="Mary Ann Magadia" userId="1d9742bb-e3f4-43f2-905f-812d8d1d8b7c" providerId="ADAL" clId="{AC0FA4B5-8AAB-4AD3-94F9-CB256BDAEAC0}" dt="2023-06-11T08:33:20.617" v="52" actId="27636"/>
          <ac:spMkLst>
            <pc:docMk/>
            <pc:sldMk cId="1220941575" sldId="260"/>
            <ac:spMk id="5" creationId="{6ABA8C1A-4502-E48F-E1B5-ECAE4B2E47F0}"/>
          </ac:spMkLst>
        </pc:spChg>
        <pc:spChg chg="add del">
          <ac:chgData name="Mary Ann Magadia" userId="1d9742bb-e3f4-43f2-905f-812d8d1d8b7c" providerId="ADAL" clId="{AC0FA4B5-8AAB-4AD3-94F9-CB256BDAEAC0}" dt="2023-06-11T08:32:03.844" v="8" actId="26606"/>
          <ac:spMkLst>
            <pc:docMk/>
            <pc:sldMk cId="1220941575" sldId="260"/>
            <ac:spMk id="10" creationId="{100EDD19-6802-4EC3-95CE-CFFAB042CFD6}"/>
          </ac:spMkLst>
        </pc:spChg>
        <pc:spChg chg="add del">
          <ac:chgData name="Mary Ann Magadia" userId="1d9742bb-e3f4-43f2-905f-812d8d1d8b7c" providerId="ADAL" clId="{AC0FA4B5-8AAB-4AD3-94F9-CB256BDAEAC0}" dt="2023-06-11T08:32:03.844" v="8" actId="26606"/>
          <ac:spMkLst>
            <pc:docMk/>
            <pc:sldMk cId="1220941575" sldId="260"/>
            <ac:spMk id="12" creationId="{DB17E863-922E-4C26-BD64-E8FD41D28661}"/>
          </ac:spMkLst>
        </pc:spChg>
        <pc:spChg chg="add del">
          <ac:chgData name="Mary Ann Magadia" userId="1d9742bb-e3f4-43f2-905f-812d8d1d8b7c" providerId="ADAL" clId="{AC0FA4B5-8AAB-4AD3-94F9-CB256BDAEAC0}" dt="2023-06-11T08:32:03.834" v="7" actId="26606"/>
          <ac:spMkLst>
            <pc:docMk/>
            <pc:sldMk cId="1220941575" sldId="260"/>
            <ac:spMk id="17" creationId="{D3E17859-C5F0-476F-A082-A4CB8841DB24}"/>
          </ac:spMkLst>
        </pc:spChg>
        <pc:spChg chg="add del">
          <ac:chgData name="Mary Ann Magadia" userId="1d9742bb-e3f4-43f2-905f-812d8d1d8b7c" providerId="ADAL" clId="{AC0FA4B5-8AAB-4AD3-94F9-CB256BDAEAC0}" dt="2023-06-11T08:32:03.834" v="7" actId="26606"/>
          <ac:spMkLst>
            <pc:docMk/>
            <pc:sldMk cId="1220941575" sldId="260"/>
            <ac:spMk id="19" creationId="{70BEB1E7-2F88-40BC-B73D-42E5B6F80BFC}"/>
          </ac:spMkLst>
        </pc:spChg>
        <pc:spChg chg="add del">
          <ac:chgData name="Mary Ann Magadia" userId="1d9742bb-e3f4-43f2-905f-812d8d1d8b7c" providerId="ADAL" clId="{AC0FA4B5-8AAB-4AD3-94F9-CB256BDAEAC0}" dt="2023-06-11T08:32:03.834" v="7" actId="26606"/>
          <ac:spMkLst>
            <pc:docMk/>
            <pc:sldMk cId="1220941575" sldId="260"/>
            <ac:spMk id="21" creationId="{A7B99495-F43F-4D80-A44F-2CB4764EB90B}"/>
          </ac:spMkLst>
        </pc:spChg>
        <pc:spChg chg="add">
          <ac:chgData name="Mary Ann Magadia" userId="1d9742bb-e3f4-43f2-905f-812d8d1d8b7c" providerId="ADAL" clId="{AC0FA4B5-8AAB-4AD3-94F9-CB256BDAEAC0}" dt="2023-06-11T08:32:03.844" v="8" actId="26606"/>
          <ac:spMkLst>
            <pc:docMk/>
            <pc:sldMk cId="1220941575" sldId="260"/>
            <ac:spMk id="23" creationId="{04812C46-200A-4DEB-A05E-3ED6C68C2387}"/>
          </ac:spMkLst>
        </pc:spChg>
        <pc:spChg chg="add">
          <ac:chgData name="Mary Ann Magadia" userId="1d9742bb-e3f4-43f2-905f-812d8d1d8b7c" providerId="ADAL" clId="{AC0FA4B5-8AAB-4AD3-94F9-CB256BDAEAC0}" dt="2023-06-11T08:32:03.844" v="8" actId="26606"/>
          <ac:spMkLst>
            <pc:docMk/>
            <pc:sldMk cId="1220941575" sldId="260"/>
            <ac:spMk id="24" creationId="{D1EA859B-E555-4109-94F3-6700E046E008}"/>
          </ac:spMkLst>
        </pc:spChg>
        <pc:picChg chg="add mod ord">
          <ac:chgData name="Mary Ann Magadia" userId="1d9742bb-e3f4-43f2-905f-812d8d1d8b7c" providerId="ADAL" clId="{AC0FA4B5-8AAB-4AD3-94F9-CB256BDAEAC0}" dt="2023-06-11T08:33:12.345" v="46" actId="1076"/>
          <ac:picMkLst>
            <pc:docMk/>
            <pc:sldMk cId="1220941575" sldId="260"/>
            <ac:picMk id="6" creationId="{BC93EFFC-245A-9EE0-AEA7-56DB717B3922}"/>
          </ac:picMkLst>
        </pc:picChg>
      </pc:sldChg>
      <pc:sldChg chg="addSp delSp modSp mod">
        <pc:chgData name="Mary Ann Magadia" userId="1d9742bb-e3f4-43f2-905f-812d8d1d8b7c" providerId="ADAL" clId="{AC0FA4B5-8AAB-4AD3-94F9-CB256BDAEAC0}" dt="2023-06-11T08:35:25.540" v="75" actId="403"/>
        <pc:sldMkLst>
          <pc:docMk/>
          <pc:sldMk cId="2253747676" sldId="261"/>
        </pc:sldMkLst>
        <pc:spChg chg="mod ord">
          <ac:chgData name="Mary Ann Magadia" userId="1d9742bb-e3f4-43f2-905f-812d8d1d8b7c" providerId="ADAL" clId="{AC0FA4B5-8AAB-4AD3-94F9-CB256BDAEAC0}" dt="2023-06-11T08:34:55.026" v="54" actId="26606"/>
          <ac:spMkLst>
            <pc:docMk/>
            <pc:sldMk cId="2253747676" sldId="261"/>
            <ac:spMk id="2" creationId="{27C207F0-2170-3019-9A83-862CD4A96C53}"/>
          </ac:spMkLst>
        </pc:spChg>
        <pc:spChg chg="mod">
          <ac:chgData name="Mary Ann Magadia" userId="1d9742bb-e3f4-43f2-905f-812d8d1d8b7c" providerId="ADAL" clId="{AC0FA4B5-8AAB-4AD3-94F9-CB256BDAEAC0}" dt="2023-06-11T08:34:55.026" v="54" actId="26606"/>
          <ac:spMkLst>
            <pc:docMk/>
            <pc:sldMk cId="2253747676" sldId="261"/>
            <ac:spMk id="4" creationId="{B433CDB6-3594-AAB5-A72A-238B864CED04}"/>
          </ac:spMkLst>
        </pc:spChg>
        <pc:spChg chg="mod">
          <ac:chgData name="Mary Ann Magadia" userId="1d9742bb-e3f4-43f2-905f-812d8d1d8b7c" providerId="ADAL" clId="{AC0FA4B5-8AAB-4AD3-94F9-CB256BDAEAC0}" dt="2023-06-11T08:35:25.540" v="75" actId="403"/>
          <ac:spMkLst>
            <pc:docMk/>
            <pc:sldMk cId="2253747676" sldId="261"/>
            <ac:spMk id="5" creationId="{3CB30711-1B6B-486F-4B90-C60B37A69C41}"/>
          </ac:spMkLst>
        </pc:spChg>
        <pc:spChg chg="del">
          <ac:chgData name="Mary Ann Magadia" userId="1d9742bb-e3f4-43f2-905f-812d8d1d8b7c" providerId="ADAL" clId="{AC0FA4B5-8AAB-4AD3-94F9-CB256BDAEAC0}" dt="2023-06-11T08:34:55.026" v="54" actId="26606"/>
          <ac:spMkLst>
            <pc:docMk/>
            <pc:sldMk cId="2253747676" sldId="261"/>
            <ac:spMk id="10" creationId="{100EDD19-6802-4EC3-95CE-CFFAB042CFD6}"/>
          </ac:spMkLst>
        </pc:spChg>
        <pc:spChg chg="del">
          <ac:chgData name="Mary Ann Magadia" userId="1d9742bb-e3f4-43f2-905f-812d8d1d8b7c" providerId="ADAL" clId="{AC0FA4B5-8AAB-4AD3-94F9-CB256BDAEAC0}" dt="2023-06-11T08:34:55.026" v="54" actId="26606"/>
          <ac:spMkLst>
            <pc:docMk/>
            <pc:sldMk cId="2253747676" sldId="261"/>
            <ac:spMk id="12" creationId="{DB17E863-922E-4C26-BD64-E8FD41D28661}"/>
          </ac:spMkLst>
        </pc:spChg>
        <pc:spChg chg="add">
          <ac:chgData name="Mary Ann Magadia" userId="1d9742bb-e3f4-43f2-905f-812d8d1d8b7c" providerId="ADAL" clId="{AC0FA4B5-8AAB-4AD3-94F9-CB256BDAEAC0}" dt="2023-06-11T08:34:55.026" v="54" actId="26606"/>
          <ac:spMkLst>
            <pc:docMk/>
            <pc:sldMk cId="2253747676" sldId="261"/>
            <ac:spMk id="17" creationId="{D009D6D5-DAC2-4A8B-A17A-E206B9012D09}"/>
          </ac:spMkLst>
        </pc:spChg>
        <pc:picChg chg="add mod">
          <ac:chgData name="Mary Ann Magadia" userId="1d9742bb-e3f4-43f2-905f-812d8d1d8b7c" providerId="ADAL" clId="{AC0FA4B5-8AAB-4AD3-94F9-CB256BDAEAC0}" dt="2023-06-11T08:34:55.026" v="54" actId="26606"/>
          <ac:picMkLst>
            <pc:docMk/>
            <pc:sldMk cId="2253747676" sldId="261"/>
            <ac:picMk id="3" creationId="{14575273-42DA-168B-0A3E-8032875945A3}"/>
          </ac:picMkLst>
        </pc:picChg>
      </pc:sldChg>
      <pc:sldChg chg="addSp delSp modSp mod">
        <pc:chgData name="Mary Ann Magadia" userId="1d9742bb-e3f4-43f2-905f-812d8d1d8b7c" providerId="ADAL" clId="{AC0FA4B5-8AAB-4AD3-94F9-CB256BDAEAC0}" dt="2023-06-11T08:51:06.564" v="197" actId="14100"/>
        <pc:sldMkLst>
          <pc:docMk/>
          <pc:sldMk cId="1093483221" sldId="262"/>
        </pc:sldMkLst>
        <pc:spChg chg="mod">
          <ac:chgData name="Mary Ann Magadia" userId="1d9742bb-e3f4-43f2-905f-812d8d1d8b7c" providerId="ADAL" clId="{AC0FA4B5-8AAB-4AD3-94F9-CB256BDAEAC0}" dt="2023-06-11T08:50:45.202" v="193" actId="113"/>
          <ac:spMkLst>
            <pc:docMk/>
            <pc:sldMk cId="1093483221" sldId="262"/>
            <ac:spMk id="4" creationId="{4BBBC2FC-BBAD-2361-0BF6-A5E3F0D43919}"/>
          </ac:spMkLst>
        </pc:spChg>
        <pc:spChg chg="mod">
          <ac:chgData name="Mary Ann Magadia" userId="1d9742bb-e3f4-43f2-905f-812d8d1d8b7c" providerId="ADAL" clId="{AC0FA4B5-8AAB-4AD3-94F9-CB256BDAEAC0}" dt="2023-06-11T08:51:06.564" v="197" actId="14100"/>
          <ac:spMkLst>
            <pc:docMk/>
            <pc:sldMk cId="1093483221" sldId="262"/>
            <ac:spMk id="5" creationId="{CD00BFFC-8C9F-60D3-B565-D458D58CE171}"/>
          </ac:spMkLst>
        </pc:spChg>
        <pc:spChg chg="del">
          <ac:chgData name="Mary Ann Magadia" userId="1d9742bb-e3f4-43f2-905f-812d8d1d8b7c" providerId="ADAL" clId="{AC0FA4B5-8AAB-4AD3-94F9-CB256BDAEAC0}" dt="2023-06-11T08:47:34.602" v="176" actId="26606"/>
          <ac:spMkLst>
            <pc:docMk/>
            <pc:sldMk cId="1093483221" sldId="262"/>
            <ac:spMk id="10" creationId="{100EDD19-6802-4EC3-95CE-CFFAB042CFD6}"/>
          </ac:spMkLst>
        </pc:spChg>
        <pc:spChg chg="del">
          <ac:chgData name="Mary Ann Magadia" userId="1d9742bb-e3f4-43f2-905f-812d8d1d8b7c" providerId="ADAL" clId="{AC0FA4B5-8AAB-4AD3-94F9-CB256BDAEAC0}" dt="2023-06-11T08:47:34.602" v="176" actId="26606"/>
          <ac:spMkLst>
            <pc:docMk/>
            <pc:sldMk cId="1093483221" sldId="262"/>
            <ac:spMk id="12" creationId="{DB17E863-922E-4C26-BD64-E8FD41D28661}"/>
          </ac:spMkLst>
        </pc:spChg>
        <pc:spChg chg="add">
          <ac:chgData name="Mary Ann Magadia" userId="1d9742bb-e3f4-43f2-905f-812d8d1d8b7c" providerId="ADAL" clId="{AC0FA4B5-8AAB-4AD3-94F9-CB256BDAEAC0}" dt="2023-06-11T08:47:34.602" v="176" actId="26606"/>
          <ac:spMkLst>
            <pc:docMk/>
            <pc:sldMk cId="1093483221" sldId="262"/>
            <ac:spMk id="19" creationId="{245A9F99-D9B1-4094-A2E2-B90AC1DB7B9C}"/>
          </ac:spMkLst>
        </pc:spChg>
        <pc:spChg chg="add">
          <ac:chgData name="Mary Ann Magadia" userId="1d9742bb-e3f4-43f2-905f-812d8d1d8b7c" providerId="ADAL" clId="{AC0FA4B5-8AAB-4AD3-94F9-CB256BDAEAC0}" dt="2023-06-11T08:47:34.602" v="176" actId="26606"/>
          <ac:spMkLst>
            <pc:docMk/>
            <pc:sldMk cId="1093483221" sldId="262"/>
            <ac:spMk id="21" creationId="{B7FAF607-473A-4A43-A23D-BBFF5C4117BB}"/>
          </ac:spMkLst>
        </pc:spChg>
        <pc:grpChg chg="add">
          <ac:chgData name="Mary Ann Magadia" userId="1d9742bb-e3f4-43f2-905f-812d8d1d8b7c" providerId="ADAL" clId="{AC0FA4B5-8AAB-4AD3-94F9-CB256BDAEAC0}" dt="2023-06-11T08:47:34.602" v="176" actId="26606"/>
          <ac:grpSpMkLst>
            <pc:docMk/>
            <pc:sldMk cId="1093483221" sldId="262"/>
            <ac:grpSpMk id="23" creationId="{C5F6476F-D303-44D3-B30F-1BA348F0F64A}"/>
          </ac:grpSpMkLst>
        </pc:grpChg>
        <pc:picChg chg="add mod">
          <ac:chgData name="Mary Ann Magadia" userId="1d9742bb-e3f4-43f2-905f-812d8d1d8b7c" providerId="ADAL" clId="{AC0FA4B5-8AAB-4AD3-94F9-CB256BDAEAC0}" dt="2023-06-11T08:50:53.837" v="195" actId="1076"/>
          <ac:picMkLst>
            <pc:docMk/>
            <pc:sldMk cId="1093483221" sldId="262"/>
            <ac:picMk id="16" creationId="{4E1A4D17-F6E2-7DE5-E3EF-4E913B6E3FEC}"/>
          </ac:picMkLst>
        </pc:picChg>
      </pc:sldChg>
      <pc:sldChg chg="addSp delSp modSp mod setClrOvrMap">
        <pc:chgData name="Mary Ann Magadia" userId="1d9742bb-e3f4-43f2-905f-812d8d1d8b7c" providerId="ADAL" clId="{AC0FA4B5-8AAB-4AD3-94F9-CB256BDAEAC0}" dt="2023-06-11T08:51:24.144" v="200" actId="26606"/>
        <pc:sldMkLst>
          <pc:docMk/>
          <pc:sldMk cId="1111816439" sldId="263"/>
        </pc:sldMkLst>
        <pc:spChg chg="mod">
          <ac:chgData name="Mary Ann Magadia" userId="1d9742bb-e3f4-43f2-905f-812d8d1d8b7c" providerId="ADAL" clId="{AC0FA4B5-8AAB-4AD3-94F9-CB256BDAEAC0}" dt="2023-06-11T08:51:24.144" v="200" actId="26606"/>
          <ac:spMkLst>
            <pc:docMk/>
            <pc:sldMk cId="1111816439" sldId="263"/>
            <ac:spMk id="2" creationId="{CA4131A3-DA18-719A-795D-D8C89B5D2CE8}"/>
          </ac:spMkLst>
        </pc:spChg>
        <pc:spChg chg="mod">
          <ac:chgData name="Mary Ann Magadia" userId="1d9742bb-e3f4-43f2-905f-812d8d1d8b7c" providerId="ADAL" clId="{AC0FA4B5-8AAB-4AD3-94F9-CB256BDAEAC0}" dt="2023-06-11T08:51:24.144" v="200" actId="26606"/>
          <ac:spMkLst>
            <pc:docMk/>
            <pc:sldMk cId="1111816439" sldId="263"/>
            <ac:spMk id="4" creationId="{DA1B8448-825A-EA98-5463-82E9BC7E222F}"/>
          </ac:spMkLst>
        </pc:spChg>
        <pc:spChg chg="add del">
          <ac:chgData name="Mary Ann Magadia" userId="1d9742bb-e3f4-43f2-905f-812d8d1d8b7c" providerId="ADAL" clId="{AC0FA4B5-8AAB-4AD3-94F9-CB256BDAEAC0}" dt="2023-06-11T08:51:24.144" v="200" actId="26606"/>
          <ac:spMkLst>
            <pc:docMk/>
            <pc:sldMk cId="1111816439" sldId="263"/>
            <ac:spMk id="5" creationId="{6C1C8B7D-A6A2-3CC8-34CC-E35BAC914B3A}"/>
          </ac:spMkLst>
        </pc:spChg>
        <pc:spChg chg="add del">
          <ac:chgData name="Mary Ann Magadia" userId="1d9742bb-e3f4-43f2-905f-812d8d1d8b7c" providerId="ADAL" clId="{AC0FA4B5-8AAB-4AD3-94F9-CB256BDAEAC0}" dt="2023-06-11T08:51:24.144" v="200" actId="26606"/>
          <ac:spMkLst>
            <pc:docMk/>
            <pc:sldMk cId="1111816439" sldId="263"/>
            <ac:spMk id="10" creationId="{100EDD19-6802-4EC3-95CE-CFFAB042CFD6}"/>
          </ac:spMkLst>
        </pc:spChg>
        <pc:spChg chg="add del">
          <ac:chgData name="Mary Ann Magadia" userId="1d9742bb-e3f4-43f2-905f-812d8d1d8b7c" providerId="ADAL" clId="{AC0FA4B5-8AAB-4AD3-94F9-CB256BDAEAC0}" dt="2023-06-11T08:51:24.144" v="200" actId="26606"/>
          <ac:spMkLst>
            <pc:docMk/>
            <pc:sldMk cId="1111816439" sldId="263"/>
            <ac:spMk id="12" creationId="{DB17E863-922E-4C26-BD64-E8FD41D28661}"/>
          </ac:spMkLst>
        </pc:spChg>
        <pc:spChg chg="add del">
          <ac:chgData name="Mary Ann Magadia" userId="1d9742bb-e3f4-43f2-905f-812d8d1d8b7c" providerId="ADAL" clId="{AC0FA4B5-8AAB-4AD3-94F9-CB256BDAEAC0}" dt="2023-06-11T08:51:24.087" v="199" actId="26606"/>
          <ac:spMkLst>
            <pc:docMk/>
            <pc:sldMk cId="1111816439" sldId="263"/>
            <ac:spMk id="19" creationId="{B50AB553-2A96-4A92-96F2-93548E096954}"/>
          </ac:spMkLst>
        </pc:spChg>
        <pc:spChg chg="add">
          <ac:chgData name="Mary Ann Magadia" userId="1d9742bb-e3f4-43f2-905f-812d8d1d8b7c" providerId="ADAL" clId="{AC0FA4B5-8AAB-4AD3-94F9-CB256BDAEAC0}" dt="2023-06-11T08:51:24.144" v="200" actId="26606"/>
          <ac:spMkLst>
            <pc:docMk/>
            <pc:sldMk cId="1111816439" sldId="263"/>
            <ac:spMk id="21" creationId="{9228552E-C8B1-4A80-8448-0787CE0FC704}"/>
          </ac:spMkLst>
        </pc:spChg>
        <pc:graphicFrameChg chg="add del">
          <ac:chgData name="Mary Ann Magadia" userId="1d9742bb-e3f4-43f2-905f-812d8d1d8b7c" providerId="ADAL" clId="{AC0FA4B5-8AAB-4AD3-94F9-CB256BDAEAC0}" dt="2023-06-11T08:51:24.087" v="199" actId="26606"/>
          <ac:graphicFrameMkLst>
            <pc:docMk/>
            <pc:sldMk cId="1111816439" sldId="263"/>
            <ac:graphicFrameMk id="14" creationId="{97228AED-D85C-29DF-656A-DCBF58D0C8F7}"/>
          </ac:graphicFrameMkLst>
        </pc:graphicFrameChg>
        <pc:graphicFrameChg chg="add">
          <ac:chgData name="Mary Ann Magadia" userId="1d9742bb-e3f4-43f2-905f-812d8d1d8b7c" providerId="ADAL" clId="{AC0FA4B5-8AAB-4AD3-94F9-CB256BDAEAC0}" dt="2023-06-11T08:51:24.144" v="200" actId="26606"/>
          <ac:graphicFrameMkLst>
            <pc:docMk/>
            <pc:sldMk cId="1111816439" sldId="263"/>
            <ac:graphicFrameMk id="23" creationId="{3E5EA30F-616B-1611-F743-02A88C7B33FE}"/>
          </ac:graphicFrameMkLst>
        </pc:graphicFrameChg>
        <pc:picChg chg="add del">
          <ac:chgData name="Mary Ann Magadia" userId="1d9742bb-e3f4-43f2-905f-812d8d1d8b7c" providerId="ADAL" clId="{AC0FA4B5-8AAB-4AD3-94F9-CB256BDAEAC0}" dt="2023-06-11T08:51:24.087" v="199" actId="26606"/>
          <ac:picMkLst>
            <pc:docMk/>
            <pc:sldMk cId="1111816439" sldId="263"/>
            <ac:picMk id="15" creationId="{B2802C60-C98D-4AB9-D7B1-F42EAEF4E9B0}"/>
          </ac:picMkLst>
        </pc:picChg>
        <pc:picChg chg="add">
          <ac:chgData name="Mary Ann Magadia" userId="1d9742bb-e3f4-43f2-905f-812d8d1d8b7c" providerId="ADAL" clId="{AC0FA4B5-8AAB-4AD3-94F9-CB256BDAEAC0}" dt="2023-06-11T08:51:24.144" v="200" actId="26606"/>
          <ac:picMkLst>
            <pc:docMk/>
            <pc:sldMk cId="1111816439" sldId="263"/>
            <ac:picMk id="22" creationId="{55E34A52-44DB-1B20-0E9F-531852F038F6}"/>
          </ac:picMkLst>
        </pc:picChg>
      </pc:sldChg>
      <pc:sldChg chg="addSp delSp modSp mod">
        <pc:chgData name="Mary Ann Magadia" userId="1d9742bb-e3f4-43f2-905f-812d8d1d8b7c" providerId="ADAL" clId="{AC0FA4B5-8AAB-4AD3-94F9-CB256BDAEAC0}" dt="2023-06-11T11:26:04.207" v="347" actId="1035"/>
        <pc:sldMkLst>
          <pc:docMk/>
          <pc:sldMk cId="3598929" sldId="264"/>
        </pc:sldMkLst>
        <pc:spChg chg="mod ord">
          <ac:chgData name="Mary Ann Magadia" userId="1d9742bb-e3f4-43f2-905f-812d8d1d8b7c" providerId="ADAL" clId="{AC0FA4B5-8AAB-4AD3-94F9-CB256BDAEAC0}" dt="2023-06-11T09:00:45.069" v="205" actId="26606"/>
          <ac:spMkLst>
            <pc:docMk/>
            <pc:sldMk cId="3598929" sldId="264"/>
            <ac:spMk id="2" creationId="{0CAA5E44-74A4-19CA-184A-2E9DCD622069}"/>
          </ac:spMkLst>
        </pc:spChg>
        <pc:spChg chg="mod">
          <ac:chgData name="Mary Ann Magadia" userId="1d9742bb-e3f4-43f2-905f-812d8d1d8b7c" providerId="ADAL" clId="{AC0FA4B5-8AAB-4AD3-94F9-CB256BDAEAC0}" dt="2023-06-11T11:26:04.207" v="347" actId="1035"/>
          <ac:spMkLst>
            <pc:docMk/>
            <pc:sldMk cId="3598929" sldId="264"/>
            <ac:spMk id="4" creationId="{610FC336-B2A7-9D4B-93CD-F08C1CF7BEE2}"/>
          </ac:spMkLst>
        </pc:spChg>
        <pc:spChg chg="mod">
          <ac:chgData name="Mary Ann Magadia" userId="1d9742bb-e3f4-43f2-905f-812d8d1d8b7c" providerId="ADAL" clId="{AC0FA4B5-8AAB-4AD3-94F9-CB256BDAEAC0}" dt="2023-06-11T11:26:04.207" v="347" actId="1035"/>
          <ac:spMkLst>
            <pc:docMk/>
            <pc:sldMk cId="3598929" sldId="264"/>
            <ac:spMk id="5" creationId="{3366BC75-95FD-CB11-AAB4-5C2D3B077F59}"/>
          </ac:spMkLst>
        </pc:spChg>
        <pc:spChg chg="del">
          <ac:chgData name="Mary Ann Magadia" userId="1d9742bb-e3f4-43f2-905f-812d8d1d8b7c" providerId="ADAL" clId="{AC0FA4B5-8AAB-4AD3-94F9-CB256BDAEAC0}" dt="2023-06-11T09:00:18.801" v="203" actId="26606"/>
          <ac:spMkLst>
            <pc:docMk/>
            <pc:sldMk cId="3598929" sldId="264"/>
            <ac:spMk id="10" creationId="{100EDD19-6802-4EC3-95CE-CFFAB042CFD6}"/>
          </ac:spMkLst>
        </pc:spChg>
        <pc:spChg chg="del">
          <ac:chgData name="Mary Ann Magadia" userId="1d9742bb-e3f4-43f2-905f-812d8d1d8b7c" providerId="ADAL" clId="{AC0FA4B5-8AAB-4AD3-94F9-CB256BDAEAC0}" dt="2023-06-11T09:00:18.801" v="203" actId="26606"/>
          <ac:spMkLst>
            <pc:docMk/>
            <pc:sldMk cId="3598929" sldId="264"/>
            <ac:spMk id="12" creationId="{DB17E863-922E-4C26-BD64-E8FD41D28661}"/>
          </ac:spMkLst>
        </pc:spChg>
        <pc:spChg chg="add del">
          <ac:chgData name="Mary Ann Magadia" userId="1d9742bb-e3f4-43f2-905f-812d8d1d8b7c" providerId="ADAL" clId="{AC0FA4B5-8AAB-4AD3-94F9-CB256BDAEAC0}" dt="2023-06-11T09:00:45.069" v="205" actId="26606"/>
          <ac:spMkLst>
            <pc:docMk/>
            <pc:sldMk cId="3598929" sldId="264"/>
            <ac:spMk id="17" creationId="{A0FD1A8D-9883-4F29-9F47-188D4563C833}"/>
          </ac:spMkLst>
        </pc:spChg>
        <pc:spChg chg="add del">
          <ac:chgData name="Mary Ann Magadia" userId="1d9742bb-e3f4-43f2-905f-812d8d1d8b7c" providerId="ADAL" clId="{AC0FA4B5-8AAB-4AD3-94F9-CB256BDAEAC0}" dt="2023-06-11T09:00:45.069" v="205" actId="26606"/>
          <ac:spMkLst>
            <pc:docMk/>
            <pc:sldMk cId="3598929" sldId="264"/>
            <ac:spMk id="19" creationId="{BF28A56E-4878-4600-B943-6EE54E2E6AF8}"/>
          </ac:spMkLst>
        </pc:spChg>
        <pc:spChg chg="add">
          <ac:chgData name="Mary Ann Magadia" userId="1d9742bb-e3f4-43f2-905f-812d8d1d8b7c" providerId="ADAL" clId="{AC0FA4B5-8AAB-4AD3-94F9-CB256BDAEAC0}" dt="2023-06-11T09:00:45.069" v="205" actId="26606"/>
          <ac:spMkLst>
            <pc:docMk/>
            <pc:sldMk cId="3598929" sldId="264"/>
            <ac:spMk id="24" creationId="{638B61BD-0EE1-4D29-B894-126CD61C5DED}"/>
          </ac:spMkLst>
        </pc:spChg>
        <pc:spChg chg="add">
          <ac:chgData name="Mary Ann Magadia" userId="1d9742bb-e3f4-43f2-905f-812d8d1d8b7c" providerId="ADAL" clId="{AC0FA4B5-8AAB-4AD3-94F9-CB256BDAEAC0}" dt="2023-06-11T09:00:45.069" v="205" actId="26606"/>
          <ac:spMkLst>
            <pc:docMk/>
            <pc:sldMk cId="3598929" sldId="264"/>
            <ac:spMk id="26" creationId="{BBC14DD5-C584-4158-BF76-ECE3C6DB48AD}"/>
          </ac:spMkLst>
        </pc:spChg>
        <pc:picChg chg="add mod ord">
          <ac:chgData name="Mary Ann Magadia" userId="1d9742bb-e3f4-43f2-905f-812d8d1d8b7c" providerId="ADAL" clId="{AC0FA4B5-8AAB-4AD3-94F9-CB256BDAEAC0}" dt="2023-06-11T09:00:45.069" v="205" actId="26606"/>
          <ac:picMkLst>
            <pc:docMk/>
            <pc:sldMk cId="3598929" sldId="264"/>
            <ac:picMk id="6" creationId="{06FDE617-CAC2-DD9A-35C9-BF6847DAD400}"/>
          </ac:picMkLst>
        </pc:picChg>
        <pc:picChg chg="add mod ord">
          <ac:chgData name="Mary Ann Magadia" userId="1d9742bb-e3f4-43f2-905f-812d8d1d8b7c" providerId="ADAL" clId="{AC0FA4B5-8AAB-4AD3-94F9-CB256BDAEAC0}" dt="2023-06-11T09:00:45.069" v="205" actId="26606"/>
          <ac:picMkLst>
            <pc:docMk/>
            <pc:sldMk cId="3598929" sldId="264"/>
            <ac:picMk id="8" creationId="{64710786-982B-7CE0-E600-4127E758B0CD}"/>
          </ac:picMkLst>
        </pc:picChg>
        <pc:picChg chg="add mod">
          <ac:chgData name="Mary Ann Magadia" userId="1d9742bb-e3f4-43f2-905f-812d8d1d8b7c" providerId="ADAL" clId="{AC0FA4B5-8AAB-4AD3-94F9-CB256BDAEAC0}" dt="2023-06-11T09:00:45.069" v="205" actId="26606"/>
          <ac:picMkLst>
            <pc:docMk/>
            <pc:sldMk cId="3598929" sldId="264"/>
            <ac:picMk id="11" creationId="{AB3BE57C-C232-BC3D-710B-772CD8A4CA68}"/>
          </ac:picMkLst>
        </pc:picChg>
      </pc:sldChg>
      <pc:sldChg chg="addSp delSp modSp mod">
        <pc:chgData name="Mary Ann Magadia" userId="1d9742bb-e3f4-43f2-905f-812d8d1d8b7c" providerId="ADAL" clId="{AC0FA4B5-8AAB-4AD3-94F9-CB256BDAEAC0}" dt="2023-06-11T11:13:21.393" v="247" actId="14100"/>
        <pc:sldMkLst>
          <pc:docMk/>
          <pc:sldMk cId="4288824183" sldId="265"/>
        </pc:sldMkLst>
        <pc:spChg chg="mod ord">
          <ac:chgData name="Mary Ann Magadia" userId="1d9742bb-e3f4-43f2-905f-812d8d1d8b7c" providerId="ADAL" clId="{AC0FA4B5-8AAB-4AD3-94F9-CB256BDAEAC0}" dt="2023-06-11T11:13:04.437" v="243" actId="26606"/>
          <ac:spMkLst>
            <pc:docMk/>
            <pc:sldMk cId="4288824183" sldId="265"/>
            <ac:spMk id="2" creationId="{1FEB8C78-32D5-5F03-3360-BC5ECC600092}"/>
          </ac:spMkLst>
        </pc:spChg>
        <pc:spChg chg="mod">
          <ac:chgData name="Mary Ann Magadia" userId="1d9742bb-e3f4-43f2-905f-812d8d1d8b7c" providerId="ADAL" clId="{AC0FA4B5-8AAB-4AD3-94F9-CB256BDAEAC0}" dt="2023-06-11T11:13:17.775" v="245" actId="1076"/>
          <ac:spMkLst>
            <pc:docMk/>
            <pc:sldMk cId="4288824183" sldId="265"/>
            <ac:spMk id="4" creationId="{65EECE6F-0135-45B3-CF3B-2C9CC87603D4}"/>
          </ac:spMkLst>
        </pc:spChg>
        <pc:spChg chg="mod ord">
          <ac:chgData name="Mary Ann Magadia" userId="1d9742bb-e3f4-43f2-905f-812d8d1d8b7c" providerId="ADAL" clId="{AC0FA4B5-8AAB-4AD3-94F9-CB256BDAEAC0}" dt="2023-06-11T11:13:21.393" v="247" actId="14100"/>
          <ac:spMkLst>
            <pc:docMk/>
            <pc:sldMk cId="4288824183" sldId="265"/>
            <ac:spMk id="5" creationId="{14D42D6A-6C05-BA36-799C-E0281C0484AF}"/>
          </ac:spMkLst>
        </pc:spChg>
        <pc:spChg chg="del">
          <ac:chgData name="Mary Ann Magadia" userId="1d9742bb-e3f4-43f2-905f-812d8d1d8b7c" providerId="ADAL" clId="{AC0FA4B5-8AAB-4AD3-94F9-CB256BDAEAC0}" dt="2023-06-11T11:12:02.228" v="225" actId="26606"/>
          <ac:spMkLst>
            <pc:docMk/>
            <pc:sldMk cId="4288824183" sldId="265"/>
            <ac:spMk id="10" creationId="{100EDD19-6802-4EC3-95CE-CFFAB042CFD6}"/>
          </ac:spMkLst>
        </pc:spChg>
        <pc:spChg chg="del">
          <ac:chgData name="Mary Ann Magadia" userId="1d9742bb-e3f4-43f2-905f-812d8d1d8b7c" providerId="ADAL" clId="{AC0FA4B5-8AAB-4AD3-94F9-CB256BDAEAC0}" dt="2023-06-11T11:12:02.228" v="225" actId="26606"/>
          <ac:spMkLst>
            <pc:docMk/>
            <pc:sldMk cId="4288824183" sldId="265"/>
            <ac:spMk id="12" creationId="{DB17E863-922E-4C26-BD64-E8FD41D28661}"/>
          </ac:spMkLst>
        </pc:spChg>
        <pc:spChg chg="add del">
          <ac:chgData name="Mary Ann Magadia" userId="1d9742bb-e3f4-43f2-905f-812d8d1d8b7c" providerId="ADAL" clId="{AC0FA4B5-8AAB-4AD3-94F9-CB256BDAEAC0}" dt="2023-06-11T11:13:04.437" v="243" actId="26606"/>
          <ac:spMkLst>
            <pc:docMk/>
            <pc:sldMk cId="4288824183" sldId="265"/>
            <ac:spMk id="17" creationId="{327D73B4-9F5C-4A64-A179-51B9500CB8B5}"/>
          </ac:spMkLst>
        </pc:spChg>
        <pc:spChg chg="add del">
          <ac:chgData name="Mary Ann Magadia" userId="1d9742bb-e3f4-43f2-905f-812d8d1d8b7c" providerId="ADAL" clId="{AC0FA4B5-8AAB-4AD3-94F9-CB256BDAEAC0}" dt="2023-06-11T11:13:04.437" v="243" actId="26606"/>
          <ac:spMkLst>
            <pc:docMk/>
            <pc:sldMk cId="4288824183" sldId="265"/>
            <ac:spMk id="19" creationId="{5841E0DD-1BA7-47EA-92C1-DFCD469D043C}"/>
          </ac:spMkLst>
        </pc:spChg>
        <pc:spChg chg="add del">
          <ac:chgData name="Mary Ann Magadia" userId="1d9742bb-e3f4-43f2-905f-812d8d1d8b7c" providerId="ADAL" clId="{AC0FA4B5-8AAB-4AD3-94F9-CB256BDAEAC0}" dt="2023-06-11T11:13:04.437" v="243" actId="26606"/>
          <ac:spMkLst>
            <pc:docMk/>
            <pc:sldMk cId="4288824183" sldId="265"/>
            <ac:spMk id="21" creationId="{6CB927A4-E432-4310-9CD5-E89FF5063179}"/>
          </ac:spMkLst>
        </pc:spChg>
        <pc:spChg chg="add del">
          <ac:chgData name="Mary Ann Magadia" userId="1d9742bb-e3f4-43f2-905f-812d8d1d8b7c" providerId="ADAL" clId="{AC0FA4B5-8AAB-4AD3-94F9-CB256BDAEAC0}" dt="2023-06-11T11:13:04.437" v="243" actId="26606"/>
          <ac:spMkLst>
            <pc:docMk/>
            <pc:sldMk cId="4288824183" sldId="265"/>
            <ac:spMk id="23" creationId="{8D3BEFDA-0C8B-4C24-AF49-B7E58C98DB64}"/>
          </ac:spMkLst>
        </pc:spChg>
        <pc:spChg chg="add del">
          <ac:chgData name="Mary Ann Magadia" userId="1d9742bb-e3f4-43f2-905f-812d8d1d8b7c" providerId="ADAL" clId="{AC0FA4B5-8AAB-4AD3-94F9-CB256BDAEAC0}" dt="2023-06-11T11:13:04.437" v="243" actId="26606"/>
          <ac:spMkLst>
            <pc:docMk/>
            <pc:sldMk cId="4288824183" sldId="265"/>
            <ac:spMk id="25" creationId="{7400EEA6-B330-4DBC-A821-469627E96203}"/>
          </ac:spMkLst>
        </pc:spChg>
        <pc:spChg chg="add del">
          <ac:chgData name="Mary Ann Magadia" userId="1d9742bb-e3f4-43f2-905f-812d8d1d8b7c" providerId="ADAL" clId="{AC0FA4B5-8AAB-4AD3-94F9-CB256BDAEAC0}" dt="2023-06-11T11:13:04.437" v="243" actId="26606"/>
          <ac:spMkLst>
            <pc:docMk/>
            <pc:sldMk cId="4288824183" sldId="265"/>
            <ac:spMk id="27" creationId="{1453BF6C-B012-48B7-B4E8-6D7AC7C27D02}"/>
          </ac:spMkLst>
        </pc:spChg>
        <pc:spChg chg="add del">
          <ac:chgData name="Mary Ann Magadia" userId="1d9742bb-e3f4-43f2-905f-812d8d1d8b7c" providerId="ADAL" clId="{AC0FA4B5-8AAB-4AD3-94F9-CB256BDAEAC0}" dt="2023-06-11T11:13:04.437" v="243" actId="26606"/>
          <ac:spMkLst>
            <pc:docMk/>
            <pc:sldMk cId="4288824183" sldId="265"/>
            <ac:spMk id="29" creationId="{E3020543-B24B-4EC4-8FFC-8DD88EEA91A8}"/>
          </ac:spMkLst>
        </pc:spChg>
        <pc:spChg chg="add">
          <ac:chgData name="Mary Ann Magadia" userId="1d9742bb-e3f4-43f2-905f-812d8d1d8b7c" providerId="ADAL" clId="{AC0FA4B5-8AAB-4AD3-94F9-CB256BDAEAC0}" dt="2023-06-11T11:13:04.437" v="243" actId="26606"/>
          <ac:spMkLst>
            <pc:docMk/>
            <pc:sldMk cId="4288824183" sldId="265"/>
            <ac:spMk id="36" creationId="{9E9F2A28-69A3-4945-B6B6-C2E4A6C55373}"/>
          </ac:spMkLst>
        </pc:spChg>
        <pc:spChg chg="add">
          <ac:chgData name="Mary Ann Magadia" userId="1d9742bb-e3f4-43f2-905f-812d8d1d8b7c" providerId="ADAL" clId="{AC0FA4B5-8AAB-4AD3-94F9-CB256BDAEAC0}" dt="2023-06-11T11:13:04.437" v="243" actId="26606"/>
          <ac:spMkLst>
            <pc:docMk/>
            <pc:sldMk cId="4288824183" sldId="265"/>
            <ac:spMk id="38" creationId="{CB147A70-DC29-4DDF-A34C-2B82C6E2295E}"/>
          </ac:spMkLst>
        </pc:spChg>
        <pc:spChg chg="add">
          <ac:chgData name="Mary Ann Magadia" userId="1d9742bb-e3f4-43f2-905f-812d8d1d8b7c" providerId="ADAL" clId="{AC0FA4B5-8AAB-4AD3-94F9-CB256BDAEAC0}" dt="2023-06-11T11:13:04.437" v="243" actId="26606"/>
          <ac:spMkLst>
            <pc:docMk/>
            <pc:sldMk cId="4288824183" sldId="265"/>
            <ac:spMk id="40" creationId="{3B438362-1E1E-4C62-A99E-4134CB16366C}"/>
          </ac:spMkLst>
        </pc:spChg>
        <pc:spChg chg="add">
          <ac:chgData name="Mary Ann Magadia" userId="1d9742bb-e3f4-43f2-905f-812d8d1d8b7c" providerId="ADAL" clId="{AC0FA4B5-8AAB-4AD3-94F9-CB256BDAEAC0}" dt="2023-06-11T11:13:04.437" v="243" actId="26606"/>
          <ac:spMkLst>
            <pc:docMk/>
            <pc:sldMk cId="4288824183" sldId="265"/>
            <ac:spMk id="42" creationId="{6C077334-5571-4B83-A83E-4CCCFA7B5E8A}"/>
          </ac:spMkLst>
        </pc:spChg>
        <pc:spChg chg="add">
          <ac:chgData name="Mary Ann Magadia" userId="1d9742bb-e3f4-43f2-905f-812d8d1d8b7c" providerId="ADAL" clId="{AC0FA4B5-8AAB-4AD3-94F9-CB256BDAEAC0}" dt="2023-06-11T11:13:04.437" v="243" actId="26606"/>
          <ac:spMkLst>
            <pc:docMk/>
            <pc:sldMk cId="4288824183" sldId="265"/>
            <ac:spMk id="44" creationId="{4D3DC50D-CA0F-48F9-B17E-20D8669AA4E0}"/>
          </ac:spMkLst>
        </pc:spChg>
        <pc:spChg chg="add">
          <ac:chgData name="Mary Ann Magadia" userId="1d9742bb-e3f4-43f2-905f-812d8d1d8b7c" providerId="ADAL" clId="{AC0FA4B5-8AAB-4AD3-94F9-CB256BDAEAC0}" dt="2023-06-11T11:13:04.437" v="243" actId="26606"/>
          <ac:spMkLst>
            <pc:docMk/>
            <pc:sldMk cId="4288824183" sldId="265"/>
            <ac:spMk id="46" creationId="{D1B80E9C-CF8A-440B-B8F5-54BF121BF458}"/>
          </ac:spMkLst>
        </pc:spChg>
        <pc:picChg chg="add mod ord">
          <ac:chgData name="Mary Ann Magadia" userId="1d9742bb-e3f4-43f2-905f-812d8d1d8b7c" providerId="ADAL" clId="{AC0FA4B5-8AAB-4AD3-94F9-CB256BDAEAC0}" dt="2023-06-11T11:13:04.437" v="243" actId="26606"/>
          <ac:picMkLst>
            <pc:docMk/>
            <pc:sldMk cId="4288824183" sldId="265"/>
            <ac:picMk id="6" creationId="{FA249AD3-65D1-CA10-4608-9047656323F8}"/>
          </ac:picMkLst>
        </pc:picChg>
        <pc:picChg chg="add mod">
          <ac:chgData name="Mary Ann Magadia" userId="1d9742bb-e3f4-43f2-905f-812d8d1d8b7c" providerId="ADAL" clId="{AC0FA4B5-8AAB-4AD3-94F9-CB256BDAEAC0}" dt="2023-06-11T11:13:04.437" v="243" actId="26606"/>
          <ac:picMkLst>
            <pc:docMk/>
            <pc:sldMk cId="4288824183" sldId="265"/>
            <ac:picMk id="8" creationId="{1AA924D9-5697-6D7D-B3C8-E972E28172E8}"/>
          </ac:picMkLst>
        </pc:picChg>
        <pc:picChg chg="add mod ord">
          <ac:chgData name="Mary Ann Magadia" userId="1d9742bb-e3f4-43f2-905f-812d8d1d8b7c" providerId="ADAL" clId="{AC0FA4B5-8AAB-4AD3-94F9-CB256BDAEAC0}" dt="2023-06-11T11:13:04.437" v="243" actId="26606"/>
          <ac:picMkLst>
            <pc:docMk/>
            <pc:sldMk cId="4288824183" sldId="265"/>
            <ac:picMk id="11" creationId="{0EA29A97-6884-6D9D-33D8-FE7E1250E9A9}"/>
          </ac:picMkLst>
        </pc:picChg>
        <pc:cxnChg chg="add del">
          <ac:chgData name="Mary Ann Magadia" userId="1d9742bb-e3f4-43f2-905f-812d8d1d8b7c" providerId="ADAL" clId="{AC0FA4B5-8AAB-4AD3-94F9-CB256BDAEAC0}" dt="2023-06-11T11:13:04.437" v="243" actId="26606"/>
          <ac:cxnSpMkLst>
            <pc:docMk/>
            <pc:sldMk cId="4288824183" sldId="265"/>
            <ac:cxnSpMk id="31" creationId="{C49DA8F6-BCC1-4447-B54C-57856834B94B}"/>
          </ac:cxnSpMkLst>
        </pc:cxnChg>
      </pc:sldChg>
      <pc:sldChg chg="delSp modSp mod">
        <pc:chgData name="Mary Ann Magadia" userId="1d9742bb-e3f4-43f2-905f-812d8d1d8b7c" providerId="ADAL" clId="{AC0FA4B5-8AAB-4AD3-94F9-CB256BDAEAC0}" dt="2023-06-11T11:14:12.587" v="255" actId="1076"/>
        <pc:sldMkLst>
          <pc:docMk/>
          <pc:sldMk cId="2595210197" sldId="266"/>
        </pc:sldMkLst>
        <pc:spChg chg="mod">
          <ac:chgData name="Mary Ann Magadia" userId="1d9742bb-e3f4-43f2-905f-812d8d1d8b7c" providerId="ADAL" clId="{AC0FA4B5-8AAB-4AD3-94F9-CB256BDAEAC0}" dt="2023-06-11T11:13:32.865" v="248" actId="26606"/>
          <ac:spMkLst>
            <pc:docMk/>
            <pc:sldMk cId="2595210197" sldId="266"/>
            <ac:spMk id="2" creationId="{A5F91FB6-7D00-9D9B-76CC-CAD724220C56}"/>
          </ac:spMkLst>
        </pc:spChg>
        <pc:spChg chg="mod">
          <ac:chgData name="Mary Ann Magadia" userId="1d9742bb-e3f4-43f2-905f-812d8d1d8b7c" providerId="ADAL" clId="{AC0FA4B5-8AAB-4AD3-94F9-CB256BDAEAC0}" dt="2023-06-11T11:14:08.042" v="254" actId="1076"/>
          <ac:spMkLst>
            <pc:docMk/>
            <pc:sldMk cId="2595210197" sldId="266"/>
            <ac:spMk id="4" creationId="{93E0DDCF-C209-9B80-7ABA-CF820D46420D}"/>
          </ac:spMkLst>
        </pc:spChg>
        <pc:spChg chg="del">
          <ac:chgData name="Mary Ann Magadia" userId="1d9742bb-e3f4-43f2-905f-812d8d1d8b7c" providerId="ADAL" clId="{AC0FA4B5-8AAB-4AD3-94F9-CB256BDAEAC0}" dt="2023-06-11T11:13:32.865" v="248" actId="26606"/>
          <ac:spMkLst>
            <pc:docMk/>
            <pc:sldMk cId="2595210197" sldId="266"/>
            <ac:spMk id="10" creationId="{BCED4D40-4B67-4331-AC48-79B82B4A47D8}"/>
          </ac:spMkLst>
        </pc:spChg>
        <pc:spChg chg="del">
          <ac:chgData name="Mary Ann Magadia" userId="1d9742bb-e3f4-43f2-905f-812d8d1d8b7c" providerId="ADAL" clId="{AC0FA4B5-8AAB-4AD3-94F9-CB256BDAEAC0}" dt="2023-06-11T11:13:32.865" v="248" actId="26606"/>
          <ac:spMkLst>
            <pc:docMk/>
            <pc:sldMk cId="2595210197" sldId="266"/>
            <ac:spMk id="12" creationId="{670CEDEF-4F34-412E-84EE-329C1E936AF5}"/>
          </ac:spMkLst>
        </pc:spChg>
        <pc:graphicFrameChg chg="mod modGraphic">
          <ac:chgData name="Mary Ann Magadia" userId="1d9742bb-e3f4-43f2-905f-812d8d1d8b7c" providerId="ADAL" clId="{AC0FA4B5-8AAB-4AD3-94F9-CB256BDAEAC0}" dt="2023-06-11T11:14:12.587" v="255" actId="1076"/>
          <ac:graphicFrameMkLst>
            <pc:docMk/>
            <pc:sldMk cId="2595210197" sldId="266"/>
            <ac:graphicFrameMk id="5" creationId="{375635CE-9859-2058-56CC-056521315452}"/>
          </ac:graphicFrameMkLst>
        </pc:graphicFrameChg>
      </pc:sldChg>
      <pc:sldChg chg="addSp delSp modSp mod setBg setClrOvrMap">
        <pc:chgData name="Mary Ann Magadia" userId="1d9742bb-e3f4-43f2-905f-812d8d1d8b7c" providerId="ADAL" clId="{AC0FA4B5-8AAB-4AD3-94F9-CB256BDAEAC0}" dt="2023-06-11T11:51:27.314" v="497" actId="113"/>
        <pc:sldMkLst>
          <pc:docMk/>
          <pc:sldMk cId="975782594" sldId="267"/>
        </pc:sldMkLst>
        <pc:spChg chg="mod">
          <ac:chgData name="Mary Ann Magadia" userId="1d9742bb-e3f4-43f2-905f-812d8d1d8b7c" providerId="ADAL" clId="{AC0FA4B5-8AAB-4AD3-94F9-CB256BDAEAC0}" dt="2023-06-11T11:46:57.328" v="476" actId="26606"/>
          <ac:spMkLst>
            <pc:docMk/>
            <pc:sldMk cId="975782594" sldId="267"/>
            <ac:spMk id="2" creationId="{483CB5DA-7AFF-5512-563A-3BC7AB20BFB9}"/>
          </ac:spMkLst>
        </pc:spChg>
        <pc:spChg chg="mod ord">
          <ac:chgData name="Mary Ann Magadia" userId="1d9742bb-e3f4-43f2-905f-812d8d1d8b7c" providerId="ADAL" clId="{AC0FA4B5-8AAB-4AD3-94F9-CB256BDAEAC0}" dt="2023-06-11T11:50:37.887" v="492" actId="1076"/>
          <ac:spMkLst>
            <pc:docMk/>
            <pc:sldMk cId="975782594" sldId="267"/>
            <ac:spMk id="4" creationId="{3C700B4E-EEAA-1D04-2CE5-43A5A33720DE}"/>
          </ac:spMkLst>
        </pc:spChg>
        <pc:spChg chg="del">
          <ac:chgData name="Mary Ann Magadia" userId="1d9742bb-e3f4-43f2-905f-812d8d1d8b7c" providerId="ADAL" clId="{AC0FA4B5-8AAB-4AD3-94F9-CB256BDAEAC0}" dt="2023-06-11T11:14:23.920" v="256" actId="26606"/>
          <ac:spMkLst>
            <pc:docMk/>
            <pc:sldMk cId="975782594" sldId="267"/>
            <ac:spMk id="5" creationId="{1E939040-918A-340C-17DD-C287E95C93C4}"/>
          </ac:spMkLst>
        </pc:spChg>
        <pc:spChg chg="del">
          <ac:chgData name="Mary Ann Magadia" userId="1d9742bb-e3f4-43f2-905f-812d8d1d8b7c" providerId="ADAL" clId="{AC0FA4B5-8AAB-4AD3-94F9-CB256BDAEAC0}" dt="2023-06-11T11:14:23.920" v="256" actId="26606"/>
          <ac:spMkLst>
            <pc:docMk/>
            <pc:sldMk cId="975782594" sldId="267"/>
            <ac:spMk id="10" creationId="{100EDD19-6802-4EC3-95CE-CFFAB042CFD6}"/>
          </ac:spMkLst>
        </pc:spChg>
        <pc:spChg chg="del">
          <ac:chgData name="Mary Ann Magadia" userId="1d9742bb-e3f4-43f2-905f-812d8d1d8b7c" providerId="ADAL" clId="{AC0FA4B5-8AAB-4AD3-94F9-CB256BDAEAC0}" dt="2023-06-11T11:14:23.920" v="256" actId="26606"/>
          <ac:spMkLst>
            <pc:docMk/>
            <pc:sldMk cId="975782594" sldId="267"/>
            <ac:spMk id="12" creationId="{DB17E863-922E-4C26-BD64-E8FD41D28661}"/>
          </ac:spMkLst>
        </pc:spChg>
        <pc:spChg chg="add del">
          <ac:chgData name="Mary Ann Magadia" userId="1d9742bb-e3f4-43f2-905f-812d8d1d8b7c" providerId="ADAL" clId="{AC0FA4B5-8AAB-4AD3-94F9-CB256BDAEAC0}" dt="2023-06-11T11:24:27.998" v="317" actId="26606"/>
          <ac:spMkLst>
            <pc:docMk/>
            <pc:sldMk cId="975782594" sldId="267"/>
            <ac:spMk id="17" creationId="{8FC9BE17-9A7B-462D-AE50-3D8777387304}"/>
          </ac:spMkLst>
        </pc:spChg>
        <pc:spChg chg="add del">
          <ac:chgData name="Mary Ann Magadia" userId="1d9742bb-e3f4-43f2-905f-812d8d1d8b7c" providerId="ADAL" clId="{AC0FA4B5-8AAB-4AD3-94F9-CB256BDAEAC0}" dt="2023-06-11T11:24:27.998" v="317" actId="26606"/>
          <ac:spMkLst>
            <pc:docMk/>
            <pc:sldMk cId="975782594" sldId="267"/>
            <ac:spMk id="18" creationId="{3EBE8569-6AEC-4B8C-8D53-2DE337CDBA65}"/>
          </ac:spMkLst>
        </pc:spChg>
        <pc:spChg chg="add del">
          <ac:chgData name="Mary Ann Magadia" userId="1d9742bb-e3f4-43f2-905f-812d8d1d8b7c" providerId="ADAL" clId="{AC0FA4B5-8AAB-4AD3-94F9-CB256BDAEAC0}" dt="2023-06-11T11:16:02.786" v="268" actId="26606"/>
          <ac:spMkLst>
            <pc:docMk/>
            <pc:sldMk cId="975782594" sldId="267"/>
            <ac:spMk id="19" creationId="{B50AB553-2A96-4A92-96F2-93548E096954}"/>
          </ac:spMkLst>
        </pc:spChg>
        <pc:spChg chg="add del">
          <ac:chgData name="Mary Ann Magadia" userId="1d9742bb-e3f4-43f2-905f-812d8d1d8b7c" providerId="ADAL" clId="{AC0FA4B5-8AAB-4AD3-94F9-CB256BDAEAC0}" dt="2023-06-11T11:24:18.605" v="313" actId="26606"/>
          <ac:spMkLst>
            <pc:docMk/>
            <pc:sldMk cId="975782594" sldId="267"/>
            <ac:spMk id="20" creationId="{2C61293E-6EBE-43EF-A52C-9BEBFD7679D4}"/>
          </ac:spMkLst>
        </pc:spChg>
        <pc:spChg chg="add del">
          <ac:chgData name="Mary Ann Magadia" userId="1d9742bb-e3f4-43f2-905f-812d8d1d8b7c" providerId="ADAL" clId="{AC0FA4B5-8AAB-4AD3-94F9-CB256BDAEAC0}" dt="2023-06-11T11:24:27.998" v="317" actId="26606"/>
          <ac:spMkLst>
            <pc:docMk/>
            <pc:sldMk cId="975782594" sldId="267"/>
            <ac:spMk id="21" creationId="{55D4142C-5077-457F-A6AD-3FECFDB39685}"/>
          </ac:spMkLst>
        </pc:spChg>
        <pc:spChg chg="add del">
          <ac:chgData name="Mary Ann Magadia" userId="1d9742bb-e3f4-43f2-905f-812d8d1d8b7c" providerId="ADAL" clId="{AC0FA4B5-8AAB-4AD3-94F9-CB256BDAEAC0}" dt="2023-06-11T11:24:18.605" v="313" actId="26606"/>
          <ac:spMkLst>
            <pc:docMk/>
            <pc:sldMk cId="975782594" sldId="267"/>
            <ac:spMk id="22" creationId="{21540236-BFD5-4A9D-8840-4703E7F76825}"/>
          </ac:spMkLst>
        </pc:spChg>
        <pc:spChg chg="add del">
          <ac:chgData name="Mary Ann Magadia" userId="1d9742bb-e3f4-43f2-905f-812d8d1d8b7c" providerId="ADAL" clId="{AC0FA4B5-8AAB-4AD3-94F9-CB256BDAEAC0}" dt="2023-06-11T11:24:27.998" v="317" actId="26606"/>
          <ac:spMkLst>
            <pc:docMk/>
            <pc:sldMk cId="975782594" sldId="267"/>
            <ac:spMk id="23" creationId="{7A5F0580-5EE9-419F-96EE-B6529EF6E7D0}"/>
          </ac:spMkLst>
        </pc:spChg>
        <pc:spChg chg="add del">
          <ac:chgData name="Mary Ann Magadia" userId="1d9742bb-e3f4-43f2-905f-812d8d1d8b7c" providerId="ADAL" clId="{AC0FA4B5-8AAB-4AD3-94F9-CB256BDAEAC0}" dt="2023-06-11T11:16:02.579" v="267" actId="26606"/>
          <ac:spMkLst>
            <pc:docMk/>
            <pc:sldMk cId="975782594" sldId="267"/>
            <ac:spMk id="24" creationId="{B50AB553-2A96-4A92-96F2-93548E096954}"/>
          </ac:spMkLst>
        </pc:spChg>
        <pc:spChg chg="add del">
          <ac:chgData name="Mary Ann Magadia" userId="1d9742bb-e3f4-43f2-905f-812d8d1d8b7c" providerId="ADAL" clId="{AC0FA4B5-8AAB-4AD3-94F9-CB256BDAEAC0}" dt="2023-06-11T11:27:08.749" v="356" actId="26606"/>
          <ac:spMkLst>
            <pc:docMk/>
            <pc:sldMk cId="975782594" sldId="267"/>
            <ac:spMk id="25" creationId="{362810D9-2C5A-477D-949C-C191895477F3}"/>
          </ac:spMkLst>
        </pc:spChg>
        <pc:spChg chg="add del">
          <ac:chgData name="Mary Ann Magadia" userId="1d9742bb-e3f4-43f2-905f-812d8d1d8b7c" providerId="ADAL" clId="{AC0FA4B5-8AAB-4AD3-94F9-CB256BDAEAC0}" dt="2023-06-11T11:16:18.931" v="269" actId="26606"/>
          <ac:spMkLst>
            <pc:docMk/>
            <pc:sldMk cId="975782594" sldId="267"/>
            <ac:spMk id="26" creationId="{B50AB553-2A96-4A92-96F2-93548E096954}"/>
          </ac:spMkLst>
        </pc:spChg>
        <pc:spChg chg="add del">
          <ac:chgData name="Mary Ann Magadia" userId="1d9742bb-e3f4-43f2-905f-812d8d1d8b7c" providerId="ADAL" clId="{AC0FA4B5-8AAB-4AD3-94F9-CB256BDAEAC0}" dt="2023-06-11T11:27:08.749" v="356" actId="26606"/>
          <ac:spMkLst>
            <pc:docMk/>
            <pc:sldMk cId="975782594" sldId="267"/>
            <ac:spMk id="27" creationId="{081E4A58-353D-44AE-B2FC-2A74E2E400F7}"/>
          </ac:spMkLst>
        </pc:spChg>
        <pc:spChg chg="add del">
          <ac:chgData name="Mary Ann Magadia" userId="1d9742bb-e3f4-43f2-905f-812d8d1d8b7c" providerId="ADAL" clId="{AC0FA4B5-8AAB-4AD3-94F9-CB256BDAEAC0}" dt="2023-06-11T11:17:22.434" v="278" actId="26606"/>
          <ac:spMkLst>
            <pc:docMk/>
            <pc:sldMk cId="975782594" sldId="267"/>
            <ac:spMk id="31" creationId="{B50AB553-2A96-4A92-96F2-93548E096954}"/>
          </ac:spMkLst>
        </pc:spChg>
        <pc:spChg chg="add del">
          <ac:chgData name="Mary Ann Magadia" userId="1d9742bb-e3f4-43f2-905f-812d8d1d8b7c" providerId="ADAL" clId="{AC0FA4B5-8AAB-4AD3-94F9-CB256BDAEAC0}" dt="2023-06-11T11:26:50.294" v="349" actId="26606"/>
          <ac:spMkLst>
            <pc:docMk/>
            <pc:sldMk cId="975782594" sldId="267"/>
            <ac:spMk id="32" creationId="{79BB35BC-D5C2-4C8B-A22A-A71E6191913B}"/>
          </ac:spMkLst>
        </pc:spChg>
        <pc:spChg chg="add del">
          <ac:chgData name="Mary Ann Magadia" userId="1d9742bb-e3f4-43f2-905f-812d8d1d8b7c" providerId="ADAL" clId="{AC0FA4B5-8AAB-4AD3-94F9-CB256BDAEAC0}" dt="2023-06-11T11:26:53.485" v="351" actId="26606"/>
          <ac:spMkLst>
            <pc:docMk/>
            <pc:sldMk cId="975782594" sldId="267"/>
            <ac:spMk id="34" creationId="{1D460C86-854F-4FB3-ABC2-E823D8FEB9DB}"/>
          </ac:spMkLst>
        </pc:spChg>
        <pc:spChg chg="add del">
          <ac:chgData name="Mary Ann Magadia" userId="1d9742bb-e3f4-43f2-905f-812d8d1d8b7c" providerId="ADAL" clId="{AC0FA4B5-8AAB-4AD3-94F9-CB256BDAEAC0}" dt="2023-06-11T11:26:53.485" v="351" actId="26606"/>
          <ac:spMkLst>
            <pc:docMk/>
            <pc:sldMk cId="975782594" sldId="267"/>
            <ac:spMk id="35" creationId="{DB304A14-32D0-4873-B914-423ED7B8DAFD}"/>
          </ac:spMkLst>
        </pc:spChg>
        <pc:spChg chg="add del">
          <ac:chgData name="Mary Ann Magadia" userId="1d9742bb-e3f4-43f2-905f-812d8d1d8b7c" providerId="ADAL" clId="{AC0FA4B5-8AAB-4AD3-94F9-CB256BDAEAC0}" dt="2023-06-11T11:17:06.142" v="273" actId="26606"/>
          <ac:spMkLst>
            <pc:docMk/>
            <pc:sldMk cId="975782594" sldId="267"/>
            <ac:spMk id="36" creationId="{5D13CC36-B950-4F02-9BAF-9A7EB267398C}"/>
          </ac:spMkLst>
        </pc:spChg>
        <pc:spChg chg="add del">
          <ac:chgData name="Mary Ann Magadia" userId="1d9742bb-e3f4-43f2-905f-812d8d1d8b7c" providerId="ADAL" clId="{AC0FA4B5-8AAB-4AD3-94F9-CB256BDAEAC0}" dt="2023-06-11T11:26:53.485" v="351" actId="26606"/>
          <ac:spMkLst>
            <pc:docMk/>
            <pc:sldMk cId="975782594" sldId="267"/>
            <ac:spMk id="37" creationId="{BB48116A-278A-4CC5-89D3-9DE8E8FF1245}"/>
          </ac:spMkLst>
        </pc:spChg>
        <pc:spChg chg="add del">
          <ac:chgData name="Mary Ann Magadia" userId="1d9742bb-e3f4-43f2-905f-812d8d1d8b7c" providerId="ADAL" clId="{AC0FA4B5-8AAB-4AD3-94F9-CB256BDAEAC0}" dt="2023-06-11T11:17:06.142" v="273" actId="26606"/>
          <ac:spMkLst>
            <pc:docMk/>
            <pc:sldMk cId="975782594" sldId="267"/>
            <ac:spMk id="38" creationId="{4F2E2428-58BA-458D-AA54-05502E63F32F}"/>
          </ac:spMkLst>
        </pc:spChg>
        <pc:spChg chg="add del">
          <ac:chgData name="Mary Ann Magadia" userId="1d9742bb-e3f4-43f2-905f-812d8d1d8b7c" providerId="ADAL" clId="{AC0FA4B5-8AAB-4AD3-94F9-CB256BDAEAC0}" dt="2023-06-11T11:26:54.032" v="353" actId="26606"/>
          <ac:spMkLst>
            <pc:docMk/>
            <pc:sldMk cId="975782594" sldId="267"/>
            <ac:spMk id="39" creationId="{45D37F4E-DDB4-456B-97E0-9937730A039F}"/>
          </ac:spMkLst>
        </pc:spChg>
        <pc:spChg chg="add del">
          <ac:chgData name="Mary Ann Magadia" userId="1d9742bb-e3f4-43f2-905f-812d8d1d8b7c" providerId="ADAL" clId="{AC0FA4B5-8AAB-4AD3-94F9-CB256BDAEAC0}" dt="2023-06-11T11:17:08.165" v="275" actId="26606"/>
          <ac:spMkLst>
            <pc:docMk/>
            <pc:sldMk cId="975782594" sldId="267"/>
            <ac:spMk id="40" creationId="{55D4142C-5077-457F-A6AD-3FECFDB39685}"/>
          </ac:spMkLst>
        </pc:spChg>
        <pc:spChg chg="add del">
          <ac:chgData name="Mary Ann Magadia" userId="1d9742bb-e3f4-43f2-905f-812d8d1d8b7c" providerId="ADAL" clId="{AC0FA4B5-8AAB-4AD3-94F9-CB256BDAEAC0}" dt="2023-06-11T11:17:08.165" v="275" actId="26606"/>
          <ac:spMkLst>
            <pc:docMk/>
            <pc:sldMk cId="975782594" sldId="267"/>
            <ac:spMk id="41" creationId="{8FC9BE17-9A7B-462D-AE50-3D8777387304}"/>
          </ac:spMkLst>
        </pc:spChg>
        <pc:spChg chg="add del">
          <ac:chgData name="Mary Ann Magadia" userId="1d9742bb-e3f4-43f2-905f-812d8d1d8b7c" providerId="ADAL" clId="{AC0FA4B5-8AAB-4AD3-94F9-CB256BDAEAC0}" dt="2023-06-11T11:17:08.165" v="275" actId="26606"/>
          <ac:spMkLst>
            <pc:docMk/>
            <pc:sldMk cId="975782594" sldId="267"/>
            <ac:spMk id="42" creationId="{7A5F0580-5EE9-419F-96EE-B6529EF6E7D0}"/>
          </ac:spMkLst>
        </pc:spChg>
        <pc:spChg chg="add del">
          <ac:chgData name="Mary Ann Magadia" userId="1d9742bb-e3f4-43f2-905f-812d8d1d8b7c" providerId="ADAL" clId="{AC0FA4B5-8AAB-4AD3-94F9-CB256BDAEAC0}" dt="2023-06-11T11:17:08.165" v="275" actId="26606"/>
          <ac:spMkLst>
            <pc:docMk/>
            <pc:sldMk cId="975782594" sldId="267"/>
            <ac:spMk id="43" creationId="{3EBE8569-6AEC-4B8C-8D53-2DE337CDBA65}"/>
          </ac:spMkLst>
        </pc:spChg>
        <pc:spChg chg="add del">
          <ac:chgData name="Mary Ann Magadia" userId="1d9742bb-e3f4-43f2-905f-812d8d1d8b7c" providerId="ADAL" clId="{AC0FA4B5-8AAB-4AD3-94F9-CB256BDAEAC0}" dt="2023-06-11T11:26:54.032" v="353" actId="26606"/>
          <ac:spMkLst>
            <pc:docMk/>
            <pc:sldMk cId="975782594" sldId="267"/>
            <ac:spMk id="44" creationId="{B2DD41CD-8F47-4F56-AD12-4E2FF7696987}"/>
          </ac:spMkLst>
        </pc:spChg>
        <pc:spChg chg="add del">
          <ac:chgData name="Mary Ann Magadia" userId="1d9742bb-e3f4-43f2-905f-812d8d1d8b7c" providerId="ADAL" clId="{AC0FA4B5-8AAB-4AD3-94F9-CB256BDAEAC0}" dt="2023-06-11T11:17:22.383" v="277" actId="26606"/>
          <ac:spMkLst>
            <pc:docMk/>
            <pc:sldMk cId="975782594" sldId="267"/>
            <ac:spMk id="45" creationId="{5D13CC36-B950-4F02-9BAF-9A7EB267398C}"/>
          </ac:spMkLst>
        </pc:spChg>
        <pc:spChg chg="add del">
          <ac:chgData name="Mary Ann Magadia" userId="1d9742bb-e3f4-43f2-905f-812d8d1d8b7c" providerId="ADAL" clId="{AC0FA4B5-8AAB-4AD3-94F9-CB256BDAEAC0}" dt="2023-06-11T11:17:22.383" v="277" actId="26606"/>
          <ac:spMkLst>
            <pc:docMk/>
            <pc:sldMk cId="975782594" sldId="267"/>
            <ac:spMk id="46" creationId="{D1BDED99-B35B-4FEE-A274-8E8DB6FEEECF}"/>
          </ac:spMkLst>
        </pc:spChg>
        <pc:spChg chg="add del">
          <ac:chgData name="Mary Ann Magadia" userId="1d9742bb-e3f4-43f2-905f-812d8d1d8b7c" providerId="ADAL" clId="{AC0FA4B5-8AAB-4AD3-94F9-CB256BDAEAC0}" dt="2023-06-11T11:27:08.628" v="355" actId="26606"/>
          <ac:spMkLst>
            <pc:docMk/>
            <pc:sldMk cId="975782594" sldId="267"/>
            <ac:spMk id="47" creationId="{1A9F7B4E-B03D-4F64-BE33-00D074458D45}"/>
          </ac:spMkLst>
        </pc:spChg>
        <pc:spChg chg="add del">
          <ac:chgData name="Mary Ann Magadia" userId="1d9742bb-e3f4-43f2-905f-812d8d1d8b7c" providerId="ADAL" clId="{AC0FA4B5-8AAB-4AD3-94F9-CB256BDAEAC0}" dt="2023-06-11T11:18:08.947" v="285" actId="26606"/>
          <ac:spMkLst>
            <pc:docMk/>
            <pc:sldMk cId="975782594" sldId="267"/>
            <ac:spMk id="48" creationId="{637B2035-1FCB-439A-B421-095E136C7E07}"/>
          </ac:spMkLst>
        </pc:spChg>
        <pc:spChg chg="add del">
          <ac:chgData name="Mary Ann Magadia" userId="1d9742bb-e3f4-43f2-905f-812d8d1d8b7c" providerId="ADAL" clId="{AC0FA4B5-8AAB-4AD3-94F9-CB256BDAEAC0}" dt="2023-06-11T11:18:08.947" v="285" actId="26606"/>
          <ac:spMkLst>
            <pc:docMk/>
            <pc:sldMk cId="975782594" sldId="267"/>
            <ac:spMk id="49" creationId="{676D6CDF-C512-4739-B158-55EE955EFA39}"/>
          </ac:spMkLst>
        </pc:spChg>
        <pc:spChg chg="add del">
          <ac:chgData name="Mary Ann Magadia" userId="1d9742bb-e3f4-43f2-905f-812d8d1d8b7c" providerId="ADAL" clId="{AC0FA4B5-8AAB-4AD3-94F9-CB256BDAEAC0}" dt="2023-06-11T11:27:08.628" v="355" actId="26606"/>
          <ac:spMkLst>
            <pc:docMk/>
            <pc:sldMk cId="975782594" sldId="267"/>
            <ac:spMk id="50" creationId="{7E2BE7F7-CA89-4002-ACCE-A478AEA24F5E}"/>
          </ac:spMkLst>
        </pc:spChg>
        <pc:spChg chg="add del">
          <ac:chgData name="Mary Ann Magadia" userId="1d9742bb-e3f4-43f2-905f-812d8d1d8b7c" providerId="ADAL" clId="{AC0FA4B5-8AAB-4AD3-94F9-CB256BDAEAC0}" dt="2023-06-11T11:33:01.770" v="385" actId="26606"/>
          <ac:spMkLst>
            <pc:docMk/>
            <pc:sldMk cId="975782594" sldId="267"/>
            <ac:spMk id="52" creationId="{21ED5FCA-9564-42B4-9F52-2CCED8ED60CA}"/>
          </ac:spMkLst>
        </pc:spChg>
        <pc:spChg chg="add del">
          <ac:chgData name="Mary Ann Magadia" userId="1d9742bb-e3f4-43f2-905f-812d8d1d8b7c" providerId="ADAL" clId="{AC0FA4B5-8AAB-4AD3-94F9-CB256BDAEAC0}" dt="2023-06-11T11:33:01.770" v="385" actId="26606"/>
          <ac:spMkLst>
            <pc:docMk/>
            <pc:sldMk cId="975782594" sldId="267"/>
            <ac:spMk id="53" creationId="{081E4A58-353D-44AE-B2FC-2A74E2E400F7}"/>
          </ac:spMkLst>
        </pc:spChg>
        <pc:spChg chg="add del">
          <ac:chgData name="Mary Ann Magadia" userId="1d9742bb-e3f4-43f2-905f-812d8d1d8b7c" providerId="ADAL" clId="{AC0FA4B5-8AAB-4AD3-94F9-CB256BDAEAC0}" dt="2023-06-11T11:21:08.397" v="310" actId="26606"/>
          <ac:spMkLst>
            <pc:docMk/>
            <pc:sldMk cId="975782594" sldId="267"/>
            <ac:spMk id="54" creationId="{257363FD-7E77-4145-9483-331A807ADF0E}"/>
          </ac:spMkLst>
        </pc:spChg>
        <pc:spChg chg="add del">
          <ac:chgData name="Mary Ann Magadia" userId="1d9742bb-e3f4-43f2-905f-812d8d1d8b7c" providerId="ADAL" clId="{AC0FA4B5-8AAB-4AD3-94F9-CB256BDAEAC0}" dt="2023-06-11T11:34:31.360" v="398" actId="26606"/>
          <ac:spMkLst>
            <pc:docMk/>
            <pc:sldMk cId="975782594" sldId="267"/>
            <ac:spMk id="58" creationId="{B50AB553-2A96-4A92-96F2-93548E096954}"/>
          </ac:spMkLst>
        </pc:spChg>
        <pc:spChg chg="add del">
          <ac:chgData name="Mary Ann Magadia" userId="1d9742bb-e3f4-43f2-905f-812d8d1d8b7c" providerId="ADAL" clId="{AC0FA4B5-8AAB-4AD3-94F9-CB256BDAEAC0}" dt="2023-06-11T11:34:27.125" v="393" actId="26606"/>
          <ac:spMkLst>
            <pc:docMk/>
            <pc:sldMk cId="975782594" sldId="267"/>
            <ac:spMk id="63" creationId="{E10650BA-D090-4A23-98E3-B48BBAEA9201}"/>
          </ac:spMkLst>
        </pc:spChg>
        <pc:spChg chg="add del">
          <ac:chgData name="Mary Ann Magadia" userId="1d9742bb-e3f4-43f2-905f-812d8d1d8b7c" providerId="ADAL" clId="{AC0FA4B5-8AAB-4AD3-94F9-CB256BDAEAC0}" dt="2023-06-11T11:34:30.728" v="395" actId="26606"/>
          <ac:spMkLst>
            <pc:docMk/>
            <pc:sldMk cId="975782594" sldId="267"/>
            <ac:spMk id="72" creationId="{70DFA0FD-AB28-4B25-B870-4D2BBC35BA1D}"/>
          </ac:spMkLst>
        </pc:spChg>
        <pc:spChg chg="add del">
          <ac:chgData name="Mary Ann Magadia" userId="1d9742bb-e3f4-43f2-905f-812d8d1d8b7c" providerId="ADAL" clId="{AC0FA4B5-8AAB-4AD3-94F9-CB256BDAEAC0}" dt="2023-06-11T11:34:31.278" v="397" actId="26606"/>
          <ac:spMkLst>
            <pc:docMk/>
            <pc:sldMk cId="975782594" sldId="267"/>
            <ac:spMk id="80" creationId="{9CE0A68D-28EF-49D9-B84B-5DAB38714976}"/>
          </ac:spMkLst>
        </pc:spChg>
        <pc:spChg chg="add del">
          <ac:chgData name="Mary Ann Magadia" userId="1d9742bb-e3f4-43f2-905f-812d8d1d8b7c" providerId="ADAL" clId="{AC0FA4B5-8AAB-4AD3-94F9-CB256BDAEAC0}" dt="2023-06-11T11:34:31.278" v="397" actId="26606"/>
          <ac:spMkLst>
            <pc:docMk/>
            <pc:sldMk cId="975782594" sldId="267"/>
            <ac:spMk id="81" creationId="{1FA0C3DC-24DE-44E3-9D41-CAA5F3B20751}"/>
          </ac:spMkLst>
        </pc:spChg>
        <pc:spChg chg="add del">
          <ac:chgData name="Mary Ann Magadia" userId="1d9742bb-e3f4-43f2-905f-812d8d1d8b7c" providerId="ADAL" clId="{AC0FA4B5-8AAB-4AD3-94F9-CB256BDAEAC0}" dt="2023-06-11T11:46:57.328" v="476" actId="26606"/>
          <ac:spMkLst>
            <pc:docMk/>
            <pc:sldMk cId="975782594" sldId="267"/>
            <ac:spMk id="83" creationId="{5AA03EDC-7067-4DFF-B672-541D016AAAB8}"/>
          </ac:spMkLst>
        </pc:spChg>
        <pc:spChg chg="add del">
          <ac:chgData name="Mary Ann Magadia" userId="1d9742bb-e3f4-43f2-905f-812d8d1d8b7c" providerId="ADAL" clId="{AC0FA4B5-8AAB-4AD3-94F9-CB256BDAEAC0}" dt="2023-06-11T11:46:57.328" v="476" actId="26606"/>
          <ac:spMkLst>
            <pc:docMk/>
            <pc:sldMk cId="975782594" sldId="267"/>
            <ac:spMk id="84" creationId="{0EBF3E39-B0BE-496A-8604-9007470FFA3A}"/>
          </ac:spMkLst>
        </pc:spChg>
        <pc:spChg chg="add del">
          <ac:chgData name="Mary Ann Magadia" userId="1d9742bb-e3f4-43f2-905f-812d8d1d8b7c" providerId="ADAL" clId="{AC0FA4B5-8AAB-4AD3-94F9-CB256BDAEAC0}" dt="2023-06-11T11:46:57.233" v="475" actId="26606"/>
          <ac:spMkLst>
            <pc:docMk/>
            <pc:sldMk cId="975782594" sldId="267"/>
            <ac:spMk id="89" creationId="{B50AB553-2A96-4A92-96F2-93548E096954}"/>
          </ac:spMkLst>
        </pc:spChg>
        <pc:spChg chg="add">
          <ac:chgData name="Mary Ann Magadia" userId="1d9742bb-e3f4-43f2-905f-812d8d1d8b7c" providerId="ADAL" clId="{AC0FA4B5-8AAB-4AD3-94F9-CB256BDAEAC0}" dt="2023-06-11T11:46:57.328" v="476" actId="26606"/>
          <ac:spMkLst>
            <pc:docMk/>
            <pc:sldMk cId="975782594" sldId="267"/>
            <ac:spMk id="91" creationId="{B50AB553-2A96-4A92-96F2-93548E096954}"/>
          </ac:spMkLst>
        </pc:spChg>
        <pc:grpChg chg="add del">
          <ac:chgData name="Mary Ann Magadia" userId="1d9742bb-e3f4-43f2-905f-812d8d1d8b7c" providerId="ADAL" clId="{AC0FA4B5-8AAB-4AD3-94F9-CB256BDAEAC0}" dt="2023-06-11T11:34:27.125" v="393" actId="26606"/>
          <ac:grpSpMkLst>
            <pc:docMk/>
            <pc:sldMk cId="975782594" sldId="267"/>
            <ac:grpSpMk id="65" creationId="{FFB939B9-73CE-4644-87BB-72AEBF001142}"/>
          </ac:grpSpMkLst>
        </pc:grpChg>
        <pc:grpChg chg="add del">
          <ac:chgData name="Mary Ann Magadia" userId="1d9742bb-e3f4-43f2-905f-812d8d1d8b7c" providerId="ADAL" clId="{AC0FA4B5-8AAB-4AD3-94F9-CB256BDAEAC0}" dt="2023-06-11T11:34:30.728" v="395" actId="26606"/>
          <ac:grpSpMkLst>
            <pc:docMk/>
            <pc:sldMk cId="975782594" sldId="267"/>
            <ac:grpSpMk id="73" creationId="{0D628DFB-9CD1-4E2B-8B44-9FDF7E80F6D9}"/>
          </ac:grpSpMkLst>
        </pc:grpChg>
        <pc:graphicFrameChg chg="add mod modGraphic">
          <ac:chgData name="Mary Ann Magadia" userId="1d9742bb-e3f4-43f2-905f-812d8d1d8b7c" providerId="ADAL" clId="{AC0FA4B5-8AAB-4AD3-94F9-CB256BDAEAC0}" dt="2023-06-11T11:51:27.314" v="497" actId="113"/>
          <ac:graphicFrameMkLst>
            <pc:docMk/>
            <pc:sldMk cId="975782594" sldId="267"/>
            <ac:graphicFrameMk id="14" creationId="{EA7A2955-C67F-E162-EEBE-26996CCE7E14}"/>
          </ac:graphicFrameMkLst>
        </pc:graphicFrameChg>
        <pc:picChg chg="add mod ord">
          <ac:chgData name="Mary Ann Magadia" userId="1d9742bb-e3f4-43f2-905f-812d8d1d8b7c" providerId="ADAL" clId="{AC0FA4B5-8AAB-4AD3-94F9-CB256BDAEAC0}" dt="2023-06-11T11:49:04.280" v="488" actId="1076"/>
          <ac:picMkLst>
            <pc:docMk/>
            <pc:sldMk cId="975782594" sldId="267"/>
            <ac:picMk id="15" creationId="{5AC92388-E457-66C9-FB90-3B8C517FAFB4}"/>
          </ac:picMkLst>
        </pc:picChg>
      </pc:sldChg>
      <pc:sldChg chg="addSp delSp modSp mod">
        <pc:chgData name="Mary Ann Magadia" userId="1d9742bb-e3f4-43f2-905f-812d8d1d8b7c" providerId="ADAL" clId="{AC0FA4B5-8AAB-4AD3-94F9-CB256BDAEAC0}" dt="2023-06-11T11:31:32.138" v="377" actId="20577"/>
        <pc:sldMkLst>
          <pc:docMk/>
          <pc:sldMk cId="1258212490" sldId="268"/>
        </pc:sldMkLst>
        <pc:spChg chg="mod">
          <ac:chgData name="Mary Ann Magadia" userId="1d9742bb-e3f4-43f2-905f-812d8d1d8b7c" providerId="ADAL" clId="{AC0FA4B5-8AAB-4AD3-94F9-CB256BDAEAC0}" dt="2023-06-11T11:31:10.786" v="375" actId="113"/>
          <ac:spMkLst>
            <pc:docMk/>
            <pc:sldMk cId="1258212490" sldId="268"/>
            <ac:spMk id="4" creationId="{8D0D8C58-9C60-D06B-C45D-7A3CB3A1592A}"/>
          </ac:spMkLst>
        </pc:spChg>
        <pc:spChg chg="del">
          <ac:chgData name="Mary Ann Magadia" userId="1d9742bb-e3f4-43f2-905f-812d8d1d8b7c" providerId="ADAL" clId="{AC0FA4B5-8AAB-4AD3-94F9-CB256BDAEAC0}" dt="2023-06-11T11:27:23.785" v="357" actId="26606"/>
          <ac:spMkLst>
            <pc:docMk/>
            <pc:sldMk cId="1258212490" sldId="268"/>
            <ac:spMk id="5" creationId="{09DD2200-78CE-D126-A6F4-F0CA721D3871}"/>
          </ac:spMkLst>
        </pc:spChg>
        <pc:spChg chg="del">
          <ac:chgData name="Mary Ann Magadia" userId="1d9742bb-e3f4-43f2-905f-812d8d1d8b7c" providerId="ADAL" clId="{AC0FA4B5-8AAB-4AD3-94F9-CB256BDAEAC0}" dt="2023-06-11T11:27:23.785" v="357" actId="26606"/>
          <ac:spMkLst>
            <pc:docMk/>
            <pc:sldMk cId="1258212490" sldId="268"/>
            <ac:spMk id="10" creationId="{100EDD19-6802-4EC3-95CE-CFFAB042CFD6}"/>
          </ac:spMkLst>
        </pc:spChg>
        <pc:spChg chg="del">
          <ac:chgData name="Mary Ann Magadia" userId="1d9742bb-e3f4-43f2-905f-812d8d1d8b7c" providerId="ADAL" clId="{AC0FA4B5-8AAB-4AD3-94F9-CB256BDAEAC0}" dt="2023-06-11T11:27:23.785" v="357" actId="26606"/>
          <ac:spMkLst>
            <pc:docMk/>
            <pc:sldMk cId="1258212490" sldId="268"/>
            <ac:spMk id="12" creationId="{DB17E863-922E-4C26-BD64-E8FD41D28661}"/>
          </ac:spMkLst>
        </pc:spChg>
        <pc:spChg chg="add del">
          <ac:chgData name="Mary Ann Magadia" userId="1d9742bb-e3f4-43f2-905f-812d8d1d8b7c" providerId="ADAL" clId="{AC0FA4B5-8AAB-4AD3-94F9-CB256BDAEAC0}" dt="2023-06-11T11:28:11.262" v="361" actId="26606"/>
          <ac:spMkLst>
            <pc:docMk/>
            <pc:sldMk cId="1258212490" sldId="268"/>
            <ac:spMk id="19" creationId="{B50AB553-2A96-4A92-96F2-93548E096954}"/>
          </ac:spMkLst>
        </pc:spChg>
        <pc:spChg chg="add">
          <ac:chgData name="Mary Ann Magadia" userId="1d9742bb-e3f4-43f2-905f-812d8d1d8b7c" providerId="ADAL" clId="{AC0FA4B5-8AAB-4AD3-94F9-CB256BDAEAC0}" dt="2023-06-11T11:28:11.262" v="361" actId="26606"/>
          <ac:spMkLst>
            <pc:docMk/>
            <pc:sldMk cId="1258212490" sldId="268"/>
            <ac:spMk id="24" creationId="{B50AB553-2A96-4A92-96F2-93548E096954}"/>
          </ac:spMkLst>
        </pc:spChg>
        <pc:graphicFrameChg chg="add mod modGraphic">
          <ac:chgData name="Mary Ann Magadia" userId="1d9742bb-e3f4-43f2-905f-812d8d1d8b7c" providerId="ADAL" clId="{AC0FA4B5-8AAB-4AD3-94F9-CB256BDAEAC0}" dt="2023-06-11T11:31:32.138" v="377" actId="20577"/>
          <ac:graphicFrameMkLst>
            <pc:docMk/>
            <pc:sldMk cId="1258212490" sldId="268"/>
            <ac:graphicFrameMk id="14" creationId="{23EEFDFB-EE4A-70A1-5BD5-0071B67F8D75}"/>
          </ac:graphicFrameMkLst>
        </pc:graphicFrameChg>
        <pc:picChg chg="add mod">
          <ac:chgData name="Mary Ann Magadia" userId="1d9742bb-e3f4-43f2-905f-812d8d1d8b7c" providerId="ADAL" clId="{AC0FA4B5-8AAB-4AD3-94F9-CB256BDAEAC0}" dt="2023-06-11T11:28:11.262" v="361" actId="26606"/>
          <ac:picMkLst>
            <pc:docMk/>
            <pc:sldMk cId="1258212490" sldId="268"/>
            <ac:picMk id="15" creationId="{6171A0AD-4FA1-05D4-C15A-13C981D827F9}"/>
          </ac:picMkLst>
        </pc:picChg>
      </pc:sldChg>
      <pc:sldChg chg="addSp delSp mod">
        <pc:chgData name="Mary Ann Magadia" userId="1d9742bb-e3f4-43f2-905f-812d8d1d8b7c" providerId="ADAL" clId="{AC0FA4B5-8AAB-4AD3-94F9-CB256BDAEAC0}" dt="2023-06-11T11:27:38.456" v="358" actId="26606"/>
        <pc:sldMkLst>
          <pc:docMk/>
          <pc:sldMk cId="2665310391" sldId="269"/>
        </pc:sldMkLst>
        <pc:spChg chg="del">
          <ac:chgData name="Mary Ann Magadia" userId="1d9742bb-e3f4-43f2-905f-812d8d1d8b7c" providerId="ADAL" clId="{AC0FA4B5-8AAB-4AD3-94F9-CB256BDAEAC0}" dt="2023-06-11T11:27:38.456" v="358" actId="26606"/>
          <ac:spMkLst>
            <pc:docMk/>
            <pc:sldMk cId="2665310391" sldId="269"/>
            <ac:spMk id="5" creationId="{6B05800C-64B0-9EEC-6F74-32C40C7B9A84}"/>
          </ac:spMkLst>
        </pc:spChg>
        <pc:spChg chg="del">
          <ac:chgData name="Mary Ann Magadia" userId="1d9742bb-e3f4-43f2-905f-812d8d1d8b7c" providerId="ADAL" clId="{AC0FA4B5-8AAB-4AD3-94F9-CB256BDAEAC0}" dt="2023-06-11T11:27:38.456" v="358" actId="26606"/>
          <ac:spMkLst>
            <pc:docMk/>
            <pc:sldMk cId="2665310391" sldId="269"/>
            <ac:spMk id="10" creationId="{100EDD19-6802-4EC3-95CE-CFFAB042CFD6}"/>
          </ac:spMkLst>
        </pc:spChg>
        <pc:spChg chg="del">
          <ac:chgData name="Mary Ann Magadia" userId="1d9742bb-e3f4-43f2-905f-812d8d1d8b7c" providerId="ADAL" clId="{AC0FA4B5-8AAB-4AD3-94F9-CB256BDAEAC0}" dt="2023-06-11T11:27:38.456" v="358" actId="26606"/>
          <ac:spMkLst>
            <pc:docMk/>
            <pc:sldMk cId="2665310391" sldId="269"/>
            <ac:spMk id="12" creationId="{DB17E863-922E-4C26-BD64-E8FD41D28661}"/>
          </ac:spMkLst>
        </pc:spChg>
        <pc:spChg chg="add">
          <ac:chgData name="Mary Ann Magadia" userId="1d9742bb-e3f4-43f2-905f-812d8d1d8b7c" providerId="ADAL" clId="{AC0FA4B5-8AAB-4AD3-94F9-CB256BDAEAC0}" dt="2023-06-11T11:27:38.456" v="358" actId="26606"/>
          <ac:spMkLst>
            <pc:docMk/>
            <pc:sldMk cId="2665310391" sldId="269"/>
            <ac:spMk id="19" creationId="{B50AB553-2A96-4A92-96F2-93548E096954}"/>
          </ac:spMkLst>
        </pc:spChg>
        <pc:graphicFrameChg chg="add">
          <ac:chgData name="Mary Ann Magadia" userId="1d9742bb-e3f4-43f2-905f-812d8d1d8b7c" providerId="ADAL" clId="{AC0FA4B5-8AAB-4AD3-94F9-CB256BDAEAC0}" dt="2023-06-11T11:27:38.456" v="358" actId="26606"/>
          <ac:graphicFrameMkLst>
            <pc:docMk/>
            <pc:sldMk cId="2665310391" sldId="269"/>
            <ac:graphicFrameMk id="14" creationId="{CE044C92-4A5C-93F9-6E39-1F4EB88789DA}"/>
          </ac:graphicFrameMkLst>
        </pc:graphicFrameChg>
        <pc:picChg chg="add">
          <ac:chgData name="Mary Ann Magadia" userId="1d9742bb-e3f4-43f2-905f-812d8d1d8b7c" providerId="ADAL" clId="{AC0FA4B5-8AAB-4AD3-94F9-CB256BDAEAC0}" dt="2023-06-11T11:27:38.456" v="358" actId="26606"/>
          <ac:picMkLst>
            <pc:docMk/>
            <pc:sldMk cId="2665310391" sldId="269"/>
            <ac:picMk id="15" creationId="{60179086-D995-1B0B-448E-A233808E539B}"/>
          </ac:picMkLst>
        </pc:picChg>
      </pc:sldChg>
      <pc:sldChg chg="addSp delSp modSp mod">
        <pc:chgData name="Mary Ann Magadia" userId="1d9742bb-e3f4-43f2-905f-812d8d1d8b7c" providerId="ADAL" clId="{AC0FA4B5-8AAB-4AD3-94F9-CB256BDAEAC0}" dt="2023-06-11T11:45:15.145" v="471" actId="1076"/>
        <pc:sldMkLst>
          <pc:docMk/>
          <pc:sldMk cId="896609622" sldId="270"/>
        </pc:sldMkLst>
        <pc:spChg chg="mod">
          <ac:chgData name="Mary Ann Magadia" userId="1d9742bb-e3f4-43f2-905f-812d8d1d8b7c" providerId="ADAL" clId="{AC0FA4B5-8AAB-4AD3-94F9-CB256BDAEAC0}" dt="2023-06-11T11:45:15.145" v="471" actId="1076"/>
          <ac:spMkLst>
            <pc:docMk/>
            <pc:sldMk cId="896609622" sldId="270"/>
            <ac:spMk id="4" creationId="{DD0AF712-D50E-04F1-1171-793CD38EE3AE}"/>
          </ac:spMkLst>
        </pc:spChg>
        <pc:spChg chg="del">
          <ac:chgData name="Mary Ann Magadia" userId="1d9742bb-e3f4-43f2-905f-812d8d1d8b7c" providerId="ADAL" clId="{AC0FA4B5-8AAB-4AD3-94F9-CB256BDAEAC0}" dt="2023-06-11T11:40:14.007" v="408" actId="26606"/>
          <ac:spMkLst>
            <pc:docMk/>
            <pc:sldMk cId="896609622" sldId="270"/>
            <ac:spMk id="5" creationId="{88FF1699-3A8F-70FA-EA64-507C65A61FDE}"/>
          </ac:spMkLst>
        </pc:spChg>
        <pc:spChg chg="del">
          <ac:chgData name="Mary Ann Magadia" userId="1d9742bb-e3f4-43f2-905f-812d8d1d8b7c" providerId="ADAL" clId="{AC0FA4B5-8AAB-4AD3-94F9-CB256BDAEAC0}" dt="2023-06-11T11:40:14.007" v="408" actId="26606"/>
          <ac:spMkLst>
            <pc:docMk/>
            <pc:sldMk cId="896609622" sldId="270"/>
            <ac:spMk id="10" creationId="{100EDD19-6802-4EC3-95CE-CFFAB042CFD6}"/>
          </ac:spMkLst>
        </pc:spChg>
        <pc:spChg chg="del">
          <ac:chgData name="Mary Ann Magadia" userId="1d9742bb-e3f4-43f2-905f-812d8d1d8b7c" providerId="ADAL" clId="{AC0FA4B5-8AAB-4AD3-94F9-CB256BDAEAC0}" dt="2023-06-11T11:40:14.007" v="408" actId="26606"/>
          <ac:spMkLst>
            <pc:docMk/>
            <pc:sldMk cId="896609622" sldId="270"/>
            <ac:spMk id="12" creationId="{DB17E863-922E-4C26-BD64-E8FD41D28661}"/>
          </ac:spMkLst>
        </pc:spChg>
        <pc:spChg chg="add">
          <ac:chgData name="Mary Ann Magadia" userId="1d9742bb-e3f4-43f2-905f-812d8d1d8b7c" providerId="ADAL" clId="{AC0FA4B5-8AAB-4AD3-94F9-CB256BDAEAC0}" dt="2023-06-11T11:40:14.007" v="408" actId="26606"/>
          <ac:spMkLst>
            <pc:docMk/>
            <pc:sldMk cId="896609622" sldId="270"/>
            <ac:spMk id="19" creationId="{B50AB553-2A96-4A92-96F2-93548E096954}"/>
          </ac:spMkLst>
        </pc:spChg>
        <pc:graphicFrameChg chg="add mod modGraphic">
          <ac:chgData name="Mary Ann Magadia" userId="1d9742bb-e3f4-43f2-905f-812d8d1d8b7c" providerId="ADAL" clId="{AC0FA4B5-8AAB-4AD3-94F9-CB256BDAEAC0}" dt="2023-06-11T11:44:36.922" v="469"/>
          <ac:graphicFrameMkLst>
            <pc:docMk/>
            <pc:sldMk cId="896609622" sldId="270"/>
            <ac:graphicFrameMk id="14" creationId="{2F06D100-A54A-C8B7-A021-D1C54B510E18}"/>
          </ac:graphicFrameMkLst>
        </pc:graphicFrameChg>
        <pc:picChg chg="add mod">
          <ac:chgData name="Mary Ann Magadia" userId="1d9742bb-e3f4-43f2-905f-812d8d1d8b7c" providerId="ADAL" clId="{AC0FA4B5-8AAB-4AD3-94F9-CB256BDAEAC0}" dt="2023-06-11T11:42:17.115" v="439" actId="1076"/>
          <ac:picMkLst>
            <pc:docMk/>
            <pc:sldMk cId="896609622" sldId="270"/>
            <ac:picMk id="15" creationId="{C752E1A9-F78D-0E9D-EFBE-9204C06E71D7}"/>
          </ac:picMkLst>
        </pc:picChg>
      </pc:sldChg>
      <pc:sldChg chg="addSp delSp modSp add mod">
        <pc:chgData name="Mary Ann Magadia" userId="1d9742bb-e3f4-43f2-905f-812d8d1d8b7c" providerId="ADAL" clId="{AC0FA4B5-8AAB-4AD3-94F9-CB256BDAEAC0}" dt="2023-06-11T08:46:19.505" v="175" actId="1076"/>
        <pc:sldMkLst>
          <pc:docMk/>
          <pc:sldMk cId="1196474809" sldId="271"/>
        </pc:sldMkLst>
        <pc:spChg chg="mod">
          <ac:chgData name="Mary Ann Magadia" userId="1d9742bb-e3f4-43f2-905f-812d8d1d8b7c" providerId="ADAL" clId="{AC0FA4B5-8AAB-4AD3-94F9-CB256BDAEAC0}" dt="2023-06-11T08:46:15.624" v="174" actId="1076"/>
          <ac:spMkLst>
            <pc:docMk/>
            <pc:sldMk cId="1196474809" sldId="271"/>
            <ac:spMk id="3" creationId="{AEA51434-1A55-4B35-A662-6F446881BFF6}"/>
          </ac:spMkLst>
        </pc:spChg>
        <pc:spChg chg="mod">
          <ac:chgData name="Mary Ann Magadia" userId="1d9742bb-e3f4-43f2-905f-812d8d1d8b7c" providerId="ADAL" clId="{AC0FA4B5-8AAB-4AD3-94F9-CB256BDAEAC0}" dt="2023-06-11T08:46:19.505" v="175" actId="1076"/>
          <ac:spMkLst>
            <pc:docMk/>
            <pc:sldMk cId="1196474809" sldId="271"/>
            <ac:spMk id="7" creationId="{6B89152D-91C9-9700-DB76-3128E71D1A98}"/>
          </ac:spMkLst>
        </pc:spChg>
        <pc:spChg chg="add del">
          <ac:chgData name="Mary Ann Magadia" userId="1d9742bb-e3f4-43f2-905f-812d8d1d8b7c" providerId="ADAL" clId="{AC0FA4B5-8AAB-4AD3-94F9-CB256BDAEAC0}" dt="2023-06-11T08:44:57.526" v="156" actId="26606"/>
          <ac:spMkLst>
            <pc:docMk/>
            <pc:sldMk cId="1196474809" sldId="271"/>
            <ac:spMk id="12" creationId="{743AA782-23D1-4521-8CAD-47662984AA08}"/>
          </ac:spMkLst>
        </pc:spChg>
        <pc:spChg chg="add del">
          <ac:chgData name="Mary Ann Magadia" userId="1d9742bb-e3f4-43f2-905f-812d8d1d8b7c" providerId="ADAL" clId="{AC0FA4B5-8AAB-4AD3-94F9-CB256BDAEAC0}" dt="2023-06-11T08:44:57.526" v="156" actId="26606"/>
          <ac:spMkLst>
            <pc:docMk/>
            <pc:sldMk cId="1196474809" sldId="271"/>
            <ac:spMk id="14" creationId="{71877DBC-BB60-40F0-AC93-2ACDBAAE60CE}"/>
          </ac:spMkLst>
        </pc:spChg>
        <pc:spChg chg="add">
          <ac:chgData name="Mary Ann Magadia" userId="1d9742bb-e3f4-43f2-905f-812d8d1d8b7c" providerId="ADAL" clId="{AC0FA4B5-8AAB-4AD3-94F9-CB256BDAEAC0}" dt="2023-06-11T08:44:57.526" v="156" actId="26606"/>
          <ac:spMkLst>
            <pc:docMk/>
            <pc:sldMk cId="1196474809" sldId="271"/>
            <ac:spMk id="16" creationId="{327D73B4-9F5C-4A64-A179-51B9500CB8B5}"/>
          </ac:spMkLst>
        </pc:spChg>
        <pc:spChg chg="add del">
          <ac:chgData name="Mary Ann Magadia" userId="1d9742bb-e3f4-43f2-905f-812d8d1d8b7c" providerId="ADAL" clId="{AC0FA4B5-8AAB-4AD3-94F9-CB256BDAEAC0}" dt="2023-06-11T08:44:13.185" v="145" actId="26606"/>
          <ac:spMkLst>
            <pc:docMk/>
            <pc:sldMk cId="1196474809" sldId="271"/>
            <ac:spMk id="19" creationId="{FA69AAE0-49D5-4C8B-8BA2-55898C00E05E}"/>
          </ac:spMkLst>
        </pc:spChg>
        <pc:spChg chg="add">
          <ac:chgData name="Mary Ann Magadia" userId="1d9742bb-e3f4-43f2-905f-812d8d1d8b7c" providerId="ADAL" clId="{AC0FA4B5-8AAB-4AD3-94F9-CB256BDAEAC0}" dt="2023-06-11T08:44:57.526" v="156" actId="26606"/>
          <ac:spMkLst>
            <pc:docMk/>
            <pc:sldMk cId="1196474809" sldId="271"/>
            <ac:spMk id="21" creationId="{D0F14822-B1F1-4730-A131-C3416A790B0D}"/>
          </ac:spMkLst>
        </pc:spChg>
        <pc:spChg chg="add">
          <ac:chgData name="Mary Ann Magadia" userId="1d9742bb-e3f4-43f2-905f-812d8d1d8b7c" providerId="ADAL" clId="{AC0FA4B5-8AAB-4AD3-94F9-CB256BDAEAC0}" dt="2023-06-11T08:44:57.526" v="156" actId="26606"/>
          <ac:spMkLst>
            <pc:docMk/>
            <pc:sldMk cId="1196474809" sldId="271"/>
            <ac:spMk id="23" creationId="{063F1D6B-3845-4F68-9803-39000080ECE7}"/>
          </ac:spMkLst>
        </pc:spChg>
        <pc:grpChg chg="add">
          <ac:chgData name="Mary Ann Magadia" userId="1d9742bb-e3f4-43f2-905f-812d8d1d8b7c" providerId="ADAL" clId="{AC0FA4B5-8AAB-4AD3-94F9-CB256BDAEAC0}" dt="2023-06-11T08:44:57.526" v="156" actId="26606"/>
          <ac:grpSpMkLst>
            <pc:docMk/>
            <pc:sldMk cId="1196474809" sldId="271"/>
            <ac:grpSpMk id="25" creationId="{C6C6FA52-B664-419A-A212-125E50579D98}"/>
          </ac:grpSpMkLst>
        </pc:grpChg>
        <pc:picChg chg="mod ord modCrop">
          <ac:chgData name="Mary Ann Magadia" userId="1d9742bb-e3f4-43f2-905f-812d8d1d8b7c" providerId="ADAL" clId="{AC0FA4B5-8AAB-4AD3-94F9-CB256BDAEAC0}" dt="2023-06-11T08:44:57.526" v="156" actId="26606"/>
          <ac:picMkLst>
            <pc:docMk/>
            <pc:sldMk cId="1196474809" sldId="271"/>
            <ac:picMk id="2" creationId="{D636A845-A26F-7E39-02C9-C60DDC9EC9BB}"/>
          </ac:picMkLst>
        </pc:picChg>
        <pc:picChg chg="del">
          <ac:chgData name="Mary Ann Magadia" userId="1d9742bb-e3f4-43f2-905f-812d8d1d8b7c" providerId="ADAL" clId="{AC0FA4B5-8AAB-4AD3-94F9-CB256BDAEAC0}" dt="2023-06-11T08:43:29.083" v="131" actId="478"/>
          <ac:picMkLst>
            <pc:docMk/>
            <pc:sldMk cId="1196474809" sldId="271"/>
            <ac:picMk id="4" creationId="{E82EA68F-5B7F-FC1E-957B-D64559EF3AFE}"/>
          </ac:picMkLst>
        </pc:picChg>
        <pc:picChg chg="add mod ord">
          <ac:chgData name="Mary Ann Magadia" userId="1d9742bb-e3f4-43f2-905f-812d8d1d8b7c" providerId="ADAL" clId="{AC0FA4B5-8AAB-4AD3-94F9-CB256BDAEAC0}" dt="2023-06-11T08:44:57.526" v="156" actId="26606"/>
          <ac:picMkLst>
            <pc:docMk/>
            <pc:sldMk cId="1196474809" sldId="271"/>
            <ac:picMk id="5" creationId="{C13C7A22-BF98-88A8-A26D-CEE440C3BE07}"/>
          </ac:picMkLst>
        </pc:picChg>
        <pc:cxnChg chg="add">
          <ac:chgData name="Mary Ann Magadia" userId="1d9742bb-e3f4-43f2-905f-812d8d1d8b7c" providerId="ADAL" clId="{AC0FA4B5-8AAB-4AD3-94F9-CB256BDAEAC0}" dt="2023-06-11T08:44:57.526" v="156" actId="26606"/>
          <ac:cxnSpMkLst>
            <pc:docMk/>
            <pc:sldMk cId="1196474809" sldId="271"/>
            <ac:cxnSpMk id="30" creationId="{C49DA8F6-BCC1-4447-B54C-57856834B94B}"/>
          </ac:cxnSpMkLst>
        </pc:cxnChg>
      </pc:sldChg>
      <pc:sldChg chg="addSp delSp modSp new add del mod">
        <pc:chgData name="Mary Ann Magadia" userId="1d9742bb-e3f4-43f2-905f-812d8d1d8b7c" providerId="ADAL" clId="{AC0FA4B5-8AAB-4AD3-94F9-CB256BDAEAC0}" dt="2023-06-11T08:45:41.929" v="173" actId="2696"/>
        <pc:sldMkLst>
          <pc:docMk/>
          <pc:sldMk cId="2305417397" sldId="272"/>
        </pc:sldMkLst>
        <pc:picChg chg="add del">
          <ac:chgData name="Mary Ann Magadia" userId="1d9742bb-e3f4-43f2-905f-812d8d1d8b7c" providerId="ADAL" clId="{AC0FA4B5-8AAB-4AD3-94F9-CB256BDAEAC0}" dt="2023-06-11T08:43:02.628" v="122" actId="478"/>
          <ac:picMkLst>
            <pc:docMk/>
            <pc:sldMk cId="2305417397" sldId="272"/>
            <ac:picMk id="4" creationId="{863914F8-B661-17E2-6026-0B98386A50B8}"/>
          </ac:picMkLst>
        </pc:picChg>
        <pc:picChg chg="add mod modCrop">
          <ac:chgData name="Mary Ann Magadia" userId="1d9742bb-e3f4-43f2-905f-812d8d1d8b7c" providerId="ADAL" clId="{AC0FA4B5-8AAB-4AD3-94F9-CB256BDAEAC0}" dt="2023-06-11T08:43:21.753" v="129" actId="18131"/>
          <ac:picMkLst>
            <pc:docMk/>
            <pc:sldMk cId="2305417397" sldId="272"/>
            <ac:picMk id="6" creationId="{64675544-0CC8-6C05-E4FC-DB408133D99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2AEB7-D5AB-4D7C-8001-61D0A393544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1AFE631-803A-4203-9065-D209F690D5B0}">
      <dgm:prSet custT="1"/>
      <dgm:spPr/>
      <dgm:t>
        <a:bodyPr/>
        <a:lstStyle/>
        <a:p>
          <a:pPr>
            <a:defRPr cap="all"/>
          </a:pPr>
          <a:r>
            <a:rPr lang="zh-Hans" sz="1600" b="0" i="0" u="none" strike="noStrike" dirty="0">
              <a:latin typeface="Simsun"/>
              <a:ea typeface="Simsun"/>
            </a:rPr>
            <a:t>在2022年11月举办的CAREC部长级会议上</a:t>
          </a:r>
          <a:r>
            <a:rPr lang="zh-CN" altLang="en-US" sz="1600" b="0" i="0" u="none" strike="noStrike" dirty="0">
              <a:latin typeface="Simsun"/>
              <a:ea typeface="Simsun"/>
            </a:rPr>
            <a:t>分享了</a:t>
          </a:r>
          <a:r>
            <a:rPr lang="zh-Hans" altLang="zh-CN" sz="1600" b="0" i="0" u="none" strike="noStrike" dirty="0">
              <a:latin typeface="Simsun"/>
              <a:ea typeface="Simsun"/>
            </a:rPr>
            <a:t>“CAREC地区气候变化范围界定研究” </a:t>
          </a:r>
          <a:r>
            <a:rPr lang="zh-Hans" sz="1600" b="0" i="0" u="none" strike="noStrike" dirty="0">
              <a:latin typeface="Simsun"/>
              <a:ea typeface="Simsun"/>
            </a:rPr>
            <a:t>，</a:t>
          </a:r>
          <a:r>
            <a:rPr lang="zh-CN" altLang="en-US" sz="1600" dirty="0">
              <a:latin typeface="Simsun"/>
              <a:ea typeface="Simsun"/>
            </a:rPr>
            <a:t>后</a:t>
          </a:r>
          <a:r>
            <a:rPr lang="zh-Hans" sz="1600" b="0" i="0" u="none" strike="noStrike" dirty="0">
              <a:latin typeface="Simsun"/>
              <a:ea typeface="Simsun"/>
            </a:rPr>
            <a:t>于2023年5月发布。</a:t>
          </a:r>
          <a:endParaRPr lang="en-US" sz="1600" b="1" dirty="0"/>
        </a:p>
      </dgm:t>
    </dgm:pt>
    <dgm:pt modelId="{2D7E8B27-FE4A-4B7D-98D8-7BF205A4451E}" type="parTrans" cxnId="{70BF194E-222A-4A79-8E13-794AF6FB273B}">
      <dgm:prSet/>
      <dgm:spPr/>
      <dgm:t>
        <a:bodyPr/>
        <a:lstStyle/>
        <a:p>
          <a:endParaRPr lang="en-US"/>
        </a:p>
      </dgm:t>
    </dgm:pt>
    <dgm:pt modelId="{CA168E8C-BEE4-4C02-87B3-F051405026F7}" type="sibTrans" cxnId="{70BF194E-222A-4A79-8E13-794AF6FB273B}">
      <dgm:prSet/>
      <dgm:spPr/>
      <dgm:t>
        <a:bodyPr/>
        <a:lstStyle/>
        <a:p>
          <a:endParaRPr lang="en-US"/>
        </a:p>
      </dgm:t>
    </dgm:pt>
    <dgm:pt modelId="{D6F4B1A3-36E5-41DC-B7EE-8D5AD010069E}">
      <dgm:prSet custT="1"/>
      <dgm:spPr/>
      <dgm:t>
        <a:bodyPr/>
        <a:lstStyle/>
        <a:p>
          <a:pPr>
            <a:defRPr cap="all"/>
          </a:pPr>
          <a:r>
            <a:rPr lang="zh-Hans" sz="1600" b="0" i="0" u="none" strike="noStrike" dirty="0">
              <a:latin typeface="Simsun"/>
              <a:ea typeface="Simsun"/>
            </a:rPr>
            <a:t>目前正为2023年11月举行的CAREC部长级会议筹备“CAREC气候变化愿景”，其中包括针对气候变化区域行动的战略合作相关内容。</a:t>
          </a:r>
          <a:endParaRPr lang="en-US" sz="1600" b="1" dirty="0"/>
        </a:p>
      </dgm:t>
    </dgm:pt>
    <dgm:pt modelId="{F5F41CFE-91A2-4094-8FC5-6147773951E6}" type="parTrans" cxnId="{04F0A0A7-6044-44C2-8326-26BA9C961EEF}">
      <dgm:prSet/>
      <dgm:spPr/>
      <dgm:t>
        <a:bodyPr/>
        <a:lstStyle/>
        <a:p>
          <a:endParaRPr lang="en-US"/>
        </a:p>
      </dgm:t>
    </dgm:pt>
    <dgm:pt modelId="{1A6F2FA6-5D45-49B3-98F8-57388AE22AE5}" type="sibTrans" cxnId="{04F0A0A7-6044-44C2-8326-26BA9C961EEF}">
      <dgm:prSet/>
      <dgm:spPr/>
      <dgm:t>
        <a:bodyPr/>
        <a:lstStyle/>
        <a:p>
          <a:endParaRPr lang="en-US"/>
        </a:p>
      </dgm:t>
    </dgm:pt>
    <dgm:pt modelId="{2CCFA1C8-237C-4B0C-9E7E-5009EBEF6540}">
      <dgm:prSet custT="1"/>
      <dgm:spPr/>
      <dgm:t>
        <a:bodyPr/>
        <a:lstStyle/>
        <a:p>
          <a:pPr>
            <a:defRPr cap="all"/>
          </a:pPr>
          <a:r>
            <a:rPr lang="zh-Hans" sz="1600" b="0" i="0" u="none" strike="noStrike" dirty="0">
              <a:latin typeface="Simsun"/>
              <a:ea typeface="Simsun"/>
            </a:rPr>
            <a:t>需要各国部长支持CAREC提出的气候行动努力方向。</a:t>
          </a:r>
          <a:endParaRPr lang="en-US" sz="1600" b="1" dirty="0"/>
        </a:p>
      </dgm:t>
    </dgm:pt>
    <dgm:pt modelId="{6B6BB4D7-7E5B-4E48-BDBC-95E6F31057C3}" type="parTrans" cxnId="{588F45ED-C5B7-4A9E-B8A7-7CFA355E58AD}">
      <dgm:prSet/>
      <dgm:spPr/>
      <dgm:t>
        <a:bodyPr/>
        <a:lstStyle/>
        <a:p>
          <a:endParaRPr lang="en-US"/>
        </a:p>
      </dgm:t>
    </dgm:pt>
    <dgm:pt modelId="{4F467A44-F8E8-413E-B899-C61E8DF30118}" type="sibTrans" cxnId="{588F45ED-C5B7-4A9E-B8A7-7CFA355E58AD}">
      <dgm:prSet/>
      <dgm:spPr/>
      <dgm:t>
        <a:bodyPr/>
        <a:lstStyle/>
        <a:p>
          <a:endParaRPr lang="en-US"/>
        </a:p>
      </dgm:t>
    </dgm:pt>
    <dgm:pt modelId="{33C22BBE-51AD-4577-B710-14108112B3F1}">
      <dgm:prSet custT="1"/>
      <dgm:spPr/>
      <dgm:t>
        <a:bodyPr/>
        <a:lstStyle/>
        <a:p>
          <a:pPr>
            <a:defRPr cap="all"/>
          </a:pPr>
          <a:r>
            <a:rPr lang="zh-Hans" sz="1600" b="0" i="0" u="none" strike="noStrike" dirty="0">
              <a:latin typeface="Simsun"/>
              <a:ea typeface="Simsun"/>
            </a:rPr>
            <a:t>后附为今日所讨论的愿景进行筹备时的拟议纲要、流程和时间计划。</a:t>
          </a:r>
          <a:endParaRPr lang="en-US" sz="1600" b="1" dirty="0"/>
        </a:p>
      </dgm:t>
    </dgm:pt>
    <dgm:pt modelId="{A8D8F438-DD86-44EF-A45F-A8C79ABA7EEC}" type="parTrans" cxnId="{E2C791D5-A192-4CDA-B598-194D648A92F5}">
      <dgm:prSet/>
      <dgm:spPr/>
      <dgm:t>
        <a:bodyPr/>
        <a:lstStyle/>
        <a:p>
          <a:endParaRPr lang="en-US"/>
        </a:p>
      </dgm:t>
    </dgm:pt>
    <dgm:pt modelId="{14951BAE-186E-46D3-9C55-A516E49A3C03}" type="sibTrans" cxnId="{E2C791D5-A192-4CDA-B598-194D648A92F5}">
      <dgm:prSet/>
      <dgm:spPr/>
      <dgm:t>
        <a:bodyPr/>
        <a:lstStyle/>
        <a:p>
          <a:endParaRPr lang="en-US"/>
        </a:p>
      </dgm:t>
    </dgm:pt>
    <dgm:pt modelId="{05D6C663-1076-4E31-8CF2-813D959E73E3}" type="pres">
      <dgm:prSet presAssocID="{C282AEB7-D5AB-4D7C-8001-61D0A393544D}" presName="root" presStyleCnt="0">
        <dgm:presLayoutVars>
          <dgm:dir/>
          <dgm:resizeHandles val="exact"/>
        </dgm:presLayoutVars>
      </dgm:prSet>
      <dgm:spPr/>
    </dgm:pt>
    <dgm:pt modelId="{7421B9CE-72A0-4C02-AB51-24E24961B3BE}" type="pres">
      <dgm:prSet presAssocID="{31AFE631-803A-4203-9065-D209F690D5B0}" presName="compNode" presStyleCnt="0"/>
      <dgm:spPr/>
    </dgm:pt>
    <dgm:pt modelId="{18EECB47-911C-4BF4-9CC9-CF4E1CE06D67}" type="pres">
      <dgm:prSet presAssocID="{31AFE631-803A-4203-9065-D209F690D5B0}" presName="iconBgRect" presStyleLbl="bgShp" presStyleIdx="0" presStyleCnt="4" custLinFactNeighborX="10458" custLinFactNeighborY="951"/>
      <dgm:spPr/>
    </dgm:pt>
    <dgm:pt modelId="{A6D5FE4C-DB7F-439A-96F9-C788EA91745C}" type="pres">
      <dgm:prSet presAssocID="{31AFE631-803A-4203-9065-D209F690D5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E6E70FD-1F2D-487D-B6AF-A618E03F0AD8}" type="pres">
      <dgm:prSet presAssocID="{31AFE631-803A-4203-9065-D209F690D5B0}" presName="spaceRect" presStyleCnt="0"/>
      <dgm:spPr/>
    </dgm:pt>
    <dgm:pt modelId="{280EBEEE-F005-456B-8F16-20C1F742DB2F}" type="pres">
      <dgm:prSet presAssocID="{31AFE631-803A-4203-9065-D209F690D5B0}" presName="textRect" presStyleLbl="revTx" presStyleIdx="0" presStyleCnt="4" custLinFactNeighborX="6683" custLinFactNeighborY="-562">
        <dgm:presLayoutVars>
          <dgm:chMax val="1"/>
          <dgm:chPref val="1"/>
        </dgm:presLayoutVars>
      </dgm:prSet>
      <dgm:spPr/>
    </dgm:pt>
    <dgm:pt modelId="{1BB84019-9F87-41CD-9ADB-E30E62B58519}" type="pres">
      <dgm:prSet presAssocID="{CA168E8C-BEE4-4C02-87B3-F051405026F7}" presName="sibTrans" presStyleCnt="0"/>
      <dgm:spPr/>
    </dgm:pt>
    <dgm:pt modelId="{DDEC720D-63B4-45E9-B7FA-D98829D58FE0}" type="pres">
      <dgm:prSet presAssocID="{D6F4B1A3-36E5-41DC-B7EE-8D5AD010069E}" presName="compNode" presStyleCnt="0"/>
      <dgm:spPr/>
    </dgm:pt>
    <dgm:pt modelId="{D43A1B2F-B627-4C56-B00A-3BA31A23743E}" type="pres">
      <dgm:prSet presAssocID="{D6F4B1A3-36E5-41DC-B7EE-8D5AD010069E}" presName="iconBgRect" presStyleLbl="bgShp" presStyleIdx="1" presStyleCnt="4"/>
      <dgm:spPr/>
    </dgm:pt>
    <dgm:pt modelId="{53CA9AC6-C704-4827-BED5-5FBBCE6537EB}" type="pres">
      <dgm:prSet presAssocID="{D6F4B1A3-36E5-41DC-B7EE-8D5AD01006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0B1FA30-4A8E-487C-A9D8-B884CDB524A8}" type="pres">
      <dgm:prSet presAssocID="{D6F4B1A3-36E5-41DC-B7EE-8D5AD010069E}" presName="spaceRect" presStyleCnt="0"/>
      <dgm:spPr/>
    </dgm:pt>
    <dgm:pt modelId="{B7C756EB-768F-4A57-93AD-C1FC74A2462D}" type="pres">
      <dgm:prSet presAssocID="{D6F4B1A3-36E5-41DC-B7EE-8D5AD010069E}" presName="textRect" presStyleLbl="revTx" presStyleIdx="1" presStyleCnt="4" custLinFactNeighborX="-4322" custLinFactNeighborY="2654">
        <dgm:presLayoutVars>
          <dgm:chMax val="1"/>
          <dgm:chPref val="1"/>
        </dgm:presLayoutVars>
      </dgm:prSet>
      <dgm:spPr/>
    </dgm:pt>
    <dgm:pt modelId="{21D5CA58-EA21-4377-81C5-2B648C5C236D}" type="pres">
      <dgm:prSet presAssocID="{1A6F2FA6-5D45-49B3-98F8-57388AE22AE5}" presName="sibTrans" presStyleCnt="0"/>
      <dgm:spPr/>
    </dgm:pt>
    <dgm:pt modelId="{8A89AD7A-22D8-408B-9F20-1067845F7643}" type="pres">
      <dgm:prSet presAssocID="{2CCFA1C8-237C-4B0C-9E7E-5009EBEF6540}" presName="compNode" presStyleCnt="0"/>
      <dgm:spPr/>
    </dgm:pt>
    <dgm:pt modelId="{7BA2A3C7-43AA-4E9D-A1B2-C9BEC1ED6CBF}" type="pres">
      <dgm:prSet presAssocID="{2CCFA1C8-237C-4B0C-9E7E-5009EBEF6540}" presName="iconBgRect" presStyleLbl="bgShp" presStyleIdx="2" presStyleCnt="4"/>
      <dgm:spPr/>
    </dgm:pt>
    <dgm:pt modelId="{DD212068-EB10-4C79-9B67-31E55191D702}" type="pres">
      <dgm:prSet presAssocID="{2CCFA1C8-237C-4B0C-9E7E-5009EBEF65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59B1174-682B-4409-AA63-5563B3957418}" type="pres">
      <dgm:prSet presAssocID="{2CCFA1C8-237C-4B0C-9E7E-5009EBEF6540}" presName="spaceRect" presStyleCnt="0"/>
      <dgm:spPr/>
    </dgm:pt>
    <dgm:pt modelId="{A0B1957A-B177-4FF5-9141-F76195B05831}" type="pres">
      <dgm:prSet presAssocID="{2CCFA1C8-237C-4B0C-9E7E-5009EBEF6540}" presName="textRect" presStyleLbl="revTx" presStyleIdx="2" presStyleCnt="4" custLinFactNeighborX="-4322" custLinFactNeighborY="2654">
        <dgm:presLayoutVars>
          <dgm:chMax val="1"/>
          <dgm:chPref val="1"/>
        </dgm:presLayoutVars>
      </dgm:prSet>
      <dgm:spPr/>
    </dgm:pt>
    <dgm:pt modelId="{7C7B1BA2-0680-4B2C-A3E0-0222DF329533}" type="pres">
      <dgm:prSet presAssocID="{4F467A44-F8E8-413E-B899-C61E8DF30118}" presName="sibTrans" presStyleCnt="0"/>
      <dgm:spPr/>
    </dgm:pt>
    <dgm:pt modelId="{0077DFD9-B429-4AC6-80FA-3AA1F29F75B4}" type="pres">
      <dgm:prSet presAssocID="{33C22BBE-51AD-4577-B710-14108112B3F1}" presName="compNode" presStyleCnt="0"/>
      <dgm:spPr/>
    </dgm:pt>
    <dgm:pt modelId="{A0AA7E0A-1F12-4828-8E2D-7FC22FCC0149}" type="pres">
      <dgm:prSet presAssocID="{33C22BBE-51AD-4577-B710-14108112B3F1}" presName="iconBgRect" presStyleLbl="bgShp" presStyleIdx="3" presStyleCnt="4"/>
      <dgm:spPr/>
    </dgm:pt>
    <dgm:pt modelId="{C426D559-D90B-4E53-AA3D-FB4BDA7300E8}" type="pres">
      <dgm:prSet presAssocID="{33C22BBE-51AD-4577-B710-14108112B3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CE5F4974-B625-4409-85AE-16F1295EAD43}" type="pres">
      <dgm:prSet presAssocID="{33C22BBE-51AD-4577-B710-14108112B3F1}" presName="spaceRect" presStyleCnt="0"/>
      <dgm:spPr/>
    </dgm:pt>
    <dgm:pt modelId="{25A099E5-72BA-4407-ABA3-C76C644711DA}" type="pres">
      <dgm:prSet presAssocID="{33C22BBE-51AD-4577-B710-14108112B3F1}" presName="textRect" presStyleLbl="revTx" presStyleIdx="3" presStyleCnt="4">
        <dgm:presLayoutVars>
          <dgm:chMax val="1"/>
          <dgm:chPref val="1"/>
        </dgm:presLayoutVars>
      </dgm:prSet>
      <dgm:spPr/>
    </dgm:pt>
  </dgm:ptLst>
  <dgm:cxnLst>
    <dgm:cxn modelId="{2015E229-EC41-4211-BBD8-B47D5041E129}" type="presOf" srcId="{D6F4B1A3-36E5-41DC-B7EE-8D5AD010069E}" destId="{B7C756EB-768F-4A57-93AD-C1FC74A2462D}" srcOrd="0" destOrd="0" presId="urn:microsoft.com/office/officeart/2018/5/layout/IconCircleLabelList"/>
    <dgm:cxn modelId="{36D4124C-A2F1-4494-99F0-86CDD464A359}" type="presOf" srcId="{33C22BBE-51AD-4577-B710-14108112B3F1}" destId="{25A099E5-72BA-4407-ABA3-C76C644711DA}" srcOrd="0" destOrd="0" presId="urn:microsoft.com/office/officeart/2018/5/layout/IconCircleLabelList"/>
    <dgm:cxn modelId="{70BF194E-222A-4A79-8E13-794AF6FB273B}" srcId="{C282AEB7-D5AB-4D7C-8001-61D0A393544D}" destId="{31AFE631-803A-4203-9065-D209F690D5B0}" srcOrd="0" destOrd="0" parTransId="{2D7E8B27-FE4A-4B7D-98D8-7BF205A4451E}" sibTransId="{CA168E8C-BEE4-4C02-87B3-F051405026F7}"/>
    <dgm:cxn modelId="{B7DCD387-0B84-4B7A-B30B-16018D511338}" type="presOf" srcId="{C282AEB7-D5AB-4D7C-8001-61D0A393544D}" destId="{05D6C663-1076-4E31-8CF2-813D959E73E3}" srcOrd="0" destOrd="0" presId="urn:microsoft.com/office/officeart/2018/5/layout/IconCircleLabelList"/>
    <dgm:cxn modelId="{04F0A0A7-6044-44C2-8326-26BA9C961EEF}" srcId="{C282AEB7-D5AB-4D7C-8001-61D0A393544D}" destId="{D6F4B1A3-36E5-41DC-B7EE-8D5AD010069E}" srcOrd="1" destOrd="0" parTransId="{F5F41CFE-91A2-4094-8FC5-6147773951E6}" sibTransId="{1A6F2FA6-5D45-49B3-98F8-57388AE22AE5}"/>
    <dgm:cxn modelId="{74AE44AB-F060-4274-A2D7-B6BF4748B2C1}" type="presOf" srcId="{31AFE631-803A-4203-9065-D209F690D5B0}" destId="{280EBEEE-F005-456B-8F16-20C1F742DB2F}" srcOrd="0" destOrd="0" presId="urn:microsoft.com/office/officeart/2018/5/layout/IconCircleLabelList"/>
    <dgm:cxn modelId="{8FBEA4B8-3ED6-4458-B0BE-13875D30E10F}" type="presOf" srcId="{2CCFA1C8-237C-4B0C-9E7E-5009EBEF6540}" destId="{A0B1957A-B177-4FF5-9141-F76195B05831}" srcOrd="0" destOrd="0" presId="urn:microsoft.com/office/officeart/2018/5/layout/IconCircleLabelList"/>
    <dgm:cxn modelId="{E2C791D5-A192-4CDA-B598-194D648A92F5}" srcId="{C282AEB7-D5AB-4D7C-8001-61D0A393544D}" destId="{33C22BBE-51AD-4577-B710-14108112B3F1}" srcOrd="3" destOrd="0" parTransId="{A8D8F438-DD86-44EF-A45F-A8C79ABA7EEC}" sibTransId="{14951BAE-186E-46D3-9C55-A516E49A3C03}"/>
    <dgm:cxn modelId="{588F45ED-C5B7-4A9E-B8A7-7CFA355E58AD}" srcId="{C282AEB7-D5AB-4D7C-8001-61D0A393544D}" destId="{2CCFA1C8-237C-4B0C-9E7E-5009EBEF6540}" srcOrd="2" destOrd="0" parTransId="{6B6BB4D7-7E5B-4E48-BDBC-95E6F31057C3}" sibTransId="{4F467A44-F8E8-413E-B899-C61E8DF30118}"/>
    <dgm:cxn modelId="{20D86B7A-37A6-473E-8B6C-F81861A91AF1}" type="presParOf" srcId="{05D6C663-1076-4E31-8CF2-813D959E73E3}" destId="{7421B9CE-72A0-4C02-AB51-24E24961B3BE}" srcOrd="0" destOrd="0" presId="urn:microsoft.com/office/officeart/2018/5/layout/IconCircleLabelList"/>
    <dgm:cxn modelId="{416FD977-4C35-4B24-9265-D66044DB53E7}" type="presParOf" srcId="{7421B9CE-72A0-4C02-AB51-24E24961B3BE}" destId="{18EECB47-911C-4BF4-9CC9-CF4E1CE06D67}" srcOrd="0" destOrd="0" presId="urn:microsoft.com/office/officeart/2018/5/layout/IconCircleLabelList"/>
    <dgm:cxn modelId="{4A0AEB3C-A429-4B55-897B-D8AA9E7A9BDE}" type="presParOf" srcId="{7421B9CE-72A0-4C02-AB51-24E24961B3BE}" destId="{A6D5FE4C-DB7F-439A-96F9-C788EA91745C}" srcOrd="1" destOrd="0" presId="urn:microsoft.com/office/officeart/2018/5/layout/IconCircleLabelList"/>
    <dgm:cxn modelId="{F18C1735-711E-4ED5-8163-448C928B9614}" type="presParOf" srcId="{7421B9CE-72A0-4C02-AB51-24E24961B3BE}" destId="{0E6E70FD-1F2D-487D-B6AF-A618E03F0AD8}" srcOrd="2" destOrd="0" presId="urn:microsoft.com/office/officeart/2018/5/layout/IconCircleLabelList"/>
    <dgm:cxn modelId="{567CFE37-1C2C-4A8D-B676-94663A49EFC8}" type="presParOf" srcId="{7421B9CE-72A0-4C02-AB51-24E24961B3BE}" destId="{280EBEEE-F005-456B-8F16-20C1F742DB2F}" srcOrd="3" destOrd="0" presId="urn:microsoft.com/office/officeart/2018/5/layout/IconCircleLabelList"/>
    <dgm:cxn modelId="{5C7AAE9E-88B2-428D-8D6E-BBC418393551}" type="presParOf" srcId="{05D6C663-1076-4E31-8CF2-813D959E73E3}" destId="{1BB84019-9F87-41CD-9ADB-E30E62B58519}" srcOrd="1" destOrd="0" presId="urn:microsoft.com/office/officeart/2018/5/layout/IconCircleLabelList"/>
    <dgm:cxn modelId="{F225AA42-118A-4133-A6F9-31AE2FDB68F7}" type="presParOf" srcId="{05D6C663-1076-4E31-8CF2-813D959E73E3}" destId="{DDEC720D-63B4-45E9-B7FA-D98829D58FE0}" srcOrd="2" destOrd="0" presId="urn:microsoft.com/office/officeart/2018/5/layout/IconCircleLabelList"/>
    <dgm:cxn modelId="{B75CCE18-52F6-453A-87B2-9290B2798844}" type="presParOf" srcId="{DDEC720D-63B4-45E9-B7FA-D98829D58FE0}" destId="{D43A1B2F-B627-4C56-B00A-3BA31A23743E}" srcOrd="0" destOrd="0" presId="urn:microsoft.com/office/officeart/2018/5/layout/IconCircleLabelList"/>
    <dgm:cxn modelId="{746CE8E0-1B9A-4FFF-BCF6-5B0688AA1576}" type="presParOf" srcId="{DDEC720D-63B4-45E9-B7FA-D98829D58FE0}" destId="{53CA9AC6-C704-4827-BED5-5FBBCE6537EB}" srcOrd="1" destOrd="0" presId="urn:microsoft.com/office/officeart/2018/5/layout/IconCircleLabelList"/>
    <dgm:cxn modelId="{22793B2E-4C3B-48F6-AACE-6F926AF64DE6}" type="presParOf" srcId="{DDEC720D-63B4-45E9-B7FA-D98829D58FE0}" destId="{40B1FA30-4A8E-487C-A9D8-B884CDB524A8}" srcOrd="2" destOrd="0" presId="urn:microsoft.com/office/officeart/2018/5/layout/IconCircleLabelList"/>
    <dgm:cxn modelId="{DCEF5A27-E4B8-4070-9757-08CAF7CCD896}" type="presParOf" srcId="{DDEC720D-63B4-45E9-B7FA-D98829D58FE0}" destId="{B7C756EB-768F-4A57-93AD-C1FC74A2462D}" srcOrd="3" destOrd="0" presId="urn:microsoft.com/office/officeart/2018/5/layout/IconCircleLabelList"/>
    <dgm:cxn modelId="{C0434BB1-2022-47E1-96AF-744FB122890E}" type="presParOf" srcId="{05D6C663-1076-4E31-8CF2-813D959E73E3}" destId="{21D5CA58-EA21-4377-81C5-2B648C5C236D}" srcOrd="3" destOrd="0" presId="urn:microsoft.com/office/officeart/2018/5/layout/IconCircleLabelList"/>
    <dgm:cxn modelId="{9463A1FE-4D97-4C84-92E3-30A03509E5B9}" type="presParOf" srcId="{05D6C663-1076-4E31-8CF2-813D959E73E3}" destId="{8A89AD7A-22D8-408B-9F20-1067845F7643}" srcOrd="4" destOrd="0" presId="urn:microsoft.com/office/officeart/2018/5/layout/IconCircleLabelList"/>
    <dgm:cxn modelId="{35C55E5C-30BD-444A-86B5-85E7896E1836}" type="presParOf" srcId="{8A89AD7A-22D8-408B-9F20-1067845F7643}" destId="{7BA2A3C7-43AA-4E9D-A1B2-C9BEC1ED6CBF}" srcOrd="0" destOrd="0" presId="urn:microsoft.com/office/officeart/2018/5/layout/IconCircleLabelList"/>
    <dgm:cxn modelId="{BF63A7C9-C33A-4FE3-8472-CEB7E01A7A95}" type="presParOf" srcId="{8A89AD7A-22D8-408B-9F20-1067845F7643}" destId="{DD212068-EB10-4C79-9B67-31E55191D702}" srcOrd="1" destOrd="0" presId="urn:microsoft.com/office/officeart/2018/5/layout/IconCircleLabelList"/>
    <dgm:cxn modelId="{50E7FC3B-DA2C-4D18-9188-97A6E0B7CE46}" type="presParOf" srcId="{8A89AD7A-22D8-408B-9F20-1067845F7643}" destId="{259B1174-682B-4409-AA63-5563B3957418}" srcOrd="2" destOrd="0" presId="urn:microsoft.com/office/officeart/2018/5/layout/IconCircleLabelList"/>
    <dgm:cxn modelId="{EFC057C4-A616-4479-A168-1B41907CF5B3}" type="presParOf" srcId="{8A89AD7A-22D8-408B-9F20-1067845F7643}" destId="{A0B1957A-B177-4FF5-9141-F76195B05831}" srcOrd="3" destOrd="0" presId="urn:microsoft.com/office/officeart/2018/5/layout/IconCircleLabelList"/>
    <dgm:cxn modelId="{ED8FB4E8-440B-4075-B34E-D716492AFC28}" type="presParOf" srcId="{05D6C663-1076-4E31-8CF2-813D959E73E3}" destId="{7C7B1BA2-0680-4B2C-A3E0-0222DF329533}" srcOrd="5" destOrd="0" presId="urn:microsoft.com/office/officeart/2018/5/layout/IconCircleLabelList"/>
    <dgm:cxn modelId="{B2F8AB6E-FABA-4FA4-9316-55C9FC187A8F}" type="presParOf" srcId="{05D6C663-1076-4E31-8CF2-813D959E73E3}" destId="{0077DFD9-B429-4AC6-80FA-3AA1F29F75B4}" srcOrd="6" destOrd="0" presId="urn:microsoft.com/office/officeart/2018/5/layout/IconCircleLabelList"/>
    <dgm:cxn modelId="{CB005C70-CF0A-4353-986D-003EA5AA441F}" type="presParOf" srcId="{0077DFD9-B429-4AC6-80FA-3AA1F29F75B4}" destId="{A0AA7E0A-1F12-4828-8E2D-7FC22FCC0149}" srcOrd="0" destOrd="0" presId="urn:microsoft.com/office/officeart/2018/5/layout/IconCircleLabelList"/>
    <dgm:cxn modelId="{7310FFD4-5283-470F-BA9F-75724428ADCB}" type="presParOf" srcId="{0077DFD9-B429-4AC6-80FA-3AA1F29F75B4}" destId="{C426D559-D90B-4E53-AA3D-FB4BDA7300E8}" srcOrd="1" destOrd="0" presId="urn:microsoft.com/office/officeart/2018/5/layout/IconCircleLabelList"/>
    <dgm:cxn modelId="{54E96EC9-C144-484C-AD52-F01EFBFF2DB7}" type="presParOf" srcId="{0077DFD9-B429-4AC6-80FA-3AA1F29F75B4}" destId="{CE5F4974-B625-4409-85AE-16F1295EAD43}" srcOrd="2" destOrd="0" presId="urn:microsoft.com/office/officeart/2018/5/layout/IconCircleLabelList"/>
    <dgm:cxn modelId="{F7C64306-E4CF-4A17-B2DA-58BFD4EC5B83}" type="presParOf" srcId="{0077DFD9-B429-4AC6-80FA-3AA1F29F75B4}" destId="{25A099E5-72BA-4407-ABA3-C76C644711D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6747A8-6B66-4E3B-BA93-16E1770A0DB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0B97A0E-B4C2-403B-9C66-21F871ACDEAE}">
      <dgm:prSet custT="1"/>
      <dgm:spPr/>
      <dgm:t>
        <a:bodyPr/>
        <a:lstStyle/>
        <a:p>
          <a:r>
            <a:rPr lang="zh-Hans" sz="1800" b="0" i="0" u="none" strike="noStrike">
              <a:latin typeface="Simsun"/>
              <a:ea typeface="Simsun"/>
            </a:rPr>
            <a:t>CAREC地区的气候变化：背景</a:t>
          </a:r>
          <a:endParaRPr lang="en-US" sz="1800" dirty="0"/>
        </a:p>
      </dgm:t>
    </dgm:pt>
    <dgm:pt modelId="{32F92581-31D8-4D9C-B2E5-FA48DADF06CC}" type="parTrans" cxnId="{30D196E1-FF81-473C-B333-A1EEF216C5AC}">
      <dgm:prSet/>
      <dgm:spPr/>
      <dgm:t>
        <a:bodyPr/>
        <a:lstStyle/>
        <a:p>
          <a:endParaRPr lang="en-US" sz="2400"/>
        </a:p>
      </dgm:t>
    </dgm:pt>
    <dgm:pt modelId="{908E22BF-4BE7-46E0-A153-468013AA7B1C}" type="sibTrans" cxnId="{30D196E1-FF81-473C-B333-A1EEF216C5AC}">
      <dgm:prSet custT="1"/>
      <dgm:spPr/>
      <dgm:t>
        <a:bodyPr/>
        <a:lstStyle/>
        <a:p>
          <a:endParaRPr lang="en-US" sz="2800"/>
        </a:p>
      </dgm:t>
    </dgm:pt>
    <dgm:pt modelId="{D09ED8FA-AEA6-0C45-9E01-4007E452C74B}">
      <dgm:prSet/>
      <dgm:spPr/>
      <dgm:t>
        <a:bodyPr/>
        <a:lstStyle/>
        <a:p>
          <a:r>
            <a:rPr lang="zh-Hans" b="0" i="0" u="none" strike="noStrike">
              <a:highlight>
                <a:srgbClr val="000000">
                  <a:alpha val="0"/>
                </a:srgbClr>
              </a:highlight>
              <a:latin typeface="Simsun"/>
              <a:ea typeface="Simsun"/>
            </a:rPr>
            <a:t>CAREC气候行动的愿景、目标和原则</a:t>
          </a:r>
          <a:endParaRPr lang="zh-Hans" b="0" i="0" u="none" strike="noStrike" dirty="0">
            <a:highlight>
              <a:srgbClr val="000000">
                <a:alpha val="0"/>
              </a:srgbClr>
            </a:highlight>
            <a:latin typeface="Simsun"/>
            <a:ea typeface="Simsun"/>
          </a:endParaRPr>
        </a:p>
      </dgm:t>
    </dgm:pt>
    <dgm:pt modelId="{4EC1EC20-4D68-8A45-8CB9-EE935B799C75}" type="parTrans" cxnId="{8B49EA51-5BC1-934F-8D40-65B2A8A13289}">
      <dgm:prSet/>
      <dgm:spPr/>
      <dgm:t>
        <a:bodyPr/>
        <a:lstStyle/>
        <a:p>
          <a:endParaRPr lang="zh-CN" altLang="en-US"/>
        </a:p>
      </dgm:t>
    </dgm:pt>
    <dgm:pt modelId="{BA391130-320C-6547-8AD1-EB1423B51DD2}" type="sibTrans" cxnId="{8B49EA51-5BC1-934F-8D40-65B2A8A13289}">
      <dgm:prSet/>
      <dgm:spPr/>
      <dgm:t>
        <a:bodyPr/>
        <a:lstStyle/>
        <a:p>
          <a:endParaRPr lang="zh-CN" altLang="en-US"/>
        </a:p>
      </dgm:t>
    </dgm:pt>
    <dgm:pt modelId="{81CCAD62-2C40-3948-B2B3-953F158497CF}">
      <dgm:prSet/>
      <dgm:spPr/>
      <dgm:t>
        <a:bodyPr/>
        <a:lstStyle/>
        <a:p>
          <a:r>
            <a:rPr lang="zh-Hans" b="0" i="0" u="none" strike="noStrike">
              <a:highlight>
                <a:srgbClr val="000000">
                  <a:alpha val="0"/>
                </a:srgbClr>
              </a:highlight>
              <a:latin typeface="Simsun"/>
              <a:ea typeface="Simsun"/>
            </a:rPr>
            <a:t>CAREC地区七大核心领域的联合气候行动</a:t>
          </a:r>
          <a:endParaRPr lang="zh-Hans" b="0" i="0" u="none" strike="noStrike" dirty="0">
            <a:highlight>
              <a:srgbClr val="000000">
                <a:alpha val="0"/>
              </a:srgbClr>
            </a:highlight>
            <a:latin typeface="Simsun"/>
            <a:ea typeface="Simsun"/>
          </a:endParaRPr>
        </a:p>
      </dgm:t>
    </dgm:pt>
    <dgm:pt modelId="{2B87D710-2C36-8345-A25C-2D8E2276FB65}" type="parTrans" cxnId="{164558EA-D58B-E048-94D2-8621E027593B}">
      <dgm:prSet/>
      <dgm:spPr/>
      <dgm:t>
        <a:bodyPr/>
        <a:lstStyle/>
        <a:p>
          <a:endParaRPr lang="zh-CN" altLang="en-US"/>
        </a:p>
      </dgm:t>
    </dgm:pt>
    <dgm:pt modelId="{AEB9CC1C-A9F1-2447-9C2D-8C4C1FBF06F0}" type="sibTrans" cxnId="{164558EA-D58B-E048-94D2-8621E027593B}">
      <dgm:prSet/>
      <dgm:spPr/>
      <dgm:t>
        <a:bodyPr/>
        <a:lstStyle/>
        <a:p>
          <a:endParaRPr lang="zh-CN" altLang="en-US"/>
        </a:p>
      </dgm:t>
    </dgm:pt>
    <dgm:pt modelId="{CCB07706-662C-4D4B-8E2B-39A9A2F23906}">
      <dgm:prSet/>
      <dgm:spPr/>
      <dgm:t>
        <a:bodyPr/>
        <a:lstStyle/>
        <a:p>
          <a:r>
            <a:rPr lang="zh-Hans" b="0" i="0" u="none" strike="noStrike">
              <a:highlight>
                <a:srgbClr val="000000">
                  <a:alpha val="0"/>
                </a:srgbClr>
              </a:highlight>
              <a:latin typeface="Simsun"/>
              <a:ea typeface="Simsun"/>
            </a:rPr>
            <a:t>针对跨领域及潜在问题的联合气候行动</a:t>
          </a:r>
          <a:endParaRPr lang="zh-Hans" b="0" i="0" u="none" strike="noStrike" dirty="0">
            <a:highlight>
              <a:srgbClr val="000000">
                <a:alpha val="0"/>
              </a:srgbClr>
            </a:highlight>
            <a:latin typeface="Simsun"/>
            <a:ea typeface="Simsun"/>
          </a:endParaRPr>
        </a:p>
      </dgm:t>
    </dgm:pt>
    <dgm:pt modelId="{407CA4D9-F69B-A945-852C-673354FF3095}" type="parTrans" cxnId="{4D92C62F-5240-4343-A8BF-C3AA899EF922}">
      <dgm:prSet/>
      <dgm:spPr/>
      <dgm:t>
        <a:bodyPr/>
        <a:lstStyle/>
        <a:p>
          <a:endParaRPr lang="zh-CN" altLang="en-US"/>
        </a:p>
      </dgm:t>
    </dgm:pt>
    <dgm:pt modelId="{9431D0E4-5CE5-684F-8244-154FB244AAC0}" type="sibTrans" cxnId="{4D92C62F-5240-4343-A8BF-C3AA899EF922}">
      <dgm:prSet/>
      <dgm:spPr/>
      <dgm:t>
        <a:bodyPr/>
        <a:lstStyle/>
        <a:p>
          <a:endParaRPr lang="zh-CN" altLang="en-US"/>
        </a:p>
      </dgm:t>
    </dgm:pt>
    <dgm:pt modelId="{C58B46ED-07B3-334E-8D4B-90EA8457A50A}">
      <dgm:prSet/>
      <dgm:spPr/>
      <dgm:t>
        <a:bodyPr/>
        <a:lstStyle/>
        <a:p>
          <a:r>
            <a:rPr lang="zh-Hans" b="0" i="0" u="none" strike="noStrike">
              <a:highlight>
                <a:srgbClr val="000000">
                  <a:alpha val="0"/>
                </a:srgbClr>
              </a:highlight>
              <a:latin typeface="Simsun"/>
              <a:ea typeface="Simsun"/>
            </a:rPr>
            <a:t>CAREC机制如何解决气候变化问题</a:t>
          </a:r>
          <a:endParaRPr lang="zh-Hans" b="0" i="0" u="none" strike="noStrike" dirty="0">
            <a:highlight>
              <a:srgbClr val="000000">
                <a:alpha val="0"/>
              </a:srgbClr>
            </a:highlight>
            <a:latin typeface="Simsun"/>
            <a:ea typeface="Simsun"/>
          </a:endParaRPr>
        </a:p>
      </dgm:t>
    </dgm:pt>
    <dgm:pt modelId="{F9D3400C-E0B9-CD4E-A782-DB6B27DACB4D}" type="parTrans" cxnId="{8BEEF114-513E-F74D-BB1B-49816E75DB9D}">
      <dgm:prSet/>
      <dgm:spPr/>
      <dgm:t>
        <a:bodyPr/>
        <a:lstStyle/>
        <a:p>
          <a:endParaRPr lang="zh-CN" altLang="en-US"/>
        </a:p>
      </dgm:t>
    </dgm:pt>
    <dgm:pt modelId="{5E6AFA61-15AC-9646-92A7-C954C718ACD6}" type="sibTrans" cxnId="{8BEEF114-513E-F74D-BB1B-49816E75DB9D}">
      <dgm:prSet/>
      <dgm:spPr/>
      <dgm:t>
        <a:bodyPr/>
        <a:lstStyle/>
        <a:p>
          <a:endParaRPr lang="zh-CN" altLang="en-US"/>
        </a:p>
      </dgm:t>
    </dgm:pt>
    <dgm:pt modelId="{9F1F775C-C04A-4122-805F-2EE92EE58531}" type="pres">
      <dgm:prSet presAssocID="{A26747A8-6B66-4E3B-BA93-16E1770A0DB5}" presName="outerComposite" presStyleCnt="0">
        <dgm:presLayoutVars>
          <dgm:chMax val="5"/>
          <dgm:dir/>
          <dgm:resizeHandles val="exact"/>
        </dgm:presLayoutVars>
      </dgm:prSet>
      <dgm:spPr/>
    </dgm:pt>
    <dgm:pt modelId="{7D8F72EF-83D1-47A5-8DEA-8F27A6E4E741}" type="pres">
      <dgm:prSet presAssocID="{A26747A8-6B66-4E3B-BA93-16E1770A0DB5}" presName="dummyMaxCanvas" presStyleCnt="0">
        <dgm:presLayoutVars/>
      </dgm:prSet>
      <dgm:spPr/>
    </dgm:pt>
    <dgm:pt modelId="{B27F69BC-9F93-421A-AE71-6158C5A0194C}" type="pres">
      <dgm:prSet presAssocID="{A26747A8-6B66-4E3B-BA93-16E1770A0DB5}" presName="FiveNodes_1" presStyleLbl="node1" presStyleIdx="0" presStyleCnt="5">
        <dgm:presLayoutVars>
          <dgm:bulletEnabled val="1"/>
        </dgm:presLayoutVars>
      </dgm:prSet>
      <dgm:spPr/>
    </dgm:pt>
    <dgm:pt modelId="{B65C0E0F-642B-4950-8321-1E1A244D25BE}" type="pres">
      <dgm:prSet presAssocID="{A26747A8-6B66-4E3B-BA93-16E1770A0DB5}" presName="FiveNodes_2" presStyleLbl="node1" presStyleIdx="1" presStyleCnt="5">
        <dgm:presLayoutVars>
          <dgm:bulletEnabled val="1"/>
        </dgm:presLayoutVars>
      </dgm:prSet>
      <dgm:spPr/>
    </dgm:pt>
    <dgm:pt modelId="{69ED3811-8F1B-4BBE-9AC8-AC21514BB55E}" type="pres">
      <dgm:prSet presAssocID="{A26747A8-6B66-4E3B-BA93-16E1770A0DB5}" presName="FiveNodes_3" presStyleLbl="node1" presStyleIdx="2" presStyleCnt="5">
        <dgm:presLayoutVars>
          <dgm:bulletEnabled val="1"/>
        </dgm:presLayoutVars>
      </dgm:prSet>
      <dgm:spPr/>
    </dgm:pt>
    <dgm:pt modelId="{D7C440AA-B1CC-499E-B180-64A81554C794}" type="pres">
      <dgm:prSet presAssocID="{A26747A8-6B66-4E3B-BA93-16E1770A0DB5}" presName="FiveNodes_4" presStyleLbl="node1" presStyleIdx="3" presStyleCnt="5">
        <dgm:presLayoutVars>
          <dgm:bulletEnabled val="1"/>
        </dgm:presLayoutVars>
      </dgm:prSet>
      <dgm:spPr/>
    </dgm:pt>
    <dgm:pt modelId="{A6832F50-083E-481B-81E5-B108923A819E}" type="pres">
      <dgm:prSet presAssocID="{A26747A8-6B66-4E3B-BA93-16E1770A0DB5}" presName="FiveNodes_5" presStyleLbl="node1" presStyleIdx="4" presStyleCnt="5">
        <dgm:presLayoutVars>
          <dgm:bulletEnabled val="1"/>
        </dgm:presLayoutVars>
      </dgm:prSet>
      <dgm:spPr/>
    </dgm:pt>
    <dgm:pt modelId="{554CB230-2F7E-4EF1-955D-D8562B19AC66}" type="pres">
      <dgm:prSet presAssocID="{A26747A8-6B66-4E3B-BA93-16E1770A0DB5}" presName="FiveConn_1-2" presStyleLbl="fgAccFollowNode1" presStyleIdx="0" presStyleCnt="4">
        <dgm:presLayoutVars>
          <dgm:bulletEnabled val="1"/>
        </dgm:presLayoutVars>
      </dgm:prSet>
      <dgm:spPr/>
    </dgm:pt>
    <dgm:pt modelId="{D8921C60-CA31-429B-8846-CF3348E092F7}" type="pres">
      <dgm:prSet presAssocID="{A26747A8-6B66-4E3B-BA93-16E1770A0DB5}" presName="FiveConn_2-3" presStyleLbl="fgAccFollowNode1" presStyleIdx="1" presStyleCnt="4">
        <dgm:presLayoutVars>
          <dgm:bulletEnabled val="1"/>
        </dgm:presLayoutVars>
      </dgm:prSet>
      <dgm:spPr/>
    </dgm:pt>
    <dgm:pt modelId="{38758437-3CB6-4DF9-B7AC-8015DCEA63C2}" type="pres">
      <dgm:prSet presAssocID="{A26747A8-6B66-4E3B-BA93-16E1770A0DB5}" presName="FiveConn_3-4" presStyleLbl="fgAccFollowNode1" presStyleIdx="2" presStyleCnt="4">
        <dgm:presLayoutVars>
          <dgm:bulletEnabled val="1"/>
        </dgm:presLayoutVars>
      </dgm:prSet>
      <dgm:spPr/>
    </dgm:pt>
    <dgm:pt modelId="{2FAB2E4D-5B95-43B2-8430-60F30055E2A2}" type="pres">
      <dgm:prSet presAssocID="{A26747A8-6B66-4E3B-BA93-16E1770A0DB5}" presName="FiveConn_4-5" presStyleLbl="fgAccFollowNode1" presStyleIdx="3" presStyleCnt="4">
        <dgm:presLayoutVars>
          <dgm:bulletEnabled val="1"/>
        </dgm:presLayoutVars>
      </dgm:prSet>
      <dgm:spPr/>
    </dgm:pt>
    <dgm:pt modelId="{8A79D274-0A76-49EA-99B0-30F82C9661A8}" type="pres">
      <dgm:prSet presAssocID="{A26747A8-6B66-4E3B-BA93-16E1770A0DB5}" presName="FiveNodes_1_text" presStyleLbl="node1" presStyleIdx="4" presStyleCnt="5">
        <dgm:presLayoutVars>
          <dgm:bulletEnabled val="1"/>
        </dgm:presLayoutVars>
      </dgm:prSet>
      <dgm:spPr/>
    </dgm:pt>
    <dgm:pt modelId="{D4967FEE-3D43-4A08-91EE-9B5F26061881}" type="pres">
      <dgm:prSet presAssocID="{A26747A8-6B66-4E3B-BA93-16E1770A0DB5}" presName="FiveNodes_2_text" presStyleLbl="node1" presStyleIdx="4" presStyleCnt="5">
        <dgm:presLayoutVars>
          <dgm:bulletEnabled val="1"/>
        </dgm:presLayoutVars>
      </dgm:prSet>
      <dgm:spPr/>
    </dgm:pt>
    <dgm:pt modelId="{B5A9DCE9-4B00-45A1-A7B1-BF125761270C}" type="pres">
      <dgm:prSet presAssocID="{A26747A8-6B66-4E3B-BA93-16E1770A0DB5}" presName="FiveNodes_3_text" presStyleLbl="node1" presStyleIdx="4" presStyleCnt="5">
        <dgm:presLayoutVars>
          <dgm:bulletEnabled val="1"/>
        </dgm:presLayoutVars>
      </dgm:prSet>
      <dgm:spPr/>
    </dgm:pt>
    <dgm:pt modelId="{5E980521-277F-4817-B4A3-7434A19FF49D}" type="pres">
      <dgm:prSet presAssocID="{A26747A8-6B66-4E3B-BA93-16E1770A0DB5}" presName="FiveNodes_4_text" presStyleLbl="node1" presStyleIdx="4" presStyleCnt="5">
        <dgm:presLayoutVars>
          <dgm:bulletEnabled val="1"/>
        </dgm:presLayoutVars>
      </dgm:prSet>
      <dgm:spPr/>
    </dgm:pt>
    <dgm:pt modelId="{C1B37277-BB58-4FC7-B2AD-7894C3D17DF0}" type="pres">
      <dgm:prSet presAssocID="{A26747A8-6B66-4E3B-BA93-16E1770A0DB5}" presName="FiveNodes_5_text" presStyleLbl="node1" presStyleIdx="4" presStyleCnt="5">
        <dgm:presLayoutVars>
          <dgm:bulletEnabled val="1"/>
        </dgm:presLayoutVars>
      </dgm:prSet>
      <dgm:spPr/>
    </dgm:pt>
  </dgm:ptLst>
  <dgm:cxnLst>
    <dgm:cxn modelId="{8BEEF114-513E-F74D-BB1B-49816E75DB9D}" srcId="{A26747A8-6B66-4E3B-BA93-16E1770A0DB5}" destId="{C58B46ED-07B3-334E-8D4B-90EA8457A50A}" srcOrd="4" destOrd="0" parTransId="{F9D3400C-E0B9-CD4E-A782-DB6B27DACB4D}" sibTransId="{5E6AFA61-15AC-9646-92A7-C954C718ACD6}"/>
    <dgm:cxn modelId="{BE203A1E-CAE2-D444-BA4D-ED484D4927FE}" type="presOf" srcId="{81CCAD62-2C40-3948-B2B3-953F158497CF}" destId="{69ED3811-8F1B-4BBE-9AC8-AC21514BB55E}" srcOrd="0" destOrd="0" presId="urn:microsoft.com/office/officeart/2005/8/layout/vProcess5"/>
    <dgm:cxn modelId="{26BF5C2F-399A-44B5-944F-18293731E9CD}" type="presOf" srcId="{A0B97A0E-B4C2-403B-9C66-21F871ACDEAE}" destId="{B27F69BC-9F93-421A-AE71-6158C5A0194C}" srcOrd="0" destOrd="0" presId="urn:microsoft.com/office/officeart/2005/8/layout/vProcess5"/>
    <dgm:cxn modelId="{4D92C62F-5240-4343-A8BF-C3AA899EF922}" srcId="{A26747A8-6B66-4E3B-BA93-16E1770A0DB5}" destId="{CCB07706-662C-4D4B-8E2B-39A9A2F23906}" srcOrd="3" destOrd="0" parTransId="{407CA4D9-F69B-A945-852C-673354FF3095}" sibTransId="{9431D0E4-5CE5-684F-8244-154FB244AAC0}"/>
    <dgm:cxn modelId="{442C6230-0AE5-8B4B-84AD-65A05A3E93DA}" type="presOf" srcId="{C58B46ED-07B3-334E-8D4B-90EA8457A50A}" destId="{A6832F50-083E-481B-81E5-B108923A819E}" srcOrd="0" destOrd="0" presId="urn:microsoft.com/office/officeart/2005/8/layout/vProcess5"/>
    <dgm:cxn modelId="{E483CF37-9479-224D-AC67-F56725D95B9E}" type="presOf" srcId="{CCB07706-662C-4D4B-8E2B-39A9A2F23906}" destId="{5E980521-277F-4817-B4A3-7434A19FF49D}" srcOrd="1" destOrd="0" presId="urn:microsoft.com/office/officeart/2005/8/layout/vProcess5"/>
    <dgm:cxn modelId="{985FDE3D-C4BF-43C4-9508-6F8F378B3DA3}" type="presOf" srcId="{908E22BF-4BE7-46E0-A153-468013AA7B1C}" destId="{554CB230-2F7E-4EF1-955D-D8562B19AC66}" srcOrd="0" destOrd="0" presId="urn:microsoft.com/office/officeart/2005/8/layout/vProcess5"/>
    <dgm:cxn modelId="{5A943540-E8B2-0F42-8033-C712E240F647}" type="presOf" srcId="{D09ED8FA-AEA6-0C45-9E01-4007E452C74B}" destId="{D4967FEE-3D43-4A08-91EE-9B5F26061881}" srcOrd="1" destOrd="0" presId="urn:microsoft.com/office/officeart/2005/8/layout/vProcess5"/>
    <dgm:cxn modelId="{6D164444-B454-4DBD-A2D5-A69E9B074AC2}" type="presOf" srcId="{A26747A8-6B66-4E3B-BA93-16E1770A0DB5}" destId="{9F1F775C-C04A-4122-805F-2EE92EE58531}" srcOrd="0" destOrd="0" presId="urn:microsoft.com/office/officeart/2005/8/layout/vProcess5"/>
    <dgm:cxn modelId="{8B49EA51-5BC1-934F-8D40-65B2A8A13289}" srcId="{A26747A8-6B66-4E3B-BA93-16E1770A0DB5}" destId="{D09ED8FA-AEA6-0C45-9E01-4007E452C74B}" srcOrd="1" destOrd="0" parTransId="{4EC1EC20-4D68-8A45-8CB9-EE935B799C75}" sibTransId="{BA391130-320C-6547-8AD1-EB1423B51DD2}"/>
    <dgm:cxn modelId="{A34A9954-8B58-D849-BA66-11D6D803F248}" type="presOf" srcId="{CCB07706-662C-4D4B-8E2B-39A9A2F23906}" destId="{D7C440AA-B1CC-499E-B180-64A81554C794}" srcOrd="0" destOrd="0" presId="urn:microsoft.com/office/officeart/2005/8/layout/vProcess5"/>
    <dgm:cxn modelId="{A493105C-FCA7-7F4D-A5F7-2ED52C9FAA67}" type="presOf" srcId="{C58B46ED-07B3-334E-8D4B-90EA8457A50A}" destId="{C1B37277-BB58-4FC7-B2AD-7894C3D17DF0}" srcOrd="1" destOrd="0" presId="urn:microsoft.com/office/officeart/2005/8/layout/vProcess5"/>
    <dgm:cxn modelId="{27B8326A-CFBA-514A-ABA6-7929E124A2EC}" type="presOf" srcId="{BA391130-320C-6547-8AD1-EB1423B51DD2}" destId="{D8921C60-CA31-429B-8846-CF3348E092F7}" srcOrd="0" destOrd="0" presId="urn:microsoft.com/office/officeart/2005/8/layout/vProcess5"/>
    <dgm:cxn modelId="{0CECA76F-3759-1144-8E83-4DC0ABD8BC63}" type="presOf" srcId="{81CCAD62-2C40-3948-B2B3-953F158497CF}" destId="{B5A9DCE9-4B00-45A1-A7B1-BF125761270C}" srcOrd="1" destOrd="0" presId="urn:microsoft.com/office/officeart/2005/8/layout/vProcess5"/>
    <dgm:cxn modelId="{3007078A-8B53-1641-8D9E-4DDC1E56737A}" type="presOf" srcId="{9431D0E4-5CE5-684F-8244-154FB244AAC0}" destId="{2FAB2E4D-5B95-43B2-8430-60F30055E2A2}" srcOrd="0" destOrd="0" presId="urn:microsoft.com/office/officeart/2005/8/layout/vProcess5"/>
    <dgm:cxn modelId="{8A8DDEA0-2485-E549-8C80-5B23F2C612FB}" type="presOf" srcId="{AEB9CC1C-A9F1-2447-9C2D-8C4C1FBF06F0}" destId="{38758437-3CB6-4DF9-B7AC-8015DCEA63C2}" srcOrd="0" destOrd="0" presId="urn:microsoft.com/office/officeart/2005/8/layout/vProcess5"/>
    <dgm:cxn modelId="{30D196E1-FF81-473C-B333-A1EEF216C5AC}" srcId="{A26747A8-6B66-4E3B-BA93-16E1770A0DB5}" destId="{A0B97A0E-B4C2-403B-9C66-21F871ACDEAE}" srcOrd="0" destOrd="0" parTransId="{32F92581-31D8-4D9C-B2E5-FA48DADF06CC}" sibTransId="{908E22BF-4BE7-46E0-A153-468013AA7B1C}"/>
    <dgm:cxn modelId="{164558EA-D58B-E048-94D2-8621E027593B}" srcId="{A26747A8-6B66-4E3B-BA93-16E1770A0DB5}" destId="{81CCAD62-2C40-3948-B2B3-953F158497CF}" srcOrd="2" destOrd="0" parTransId="{2B87D710-2C36-8345-A25C-2D8E2276FB65}" sibTransId="{AEB9CC1C-A9F1-2447-9C2D-8C4C1FBF06F0}"/>
    <dgm:cxn modelId="{EB94FEF8-FECD-9845-948F-6329554257C2}" type="presOf" srcId="{D09ED8FA-AEA6-0C45-9E01-4007E452C74B}" destId="{B65C0E0F-642B-4950-8321-1E1A244D25BE}" srcOrd="0" destOrd="0" presId="urn:microsoft.com/office/officeart/2005/8/layout/vProcess5"/>
    <dgm:cxn modelId="{2576EFFF-E25B-4B7B-8861-B62949E1EA8F}" type="presOf" srcId="{A0B97A0E-B4C2-403B-9C66-21F871ACDEAE}" destId="{8A79D274-0A76-49EA-99B0-30F82C9661A8}" srcOrd="1" destOrd="0" presId="urn:microsoft.com/office/officeart/2005/8/layout/vProcess5"/>
    <dgm:cxn modelId="{1AB1C161-DDAE-4367-9AFC-9EE189C89AA8}" type="presParOf" srcId="{9F1F775C-C04A-4122-805F-2EE92EE58531}" destId="{7D8F72EF-83D1-47A5-8DEA-8F27A6E4E741}" srcOrd="0" destOrd="0" presId="urn:microsoft.com/office/officeart/2005/8/layout/vProcess5"/>
    <dgm:cxn modelId="{A97E299F-7C0D-44A0-86A5-7F8519EDEAB1}" type="presParOf" srcId="{9F1F775C-C04A-4122-805F-2EE92EE58531}" destId="{B27F69BC-9F93-421A-AE71-6158C5A0194C}" srcOrd="1" destOrd="0" presId="urn:microsoft.com/office/officeart/2005/8/layout/vProcess5"/>
    <dgm:cxn modelId="{2215BDDD-9C19-49F8-A69A-52FC49B8A1FA}" type="presParOf" srcId="{9F1F775C-C04A-4122-805F-2EE92EE58531}" destId="{B65C0E0F-642B-4950-8321-1E1A244D25BE}" srcOrd="2" destOrd="0" presId="urn:microsoft.com/office/officeart/2005/8/layout/vProcess5"/>
    <dgm:cxn modelId="{B540B253-9282-499A-B2F1-ED80DD3878DD}" type="presParOf" srcId="{9F1F775C-C04A-4122-805F-2EE92EE58531}" destId="{69ED3811-8F1B-4BBE-9AC8-AC21514BB55E}" srcOrd="3" destOrd="0" presId="urn:microsoft.com/office/officeart/2005/8/layout/vProcess5"/>
    <dgm:cxn modelId="{9FB87DD4-4E6F-48A6-B757-98D6AF6D4580}" type="presParOf" srcId="{9F1F775C-C04A-4122-805F-2EE92EE58531}" destId="{D7C440AA-B1CC-499E-B180-64A81554C794}" srcOrd="4" destOrd="0" presId="urn:microsoft.com/office/officeart/2005/8/layout/vProcess5"/>
    <dgm:cxn modelId="{C04C8023-4DD2-4091-AA5D-D2C3947A8F94}" type="presParOf" srcId="{9F1F775C-C04A-4122-805F-2EE92EE58531}" destId="{A6832F50-083E-481B-81E5-B108923A819E}" srcOrd="5" destOrd="0" presId="urn:microsoft.com/office/officeart/2005/8/layout/vProcess5"/>
    <dgm:cxn modelId="{4D8CF88B-1B3C-4353-AF8E-56F7E27F6DE1}" type="presParOf" srcId="{9F1F775C-C04A-4122-805F-2EE92EE58531}" destId="{554CB230-2F7E-4EF1-955D-D8562B19AC66}" srcOrd="6" destOrd="0" presId="urn:microsoft.com/office/officeart/2005/8/layout/vProcess5"/>
    <dgm:cxn modelId="{F83D07BF-12D8-48A2-92BF-1E9EA4138EC3}" type="presParOf" srcId="{9F1F775C-C04A-4122-805F-2EE92EE58531}" destId="{D8921C60-CA31-429B-8846-CF3348E092F7}" srcOrd="7" destOrd="0" presId="urn:microsoft.com/office/officeart/2005/8/layout/vProcess5"/>
    <dgm:cxn modelId="{91595D76-735A-4872-8809-0C499E774424}" type="presParOf" srcId="{9F1F775C-C04A-4122-805F-2EE92EE58531}" destId="{38758437-3CB6-4DF9-B7AC-8015DCEA63C2}" srcOrd="8" destOrd="0" presId="urn:microsoft.com/office/officeart/2005/8/layout/vProcess5"/>
    <dgm:cxn modelId="{25B46156-1AFE-4A52-80D7-EF115BAA829B}" type="presParOf" srcId="{9F1F775C-C04A-4122-805F-2EE92EE58531}" destId="{2FAB2E4D-5B95-43B2-8430-60F30055E2A2}" srcOrd="9" destOrd="0" presId="urn:microsoft.com/office/officeart/2005/8/layout/vProcess5"/>
    <dgm:cxn modelId="{CCF4C673-CFE9-4F7A-B5E2-4784E84F9DD0}" type="presParOf" srcId="{9F1F775C-C04A-4122-805F-2EE92EE58531}" destId="{8A79D274-0A76-49EA-99B0-30F82C9661A8}" srcOrd="10" destOrd="0" presId="urn:microsoft.com/office/officeart/2005/8/layout/vProcess5"/>
    <dgm:cxn modelId="{68FB3295-E438-44E4-8B03-64BC35C2788E}" type="presParOf" srcId="{9F1F775C-C04A-4122-805F-2EE92EE58531}" destId="{D4967FEE-3D43-4A08-91EE-9B5F26061881}" srcOrd="11" destOrd="0" presId="urn:microsoft.com/office/officeart/2005/8/layout/vProcess5"/>
    <dgm:cxn modelId="{75177EE7-C664-4B1D-82C2-10140BFC02EA}" type="presParOf" srcId="{9F1F775C-C04A-4122-805F-2EE92EE58531}" destId="{B5A9DCE9-4B00-45A1-A7B1-BF125761270C}" srcOrd="12" destOrd="0" presId="urn:microsoft.com/office/officeart/2005/8/layout/vProcess5"/>
    <dgm:cxn modelId="{A8E2DE0E-351F-48EE-9134-2A1DB75120BB}" type="presParOf" srcId="{9F1F775C-C04A-4122-805F-2EE92EE58531}" destId="{5E980521-277F-4817-B4A3-7434A19FF49D}" srcOrd="13" destOrd="0" presId="urn:microsoft.com/office/officeart/2005/8/layout/vProcess5"/>
    <dgm:cxn modelId="{B8A619E9-5822-4FE1-8E50-12C80D0E6C0F}" type="presParOf" srcId="{9F1F775C-C04A-4122-805F-2EE92EE58531}" destId="{C1B37277-BB58-4FC7-B2AD-7894C3D17DF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0B15BE-AB4A-4BB8-A3DA-B2504545A13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EDD9C4C0-515F-9344-A9CC-38AB2FB52A61}">
      <dgm:prSet/>
      <dgm:spPr/>
      <dgm:t>
        <a:bodyPr/>
        <a:lstStyle/>
        <a:p>
          <a:r>
            <a:rPr lang="zh-Hans" b="0" i="0" u="none" strike="noStrike">
              <a:solidFill>
                <a:srgbClr val="231F20"/>
              </a:solidFill>
              <a:highlight>
                <a:srgbClr val="000000">
                  <a:alpha val="0"/>
                </a:srgbClr>
              </a:highlight>
              <a:latin typeface="Simsun"/>
              <a:ea typeface="Simsun"/>
            </a:rPr>
            <a:t>与国家战略保持</a:t>
          </a:r>
          <a:r>
            <a:rPr lang="zh-Hans" b="1" i="0" u="none" strike="noStrike">
              <a:solidFill>
                <a:srgbClr val="231F20"/>
              </a:solidFill>
              <a:highlight>
                <a:srgbClr val="000000">
                  <a:alpha val="0"/>
                </a:srgbClr>
              </a:highlight>
              <a:latin typeface="Simsun"/>
              <a:ea typeface="Simsun"/>
            </a:rPr>
            <a:t>一致</a:t>
          </a:r>
          <a:r>
            <a:rPr lang="zh-Hans" b="0" i="0" u="none" strike="noStrike">
              <a:solidFill>
                <a:srgbClr val="231F20"/>
              </a:solidFill>
              <a:highlight>
                <a:srgbClr val="000000">
                  <a:alpha val="0"/>
                </a:srgbClr>
              </a:highlight>
              <a:latin typeface="Simsun"/>
              <a:ea typeface="Simsun"/>
            </a:rPr>
            <a:t>，支持全新的国际气候议程，包括《巴黎协定》等气候协定；</a:t>
          </a:r>
          <a:endParaRPr lang="zh-Hans" b="0" i="0" u="none" strike="noStrike" dirty="0">
            <a:solidFill>
              <a:srgbClr val="231F20"/>
            </a:solidFill>
            <a:highlight>
              <a:srgbClr val="000000">
                <a:alpha val="0"/>
              </a:srgbClr>
            </a:highlight>
            <a:latin typeface="Simsun"/>
            <a:ea typeface="Simsun"/>
          </a:endParaRPr>
        </a:p>
      </dgm:t>
    </dgm:pt>
    <dgm:pt modelId="{9CD5CDBD-31F3-7140-888B-06DFA77C9DF2}" type="parTrans" cxnId="{A9125BE9-D27D-C544-A11F-6BB21B0CA0E6}">
      <dgm:prSet/>
      <dgm:spPr/>
      <dgm:t>
        <a:bodyPr/>
        <a:lstStyle/>
        <a:p>
          <a:endParaRPr lang="zh-CN" altLang="en-US"/>
        </a:p>
      </dgm:t>
    </dgm:pt>
    <dgm:pt modelId="{402A4104-CDEF-844C-81A1-F020E8E7CAA8}" type="sibTrans" cxnId="{A9125BE9-D27D-C544-A11F-6BB21B0CA0E6}">
      <dgm:prSet/>
      <dgm:spPr/>
      <dgm:t>
        <a:bodyPr/>
        <a:lstStyle/>
        <a:p>
          <a:endParaRPr lang="zh-CN" altLang="en-US"/>
        </a:p>
      </dgm:t>
    </dgm:pt>
    <dgm:pt modelId="{E2798C3D-C98C-B64D-A7AE-2BD025A0896B}">
      <dgm:prSet/>
      <dgm:spPr/>
      <dgm:t>
        <a:bodyPr/>
        <a:lstStyle/>
        <a:p>
          <a:r>
            <a:rPr lang="zh-Hans" b="1" i="0" u="none" strike="noStrike">
              <a:solidFill>
                <a:srgbClr val="231F20"/>
              </a:solidFill>
              <a:highlight>
                <a:srgbClr val="000000">
                  <a:alpha val="0"/>
                </a:srgbClr>
              </a:highlight>
              <a:latin typeface="Simsun"/>
              <a:ea typeface="Simsun"/>
            </a:rPr>
            <a:t>深化</a:t>
          </a:r>
          <a:r>
            <a:rPr lang="zh-Hans" b="0" i="0" u="none" strike="noStrike">
              <a:solidFill>
                <a:srgbClr val="231F20"/>
              </a:solidFill>
              <a:highlight>
                <a:srgbClr val="000000">
                  <a:alpha val="0"/>
                </a:srgbClr>
              </a:highlight>
              <a:latin typeface="Simsun"/>
              <a:ea typeface="Simsun"/>
            </a:rPr>
            <a:t>气候变化区域合作，并与各成员国的优先事项保持一致；</a:t>
          </a:r>
          <a:endParaRPr lang="zh-Hans" b="0" i="0" u="none" strike="noStrike" dirty="0">
            <a:solidFill>
              <a:srgbClr val="231F20"/>
            </a:solidFill>
            <a:highlight>
              <a:srgbClr val="000000">
                <a:alpha val="0"/>
              </a:srgbClr>
            </a:highlight>
            <a:latin typeface="Simsun"/>
            <a:ea typeface="Simsun"/>
          </a:endParaRPr>
        </a:p>
      </dgm:t>
    </dgm:pt>
    <dgm:pt modelId="{AC0C7435-E0AE-1B42-8F79-6DA208F2A046}" type="parTrans" cxnId="{7CC0FB23-A600-0B4A-8519-1678F652CC23}">
      <dgm:prSet/>
      <dgm:spPr/>
      <dgm:t>
        <a:bodyPr/>
        <a:lstStyle/>
        <a:p>
          <a:endParaRPr lang="zh-CN" altLang="en-US"/>
        </a:p>
      </dgm:t>
    </dgm:pt>
    <dgm:pt modelId="{6188ADDF-24AD-FB4C-8774-F509911040E1}" type="sibTrans" cxnId="{7CC0FB23-A600-0B4A-8519-1678F652CC23}">
      <dgm:prSet/>
      <dgm:spPr/>
      <dgm:t>
        <a:bodyPr/>
        <a:lstStyle/>
        <a:p>
          <a:endParaRPr lang="zh-CN" altLang="en-US"/>
        </a:p>
      </dgm:t>
    </dgm:pt>
    <dgm:pt modelId="{28768215-3D37-C849-90F5-E799D7D7EB32}">
      <dgm:prSet/>
      <dgm:spPr/>
      <dgm:t>
        <a:bodyPr/>
        <a:lstStyle/>
        <a:p>
          <a:r>
            <a:rPr lang="zh-Hans" b="1" i="0" u="none" strike="noStrike">
              <a:solidFill>
                <a:srgbClr val="231F20"/>
              </a:solidFill>
              <a:highlight>
                <a:srgbClr val="000000">
                  <a:alpha val="0"/>
                </a:srgbClr>
              </a:highlight>
              <a:latin typeface="Simsun"/>
              <a:ea typeface="Simsun"/>
            </a:rPr>
            <a:t>扩大</a:t>
          </a:r>
          <a:r>
            <a:rPr lang="zh-Hans" b="0" i="0" u="none" strike="noStrike">
              <a:solidFill>
                <a:srgbClr val="231F20"/>
              </a:solidFill>
              <a:highlight>
                <a:srgbClr val="000000">
                  <a:alpha val="0"/>
                </a:srgbClr>
              </a:highlight>
              <a:latin typeface="Simsun"/>
              <a:ea typeface="Simsun"/>
            </a:rPr>
            <a:t>气候行动的相关区域政策对话；</a:t>
          </a:r>
          <a:endParaRPr lang="zh-Hans" b="0" i="0" u="none" strike="noStrike" dirty="0">
            <a:solidFill>
              <a:srgbClr val="231F20"/>
            </a:solidFill>
            <a:highlight>
              <a:srgbClr val="000000">
                <a:alpha val="0"/>
              </a:srgbClr>
            </a:highlight>
            <a:latin typeface="Simsun"/>
            <a:ea typeface="Simsun"/>
          </a:endParaRPr>
        </a:p>
      </dgm:t>
    </dgm:pt>
    <dgm:pt modelId="{38D24ED7-AD94-BC46-A2D9-52CF7D7AA836}" type="parTrans" cxnId="{DD7D3F20-DD55-0944-A4D4-4866A5F6EAF6}">
      <dgm:prSet/>
      <dgm:spPr/>
      <dgm:t>
        <a:bodyPr/>
        <a:lstStyle/>
        <a:p>
          <a:endParaRPr lang="zh-CN" altLang="en-US"/>
        </a:p>
      </dgm:t>
    </dgm:pt>
    <dgm:pt modelId="{EE5A0742-70B6-6E49-ABD9-F41C00057A5F}" type="sibTrans" cxnId="{DD7D3F20-DD55-0944-A4D4-4866A5F6EAF6}">
      <dgm:prSet/>
      <dgm:spPr/>
      <dgm:t>
        <a:bodyPr/>
        <a:lstStyle/>
        <a:p>
          <a:endParaRPr lang="zh-CN" altLang="en-US"/>
        </a:p>
      </dgm:t>
    </dgm:pt>
    <dgm:pt modelId="{B6B3D7AD-258F-C544-9EDF-998A5A38C6B8}">
      <dgm:prSet/>
      <dgm:spPr/>
      <dgm:t>
        <a:bodyPr/>
        <a:lstStyle/>
        <a:p>
          <a:r>
            <a:rPr lang="zh-Hans" b="0" i="0" u="none" strike="noStrike">
              <a:solidFill>
                <a:srgbClr val="231F20"/>
              </a:solidFill>
              <a:highlight>
                <a:srgbClr val="000000">
                  <a:alpha val="0"/>
                </a:srgbClr>
              </a:highlight>
              <a:latin typeface="Simsun"/>
              <a:ea typeface="Simsun"/>
            </a:rPr>
            <a:t>鼓励私营部门和民间团体</a:t>
          </a:r>
          <a:r>
            <a:rPr lang="zh-Hans" b="1" i="0" u="none" strike="noStrike">
              <a:solidFill>
                <a:srgbClr val="231F20"/>
              </a:solidFill>
              <a:highlight>
                <a:srgbClr val="000000">
                  <a:alpha val="0"/>
                </a:srgbClr>
              </a:highlight>
              <a:latin typeface="Simsun"/>
              <a:ea typeface="Simsun"/>
            </a:rPr>
            <a:t>参与</a:t>
          </a:r>
          <a:r>
            <a:rPr lang="zh-Hans" b="0" i="0" u="none" strike="noStrike">
              <a:solidFill>
                <a:srgbClr val="231F20"/>
              </a:solidFill>
              <a:highlight>
                <a:srgbClr val="000000">
                  <a:alpha val="0"/>
                </a:srgbClr>
              </a:highlight>
              <a:latin typeface="Simsun"/>
              <a:ea typeface="Simsun"/>
            </a:rPr>
            <a:t>区域气候对话；</a:t>
          </a:r>
          <a:endParaRPr lang="zh-Hans" b="0" i="0" u="none" strike="noStrike" dirty="0">
            <a:solidFill>
              <a:srgbClr val="231F20"/>
            </a:solidFill>
            <a:highlight>
              <a:srgbClr val="000000">
                <a:alpha val="0"/>
              </a:srgbClr>
            </a:highlight>
            <a:latin typeface="Simsun"/>
            <a:ea typeface="Simsun"/>
          </a:endParaRPr>
        </a:p>
      </dgm:t>
    </dgm:pt>
    <dgm:pt modelId="{58CDA5D9-A56F-354B-AB7A-10A8E0951A97}" type="parTrans" cxnId="{545456AB-2424-3541-BA2D-398200954080}">
      <dgm:prSet/>
      <dgm:spPr/>
      <dgm:t>
        <a:bodyPr/>
        <a:lstStyle/>
        <a:p>
          <a:endParaRPr lang="zh-CN" altLang="en-US"/>
        </a:p>
      </dgm:t>
    </dgm:pt>
    <dgm:pt modelId="{7EF6F542-3B07-FA4C-BF0E-0A924913B6EE}" type="sibTrans" cxnId="{545456AB-2424-3541-BA2D-398200954080}">
      <dgm:prSet/>
      <dgm:spPr/>
      <dgm:t>
        <a:bodyPr/>
        <a:lstStyle/>
        <a:p>
          <a:endParaRPr lang="zh-CN" altLang="en-US"/>
        </a:p>
      </dgm:t>
    </dgm:pt>
    <dgm:pt modelId="{1A476491-2738-0640-BA3A-BE39F8D37193}">
      <dgm:prSet/>
      <dgm:spPr/>
      <dgm:t>
        <a:bodyPr/>
        <a:lstStyle/>
        <a:p>
          <a:r>
            <a:rPr lang="zh-Hans" b="1" i="0" u="none" strike="noStrike">
              <a:solidFill>
                <a:srgbClr val="231F20"/>
              </a:solidFill>
              <a:highlight>
                <a:srgbClr val="000000">
                  <a:alpha val="0"/>
                </a:srgbClr>
              </a:highlight>
              <a:latin typeface="Simsun"/>
              <a:ea typeface="Simsun"/>
            </a:rPr>
            <a:t>建立</a:t>
          </a:r>
          <a:r>
            <a:rPr lang="zh-Hans" b="0" i="0" u="none" strike="noStrike">
              <a:solidFill>
                <a:srgbClr val="231F20"/>
              </a:solidFill>
              <a:highlight>
                <a:srgbClr val="000000">
                  <a:alpha val="0"/>
                </a:srgbClr>
              </a:highlight>
              <a:latin typeface="Simsun"/>
              <a:ea typeface="Simsun"/>
            </a:rPr>
            <a:t>开放、包容的气候变化区域平台</a:t>
          </a:r>
          <a:endParaRPr lang="zh-Hans" b="0" i="0" u="none" strike="noStrike" dirty="0">
            <a:solidFill>
              <a:srgbClr val="231F20"/>
            </a:solidFill>
            <a:highlight>
              <a:srgbClr val="000000">
                <a:alpha val="0"/>
              </a:srgbClr>
            </a:highlight>
            <a:latin typeface="Simsun"/>
            <a:ea typeface="Simsun"/>
          </a:endParaRPr>
        </a:p>
      </dgm:t>
    </dgm:pt>
    <dgm:pt modelId="{12E2CC80-1159-3E41-91C4-A8921833B2D8}" type="parTrans" cxnId="{C32DE585-A5BD-004C-8D3B-88987EBE6C85}">
      <dgm:prSet/>
      <dgm:spPr/>
      <dgm:t>
        <a:bodyPr/>
        <a:lstStyle/>
        <a:p>
          <a:endParaRPr lang="zh-CN" altLang="en-US"/>
        </a:p>
      </dgm:t>
    </dgm:pt>
    <dgm:pt modelId="{0DAC63D8-077E-C944-B2E0-A1117903A09D}" type="sibTrans" cxnId="{C32DE585-A5BD-004C-8D3B-88987EBE6C85}">
      <dgm:prSet/>
      <dgm:spPr/>
      <dgm:t>
        <a:bodyPr/>
        <a:lstStyle/>
        <a:p>
          <a:endParaRPr lang="zh-CN" altLang="en-US"/>
        </a:p>
      </dgm:t>
    </dgm:pt>
    <dgm:pt modelId="{2D1FEFDF-A598-6345-8E9C-16460C3CAB47}">
      <dgm:prSet/>
      <dgm:spPr/>
      <dgm:t>
        <a:bodyPr/>
        <a:lstStyle/>
        <a:p>
          <a:r>
            <a:rPr lang="zh-Hans" b="0" i="0" u="none" strike="noStrike">
              <a:highlight>
                <a:srgbClr val="000000">
                  <a:alpha val="0"/>
                </a:srgbClr>
              </a:highlight>
              <a:latin typeface="Simsun"/>
              <a:ea typeface="Simsun"/>
            </a:rPr>
            <a:t>根据《CAREC 2030年战略》所列原则进行调整</a:t>
          </a:r>
          <a:endParaRPr lang="zh-Hans" b="0" i="0" u="none" strike="noStrike" dirty="0">
            <a:highlight>
              <a:srgbClr val="000000">
                <a:alpha val="0"/>
              </a:srgbClr>
            </a:highlight>
            <a:latin typeface="Simsun"/>
            <a:ea typeface="Simsun"/>
          </a:endParaRPr>
        </a:p>
      </dgm:t>
    </dgm:pt>
    <dgm:pt modelId="{521924A7-B5E0-9D44-8F46-A50866C870B5}" type="parTrans" cxnId="{3F3A1236-BB7F-CA40-B58E-DB0AD982BF09}">
      <dgm:prSet/>
      <dgm:spPr/>
      <dgm:t>
        <a:bodyPr/>
        <a:lstStyle/>
        <a:p>
          <a:endParaRPr lang="zh-CN" altLang="en-US"/>
        </a:p>
      </dgm:t>
    </dgm:pt>
    <dgm:pt modelId="{80592DFE-E757-0044-8D8E-89EC26D9F110}" type="sibTrans" cxnId="{3F3A1236-BB7F-CA40-B58E-DB0AD982BF09}">
      <dgm:prSet/>
      <dgm:spPr/>
      <dgm:t>
        <a:bodyPr/>
        <a:lstStyle/>
        <a:p>
          <a:endParaRPr lang="zh-CN" altLang="en-US"/>
        </a:p>
      </dgm:t>
    </dgm:pt>
    <dgm:pt modelId="{AEBD034E-51B5-4A84-8CFC-5FAA0F0B782F}" type="pres">
      <dgm:prSet presAssocID="{560B15BE-AB4A-4BB8-A3DA-B2504545A138}" presName="diagram" presStyleCnt="0">
        <dgm:presLayoutVars>
          <dgm:dir/>
          <dgm:resizeHandles val="exact"/>
        </dgm:presLayoutVars>
      </dgm:prSet>
      <dgm:spPr/>
    </dgm:pt>
    <dgm:pt modelId="{2FD9D8C3-F4C1-D641-8929-38E0EDBCA395}" type="pres">
      <dgm:prSet presAssocID="{EDD9C4C0-515F-9344-A9CC-38AB2FB52A61}" presName="node" presStyleLbl="node1" presStyleIdx="0" presStyleCnt="6">
        <dgm:presLayoutVars>
          <dgm:bulletEnabled val="1"/>
        </dgm:presLayoutVars>
      </dgm:prSet>
      <dgm:spPr/>
    </dgm:pt>
    <dgm:pt modelId="{6BDF9544-B3EC-AF44-AD4A-03AB6B3B1E41}" type="pres">
      <dgm:prSet presAssocID="{402A4104-CDEF-844C-81A1-F020E8E7CAA8}" presName="sibTrans" presStyleCnt="0"/>
      <dgm:spPr/>
    </dgm:pt>
    <dgm:pt modelId="{324DE7F0-9EBC-4A49-B888-4680E6F411F1}" type="pres">
      <dgm:prSet presAssocID="{E2798C3D-C98C-B64D-A7AE-2BD025A0896B}" presName="node" presStyleLbl="node1" presStyleIdx="1" presStyleCnt="6">
        <dgm:presLayoutVars>
          <dgm:bulletEnabled val="1"/>
        </dgm:presLayoutVars>
      </dgm:prSet>
      <dgm:spPr/>
    </dgm:pt>
    <dgm:pt modelId="{25068CAD-7E38-7D47-B6A2-3F81CD5667BB}" type="pres">
      <dgm:prSet presAssocID="{6188ADDF-24AD-FB4C-8774-F509911040E1}" presName="sibTrans" presStyleCnt="0"/>
      <dgm:spPr/>
    </dgm:pt>
    <dgm:pt modelId="{F798B9E9-BE77-6747-B1FD-4DED63BB9139}" type="pres">
      <dgm:prSet presAssocID="{28768215-3D37-C849-90F5-E799D7D7EB32}" presName="node" presStyleLbl="node1" presStyleIdx="2" presStyleCnt="6">
        <dgm:presLayoutVars>
          <dgm:bulletEnabled val="1"/>
        </dgm:presLayoutVars>
      </dgm:prSet>
      <dgm:spPr/>
    </dgm:pt>
    <dgm:pt modelId="{2E6A7E80-1335-FE49-AC25-DF61C982C9CA}" type="pres">
      <dgm:prSet presAssocID="{EE5A0742-70B6-6E49-ABD9-F41C00057A5F}" presName="sibTrans" presStyleCnt="0"/>
      <dgm:spPr/>
    </dgm:pt>
    <dgm:pt modelId="{F208A1F0-6C83-1348-B449-18FFA6E6CDD0}" type="pres">
      <dgm:prSet presAssocID="{B6B3D7AD-258F-C544-9EDF-998A5A38C6B8}" presName="node" presStyleLbl="node1" presStyleIdx="3" presStyleCnt="6">
        <dgm:presLayoutVars>
          <dgm:bulletEnabled val="1"/>
        </dgm:presLayoutVars>
      </dgm:prSet>
      <dgm:spPr/>
    </dgm:pt>
    <dgm:pt modelId="{F92A9485-699D-2645-B2AE-14CD669811DB}" type="pres">
      <dgm:prSet presAssocID="{7EF6F542-3B07-FA4C-BF0E-0A924913B6EE}" presName="sibTrans" presStyleCnt="0"/>
      <dgm:spPr/>
    </dgm:pt>
    <dgm:pt modelId="{59827920-E079-1746-B037-A1F852FD81CD}" type="pres">
      <dgm:prSet presAssocID="{1A476491-2738-0640-BA3A-BE39F8D37193}" presName="node" presStyleLbl="node1" presStyleIdx="4" presStyleCnt="6">
        <dgm:presLayoutVars>
          <dgm:bulletEnabled val="1"/>
        </dgm:presLayoutVars>
      </dgm:prSet>
      <dgm:spPr/>
    </dgm:pt>
    <dgm:pt modelId="{59299748-252F-3E40-8E4C-E05952D2524B}" type="pres">
      <dgm:prSet presAssocID="{0DAC63D8-077E-C944-B2E0-A1117903A09D}" presName="sibTrans" presStyleCnt="0"/>
      <dgm:spPr/>
    </dgm:pt>
    <dgm:pt modelId="{8B55C998-5756-8742-B1E3-BD30B4DD1A01}" type="pres">
      <dgm:prSet presAssocID="{2D1FEFDF-A598-6345-8E9C-16460C3CAB47}" presName="node" presStyleLbl="node1" presStyleIdx="5" presStyleCnt="6">
        <dgm:presLayoutVars>
          <dgm:bulletEnabled val="1"/>
        </dgm:presLayoutVars>
      </dgm:prSet>
      <dgm:spPr/>
    </dgm:pt>
  </dgm:ptLst>
  <dgm:cxnLst>
    <dgm:cxn modelId="{E7CC710E-A14E-4583-BFDC-C108C22719F5}" type="presOf" srcId="{560B15BE-AB4A-4BB8-A3DA-B2504545A138}" destId="{AEBD034E-51B5-4A84-8CFC-5FAA0F0B782F}" srcOrd="0" destOrd="0" presId="urn:microsoft.com/office/officeart/2005/8/layout/default"/>
    <dgm:cxn modelId="{DD7D3F20-DD55-0944-A4D4-4866A5F6EAF6}" srcId="{560B15BE-AB4A-4BB8-A3DA-B2504545A138}" destId="{28768215-3D37-C849-90F5-E799D7D7EB32}" srcOrd="2" destOrd="0" parTransId="{38D24ED7-AD94-BC46-A2D9-52CF7D7AA836}" sibTransId="{EE5A0742-70B6-6E49-ABD9-F41C00057A5F}"/>
    <dgm:cxn modelId="{7CC0FB23-A600-0B4A-8519-1678F652CC23}" srcId="{560B15BE-AB4A-4BB8-A3DA-B2504545A138}" destId="{E2798C3D-C98C-B64D-A7AE-2BD025A0896B}" srcOrd="1" destOrd="0" parTransId="{AC0C7435-E0AE-1B42-8F79-6DA208F2A046}" sibTransId="{6188ADDF-24AD-FB4C-8774-F509911040E1}"/>
    <dgm:cxn modelId="{3F3A1236-BB7F-CA40-B58E-DB0AD982BF09}" srcId="{560B15BE-AB4A-4BB8-A3DA-B2504545A138}" destId="{2D1FEFDF-A598-6345-8E9C-16460C3CAB47}" srcOrd="5" destOrd="0" parTransId="{521924A7-B5E0-9D44-8F46-A50866C870B5}" sibTransId="{80592DFE-E757-0044-8D8E-89EC26D9F110}"/>
    <dgm:cxn modelId="{29808841-2B99-7A40-ADFF-A964CB574ECC}" type="presOf" srcId="{28768215-3D37-C849-90F5-E799D7D7EB32}" destId="{F798B9E9-BE77-6747-B1FD-4DED63BB9139}" srcOrd="0" destOrd="0" presId="urn:microsoft.com/office/officeart/2005/8/layout/default"/>
    <dgm:cxn modelId="{07D70877-77C8-8245-B473-3FBA19D60247}" type="presOf" srcId="{2D1FEFDF-A598-6345-8E9C-16460C3CAB47}" destId="{8B55C998-5756-8742-B1E3-BD30B4DD1A01}" srcOrd="0" destOrd="0" presId="urn:microsoft.com/office/officeart/2005/8/layout/default"/>
    <dgm:cxn modelId="{C32DE585-A5BD-004C-8D3B-88987EBE6C85}" srcId="{560B15BE-AB4A-4BB8-A3DA-B2504545A138}" destId="{1A476491-2738-0640-BA3A-BE39F8D37193}" srcOrd="4" destOrd="0" parTransId="{12E2CC80-1159-3E41-91C4-A8921833B2D8}" sibTransId="{0DAC63D8-077E-C944-B2E0-A1117903A09D}"/>
    <dgm:cxn modelId="{34436D87-028E-B74E-82B4-9280C295B29E}" type="presOf" srcId="{B6B3D7AD-258F-C544-9EDF-998A5A38C6B8}" destId="{F208A1F0-6C83-1348-B449-18FFA6E6CDD0}" srcOrd="0" destOrd="0" presId="urn:microsoft.com/office/officeart/2005/8/layout/default"/>
    <dgm:cxn modelId="{545456AB-2424-3541-BA2D-398200954080}" srcId="{560B15BE-AB4A-4BB8-A3DA-B2504545A138}" destId="{B6B3D7AD-258F-C544-9EDF-998A5A38C6B8}" srcOrd="3" destOrd="0" parTransId="{58CDA5D9-A56F-354B-AB7A-10A8E0951A97}" sibTransId="{7EF6F542-3B07-FA4C-BF0E-0A924913B6EE}"/>
    <dgm:cxn modelId="{FDC005AD-C342-9347-AB87-73B62F1653EF}" type="presOf" srcId="{E2798C3D-C98C-B64D-A7AE-2BD025A0896B}" destId="{324DE7F0-9EBC-4A49-B888-4680E6F411F1}" srcOrd="0" destOrd="0" presId="urn:microsoft.com/office/officeart/2005/8/layout/default"/>
    <dgm:cxn modelId="{6D78E1B3-917A-9449-BC8C-83EDCF0A754C}" type="presOf" srcId="{EDD9C4C0-515F-9344-A9CC-38AB2FB52A61}" destId="{2FD9D8C3-F4C1-D641-8929-38E0EDBCA395}" srcOrd="0" destOrd="0" presId="urn:microsoft.com/office/officeart/2005/8/layout/default"/>
    <dgm:cxn modelId="{706CD9C7-8A1B-1C4D-B8CD-8EEF445577D1}" type="presOf" srcId="{1A476491-2738-0640-BA3A-BE39F8D37193}" destId="{59827920-E079-1746-B037-A1F852FD81CD}" srcOrd="0" destOrd="0" presId="urn:microsoft.com/office/officeart/2005/8/layout/default"/>
    <dgm:cxn modelId="{A9125BE9-D27D-C544-A11F-6BB21B0CA0E6}" srcId="{560B15BE-AB4A-4BB8-A3DA-B2504545A138}" destId="{EDD9C4C0-515F-9344-A9CC-38AB2FB52A61}" srcOrd="0" destOrd="0" parTransId="{9CD5CDBD-31F3-7140-888B-06DFA77C9DF2}" sibTransId="{402A4104-CDEF-844C-81A1-F020E8E7CAA8}"/>
    <dgm:cxn modelId="{3E32C927-726F-5B48-87E6-CD222924AD94}" type="presParOf" srcId="{AEBD034E-51B5-4A84-8CFC-5FAA0F0B782F}" destId="{2FD9D8C3-F4C1-D641-8929-38E0EDBCA395}" srcOrd="0" destOrd="0" presId="urn:microsoft.com/office/officeart/2005/8/layout/default"/>
    <dgm:cxn modelId="{C395D242-9FE4-7C48-8848-A247B69E8E43}" type="presParOf" srcId="{AEBD034E-51B5-4A84-8CFC-5FAA0F0B782F}" destId="{6BDF9544-B3EC-AF44-AD4A-03AB6B3B1E41}" srcOrd="1" destOrd="0" presId="urn:microsoft.com/office/officeart/2005/8/layout/default"/>
    <dgm:cxn modelId="{50DB0933-7C7F-6849-875C-D3D98622B37C}" type="presParOf" srcId="{AEBD034E-51B5-4A84-8CFC-5FAA0F0B782F}" destId="{324DE7F0-9EBC-4A49-B888-4680E6F411F1}" srcOrd="2" destOrd="0" presId="urn:microsoft.com/office/officeart/2005/8/layout/default"/>
    <dgm:cxn modelId="{F426B6F7-83B7-FE45-AE9C-AB133C851C65}" type="presParOf" srcId="{AEBD034E-51B5-4A84-8CFC-5FAA0F0B782F}" destId="{25068CAD-7E38-7D47-B6A2-3F81CD5667BB}" srcOrd="3" destOrd="0" presId="urn:microsoft.com/office/officeart/2005/8/layout/default"/>
    <dgm:cxn modelId="{CCACF4C5-84C9-5F44-A006-7E792D097284}" type="presParOf" srcId="{AEBD034E-51B5-4A84-8CFC-5FAA0F0B782F}" destId="{F798B9E9-BE77-6747-B1FD-4DED63BB9139}" srcOrd="4" destOrd="0" presId="urn:microsoft.com/office/officeart/2005/8/layout/default"/>
    <dgm:cxn modelId="{2C11AAFF-546D-1E42-9B82-D165B19F932D}" type="presParOf" srcId="{AEBD034E-51B5-4A84-8CFC-5FAA0F0B782F}" destId="{2E6A7E80-1335-FE49-AC25-DF61C982C9CA}" srcOrd="5" destOrd="0" presId="urn:microsoft.com/office/officeart/2005/8/layout/default"/>
    <dgm:cxn modelId="{F3934528-B937-D142-8781-C8DCE284A67E}" type="presParOf" srcId="{AEBD034E-51B5-4A84-8CFC-5FAA0F0B782F}" destId="{F208A1F0-6C83-1348-B449-18FFA6E6CDD0}" srcOrd="6" destOrd="0" presId="urn:microsoft.com/office/officeart/2005/8/layout/default"/>
    <dgm:cxn modelId="{08A24C9A-891F-6C49-9F2A-02C273E7F8CF}" type="presParOf" srcId="{AEBD034E-51B5-4A84-8CFC-5FAA0F0B782F}" destId="{F92A9485-699D-2645-B2AE-14CD669811DB}" srcOrd="7" destOrd="0" presId="urn:microsoft.com/office/officeart/2005/8/layout/default"/>
    <dgm:cxn modelId="{34086EDE-381D-FD48-9628-C7262D74AB88}" type="presParOf" srcId="{AEBD034E-51B5-4A84-8CFC-5FAA0F0B782F}" destId="{59827920-E079-1746-B037-A1F852FD81CD}" srcOrd="8" destOrd="0" presId="urn:microsoft.com/office/officeart/2005/8/layout/default"/>
    <dgm:cxn modelId="{CE55EDDD-79AC-0649-810B-5FE0AA9DDFAA}" type="presParOf" srcId="{AEBD034E-51B5-4A84-8CFC-5FAA0F0B782F}" destId="{59299748-252F-3E40-8E4C-E05952D2524B}" srcOrd="9" destOrd="0" presId="urn:microsoft.com/office/officeart/2005/8/layout/default"/>
    <dgm:cxn modelId="{0DB45BC0-2B80-C742-BB3B-F76FB6439789}" type="presParOf" srcId="{AEBD034E-51B5-4A84-8CFC-5FAA0F0B782F}" destId="{8B55C998-5756-8742-B1E3-BD30B4DD1A0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E90528-346C-4E7D-A6C6-F6410E34C36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222C2817-C2C1-A140-9B7F-414C38655642}">
      <dgm:prSet/>
      <dgm:spPr/>
      <dgm:t>
        <a:bodyPr/>
        <a:lstStyle/>
        <a:p>
          <a:r>
            <a:rPr lang="zh-Hans" b="0" i="0" u="none" strike="noStrike">
              <a:highlight>
                <a:srgbClr val="000000">
                  <a:alpha val="0"/>
                </a:srgbClr>
              </a:highlight>
              <a:latin typeface="Simsun"/>
              <a:ea typeface="Simsun"/>
            </a:rPr>
            <a:t>《CAREC 2030年战略》正式将气候变化确定为三大跨领域问题之一（另外两项为性别和信通技术/数字化）。</a:t>
          </a:r>
          <a:endParaRPr lang="zh-Hans" b="0" i="0" u="none" strike="noStrike" dirty="0">
            <a:highlight>
              <a:srgbClr val="000000">
                <a:alpha val="0"/>
              </a:srgbClr>
            </a:highlight>
            <a:latin typeface="Simsun"/>
            <a:ea typeface="Simsun"/>
          </a:endParaRPr>
        </a:p>
      </dgm:t>
    </dgm:pt>
    <dgm:pt modelId="{3765E1FD-DE3F-1A4D-BB80-6D933A0A8A27}" type="parTrans" cxnId="{6AEB5927-208C-DB44-8AFF-CDDD0B5AB848}">
      <dgm:prSet/>
      <dgm:spPr/>
      <dgm:t>
        <a:bodyPr/>
        <a:lstStyle/>
        <a:p>
          <a:endParaRPr lang="zh-CN" altLang="en-US"/>
        </a:p>
      </dgm:t>
    </dgm:pt>
    <dgm:pt modelId="{E14F07E9-3E1D-5B4E-9921-051373F8CA73}" type="sibTrans" cxnId="{6AEB5927-208C-DB44-8AFF-CDDD0B5AB848}">
      <dgm:prSet/>
      <dgm:spPr/>
      <dgm:t>
        <a:bodyPr/>
        <a:lstStyle/>
        <a:p>
          <a:endParaRPr lang="zh-CN" altLang="en-US"/>
        </a:p>
      </dgm:t>
    </dgm:pt>
    <dgm:pt modelId="{55CC6234-80AA-2B41-88F1-1D7A09480CDB}">
      <dgm:prSet/>
      <dgm:spPr/>
      <dgm:t>
        <a:bodyPr/>
        <a:lstStyle/>
        <a:p>
          <a:r>
            <a:rPr lang="zh-Hans" b="0" i="0" u="none" strike="noStrike">
              <a:highlight>
                <a:srgbClr val="000000">
                  <a:alpha val="0"/>
                </a:srgbClr>
              </a:highlight>
              <a:latin typeface="Simsun"/>
              <a:ea typeface="Simsun"/>
            </a:rPr>
            <a:t>将核心气候问题有关工作指派给相关CAREC“集群”和跨领域问题的委员会和工作组。</a:t>
          </a:r>
          <a:endParaRPr lang="zh-Hans" b="0" i="0" u="none" strike="noStrike" dirty="0">
            <a:highlight>
              <a:srgbClr val="000000">
                <a:alpha val="0"/>
              </a:srgbClr>
            </a:highlight>
            <a:latin typeface="Simsun"/>
            <a:ea typeface="Simsun"/>
          </a:endParaRPr>
        </a:p>
      </dgm:t>
    </dgm:pt>
    <dgm:pt modelId="{C96CEE46-61E6-F442-B5DA-93A74FA8C444}" type="parTrans" cxnId="{D69A1AB3-8F91-A242-AB40-491956A55C86}">
      <dgm:prSet/>
      <dgm:spPr/>
      <dgm:t>
        <a:bodyPr/>
        <a:lstStyle/>
        <a:p>
          <a:endParaRPr lang="zh-CN" altLang="en-US"/>
        </a:p>
      </dgm:t>
    </dgm:pt>
    <dgm:pt modelId="{402C54FD-CA59-5241-9EE8-A14DCA336150}" type="sibTrans" cxnId="{D69A1AB3-8F91-A242-AB40-491956A55C86}">
      <dgm:prSet/>
      <dgm:spPr/>
      <dgm:t>
        <a:bodyPr/>
        <a:lstStyle/>
        <a:p>
          <a:endParaRPr lang="zh-CN" altLang="en-US"/>
        </a:p>
      </dgm:t>
    </dgm:pt>
    <dgm:pt modelId="{C7D7DDDC-620F-A04E-A443-4DADEF455448}">
      <dgm:prSet/>
      <dgm:spPr/>
      <dgm:t>
        <a:bodyPr/>
        <a:lstStyle/>
        <a:p>
          <a:r>
            <a:rPr lang="zh-Hans" b="0" i="0" u="none" strike="noStrike">
              <a:highlight>
                <a:srgbClr val="000000">
                  <a:alpha val="0"/>
                </a:srgbClr>
              </a:highlight>
              <a:latin typeface="Simsun"/>
              <a:ea typeface="Simsun"/>
            </a:rPr>
            <a:t>建立气候变化高级别指导委员会，编写、指导并监督完成关键气候可交付成果</a:t>
          </a:r>
          <a:endParaRPr lang="zh-Hans" b="0" i="0" u="none" strike="noStrike" dirty="0">
            <a:highlight>
              <a:srgbClr val="000000">
                <a:alpha val="0"/>
              </a:srgbClr>
            </a:highlight>
            <a:latin typeface="Simsun"/>
            <a:ea typeface="Simsun"/>
          </a:endParaRPr>
        </a:p>
      </dgm:t>
    </dgm:pt>
    <dgm:pt modelId="{22E64033-4185-4447-B1FF-BEFD254606D4}" type="parTrans" cxnId="{EFF830E7-38FC-C542-88DC-20A79D2FE218}">
      <dgm:prSet/>
      <dgm:spPr/>
      <dgm:t>
        <a:bodyPr/>
        <a:lstStyle/>
        <a:p>
          <a:endParaRPr lang="zh-CN" altLang="en-US"/>
        </a:p>
      </dgm:t>
    </dgm:pt>
    <dgm:pt modelId="{0521AB7C-AEB5-8B44-A480-A59F8A6747D4}" type="sibTrans" cxnId="{EFF830E7-38FC-C542-88DC-20A79D2FE218}">
      <dgm:prSet/>
      <dgm:spPr/>
      <dgm:t>
        <a:bodyPr/>
        <a:lstStyle/>
        <a:p>
          <a:endParaRPr lang="zh-CN" altLang="en-US"/>
        </a:p>
      </dgm:t>
    </dgm:pt>
    <dgm:pt modelId="{184F3AF6-F298-FE42-A208-D21656C349A9}">
      <dgm:prSet/>
      <dgm:spPr/>
      <dgm:t>
        <a:bodyPr/>
        <a:lstStyle/>
        <a:p>
          <a:r>
            <a:rPr lang="zh-Hans" b="0" i="0" u="none" strike="noStrike">
              <a:highlight>
                <a:srgbClr val="000000">
                  <a:alpha val="0"/>
                </a:srgbClr>
              </a:highlight>
              <a:latin typeface="Simsun"/>
              <a:ea typeface="Simsun"/>
            </a:rPr>
            <a:t>CAREC秘书处和中亚学院与发展伙伴和其他区域机构合作，推动并协调各项行动，激活投资、能力建设、分析和外联方面所需资金，支持区域气候行动。</a:t>
          </a:r>
          <a:endParaRPr lang="zh-Hans" b="0" i="0" u="none" strike="noStrike" dirty="0">
            <a:highlight>
              <a:srgbClr val="000000">
                <a:alpha val="0"/>
              </a:srgbClr>
            </a:highlight>
            <a:latin typeface="Simsun"/>
            <a:ea typeface="Simsun"/>
          </a:endParaRPr>
        </a:p>
      </dgm:t>
    </dgm:pt>
    <dgm:pt modelId="{63900472-7352-224A-BDCA-B4BC14D58561}" type="parTrans" cxnId="{56603F7F-B03C-854D-8933-B63D50ED22A6}">
      <dgm:prSet/>
      <dgm:spPr/>
      <dgm:t>
        <a:bodyPr/>
        <a:lstStyle/>
        <a:p>
          <a:endParaRPr lang="zh-CN" altLang="en-US"/>
        </a:p>
      </dgm:t>
    </dgm:pt>
    <dgm:pt modelId="{493ADB29-E0B3-F442-84AA-05B26E87A8D3}" type="sibTrans" cxnId="{56603F7F-B03C-854D-8933-B63D50ED22A6}">
      <dgm:prSet/>
      <dgm:spPr/>
      <dgm:t>
        <a:bodyPr/>
        <a:lstStyle/>
        <a:p>
          <a:endParaRPr lang="zh-CN" altLang="en-US"/>
        </a:p>
      </dgm:t>
    </dgm:pt>
    <dgm:pt modelId="{66645DD8-CFFC-6841-8796-91DC7DE0C7A6}">
      <dgm:prSet/>
      <dgm:spPr/>
      <dgm:t>
        <a:bodyPr/>
        <a:lstStyle/>
        <a:p>
          <a:r>
            <a:rPr lang="zh-Hans" b="0" i="0" u="none" strike="noStrike">
              <a:highlight>
                <a:srgbClr val="000000">
                  <a:alpha val="0"/>
                </a:srgbClr>
              </a:highlight>
              <a:latin typeface="Simsun"/>
              <a:ea typeface="Simsun"/>
            </a:rPr>
            <a:t>CAREC协助发布气候变化相关联合声明，呼吁全球和区域行动，并提交联合国气候变化框架公约缔约方会议进行审议</a:t>
          </a:r>
          <a:endParaRPr lang="zh-Hans" b="0" i="0" u="none" strike="noStrike" dirty="0">
            <a:highlight>
              <a:srgbClr val="000000">
                <a:alpha val="0"/>
              </a:srgbClr>
            </a:highlight>
            <a:latin typeface="Simsun"/>
            <a:ea typeface="Simsun"/>
          </a:endParaRPr>
        </a:p>
      </dgm:t>
    </dgm:pt>
    <dgm:pt modelId="{76175DCD-AD4C-0247-BDCD-5A052EE32C1D}" type="parTrans" cxnId="{337D4DC0-A26F-0547-B508-099E90E404AC}">
      <dgm:prSet/>
      <dgm:spPr/>
      <dgm:t>
        <a:bodyPr/>
        <a:lstStyle/>
        <a:p>
          <a:endParaRPr lang="zh-CN" altLang="en-US"/>
        </a:p>
      </dgm:t>
    </dgm:pt>
    <dgm:pt modelId="{CE21A167-6F07-3643-A6A7-92C255E72C01}" type="sibTrans" cxnId="{337D4DC0-A26F-0547-B508-099E90E404AC}">
      <dgm:prSet/>
      <dgm:spPr/>
      <dgm:t>
        <a:bodyPr/>
        <a:lstStyle/>
        <a:p>
          <a:endParaRPr lang="zh-CN" altLang="en-US"/>
        </a:p>
      </dgm:t>
    </dgm:pt>
    <dgm:pt modelId="{12402369-0F98-784E-AC61-628B28ED411A}">
      <dgm:prSet/>
      <dgm:spPr/>
      <dgm:t>
        <a:bodyPr/>
        <a:lstStyle/>
        <a:p>
          <a:r>
            <a:rPr lang="zh-Hans" b="0" i="0" u="none" strike="noStrike">
              <a:highlight>
                <a:srgbClr val="000000">
                  <a:alpha val="0"/>
                </a:srgbClr>
              </a:highlight>
              <a:latin typeface="Simsun"/>
              <a:ea typeface="Simsun"/>
            </a:rPr>
            <a:t>CAREC秘书处将制定为期3年的气候行动方案，确定投资优先方向、知识产品、能力建设倡议和外联宣传活动，并将其列入成果框架。</a:t>
          </a:r>
          <a:endParaRPr lang="zh-Hans" b="0" i="0" u="none" strike="noStrike" dirty="0">
            <a:highlight>
              <a:srgbClr val="000000">
                <a:alpha val="0"/>
              </a:srgbClr>
            </a:highlight>
            <a:latin typeface="Simsun"/>
            <a:ea typeface="Simsun"/>
          </a:endParaRPr>
        </a:p>
      </dgm:t>
    </dgm:pt>
    <dgm:pt modelId="{31832D09-FC05-964B-80BD-1E506B0DDC21}" type="parTrans" cxnId="{6A172BA9-4646-504C-A309-F2C550D4AD41}">
      <dgm:prSet/>
      <dgm:spPr/>
      <dgm:t>
        <a:bodyPr/>
        <a:lstStyle/>
        <a:p>
          <a:endParaRPr lang="zh-CN" altLang="en-US"/>
        </a:p>
      </dgm:t>
    </dgm:pt>
    <dgm:pt modelId="{F2EFEE2C-07E9-9048-A868-004AF17F9081}" type="sibTrans" cxnId="{6A172BA9-4646-504C-A309-F2C550D4AD41}">
      <dgm:prSet/>
      <dgm:spPr/>
      <dgm:t>
        <a:bodyPr/>
        <a:lstStyle/>
        <a:p>
          <a:endParaRPr lang="zh-CN" altLang="en-US"/>
        </a:p>
      </dgm:t>
    </dgm:pt>
    <dgm:pt modelId="{E83BD43A-880B-3748-8431-BA2E4F89FE96}">
      <dgm:prSet/>
      <dgm:spPr/>
      <dgm:t>
        <a:bodyPr/>
        <a:lstStyle/>
        <a:p>
          <a:r>
            <a:rPr lang="zh-Hans" b="0" i="0" u="none" strike="noStrike">
              <a:highlight>
                <a:srgbClr val="000000">
                  <a:alpha val="0"/>
                </a:srgbClr>
              </a:highlight>
              <a:latin typeface="Simsun"/>
              <a:ea typeface="Simsun"/>
            </a:rPr>
            <a:t>CAREC秘书处和中亚学院将监督并报告CAREC气候变化议程的进展。</a:t>
          </a:r>
          <a:endParaRPr lang="zh-Hans" b="0" i="0" u="none" strike="noStrike" dirty="0">
            <a:highlight>
              <a:srgbClr val="000000">
                <a:alpha val="0"/>
              </a:srgbClr>
            </a:highlight>
            <a:latin typeface="Simsun"/>
            <a:ea typeface="Simsun"/>
          </a:endParaRPr>
        </a:p>
      </dgm:t>
    </dgm:pt>
    <dgm:pt modelId="{8246FDAE-3C41-0E49-BF46-6ABF2B76F0FB}" type="parTrans" cxnId="{00E231B3-CB28-8E4E-9ACC-846DBCB7B9FD}">
      <dgm:prSet/>
      <dgm:spPr/>
      <dgm:t>
        <a:bodyPr/>
        <a:lstStyle/>
        <a:p>
          <a:endParaRPr lang="zh-CN" altLang="en-US"/>
        </a:p>
      </dgm:t>
    </dgm:pt>
    <dgm:pt modelId="{567B4B75-7C17-6C4F-84C2-C3802B3CE333}" type="sibTrans" cxnId="{00E231B3-CB28-8E4E-9ACC-846DBCB7B9FD}">
      <dgm:prSet/>
      <dgm:spPr/>
      <dgm:t>
        <a:bodyPr/>
        <a:lstStyle/>
        <a:p>
          <a:endParaRPr lang="zh-CN" altLang="en-US"/>
        </a:p>
      </dgm:t>
    </dgm:pt>
    <dgm:pt modelId="{6D39901D-AFD0-4004-9FB7-956A54A06D38}" type="pres">
      <dgm:prSet presAssocID="{9BE90528-346C-4E7D-A6C6-F6410E34C36F}" presName="diagram" presStyleCnt="0">
        <dgm:presLayoutVars>
          <dgm:dir/>
          <dgm:resizeHandles val="exact"/>
        </dgm:presLayoutVars>
      </dgm:prSet>
      <dgm:spPr/>
    </dgm:pt>
    <dgm:pt modelId="{604DEDFC-7E42-0C41-A436-78BD8C1426AC}" type="pres">
      <dgm:prSet presAssocID="{222C2817-C2C1-A140-9B7F-414C38655642}" presName="node" presStyleLbl="node1" presStyleIdx="0" presStyleCnt="7">
        <dgm:presLayoutVars>
          <dgm:bulletEnabled val="1"/>
        </dgm:presLayoutVars>
      </dgm:prSet>
      <dgm:spPr/>
    </dgm:pt>
    <dgm:pt modelId="{75648D7D-A56A-7145-8B3F-141B1F622627}" type="pres">
      <dgm:prSet presAssocID="{E14F07E9-3E1D-5B4E-9921-051373F8CA73}" presName="sibTrans" presStyleCnt="0"/>
      <dgm:spPr/>
    </dgm:pt>
    <dgm:pt modelId="{51190541-D7FA-5C4B-B571-80C38E3A5A9B}" type="pres">
      <dgm:prSet presAssocID="{55CC6234-80AA-2B41-88F1-1D7A09480CDB}" presName="node" presStyleLbl="node1" presStyleIdx="1" presStyleCnt="7">
        <dgm:presLayoutVars>
          <dgm:bulletEnabled val="1"/>
        </dgm:presLayoutVars>
      </dgm:prSet>
      <dgm:spPr/>
    </dgm:pt>
    <dgm:pt modelId="{C1C957BE-378D-974A-8B53-5AA14AD3E6A5}" type="pres">
      <dgm:prSet presAssocID="{402C54FD-CA59-5241-9EE8-A14DCA336150}" presName="sibTrans" presStyleCnt="0"/>
      <dgm:spPr/>
    </dgm:pt>
    <dgm:pt modelId="{82B1E829-F950-C441-8238-F2FD04733570}" type="pres">
      <dgm:prSet presAssocID="{C7D7DDDC-620F-A04E-A443-4DADEF455448}" presName="node" presStyleLbl="node1" presStyleIdx="2" presStyleCnt="7">
        <dgm:presLayoutVars>
          <dgm:bulletEnabled val="1"/>
        </dgm:presLayoutVars>
      </dgm:prSet>
      <dgm:spPr/>
    </dgm:pt>
    <dgm:pt modelId="{AB91900F-52E3-0D4A-8408-4325B967F278}" type="pres">
      <dgm:prSet presAssocID="{0521AB7C-AEB5-8B44-A480-A59F8A6747D4}" presName="sibTrans" presStyleCnt="0"/>
      <dgm:spPr/>
    </dgm:pt>
    <dgm:pt modelId="{920AA459-B452-0140-ABA0-EF3B63B7FB96}" type="pres">
      <dgm:prSet presAssocID="{184F3AF6-F298-FE42-A208-D21656C349A9}" presName="node" presStyleLbl="node1" presStyleIdx="3" presStyleCnt="7">
        <dgm:presLayoutVars>
          <dgm:bulletEnabled val="1"/>
        </dgm:presLayoutVars>
      </dgm:prSet>
      <dgm:spPr/>
    </dgm:pt>
    <dgm:pt modelId="{7516A814-8E06-E64C-83C1-3A50787CC457}" type="pres">
      <dgm:prSet presAssocID="{493ADB29-E0B3-F442-84AA-05B26E87A8D3}" presName="sibTrans" presStyleCnt="0"/>
      <dgm:spPr/>
    </dgm:pt>
    <dgm:pt modelId="{CE4BE332-EB7E-D44C-ADFD-7B19C8C40C92}" type="pres">
      <dgm:prSet presAssocID="{66645DD8-CFFC-6841-8796-91DC7DE0C7A6}" presName="node" presStyleLbl="node1" presStyleIdx="4" presStyleCnt="7">
        <dgm:presLayoutVars>
          <dgm:bulletEnabled val="1"/>
        </dgm:presLayoutVars>
      </dgm:prSet>
      <dgm:spPr/>
    </dgm:pt>
    <dgm:pt modelId="{772ADD00-3F73-E04E-B2FD-C81DB5952F20}" type="pres">
      <dgm:prSet presAssocID="{CE21A167-6F07-3643-A6A7-92C255E72C01}" presName="sibTrans" presStyleCnt="0"/>
      <dgm:spPr/>
    </dgm:pt>
    <dgm:pt modelId="{74819495-1C9B-FD42-A122-A7797EE76544}" type="pres">
      <dgm:prSet presAssocID="{12402369-0F98-784E-AC61-628B28ED411A}" presName="node" presStyleLbl="node1" presStyleIdx="5" presStyleCnt="7">
        <dgm:presLayoutVars>
          <dgm:bulletEnabled val="1"/>
        </dgm:presLayoutVars>
      </dgm:prSet>
      <dgm:spPr/>
    </dgm:pt>
    <dgm:pt modelId="{81F3BE7F-8570-814C-9767-F8C9C5A5437B}" type="pres">
      <dgm:prSet presAssocID="{F2EFEE2C-07E9-9048-A868-004AF17F9081}" presName="sibTrans" presStyleCnt="0"/>
      <dgm:spPr/>
    </dgm:pt>
    <dgm:pt modelId="{D501CA5F-2172-874A-9E57-B01712F1D94E}" type="pres">
      <dgm:prSet presAssocID="{E83BD43A-880B-3748-8431-BA2E4F89FE96}" presName="node" presStyleLbl="node1" presStyleIdx="6" presStyleCnt="7">
        <dgm:presLayoutVars>
          <dgm:bulletEnabled val="1"/>
        </dgm:presLayoutVars>
      </dgm:prSet>
      <dgm:spPr/>
    </dgm:pt>
  </dgm:ptLst>
  <dgm:cxnLst>
    <dgm:cxn modelId="{11458000-333F-4541-B48E-FDF33A46798D}" type="presOf" srcId="{55CC6234-80AA-2B41-88F1-1D7A09480CDB}" destId="{51190541-D7FA-5C4B-B571-80C38E3A5A9B}" srcOrd="0" destOrd="0" presId="urn:microsoft.com/office/officeart/2005/8/layout/default"/>
    <dgm:cxn modelId="{66283125-5D09-8144-8D51-84C67005B6D7}" type="presOf" srcId="{E83BD43A-880B-3748-8431-BA2E4F89FE96}" destId="{D501CA5F-2172-874A-9E57-B01712F1D94E}" srcOrd="0" destOrd="0" presId="urn:microsoft.com/office/officeart/2005/8/layout/default"/>
    <dgm:cxn modelId="{6AEB5927-208C-DB44-8AFF-CDDD0B5AB848}" srcId="{9BE90528-346C-4E7D-A6C6-F6410E34C36F}" destId="{222C2817-C2C1-A140-9B7F-414C38655642}" srcOrd="0" destOrd="0" parTransId="{3765E1FD-DE3F-1A4D-BB80-6D933A0A8A27}" sibTransId="{E14F07E9-3E1D-5B4E-9921-051373F8CA73}"/>
    <dgm:cxn modelId="{4506453C-BF0B-534D-979A-D0374C6CF6CC}" type="presOf" srcId="{12402369-0F98-784E-AC61-628B28ED411A}" destId="{74819495-1C9B-FD42-A122-A7797EE76544}" srcOrd="0" destOrd="0" presId="urn:microsoft.com/office/officeart/2005/8/layout/default"/>
    <dgm:cxn modelId="{05D69B41-D295-44D0-BB3C-33E634E8075A}" type="presOf" srcId="{9BE90528-346C-4E7D-A6C6-F6410E34C36F}" destId="{6D39901D-AFD0-4004-9FB7-956A54A06D38}" srcOrd="0" destOrd="0" presId="urn:microsoft.com/office/officeart/2005/8/layout/default"/>
    <dgm:cxn modelId="{C6378244-2187-8441-A2AD-69751FD1A8C1}" type="presOf" srcId="{C7D7DDDC-620F-A04E-A443-4DADEF455448}" destId="{82B1E829-F950-C441-8238-F2FD04733570}" srcOrd="0" destOrd="0" presId="urn:microsoft.com/office/officeart/2005/8/layout/default"/>
    <dgm:cxn modelId="{26605154-6597-184F-9627-3FC6C20EF952}" type="presOf" srcId="{66645DD8-CFFC-6841-8796-91DC7DE0C7A6}" destId="{CE4BE332-EB7E-D44C-ADFD-7B19C8C40C92}" srcOrd="0" destOrd="0" presId="urn:microsoft.com/office/officeart/2005/8/layout/default"/>
    <dgm:cxn modelId="{56603F7F-B03C-854D-8933-B63D50ED22A6}" srcId="{9BE90528-346C-4E7D-A6C6-F6410E34C36F}" destId="{184F3AF6-F298-FE42-A208-D21656C349A9}" srcOrd="3" destOrd="0" parTransId="{63900472-7352-224A-BDCA-B4BC14D58561}" sibTransId="{493ADB29-E0B3-F442-84AA-05B26E87A8D3}"/>
    <dgm:cxn modelId="{3D68BC9E-58E0-C84E-8BE8-0D94C6707945}" type="presOf" srcId="{184F3AF6-F298-FE42-A208-D21656C349A9}" destId="{920AA459-B452-0140-ABA0-EF3B63B7FB96}" srcOrd="0" destOrd="0" presId="urn:microsoft.com/office/officeart/2005/8/layout/default"/>
    <dgm:cxn modelId="{6A172BA9-4646-504C-A309-F2C550D4AD41}" srcId="{9BE90528-346C-4E7D-A6C6-F6410E34C36F}" destId="{12402369-0F98-784E-AC61-628B28ED411A}" srcOrd="5" destOrd="0" parTransId="{31832D09-FC05-964B-80BD-1E506B0DDC21}" sibTransId="{F2EFEE2C-07E9-9048-A868-004AF17F9081}"/>
    <dgm:cxn modelId="{D69A1AB3-8F91-A242-AB40-491956A55C86}" srcId="{9BE90528-346C-4E7D-A6C6-F6410E34C36F}" destId="{55CC6234-80AA-2B41-88F1-1D7A09480CDB}" srcOrd="1" destOrd="0" parTransId="{C96CEE46-61E6-F442-B5DA-93A74FA8C444}" sibTransId="{402C54FD-CA59-5241-9EE8-A14DCA336150}"/>
    <dgm:cxn modelId="{00E231B3-CB28-8E4E-9ACC-846DBCB7B9FD}" srcId="{9BE90528-346C-4E7D-A6C6-F6410E34C36F}" destId="{E83BD43A-880B-3748-8431-BA2E4F89FE96}" srcOrd="6" destOrd="0" parTransId="{8246FDAE-3C41-0E49-BF46-6ABF2B76F0FB}" sibTransId="{567B4B75-7C17-6C4F-84C2-C3802B3CE333}"/>
    <dgm:cxn modelId="{337D4DC0-A26F-0547-B508-099E90E404AC}" srcId="{9BE90528-346C-4E7D-A6C6-F6410E34C36F}" destId="{66645DD8-CFFC-6841-8796-91DC7DE0C7A6}" srcOrd="4" destOrd="0" parTransId="{76175DCD-AD4C-0247-BDCD-5A052EE32C1D}" sibTransId="{CE21A167-6F07-3643-A6A7-92C255E72C01}"/>
    <dgm:cxn modelId="{68C2E2E4-4E74-E54F-A6AF-AC9FFA23D085}" type="presOf" srcId="{222C2817-C2C1-A140-9B7F-414C38655642}" destId="{604DEDFC-7E42-0C41-A436-78BD8C1426AC}" srcOrd="0" destOrd="0" presId="urn:microsoft.com/office/officeart/2005/8/layout/default"/>
    <dgm:cxn modelId="{EFF830E7-38FC-C542-88DC-20A79D2FE218}" srcId="{9BE90528-346C-4E7D-A6C6-F6410E34C36F}" destId="{C7D7DDDC-620F-A04E-A443-4DADEF455448}" srcOrd="2" destOrd="0" parTransId="{22E64033-4185-4447-B1FF-BEFD254606D4}" sibTransId="{0521AB7C-AEB5-8B44-A480-A59F8A6747D4}"/>
    <dgm:cxn modelId="{BB8F9010-23F6-0441-9C92-D83A26DADDC8}" type="presParOf" srcId="{6D39901D-AFD0-4004-9FB7-956A54A06D38}" destId="{604DEDFC-7E42-0C41-A436-78BD8C1426AC}" srcOrd="0" destOrd="0" presId="urn:microsoft.com/office/officeart/2005/8/layout/default"/>
    <dgm:cxn modelId="{A01D29E0-E420-4D46-8435-A81B2E7DEC9C}" type="presParOf" srcId="{6D39901D-AFD0-4004-9FB7-956A54A06D38}" destId="{75648D7D-A56A-7145-8B3F-141B1F622627}" srcOrd="1" destOrd="0" presId="urn:microsoft.com/office/officeart/2005/8/layout/default"/>
    <dgm:cxn modelId="{C54DA74C-B987-C44B-8F53-306B5C763B22}" type="presParOf" srcId="{6D39901D-AFD0-4004-9FB7-956A54A06D38}" destId="{51190541-D7FA-5C4B-B571-80C38E3A5A9B}" srcOrd="2" destOrd="0" presId="urn:microsoft.com/office/officeart/2005/8/layout/default"/>
    <dgm:cxn modelId="{6AF16724-CEE2-A34A-8783-9C29F43F5CA3}" type="presParOf" srcId="{6D39901D-AFD0-4004-9FB7-956A54A06D38}" destId="{C1C957BE-378D-974A-8B53-5AA14AD3E6A5}" srcOrd="3" destOrd="0" presId="urn:microsoft.com/office/officeart/2005/8/layout/default"/>
    <dgm:cxn modelId="{07655ECC-2950-E246-99E6-FAD12DCF4B51}" type="presParOf" srcId="{6D39901D-AFD0-4004-9FB7-956A54A06D38}" destId="{82B1E829-F950-C441-8238-F2FD04733570}" srcOrd="4" destOrd="0" presId="urn:microsoft.com/office/officeart/2005/8/layout/default"/>
    <dgm:cxn modelId="{17C4DD14-3F06-B34B-8E36-11785F26F39E}" type="presParOf" srcId="{6D39901D-AFD0-4004-9FB7-956A54A06D38}" destId="{AB91900F-52E3-0D4A-8408-4325B967F278}" srcOrd="5" destOrd="0" presId="urn:microsoft.com/office/officeart/2005/8/layout/default"/>
    <dgm:cxn modelId="{7D4323AD-6772-BC46-A6B6-685CE6EF324F}" type="presParOf" srcId="{6D39901D-AFD0-4004-9FB7-956A54A06D38}" destId="{920AA459-B452-0140-ABA0-EF3B63B7FB96}" srcOrd="6" destOrd="0" presId="urn:microsoft.com/office/officeart/2005/8/layout/default"/>
    <dgm:cxn modelId="{25757694-2FC1-6D47-B74E-A7662D30A474}" type="presParOf" srcId="{6D39901D-AFD0-4004-9FB7-956A54A06D38}" destId="{7516A814-8E06-E64C-83C1-3A50787CC457}" srcOrd="7" destOrd="0" presId="urn:microsoft.com/office/officeart/2005/8/layout/default"/>
    <dgm:cxn modelId="{ED697AE8-9483-5148-9EE6-7C28132BAAEE}" type="presParOf" srcId="{6D39901D-AFD0-4004-9FB7-956A54A06D38}" destId="{CE4BE332-EB7E-D44C-ADFD-7B19C8C40C92}" srcOrd="8" destOrd="0" presId="urn:microsoft.com/office/officeart/2005/8/layout/default"/>
    <dgm:cxn modelId="{346E522B-D05C-E446-96C3-072923A7DEEF}" type="presParOf" srcId="{6D39901D-AFD0-4004-9FB7-956A54A06D38}" destId="{772ADD00-3F73-E04E-B2FD-C81DB5952F20}" srcOrd="9" destOrd="0" presId="urn:microsoft.com/office/officeart/2005/8/layout/default"/>
    <dgm:cxn modelId="{33D5404B-E7F3-3143-9D15-E867C4B0C9FF}" type="presParOf" srcId="{6D39901D-AFD0-4004-9FB7-956A54A06D38}" destId="{74819495-1C9B-FD42-A122-A7797EE76544}" srcOrd="10" destOrd="0" presId="urn:microsoft.com/office/officeart/2005/8/layout/default"/>
    <dgm:cxn modelId="{8FFDBD7F-C28A-794B-84E7-DBFC54362032}" type="presParOf" srcId="{6D39901D-AFD0-4004-9FB7-956A54A06D38}" destId="{81F3BE7F-8570-814C-9767-F8C9C5A5437B}" srcOrd="11" destOrd="0" presId="urn:microsoft.com/office/officeart/2005/8/layout/default"/>
    <dgm:cxn modelId="{27673EE6-035F-EF45-B9FA-B5343DDB7806}" type="presParOf" srcId="{6D39901D-AFD0-4004-9FB7-956A54A06D38}" destId="{D501CA5F-2172-874A-9E57-B01712F1D94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AA400C-060E-4408-86B4-AE5BF0CFA386}"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en-US"/>
        </a:p>
      </dgm:t>
    </dgm:pt>
    <dgm:pt modelId="{0FA53148-8A31-2E4C-8010-77141A040C78}">
      <dgm:prSet/>
      <dgm:spPr/>
      <dgm:t>
        <a:bodyPr/>
        <a:lstStyle/>
        <a:p>
          <a:r>
            <a:rPr lang="zh-Hans" b="0" i="0" u="none" strike="noStrike">
              <a:highlight>
                <a:srgbClr val="000000">
                  <a:alpha val="0"/>
                </a:srgbClr>
              </a:highlight>
              <a:latin typeface="Simsun"/>
              <a:ea typeface="Simsun"/>
            </a:rPr>
            <a:t>国家自主贡献（NDC）：审核国家自主贡献的目标和实施进展；考虑是否及如何将对为监督国家自主贡献进展提供帮助（特别针对区域维度）纳入CAREC气候行动方案。</a:t>
          </a:r>
          <a:endParaRPr lang="zh-Hans" b="0" i="0" u="none" strike="noStrike" dirty="0">
            <a:highlight>
              <a:srgbClr val="000000">
                <a:alpha val="0"/>
              </a:srgbClr>
            </a:highlight>
            <a:latin typeface="Simsun"/>
            <a:ea typeface="Simsun"/>
          </a:endParaRPr>
        </a:p>
      </dgm:t>
    </dgm:pt>
    <dgm:pt modelId="{3B954500-5A5E-164B-8302-0293CABE7FFB}" type="parTrans" cxnId="{9BA9DF04-0C95-AD40-B585-690241C36766}">
      <dgm:prSet/>
      <dgm:spPr/>
      <dgm:t>
        <a:bodyPr/>
        <a:lstStyle/>
        <a:p>
          <a:endParaRPr lang="zh-CN" altLang="en-US"/>
        </a:p>
      </dgm:t>
    </dgm:pt>
    <dgm:pt modelId="{53B4EEC4-CB60-1542-A9AF-EBCB0106EDDF}" type="sibTrans" cxnId="{9BA9DF04-0C95-AD40-B585-690241C36766}">
      <dgm:prSet/>
      <dgm:spPr/>
      <dgm:t>
        <a:bodyPr/>
        <a:lstStyle/>
        <a:p>
          <a:endParaRPr lang="zh-CN" altLang="en-US"/>
        </a:p>
      </dgm:t>
    </dgm:pt>
    <dgm:pt modelId="{F2DD3ED9-17E9-4743-8785-517A1B7CE71C}">
      <dgm:prSet/>
      <dgm:spPr/>
      <dgm:t>
        <a:bodyPr/>
        <a:lstStyle/>
        <a:p>
          <a:r>
            <a:rPr lang="zh-Hans" b="0" i="0" u="none" strike="noStrike">
              <a:highlight>
                <a:srgbClr val="000000">
                  <a:alpha val="0"/>
                </a:srgbClr>
              </a:highlight>
              <a:latin typeface="Simsun"/>
              <a:ea typeface="Simsun"/>
            </a:rPr>
            <a:t>适应计划：审核国家自主贡献的目标和实施进展；考虑是否及如何将对为监督国家自主贡献进展提供帮助（特别针对区域维度）纳入CAREC气候行动方案。</a:t>
          </a:r>
          <a:endParaRPr lang="zh-Hans" b="0" i="0" u="none" strike="noStrike" dirty="0">
            <a:highlight>
              <a:srgbClr val="000000">
                <a:alpha val="0"/>
              </a:srgbClr>
            </a:highlight>
            <a:latin typeface="Simsun"/>
            <a:ea typeface="Simsun"/>
          </a:endParaRPr>
        </a:p>
      </dgm:t>
    </dgm:pt>
    <dgm:pt modelId="{49BF9C57-6A48-3240-A6EA-EF01694FC16D}" type="parTrans" cxnId="{1E36087A-D672-E541-B338-7155538B909E}">
      <dgm:prSet/>
      <dgm:spPr/>
      <dgm:t>
        <a:bodyPr/>
        <a:lstStyle/>
        <a:p>
          <a:endParaRPr lang="zh-CN" altLang="en-US"/>
        </a:p>
      </dgm:t>
    </dgm:pt>
    <dgm:pt modelId="{3A8E3818-F24B-144A-A811-C8CA93122A1F}" type="sibTrans" cxnId="{1E36087A-D672-E541-B338-7155538B909E}">
      <dgm:prSet/>
      <dgm:spPr/>
      <dgm:t>
        <a:bodyPr/>
        <a:lstStyle/>
        <a:p>
          <a:endParaRPr lang="zh-CN" altLang="en-US"/>
        </a:p>
      </dgm:t>
    </dgm:pt>
    <dgm:pt modelId="{EA0EC097-EE3C-9F4C-8F91-B0EE3FB38938}">
      <dgm:prSet/>
      <dgm:spPr/>
      <dgm:t>
        <a:bodyPr/>
        <a:lstStyle/>
        <a:p>
          <a:r>
            <a:rPr lang="zh-Hans" b="0" i="0" u="none" strike="noStrike" dirty="0">
              <a:highlight>
                <a:srgbClr val="000000">
                  <a:alpha val="0"/>
                </a:srgbClr>
              </a:highlight>
              <a:latin typeface="Simsun"/>
              <a:ea typeface="Simsun"/>
            </a:rPr>
            <a:t>能源转型机制（ETM）：复盘能源转型机制的设计和经验；考虑是否及如何将对为能源转型机制提供帮助（特别针对区域维度）纳入CAREC气候行动方案。</a:t>
          </a:r>
        </a:p>
      </dgm:t>
    </dgm:pt>
    <dgm:pt modelId="{FE1509BF-4001-4D43-8B93-853F9AE70CB6}" type="parTrans" cxnId="{A49B7B12-3153-184F-9664-8E6B034C5ECC}">
      <dgm:prSet/>
      <dgm:spPr/>
      <dgm:t>
        <a:bodyPr/>
        <a:lstStyle/>
        <a:p>
          <a:endParaRPr lang="zh-CN" altLang="en-US"/>
        </a:p>
      </dgm:t>
    </dgm:pt>
    <dgm:pt modelId="{5A6B0250-5A27-694E-B2E5-D4D8D628E2C1}" type="sibTrans" cxnId="{A49B7B12-3153-184F-9664-8E6B034C5ECC}">
      <dgm:prSet/>
      <dgm:spPr/>
      <dgm:t>
        <a:bodyPr/>
        <a:lstStyle/>
        <a:p>
          <a:endParaRPr lang="zh-CN" altLang="en-US"/>
        </a:p>
      </dgm:t>
    </dgm:pt>
    <dgm:pt modelId="{E9CACEB6-100E-4D29-BFAC-94D20ABD22C2}" type="pres">
      <dgm:prSet presAssocID="{F5AA400C-060E-4408-86B4-AE5BF0CFA386}" presName="diagram" presStyleCnt="0">
        <dgm:presLayoutVars>
          <dgm:dir/>
          <dgm:resizeHandles val="exact"/>
        </dgm:presLayoutVars>
      </dgm:prSet>
      <dgm:spPr/>
    </dgm:pt>
    <dgm:pt modelId="{462B754F-DB55-F144-A8A0-315EA2B1F30D}" type="pres">
      <dgm:prSet presAssocID="{0FA53148-8A31-2E4C-8010-77141A040C78}" presName="node" presStyleLbl="node1" presStyleIdx="0" presStyleCnt="3">
        <dgm:presLayoutVars>
          <dgm:bulletEnabled val="1"/>
        </dgm:presLayoutVars>
      </dgm:prSet>
      <dgm:spPr/>
    </dgm:pt>
    <dgm:pt modelId="{777088B9-7850-AF4E-9937-1C0EF40537CC}" type="pres">
      <dgm:prSet presAssocID="{53B4EEC4-CB60-1542-A9AF-EBCB0106EDDF}" presName="sibTrans" presStyleLbl="sibTrans2D1" presStyleIdx="0" presStyleCnt="2"/>
      <dgm:spPr/>
    </dgm:pt>
    <dgm:pt modelId="{1B981C65-17D6-3040-97D8-94A2E7EA3E3B}" type="pres">
      <dgm:prSet presAssocID="{53B4EEC4-CB60-1542-A9AF-EBCB0106EDDF}" presName="connectorText" presStyleLbl="sibTrans2D1" presStyleIdx="0" presStyleCnt="2"/>
      <dgm:spPr/>
    </dgm:pt>
    <dgm:pt modelId="{10C57556-A086-9442-9E64-1093E73580EC}" type="pres">
      <dgm:prSet presAssocID="{F2DD3ED9-17E9-4743-8785-517A1B7CE71C}" presName="node" presStyleLbl="node1" presStyleIdx="1" presStyleCnt="3">
        <dgm:presLayoutVars>
          <dgm:bulletEnabled val="1"/>
        </dgm:presLayoutVars>
      </dgm:prSet>
      <dgm:spPr/>
    </dgm:pt>
    <dgm:pt modelId="{8C3141A8-7587-A843-A142-1C961A32A8F9}" type="pres">
      <dgm:prSet presAssocID="{3A8E3818-F24B-144A-A811-C8CA93122A1F}" presName="sibTrans" presStyleLbl="sibTrans2D1" presStyleIdx="1" presStyleCnt="2"/>
      <dgm:spPr/>
    </dgm:pt>
    <dgm:pt modelId="{54C0A0EF-401C-A342-B6F4-F900DEC07010}" type="pres">
      <dgm:prSet presAssocID="{3A8E3818-F24B-144A-A811-C8CA93122A1F}" presName="connectorText" presStyleLbl="sibTrans2D1" presStyleIdx="1" presStyleCnt="2"/>
      <dgm:spPr/>
    </dgm:pt>
    <dgm:pt modelId="{BB6C5ABB-B065-E847-9A2C-6F9986BB1AE2}" type="pres">
      <dgm:prSet presAssocID="{EA0EC097-EE3C-9F4C-8F91-B0EE3FB38938}" presName="node" presStyleLbl="node1" presStyleIdx="2" presStyleCnt="3">
        <dgm:presLayoutVars>
          <dgm:bulletEnabled val="1"/>
        </dgm:presLayoutVars>
      </dgm:prSet>
      <dgm:spPr/>
    </dgm:pt>
  </dgm:ptLst>
  <dgm:cxnLst>
    <dgm:cxn modelId="{EADF8900-08C9-1D4A-BF57-B1E203A3E036}" type="presOf" srcId="{EA0EC097-EE3C-9F4C-8F91-B0EE3FB38938}" destId="{BB6C5ABB-B065-E847-9A2C-6F9986BB1AE2}" srcOrd="0" destOrd="0" presId="urn:microsoft.com/office/officeart/2005/8/layout/process5"/>
    <dgm:cxn modelId="{9BA9DF04-0C95-AD40-B585-690241C36766}" srcId="{F5AA400C-060E-4408-86B4-AE5BF0CFA386}" destId="{0FA53148-8A31-2E4C-8010-77141A040C78}" srcOrd="0" destOrd="0" parTransId="{3B954500-5A5E-164B-8302-0293CABE7FFB}" sibTransId="{53B4EEC4-CB60-1542-A9AF-EBCB0106EDDF}"/>
    <dgm:cxn modelId="{A49B7B12-3153-184F-9664-8E6B034C5ECC}" srcId="{F5AA400C-060E-4408-86B4-AE5BF0CFA386}" destId="{EA0EC097-EE3C-9F4C-8F91-B0EE3FB38938}" srcOrd="2" destOrd="0" parTransId="{FE1509BF-4001-4D43-8B93-853F9AE70CB6}" sibTransId="{5A6B0250-5A27-694E-B2E5-D4D8D628E2C1}"/>
    <dgm:cxn modelId="{F891D929-D59F-B244-8E6E-59E79FF202D6}" type="presOf" srcId="{53B4EEC4-CB60-1542-A9AF-EBCB0106EDDF}" destId="{777088B9-7850-AF4E-9937-1C0EF40537CC}" srcOrd="0" destOrd="0" presId="urn:microsoft.com/office/officeart/2005/8/layout/process5"/>
    <dgm:cxn modelId="{B1F1EB37-3508-8E4F-9587-9C0B1479B51E}" type="presOf" srcId="{0FA53148-8A31-2E4C-8010-77141A040C78}" destId="{462B754F-DB55-F144-A8A0-315EA2B1F30D}" srcOrd="0" destOrd="0" presId="urn:microsoft.com/office/officeart/2005/8/layout/process5"/>
    <dgm:cxn modelId="{31CE8B5D-7181-9342-A748-B0AE065D0E4F}" type="presOf" srcId="{3A8E3818-F24B-144A-A811-C8CA93122A1F}" destId="{54C0A0EF-401C-A342-B6F4-F900DEC07010}" srcOrd="1" destOrd="0" presId="urn:microsoft.com/office/officeart/2005/8/layout/process5"/>
    <dgm:cxn modelId="{1E36087A-D672-E541-B338-7155538B909E}" srcId="{F5AA400C-060E-4408-86B4-AE5BF0CFA386}" destId="{F2DD3ED9-17E9-4743-8785-517A1B7CE71C}" srcOrd="1" destOrd="0" parTransId="{49BF9C57-6A48-3240-A6EA-EF01694FC16D}" sibTransId="{3A8E3818-F24B-144A-A811-C8CA93122A1F}"/>
    <dgm:cxn modelId="{9D1E318B-0750-4801-999A-8E63DF2ED877}" type="presOf" srcId="{F5AA400C-060E-4408-86B4-AE5BF0CFA386}" destId="{E9CACEB6-100E-4D29-BFAC-94D20ABD22C2}" srcOrd="0" destOrd="0" presId="urn:microsoft.com/office/officeart/2005/8/layout/process5"/>
    <dgm:cxn modelId="{DDB3D88B-80BD-2F4B-852F-3BCC123FD6CE}" type="presOf" srcId="{3A8E3818-F24B-144A-A811-C8CA93122A1F}" destId="{8C3141A8-7587-A843-A142-1C961A32A8F9}" srcOrd="0" destOrd="0" presId="urn:microsoft.com/office/officeart/2005/8/layout/process5"/>
    <dgm:cxn modelId="{BA1AA3C0-8C76-924D-809E-086449D1A73C}" type="presOf" srcId="{53B4EEC4-CB60-1542-A9AF-EBCB0106EDDF}" destId="{1B981C65-17D6-3040-97D8-94A2E7EA3E3B}" srcOrd="1" destOrd="0" presId="urn:microsoft.com/office/officeart/2005/8/layout/process5"/>
    <dgm:cxn modelId="{74EAADC4-B51F-0244-AA91-1A96C1883B04}" type="presOf" srcId="{F2DD3ED9-17E9-4743-8785-517A1B7CE71C}" destId="{10C57556-A086-9442-9E64-1093E73580EC}" srcOrd="0" destOrd="0" presId="urn:microsoft.com/office/officeart/2005/8/layout/process5"/>
    <dgm:cxn modelId="{EB78B59A-153A-8E4B-95B9-33D9B885C820}" type="presParOf" srcId="{E9CACEB6-100E-4D29-BFAC-94D20ABD22C2}" destId="{462B754F-DB55-F144-A8A0-315EA2B1F30D}" srcOrd="0" destOrd="0" presId="urn:microsoft.com/office/officeart/2005/8/layout/process5"/>
    <dgm:cxn modelId="{580A65C2-C307-BA47-8BF9-3DE00F7C0845}" type="presParOf" srcId="{E9CACEB6-100E-4D29-BFAC-94D20ABD22C2}" destId="{777088B9-7850-AF4E-9937-1C0EF40537CC}" srcOrd="1" destOrd="0" presId="urn:microsoft.com/office/officeart/2005/8/layout/process5"/>
    <dgm:cxn modelId="{2A112336-837C-5F4F-9204-A7BA70D79CB9}" type="presParOf" srcId="{777088B9-7850-AF4E-9937-1C0EF40537CC}" destId="{1B981C65-17D6-3040-97D8-94A2E7EA3E3B}" srcOrd="0" destOrd="0" presId="urn:microsoft.com/office/officeart/2005/8/layout/process5"/>
    <dgm:cxn modelId="{2347EFD7-0AD8-D048-877C-0A4FCBEFFB43}" type="presParOf" srcId="{E9CACEB6-100E-4D29-BFAC-94D20ABD22C2}" destId="{10C57556-A086-9442-9E64-1093E73580EC}" srcOrd="2" destOrd="0" presId="urn:microsoft.com/office/officeart/2005/8/layout/process5"/>
    <dgm:cxn modelId="{04C0F99B-CF06-2244-B2A6-295C7873B2A4}" type="presParOf" srcId="{E9CACEB6-100E-4D29-BFAC-94D20ABD22C2}" destId="{8C3141A8-7587-A843-A142-1C961A32A8F9}" srcOrd="3" destOrd="0" presId="urn:microsoft.com/office/officeart/2005/8/layout/process5"/>
    <dgm:cxn modelId="{76CF96E6-8E96-6945-9146-0C14C3B51EBA}" type="presParOf" srcId="{8C3141A8-7587-A843-A142-1C961A32A8F9}" destId="{54C0A0EF-401C-A342-B6F4-F900DEC07010}" srcOrd="0" destOrd="0" presId="urn:microsoft.com/office/officeart/2005/8/layout/process5"/>
    <dgm:cxn modelId="{57C36675-0768-384C-A34B-7861F7959D09}" type="presParOf" srcId="{E9CACEB6-100E-4D29-BFAC-94D20ABD22C2}" destId="{BB6C5ABB-B065-E847-9A2C-6F9986BB1AE2}"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51AA9B-C67E-4455-9AFE-805CC16C5174}"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A602F973-1379-4194-AD36-0B9D828A1BD3}">
      <dgm:prSet/>
      <dgm:spPr/>
      <dgm:t>
        <a:bodyPr/>
        <a:lstStyle/>
        <a:p>
          <a:r>
            <a:rPr lang="en-US" dirty="0" err="1"/>
            <a:t>复盘</a:t>
          </a:r>
          <a:endParaRPr lang="en-US" dirty="0"/>
        </a:p>
      </dgm:t>
    </dgm:pt>
    <dgm:pt modelId="{8C149ABF-7FD1-4BD7-BA98-9B4CF5F5A3F2}" type="sibTrans" cxnId="{36B58B45-6046-4E3B-89D8-588B05A2C902}">
      <dgm:prSet/>
      <dgm:spPr/>
      <dgm:t>
        <a:bodyPr/>
        <a:lstStyle/>
        <a:p>
          <a:endParaRPr lang="en-US"/>
        </a:p>
      </dgm:t>
    </dgm:pt>
    <dgm:pt modelId="{BF0864B1-8793-4D09-AF6F-A3843B8DCA81}" type="parTrans" cxnId="{36B58B45-6046-4E3B-89D8-588B05A2C902}">
      <dgm:prSet/>
      <dgm:spPr/>
      <dgm:t>
        <a:bodyPr/>
        <a:lstStyle/>
        <a:p>
          <a:endParaRPr lang="en-US"/>
        </a:p>
      </dgm:t>
    </dgm:pt>
    <dgm:pt modelId="{8BB6D183-481C-4F85-9F1E-7DD921FC6E20}">
      <dgm:prSet/>
      <dgm:spPr/>
      <dgm:t>
        <a:bodyPr/>
        <a:lstStyle/>
        <a:p>
          <a:r>
            <a:rPr lang="zh-Hans" b="0" i="0" u="none" strike="noStrike" dirty="0">
              <a:latin typeface="Simsun"/>
              <a:ea typeface="Simsun"/>
            </a:rPr>
            <a:t>碳排放交易体系（ETS）：复盘其他国家的体系设计及经验；考虑是否及如何在CAREC地区建立区域性碳排放交易体系。</a:t>
          </a:r>
          <a:endParaRPr lang="en-US" dirty="0"/>
        </a:p>
      </dgm:t>
    </dgm:pt>
    <dgm:pt modelId="{A6FC33EB-8715-497F-81D9-E62BBEA847CD}" type="sibTrans" cxnId="{C5D67786-29E4-4950-ACA6-53FCDF95909D}">
      <dgm:prSet/>
      <dgm:spPr/>
      <dgm:t>
        <a:bodyPr/>
        <a:lstStyle/>
        <a:p>
          <a:endParaRPr lang="en-US"/>
        </a:p>
      </dgm:t>
    </dgm:pt>
    <dgm:pt modelId="{C1BA7296-B8E7-44D7-8510-71DE979051CE}" type="parTrans" cxnId="{C5D67786-29E4-4950-ACA6-53FCDF95909D}">
      <dgm:prSet/>
      <dgm:spPr/>
      <dgm:t>
        <a:bodyPr/>
        <a:lstStyle/>
        <a:p>
          <a:endParaRPr lang="en-US"/>
        </a:p>
      </dgm:t>
    </dgm:pt>
    <dgm:pt modelId="{B054255C-AC5E-4A46-937E-B04FBCC6EE4F}">
      <dgm:prSet/>
      <dgm:spPr/>
      <dgm:t>
        <a:bodyPr/>
        <a:lstStyle/>
        <a:p>
          <a:r>
            <a:rPr lang="en-US" dirty="0" err="1"/>
            <a:t>项目</a:t>
          </a:r>
          <a:endParaRPr lang="en-US" dirty="0"/>
        </a:p>
      </dgm:t>
    </dgm:pt>
    <dgm:pt modelId="{462D5564-1A3F-49C8-9CE1-CDB25811D75F}" type="sibTrans" cxnId="{863EF346-2020-4FC3-B18C-AAE03DBF3652}">
      <dgm:prSet/>
      <dgm:spPr/>
      <dgm:t>
        <a:bodyPr/>
        <a:lstStyle/>
        <a:p>
          <a:endParaRPr lang="en-US"/>
        </a:p>
      </dgm:t>
    </dgm:pt>
    <dgm:pt modelId="{690DD949-7829-44E4-B696-4D5FA87D8783}" type="parTrans" cxnId="{863EF346-2020-4FC3-B18C-AAE03DBF3652}">
      <dgm:prSet/>
      <dgm:spPr/>
      <dgm:t>
        <a:bodyPr/>
        <a:lstStyle/>
        <a:p>
          <a:endParaRPr lang="en-US"/>
        </a:p>
      </dgm:t>
    </dgm:pt>
    <dgm:pt modelId="{ECC448E4-E5C2-4FD0-BCC3-66605A75AB93}">
      <dgm:prSet/>
      <dgm:spPr/>
      <dgm:t>
        <a:bodyPr/>
        <a:lstStyle/>
        <a:p>
          <a:r>
            <a:rPr lang="zh-Hans" b="0" i="0" u="none" strike="noStrike" dirty="0">
              <a:latin typeface="Simsun"/>
              <a:ea typeface="Simsun"/>
            </a:rPr>
            <a:t>项目识别和筹备：考虑能力发展和机制，帮助成员国在获得行动方案所需气候融资方面做出更好的准备。</a:t>
          </a:r>
          <a:endParaRPr lang="en-US" dirty="0"/>
        </a:p>
      </dgm:t>
    </dgm:pt>
    <dgm:pt modelId="{278ADBCA-7167-4813-9598-4C0C2D655AD3}" type="sibTrans" cxnId="{F1E98BFD-B349-4157-9915-949FFB455E74}">
      <dgm:prSet/>
      <dgm:spPr/>
      <dgm:t>
        <a:bodyPr/>
        <a:lstStyle/>
        <a:p>
          <a:endParaRPr lang="en-US"/>
        </a:p>
      </dgm:t>
    </dgm:pt>
    <dgm:pt modelId="{E6BBAE08-668D-4D65-B1FA-5771A8CDCA99}" type="parTrans" cxnId="{F1E98BFD-B349-4157-9915-949FFB455E74}">
      <dgm:prSet/>
      <dgm:spPr/>
      <dgm:t>
        <a:bodyPr/>
        <a:lstStyle/>
        <a:p>
          <a:endParaRPr lang="en-US"/>
        </a:p>
      </dgm:t>
    </dgm:pt>
    <dgm:pt modelId="{FDAD9A29-0DDC-4490-B649-364204870EA6}">
      <dgm:prSet/>
      <dgm:spPr/>
      <dgm:t>
        <a:bodyPr/>
        <a:lstStyle/>
        <a:p>
          <a:r>
            <a:rPr lang="en-US" dirty="0" err="1"/>
            <a:t>确定</a:t>
          </a:r>
          <a:endParaRPr lang="en-US" dirty="0"/>
        </a:p>
      </dgm:t>
    </dgm:pt>
    <dgm:pt modelId="{284A2EB8-D17C-4CAC-BE0F-396EC7ABDF05}" type="sibTrans" cxnId="{88065F3F-7200-415C-A96C-7C905FD485D4}">
      <dgm:prSet/>
      <dgm:spPr/>
      <dgm:t>
        <a:bodyPr/>
        <a:lstStyle/>
        <a:p>
          <a:endParaRPr lang="en-US"/>
        </a:p>
      </dgm:t>
    </dgm:pt>
    <dgm:pt modelId="{C4E434D1-66A5-4ABA-AB2E-DC7F11299B3B}" type="parTrans" cxnId="{88065F3F-7200-415C-A96C-7C905FD485D4}">
      <dgm:prSet/>
      <dgm:spPr/>
      <dgm:t>
        <a:bodyPr/>
        <a:lstStyle/>
        <a:p>
          <a:endParaRPr lang="en-US"/>
        </a:p>
      </dgm:t>
    </dgm:pt>
    <dgm:pt modelId="{2828F972-9C59-4438-98EC-F027B2FDF0BC}">
      <dgm:prSet/>
      <dgm:spPr/>
      <dgm:t>
        <a:bodyPr/>
        <a:lstStyle/>
        <a:p>
          <a:r>
            <a:rPr lang="zh-Hans" b="0" i="0" u="none" strike="noStrike" dirty="0">
              <a:latin typeface="Simsun"/>
              <a:ea typeface="Simsun"/>
            </a:rPr>
            <a:t>气候融资：确定气候融资需求及调动所需资金的潜在措施。</a:t>
          </a:r>
          <a:endParaRPr lang="en-US" dirty="0"/>
        </a:p>
      </dgm:t>
    </dgm:pt>
    <dgm:pt modelId="{E873043B-B2A6-4710-94F6-8E13E952E6E6}" type="sibTrans" cxnId="{9A354E2A-8B68-471A-98A0-46B39A895A21}">
      <dgm:prSet/>
      <dgm:spPr/>
      <dgm:t>
        <a:bodyPr/>
        <a:lstStyle/>
        <a:p>
          <a:endParaRPr lang="en-US"/>
        </a:p>
      </dgm:t>
    </dgm:pt>
    <dgm:pt modelId="{D32E27BC-992C-4C87-8AE0-45D6D49396C1}" type="parTrans" cxnId="{9A354E2A-8B68-471A-98A0-46B39A895A21}">
      <dgm:prSet/>
      <dgm:spPr/>
      <dgm:t>
        <a:bodyPr/>
        <a:lstStyle/>
        <a:p>
          <a:endParaRPr lang="en-US"/>
        </a:p>
      </dgm:t>
    </dgm:pt>
    <dgm:pt modelId="{7AF0A97E-9C24-40A2-B4D0-920475228E09}">
      <dgm:prSet/>
      <dgm:spPr/>
      <dgm:t>
        <a:bodyPr/>
        <a:lstStyle/>
        <a:p>
          <a:r>
            <a:rPr lang="en-US" dirty="0" err="1"/>
            <a:t>探讨</a:t>
          </a:r>
          <a:endParaRPr lang="en-US" dirty="0"/>
        </a:p>
      </dgm:t>
    </dgm:pt>
    <dgm:pt modelId="{7B09E999-34A0-4079-BF97-25C93EF06A89}" type="sibTrans" cxnId="{0EFBC083-F9FF-421D-BC3F-A7E74BA51AF6}">
      <dgm:prSet/>
      <dgm:spPr/>
      <dgm:t>
        <a:bodyPr/>
        <a:lstStyle/>
        <a:p>
          <a:endParaRPr lang="en-US"/>
        </a:p>
      </dgm:t>
    </dgm:pt>
    <dgm:pt modelId="{94805B19-E785-452F-94C8-6E40C78AFCA8}" type="parTrans" cxnId="{0EFBC083-F9FF-421D-BC3F-A7E74BA51AF6}">
      <dgm:prSet/>
      <dgm:spPr/>
      <dgm:t>
        <a:bodyPr/>
        <a:lstStyle/>
        <a:p>
          <a:endParaRPr lang="en-US"/>
        </a:p>
      </dgm:t>
    </dgm:pt>
    <dgm:pt modelId="{853A682E-F334-4BDE-A5B5-CAA30D74B1BD}">
      <dgm:prSet/>
      <dgm:spPr/>
      <dgm:t>
        <a:bodyPr/>
        <a:lstStyle/>
        <a:p>
          <a:r>
            <a:rPr lang="zh-Hans" b="0" i="0" u="none" strike="noStrike" dirty="0">
              <a:latin typeface="Simsun"/>
              <a:ea typeface="Simsun"/>
            </a:rPr>
            <a:t>欧盟碳边境调节机制（CBAM）：探讨对该欧盟交易政策工具的国家和区域层面应对措施</a:t>
          </a:r>
          <a:endParaRPr lang="en-US" dirty="0"/>
        </a:p>
      </dgm:t>
    </dgm:pt>
    <dgm:pt modelId="{C75F9C54-9AA9-4E68-98A5-30E8DECEAA7E}" type="sibTrans" cxnId="{2EA02DE5-19B4-45C2-B095-B9F4381525E7}">
      <dgm:prSet/>
      <dgm:spPr/>
      <dgm:t>
        <a:bodyPr/>
        <a:lstStyle/>
        <a:p>
          <a:endParaRPr lang="en-US"/>
        </a:p>
      </dgm:t>
    </dgm:pt>
    <dgm:pt modelId="{9954C9C6-B775-4B64-A1F7-DA6E3235B503}" type="parTrans" cxnId="{2EA02DE5-19B4-45C2-B095-B9F4381525E7}">
      <dgm:prSet/>
      <dgm:spPr/>
      <dgm:t>
        <a:bodyPr/>
        <a:lstStyle/>
        <a:p>
          <a:endParaRPr lang="en-US"/>
        </a:p>
      </dgm:t>
    </dgm:pt>
    <dgm:pt modelId="{188F844B-227F-45A0-86A3-E565A6E0FF23}" type="pres">
      <dgm:prSet presAssocID="{3551AA9B-C67E-4455-9AFE-805CC16C5174}" presName="Name0" presStyleCnt="0">
        <dgm:presLayoutVars>
          <dgm:dir/>
          <dgm:animLvl val="lvl"/>
          <dgm:resizeHandles val="exact"/>
        </dgm:presLayoutVars>
      </dgm:prSet>
      <dgm:spPr/>
    </dgm:pt>
    <dgm:pt modelId="{3CB26CE6-109A-4C13-BA1C-B6D95B4FC923}" type="pres">
      <dgm:prSet presAssocID="{A602F973-1379-4194-AD36-0B9D828A1BD3}" presName="composite" presStyleCnt="0"/>
      <dgm:spPr/>
    </dgm:pt>
    <dgm:pt modelId="{72DE11C7-6481-45D0-9110-24DE3762D526}" type="pres">
      <dgm:prSet presAssocID="{A602F973-1379-4194-AD36-0B9D828A1BD3}" presName="parTx" presStyleLbl="alignNode1" presStyleIdx="0" presStyleCnt="4">
        <dgm:presLayoutVars>
          <dgm:chMax val="0"/>
          <dgm:chPref val="0"/>
        </dgm:presLayoutVars>
      </dgm:prSet>
      <dgm:spPr/>
    </dgm:pt>
    <dgm:pt modelId="{90B3F3FC-2A23-441C-9AEF-7CF0DAACAB9E}" type="pres">
      <dgm:prSet presAssocID="{A602F973-1379-4194-AD36-0B9D828A1BD3}" presName="desTx" presStyleLbl="alignAccFollowNode1" presStyleIdx="0" presStyleCnt="4">
        <dgm:presLayoutVars/>
      </dgm:prSet>
      <dgm:spPr/>
    </dgm:pt>
    <dgm:pt modelId="{A0C97A28-A874-4E34-A862-AB3ED10220FD}" type="pres">
      <dgm:prSet presAssocID="{8C149ABF-7FD1-4BD7-BA98-9B4CF5F5A3F2}" presName="space" presStyleCnt="0"/>
      <dgm:spPr/>
    </dgm:pt>
    <dgm:pt modelId="{9880382E-8523-4148-AA83-02B04F359796}" type="pres">
      <dgm:prSet presAssocID="{B054255C-AC5E-4A46-937E-B04FBCC6EE4F}" presName="composite" presStyleCnt="0"/>
      <dgm:spPr/>
    </dgm:pt>
    <dgm:pt modelId="{45EF754B-54CD-436A-B44D-08D069C71932}" type="pres">
      <dgm:prSet presAssocID="{B054255C-AC5E-4A46-937E-B04FBCC6EE4F}" presName="parTx" presStyleLbl="alignNode1" presStyleIdx="1" presStyleCnt="4">
        <dgm:presLayoutVars>
          <dgm:chMax val="0"/>
          <dgm:chPref val="0"/>
        </dgm:presLayoutVars>
      </dgm:prSet>
      <dgm:spPr/>
    </dgm:pt>
    <dgm:pt modelId="{9245A71B-77C3-4A64-B0BE-E19C8D8F7160}" type="pres">
      <dgm:prSet presAssocID="{B054255C-AC5E-4A46-937E-B04FBCC6EE4F}" presName="desTx" presStyleLbl="alignAccFollowNode1" presStyleIdx="1" presStyleCnt="4">
        <dgm:presLayoutVars/>
      </dgm:prSet>
      <dgm:spPr/>
    </dgm:pt>
    <dgm:pt modelId="{B435C1C5-000B-4F36-82FD-3B9C5089D3D2}" type="pres">
      <dgm:prSet presAssocID="{462D5564-1A3F-49C8-9CE1-CDB25811D75F}" presName="space" presStyleCnt="0"/>
      <dgm:spPr/>
    </dgm:pt>
    <dgm:pt modelId="{68C682B6-1B9C-40C1-BCC6-37C9BCCD3CDB}" type="pres">
      <dgm:prSet presAssocID="{FDAD9A29-0DDC-4490-B649-364204870EA6}" presName="composite" presStyleCnt="0"/>
      <dgm:spPr/>
    </dgm:pt>
    <dgm:pt modelId="{0B891B87-ECAB-49FA-972A-25FDF48F9CF2}" type="pres">
      <dgm:prSet presAssocID="{FDAD9A29-0DDC-4490-B649-364204870EA6}" presName="parTx" presStyleLbl="alignNode1" presStyleIdx="2" presStyleCnt="4">
        <dgm:presLayoutVars>
          <dgm:chMax val="0"/>
          <dgm:chPref val="0"/>
        </dgm:presLayoutVars>
      </dgm:prSet>
      <dgm:spPr/>
    </dgm:pt>
    <dgm:pt modelId="{A0AAA7D1-DCA8-4277-8876-FEC664FCF0CD}" type="pres">
      <dgm:prSet presAssocID="{FDAD9A29-0DDC-4490-B649-364204870EA6}" presName="desTx" presStyleLbl="alignAccFollowNode1" presStyleIdx="2" presStyleCnt="4">
        <dgm:presLayoutVars/>
      </dgm:prSet>
      <dgm:spPr/>
    </dgm:pt>
    <dgm:pt modelId="{629AACF8-1BFB-4592-B7EA-ACC1B5C158B9}" type="pres">
      <dgm:prSet presAssocID="{284A2EB8-D17C-4CAC-BE0F-396EC7ABDF05}" presName="space" presStyleCnt="0"/>
      <dgm:spPr/>
    </dgm:pt>
    <dgm:pt modelId="{2ADA9DA3-FBCC-4692-AFA6-7F9D7DA9DA41}" type="pres">
      <dgm:prSet presAssocID="{7AF0A97E-9C24-40A2-B4D0-920475228E09}" presName="composite" presStyleCnt="0"/>
      <dgm:spPr/>
    </dgm:pt>
    <dgm:pt modelId="{22CCA7CD-4B36-48EC-9D3A-D66169D64265}" type="pres">
      <dgm:prSet presAssocID="{7AF0A97E-9C24-40A2-B4D0-920475228E09}" presName="parTx" presStyleLbl="alignNode1" presStyleIdx="3" presStyleCnt="4">
        <dgm:presLayoutVars>
          <dgm:chMax val="0"/>
          <dgm:chPref val="0"/>
        </dgm:presLayoutVars>
      </dgm:prSet>
      <dgm:spPr/>
    </dgm:pt>
    <dgm:pt modelId="{5DB3201A-F099-422E-B0C3-46A4D0A6544B}" type="pres">
      <dgm:prSet presAssocID="{7AF0A97E-9C24-40A2-B4D0-920475228E09}" presName="desTx" presStyleLbl="alignAccFollowNode1" presStyleIdx="3" presStyleCnt="4">
        <dgm:presLayoutVars/>
      </dgm:prSet>
      <dgm:spPr/>
    </dgm:pt>
  </dgm:ptLst>
  <dgm:cxnLst>
    <dgm:cxn modelId="{6F20B825-D607-4546-9F25-FBD6101D1E4D}" type="presOf" srcId="{B054255C-AC5E-4A46-937E-B04FBCC6EE4F}" destId="{45EF754B-54CD-436A-B44D-08D069C71932}" srcOrd="0" destOrd="0" presId="urn:microsoft.com/office/officeart/2016/7/layout/HorizontalActionList"/>
    <dgm:cxn modelId="{2319F428-1708-4E83-BAA2-56DF3A4BE831}" type="presOf" srcId="{FDAD9A29-0DDC-4490-B649-364204870EA6}" destId="{0B891B87-ECAB-49FA-972A-25FDF48F9CF2}" srcOrd="0" destOrd="0" presId="urn:microsoft.com/office/officeart/2016/7/layout/HorizontalActionList"/>
    <dgm:cxn modelId="{9A354E2A-8B68-471A-98A0-46B39A895A21}" srcId="{FDAD9A29-0DDC-4490-B649-364204870EA6}" destId="{2828F972-9C59-4438-98EC-F027B2FDF0BC}" srcOrd="0" destOrd="0" parTransId="{D32E27BC-992C-4C87-8AE0-45D6D49396C1}" sibTransId="{E873043B-B2A6-4710-94F6-8E13E952E6E6}"/>
    <dgm:cxn modelId="{57B8352B-0FBE-49F0-B56B-2B50D6894DFE}" type="presOf" srcId="{7AF0A97E-9C24-40A2-B4D0-920475228E09}" destId="{22CCA7CD-4B36-48EC-9D3A-D66169D64265}" srcOrd="0" destOrd="0" presId="urn:microsoft.com/office/officeart/2016/7/layout/HorizontalActionList"/>
    <dgm:cxn modelId="{88065F3F-7200-415C-A96C-7C905FD485D4}" srcId="{3551AA9B-C67E-4455-9AFE-805CC16C5174}" destId="{FDAD9A29-0DDC-4490-B649-364204870EA6}" srcOrd="2" destOrd="0" parTransId="{C4E434D1-66A5-4ABA-AB2E-DC7F11299B3B}" sibTransId="{284A2EB8-D17C-4CAC-BE0F-396EC7ABDF05}"/>
    <dgm:cxn modelId="{36B58B45-6046-4E3B-89D8-588B05A2C902}" srcId="{3551AA9B-C67E-4455-9AFE-805CC16C5174}" destId="{A602F973-1379-4194-AD36-0B9D828A1BD3}" srcOrd="0" destOrd="0" parTransId="{BF0864B1-8793-4D09-AF6F-A3843B8DCA81}" sibTransId="{8C149ABF-7FD1-4BD7-BA98-9B4CF5F5A3F2}"/>
    <dgm:cxn modelId="{863EF346-2020-4FC3-B18C-AAE03DBF3652}" srcId="{3551AA9B-C67E-4455-9AFE-805CC16C5174}" destId="{B054255C-AC5E-4A46-937E-B04FBCC6EE4F}" srcOrd="1" destOrd="0" parTransId="{690DD949-7829-44E4-B696-4D5FA87D8783}" sibTransId="{462D5564-1A3F-49C8-9CE1-CDB25811D75F}"/>
    <dgm:cxn modelId="{C2A31B5C-CADB-4B67-AFAB-D9BB87D16A8A}" type="presOf" srcId="{8BB6D183-481C-4F85-9F1E-7DD921FC6E20}" destId="{90B3F3FC-2A23-441C-9AEF-7CF0DAACAB9E}" srcOrd="0" destOrd="0" presId="urn:microsoft.com/office/officeart/2016/7/layout/HorizontalActionList"/>
    <dgm:cxn modelId="{0EFBC083-F9FF-421D-BC3F-A7E74BA51AF6}" srcId="{3551AA9B-C67E-4455-9AFE-805CC16C5174}" destId="{7AF0A97E-9C24-40A2-B4D0-920475228E09}" srcOrd="3" destOrd="0" parTransId="{94805B19-E785-452F-94C8-6E40C78AFCA8}" sibTransId="{7B09E999-34A0-4079-BF97-25C93EF06A89}"/>
    <dgm:cxn modelId="{C5D67786-29E4-4950-ACA6-53FCDF95909D}" srcId="{A602F973-1379-4194-AD36-0B9D828A1BD3}" destId="{8BB6D183-481C-4F85-9F1E-7DD921FC6E20}" srcOrd="0" destOrd="0" parTransId="{C1BA7296-B8E7-44D7-8510-71DE979051CE}" sibTransId="{A6FC33EB-8715-497F-81D9-E62BBEA847CD}"/>
    <dgm:cxn modelId="{660040BF-1F45-4BF0-AE03-C90D61CF7EFF}" type="presOf" srcId="{853A682E-F334-4BDE-A5B5-CAA30D74B1BD}" destId="{5DB3201A-F099-422E-B0C3-46A4D0A6544B}" srcOrd="0" destOrd="0" presId="urn:microsoft.com/office/officeart/2016/7/layout/HorizontalActionList"/>
    <dgm:cxn modelId="{C381D1E1-EDB3-4592-B7D8-B4E96B9C6BEE}" type="presOf" srcId="{3551AA9B-C67E-4455-9AFE-805CC16C5174}" destId="{188F844B-227F-45A0-86A3-E565A6E0FF23}" srcOrd="0" destOrd="0" presId="urn:microsoft.com/office/officeart/2016/7/layout/HorizontalActionList"/>
    <dgm:cxn modelId="{2EA02DE5-19B4-45C2-B095-B9F4381525E7}" srcId="{7AF0A97E-9C24-40A2-B4D0-920475228E09}" destId="{853A682E-F334-4BDE-A5B5-CAA30D74B1BD}" srcOrd="0" destOrd="0" parTransId="{9954C9C6-B775-4B64-A1F7-DA6E3235B503}" sibTransId="{C75F9C54-9AA9-4E68-98A5-30E8DECEAA7E}"/>
    <dgm:cxn modelId="{606375E9-D8D4-4D2E-A477-43900696E833}" type="presOf" srcId="{2828F972-9C59-4438-98EC-F027B2FDF0BC}" destId="{A0AAA7D1-DCA8-4277-8876-FEC664FCF0CD}" srcOrd="0" destOrd="0" presId="urn:microsoft.com/office/officeart/2016/7/layout/HorizontalActionList"/>
    <dgm:cxn modelId="{71836EEA-87DD-412E-AF16-DCD361A6F2A0}" type="presOf" srcId="{ECC448E4-E5C2-4FD0-BCC3-66605A75AB93}" destId="{9245A71B-77C3-4A64-B0BE-E19C8D8F7160}" srcOrd="0" destOrd="0" presId="urn:microsoft.com/office/officeart/2016/7/layout/HorizontalActionList"/>
    <dgm:cxn modelId="{B1713BF3-8968-4E45-BFB1-43B8B75F2A42}" type="presOf" srcId="{A602F973-1379-4194-AD36-0B9D828A1BD3}" destId="{72DE11C7-6481-45D0-9110-24DE3762D526}" srcOrd="0" destOrd="0" presId="urn:microsoft.com/office/officeart/2016/7/layout/HorizontalActionList"/>
    <dgm:cxn modelId="{F1E98BFD-B349-4157-9915-949FFB455E74}" srcId="{B054255C-AC5E-4A46-937E-B04FBCC6EE4F}" destId="{ECC448E4-E5C2-4FD0-BCC3-66605A75AB93}" srcOrd="0" destOrd="0" parTransId="{E6BBAE08-668D-4D65-B1FA-5771A8CDCA99}" sibTransId="{278ADBCA-7167-4813-9598-4C0C2D655AD3}"/>
    <dgm:cxn modelId="{4BCD3F7C-4FE0-4C93-AA8B-992BCF1C5795}" type="presParOf" srcId="{188F844B-227F-45A0-86A3-E565A6E0FF23}" destId="{3CB26CE6-109A-4C13-BA1C-B6D95B4FC923}" srcOrd="0" destOrd="0" presId="urn:microsoft.com/office/officeart/2016/7/layout/HorizontalActionList"/>
    <dgm:cxn modelId="{E7FCE7E6-12CB-472F-946A-94085764CCC0}" type="presParOf" srcId="{3CB26CE6-109A-4C13-BA1C-B6D95B4FC923}" destId="{72DE11C7-6481-45D0-9110-24DE3762D526}" srcOrd="0" destOrd="0" presId="urn:microsoft.com/office/officeart/2016/7/layout/HorizontalActionList"/>
    <dgm:cxn modelId="{406702EF-8288-4269-B570-17931F4A41F9}" type="presParOf" srcId="{3CB26CE6-109A-4C13-BA1C-B6D95B4FC923}" destId="{90B3F3FC-2A23-441C-9AEF-7CF0DAACAB9E}" srcOrd="1" destOrd="0" presId="urn:microsoft.com/office/officeart/2016/7/layout/HorizontalActionList"/>
    <dgm:cxn modelId="{3E05535E-B731-41D0-BCAB-B84EEED432E9}" type="presParOf" srcId="{188F844B-227F-45A0-86A3-E565A6E0FF23}" destId="{A0C97A28-A874-4E34-A862-AB3ED10220FD}" srcOrd="1" destOrd="0" presId="urn:microsoft.com/office/officeart/2016/7/layout/HorizontalActionList"/>
    <dgm:cxn modelId="{B27172FF-21B0-497C-B843-A1502B68DBEB}" type="presParOf" srcId="{188F844B-227F-45A0-86A3-E565A6E0FF23}" destId="{9880382E-8523-4148-AA83-02B04F359796}" srcOrd="2" destOrd="0" presId="urn:microsoft.com/office/officeart/2016/7/layout/HorizontalActionList"/>
    <dgm:cxn modelId="{1921C2B2-BF3F-41FD-8883-9B619F2E2FBB}" type="presParOf" srcId="{9880382E-8523-4148-AA83-02B04F359796}" destId="{45EF754B-54CD-436A-B44D-08D069C71932}" srcOrd="0" destOrd="0" presId="urn:microsoft.com/office/officeart/2016/7/layout/HorizontalActionList"/>
    <dgm:cxn modelId="{A6F65278-4231-47DC-83A4-CA70A7C32526}" type="presParOf" srcId="{9880382E-8523-4148-AA83-02B04F359796}" destId="{9245A71B-77C3-4A64-B0BE-E19C8D8F7160}" srcOrd="1" destOrd="0" presId="urn:microsoft.com/office/officeart/2016/7/layout/HorizontalActionList"/>
    <dgm:cxn modelId="{27E9CD27-734F-4FC3-A463-AB41BFE096C3}" type="presParOf" srcId="{188F844B-227F-45A0-86A3-E565A6E0FF23}" destId="{B435C1C5-000B-4F36-82FD-3B9C5089D3D2}" srcOrd="3" destOrd="0" presId="urn:microsoft.com/office/officeart/2016/7/layout/HorizontalActionList"/>
    <dgm:cxn modelId="{A48CAD9C-AF76-4D9D-9AD0-57445AA90B95}" type="presParOf" srcId="{188F844B-227F-45A0-86A3-E565A6E0FF23}" destId="{68C682B6-1B9C-40C1-BCC6-37C9BCCD3CDB}" srcOrd="4" destOrd="0" presId="urn:microsoft.com/office/officeart/2016/7/layout/HorizontalActionList"/>
    <dgm:cxn modelId="{B8C3CF43-3791-4415-B320-882343E964B2}" type="presParOf" srcId="{68C682B6-1B9C-40C1-BCC6-37C9BCCD3CDB}" destId="{0B891B87-ECAB-49FA-972A-25FDF48F9CF2}" srcOrd="0" destOrd="0" presId="urn:microsoft.com/office/officeart/2016/7/layout/HorizontalActionList"/>
    <dgm:cxn modelId="{04BA4F36-EF1C-4E8D-9270-3F3D1484907D}" type="presParOf" srcId="{68C682B6-1B9C-40C1-BCC6-37C9BCCD3CDB}" destId="{A0AAA7D1-DCA8-4277-8876-FEC664FCF0CD}" srcOrd="1" destOrd="0" presId="urn:microsoft.com/office/officeart/2016/7/layout/HorizontalActionList"/>
    <dgm:cxn modelId="{815C20FB-F662-441D-BD54-C5E5C15778DB}" type="presParOf" srcId="{188F844B-227F-45A0-86A3-E565A6E0FF23}" destId="{629AACF8-1BFB-4592-B7EA-ACC1B5C158B9}" srcOrd="5" destOrd="0" presId="urn:microsoft.com/office/officeart/2016/7/layout/HorizontalActionList"/>
    <dgm:cxn modelId="{68C75804-DB14-476B-A9FB-60697FD162A9}" type="presParOf" srcId="{188F844B-227F-45A0-86A3-E565A6E0FF23}" destId="{2ADA9DA3-FBCC-4692-AFA6-7F9D7DA9DA41}" srcOrd="6" destOrd="0" presId="urn:microsoft.com/office/officeart/2016/7/layout/HorizontalActionList"/>
    <dgm:cxn modelId="{39E5C505-E4A3-46C7-9D7B-0E73BB23DC7A}" type="presParOf" srcId="{2ADA9DA3-FBCC-4692-AFA6-7F9D7DA9DA41}" destId="{22CCA7CD-4B36-48EC-9D3A-D66169D64265}" srcOrd="0" destOrd="0" presId="urn:microsoft.com/office/officeart/2016/7/layout/HorizontalActionList"/>
    <dgm:cxn modelId="{18715C65-BE6D-4623-8446-882A3950627B}" type="presParOf" srcId="{2ADA9DA3-FBCC-4692-AFA6-7F9D7DA9DA41}" destId="{5DB3201A-F099-422E-B0C3-46A4D0A6544B}"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674388-BF06-4518-875F-67B43D5229AF}"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58C6A05E-2B5F-4A7A-998B-DE6ADD46A925}">
      <dgm:prSet custT="1"/>
      <dgm:spPr/>
      <dgm:t>
        <a:bodyPr/>
        <a:lstStyle/>
        <a:p>
          <a:pPr>
            <a:defRPr b="1"/>
          </a:pPr>
          <a:r>
            <a:rPr lang="en-US" altLang="zh-CN" sz="2000" dirty="0"/>
            <a:t>6</a:t>
          </a:r>
          <a:r>
            <a:rPr lang="zh-CN" altLang="en-US" sz="2000" dirty="0"/>
            <a:t>月</a:t>
          </a:r>
          <a:r>
            <a:rPr lang="en-US" altLang="zh-CN" sz="2000" dirty="0"/>
            <a:t>14</a:t>
          </a:r>
          <a:r>
            <a:rPr lang="zh-CN" altLang="en-US" sz="2000" dirty="0"/>
            <a:t>日</a:t>
          </a:r>
          <a:endParaRPr lang="en-US" sz="2000" dirty="0"/>
        </a:p>
      </dgm:t>
    </dgm:pt>
    <dgm:pt modelId="{648D46E7-BCC3-497D-AA62-058C96FF6701}" type="parTrans" cxnId="{A4039E61-C949-4B51-ACAA-BA2F50A2D062}">
      <dgm:prSet/>
      <dgm:spPr/>
      <dgm:t>
        <a:bodyPr/>
        <a:lstStyle/>
        <a:p>
          <a:endParaRPr lang="en-US" sz="2800"/>
        </a:p>
      </dgm:t>
    </dgm:pt>
    <dgm:pt modelId="{6B3A5E36-6A17-4C8A-BF16-E8F63A2D54D3}" type="sibTrans" cxnId="{A4039E61-C949-4B51-ACAA-BA2F50A2D062}">
      <dgm:prSet/>
      <dgm:spPr/>
      <dgm:t>
        <a:bodyPr/>
        <a:lstStyle/>
        <a:p>
          <a:endParaRPr lang="en-US" sz="2800"/>
        </a:p>
      </dgm:t>
    </dgm:pt>
    <dgm:pt modelId="{CE05235E-E7F0-417A-8528-44C5F0B9E611}">
      <dgm:prSet custT="1"/>
      <dgm:spPr/>
      <dgm:t>
        <a:bodyPr/>
        <a:lstStyle/>
        <a:p>
          <a:r>
            <a:rPr lang="zh-Hans" sz="1800" b="0" i="0" u="none" strike="noStrike" dirty="0">
              <a:latin typeface="Simsun"/>
              <a:ea typeface="Simsun"/>
            </a:rPr>
            <a:t>高级官员会议（高官会）：介绍并讨论概要</a:t>
          </a:r>
          <a:endParaRPr lang="en-US" sz="1800" dirty="0"/>
        </a:p>
      </dgm:t>
    </dgm:pt>
    <dgm:pt modelId="{0F7F50B6-9014-4F8A-96EF-B6F588347BF1}" type="sibTrans" cxnId="{3FD75EEE-B60C-4C7E-917F-12D71CA885E1}">
      <dgm:prSet/>
      <dgm:spPr/>
      <dgm:t>
        <a:bodyPr/>
        <a:lstStyle/>
        <a:p>
          <a:endParaRPr lang="en-US" sz="2800"/>
        </a:p>
      </dgm:t>
    </dgm:pt>
    <dgm:pt modelId="{1C3EE034-678F-470D-8B63-6898D544C977}" type="parTrans" cxnId="{3FD75EEE-B60C-4C7E-917F-12D71CA885E1}">
      <dgm:prSet/>
      <dgm:spPr/>
      <dgm:t>
        <a:bodyPr/>
        <a:lstStyle/>
        <a:p>
          <a:endParaRPr lang="en-US" sz="2800"/>
        </a:p>
      </dgm:t>
    </dgm:pt>
    <dgm:pt modelId="{1E0C03D5-F9D5-4E45-9652-15B1DC3379B2}">
      <dgm:prSet custT="1"/>
      <dgm:spPr/>
      <dgm:t>
        <a:bodyPr/>
        <a:lstStyle/>
        <a:p>
          <a:pPr>
            <a:defRPr b="1"/>
          </a:pPr>
          <a:r>
            <a:rPr lang="en-US" altLang="zh-CN" sz="2000" dirty="0"/>
            <a:t>8</a:t>
          </a:r>
          <a:r>
            <a:rPr lang="zh-CN" altLang="en-US" sz="2000" dirty="0"/>
            <a:t>月</a:t>
          </a:r>
          <a:r>
            <a:rPr lang="en-US" altLang="zh-CN" sz="2000" dirty="0"/>
            <a:t>20</a:t>
          </a:r>
          <a:r>
            <a:rPr lang="zh-CN" altLang="en-US" sz="2000" dirty="0"/>
            <a:t>日</a:t>
          </a:r>
          <a:endParaRPr lang="en-US" sz="2000" dirty="0"/>
        </a:p>
      </dgm:t>
    </dgm:pt>
    <dgm:pt modelId="{70BFC9FD-42B7-49C3-BFB5-667F308AE758}" type="sibTrans" cxnId="{6911D4A8-7637-4D8F-9511-D219034D5FE8}">
      <dgm:prSet/>
      <dgm:spPr/>
      <dgm:t>
        <a:bodyPr/>
        <a:lstStyle/>
        <a:p>
          <a:endParaRPr lang="en-US" sz="2800"/>
        </a:p>
      </dgm:t>
    </dgm:pt>
    <dgm:pt modelId="{79532AA4-4F39-4BB0-AC2C-AD76EE9E5232}" type="parTrans" cxnId="{6911D4A8-7637-4D8F-9511-D219034D5FE8}">
      <dgm:prSet/>
      <dgm:spPr/>
      <dgm:t>
        <a:bodyPr/>
        <a:lstStyle/>
        <a:p>
          <a:endParaRPr lang="en-US" sz="2800"/>
        </a:p>
      </dgm:t>
    </dgm:pt>
    <dgm:pt modelId="{7AD2B4B1-84B0-4952-BAF1-43D3D4DBED1D}">
      <dgm:prSet custT="1"/>
      <dgm:spPr/>
      <dgm:t>
        <a:bodyPr/>
        <a:lstStyle/>
        <a:p>
          <a:r>
            <a:rPr lang="zh-Hans" sz="1800" b="0" i="0" u="none" strike="noStrike" dirty="0">
              <a:latin typeface="Simsun"/>
              <a:ea typeface="Simsun"/>
            </a:rPr>
            <a:t>完成初稿，提交内部审核</a:t>
          </a:r>
          <a:endParaRPr lang="en-US" sz="1800" dirty="0"/>
        </a:p>
      </dgm:t>
    </dgm:pt>
    <dgm:pt modelId="{62ADD165-9061-4673-8EE4-AC49D171C64B}" type="sibTrans" cxnId="{EA0421F5-2907-430F-BC22-F6458424F3FF}">
      <dgm:prSet/>
      <dgm:spPr/>
      <dgm:t>
        <a:bodyPr/>
        <a:lstStyle/>
        <a:p>
          <a:endParaRPr lang="en-US" sz="2800"/>
        </a:p>
      </dgm:t>
    </dgm:pt>
    <dgm:pt modelId="{F62A35A7-6409-4F39-B1DE-59B0F46194C7}" type="parTrans" cxnId="{EA0421F5-2907-430F-BC22-F6458424F3FF}">
      <dgm:prSet/>
      <dgm:spPr/>
      <dgm:t>
        <a:bodyPr/>
        <a:lstStyle/>
        <a:p>
          <a:endParaRPr lang="en-US" sz="2800"/>
        </a:p>
      </dgm:t>
    </dgm:pt>
    <dgm:pt modelId="{BBF94714-5224-47A6-9C91-D46C0FA01A36}">
      <dgm:prSet custT="1"/>
      <dgm:spPr/>
      <dgm:t>
        <a:bodyPr/>
        <a:lstStyle/>
        <a:p>
          <a:pPr>
            <a:defRPr b="1"/>
          </a:pPr>
          <a:r>
            <a:rPr lang="en-US" altLang="zh-CN" sz="2000" dirty="0"/>
            <a:t>9</a:t>
          </a:r>
          <a:r>
            <a:rPr lang="zh-CN" altLang="en-US" sz="2000" dirty="0"/>
            <a:t>月</a:t>
          </a:r>
          <a:r>
            <a:rPr lang="en-US" altLang="zh-CN" sz="2000" dirty="0"/>
            <a:t>3</a:t>
          </a:r>
          <a:r>
            <a:rPr lang="zh-CN" altLang="en-US" sz="2000" dirty="0"/>
            <a:t>日</a:t>
          </a:r>
          <a:endParaRPr lang="en-US" sz="2000" dirty="0"/>
        </a:p>
      </dgm:t>
    </dgm:pt>
    <dgm:pt modelId="{66F0EDE1-4F91-4085-B6BD-67D31093426C}" type="sibTrans" cxnId="{FC04CB66-2632-4789-9F13-94D30C243D8A}">
      <dgm:prSet/>
      <dgm:spPr/>
      <dgm:t>
        <a:bodyPr/>
        <a:lstStyle/>
        <a:p>
          <a:endParaRPr lang="en-US" sz="2800"/>
        </a:p>
      </dgm:t>
    </dgm:pt>
    <dgm:pt modelId="{35EA3078-F1F4-44E4-B08D-31EB89ABBFC3}" type="parTrans" cxnId="{FC04CB66-2632-4789-9F13-94D30C243D8A}">
      <dgm:prSet/>
      <dgm:spPr/>
      <dgm:t>
        <a:bodyPr/>
        <a:lstStyle/>
        <a:p>
          <a:endParaRPr lang="en-US" sz="2800"/>
        </a:p>
      </dgm:t>
    </dgm:pt>
    <dgm:pt modelId="{5E0BEE6B-F891-429D-8704-FBE1DAB00DDD}">
      <dgm:prSet custT="1"/>
      <dgm:spPr/>
      <dgm:t>
        <a:bodyPr/>
        <a:lstStyle/>
        <a:p>
          <a:r>
            <a:rPr lang="zh-Hans" sz="1800" b="0" i="0" u="none" strike="noStrike" dirty="0">
              <a:latin typeface="Simsun"/>
              <a:ea typeface="Simsun"/>
            </a:rPr>
            <a:t>草案磋商</a:t>
          </a:r>
          <a:endParaRPr lang="en-US" sz="1800" dirty="0"/>
        </a:p>
      </dgm:t>
    </dgm:pt>
    <dgm:pt modelId="{54CB1C0E-5585-4C41-BC13-15D959CAAC3E}" type="sibTrans" cxnId="{98109F95-6170-4641-A9D7-183D1C5F87D6}">
      <dgm:prSet/>
      <dgm:spPr/>
      <dgm:t>
        <a:bodyPr/>
        <a:lstStyle/>
        <a:p>
          <a:endParaRPr lang="en-US" sz="2800"/>
        </a:p>
      </dgm:t>
    </dgm:pt>
    <dgm:pt modelId="{12F0B0E3-7278-42F0-B081-F58566330C52}" type="parTrans" cxnId="{98109F95-6170-4641-A9D7-183D1C5F87D6}">
      <dgm:prSet/>
      <dgm:spPr/>
      <dgm:t>
        <a:bodyPr/>
        <a:lstStyle/>
        <a:p>
          <a:endParaRPr lang="en-US" sz="2800"/>
        </a:p>
      </dgm:t>
    </dgm:pt>
    <dgm:pt modelId="{82F572EA-1C6A-4326-A298-1422E08C9F90}">
      <dgm:prSet custT="1"/>
      <dgm:spPr/>
      <dgm:t>
        <a:bodyPr/>
        <a:lstStyle/>
        <a:p>
          <a:pPr>
            <a:defRPr b="1"/>
          </a:pPr>
          <a:r>
            <a:rPr lang="en-US" altLang="zh-CN" sz="2000" dirty="0"/>
            <a:t>9</a:t>
          </a:r>
          <a:r>
            <a:rPr lang="zh-CN" altLang="en-US" sz="2000" dirty="0"/>
            <a:t>月</a:t>
          </a:r>
          <a:r>
            <a:rPr lang="en-US" altLang="zh-CN" sz="2000" dirty="0"/>
            <a:t>18</a:t>
          </a:r>
          <a:r>
            <a:rPr lang="zh-CN" altLang="en-US" sz="2000" dirty="0"/>
            <a:t>日</a:t>
          </a:r>
          <a:endParaRPr lang="en-US" sz="2000" dirty="0"/>
        </a:p>
      </dgm:t>
    </dgm:pt>
    <dgm:pt modelId="{8DF088F3-5E69-4561-BC49-C52E9DA276CE}" type="sibTrans" cxnId="{6FD0CABE-05A5-45C1-BC68-34A49B727683}">
      <dgm:prSet/>
      <dgm:spPr/>
      <dgm:t>
        <a:bodyPr/>
        <a:lstStyle/>
        <a:p>
          <a:endParaRPr lang="en-US" sz="2800"/>
        </a:p>
      </dgm:t>
    </dgm:pt>
    <dgm:pt modelId="{15AD4241-AEDF-4EBC-B806-E2CB2F36EC02}" type="parTrans" cxnId="{6FD0CABE-05A5-45C1-BC68-34A49B727683}">
      <dgm:prSet/>
      <dgm:spPr/>
      <dgm:t>
        <a:bodyPr/>
        <a:lstStyle/>
        <a:p>
          <a:endParaRPr lang="en-US" sz="2800"/>
        </a:p>
      </dgm:t>
    </dgm:pt>
    <dgm:pt modelId="{47CDF759-3BBC-4B24-8F01-6BB243C7E63E}">
      <dgm:prSet custT="1"/>
      <dgm:spPr/>
      <dgm:t>
        <a:bodyPr/>
        <a:lstStyle/>
        <a:p>
          <a:r>
            <a:rPr lang="zh-Hans" sz="1800" b="0" i="0" u="none" strike="noStrike" dirty="0">
              <a:latin typeface="Simsun"/>
              <a:ea typeface="Simsun"/>
            </a:rPr>
            <a:t>完成与下列各方的磋商流程</a:t>
          </a:r>
          <a:endParaRPr lang="en-US" sz="1800" dirty="0"/>
        </a:p>
      </dgm:t>
    </dgm:pt>
    <dgm:pt modelId="{8674A177-9875-4F57-854D-272E08C2FBC7}" type="sibTrans" cxnId="{F018EACC-7C6E-47A6-954D-A394B45DF020}">
      <dgm:prSet/>
      <dgm:spPr/>
      <dgm:t>
        <a:bodyPr/>
        <a:lstStyle/>
        <a:p>
          <a:endParaRPr lang="en-US" sz="2800"/>
        </a:p>
      </dgm:t>
    </dgm:pt>
    <dgm:pt modelId="{87E84ADB-E8CA-4BAC-8AF5-9DE4B7DB20C0}" type="parTrans" cxnId="{F018EACC-7C6E-47A6-954D-A394B45DF020}">
      <dgm:prSet/>
      <dgm:spPr/>
      <dgm:t>
        <a:bodyPr/>
        <a:lstStyle/>
        <a:p>
          <a:endParaRPr lang="en-US" sz="2800"/>
        </a:p>
      </dgm:t>
    </dgm:pt>
    <dgm:pt modelId="{813FA50D-43AF-4C0D-AE1E-E4440544445B}">
      <dgm:prSet custT="1"/>
      <dgm:spPr/>
      <dgm:t>
        <a:bodyPr/>
        <a:lstStyle/>
        <a:p>
          <a:pPr>
            <a:defRPr b="1"/>
          </a:pPr>
          <a:r>
            <a:rPr lang="en-US" altLang="zh-CN" sz="2000" dirty="0"/>
            <a:t>9</a:t>
          </a:r>
          <a:r>
            <a:rPr lang="zh-CN" altLang="en-US" sz="2000" dirty="0"/>
            <a:t>月</a:t>
          </a:r>
          <a:r>
            <a:rPr lang="en-US" altLang="zh-CN" sz="2000" dirty="0"/>
            <a:t>25</a:t>
          </a:r>
          <a:r>
            <a:rPr lang="zh-CN" altLang="en-US" sz="2000" dirty="0"/>
            <a:t>日</a:t>
          </a:r>
          <a:endParaRPr lang="en-US" sz="2000" dirty="0"/>
        </a:p>
      </dgm:t>
    </dgm:pt>
    <dgm:pt modelId="{DECDFF92-7407-48B0-A66B-1BDAD70C235A}" type="sibTrans" cxnId="{95D3D769-B71F-490A-8235-6E5AA4293847}">
      <dgm:prSet/>
      <dgm:spPr/>
      <dgm:t>
        <a:bodyPr/>
        <a:lstStyle/>
        <a:p>
          <a:endParaRPr lang="en-US" sz="2800"/>
        </a:p>
      </dgm:t>
    </dgm:pt>
    <dgm:pt modelId="{4DB2A8A7-B538-49EE-887B-065EAC22E59F}" type="parTrans" cxnId="{95D3D769-B71F-490A-8235-6E5AA4293847}">
      <dgm:prSet/>
      <dgm:spPr/>
      <dgm:t>
        <a:bodyPr/>
        <a:lstStyle/>
        <a:p>
          <a:endParaRPr lang="en-US" sz="2800"/>
        </a:p>
      </dgm:t>
    </dgm:pt>
    <dgm:pt modelId="{A7C0F790-9E8F-4CDB-9431-C73515FA6548}">
      <dgm:prSet custT="1"/>
      <dgm:spPr/>
      <dgm:t>
        <a:bodyPr/>
        <a:lstStyle/>
        <a:p>
          <a:r>
            <a:rPr lang="zh-Hans" sz="1800" b="0" i="0" u="none" strike="noStrike" dirty="0">
              <a:latin typeface="Simsun"/>
              <a:ea typeface="Simsun"/>
            </a:rPr>
            <a:t>完成修订稿，提交内部审核</a:t>
          </a:r>
          <a:endParaRPr lang="en-US" sz="1800" dirty="0"/>
        </a:p>
      </dgm:t>
    </dgm:pt>
    <dgm:pt modelId="{4B7C9BEC-F70A-47CB-8A0D-F59488F3179E}" type="sibTrans" cxnId="{4D556686-D809-4ECD-84C2-7D196501BCCC}">
      <dgm:prSet/>
      <dgm:spPr/>
      <dgm:t>
        <a:bodyPr/>
        <a:lstStyle/>
        <a:p>
          <a:endParaRPr lang="en-US" sz="2800"/>
        </a:p>
      </dgm:t>
    </dgm:pt>
    <dgm:pt modelId="{1C14D153-FF44-4E35-B68A-484AF3B12CC6}" type="parTrans" cxnId="{4D556686-D809-4ECD-84C2-7D196501BCCC}">
      <dgm:prSet/>
      <dgm:spPr/>
      <dgm:t>
        <a:bodyPr/>
        <a:lstStyle/>
        <a:p>
          <a:endParaRPr lang="en-US" sz="2800"/>
        </a:p>
      </dgm:t>
    </dgm:pt>
    <dgm:pt modelId="{C97D113D-0F16-4424-A945-D6E0CA1D0129}">
      <dgm:prSet custT="1"/>
      <dgm:spPr/>
      <dgm:t>
        <a:bodyPr/>
        <a:lstStyle/>
        <a:p>
          <a:pPr>
            <a:defRPr b="1"/>
          </a:pPr>
          <a:r>
            <a:rPr lang="en-US" altLang="zh-CN" sz="2000" dirty="0"/>
            <a:t>10</a:t>
          </a:r>
          <a:r>
            <a:rPr lang="zh-CN" altLang="en-US" sz="2000" dirty="0"/>
            <a:t>月</a:t>
          </a:r>
          <a:r>
            <a:rPr lang="en-US" altLang="zh-CN" sz="2000" dirty="0"/>
            <a:t>6</a:t>
          </a:r>
          <a:r>
            <a:rPr lang="zh-CN" altLang="en-US" sz="2000" dirty="0"/>
            <a:t>日</a:t>
          </a:r>
          <a:endParaRPr lang="en-US" sz="2000" dirty="0"/>
        </a:p>
      </dgm:t>
    </dgm:pt>
    <dgm:pt modelId="{872E782C-2642-4FB4-A787-E7F5E61B5580}" type="sibTrans" cxnId="{259EC8C6-AB1F-463F-884A-741CAE94CD78}">
      <dgm:prSet/>
      <dgm:spPr/>
      <dgm:t>
        <a:bodyPr/>
        <a:lstStyle/>
        <a:p>
          <a:endParaRPr lang="en-US" sz="2800"/>
        </a:p>
      </dgm:t>
    </dgm:pt>
    <dgm:pt modelId="{14D380C3-6AC4-457C-9E7D-B1D920491193}" type="parTrans" cxnId="{259EC8C6-AB1F-463F-884A-741CAE94CD78}">
      <dgm:prSet/>
      <dgm:spPr/>
      <dgm:t>
        <a:bodyPr/>
        <a:lstStyle/>
        <a:p>
          <a:endParaRPr lang="en-US" sz="2800"/>
        </a:p>
      </dgm:t>
    </dgm:pt>
    <dgm:pt modelId="{F31CC57C-2BC4-4878-92B1-0FFBE6C367A4}">
      <dgm:prSet custT="1"/>
      <dgm:spPr/>
      <dgm:t>
        <a:bodyPr/>
        <a:lstStyle/>
        <a:p>
          <a:r>
            <a:rPr lang="zh-Hans" sz="1800" b="0" i="0" u="none" strike="noStrike" dirty="0">
              <a:latin typeface="Simsun"/>
              <a:ea typeface="Simsun"/>
            </a:rPr>
            <a:t>完成发布及翻译</a:t>
          </a:r>
          <a:r>
            <a:rPr lang="zh-CN" altLang="en-US" sz="1800" b="0" i="0" u="none" strike="noStrike" dirty="0">
              <a:latin typeface="Simsun"/>
              <a:ea typeface="Simsun"/>
            </a:rPr>
            <a:t>所</a:t>
          </a:r>
          <a:r>
            <a:rPr lang="zh-Hans" sz="1800" b="0" i="0" u="none" strike="noStrike" dirty="0">
              <a:latin typeface="Simsun"/>
              <a:ea typeface="Simsun"/>
            </a:rPr>
            <a:t>用英语终稿</a:t>
          </a:r>
          <a:endParaRPr lang="en-US" sz="1800" dirty="0"/>
        </a:p>
      </dgm:t>
    </dgm:pt>
    <dgm:pt modelId="{CEA919F9-C536-4C9A-907D-0B6A75F25296}" type="sibTrans" cxnId="{6729526F-6362-4558-93F6-43547CF20227}">
      <dgm:prSet/>
      <dgm:spPr/>
      <dgm:t>
        <a:bodyPr/>
        <a:lstStyle/>
        <a:p>
          <a:endParaRPr lang="en-US" sz="2800"/>
        </a:p>
      </dgm:t>
    </dgm:pt>
    <dgm:pt modelId="{805D7DC6-6365-4882-9A31-33381D9F1CB9}" type="parTrans" cxnId="{6729526F-6362-4558-93F6-43547CF20227}">
      <dgm:prSet/>
      <dgm:spPr/>
      <dgm:t>
        <a:bodyPr/>
        <a:lstStyle/>
        <a:p>
          <a:endParaRPr lang="en-US" sz="2800"/>
        </a:p>
      </dgm:t>
    </dgm:pt>
    <dgm:pt modelId="{7E5AED88-2A2B-4490-9789-C085FBF9168A}">
      <dgm:prSet custT="1"/>
      <dgm:spPr/>
      <dgm:t>
        <a:bodyPr/>
        <a:lstStyle/>
        <a:p>
          <a:pPr>
            <a:defRPr b="1"/>
          </a:pPr>
          <a:r>
            <a:rPr lang="en-US" altLang="zh-CN" sz="2000" dirty="0"/>
            <a:t>10</a:t>
          </a:r>
          <a:r>
            <a:rPr lang="zh-CN" altLang="en-US" sz="2000" dirty="0"/>
            <a:t>月</a:t>
          </a:r>
          <a:r>
            <a:rPr lang="en-US" altLang="zh-CN" sz="2000" dirty="0"/>
            <a:t>23</a:t>
          </a:r>
          <a:r>
            <a:rPr lang="zh-CN" altLang="en-US" sz="2000" dirty="0"/>
            <a:t>日</a:t>
          </a:r>
          <a:endParaRPr lang="en-US" sz="2000" dirty="0"/>
        </a:p>
      </dgm:t>
    </dgm:pt>
    <dgm:pt modelId="{14E7C903-C779-41EB-AEB0-182FCE4BDFFC}" type="sibTrans" cxnId="{6129B608-7B7A-4AE2-A38B-A9E22DEBF16F}">
      <dgm:prSet/>
      <dgm:spPr/>
      <dgm:t>
        <a:bodyPr/>
        <a:lstStyle/>
        <a:p>
          <a:endParaRPr lang="en-US" sz="2800"/>
        </a:p>
      </dgm:t>
    </dgm:pt>
    <dgm:pt modelId="{0431780B-F6FC-4239-BAA2-DC6CE3FF82D9}" type="parTrans" cxnId="{6129B608-7B7A-4AE2-A38B-A9E22DEBF16F}">
      <dgm:prSet/>
      <dgm:spPr/>
      <dgm:t>
        <a:bodyPr/>
        <a:lstStyle/>
        <a:p>
          <a:endParaRPr lang="en-US" sz="2800"/>
        </a:p>
      </dgm:t>
    </dgm:pt>
    <dgm:pt modelId="{65F32C09-AD87-4415-AA17-45C176269182}">
      <dgm:prSet custT="1"/>
      <dgm:spPr/>
      <dgm:t>
        <a:bodyPr/>
        <a:lstStyle/>
        <a:p>
          <a:r>
            <a:rPr lang="zh-Hans" sz="1800" b="0" i="0" u="none" strike="noStrike" dirty="0">
              <a:latin typeface="Simsun"/>
              <a:ea typeface="Simsun"/>
            </a:rPr>
            <a:t>发布俄语终稿</a:t>
          </a:r>
          <a:endParaRPr lang="en-US" sz="1800" dirty="0"/>
        </a:p>
      </dgm:t>
    </dgm:pt>
    <dgm:pt modelId="{72DC1BD2-3F15-4503-A88C-004B3190ADC4}" type="sibTrans" cxnId="{21BD81F0-7E9F-4A74-A0FF-7133CD4D000C}">
      <dgm:prSet/>
      <dgm:spPr/>
      <dgm:t>
        <a:bodyPr/>
        <a:lstStyle/>
        <a:p>
          <a:endParaRPr lang="en-US" sz="2800"/>
        </a:p>
      </dgm:t>
    </dgm:pt>
    <dgm:pt modelId="{C32072D7-96C9-4E40-9343-B0FC6E8DA53F}" type="parTrans" cxnId="{21BD81F0-7E9F-4A74-A0FF-7133CD4D000C}">
      <dgm:prSet/>
      <dgm:spPr/>
      <dgm:t>
        <a:bodyPr/>
        <a:lstStyle/>
        <a:p>
          <a:endParaRPr lang="en-US" sz="2800"/>
        </a:p>
      </dgm:t>
    </dgm:pt>
    <dgm:pt modelId="{624DE79F-7459-4445-B8A5-47D0AD282F5C}">
      <dgm:prSet custT="1"/>
      <dgm:spPr/>
      <dgm:t>
        <a:bodyPr/>
        <a:lstStyle/>
        <a:p>
          <a:pPr>
            <a:defRPr b="1"/>
          </a:pPr>
          <a:r>
            <a:rPr lang="en-US" altLang="zh-CN" sz="2000" dirty="0"/>
            <a:t>11</a:t>
          </a:r>
          <a:r>
            <a:rPr lang="zh-CN" altLang="en-US" sz="2000" dirty="0"/>
            <a:t>月</a:t>
          </a:r>
          <a:r>
            <a:rPr lang="en-US" altLang="zh-CN" sz="2000" dirty="0"/>
            <a:t>30</a:t>
          </a:r>
          <a:r>
            <a:rPr lang="zh-CN" altLang="en-US" sz="2000" dirty="0"/>
            <a:t>日</a:t>
          </a:r>
          <a:endParaRPr lang="en-US" sz="2000" dirty="0"/>
        </a:p>
      </dgm:t>
    </dgm:pt>
    <dgm:pt modelId="{7835440E-407A-4F1B-A821-FBC47FE11B23}" type="sibTrans" cxnId="{7301FECC-0935-4DF8-A982-A30F5BBBB713}">
      <dgm:prSet/>
      <dgm:spPr/>
      <dgm:t>
        <a:bodyPr/>
        <a:lstStyle/>
        <a:p>
          <a:endParaRPr lang="en-US" sz="2800"/>
        </a:p>
      </dgm:t>
    </dgm:pt>
    <dgm:pt modelId="{9CDD3DE9-CF6B-4FA9-93C2-D7FBE0F5484A}" type="parTrans" cxnId="{7301FECC-0935-4DF8-A982-A30F5BBBB713}">
      <dgm:prSet/>
      <dgm:spPr/>
      <dgm:t>
        <a:bodyPr/>
        <a:lstStyle/>
        <a:p>
          <a:endParaRPr lang="en-US" sz="2800"/>
        </a:p>
      </dgm:t>
    </dgm:pt>
    <dgm:pt modelId="{3F611BB3-E4D6-4B73-BB82-CB9249D9D83D}">
      <dgm:prSet custT="1"/>
      <dgm:spPr/>
      <dgm:t>
        <a:bodyPr/>
        <a:lstStyle/>
        <a:p>
          <a:r>
            <a:rPr lang="en-US" sz="1800" b="0" i="0" u="none" strike="noStrike" kern="1200" dirty="0" err="1">
              <a:solidFill>
                <a:prstClr val="black">
                  <a:hueOff val="0"/>
                  <a:satOff val="0"/>
                  <a:lumOff val="0"/>
                  <a:alphaOff val="0"/>
                </a:prstClr>
              </a:solidFill>
              <a:latin typeface="Simsun"/>
              <a:ea typeface="Simsun"/>
              <a:cs typeface="+mn-cs"/>
            </a:rPr>
            <a:t>部长级会议</a:t>
          </a:r>
          <a:endParaRPr lang="en-US" sz="1800" b="0" i="0" u="none" strike="noStrike" kern="1200" dirty="0">
            <a:solidFill>
              <a:prstClr val="black">
                <a:hueOff val="0"/>
                <a:satOff val="0"/>
                <a:lumOff val="0"/>
                <a:alphaOff val="0"/>
              </a:prstClr>
            </a:solidFill>
            <a:latin typeface="Simsun"/>
            <a:ea typeface="Simsun"/>
            <a:cs typeface="+mn-cs"/>
          </a:endParaRPr>
        </a:p>
      </dgm:t>
    </dgm:pt>
    <dgm:pt modelId="{23584ED6-D26E-49A9-96C7-DCCEBB969DD4}" type="sibTrans" cxnId="{57A9BF28-5186-4B28-B085-F366FD6F55E7}">
      <dgm:prSet/>
      <dgm:spPr/>
      <dgm:t>
        <a:bodyPr/>
        <a:lstStyle/>
        <a:p>
          <a:endParaRPr lang="en-US" sz="2800"/>
        </a:p>
      </dgm:t>
    </dgm:pt>
    <dgm:pt modelId="{ECDE750B-83B8-415E-ACBB-E4CBF52FF0C0}" type="parTrans" cxnId="{57A9BF28-5186-4B28-B085-F366FD6F55E7}">
      <dgm:prSet/>
      <dgm:spPr/>
      <dgm:t>
        <a:bodyPr/>
        <a:lstStyle/>
        <a:p>
          <a:endParaRPr lang="en-US" sz="2800"/>
        </a:p>
      </dgm:t>
    </dgm:pt>
    <dgm:pt modelId="{8B57B504-8257-4832-ACFC-A62DFE8B22EF}">
      <dgm:prSet custT="1"/>
      <dgm:spPr/>
      <dgm:t>
        <a:bodyPr/>
        <a:lstStyle/>
        <a:p>
          <a:r>
            <a:rPr lang="zh-Hans" sz="1100" b="0" i="0" u="none" strike="noStrike" dirty="0">
              <a:latin typeface="Simsun"/>
              <a:ea typeface="Simsun"/>
            </a:rPr>
            <a:t>区域和国际专家（在阿拉木图、曼谷或伊斯坦布尔举办线下活动）</a:t>
          </a:r>
          <a:endParaRPr lang="en-US" sz="1100" dirty="0"/>
        </a:p>
      </dgm:t>
    </dgm:pt>
    <dgm:pt modelId="{7CD73A42-EFE7-4585-8DD3-BF92E9EEBE5B}" type="sibTrans" cxnId="{E134E045-052D-4704-B679-6CEDF8770896}">
      <dgm:prSet/>
      <dgm:spPr/>
      <dgm:t>
        <a:bodyPr/>
        <a:lstStyle/>
        <a:p>
          <a:endParaRPr lang="en-US" sz="2800"/>
        </a:p>
      </dgm:t>
    </dgm:pt>
    <dgm:pt modelId="{D200ECB2-CC46-4E87-8753-87E76FC2F8A4}" type="parTrans" cxnId="{E134E045-052D-4704-B679-6CEDF8770896}">
      <dgm:prSet/>
      <dgm:spPr/>
      <dgm:t>
        <a:bodyPr/>
        <a:lstStyle/>
        <a:p>
          <a:endParaRPr lang="en-US" sz="2800"/>
        </a:p>
      </dgm:t>
    </dgm:pt>
    <dgm:pt modelId="{46DD8E80-BF69-F641-B3E9-120AEA7F1651}">
      <dgm:prSet custT="1"/>
      <dgm:spPr/>
      <dgm:t>
        <a:bodyPr/>
        <a:lstStyle/>
        <a:p>
          <a:r>
            <a:rPr lang="en-US" altLang="zh-Hans" sz="1100" b="0" i="0" u="none" strike="noStrike" dirty="0">
              <a:highlight>
                <a:srgbClr val="000000">
                  <a:alpha val="0"/>
                </a:srgbClr>
              </a:highlight>
              <a:latin typeface="Simsun"/>
              <a:ea typeface="Simsun"/>
            </a:rPr>
            <a:t>CAREC</a:t>
          </a:r>
          <a:r>
            <a:rPr lang="zh-Hans" altLang="en-US" sz="1100" b="0" i="0" u="none" strike="noStrike" dirty="0">
              <a:highlight>
                <a:srgbClr val="000000">
                  <a:alpha val="0"/>
                </a:srgbClr>
              </a:highlight>
              <a:latin typeface="Simsun"/>
              <a:ea typeface="Simsun"/>
            </a:rPr>
            <a:t>官员（线上）</a:t>
          </a:r>
        </a:p>
      </dgm:t>
    </dgm:pt>
    <dgm:pt modelId="{8BCE3E6F-B02B-F646-96F5-7F5F0D170F64}" type="parTrans" cxnId="{A379A5E8-1499-B649-9FFC-9133D9C7921E}">
      <dgm:prSet/>
      <dgm:spPr/>
      <dgm:t>
        <a:bodyPr/>
        <a:lstStyle/>
        <a:p>
          <a:endParaRPr lang="zh-CN" altLang="en-US"/>
        </a:p>
      </dgm:t>
    </dgm:pt>
    <dgm:pt modelId="{2937A6E2-6D67-4E49-8786-544807E5615A}" type="sibTrans" cxnId="{A379A5E8-1499-B649-9FFC-9133D9C7921E}">
      <dgm:prSet/>
      <dgm:spPr/>
      <dgm:t>
        <a:bodyPr/>
        <a:lstStyle/>
        <a:p>
          <a:endParaRPr lang="zh-CN" altLang="en-US"/>
        </a:p>
      </dgm:t>
    </dgm:pt>
    <dgm:pt modelId="{AC7C4511-2137-9C41-B616-432A1CB119FD}">
      <dgm:prSet custT="1"/>
      <dgm:spPr/>
      <dgm:t>
        <a:bodyPr/>
        <a:lstStyle/>
        <a:p>
          <a:r>
            <a:rPr lang="zh-Hans" altLang="en-US" sz="1100" b="0" i="0" u="none" strike="noStrike" dirty="0">
              <a:highlight>
                <a:srgbClr val="000000">
                  <a:alpha val="0"/>
                </a:srgbClr>
              </a:highlight>
              <a:latin typeface="Simsun"/>
              <a:ea typeface="Simsun"/>
            </a:rPr>
            <a:t>其他利益相关方（线上）</a:t>
          </a:r>
        </a:p>
      </dgm:t>
    </dgm:pt>
    <dgm:pt modelId="{46C909CD-82F0-C44E-A21D-A48CF80BC44C}" type="parTrans" cxnId="{67BF4DA6-08B9-4C44-9876-E07FB4F8EABE}">
      <dgm:prSet/>
      <dgm:spPr/>
      <dgm:t>
        <a:bodyPr/>
        <a:lstStyle/>
        <a:p>
          <a:endParaRPr lang="zh-CN" altLang="en-US"/>
        </a:p>
      </dgm:t>
    </dgm:pt>
    <dgm:pt modelId="{0855EA84-E28B-FB4B-96A3-6B1E39A2927F}" type="sibTrans" cxnId="{67BF4DA6-08B9-4C44-9876-E07FB4F8EABE}">
      <dgm:prSet/>
      <dgm:spPr/>
      <dgm:t>
        <a:bodyPr/>
        <a:lstStyle/>
        <a:p>
          <a:endParaRPr lang="zh-CN" altLang="en-US"/>
        </a:p>
      </dgm:t>
    </dgm:pt>
    <dgm:pt modelId="{F40A41C1-525F-4457-A889-18BF856FD828}" type="pres">
      <dgm:prSet presAssocID="{5B674388-BF06-4518-875F-67B43D5229AF}" presName="root" presStyleCnt="0">
        <dgm:presLayoutVars>
          <dgm:chMax/>
          <dgm:chPref/>
          <dgm:animLvl val="lvl"/>
        </dgm:presLayoutVars>
      </dgm:prSet>
      <dgm:spPr/>
    </dgm:pt>
    <dgm:pt modelId="{95EA1E15-6372-4A89-AE28-C426501E1422}" type="pres">
      <dgm:prSet presAssocID="{5B674388-BF06-4518-875F-67B43D5229AF}"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5E3EA30A-22C7-425B-AF07-6FC2FBC79F26}" type="pres">
      <dgm:prSet presAssocID="{5B674388-BF06-4518-875F-67B43D5229AF}" presName="nodes" presStyleCnt="0">
        <dgm:presLayoutVars>
          <dgm:chMax/>
          <dgm:chPref/>
          <dgm:animLvl val="lvl"/>
        </dgm:presLayoutVars>
      </dgm:prSet>
      <dgm:spPr/>
    </dgm:pt>
    <dgm:pt modelId="{D0907481-2CBE-4FFB-A411-768E987A2E18}" type="pres">
      <dgm:prSet presAssocID="{58C6A05E-2B5F-4A7A-998B-DE6ADD46A925}" presName="composite" presStyleCnt="0"/>
      <dgm:spPr/>
    </dgm:pt>
    <dgm:pt modelId="{0771DB06-2B5A-4B8B-B4C2-7620A2EB1A8B}" type="pres">
      <dgm:prSet presAssocID="{58C6A05E-2B5F-4A7A-998B-DE6ADD46A925}" presName="L1TextContainer" presStyleLbl="revTx" presStyleIdx="0" presStyleCnt="8">
        <dgm:presLayoutVars>
          <dgm:chMax val="1"/>
          <dgm:chPref val="1"/>
          <dgm:bulletEnabled val="1"/>
        </dgm:presLayoutVars>
      </dgm:prSet>
      <dgm:spPr/>
    </dgm:pt>
    <dgm:pt modelId="{7C8E2C0E-E479-4F3C-B9F0-E582C121D78D}" type="pres">
      <dgm:prSet presAssocID="{58C6A05E-2B5F-4A7A-998B-DE6ADD46A925}" presName="L2TextContainerWrapper" presStyleCnt="0">
        <dgm:presLayoutVars>
          <dgm:chMax val="0"/>
          <dgm:chPref val="0"/>
          <dgm:bulletEnabled val="1"/>
        </dgm:presLayoutVars>
      </dgm:prSet>
      <dgm:spPr/>
    </dgm:pt>
    <dgm:pt modelId="{FF4C2A64-EB97-4DCF-82AC-1016786A26DD}" type="pres">
      <dgm:prSet presAssocID="{58C6A05E-2B5F-4A7A-998B-DE6ADD46A925}" presName="L2TextContainer" presStyleLbl="bgAcc1" presStyleIdx="0" presStyleCnt="8" custLinFactNeighborY="-651"/>
      <dgm:spPr/>
    </dgm:pt>
    <dgm:pt modelId="{5018FB35-1208-4579-BA07-42EA6345E262}" type="pres">
      <dgm:prSet presAssocID="{58C6A05E-2B5F-4A7A-998B-DE6ADD46A925}" presName="FlexibleEmptyPlaceHolder" presStyleCnt="0"/>
      <dgm:spPr/>
    </dgm:pt>
    <dgm:pt modelId="{10609A1F-26F0-483C-AE40-183053CFDDF7}" type="pres">
      <dgm:prSet presAssocID="{58C6A05E-2B5F-4A7A-998B-DE6ADD46A925}" presName="ConnectLine" presStyleLbl="sibTrans1D1" presStyleIdx="0" presStyleCnt="8"/>
      <dgm:spPr>
        <a:noFill/>
        <a:ln w="6350" cap="flat" cmpd="sng" algn="ctr">
          <a:solidFill>
            <a:schemeClr val="accent2">
              <a:hueOff val="0"/>
              <a:satOff val="0"/>
              <a:lumOff val="0"/>
              <a:alphaOff val="0"/>
            </a:schemeClr>
          </a:solidFill>
          <a:prstDash val="dash"/>
          <a:miter lim="800000"/>
        </a:ln>
        <a:effectLst/>
      </dgm:spPr>
    </dgm:pt>
    <dgm:pt modelId="{B9AB0DA5-DE26-4061-BFFC-06CC2145FF5A}" type="pres">
      <dgm:prSet presAssocID="{58C6A05E-2B5F-4A7A-998B-DE6ADD46A925}" presName="ConnectorPoint" presStyleLbl="alignNode1" presStyleIdx="0" presStyleCnt="8"/>
      <dgm:spPr/>
    </dgm:pt>
    <dgm:pt modelId="{F28BE959-ECF1-4E50-AB66-8FE9B9B543BA}" type="pres">
      <dgm:prSet presAssocID="{58C6A05E-2B5F-4A7A-998B-DE6ADD46A925}" presName="EmptyPlaceHolder" presStyleCnt="0"/>
      <dgm:spPr/>
    </dgm:pt>
    <dgm:pt modelId="{8C5F3763-8D52-4B51-A009-BC82F13CA21E}" type="pres">
      <dgm:prSet presAssocID="{6B3A5E36-6A17-4C8A-BF16-E8F63A2D54D3}" presName="spaceBetweenRectangles" presStyleCnt="0"/>
      <dgm:spPr/>
    </dgm:pt>
    <dgm:pt modelId="{EDD81402-74CF-4D96-BF4C-E7A0C80A95FD}" type="pres">
      <dgm:prSet presAssocID="{1E0C03D5-F9D5-4E45-9652-15B1DC3379B2}" presName="composite" presStyleCnt="0"/>
      <dgm:spPr/>
    </dgm:pt>
    <dgm:pt modelId="{40D8120A-E1AF-4967-8FCC-4EDE0C82220D}" type="pres">
      <dgm:prSet presAssocID="{1E0C03D5-F9D5-4E45-9652-15B1DC3379B2}" presName="L1TextContainer" presStyleLbl="revTx" presStyleIdx="1" presStyleCnt="8">
        <dgm:presLayoutVars>
          <dgm:chMax val="1"/>
          <dgm:chPref val="1"/>
          <dgm:bulletEnabled val="1"/>
        </dgm:presLayoutVars>
      </dgm:prSet>
      <dgm:spPr/>
    </dgm:pt>
    <dgm:pt modelId="{0879775B-FA29-403E-ADA8-24835475E2B6}" type="pres">
      <dgm:prSet presAssocID="{1E0C03D5-F9D5-4E45-9652-15B1DC3379B2}" presName="L2TextContainerWrapper" presStyleCnt="0">
        <dgm:presLayoutVars>
          <dgm:chMax val="0"/>
          <dgm:chPref val="0"/>
          <dgm:bulletEnabled val="1"/>
        </dgm:presLayoutVars>
      </dgm:prSet>
      <dgm:spPr/>
    </dgm:pt>
    <dgm:pt modelId="{9B0A550B-4E0F-41CE-A1A1-A0E096FD319B}" type="pres">
      <dgm:prSet presAssocID="{1E0C03D5-F9D5-4E45-9652-15B1DC3379B2}" presName="L2TextContainer" presStyleLbl="bgAcc1" presStyleIdx="1" presStyleCnt="8" custLinFactNeighborY="5200"/>
      <dgm:spPr/>
    </dgm:pt>
    <dgm:pt modelId="{A9D7B3B5-FB87-4B09-B393-DA87B5D52E90}" type="pres">
      <dgm:prSet presAssocID="{1E0C03D5-F9D5-4E45-9652-15B1DC3379B2}" presName="FlexibleEmptyPlaceHolder" presStyleCnt="0"/>
      <dgm:spPr/>
    </dgm:pt>
    <dgm:pt modelId="{6623EB93-97FB-4CE4-A5A3-F98318486DA7}" type="pres">
      <dgm:prSet presAssocID="{1E0C03D5-F9D5-4E45-9652-15B1DC3379B2}" presName="ConnectLine" presStyleLbl="sibTrans1D1" presStyleIdx="1" presStyleCnt="8"/>
      <dgm:spPr>
        <a:noFill/>
        <a:ln w="6350" cap="flat" cmpd="sng" algn="ctr">
          <a:solidFill>
            <a:schemeClr val="accent2">
              <a:hueOff val="-207909"/>
              <a:satOff val="-11990"/>
              <a:lumOff val="1233"/>
              <a:alphaOff val="0"/>
            </a:schemeClr>
          </a:solidFill>
          <a:prstDash val="dash"/>
          <a:miter lim="800000"/>
        </a:ln>
        <a:effectLst/>
      </dgm:spPr>
    </dgm:pt>
    <dgm:pt modelId="{BF16BF51-6DBD-4688-A97E-CCFE87BB4DB9}" type="pres">
      <dgm:prSet presAssocID="{1E0C03D5-F9D5-4E45-9652-15B1DC3379B2}" presName="ConnectorPoint" presStyleLbl="alignNode1" presStyleIdx="1" presStyleCnt="8"/>
      <dgm:spPr/>
    </dgm:pt>
    <dgm:pt modelId="{DAA20580-F352-415F-A86C-25D200BBD102}" type="pres">
      <dgm:prSet presAssocID="{1E0C03D5-F9D5-4E45-9652-15B1DC3379B2}" presName="EmptyPlaceHolder" presStyleCnt="0"/>
      <dgm:spPr/>
    </dgm:pt>
    <dgm:pt modelId="{B53B1FC7-8844-488B-A992-E98A6BBD3EB0}" type="pres">
      <dgm:prSet presAssocID="{70BFC9FD-42B7-49C3-BFB5-667F308AE758}" presName="spaceBetweenRectangles" presStyleCnt="0"/>
      <dgm:spPr/>
    </dgm:pt>
    <dgm:pt modelId="{5A81E2B0-7946-4ADF-B4B8-F3D3878F7F23}" type="pres">
      <dgm:prSet presAssocID="{BBF94714-5224-47A6-9C91-D46C0FA01A36}" presName="composite" presStyleCnt="0"/>
      <dgm:spPr/>
    </dgm:pt>
    <dgm:pt modelId="{D1F4302C-BB93-429E-A0F5-C777FBF39BCC}" type="pres">
      <dgm:prSet presAssocID="{BBF94714-5224-47A6-9C91-D46C0FA01A36}" presName="L1TextContainer" presStyleLbl="revTx" presStyleIdx="2" presStyleCnt="8">
        <dgm:presLayoutVars>
          <dgm:chMax val="1"/>
          <dgm:chPref val="1"/>
          <dgm:bulletEnabled val="1"/>
        </dgm:presLayoutVars>
      </dgm:prSet>
      <dgm:spPr/>
    </dgm:pt>
    <dgm:pt modelId="{31817E00-2296-4387-8B2F-D51BE96D6C38}" type="pres">
      <dgm:prSet presAssocID="{BBF94714-5224-47A6-9C91-D46C0FA01A36}" presName="L2TextContainerWrapper" presStyleCnt="0">
        <dgm:presLayoutVars>
          <dgm:chMax val="0"/>
          <dgm:chPref val="0"/>
          <dgm:bulletEnabled val="1"/>
        </dgm:presLayoutVars>
      </dgm:prSet>
      <dgm:spPr/>
    </dgm:pt>
    <dgm:pt modelId="{CD1541E9-42BC-4BA7-B23E-F988197AFF9B}" type="pres">
      <dgm:prSet presAssocID="{BBF94714-5224-47A6-9C91-D46C0FA01A36}" presName="L2TextContainer" presStyleLbl="bgAcc1" presStyleIdx="2" presStyleCnt="8" custLinFactNeighborY="-3871"/>
      <dgm:spPr/>
    </dgm:pt>
    <dgm:pt modelId="{C76C4E90-4172-44EF-BD2E-4E0FCF22897E}" type="pres">
      <dgm:prSet presAssocID="{BBF94714-5224-47A6-9C91-D46C0FA01A36}" presName="FlexibleEmptyPlaceHolder" presStyleCnt="0"/>
      <dgm:spPr/>
    </dgm:pt>
    <dgm:pt modelId="{D96C3338-252C-4646-80E1-8DC7B7D60140}" type="pres">
      <dgm:prSet presAssocID="{BBF94714-5224-47A6-9C91-D46C0FA01A36}" presName="ConnectLine" presStyleLbl="sibTrans1D1" presStyleIdx="2" presStyleCnt="8"/>
      <dgm:spPr>
        <a:noFill/>
        <a:ln w="6350" cap="flat" cmpd="sng" algn="ctr">
          <a:solidFill>
            <a:schemeClr val="accent2">
              <a:hueOff val="-415818"/>
              <a:satOff val="-23979"/>
              <a:lumOff val="2465"/>
              <a:alphaOff val="0"/>
            </a:schemeClr>
          </a:solidFill>
          <a:prstDash val="dash"/>
          <a:miter lim="800000"/>
        </a:ln>
        <a:effectLst/>
      </dgm:spPr>
    </dgm:pt>
    <dgm:pt modelId="{DFC24025-19CA-46EF-9669-AAF68C3B56E6}" type="pres">
      <dgm:prSet presAssocID="{BBF94714-5224-47A6-9C91-D46C0FA01A36}" presName="ConnectorPoint" presStyleLbl="alignNode1" presStyleIdx="2" presStyleCnt="8"/>
      <dgm:spPr/>
    </dgm:pt>
    <dgm:pt modelId="{F7714522-FD11-4A4D-A554-AF3EF3E1340D}" type="pres">
      <dgm:prSet presAssocID="{BBF94714-5224-47A6-9C91-D46C0FA01A36}" presName="EmptyPlaceHolder" presStyleCnt="0"/>
      <dgm:spPr/>
    </dgm:pt>
    <dgm:pt modelId="{72AEB0DF-4F73-4717-93D6-63963E5E065D}" type="pres">
      <dgm:prSet presAssocID="{66F0EDE1-4F91-4085-B6BD-67D31093426C}" presName="spaceBetweenRectangles" presStyleCnt="0"/>
      <dgm:spPr/>
    </dgm:pt>
    <dgm:pt modelId="{D01ABC9C-0548-4182-96B3-FCAF1300BCDA}" type="pres">
      <dgm:prSet presAssocID="{82F572EA-1C6A-4326-A298-1422E08C9F90}" presName="composite" presStyleCnt="0"/>
      <dgm:spPr/>
    </dgm:pt>
    <dgm:pt modelId="{74B19929-8D9C-499D-8092-0DDB1F55B241}" type="pres">
      <dgm:prSet presAssocID="{82F572EA-1C6A-4326-A298-1422E08C9F90}" presName="L1TextContainer" presStyleLbl="revTx" presStyleIdx="3" presStyleCnt="8">
        <dgm:presLayoutVars>
          <dgm:chMax val="1"/>
          <dgm:chPref val="1"/>
          <dgm:bulletEnabled val="1"/>
        </dgm:presLayoutVars>
      </dgm:prSet>
      <dgm:spPr/>
    </dgm:pt>
    <dgm:pt modelId="{6132AF0E-5811-4C75-83CC-A3974B3769C8}" type="pres">
      <dgm:prSet presAssocID="{82F572EA-1C6A-4326-A298-1422E08C9F90}" presName="L2TextContainerWrapper" presStyleCnt="0">
        <dgm:presLayoutVars>
          <dgm:chMax val="0"/>
          <dgm:chPref val="0"/>
          <dgm:bulletEnabled val="1"/>
        </dgm:presLayoutVars>
      </dgm:prSet>
      <dgm:spPr/>
    </dgm:pt>
    <dgm:pt modelId="{180E9CC1-9422-4D43-B3F4-FD8EF7734694}" type="pres">
      <dgm:prSet presAssocID="{82F572EA-1C6A-4326-A298-1422E08C9F90}" presName="L2TextContainer" presStyleLbl="bgAcc1" presStyleIdx="3" presStyleCnt="8" custScaleX="145471" custLinFactNeighborY="3963"/>
      <dgm:spPr/>
    </dgm:pt>
    <dgm:pt modelId="{F0E62DBF-E507-4A1D-A32C-BBF62B152FF4}" type="pres">
      <dgm:prSet presAssocID="{82F572EA-1C6A-4326-A298-1422E08C9F90}" presName="FlexibleEmptyPlaceHolder" presStyleCnt="0"/>
      <dgm:spPr/>
    </dgm:pt>
    <dgm:pt modelId="{B969AEC1-512C-42E2-B102-D34E258CE6E9}" type="pres">
      <dgm:prSet presAssocID="{82F572EA-1C6A-4326-A298-1422E08C9F90}" presName="ConnectLine" presStyleLbl="sibTrans1D1" presStyleIdx="3" presStyleCnt="8"/>
      <dgm:spPr>
        <a:noFill/>
        <a:ln w="6350" cap="flat" cmpd="sng" algn="ctr">
          <a:solidFill>
            <a:schemeClr val="accent2">
              <a:hueOff val="-623727"/>
              <a:satOff val="-35969"/>
              <a:lumOff val="3698"/>
              <a:alphaOff val="0"/>
            </a:schemeClr>
          </a:solidFill>
          <a:prstDash val="dash"/>
          <a:miter lim="800000"/>
        </a:ln>
        <a:effectLst/>
      </dgm:spPr>
    </dgm:pt>
    <dgm:pt modelId="{B472E1B3-D822-4AF7-B639-746FF90D4C31}" type="pres">
      <dgm:prSet presAssocID="{82F572EA-1C6A-4326-A298-1422E08C9F90}" presName="ConnectorPoint" presStyleLbl="alignNode1" presStyleIdx="3" presStyleCnt="8"/>
      <dgm:spPr/>
    </dgm:pt>
    <dgm:pt modelId="{31B8E2CE-177B-49E5-A544-CAF3293C861C}" type="pres">
      <dgm:prSet presAssocID="{82F572EA-1C6A-4326-A298-1422E08C9F90}" presName="EmptyPlaceHolder" presStyleCnt="0"/>
      <dgm:spPr/>
    </dgm:pt>
    <dgm:pt modelId="{78466BEE-6D53-466B-9497-E4CC049B8C59}" type="pres">
      <dgm:prSet presAssocID="{8DF088F3-5E69-4561-BC49-C52E9DA276CE}" presName="spaceBetweenRectangles" presStyleCnt="0"/>
      <dgm:spPr/>
    </dgm:pt>
    <dgm:pt modelId="{FF2481D4-4D01-43D9-924B-CFECD2E0C802}" type="pres">
      <dgm:prSet presAssocID="{813FA50D-43AF-4C0D-AE1E-E4440544445B}" presName="composite" presStyleCnt="0"/>
      <dgm:spPr/>
    </dgm:pt>
    <dgm:pt modelId="{236F633E-4F76-4E18-9DB8-CD97B9A7A511}" type="pres">
      <dgm:prSet presAssocID="{813FA50D-43AF-4C0D-AE1E-E4440544445B}" presName="L1TextContainer" presStyleLbl="revTx" presStyleIdx="4" presStyleCnt="8">
        <dgm:presLayoutVars>
          <dgm:chMax val="1"/>
          <dgm:chPref val="1"/>
          <dgm:bulletEnabled val="1"/>
        </dgm:presLayoutVars>
      </dgm:prSet>
      <dgm:spPr/>
    </dgm:pt>
    <dgm:pt modelId="{578B6621-6218-4A48-9483-CDA666161A97}" type="pres">
      <dgm:prSet presAssocID="{813FA50D-43AF-4C0D-AE1E-E4440544445B}" presName="L2TextContainerWrapper" presStyleCnt="0">
        <dgm:presLayoutVars>
          <dgm:chMax val="0"/>
          <dgm:chPref val="0"/>
          <dgm:bulletEnabled val="1"/>
        </dgm:presLayoutVars>
      </dgm:prSet>
      <dgm:spPr/>
    </dgm:pt>
    <dgm:pt modelId="{9B7DA6F9-9349-443E-B2BC-263E66BFDF0D}" type="pres">
      <dgm:prSet presAssocID="{813FA50D-43AF-4C0D-AE1E-E4440544445B}" presName="L2TextContainer" presStyleLbl="bgAcc1" presStyleIdx="4" presStyleCnt="8" custLinFactNeighborY="-3871"/>
      <dgm:spPr/>
    </dgm:pt>
    <dgm:pt modelId="{DF84E19B-4A9B-4D19-A586-24182B043D35}" type="pres">
      <dgm:prSet presAssocID="{813FA50D-43AF-4C0D-AE1E-E4440544445B}" presName="FlexibleEmptyPlaceHolder" presStyleCnt="0"/>
      <dgm:spPr/>
    </dgm:pt>
    <dgm:pt modelId="{94A9F9F7-E7DC-44DF-AC34-0135F5A58BDA}" type="pres">
      <dgm:prSet presAssocID="{813FA50D-43AF-4C0D-AE1E-E4440544445B}" presName="ConnectLine" presStyleLbl="sibTrans1D1" presStyleIdx="4" presStyleCnt="8"/>
      <dgm:spPr>
        <a:noFill/>
        <a:ln w="6350" cap="flat" cmpd="sng" algn="ctr">
          <a:solidFill>
            <a:schemeClr val="accent2">
              <a:hueOff val="-831636"/>
              <a:satOff val="-47959"/>
              <a:lumOff val="4930"/>
              <a:alphaOff val="0"/>
            </a:schemeClr>
          </a:solidFill>
          <a:prstDash val="dash"/>
          <a:miter lim="800000"/>
        </a:ln>
        <a:effectLst/>
      </dgm:spPr>
    </dgm:pt>
    <dgm:pt modelId="{1C26BE2D-DD99-4E96-B161-7BA771488A92}" type="pres">
      <dgm:prSet presAssocID="{813FA50D-43AF-4C0D-AE1E-E4440544445B}" presName="ConnectorPoint" presStyleLbl="alignNode1" presStyleIdx="4" presStyleCnt="8"/>
      <dgm:spPr/>
    </dgm:pt>
    <dgm:pt modelId="{F21F6E13-6471-4E65-8D3D-4FA16FC474F6}" type="pres">
      <dgm:prSet presAssocID="{813FA50D-43AF-4C0D-AE1E-E4440544445B}" presName="EmptyPlaceHolder" presStyleCnt="0"/>
      <dgm:spPr/>
    </dgm:pt>
    <dgm:pt modelId="{C6F1441C-960C-43FD-A798-7C09DA655AA0}" type="pres">
      <dgm:prSet presAssocID="{DECDFF92-7407-48B0-A66B-1BDAD70C235A}" presName="spaceBetweenRectangles" presStyleCnt="0"/>
      <dgm:spPr/>
    </dgm:pt>
    <dgm:pt modelId="{A7C5C4EB-5A72-4908-96F0-1542CE8B9EF7}" type="pres">
      <dgm:prSet presAssocID="{C97D113D-0F16-4424-A945-D6E0CA1D0129}" presName="composite" presStyleCnt="0"/>
      <dgm:spPr/>
    </dgm:pt>
    <dgm:pt modelId="{C4C83AEB-1740-4862-8543-397A73E4571C}" type="pres">
      <dgm:prSet presAssocID="{C97D113D-0F16-4424-A945-D6E0CA1D0129}" presName="L1TextContainer" presStyleLbl="revTx" presStyleIdx="5" presStyleCnt="8">
        <dgm:presLayoutVars>
          <dgm:chMax val="1"/>
          <dgm:chPref val="1"/>
          <dgm:bulletEnabled val="1"/>
        </dgm:presLayoutVars>
      </dgm:prSet>
      <dgm:spPr/>
    </dgm:pt>
    <dgm:pt modelId="{83962AD0-D0B3-4A84-A2CD-EDFFF8AE7CDC}" type="pres">
      <dgm:prSet presAssocID="{C97D113D-0F16-4424-A945-D6E0CA1D0129}" presName="L2TextContainerWrapper" presStyleCnt="0">
        <dgm:presLayoutVars>
          <dgm:chMax val="0"/>
          <dgm:chPref val="0"/>
          <dgm:bulletEnabled val="1"/>
        </dgm:presLayoutVars>
      </dgm:prSet>
      <dgm:spPr/>
    </dgm:pt>
    <dgm:pt modelId="{A2E81715-FA73-4DBF-9CDE-E905DCD40C67}" type="pres">
      <dgm:prSet presAssocID="{C97D113D-0F16-4424-A945-D6E0CA1D0129}" presName="L2TextContainer" presStyleLbl="bgAcc1" presStyleIdx="5" presStyleCnt="8" custScaleX="137885" custLinFactNeighborX="815" custLinFactNeighborY="4744"/>
      <dgm:spPr/>
    </dgm:pt>
    <dgm:pt modelId="{B843EE75-7157-4412-8C53-E373637D0B9D}" type="pres">
      <dgm:prSet presAssocID="{C97D113D-0F16-4424-A945-D6E0CA1D0129}" presName="FlexibleEmptyPlaceHolder" presStyleCnt="0"/>
      <dgm:spPr/>
    </dgm:pt>
    <dgm:pt modelId="{E7A0CF46-6D66-48E7-B88A-D2A6DDD782C2}" type="pres">
      <dgm:prSet presAssocID="{C97D113D-0F16-4424-A945-D6E0CA1D0129}" presName="ConnectLine" presStyleLbl="sibTrans1D1" presStyleIdx="5" presStyleCnt="8"/>
      <dgm:spPr>
        <a:noFill/>
        <a:ln w="6350" cap="flat" cmpd="sng" algn="ctr">
          <a:solidFill>
            <a:schemeClr val="accent2">
              <a:hueOff val="-1039545"/>
              <a:satOff val="-59949"/>
              <a:lumOff val="6163"/>
              <a:alphaOff val="0"/>
            </a:schemeClr>
          </a:solidFill>
          <a:prstDash val="dash"/>
          <a:miter lim="800000"/>
        </a:ln>
        <a:effectLst/>
      </dgm:spPr>
    </dgm:pt>
    <dgm:pt modelId="{B02E7C4C-8175-4D8B-9BEB-A903D73A647F}" type="pres">
      <dgm:prSet presAssocID="{C97D113D-0F16-4424-A945-D6E0CA1D0129}" presName="ConnectorPoint" presStyleLbl="alignNode1" presStyleIdx="5" presStyleCnt="8"/>
      <dgm:spPr/>
    </dgm:pt>
    <dgm:pt modelId="{8E068FB6-052B-4BBD-A86C-7FF92387EBE2}" type="pres">
      <dgm:prSet presAssocID="{C97D113D-0F16-4424-A945-D6E0CA1D0129}" presName="EmptyPlaceHolder" presStyleCnt="0"/>
      <dgm:spPr/>
    </dgm:pt>
    <dgm:pt modelId="{8142A309-BD4C-45F2-8764-108E138A7852}" type="pres">
      <dgm:prSet presAssocID="{872E782C-2642-4FB4-A787-E7F5E61B5580}" presName="spaceBetweenRectangles" presStyleCnt="0"/>
      <dgm:spPr/>
    </dgm:pt>
    <dgm:pt modelId="{60A4F962-3C5F-42AF-B63A-AC8DD95A3DFB}" type="pres">
      <dgm:prSet presAssocID="{7E5AED88-2A2B-4490-9789-C085FBF9168A}" presName="composite" presStyleCnt="0"/>
      <dgm:spPr/>
    </dgm:pt>
    <dgm:pt modelId="{C3C9A1E9-FF41-4AED-9030-AC06BAB6DE08}" type="pres">
      <dgm:prSet presAssocID="{7E5AED88-2A2B-4490-9789-C085FBF9168A}" presName="L1TextContainer" presStyleLbl="revTx" presStyleIdx="6" presStyleCnt="8">
        <dgm:presLayoutVars>
          <dgm:chMax val="1"/>
          <dgm:chPref val="1"/>
          <dgm:bulletEnabled val="1"/>
        </dgm:presLayoutVars>
      </dgm:prSet>
      <dgm:spPr/>
    </dgm:pt>
    <dgm:pt modelId="{87A2516C-C5B7-4B64-9B79-8417C51A6D36}" type="pres">
      <dgm:prSet presAssocID="{7E5AED88-2A2B-4490-9789-C085FBF9168A}" presName="L2TextContainerWrapper" presStyleCnt="0">
        <dgm:presLayoutVars>
          <dgm:chMax val="0"/>
          <dgm:chPref val="0"/>
          <dgm:bulletEnabled val="1"/>
        </dgm:presLayoutVars>
      </dgm:prSet>
      <dgm:spPr/>
    </dgm:pt>
    <dgm:pt modelId="{2DAFBD20-9A42-445D-AB28-DB700C83EAE1}" type="pres">
      <dgm:prSet presAssocID="{7E5AED88-2A2B-4490-9789-C085FBF9168A}" presName="L2TextContainer" presStyleLbl="bgAcc1" presStyleIdx="6" presStyleCnt="8" custLinFactNeighborY="-2909"/>
      <dgm:spPr/>
    </dgm:pt>
    <dgm:pt modelId="{4DF2602F-63CD-4916-B85D-DC0B5B316F63}" type="pres">
      <dgm:prSet presAssocID="{7E5AED88-2A2B-4490-9789-C085FBF9168A}" presName="FlexibleEmptyPlaceHolder" presStyleCnt="0"/>
      <dgm:spPr/>
    </dgm:pt>
    <dgm:pt modelId="{3164E7B9-8A39-40BE-8095-84CC71900A00}" type="pres">
      <dgm:prSet presAssocID="{7E5AED88-2A2B-4490-9789-C085FBF9168A}" presName="ConnectLine" presStyleLbl="sibTrans1D1" presStyleIdx="6" presStyleCnt="8"/>
      <dgm:spPr>
        <a:noFill/>
        <a:ln w="6350" cap="flat" cmpd="sng" algn="ctr">
          <a:solidFill>
            <a:schemeClr val="accent2">
              <a:hueOff val="-1247454"/>
              <a:satOff val="-71938"/>
              <a:lumOff val="7395"/>
              <a:alphaOff val="0"/>
            </a:schemeClr>
          </a:solidFill>
          <a:prstDash val="dash"/>
          <a:miter lim="800000"/>
        </a:ln>
        <a:effectLst/>
      </dgm:spPr>
    </dgm:pt>
    <dgm:pt modelId="{4653D7C0-C014-45BF-9E9B-E1AB41A8E3CE}" type="pres">
      <dgm:prSet presAssocID="{7E5AED88-2A2B-4490-9789-C085FBF9168A}" presName="ConnectorPoint" presStyleLbl="alignNode1" presStyleIdx="6" presStyleCnt="8"/>
      <dgm:spPr/>
    </dgm:pt>
    <dgm:pt modelId="{5C3491CE-1461-4A07-9A87-86B04E57374E}" type="pres">
      <dgm:prSet presAssocID="{7E5AED88-2A2B-4490-9789-C085FBF9168A}" presName="EmptyPlaceHolder" presStyleCnt="0"/>
      <dgm:spPr/>
    </dgm:pt>
    <dgm:pt modelId="{2A19CB22-F068-46EA-A16B-A9F37A326FCC}" type="pres">
      <dgm:prSet presAssocID="{14E7C903-C779-41EB-AEB0-182FCE4BDFFC}" presName="spaceBetweenRectangles" presStyleCnt="0"/>
      <dgm:spPr/>
    </dgm:pt>
    <dgm:pt modelId="{E5297BE5-8762-4C73-8BF4-1D971FFE686B}" type="pres">
      <dgm:prSet presAssocID="{624DE79F-7459-4445-B8A5-47D0AD282F5C}" presName="composite" presStyleCnt="0"/>
      <dgm:spPr/>
    </dgm:pt>
    <dgm:pt modelId="{90F63E5F-4EDC-4835-A349-D3088C2D76C2}" type="pres">
      <dgm:prSet presAssocID="{624DE79F-7459-4445-B8A5-47D0AD282F5C}" presName="L1TextContainer" presStyleLbl="revTx" presStyleIdx="7" presStyleCnt="8">
        <dgm:presLayoutVars>
          <dgm:chMax val="1"/>
          <dgm:chPref val="1"/>
          <dgm:bulletEnabled val="1"/>
        </dgm:presLayoutVars>
      </dgm:prSet>
      <dgm:spPr/>
    </dgm:pt>
    <dgm:pt modelId="{9D809915-7942-44B9-83D9-1BE818E82823}" type="pres">
      <dgm:prSet presAssocID="{624DE79F-7459-4445-B8A5-47D0AD282F5C}" presName="L2TextContainerWrapper" presStyleCnt="0">
        <dgm:presLayoutVars>
          <dgm:chMax val="0"/>
          <dgm:chPref val="0"/>
          <dgm:bulletEnabled val="1"/>
        </dgm:presLayoutVars>
      </dgm:prSet>
      <dgm:spPr/>
    </dgm:pt>
    <dgm:pt modelId="{0D9E5093-0C27-4819-9C8C-AC7FEADB4BAF}" type="pres">
      <dgm:prSet presAssocID="{624DE79F-7459-4445-B8A5-47D0AD282F5C}" presName="L2TextContainer" presStyleLbl="bgAcc1" presStyleIdx="7" presStyleCnt="8" custScaleX="90095"/>
      <dgm:spPr/>
    </dgm:pt>
    <dgm:pt modelId="{61E4F18A-2A34-416D-B77F-6EB07F894E8F}" type="pres">
      <dgm:prSet presAssocID="{624DE79F-7459-4445-B8A5-47D0AD282F5C}" presName="FlexibleEmptyPlaceHolder" presStyleCnt="0"/>
      <dgm:spPr/>
    </dgm:pt>
    <dgm:pt modelId="{48A7778C-17C9-44ED-B07B-E9085CB93A17}" type="pres">
      <dgm:prSet presAssocID="{624DE79F-7459-4445-B8A5-47D0AD282F5C}" presName="ConnectLine" presStyleLbl="sibTrans1D1" presStyleIdx="7" presStyleCnt="8"/>
      <dgm:spPr>
        <a:noFill/>
        <a:ln w="6350" cap="flat" cmpd="sng" algn="ctr">
          <a:solidFill>
            <a:schemeClr val="accent2">
              <a:hueOff val="-1455363"/>
              <a:satOff val="-83928"/>
              <a:lumOff val="8628"/>
              <a:alphaOff val="0"/>
            </a:schemeClr>
          </a:solidFill>
          <a:prstDash val="dash"/>
          <a:miter lim="800000"/>
        </a:ln>
        <a:effectLst/>
      </dgm:spPr>
    </dgm:pt>
    <dgm:pt modelId="{EE47E37B-FB76-40F3-9647-24AF7481B653}" type="pres">
      <dgm:prSet presAssocID="{624DE79F-7459-4445-B8A5-47D0AD282F5C}" presName="ConnectorPoint" presStyleLbl="alignNode1" presStyleIdx="7" presStyleCnt="8"/>
      <dgm:spPr/>
    </dgm:pt>
    <dgm:pt modelId="{C39EAA38-3BAA-4FBE-A04A-B5A3A158FA78}" type="pres">
      <dgm:prSet presAssocID="{624DE79F-7459-4445-B8A5-47D0AD282F5C}" presName="EmptyPlaceHolder" presStyleCnt="0"/>
      <dgm:spPr/>
    </dgm:pt>
  </dgm:ptLst>
  <dgm:cxnLst>
    <dgm:cxn modelId="{5CA8E500-C9A4-4E45-8292-DDF739A9AE0A}" type="presOf" srcId="{1E0C03D5-F9D5-4E45-9652-15B1DC3379B2}" destId="{40D8120A-E1AF-4967-8FCC-4EDE0C82220D}" srcOrd="0" destOrd="0" presId="urn:microsoft.com/office/officeart/2016/7/layout/BasicTimeline"/>
    <dgm:cxn modelId="{6129B608-7B7A-4AE2-A38B-A9E22DEBF16F}" srcId="{5B674388-BF06-4518-875F-67B43D5229AF}" destId="{7E5AED88-2A2B-4490-9789-C085FBF9168A}" srcOrd="6" destOrd="0" parTransId="{0431780B-F6FC-4239-BAA2-DC6CE3FF82D9}" sibTransId="{14E7C903-C779-41EB-AEB0-182FCE4BDFFC}"/>
    <dgm:cxn modelId="{0DC3DB08-784F-447A-B8A2-1A7F015C4DD2}" type="presOf" srcId="{CE05235E-E7F0-417A-8528-44C5F0B9E611}" destId="{FF4C2A64-EB97-4DCF-82AC-1016786A26DD}" srcOrd="0" destOrd="0" presId="urn:microsoft.com/office/officeart/2016/7/layout/BasicTimeline"/>
    <dgm:cxn modelId="{810CFC0A-AA2F-46C5-9C03-B6C7ABAA8C2F}" type="presOf" srcId="{F31CC57C-2BC4-4878-92B1-0FFBE6C367A4}" destId="{A2E81715-FA73-4DBF-9CDE-E905DCD40C67}" srcOrd="0" destOrd="0" presId="urn:microsoft.com/office/officeart/2016/7/layout/BasicTimeline"/>
    <dgm:cxn modelId="{E754400B-2BF4-4FE2-9688-A60D8FDE031D}" type="presOf" srcId="{BBF94714-5224-47A6-9C91-D46C0FA01A36}" destId="{D1F4302C-BB93-429E-A0F5-C777FBF39BCC}" srcOrd="0" destOrd="0" presId="urn:microsoft.com/office/officeart/2016/7/layout/BasicTimeline"/>
    <dgm:cxn modelId="{5D3ACB0C-0F41-49A2-A801-214C099CF5A2}" type="presOf" srcId="{7E5AED88-2A2B-4490-9789-C085FBF9168A}" destId="{C3C9A1E9-FF41-4AED-9030-AC06BAB6DE08}" srcOrd="0" destOrd="0" presId="urn:microsoft.com/office/officeart/2016/7/layout/BasicTimeline"/>
    <dgm:cxn modelId="{9B74481F-ED7D-4A0C-95DF-E3BBD41FF265}" type="presOf" srcId="{C97D113D-0F16-4424-A945-D6E0CA1D0129}" destId="{C4C83AEB-1740-4862-8543-397A73E4571C}" srcOrd="0" destOrd="0" presId="urn:microsoft.com/office/officeart/2016/7/layout/BasicTimeline"/>
    <dgm:cxn modelId="{F26F6D26-CE8A-436D-9726-92E810B6CF47}" type="presOf" srcId="{8B57B504-8257-4832-ACFC-A62DFE8B22EF}" destId="{180E9CC1-9422-4D43-B3F4-FD8EF7734694}" srcOrd="0" destOrd="1" presId="urn:microsoft.com/office/officeart/2016/7/layout/BasicTimeline"/>
    <dgm:cxn modelId="{3D4D2328-7805-44EA-A90C-8CA390B0C254}" type="presOf" srcId="{65F32C09-AD87-4415-AA17-45C176269182}" destId="{2DAFBD20-9A42-445D-AB28-DB700C83EAE1}" srcOrd="0" destOrd="0" presId="urn:microsoft.com/office/officeart/2016/7/layout/BasicTimeline"/>
    <dgm:cxn modelId="{57A9BF28-5186-4B28-B085-F366FD6F55E7}" srcId="{624DE79F-7459-4445-B8A5-47D0AD282F5C}" destId="{3F611BB3-E4D6-4B73-BB82-CB9249D9D83D}" srcOrd="0" destOrd="0" parTransId="{ECDE750B-83B8-415E-ACBB-E4CBF52FF0C0}" sibTransId="{23584ED6-D26E-49A9-96C7-DCCEBB969DD4}"/>
    <dgm:cxn modelId="{0BFE4A2F-406B-4C71-A933-5C6CB3B90E7A}" type="presOf" srcId="{47CDF759-3BBC-4B24-8F01-6BB243C7E63E}" destId="{180E9CC1-9422-4D43-B3F4-FD8EF7734694}" srcOrd="0" destOrd="0" presId="urn:microsoft.com/office/officeart/2016/7/layout/BasicTimeline"/>
    <dgm:cxn modelId="{DB56753A-DB13-4A60-87B1-58BF7B704DC2}" type="presOf" srcId="{82F572EA-1C6A-4326-A298-1422E08C9F90}" destId="{74B19929-8D9C-499D-8092-0DDB1F55B241}" srcOrd="0" destOrd="0" presId="urn:microsoft.com/office/officeart/2016/7/layout/BasicTimeline"/>
    <dgm:cxn modelId="{88792C3C-E75F-414E-95EB-1EE1AD3CAFB4}" type="presOf" srcId="{A7C0F790-9E8F-4CDB-9431-C73515FA6548}" destId="{9B7DA6F9-9349-443E-B2BC-263E66BFDF0D}" srcOrd="0" destOrd="0" presId="urn:microsoft.com/office/officeart/2016/7/layout/BasicTimeline"/>
    <dgm:cxn modelId="{A1F13741-DF45-43A5-A7DD-00C3212BCC44}" type="presOf" srcId="{624DE79F-7459-4445-B8A5-47D0AD282F5C}" destId="{90F63E5F-4EDC-4835-A349-D3088C2D76C2}" srcOrd="0" destOrd="0" presId="urn:microsoft.com/office/officeart/2016/7/layout/BasicTimeline"/>
    <dgm:cxn modelId="{2223EA41-7080-B344-8459-5B1B38A28DFA}" type="presOf" srcId="{46DD8E80-BF69-F641-B3E9-120AEA7F1651}" destId="{180E9CC1-9422-4D43-B3F4-FD8EF7734694}" srcOrd="0" destOrd="2" presId="urn:microsoft.com/office/officeart/2016/7/layout/BasicTimeline"/>
    <dgm:cxn modelId="{E134E045-052D-4704-B679-6CEDF8770896}" srcId="{47CDF759-3BBC-4B24-8F01-6BB243C7E63E}" destId="{8B57B504-8257-4832-ACFC-A62DFE8B22EF}" srcOrd="0" destOrd="0" parTransId="{D200ECB2-CC46-4E87-8753-87E76FC2F8A4}" sibTransId="{7CD73A42-EFE7-4585-8DD3-BF92E9EEBE5B}"/>
    <dgm:cxn modelId="{A4039E61-C949-4B51-ACAA-BA2F50A2D062}" srcId="{5B674388-BF06-4518-875F-67B43D5229AF}" destId="{58C6A05E-2B5F-4A7A-998B-DE6ADD46A925}" srcOrd="0" destOrd="0" parTransId="{648D46E7-BCC3-497D-AA62-058C96FF6701}" sibTransId="{6B3A5E36-6A17-4C8A-BF16-E8F63A2D54D3}"/>
    <dgm:cxn modelId="{FC04CB66-2632-4789-9F13-94D30C243D8A}" srcId="{5B674388-BF06-4518-875F-67B43D5229AF}" destId="{BBF94714-5224-47A6-9C91-D46C0FA01A36}" srcOrd="2" destOrd="0" parTransId="{35EA3078-F1F4-44E4-B08D-31EB89ABBFC3}" sibTransId="{66F0EDE1-4F91-4085-B6BD-67D31093426C}"/>
    <dgm:cxn modelId="{95D3D769-B71F-490A-8235-6E5AA4293847}" srcId="{5B674388-BF06-4518-875F-67B43D5229AF}" destId="{813FA50D-43AF-4C0D-AE1E-E4440544445B}" srcOrd="4" destOrd="0" parTransId="{4DB2A8A7-B538-49EE-887B-065EAC22E59F}" sibTransId="{DECDFF92-7407-48B0-A66B-1BDAD70C235A}"/>
    <dgm:cxn modelId="{F816FE6D-F3D6-4B27-825A-EE9B4DFBBD9B}" type="presOf" srcId="{5B674388-BF06-4518-875F-67B43D5229AF}" destId="{F40A41C1-525F-4457-A889-18BF856FD828}" srcOrd="0" destOrd="0" presId="urn:microsoft.com/office/officeart/2016/7/layout/BasicTimeline"/>
    <dgm:cxn modelId="{6729526F-6362-4558-93F6-43547CF20227}" srcId="{C97D113D-0F16-4424-A945-D6E0CA1D0129}" destId="{F31CC57C-2BC4-4878-92B1-0FFBE6C367A4}" srcOrd="0" destOrd="0" parTransId="{805D7DC6-6365-4882-9A31-33381D9F1CB9}" sibTransId="{CEA919F9-C536-4C9A-907D-0B6A75F25296}"/>
    <dgm:cxn modelId="{4D556686-D809-4ECD-84C2-7D196501BCCC}" srcId="{813FA50D-43AF-4C0D-AE1E-E4440544445B}" destId="{A7C0F790-9E8F-4CDB-9431-C73515FA6548}" srcOrd="0" destOrd="0" parTransId="{1C14D153-FF44-4E35-B68A-484AF3B12CC6}" sibTransId="{4B7C9BEC-F70A-47CB-8A0D-F59488F3179E}"/>
    <dgm:cxn modelId="{98109F95-6170-4641-A9D7-183D1C5F87D6}" srcId="{BBF94714-5224-47A6-9C91-D46C0FA01A36}" destId="{5E0BEE6B-F891-429D-8704-FBE1DAB00DDD}" srcOrd="0" destOrd="0" parTransId="{12F0B0E3-7278-42F0-B081-F58566330C52}" sibTransId="{54CB1C0E-5585-4C41-BC13-15D959CAAC3E}"/>
    <dgm:cxn modelId="{657A369F-E9F8-4727-A289-21D5D3BA3A0A}" type="presOf" srcId="{5E0BEE6B-F891-429D-8704-FBE1DAB00DDD}" destId="{CD1541E9-42BC-4BA7-B23E-F988197AFF9B}" srcOrd="0" destOrd="0" presId="urn:microsoft.com/office/officeart/2016/7/layout/BasicTimeline"/>
    <dgm:cxn modelId="{67BF4DA6-08B9-4C44-9876-E07FB4F8EABE}" srcId="{47CDF759-3BBC-4B24-8F01-6BB243C7E63E}" destId="{AC7C4511-2137-9C41-B616-432A1CB119FD}" srcOrd="2" destOrd="0" parTransId="{46C909CD-82F0-C44E-A21D-A48CF80BC44C}" sibTransId="{0855EA84-E28B-FB4B-96A3-6B1E39A2927F}"/>
    <dgm:cxn modelId="{6911D4A8-7637-4D8F-9511-D219034D5FE8}" srcId="{5B674388-BF06-4518-875F-67B43D5229AF}" destId="{1E0C03D5-F9D5-4E45-9652-15B1DC3379B2}" srcOrd="1" destOrd="0" parTransId="{79532AA4-4F39-4BB0-AC2C-AD76EE9E5232}" sibTransId="{70BFC9FD-42B7-49C3-BFB5-667F308AE758}"/>
    <dgm:cxn modelId="{2DB8EFA9-EF24-41E5-B1A0-036F4DA56DD3}" type="presOf" srcId="{7AD2B4B1-84B0-4952-BAF1-43D3D4DBED1D}" destId="{9B0A550B-4E0F-41CE-A1A1-A0E096FD319B}" srcOrd="0" destOrd="0" presId="urn:microsoft.com/office/officeart/2016/7/layout/BasicTimeline"/>
    <dgm:cxn modelId="{C3DA71B8-6468-7045-B1FB-3637564ECF22}" type="presOf" srcId="{AC7C4511-2137-9C41-B616-432A1CB119FD}" destId="{180E9CC1-9422-4D43-B3F4-FD8EF7734694}" srcOrd="0" destOrd="3" presId="urn:microsoft.com/office/officeart/2016/7/layout/BasicTimeline"/>
    <dgm:cxn modelId="{6FD0CABE-05A5-45C1-BC68-34A49B727683}" srcId="{5B674388-BF06-4518-875F-67B43D5229AF}" destId="{82F572EA-1C6A-4326-A298-1422E08C9F90}" srcOrd="3" destOrd="0" parTransId="{15AD4241-AEDF-4EBC-B806-E2CB2F36EC02}" sibTransId="{8DF088F3-5E69-4561-BC49-C52E9DA276CE}"/>
    <dgm:cxn modelId="{D09FD6C0-DEB5-4CB0-AD9B-E9ADC5014D01}" type="presOf" srcId="{58C6A05E-2B5F-4A7A-998B-DE6ADD46A925}" destId="{0771DB06-2B5A-4B8B-B4C2-7620A2EB1A8B}" srcOrd="0" destOrd="0" presId="urn:microsoft.com/office/officeart/2016/7/layout/BasicTimeline"/>
    <dgm:cxn modelId="{259EC8C6-AB1F-463F-884A-741CAE94CD78}" srcId="{5B674388-BF06-4518-875F-67B43D5229AF}" destId="{C97D113D-0F16-4424-A945-D6E0CA1D0129}" srcOrd="5" destOrd="0" parTransId="{14D380C3-6AC4-457C-9E7D-B1D920491193}" sibTransId="{872E782C-2642-4FB4-A787-E7F5E61B5580}"/>
    <dgm:cxn modelId="{783976C7-8896-43D0-B874-7C2218EE12D0}" type="presOf" srcId="{813FA50D-43AF-4C0D-AE1E-E4440544445B}" destId="{236F633E-4F76-4E18-9DB8-CD97B9A7A511}" srcOrd="0" destOrd="0" presId="urn:microsoft.com/office/officeart/2016/7/layout/BasicTimeline"/>
    <dgm:cxn modelId="{F018EACC-7C6E-47A6-954D-A394B45DF020}" srcId="{82F572EA-1C6A-4326-A298-1422E08C9F90}" destId="{47CDF759-3BBC-4B24-8F01-6BB243C7E63E}" srcOrd="0" destOrd="0" parTransId="{87E84ADB-E8CA-4BAC-8AF5-9DE4B7DB20C0}" sibTransId="{8674A177-9875-4F57-854D-272E08C2FBC7}"/>
    <dgm:cxn modelId="{7301FECC-0935-4DF8-A982-A30F5BBBB713}" srcId="{5B674388-BF06-4518-875F-67B43D5229AF}" destId="{624DE79F-7459-4445-B8A5-47D0AD282F5C}" srcOrd="7" destOrd="0" parTransId="{9CDD3DE9-CF6B-4FA9-93C2-D7FBE0F5484A}" sibTransId="{7835440E-407A-4F1B-A821-FBC47FE11B23}"/>
    <dgm:cxn modelId="{A379A5E8-1499-B649-9FFC-9133D9C7921E}" srcId="{47CDF759-3BBC-4B24-8F01-6BB243C7E63E}" destId="{46DD8E80-BF69-F641-B3E9-120AEA7F1651}" srcOrd="1" destOrd="0" parTransId="{8BCE3E6F-B02B-F646-96F5-7F5F0D170F64}" sibTransId="{2937A6E2-6D67-4E49-8786-544807E5615A}"/>
    <dgm:cxn modelId="{3FD75EEE-B60C-4C7E-917F-12D71CA885E1}" srcId="{58C6A05E-2B5F-4A7A-998B-DE6ADD46A925}" destId="{CE05235E-E7F0-417A-8528-44C5F0B9E611}" srcOrd="0" destOrd="0" parTransId="{1C3EE034-678F-470D-8B63-6898D544C977}" sibTransId="{0F7F50B6-9014-4F8A-96EF-B6F588347BF1}"/>
    <dgm:cxn modelId="{21BD81F0-7E9F-4A74-A0FF-7133CD4D000C}" srcId="{7E5AED88-2A2B-4490-9789-C085FBF9168A}" destId="{65F32C09-AD87-4415-AA17-45C176269182}" srcOrd="0" destOrd="0" parTransId="{C32072D7-96C9-4E40-9343-B0FC6E8DA53F}" sibTransId="{72DC1BD2-3F15-4503-A88C-004B3190ADC4}"/>
    <dgm:cxn modelId="{EA0421F5-2907-430F-BC22-F6458424F3FF}" srcId="{1E0C03D5-F9D5-4E45-9652-15B1DC3379B2}" destId="{7AD2B4B1-84B0-4952-BAF1-43D3D4DBED1D}" srcOrd="0" destOrd="0" parTransId="{F62A35A7-6409-4F39-B1DE-59B0F46194C7}" sibTransId="{62ADD165-9061-4673-8EE4-AC49D171C64B}"/>
    <dgm:cxn modelId="{FFFD43FC-8809-42E8-9BC0-A218F8075F88}" type="presOf" srcId="{3F611BB3-E4D6-4B73-BB82-CB9249D9D83D}" destId="{0D9E5093-0C27-4819-9C8C-AC7FEADB4BAF}" srcOrd="0" destOrd="0" presId="urn:microsoft.com/office/officeart/2016/7/layout/BasicTimeline"/>
    <dgm:cxn modelId="{E8913160-8408-4EBF-8581-BA7904679CF2}" type="presParOf" srcId="{F40A41C1-525F-4457-A889-18BF856FD828}" destId="{95EA1E15-6372-4A89-AE28-C426501E1422}" srcOrd="0" destOrd="0" presId="urn:microsoft.com/office/officeart/2016/7/layout/BasicTimeline"/>
    <dgm:cxn modelId="{E39EC319-D55B-4889-88C1-117423D1B65F}" type="presParOf" srcId="{F40A41C1-525F-4457-A889-18BF856FD828}" destId="{5E3EA30A-22C7-425B-AF07-6FC2FBC79F26}" srcOrd="1" destOrd="0" presId="urn:microsoft.com/office/officeart/2016/7/layout/BasicTimeline"/>
    <dgm:cxn modelId="{9766750E-73E7-4615-84AD-64A2F55B4AEB}" type="presParOf" srcId="{5E3EA30A-22C7-425B-AF07-6FC2FBC79F26}" destId="{D0907481-2CBE-4FFB-A411-768E987A2E18}" srcOrd="0" destOrd="0" presId="urn:microsoft.com/office/officeart/2016/7/layout/BasicTimeline"/>
    <dgm:cxn modelId="{A857F916-49E0-4E6C-83CC-66FA41FD3FC1}" type="presParOf" srcId="{D0907481-2CBE-4FFB-A411-768E987A2E18}" destId="{0771DB06-2B5A-4B8B-B4C2-7620A2EB1A8B}" srcOrd="0" destOrd="0" presId="urn:microsoft.com/office/officeart/2016/7/layout/BasicTimeline"/>
    <dgm:cxn modelId="{E6E96D4B-223B-443C-AB7A-00386915EB1B}" type="presParOf" srcId="{D0907481-2CBE-4FFB-A411-768E987A2E18}" destId="{7C8E2C0E-E479-4F3C-B9F0-E582C121D78D}" srcOrd="1" destOrd="0" presId="urn:microsoft.com/office/officeart/2016/7/layout/BasicTimeline"/>
    <dgm:cxn modelId="{081E27DB-48F5-4DA2-87A6-07929E5C77F9}" type="presParOf" srcId="{7C8E2C0E-E479-4F3C-B9F0-E582C121D78D}" destId="{FF4C2A64-EB97-4DCF-82AC-1016786A26DD}" srcOrd="0" destOrd="0" presId="urn:microsoft.com/office/officeart/2016/7/layout/BasicTimeline"/>
    <dgm:cxn modelId="{A154F589-F68D-404E-BA67-0B5D904254B6}" type="presParOf" srcId="{7C8E2C0E-E479-4F3C-B9F0-E582C121D78D}" destId="{5018FB35-1208-4579-BA07-42EA6345E262}" srcOrd="1" destOrd="0" presId="urn:microsoft.com/office/officeart/2016/7/layout/BasicTimeline"/>
    <dgm:cxn modelId="{FBD442E4-6D01-4068-B8FB-4F693A07BF4B}" type="presParOf" srcId="{D0907481-2CBE-4FFB-A411-768E987A2E18}" destId="{10609A1F-26F0-483C-AE40-183053CFDDF7}" srcOrd="2" destOrd="0" presId="urn:microsoft.com/office/officeart/2016/7/layout/BasicTimeline"/>
    <dgm:cxn modelId="{F59B23C2-F7EE-4F26-A0D5-4DF62BD4A186}" type="presParOf" srcId="{D0907481-2CBE-4FFB-A411-768E987A2E18}" destId="{B9AB0DA5-DE26-4061-BFFC-06CC2145FF5A}" srcOrd="3" destOrd="0" presId="urn:microsoft.com/office/officeart/2016/7/layout/BasicTimeline"/>
    <dgm:cxn modelId="{06C39775-E5B0-45C9-8A60-FD0108508C06}" type="presParOf" srcId="{D0907481-2CBE-4FFB-A411-768E987A2E18}" destId="{F28BE959-ECF1-4E50-AB66-8FE9B9B543BA}" srcOrd="4" destOrd="0" presId="urn:microsoft.com/office/officeart/2016/7/layout/BasicTimeline"/>
    <dgm:cxn modelId="{5A769C5B-D1A7-4078-9D09-177059135D0B}" type="presParOf" srcId="{5E3EA30A-22C7-425B-AF07-6FC2FBC79F26}" destId="{8C5F3763-8D52-4B51-A009-BC82F13CA21E}" srcOrd="1" destOrd="0" presId="urn:microsoft.com/office/officeart/2016/7/layout/BasicTimeline"/>
    <dgm:cxn modelId="{38B372A2-7205-491E-B675-3FB6455A599F}" type="presParOf" srcId="{5E3EA30A-22C7-425B-AF07-6FC2FBC79F26}" destId="{EDD81402-74CF-4D96-BF4C-E7A0C80A95FD}" srcOrd="2" destOrd="0" presId="urn:microsoft.com/office/officeart/2016/7/layout/BasicTimeline"/>
    <dgm:cxn modelId="{DBD27577-9898-4056-A830-70A634800776}" type="presParOf" srcId="{EDD81402-74CF-4D96-BF4C-E7A0C80A95FD}" destId="{40D8120A-E1AF-4967-8FCC-4EDE0C82220D}" srcOrd="0" destOrd="0" presId="urn:microsoft.com/office/officeart/2016/7/layout/BasicTimeline"/>
    <dgm:cxn modelId="{5859A7E7-2A5F-4341-BE9A-C51070243679}" type="presParOf" srcId="{EDD81402-74CF-4D96-BF4C-E7A0C80A95FD}" destId="{0879775B-FA29-403E-ADA8-24835475E2B6}" srcOrd="1" destOrd="0" presId="urn:microsoft.com/office/officeart/2016/7/layout/BasicTimeline"/>
    <dgm:cxn modelId="{4D0131DB-F6FC-4BC0-AEB6-1A1BF3C8E446}" type="presParOf" srcId="{0879775B-FA29-403E-ADA8-24835475E2B6}" destId="{9B0A550B-4E0F-41CE-A1A1-A0E096FD319B}" srcOrd="0" destOrd="0" presId="urn:microsoft.com/office/officeart/2016/7/layout/BasicTimeline"/>
    <dgm:cxn modelId="{CE141442-C510-4079-892C-8F05A92549C1}" type="presParOf" srcId="{0879775B-FA29-403E-ADA8-24835475E2B6}" destId="{A9D7B3B5-FB87-4B09-B393-DA87B5D52E90}" srcOrd="1" destOrd="0" presId="urn:microsoft.com/office/officeart/2016/7/layout/BasicTimeline"/>
    <dgm:cxn modelId="{60378ED4-EC69-4999-9DE4-2EF0DB9438BA}" type="presParOf" srcId="{EDD81402-74CF-4D96-BF4C-E7A0C80A95FD}" destId="{6623EB93-97FB-4CE4-A5A3-F98318486DA7}" srcOrd="2" destOrd="0" presId="urn:microsoft.com/office/officeart/2016/7/layout/BasicTimeline"/>
    <dgm:cxn modelId="{87EEBB97-795A-4725-8E81-1C48BACB8008}" type="presParOf" srcId="{EDD81402-74CF-4D96-BF4C-E7A0C80A95FD}" destId="{BF16BF51-6DBD-4688-A97E-CCFE87BB4DB9}" srcOrd="3" destOrd="0" presId="urn:microsoft.com/office/officeart/2016/7/layout/BasicTimeline"/>
    <dgm:cxn modelId="{4B1F0C5F-9F60-4481-8510-BDACDA008FA9}" type="presParOf" srcId="{EDD81402-74CF-4D96-BF4C-E7A0C80A95FD}" destId="{DAA20580-F352-415F-A86C-25D200BBD102}" srcOrd="4" destOrd="0" presId="urn:microsoft.com/office/officeart/2016/7/layout/BasicTimeline"/>
    <dgm:cxn modelId="{67AA3561-E081-4E7F-B123-C9FC3CA8E71A}" type="presParOf" srcId="{5E3EA30A-22C7-425B-AF07-6FC2FBC79F26}" destId="{B53B1FC7-8844-488B-A992-E98A6BBD3EB0}" srcOrd="3" destOrd="0" presId="urn:microsoft.com/office/officeart/2016/7/layout/BasicTimeline"/>
    <dgm:cxn modelId="{75FCA02C-C1A5-4358-8616-979B8E83EA44}" type="presParOf" srcId="{5E3EA30A-22C7-425B-AF07-6FC2FBC79F26}" destId="{5A81E2B0-7946-4ADF-B4B8-F3D3878F7F23}" srcOrd="4" destOrd="0" presId="urn:microsoft.com/office/officeart/2016/7/layout/BasicTimeline"/>
    <dgm:cxn modelId="{21D72A61-FE37-4C20-9457-3EACE8DF7BBF}" type="presParOf" srcId="{5A81E2B0-7946-4ADF-B4B8-F3D3878F7F23}" destId="{D1F4302C-BB93-429E-A0F5-C777FBF39BCC}" srcOrd="0" destOrd="0" presId="urn:microsoft.com/office/officeart/2016/7/layout/BasicTimeline"/>
    <dgm:cxn modelId="{766E97E9-FD8B-4DC0-86B5-A6490D863B1F}" type="presParOf" srcId="{5A81E2B0-7946-4ADF-B4B8-F3D3878F7F23}" destId="{31817E00-2296-4387-8B2F-D51BE96D6C38}" srcOrd="1" destOrd="0" presId="urn:microsoft.com/office/officeart/2016/7/layout/BasicTimeline"/>
    <dgm:cxn modelId="{BC9D86CD-40F6-4BF3-A5E3-07596E7059D3}" type="presParOf" srcId="{31817E00-2296-4387-8B2F-D51BE96D6C38}" destId="{CD1541E9-42BC-4BA7-B23E-F988197AFF9B}" srcOrd="0" destOrd="0" presId="urn:microsoft.com/office/officeart/2016/7/layout/BasicTimeline"/>
    <dgm:cxn modelId="{00ACC8E5-3971-41E5-9CCD-B25C573FE7F2}" type="presParOf" srcId="{31817E00-2296-4387-8B2F-D51BE96D6C38}" destId="{C76C4E90-4172-44EF-BD2E-4E0FCF22897E}" srcOrd="1" destOrd="0" presId="urn:microsoft.com/office/officeart/2016/7/layout/BasicTimeline"/>
    <dgm:cxn modelId="{11433E62-08A4-46D0-B261-3D7C3AC776C1}" type="presParOf" srcId="{5A81E2B0-7946-4ADF-B4B8-F3D3878F7F23}" destId="{D96C3338-252C-4646-80E1-8DC7B7D60140}" srcOrd="2" destOrd="0" presId="urn:microsoft.com/office/officeart/2016/7/layout/BasicTimeline"/>
    <dgm:cxn modelId="{03142029-F1DF-44A3-96F6-A20F84F544A8}" type="presParOf" srcId="{5A81E2B0-7946-4ADF-B4B8-F3D3878F7F23}" destId="{DFC24025-19CA-46EF-9669-AAF68C3B56E6}" srcOrd="3" destOrd="0" presId="urn:microsoft.com/office/officeart/2016/7/layout/BasicTimeline"/>
    <dgm:cxn modelId="{0A26686E-3ACB-4E4A-91F3-9C9734550369}" type="presParOf" srcId="{5A81E2B0-7946-4ADF-B4B8-F3D3878F7F23}" destId="{F7714522-FD11-4A4D-A554-AF3EF3E1340D}" srcOrd="4" destOrd="0" presId="urn:microsoft.com/office/officeart/2016/7/layout/BasicTimeline"/>
    <dgm:cxn modelId="{E65055CA-A55B-42A8-B5B8-A78EFE50F37D}" type="presParOf" srcId="{5E3EA30A-22C7-425B-AF07-6FC2FBC79F26}" destId="{72AEB0DF-4F73-4717-93D6-63963E5E065D}" srcOrd="5" destOrd="0" presId="urn:microsoft.com/office/officeart/2016/7/layout/BasicTimeline"/>
    <dgm:cxn modelId="{DA19BA37-2780-41A8-8B7F-4A481326A1B7}" type="presParOf" srcId="{5E3EA30A-22C7-425B-AF07-6FC2FBC79F26}" destId="{D01ABC9C-0548-4182-96B3-FCAF1300BCDA}" srcOrd="6" destOrd="0" presId="urn:microsoft.com/office/officeart/2016/7/layout/BasicTimeline"/>
    <dgm:cxn modelId="{3777360F-3FA0-4119-B80F-0B397474DE43}" type="presParOf" srcId="{D01ABC9C-0548-4182-96B3-FCAF1300BCDA}" destId="{74B19929-8D9C-499D-8092-0DDB1F55B241}" srcOrd="0" destOrd="0" presId="urn:microsoft.com/office/officeart/2016/7/layout/BasicTimeline"/>
    <dgm:cxn modelId="{E93349C9-CCD9-4FB8-9590-5A4E36A906C7}" type="presParOf" srcId="{D01ABC9C-0548-4182-96B3-FCAF1300BCDA}" destId="{6132AF0E-5811-4C75-83CC-A3974B3769C8}" srcOrd="1" destOrd="0" presId="urn:microsoft.com/office/officeart/2016/7/layout/BasicTimeline"/>
    <dgm:cxn modelId="{AE5372C5-D9BB-45EA-8A5F-B77EE024E15F}" type="presParOf" srcId="{6132AF0E-5811-4C75-83CC-A3974B3769C8}" destId="{180E9CC1-9422-4D43-B3F4-FD8EF7734694}" srcOrd="0" destOrd="0" presId="urn:microsoft.com/office/officeart/2016/7/layout/BasicTimeline"/>
    <dgm:cxn modelId="{47276368-23E1-474F-BECE-EF313362ECE3}" type="presParOf" srcId="{6132AF0E-5811-4C75-83CC-A3974B3769C8}" destId="{F0E62DBF-E507-4A1D-A32C-BBF62B152FF4}" srcOrd="1" destOrd="0" presId="urn:microsoft.com/office/officeart/2016/7/layout/BasicTimeline"/>
    <dgm:cxn modelId="{20C84B99-E218-4806-9CD9-5A9797A72987}" type="presParOf" srcId="{D01ABC9C-0548-4182-96B3-FCAF1300BCDA}" destId="{B969AEC1-512C-42E2-B102-D34E258CE6E9}" srcOrd="2" destOrd="0" presId="urn:microsoft.com/office/officeart/2016/7/layout/BasicTimeline"/>
    <dgm:cxn modelId="{659CC59C-9C2D-4FD9-BED0-59FC64E999C9}" type="presParOf" srcId="{D01ABC9C-0548-4182-96B3-FCAF1300BCDA}" destId="{B472E1B3-D822-4AF7-B639-746FF90D4C31}" srcOrd="3" destOrd="0" presId="urn:microsoft.com/office/officeart/2016/7/layout/BasicTimeline"/>
    <dgm:cxn modelId="{1D52C7C6-4621-498A-BA7E-8F0E745F722F}" type="presParOf" srcId="{D01ABC9C-0548-4182-96B3-FCAF1300BCDA}" destId="{31B8E2CE-177B-49E5-A544-CAF3293C861C}" srcOrd="4" destOrd="0" presId="urn:microsoft.com/office/officeart/2016/7/layout/BasicTimeline"/>
    <dgm:cxn modelId="{0120E7FE-F2D9-4D52-AEE4-1683018DE843}" type="presParOf" srcId="{5E3EA30A-22C7-425B-AF07-6FC2FBC79F26}" destId="{78466BEE-6D53-466B-9497-E4CC049B8C59}" srcOrd="7" destOrd="0" presId="urn:microsoft.com/office/officeart/2016/7/layout/BasicTimeline"/>
    <dgm:cxn modelId="{B307A97A-17C0-4424-BD21-7393F3AE347F}" type="presParOf" srcId="{5E3EA30A-22C7-425B-AF07-6FC2FBC79F26}" destId="{FF2481D4-4D01-43D9-924B-CFECD2E0C802}" srcOrd="8" destOrd="0" presId="urn:microsoft.com/office/officeart/2016/7/layout/BasicTimeline"/>
    <dgm:cxn modelId="{8F5A7217-AAE2-46CB-AB44-15286B15CCCE}" type="presParOf" srcId="{FF2481D4-4D01-43D9-924B-CFECD2E0C802}" destId="{236F633E-4F76-4E18-9DB8-CD97B9A7A511}" srcOrd="0" destOrd="0" presId="urn:microsoft.com/office/officeart/2016/7/layout/BasicTimeline"/>
    <dgm:cxn modelId="{DAFE58C1-4223-4D5B-B8AE-765356A783EC}" type="presParOf" srcId="{FF2481D4-4D01-43D9-924B-CFECD2E0C802}" destId="{578B6621-6218-4A48-9483-CDA666161A97}" srcOrd="1" destOrd="0" presId="urn:microsoft.com/office/officeart/2016/7/layout/BasicTimeline"/>
    <dgm:cxn modelId="{B8015228-4C71-47FC-8F35-694770FF4903}" type="presParOf" srcId="{578B6621-6218-4A48-9483-CDA666161A97}" destId="{9B7DA6F9-9349-443E-B2BC-263E66BFDF0D}" srcOrd="0" destOrd="0" presId="urn:microsoft.com/office/officeart/2016/7/layout/BasicTimeline"/>
    <dgm:cxn modelId="{A1DC25B7-0B1F-4362-B942-24793E9E4D34}" type="presParOf" srcId="{578B6621-6218-4A48-9483-CDA666161A97}" destId="{DF84E19B-4A9B-4D19-A586-24182B043D35}" srcOrd="1" destOrd="0" presId="urn:microsoft.com/office/officeart/2016/7/layout/BasicTimeline"/>
    <dgm:cxn modelId="{851045BE-D851-4635-9898-FF30BF4716E4}" type="presParOf" srcId="{FF2481D4-4D01-43D9-924B-CFECD2E0C802}" destId="{94A9F9F7-E7DC-44DF-AC34-0135F5A58BDA}" srcOrd="2" destOrd="0" presId="urn:microsoft.com/office/officeart/2016/7/layout/BasicTimeline"/>
    <dgm:cxn modelId="{FD880BEA-50B8-4438-BC00-6854F8C37FC2}" type="presParOf" srcId="{FF2481D4-4D01-43D9-924B-CFECD2E0C802}" destId="{1C26BE2D-DD99-4E96-B161-7BA771488A92}" srcOrd="3" destOrd="0" presId="urn:microsoft.com/office/officeart/2016/7/layout/BasicTimeline"/>
    <dgm:cxn modelId="{FACD7F48-AFED-47E8-B30D-3F7399F53DF7}" type="presParOf" srcId="{FF2481D4-4D01-43D9-924B-CFECD2E0C802}" destId="{F21F6E13-6471-4E65-8D3D-4FA16FC474F6}" srcOrd="4" destOrd="0" presId="urn:microsoft.com/office/officeart/2016/7/layout/BasicTimeline"/>
    <dgm:cxn modelId="{BF202F1F-6311-4EAF-8B6F-97F22C06387D}" type="presParOf" srcId="{5E3EA30A-22C7-425B-AF07-6FC2FBC79F26}" destId="{C6F1441C-960C-43FD-A798-7C09DA655AA0}" srcOrd="9" destOrd="0" presId="urn:microsoft.com/office/officeart/2016/7/layout/BasicTimeline"/>
    <dgm:cxn modelId="{3DFFFC7A-A7A4-4E62-BBA9-B3988EDADB12}" type="presParOf" srcId="{5E3EA30A-22C7-425B-AF07-6FC2FBC79F26}" destId="{A7C5C4EB-5A72-4908-96F0-1542CE8B9EF7}" srcOrd="10" destOrd="0" presId="urn:microsoft.com/office/officeart/2016/7/layout/BasicTimeline"/>
    <dgm:cxn modelId="{F59BE562-35C3-43FD-9147-AFF02940E683}" type="presParOf" srcId="{A7C5C4EB-5A72-4908-96F0-1542CE8B9EF7}" destId="{C4C83AEB-1740-4862-8543-397A73E4571C}" srcOrd="0" destOrd="0" presId="urn:microsoft.com/office/officeart/2016/7/layout/BasicTimeline"/>
    <dgm:cxn modelId="{024C9A8D-4DB6-4631-B0B5-45667A3B0720}" type="presParOf" srcId="{A7C5C4EB-5A72-4908-96F0-1542CE8B9EF7}" destId="{83962AD0-D0B3-4A84-A2CD-EDFFF8AE7CDC}" srcOrd="1" destOrd="0" presId="urn:microsoft.com/office/officeart/2016/7/layout/BasicTimeline"/>
    <dgm:cxn modelId="{B1167FD0-2D77-4ECE-8524-E75965065545}" type="presParOf" srcId="{83962AD0-D0B3-4A84-A2CD-EDFFF8AE7CDC}" destId="{A2E81715-FA73-4DBF-9CDE-E905DCD40C67}" srcOrd="0" destOrd="0" presId="urn:microsoft.com/office/officeart/2016/7/layout/BasicTimeline"/>
    <dgm:cxn modelId="{A4C83401-413D-4A60-9CC0-70C5555CE4A2}" type="presParOf" srcId="{83962AD0-D0B3-4A84-A2CD-EDFFF8AE7CDC}" destId="{B843EE75-7157-4412-8C53-E373637D0B9D}" srcOrd="1" destOrd="0" presId="urn:microsoft.com/office/officeart/2016/7/layout/BasicTimeline"/>
    <dgm:cxn modelId="{3493008D-F2C0-4353-BC75-E2B86A686EAF}" type="presParOf" srcId="{A7C5C4EB-5A72-4908-96F0-1542CE8B9EF7}" destId="{E7A0CF46-6D66-48E7-B88A-D2A6DDD782C2}" srcOrd="2" destOrd="0" presId="urn:microsoft.com/office/officeart/2016/7/layout/BasicTimeline"/>
    <dgm:cxn modelId="{EAE028F4-286B-400B-B4B9-FFA29F6909B5}" type="presParOf" srcId="{A7C5C4EB-5A72-4908-96F0-1542CE8B9EF7}" destId="{B02E7C4C-8175-4D8B-9BEB-A903D73A647F}" srcOrd="3" destOrd="0" presId="urn:microsoft.com/office/officeart/2016/7/layout/BasicTimeline"/>
    <dgm:cxn modelId="{4596FD68-651E-4AFE-9307-9F041EEAC82C}" type="presParOf" srcId="{A7C5C4EB-5A72-4908-96F0-1542CE8B9EF7}" destId="{8E068FB6-052B-4BBD-A86C-7FF92387EBE2}" srcOrd="4" destOrd="0" presId="urn:microsoft.com/office/officeart/2016/7/layout/BasicTimeline"/>
    <dgm:cxn modelId="{1FA922B6-6060-4654-B43C-10224D5265F3}" type="presParOf" srcId="{5E3EA30A-22C7-425B-AF07-6FC2FBC79F26}" destId="{8142A309-BD4C-45F2-8764-108E138A7852}" srcOrd="11" destOrd="0" presId="urn:microsoft.com/office/officeart/2016/7/layout/BasicTimeline"/>
    <dgm:cxn modelId="{D81F0086-2E45-4606-AA10-2AF8D9B96B4E}" type="presParOf" srcId="{5E3EA30A-22C7-425B-AF07-6FC2FBC79F26}" destId="{60A4F962-3C5F-42AF-B63A-AC8DD95A3DFB}" srcOrd="12" destOrd="0" presId="urn:microsoft.com/office/officeart/2016/7/layout/BasicTimeline"/>
    <dgm:cxn modelId="{0F267576-640E-44B5-98CF-46A8A5F83616}" type="presParOf" srcId="{60A4F962-3C5F-42AF-B63A-AC8DD95A3DFB}" destId="{C3C9A1E9-FF41-4AED-9030-AC06BAB6DE08}" srcOrd="0" destOrd="0" presId="urn:microsoft.com/office/officeart/2016/7/layout/BasicTimeline"/>
    <dgm:cxn modelId="{71E92294-D9AC-4B6E-A629-F73E1E7DD67D}" type="presParOf" srcId="{60A4F962-3C5F-42AF-B63A-AC8DD95A3DFB}" destId="{87A2516C-C5B7-4B64-9B79-8417C51A6D36}" srcOrd="1" destOrd="0" presId="urn:microsoft.com/office/officeart/2016/7/layout/BasicTimeline"/>
    <dgm:cxn modelId="{C7EFBFFD-534E-4C16-AE0E-26FEBF2CEE30}" type="presParOf" srcId="{87A2516C-C5B7-4B64-9B79-8417C51A6D36}" destId="{2DAFBD20-9A42-445D-AB28-DB700C83EAE1}" srcOrd="0" destOrd="0" presId="urn:microsoft.com/office/officeart/2016/7/layout/BasicTimeline"/>
    <dgm:cxn modelId="{C44A6F09-FE54-488C-BF9C-BD5E6F767FFE}" type="presParOf" srcId="{87A2516C-C5B7-4B64-9B79-8417C51A6D36}" destId="{4DF2602F-63CD-4916-B85D-DC0B5B316F63}" srcOrd="1" destOrd="0" presId="urn:microsoft.com/office/officeart/2016/7/layout/BasicTimeline"/>
    <dgm:cxn modelId="{1BCEC8D6-FFC0-40C6-A471-C468BF9158BE}" type="presParOf" srcId="{60A4F962-3C5F-42AF-B63A-AC8DD95A3DFB}" destId="{3164E7B9-8A39-40BE-8095-84CC71900A00}" srcOrd="2" destOrd="0" presId="urn:microsoft.com/office/officeart/2016/7/layout/BasicTimeline"/>
    <dgm:cxn modelId="{0714580D-87EF-4C05-9DB5-2C3EE0046FF5}" type="presParOf" srcId="{60A4F962-3C5F-42AF-B63A-AC8DD95A3DFB}" destId="{4653D7C0-C014-45BF-9E9B-E1AB41A8E3CE}" srcOrd="3" destOrd="0" presId="urn:microsoft.com/office/officeart/2016/7/layout/BasicTimeline"/>
    <dgm:cxn modelId="{529404A2-4919-4DAC-AAE1-0748029CF019}" type="presParOf" srcId="{60A4F962-3C5F-42AF-B63A-AC8DD95A3DFB}" destId="{5C3491CE-1461-4A07-9A87-86B04E57374E}" srcOrd="4" destOrd="0" presId="urn:microsoft.com/office/officeart/2016/7/layout/BasicTimeline"/>
    <dgm:cxn modelId="{8163D901-3F16-40CC-A476-F7041EC0ED0F}" type="presParOf" srcId="{5E3EA30A-22C7-425B-AF07-6FC2FBC79F26}" destId="{2A19CB22-F068-46EA-A16B-A9F37A326FCC}" srcOrd="13" destOrd="0" presId="urn:microsoft.com/office/officeart/2016/7/layout/BasicTimeline"/>
    <dgm:cxn modelId="{0432387C-96D6-4EE6-8C79-96B8F651AB8F}" type="presParOf" srcId="{5E3EA30A-22C7-425B-AF07-6FC2FBC79F26}" destId="{E5297BE5-8762-4C73-8BF4-1D971FFE686B}" srcOrd="14" destOrd="0" presId="urn:microsoft.com/office/officeart/2016/7/layout/BasicTimeline"/>
    <dgm:cxn modelId="{695D02FB-3E2F-4E3C-949F-E54A7F03E265}" type="presParOf" srcId="{E5297BE5-8762-4C73-8BF4-1D971FFE686B}" destId="{90F63E5F-4EDC-4835-A349-D3088C2D76C2}" srcOrd="0" destOrd="0" presId="urn:microsoft.com/office/officeart/2016/7/layout/BasicTimeline"/>
    <dgm:cxn modelId="{AF1E2B34-EE68-4CDE-B13E-6D4AD30C45E6}" type="presParOf" srcId="{E5297BE5-8762-4C73-8BF4-1D971FFE686B}" destId="{9D809915-7942-44B9-83D9-1BE818E82823}" srcOrd="1" destOrd="0" presId="urn:microsoft.com/office/officeart/2016/7/layout/BasicTimeline"/>
    <dgm:cxn modelId="{8CB0289D-2BF2-4507-A9E7-94B9C1B3DCC4}" type="presParOf" srcId="{9D809915-7942-44B9-83D9-1BE818E82823}" destId="{0D9E5093-0C27-4819-9C8C-AC7FEADB4BAF}" srcOrd="0" destOrd="0" presId="urn:microsoft.com/office/officeart/2016/7/layout/BasicTimeline"/>
    <dgm:cxn modelId="{50F6AD28-6F86-4525-8A66-47076199C652}" type="presParOf" srcId="{9D809915-7942-44B9-83D9-1BE818E82823}" destId="{61E4F18A-2A34-416D-B77F-6EB07F894E8F}" srcOrd="1" destOrd="0" presId="urn:microsoft.com/office/officeart/2016/7/layout/BasicTimeline"/>
    <dgm:cxn modelId="{8519FD4A-197D-4083-8499-55C4D591D8BE}" type="presParOf" srcId="{E5297BE5-8762-4C73-8BF4-1D971FFE686B}" destId="{48A7778C-17C9-44ED-B07B-E9085CB93A17}" srcOrd="2" destOrd="0" presId="urn:microsoft.com/office/officeart/2016/7/layout/BasicTimeline"/>
    <dgm:cxn modelId="{AA60AD6B-A9F0-472E-A113-24F7D0AB8935}" type="presParOf" srcId="{E5297BE5-8762-4C73-8BF4-1D971FFE686B}" destId="{EE47E37B-FB76-40F3-9647-24AF7481B653}" srcOrd="3" destOrd="0" presId="urn:microsoft.com/office/officeart/2016/7/layout/BasicTimeline"/>
    <dgm:cxn modelId="{DF21688D-5C83-47F1-B04E-13F33C6F2880}" type="presParOf" srcId="{E5297BE5-8762-4C73-8BF4-1D971FFE686B}" destId="{C39EAA38-3BAA-4FBE-A04A-B5A3A158FA7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ECB47-911C-4BF4-9CC9-CF4E1CE06D67}">
      <dsp:nvSpPr>
        <dsp:cNvPr id="0" name=""/>
        <dsp:cNvSpPr/>
      </dsp:nvSpPr>
      <dsp:spPr>
        <a:xfrm>
          <a:off x="1045134" y="505013"/>
          <a:ext cx="1479669" cy="147966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5FE4C-DB7F-439A-96F9-C788EA91745C}">
      <dsp:nvSpPr>
        <dsp:cNvPr id="0" name=""/>
        <dsp:cNvSpPr/>
      </dsp:nvSpPr>
      <dsp:spPr>
        <a:xfrm>
          <a:off x="1205730" y="806281"/>
          <a:ext cx="848990" cy="848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EBEEE-F005-456B-8F16-20C1F742DB2F}">
      <dsp:nvSpPr>
        <dsp:cNvPr id="0" name=""/>
        <dsp:cNvSpPr/>
      </dsp:nvSpPr>
      <dsp:spPr>
        <a:xfrm>
          <a:off x="579490" y="2423461"/>
          <a:ext cx="2425687" cy="142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zh-Hans" sz="1600" b="0" i="0" u="none" strike="noStrike" kern="1200" dirty="0">
              <a:latin typeface="Simsun"/>
              <a:ea typeface="Simsun"/>
            </a:rPr>
            <a:t>在2022年11月举办的CAREC部长级会议上</a:t>
          </a:r>
          <a:r>
            <a:rPr lang="zh-CN" altLang="en-US" sz="1600" b="0" i="0" u="none" strike="noStrike" kern="1200" dirty="0">
              <a:latin typeface="Simsun"/>
              <a:ea typeface="Simsun"/>
            </a:rPr>
            <a:t>分享了</a:t>
          </a:r>
          <a:r>
            <a:rPr lang="zh-Hans" altLang="zh-CN" sz="1600" b="0" i="0" u="none" strike="noStrike" kern="1200" dirty="0">
              <a:latin typeface="Simsun"/>
              <a:ea typeface="Simsun"/>
            </a:rPr>
            <a:t>“CAREC地区气候变化范围界定研究” </a:t>
          </a:r>
          <a:r>
            <a:rPr lang="zh-Hans" sz="1600" b="0" i="0" u="none" strike="noStrike" kern="1200" dirty="0">
              <a:latin typeface="Simsun"/>
              <a:ea typeface="Simsun"/>
            </a:rPr>
            <a:t>，</a:t>
          </a:r>
          <a:r>
            <a:rPr lang="zh-CN" altLang="en-US" sz="1600" kern="1200" dirty="0">
              <a:latin typeface="Simsun"/>
              <a:ea typeface="Simsun"/>
            </a:rPr>
            <a:t>后</a:t>
          </a:r>
          <a:r>
            <a:rPr lang="zh-Hans" sz="1600" b="0" i="0" u="none" strike="noStrike" kern="1200" dirty="0">
              <a:latin typeface="Simsun"/>
              <a:ea typeface="Simsun"/>
            </a:rPr>
            <a:t>于2023年5月发布。</a:t>
          </a:r>
          <a:endParaRPr lang="en-US" sz="1600" b="1" kern="1200" dirty="0"/>
        </a:p>
      </dsp:txBody>
      <dsp:txXfrm>
        <a:off x="579490" y="2423461"/>
        <a:ext cx="2425687" cy="1428903"/>
      </dsp:txXfrm>
    </dsp:sp>
    <dsp:sp modelId="{D43A1B2F-B627-4C56-B00A-3BA31A23743E}">
      <dsp:nvSpPr>
        <dsp:cNvPr id="0" name=""/>
        <dsp:cNvSpPr/>
      </dsp:nvSpPr>
      <dsp:spPr>
        <a:xfrm>
          <a:off x="3740573" y="490942"/>
          <a:ext cx="1479669" cy="147966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A9AC6-C704-4827-BED5-5FBBCE6537EB}">
      <dsp:nvSpPr>
        <dsp:cNvPr id="0" name=""/>
        <dsp:cNvSpPr/>
      </dsp:nvSpPr>
      <dsp:spPr>
        <a:xfrm>
          <a:off x="4055913" y="806281"/>
          <a:ext cx="848990" cy="848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C756EB-768F-4A57-93AD-C1FC74A2462D}">
      <dsp:nvSpPr>
        <dsp:cNvPr id="0" name=""/>
        <dsp:cNvSpPr/>
      </dsp:nvSpPr>
      <dsp:spPr>
        <a:xfrm>
          <a:off x="3162726" y="2469415"/>
          <a:ext cx="2425687" cy="142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zh-Hans" sz="1600" b="0" i="0" u="none" strike="noStrike" kern="1200" dirty="0">
              <a:latin typeface="Simsun"/>
              <a:ea typeface="Simsun"/>
            </a:rPr>
            <a:t>目前正为2023年11月举行的CAREC部长级会议筹备“CAREC气候变化愿景”，其中包括针对气候变化区域行动的战略合作相关内容。</a:t>
          </a:r>
          <a:endParaRPr lang="en-US" sz="1600" b="1" kern="1200" dirty="0"/>
        </a:p>
      </dsp:txBody>
      <dsp:txXfrm>
        <a:off x="3162726" y="2469415"/>
        <a:ext cx="2425687" cy="1428903"/>
      </dsp:txXfrm>
    </dsp:sp>
    <dsp:sp modelId="{7BA2A3C7-43AA-4E9D-A1B2-C9BEC1ED6CBF}">
      <dsp:nvSpPr>
        <dsp:cNvPr id="0" name=""/>
        <dsp:cNvSpPr/>
      </dsp:nvSpPr>
      <dsp:spPr>
        <a:xfrm>
          <a:off x="6590756" y="490942"/>
          <a:ext cx="1479669" cy="147966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12068-EB10-4C79-9B67-31E55191D702}">
      <dsp:nvSpPr>
        <dsp:cNvPr id="0" name=""/>
        <dsp:cNvSpPr/>
      </dsp:nvSpPr>
      <dsp:spPr>
        <a:xfrm>
          <a:off x="6906096" y="806281"/>
          <a:ext cx="848990" cy="848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B1957A-B177-4FF5-9141-F76195B05831}">
      <dsp:nvSpPr>
        <dsp:cNvPr id="0" name=""/>
        <dsp:cNvSpPr/>
      </dsp:nvSpPr>
      <dsp:spPr>
        <a:xfrm>
          <a:off x="6012909" y="2469415"/>
          <a:ext cx="2425687" cy="142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zh-Hans" sz="1600" b="0" i="0" u="none" strike="noStrike" kern="1200" dirty="0">
              <a:latin typeface="Simsun"/>
              <a:ea typeface="Simsun"/>
            </a:rPr>
            <a:t>需要各国部长支持CAREC提出的气候行动努力方向。</a:t>
          </a:r>
          <a:endParaRPr lang="en-US" sz="1600" b="1" kern="1200" dirty="0"/>
        </a:p>
      </dsp:txBody>
      <dsp:txXfrm>
        <a:off x="6012909" y="2469415"/>
        <a:ext cx="2425687" cy="1428903"/>
      </dsp:txXfrm>
    </dsp:sp>
    <dsp:sp modelId="{A0AA7E0A-1F12-4828-8E2D-7FC22FCC0149}">
      <dsp:nvSpPr>
        <dsp:cNvPr id="0" name=""/>
        <dsp:cNvSpPr/>
      </dsp:nvSpPr>
      <dsp:spPr>
        <a:xfrm>
          <a:off x="9440939" y="490942"/>
          <a:ext cx="1479669" cy="147966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6D559-D90B-4E53-AA3D-FB4BDA7300E8}">
      <dsp:nvSpPr>
        <dsp:cNvPr id="0" name=""/>
        <dsp:cNvSpPr/>
      </dsp:nvSpPr>
      <dsp:spPr>
        <a:xfrm>
          <a:off x="9756278" y="806281"/>
          <a:ext cx="848990" cy="848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A099E5-72BA-4407-ABA3-C76C644711DA}">
      <dsp:nvSpPr>
        <dsp:cNvPr id="0" name=""/>
        <dsp:cNvSpPr/>
      </dsp:nvSpPr>
      <dsp:spPr>
        <a:xfrm>
          <a:off x="8967930" y="2431492"/>
          <a:ext cx="2425687" cy="1428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zh-Hans" sz="1600" b="0" i="0" u="none" strike="noStrike" kern="1200" dirty="0">
              <a:latin typeface="Simsun"/>
              <a:ea typeface="Simsun"/>
            </a:rPr>
            <a:t>后附为今日所讨论的愿景进行筹备时的拟议纲要、流程和时间计划。</a:t>
          </a:r>
          <a:endParaRPr lang="en-US" sz="1600" b="1" kern="1200" dirty="0"/>
        </a:p>
      </dsp:txBody>
      <dsp:txXfrm>
        <a:off x="8967930" y="2431492"/>
        <a:ext cx="2425687" cy="1428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F69BC-9F93-421A-AE71-6158C5A0194C}">
      <dsp:nvSpPr>
        <dsp:cNvPr id="0" name=""/>
        <dsp:cNvSpPr/>
      </dsp:nvSpPr>
      <dsp:spPr>
        <a:xfrm>
          <a:off x="0" y="0"/>
          <a:ext cx="4408932" cy="8155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a:latin typeface="Simsun"/>
              <a:ea typeface="Simsun"/>
            </a:rPr>
            <a:t>CAREC地区的气候变化：背景</a:t>
          </a:r>
          <a:endParaRPr lang="en-US" sz="1800" kern="1200" dirty="0"/>
        </a:p>
      </dsp:txBody>
      <dsp:txXfrm>
        <a:off x="23886" y="23886"/>
        <a:ext cx="3433494" cy="767758"/>
      </dsp:txXfrm>
    </dsp:sp>
    <dsp:sp modelId="{B65C0E0F-642B-4950-8321-1E1A244D25BE}">
      <dsp:nvSpPr>
        <dsp:cNvPr id="0" name=""/>
        <dsp:cNvSpPr/>
      </dsp:nvSpPr>
      <dsp:spPr>
        <a:xfrm>
          <a:off x="329238" y="928798"/>
          <a:ext cx="4408932" cy="815530"/>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Hans" sz="2000" b="0" i="0" u="none" strike="noStrike" kern="1200">
              <a:highlight>
                <a:srgbClr val="000000">
                  <a:alpha val="0"/>
                </a:srgbClr>
              </a:highlight>
              <a:latin typeface="Simsun"/>
              <a:ea typeface="Simsun"/>
            </a:rPr>
            <a:t>CAREC气候行动的愿景、目标和原则</a:t>
          </a:r>
          <a:endParaRPr lang="zh-Hans" sz="2000" b="0" i="0" u="none" strike="noStrike" kern="1200" dirty="0">
            <a:highlight>
              <a:srgbClr val="000000">
                <a:alpha val="0"/>
              </a:srgbClr>
            </a:highlight>
            <a:latin typeface="Simsun"/>
            <a:ea typeface="Simsun"/>
          </a:endParaRPr>
        </a:p>
      </dsp:txBody>
      <dsp:txXfrm>
        <a:off x="353124" y="952684"/>
        <a:ext cx="3501826" cy="767758"/>
      </dsp:txXfrm>
    </dsp:sp>
    <dsp:sp modelId="{69ED3811-8F1B-4BBE-9AC8-AC21514BB55E}">
      <dsp:nvSpPr>
        <dsp:cNvPr id="0" name=""/>
        <dsp:cNvSpPr/>
      </dsp:nvSpPr>
      <dsp:spPr>
        <a:xfrm>
          <a:off x="658476" y="1857597"/>
          <a:ext cx="4408932" cy="81553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Hans" sz="2000" b="0" i="0" u="none" strike="noStrike" kern="1200">
              <a:highlight>
                <a:srgbClr val="000000">
                  <a:alpha val="0"/>
                </a:srgbClr>
              </a:highlight>
              <a:latin typeface="Simsun"/>
              <a:ea typeface="Simsun"/>
            </a:rPr>
            <a:t>CAREC地区七大核心领域的联合气候行动</a:t>
          </a:r>
          <a:endParaRPr lang="zh-Hans" sz="2000" b="0" i="0" u="none" strike="noStrike" kern="1200" dirty="0">
            <a:highlight>
              <a:srgbClr val="000000">
                <a:alpha val="0"/>
              </a:srgbClr>
            </a:highlight>
            <a:latin typeface="Simsun"/>
            <a:ea typeface="Simsun"/>
          </a:endParaRPr>
        </a:p>
      </dsp:txBody>
      <dsp:txXfrm>
        <a:off x="682362" y="1881483"/>
        <a:ext cx="3501826" cy="767758"/>
      </dsp:txXfrm>
    </dsp:sp>
    <dsp:sp modelId="{D7C440AA-B1CC-499E-B180-64A81554C794}">
      <dsp:nvSpPr>
        <dsp:cNvPr id="0" name=""/>
        <dsp:cNvSpPr/>
      </dsp:nvSpPr>
      <dsp:spPr>
        <a:xfrm>
          <a:off x="987715" y="2786395"/>
          <a:ext cx="4408932" cy="815530"/>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Hans" sz="2000" b="0" i="0" u="none" strike="noStrike" kern="1200">
              <a:highlight>
                <a:srgbClr val="000000">
                  <a:alpha val="0"/>
                </a:srgbClr>
              </a:highlight>
              <a:latin typeface="Simsun"/>
              <a:ea typeface="Simsun"/>
            </a:rPr>
            <a:t>针对跨领域及潜在问题的联合气候行动</a:t>
          </a:r>
          <a:endParaRPr lang="zh-Hans" sz="2000" b="0" i="0" u="none" strike="noStrike" kern="1200" dirty="0">
            <a:highlight>
              <a:srgbClr val="000000">
                <a:alpha val="0"/>
              </a:srgbClr>
            </a:highlight>
            <a:latin typeface="Simsun"/>
            <a:ea typeface="Simsun"/>
          </a:endParaRPr>
        </a:p>
      </dsp:txBody>
      <dsp:txXfrm>
        <a:off x="1011601" y="2810281"/>
        <a:ext cx="3501826" cy="767758"/>
      </dsp:txXfrm>
    </dsp:sp>
    <dsp:sp modelId="{A6832F50-083E-481B-81E5-B108923A819E}">
      <dsp:nvSpPr>
        <dsp:cNvPr id="0" name=""/>
        <dsp:cNvSpPr/>
      </dsp:nvSpPr>
      <dsp:spPr>
        <a:xfrm>
          <a:off x="1316953" y="3715194"/>
          <a:ext cx="4408932" cy="81553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zh-Hans" sz="2000" b="0" i="0" u="none" strike="noStrike" kern="1200">
              <a:highlight>
                <a:srgbClr val="000000">
                  <a:alpha val="0"/>
                </a:srgbClr>
              </a:highlight>
              <a:latin typeface="Simsun"/>
              <a:ea typeface="Simsun"/>
            </a:rPr>
            <a:t>CAREC机制如何解决气候变化问题</a:t>
          </a:r>
          <a:endParaRPr lang="zh-Hans" sz="2000" b="0" i="0" u="none" strike="noStrike" kern="1200" dirty="0">
            <a:highlight>
              <a:srgbClr val="000000">
                <a:alpha val="0"/>
              </a:srgbClr>
            </a:highlight>
            <a:latin typeface="Simsun"/>
            <a:ea typeface="Simsun"/>
          </a:endParaRPr>
        </a:p>
      </dsp:txBody>
      <dsp:txXfrm>
        <a:off x="1340839" y="3739080"/>
        <a:ext cx="3501826" cy="767758"/>
      </dsp:txXfrm>
    </dsp:sp>
    <dsp:sp modelId="{554CB230-2F7E-4EF1-955D-D8562B19AC66}">
      <dsp:nvSpPr>
        <dsp:cNvPr id="0" name=""/>
        <dsp:cNvSpPr/>
      </dsp:nvSpPr>
      <dsp:spPr>
        <a:xfrm>
          <a:off x="3878837" y="595790"/>
          <a:ext cx="530094" cy="53009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998108" y="595790"/>
        <a:ext cx="291552" cy="398896"/>
      </dsp:txXfrm>
    </dsp:sp>
    <dsp:sp modelId="{D8921C60-CA31-429B-8846-CF3348E092F7}">
      <dsp:nvSpPr>
        <dsp:cNvPr id="0" name=""/>
        <dsp:cNvSpPr/>
      </dsp:nvSpPr>
      <dsp:spPr>
        <a:xfrm>
          <a:off x="4208075" y="1524588"/>
          <a:ext cx="530094" cy="530094"/>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a:off x="4327346" y="1524588"/>
        <a:ext cx="291552" cy="398896"/>
      </dsp:txXfrm>
    </dsp:sp>
    <dsp:sp modelId="{38758437-3CB6-4DF9-B7AC-8015DCEA63C2}">
      <dsp:nvSpPr>
        <dsp:cNvPr id="0" name=""/>
        <dsp:cNvSpPr/>
      </dsp:nvSpPr>
      <dsp:spPr>
        <a:xfrm>
          <a:off x="4537314" y="2439795"/>
          <a:ext cx="530094" cy="530094"/>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a:off x="4656585" y="2439795"/>
        <a:ext cx="291552" cy="398896"/>
      </dsp:txXfrm>
    </dsp:sp>
    <dsp:sp modelId="{2FAB2E4D-5B95-43B2-8430-60F30055E2A2}">
      <dsp:nvSpPr>
        <dsp:cNvPr id="0" name=""/>
        <dsp:cNvSpPr/>
      </dsp:nvSpPr>
      <dsp:spPr>
        <a:xfrm>
          <a:off x="4866552" y="3377655"/>
          <a:ext cx="530094" cy="53009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zh-CN" altLang="en-US" sz="2400" kern="1200"/>
        </a:p>
      </dsp:txBody>
      <dsp:txXfrm>
        <a:off x="4985823" y="3377655"/>
        <a:ext cx="291552" cy="398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9D8C3-F4C1-D641-8929-38E0EDBCA395}">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Hans" sz="2600" b="0" i="0" u="none" strike="noStrike" kern="1200">
              <a:solidFill>
                <a:srgbClr val="231F20"/>
              </a:solidFill>
              <a:highlight>
                <a:srgbClr val="000000">
                  <a:alpha val="0"/>
                </a:srgbClr>
              </a:highlight>
              <a:latin typeface="Simsun"/>
              <a:ea typeface="Simsun"/>
            </a:rPr>
            <a:t>与国家战略保持</a:t>
          </a:r>
          <a:r>
            <a:rPr lang="zh-Hans" sz="2600" b="1" i="0" u="none" strike="noStrike" kern="1200">
              <a:solidFill>
                <a:srgbClr val="231F20"/>
              </a:solidFill>
              <a:highlight>
                <a:srgbClr val="000000">
                  <a:alpha val="0"/>
                </a:srgbClr>
              </a:highlight>
              <a:latin typeface="Simsun"/>
              <a:ea typeface="Simsun"/>
            </a:rPr>
            <a:t>一致</a:t>
          </a:r>
          <a:r>
            <a:rPr lang="zh-Hans" sz="2600" b="0" i="0" u="none" strike="noStrike" kern="1200">
              <a:solidFill>
                <a:srgbClr val="231F20"/>
              </a:solidFill>
              <a:highlight>
                <a:srgbClr val="000000">
                  <a:alpha val="0"/>
                </a:srgbClr>
              </a:highlight>
              <a:latin typeface="Simsun"/>
              <a:ea typeface="Simsun"/>
            </a:rPr>
            <a:t>，支持全新的国际气候议程，包括《巴黎协定》等气候协定；</a:t>
          </a:r>
          <a:endParaRPr lang="zh-Hans" sz="2600" b="0" i="0" u="none" strike="noStrike" kern="1200" dirty="0">
            <a:solidFill>
              <a:srgbClr val="231F20"/>
            </a:solidFill>
            <a:highlight>
              <a:srgbClr val="000000">
                <a:alpha val="0"/>
              </a:srgbClr>
            </a:highlight>
            <a:latin typeface="Simsun"/>
            <a:ea typeface="Simsun"/>
          </a:endParaRPr>
        </a:p>
      </dsp:txBody>
      <dsp:txXfrm>
        <a:off x="0" y="39687"/>
        <a:ext cx="3286125" cy="1971675"/>
      </dsp:txXfrm>
    </dsp:sp>
    <dsp:sp modelId="{324DE7F0-9EBC-4A49-B888-4680E6F411F1}">
      <dsp:nvSpPr>
        <dsp:cNvPr id="0" name=""/>
        <dsp:cNvSpPr/>
      </dsp:nvSpPr>
      <dsp:spPr>
        <a:xfrm>
          <a:off x="3614737" y="39687"/>
          <a:ext cx="3286125" cy="1971675"/>
        </a:xfrm>
        <a:prstGeom prst="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Hans" sz="2600" b="1" i="0" u="none" strike="noStrike" kern="1200">
              <a:solidFill>
                <a:srgbClr val="231F20"/>
              </a:solidFill>
              <a:highlight>
                <a:srgbClr val="000000">
                  <a:alpha val="0"/>
                </a:srgbClr>
              </a:highlight>
              <a:latin typeface="Simsun"/>
              <a:ea typeface="Simsun"/>
            </a:rPr>
            <a:t>深化</a:t>
          </a:r>
          <a:r>
            <a:rPr lang="zh-Hans" sz="2600" b="0" i="0" u="none" strike="noStrike" kern="1200">
              <a:solidFill>
                <a:srgbClr val="231F20"/>
              </a:solidFill>
              <a:highlight>
                <a:srgbClr val="000000">
                  <a:alpha val="0"/>
                </a:srgbClr>
              </a:highlight>
              <a:latin typeface="Simsun"/>
              <a:ea typeface="Simsun"/>
            </a:rPr>
            <a:t>气候变化区域合作，并与各成员国的优先事项保持一致；</a:t>
          </a:r>
          <a:endParaRPr lang="zh-Hans" sz="2600" b="0" i="0" u="none" strike="noStrike" kern="1200" dirty="0">
            <a:solidFill>
              <a:srgbClr val="231F20"/>
            </a:solidFill>
            <a:highlight>
              <a:srgbClr val="000000">
                <a:alpha val="0"/>
              </a:srgbClr>
            </a:highlight>
            <a:latin typeface="Simsun"/>
            <a:ea typeface="Simsun"/>
          </a:endParaRPr>
        </a:p>
      </dsp:txBody>
      <dsp:txXfrm>
        <a:off x="3614737" y="39687"/>
        <a:ext cx="3286125" cy="1971675"/>
      </dsp:txXfrm>
    </dsp:sp>
    <dsp:sp modelId="{F798B9E9-BE77-6747-B1FD-4DED63BB9139}">
      <dsp:nvSpPr>
        <dsp:cNvPr id="0" name=""/>
        <dsp:cNvSpPr/>
      </dsp:nvSpPr>
      <dsp:spPr>
        <a:xfrm>
          <a:off x="7229475" y="39687"/>
          <a:ext cx="3286125" cy="1971675"/>
        </a:xfrm>
        <a:prstGeom prst="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Hans" sz="2600" b="1" i="0" u="none" strike="noStrike" kern="1200">
              <a:solidFill>
                <a:srgbClr val="231F20"/>
              </a:solidFill>
              <a:highlight>
                <a:srgbClr val="000000">
                  <a:alpha val="0"/>
                </a:srgbClr>
              </a:highlight>
              <a:latin typeface="Simsun"/>
              <a:ea typeface="Simsun"/>
            </a:rPr>
            <a:t>扩大</a:t>
          </a:r>
          <a:r>
            <a:rPr lang="zh-Hans" sz="2600" b="0" i="0" u="none" strike="noStrike" kern="1200">
              <a:solidFill>
                <a:srgbClr val="231F20"/>
              </a:solidFill>
              <a:highlight>
                <a:srgbClr val="000000">
                  <a:alpha val="0"/>
                </a:srgbClr>
              </a:highlight>
              <a:latin typeface="Simsun"/>
              <a:ea typeface="Simsun"/>
            </a:rPr>
            <a:t>气候行动的相关区域政策对话；</a:t>
          </a:r>
          <a:endParaRPr lang="zh-Hans" sz="2600" b="0" i="0" u="none" strike="noStrike" kern="1200" dirty="0">
            <a:solidFill>
              <a:srgbClr val="231F20"/>
            </a:solidFill>
            <a:highlight>
              <a:srgbClr val="000000">
                <a:alpha val="0"/>
              </a:srgbClr>
            </a:highlight>
            <a:latin typeface="Simsun"/>
            <a:ea typeface="Simsun"/>
          </a:endParaRPr>
        </a:p>
      </dsp:txBody>
      <dsp:txXfrm>
        <a:off x="7229475" y="39687"/>
        <a:ext cx="3286125" cy="1971675"/>
      </dsp:txXfrm>
    </dsp:sp>
    <dsp:sp modelId="{F208A1F0-6C83-1348-B449-18FFA6E6CDD0}">
      <dsp:nvSpPr>
        <dsp:cNvPr id="0" name=""/>
        <dsp:cNvSpPr/>
      </dsp:nvSpPr>
      <dsp:spPr>
        <a:xfrm>
          <a:off x="0" y="2339975"/>
          <a:ext cx="3286125" cy="1971675"/>
        </a:xfrm>
        <a:prstGeom prst="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Hans" sz="2600" b="0" i="0" u="none" strike="noStrike" kern="1200">
              <a:solidFill>
                <a:srgbClr val="231F20"/>
              </a:solidFill>
              <a:highlight>
                <a:srgbClr val="000000">
                  <a:alpha val="0"/>
                </a:srgbClr>
              </a:highlight>
              <a:latin typeface="Simsun"/>
              <a:ea typeface="Simsun"/>
            </a:rPr>
            <a:t>鼓励私营部门和民间团体</a:t>
          </a:r>
          <a:r>
            <a:rPr lang="zh-Hans" sz="2600" b="1" i="0" u="none" strike="noStrike" kern="1200">
              <a:solidFill>
                <a:srgbClr val="231F20"/>
              </a:solidFill>
              <a:highlight>
                <a:srgbClr val="000000">
                  <a:alpha val="0"/>
                </a:srgbClr>
              </a:highlight>
              <a:latin typeface="Simsun"/>
              <a:ea typeface="Simsun"/>
            </a:rPr>
            <a:t>参与</a:t>
          </a:r>
          <a:r>
            <a:rPr lang="zh-Hans" sz="2600" b="0" i="0" u="none" strike="noStrike" kern="1200">
              <a:solidFill>
                <a:srgbClr val="231F20"/>
              </a:solidFill>
              <a:highlight>
                <a:srgbClr val="000000">
                  <a:alpha val="0"/>
                </a:srgbClr>
              </a:highlight>
              <a:latin typeface="Simsun"/>
              <a:ea typeface="Simsun"/>
            </a:rPr>
            <a:t>区域气候对话；</a:t>
          </a:r>
          <a:endParaRPr lang="zh-Hans" sz="2600" b="0" i="0" u="none" strike="noStrike" kern="1200" dirty="0">
            <a:solidFill>
              <a:srgbClr val="231F20"/>
            </a:solidFill>
            <a:highlight>
              <a:srgbClr val="000000">
                <a:alpha val="0"/>
              </a:srgbClr>
            </a:highlight>
            <a:latin typeface="Simsun"/>
            <a:ea typeface="Simsun"/>
          </a:endParaRPr>
        </a:p>
      </dsp:txBody>
      <dsp:txXfrm>
        <a:off x="0" y="2339975"/>
        <a:ext cx="3286125" cy="1971675"/>
      </dsp:txXfrm>
    </dsp:sp>
    <dsp:sp modelId="{59827920-E079-1746-B037-A1F852FD81CD}">
      <dsp:nvSpPr>
        <dsp:cNvPr id="0" name=""/>
        <dsp:cNvSpPr/>
      </dsp:nvSpPr>
      <dsp:spPr>
        <a:xfrm>
          <a:off x="3614737" y="2339975"/>
          <a:ext cx="3286125" cy="1971675"/>
        </a:xfrm>
        <a:prstGeom prst="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Hans" sz="2600" b="1" i="0" u="none" strike="noStrike" kern="1200">
              <a:solidFill>
                <a:srgbClr val="231F20"/>
              </a:solidFill>
              <a:highlight>
                <a:srgbClr val="000000">
                  <a:alpha val="0"/>
                </a:srgbClr>
              </a:highlight>
              <a:latin typeface="Simsun"/>
              <a:ea typeface="Simsun"/>
            </a:rPr>
            <a:t>建立</a:t>
          </a:r>
          <a:r>
            <a:rPr lang="zh-Hans" sz="2600" b="0" i="0" u="none" strike="noStrike" kern="1200">
              <a:solidFill>
                <a:srgbClr val="231F20"/>
              </a:solidFill>
              <a:highlight>
                <a:srgbClr val="000000">
                  <a:alpha val="0"/>
                </a:srgbClr>
              </a:highlight>
              <a:latin typeface="Simsun"/>
              <a:ea typeface="Simsun"/>
            </a:rPr>
            <a:t>开放、包容的气候变化区域平台</a:t>
          </a:r>
          <a:endParaRPr lang="zh-Hans" sz="2600" b="0" i="0" u="none" strike="noStrike" kern="1200" dirty="0">
            <a:solidFill>
              <a:srgbClr val="231F20"/>
            </a:solidFill>
            <a:highlight>
              <a:srgbClr val="000000">
                <a:alpha val="0"/>
              </a:srgbClr>
            </a:highlight>
            <a:latin typeface="Simsun"/>
            <a:ea typeface="Simsun"/>
          </a:endParaRPr>
        </a:p>
      </dsp:txBody>
      <dsp:txXfrm>
        <a:off x="3614737" y="2339975"/>
        <a:ext cx="3286125" cy="1971675"/>
      </dsp:txXfrm>
    </dsp:sp>
    <dsp:sp modelId="{8B55C998-5756-8742-B1E3-BD30B4DD1A01}">
      <dsp:nvSpPr>
        <dsp:cNvPr id="0" name=""/>
        <dsp:cNvSpPr/>
      </dsp:nvSpPr>
      <dsp:spPr>
        <a:xfrm>
          <a:off x="7229475" y="2339975"/>
          <a:ext cx="3286125" cy="197167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Hans" sz="2600" b="0" i="0" u="none" strike="noStrike" kern="1200">
              <a:highlight>
                <a:srgbClr val="000000">
                  <a:alpha val="0"/>
                </a:srgbClr>
              </a:highlight>
              <a:latin typeface="Simsun"/>
              <a:ea typeface="Simsun"/>
            </a:rPr>
            <a:t>根据《CAREC 2030年战略》所列原则进行调整</a:t>
          </a:r>
          <a:endParaRPr lang="zh-Hans" sz="2600" b="0" i="0" u="none" strike="noStrike" kern="1200" dirty="0">
            <a:highlight>
              <a:srgbClr val="000000">
                <a:alpha val="0"/>
              </a:srgbClr>
            </a:highlight>
            <a:latin typeface="Simsun"/>
            <a:ea typeface="Simsun"/>
          </a:endParaRPr>
        </a:p>
      </dsp:txBody>
      <dsp:txXfrm>
        <a:off x="7229475"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DEDFC-7E42-0C41-A436-78BD8C1426AC}">
      <dsp:nvSpPr>
        <dsp:cNvPr id="0" name=""/>
        <dsp:cNvSpPr/>
      </dsp:nvSpPr>
      <dsp:spPr>
        <a:xfrm>
          <a:off x="3504" y="952161"/>
          <a:ext cx="2780555" cy="1668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《CAREC 2030年战略》正式将气候变化确定为三大跨领域问题之一（另外两项为性别和信通技术/数字化）。</a:t>
          </a:r>
          <a:endParaRPr lang="zh-Hans" sz="1700" b="0" i="0" u="none" strike="noStrike" kern="1200" dirty="0">
            <a:highlight>
              <a:srgbClr val="000000">
                <a:alpha val="0"/>
              </a:srgbClr>
            </a:highlight>
            <a:latin typeface="Simsun"/>
            <a:ea typeface="Simsun"/>
          </a:endParaRPr>
        </a:p>
      </dsp:txBody>
      <dsp:txXfrm>
        <a:off x="3504" y="952161"/>
        <a:ext cx="2780555" cy="1668333"/>
      </dsp:txXfrm>
    </dsp:sp>
    <dsp:sp modelId="{51190541-D7FA-5C4B-B571-80C38E3A5A9B}">
      <dsp:nvSpPr>
        <dsp:cNvPr id="0" name=""/>
        <dsp:cNvSpPr/>
      </dsp:nvSpPr>
      <dsp:spPr>
        <a:xfrm>
          <a:off x="3062116" y="952161"/>
          <a:ext cx="2780555" cy="1668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将核心气候问题有关工作指派给相关CAREC“集群”和跨领域问题的委员会和工作组。</a:t>
          </a:r>
          <a:endParaRPr lang="zh-Hans" sz="1700" b="0" i="0" u="none" strike="noStrike" kern="1200" dirty="0">
            <a:highlight>
              <a:srgbClr val="000000">
                <a:alpha val="0"/>
              </a:srgbClr>
            </a:highlight>
            <a:latin typeface="Simsun"/>
            <a:ea typeface="Simsun"/>
          </a:endParaRPr>
        </a:p>
      </dsp:txBody>
      <dsp:txXfrm>
        <a:off x="3062116" y="952161"/>
        <a:ext cx="2780555" cy="1668333"/>
      </dsp:txXfrm>
    </dsp:sp>
    <dsp:sp modelId="{82B1E829-F950-C441-8238-F2FD04733570}">
      <dsp:nvSpPr>
        <dsp:cNvPr id="0" name=""/>
        <dsp:cNvSpPr/>
      </dsp:nvSpPr>
      <dsp:spPr>
        <a:xfrm>
          <a:off x="6120727" y="952161"/>
          <a:ext cx="2780555" cy="1668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建立气候变化高级别指导委员会，编写、指导并监督完成关键气候可交付成果</a:t>
          </a:r>
          <a:endParaRPr lang="zh-Hans" sz="1700" b="0" i="0" u="none" strike="noStrike" kern="1200" dirty="0">
            <a:highlight>
              <a:srgbClr val="000000">
                <a:alpha val="0"/>
              </a:srgbClr>
            </a:highlight>
            <a:latin typeface="Simsun"/>
            <a:ea typeface="Simsun"/>
          </a:endParaRPr>
        </a:p>
      </dsp:txBody>
      <dsp:txXfrm>
        <a:off x="6120727" y="952161"/>
        <a:ext cx="2780555" cy="1668333"/>
      </dsp:txXfrm>
    </dsp:sp>
    <dsp:sp modelId="{920AA459-B452-0140-ABA0-EF3B63B7FB96}">
      <dsp:nvSpPr>
        <dsp:cNvPr id="0" name=""/>
        <dsp:cNvSpPr/>
      </dsp:nvSpPr>
      <dsp:spPr>
        <a:xfrm>
          <a:off x="9179339" y="952161"/>
          <a:ext cx="2780555" cy="1668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CAREC秘书处和中亚学院与发展伙伴和其他区域机构合作，推动并协调各项行动，激活投资、能力建设、分析和外联方面所需资金，支持区域气候行动。</a:t>
          </a:r>
          <a:endParaRPr lang="zh-Hans" sz="1700" b="0" i="0" u="none" strike="noStrike" kern="1200" dirty="0">
            <a:highlight>
              <a:srgbClr val="000000">
                <a:alpha val="0"/>
              </a:srgbClr>
            </a:highlight>
            <a:latin typeface="Simsun"/>
            <a:ea typeface="Simsun"/>
          </a:endParaRPr>
        </a:p>
      </dsp:txBody>
      <dsp:txXfrm>
        <a:off x="9179339" y="952161"/>
        <a:ext cx="2780555" cy="1668333"/>
      </dsp:txXfrm>
    </dsp:sp>
    <dsp:sp modelId="{CE4BE332-EB7E-D44C-ADFD-7B19C8C40C92}">
      <dsp:nvSpPr>
        <dsp:cNvPr id="0" name=""/>
        <dsp:cNvSpPr/>
      </dsp:nvSpPr>
      <dsp:spPr>
        <a:xfrm>
          <a:off x="1532810" y="2898550"/>
          <a:ext cx="2780555" cy="1668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CAREC协助发布气候变化相关联合声明，呼吁全球和区域行动，并提交联合国气候变化框架公约缔约方会议进行审议</a:t>
          </a:r>
          <a:endParaRPr lang="zh-Hans" sz="1700" b="0" i="0" u="none" strike="noStrike" kern="1200" dirty="0">
            <a:highlight>
              <a:srgbClr val="000000">
                <a:alpha val="0"/>
              </a:srgbClr>
            </a:highlight>
            <a:latin typeface="Simsun"/>
            <a:ea typeface="Simsun"/>
          </a:endParaRPr>
        </a:p>
      </dsp:txBody>
      <dsp:txXfrm>
        <a:off x="1532810" y="2898550"/>
        <a:ext cx="2780555" cy="1668333"/>
      </dsp:txXfrm>
    </dsp:sp>
    <dsp:sp modelId="{74819495-1C9B-FD42-A122-A7797EE76544}">
      <dsp:nvSpPr>
        <dsp:cNvPr id="0" name=""/>
        <dsp:cNvSpPr/>
      </dsp:nvSpPr>
      <dsp:spPr>
        <a:xfrm>
          <a:off x="4591422" y="2898550"/>
          <a:ext cx="2780555" cy="1668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CAREC秘书处将制定为期3年的气候行动方案，确定投资优先方向、知识产品、能力建设倡议和外联宣传活动，并将其列入成果框架。</a:t>
          </a:r>
          <a:endParaRPr lang="zh-Hans" sz="1700" b="0" i="0" u="none" strike="noStrike" kern="1200" dirty="0">
            <a:highlight>
              <a:srgbClr val="000000">
                <a:alpha val="0"/>
              </a:srgbClr>
            </a:highlight>
            <a:latin typeface="Simsun"/>
            <a:ea typeface="Simsun"/>
          </a:endParaRPr>
        </a:p>
      </dsp:txBody>
      <dsp:txXfrm>
        <a:off x="4591422" y="2898550"/>
        <a:ext cx="2780555" cy="1668333"/>
      </dsp:txXfrm>
    </dsp:sp>
    <dsp:sp modelId="{D501CA5F-2172-874A-9E57-B01712F1D94E}">
      <dsp:nvSpPr>
        <dsp:cNvPr id="0" name=""/>
        <dsp:cNvSpPr/>
      </dsp:nvSpPr>
      <dsp:spPr>
        <a:xfrm>
          <a:off x="7650033" y="2898550"/>
          <a:ext cx="2780555" cy="1668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CAREC秘书处和中亚学院将监督并报告CAREC气候变化议程的进展。</a:t>
          </a:r>
          <a:endParaRPr lang="zh-Hans" sz="1700" b="0" i="0" u="none" strike="noStrike" kern="1200" dirty="0">
            <a:highlight>
              <a:srgbClr val="000000">
                <a:alpha val="0"/>
              </a:srgbClr>
            </a:highlight>
            <a:latin typeface="Simsun"/>
            <a:ea typeface="Simsun"/>
          </a:endParaRPr>
        </a:p>
      </dsp:txBody>
      <dsp:txXfrm>
        <a:off x="7650033" y="2898550"/>
        <a:ext cx="2780555" cy="1668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B754F-DB55-F144-A8A0-315EA2B1F30D}">
      <dsp:nvSpPr>
        <dsp:cNvPr id="0" name=""/>
        <dsp:cNvSpPr/>
      </dsp:nvSpPr>
      <dsp:spPr>
        <a:xfrm>
          <a:off x="10093" y="1429348"/>
          <a:ext cx="3016905" cy="18101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国家自主贡献（NDC）：审核国家自主贡献的目标和实施进展；考虑是否及如何将对为监督国家自主贡献进展提供帮助（特别针对区域维度）纳入CAREC气候行动方案。</a:t>
          </a:r>
          <a:endParaRPr lang="zh-Hans" sz="1700" b="0" i="0" u="none" strike="noStrike" kern="1200" dirty="0">
            <a:highlight>
              <a:srgbClr val="000000">
                <a:alpha val="0"/>
              </a:srgbClr>
            </a:highlight>
            <a:latin typeface="Simsun"/>
            <a:ea typeface="Simsun"/>
          </a:endParaRPr>
        </a:p>
      </dsp:txBody>
      <dsp:txXfrm>
        <a:off x="63110" y="1482365"/>
        <a:ext cx="2910871" cy="1704109"/>
      </dsp:txXfrm>
    </dsp:sp>
    <dsp:sp modelId="{777088B9-7850-AF4E-9937-1C0EF40537CC}">
      <dsp:nvSpPr>
        <dsp:cNvPr id="0" name=""/>
        <dsp:cNvSpPr/>
      </dsp:nvSpPr>
      <dsp:spPr>
        <a:xfrm>
          <a:off x="3292486" y="1960323"/>
          <a:ext cx="639583" cy="74819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3292486" y="2109961"/>
        <a:ext cx="447708" cy="448916"/>
      </dsp:txXfrm>
    </dsp:sp>
    <dsp:sp modelId="{10C57556-A086-9442-9E64-1093E73580EC}">
      <dsp:nvSpPr>
        <dsp:cNvPr id="0" name=""/>
        <dsp:cNvSpPr/>
      </dsp:nvSpPr>
      <dsp:spPr>
        <a:xfrm>
          <a:off x="4233761" y="1429348"/>
          <a:ext cx="3016905" cy="18101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a:highlight>
                <a:srgbClr val="000000">
                  <a:alpha val="0"/>
                </a:srgbClr>
              </a:highlight>
              <a:latin typeface="Simsun"/>
              <a:ea typeface="Simsun"/>
            </a:rPr>
            <a:t>适应计划：审核国家自主贡献的目标和实施进展；考虑是否及如何将对为监督国家自主贡献进展提供帮助（特别针对区域维度）纳入CAREC气候行动方案。</a:t>
          </a:r>
          <a:endParaRPr lang="zh-Hans" sz="1700" b="0" i="0" u="none" strike="noStrike" kern="1200" dirty="0">
            <a:highlight>
              <a:srgbClr val="000000">
                <a:alpha val="0"/>
              </a:srgbClr>
            </a:highlight>
            <a:latin typeface="Simsun"/>
            <a:ea typeface="Simsun"/>
          </a:endParaRPr>
        </a:p>
      </dsp:txBody>
      <dsp:txXfrm>
        <a:off x="4286778" y="1482365"/>
        <a:ext cx="2910871" cy="1704109"/>
      </dsp:txXfrm>
    </dsp:sp>
    <dsp:sp modelId="{8C3141A8-7587-A843-A142-1C961A32A8F9}">
      <dsp:nvSpPr>
        <dsp:cNvPr id="0" name=""/>
        <dsp:cNvSpPr/>
      </dsp:nvSpPr>
      <dsp:spPr>
        <a:xfrm>
          <a:off x="7516154" y="1960323"/>
          <a:ext cx="639583" cy="74819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p>
      </dsp:txBody>
      <dsp:txXfrm>
        <a:off x="7516154" y="2109961"/>
        <a:ext cx="447708" cy="448916"/>
      </dsp:txXfrm>
    </dsp:sp>
    <dsp:sp modelId="{BB6C5ABB-B065-E847-9A2C-6F9986BB1AE2}">
      <dsp:nvSpPr>
        <dsp:cNvPr id="0" name=""/>
        <dsp:cNvSpPr/>
      </dsp:nvSpPr>
      <dsp:spPr>
        <a:xfrm>
          <a:off x="8457428" y="1429348"/>
          <a:ext cx="3016905" cy="18101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Hans" sz="1700" b="0" i="0" u="none" strike="noStrike" kern="1200" dirty="0">
              <a:highlight>
                <a:srgbClr val="000000">
                  <a:alpha val="0"/>
                </a:srgbClr>
              </a:highlight>
              <a:latin typeface="Simsun"/>
              <a:ea typeface="Simsun"/>
            </a:rPr>
            <a:t>能源转型机制（ETM）：复盘能源转型机制的设计和经验；考虑是否及如何将对为能源转型机制提供帮助（特别针对区域维度）纳入CAREC气候行动方案。</a:t>
          </a:r>
        </a:p>
      </dsp:txBody>
      <dsp:txXfrm>
        <a:off x="8510445" y="1482365"/>
        <a:ext cx="2910871" cy="1704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E11C7-6481-45D0-9110-24DE3762D526}">
      <dsp:nvSpPr>
        <dsp:cNvPr id="0" name=""/>
        <dsp:cNvSpPr/>
      </dsp:nvSpPr>
      <dsp:spPr>
        <a:xfrm>
          <a:off x="7438" y="870267"/>
          <a:ext cx="2544259" cy="7632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755650">
            <a:lnSpc>
              <a:spcPct val="90000"/>
            </a:lnSpc>
            <a:spcBef>
              <a:spcPct val="0"/>
            </a:spcBef>
            <a:spcAft>
              <a:spcPct val="35000"/>
            </a:spcAft>
            <a:buNone/>
          </a:pPr>
          <a:r>
            <a:rPr lang="en-US" sz="1700" kern="1200" dirty="0" err="1"/>
            <a:t>复盘</a:t>
          </a:r>
          <a:endParaRPr lang="en-US" sz="1700" kern="1200" dirty="0"/>
        </a:p>
      </dsp:txBody>
      <dsp:txXfrm>
        <a:off x="7438" y="870267"/>
        <a:ext cx="2544259" cy="763277"/>
      </dsp:txXfrm>
    </dsp:sp>
    <dsp:sp modelId="{90B3F3FC-2A23-441C-9AEF-7CF0DAACAB9E}">
      <dsp:nvSpPr>
        <dsp:cNvPr id="0" name=""/>
        <dsp:cNvSpPr/>
      </dsp:nvSpPr>
      <dsp:spPr>
        <a:xfrm>
          <a:off x="7438" y="1633545"/>
          <a:ext cx="2544259" cy="184752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577850">
            <a:lnSpc>
              <a:spcPct val="90000"/>
            </a:lnSpc>
            <a:spcBef>
              <a:spcPct val="0"/>
            </a:spcBef>
            <a:spcAft>
              <a:spcPct val="35000"/>
            </a:spcAft>
            <a:buNone/>
          </a:pPr>
          <a:r>
            <a:rPr lang="zh-Hans" sz="1300" b="0" i="0" u="none" strike="noStrike" kern="1200" dirty="0">
              <a:latin typeface="Simsun"/>
              <a:ea typeface="Simsun"/>
            </a:rPr>
            <a:t>碳排放交易体系（ETS）：复盘其他国家的体系设计及经验；考虑是否及如何在CAREC地区建立区域性碳排放交易体系。</a:t>
          </a:r>
          <a:endParaRPr lang="en-US" sz="1300" kern="1200" dirty="0"/>
        </a:p>
      </dsp:txBody>
      <dsp:txXfrm>
        <a:off x="7438" y="1633545"/>
        <a:ext cx="2544259" cy="1847524"/>
      </dsp:txXfrm>
    </dsp:sp>
    <dsp:sp modelId="{45EF754B-54CD-436A-B44D-08D069C71932}">
      <dsp:nvSpPr>
        <dsp:cNvPr id="0" name=""/>
        <dsp:cNvSpPr/>
      </dsp:nvSpPr>
      <dsp:spPr>
        <a:xfrm>
          <a:off x="2659592" y="870267"/>
          <a:ext cx="2544259" cy="763277"/>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755650">
            <a:lnSpc>
              <a:spcPct val="90000"/>
            </a:lnSpc>
            <a:spcBef>
              <a:spcPct val="0"/>
            </a:spcBef>
            <a:spcAft>
              <a:spcPct val="35000"/>
            </a:spcAft>
            <a:buNone/>
          </a:pPr>
          <a:r>
            <a:rPr lang="en-US" sz="1700" kern="1200" dirty="0" err="1"/>
            <a:t>项目</a:t>
          </a:r>
          <a:endParaRPr lang="en-US" sz="1700" kern="1200" dirty="0"/>
        </a:p>
      </dsp:txBody>
      <dsp:txXfrm>
        <a:off x="2659592" y="870267"/>
        <a:ext cx="2544259" cy="763277"/>
      </dsp:txXfrm>
    </dsp:sp>
    <dsp:sp modelId="{9245A71B-77C3-4A64-B0BE-E19C8D8F7160}">
      <dsp:nvSpPr>
        <dsp:cNvPr id="0" name=""/>
        <dsp:cNvSpPr/>
      </dsp:nvSpPr>
      <dsp:spPr>
        <a:xfrm>
          <a:off x="2659592" y="1633545"/>
          <a:ext cx="2544259" cy="184752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577850">
            <a:lnSpc>
              <a:spcPct val="90000"/>
            </a:lnSpc>
            <a:spcBef>
              <a:spcPct val="0"/>
            </a:spcBef>
            <a:spcAft>
              <a:spcPct val="35000"/>
            </a:spcAft>
            <a:buNone/>
          </a:pPr>
          <a:r>
            <a:rPr lang="zh-Hans" sz="1300" b="0" i="0" u="none" strike="noStrike" kern="1200" dirty="0">
              <a:latin typeface="Simsun"/>
              <a:ea typeface="Simsun"/>
            </a:rPr>
            <a:t>项目识别和筹备：考虑能力发展和机制，帮助成员国在获得行动方案所需气候融资方面做出更好的准备。</a:t>
          </a:r>
          <a:endParaRPr lang="en-US" sz="1300" kern="1200" dirty="0"/>
        </a:p>
      </dsp:txBody>
      <dsp:txXfrm>
        <a:off x="2659592" y="1633545"/>
        <a:ext cx="2544259" cy="1847524"/>
      </dsp:txXfrm>
    </dsp:sp>
    <dsp:sp modelId="{0B891B87-ECAB-49FA-972A-25FDF48F9CF2}">
      <dsp:nvSpPr>
        <dsp:cNvPr id="0" name=""/>
        <dsp:cNvSpPr/>
      </dsp:nvSpPr>
      <dsp:spPr>
        <a:xfrm>
          <a:off x="5311747" y="870267"/>
          <a:ext cx="2544259" cy="763277"/>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755650">
            <a:lnSpc>
              <a:spcPct val="90000"/>
            </a:lnSpc>
            <a:spcBef>
              <a:spcPct val="0"/>
            </a:spcBef>
            <a:spcAft>
              <a:spcPct val="35000"/>
            </a:spcAft>
            <a:buNone/>
          </a:pPr>
          <a:r>
            <a:rPr lang="en-US" sz="1700" kern="1200" dirty="0" err="1"/>
            <a:t>确定</a:t>
          </a:r>
          <a:endParaRPr lang="en-US" sz="1700" kern="1200" dirty="0"/>
        </a:p>
      </dsp:txBody>
      <dsp:txXfrm>
        <a:off x="5311747" y="870267"/>
        <a:ext cx="2544259" cy="763277"/>
      </dsp:txXfrm>
    </dsp:sp>
    <dsp:sp modelId="{A0AAA7D1-DCA8-4277-8876-FEC664FCF0CD}">
      <dsp:nvSpPr>
        <dsp:cNvPr id="0" name=""/>
        <dsp:cNvSpPr/>
      </dsp:nvSpPr>
      <dsp:spPr>
        <a:xfrm>
          <a:off x="5311747" y="1633545"/>
          <a:ext cx="2544259" cy="184752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577850">
            <a:lnSpc>
              <a:spcPct val="90000"/>
            </a:lnSpc>
            <a:spcBef>
              <a:spcPct val="0"/>
            </a:spcBef>
            <a:spcAft>
              <a:spcPct val="35000"/>
            </a:spcAft>
            <a:buNone/>
          </a:pPr>
          <a:r>
            <a:rPr lang="zh-Hans" sz="1300" b="0" i="0" u="none" strike="noStrike" kern="1200" dirty="0">
              <a:latin typeface="Simsun"/>
              <a:ea typeface="Simsun"/>
            </a:rPr>
            <a:t>气候融资：确定气候融资需求及调动所需资金的潜在措施。</a:t>
          </a:r>
          <a:endParaRPr lang="en-US" sz="1300" kern="1200" dirty="0"/>
        </a:p>
      </dsp:txBody>
      <dsp:txXfrm>
        <a:off x="5311747" y="1633545"/>
        <a:ext cx="2544259" cy="1847524"/>
      </dsp:txXfrm>
    </dsp:sp>
    <dsp:sp modelId="{22CCA7CD-4B36-48EC-9D3A-D66169D64265}">
      <dsp:nvSpPr>
        <dsp:cNvPr id="0" name=""/>
        <dsp:cNvSpPr/>
      </dsp:nvSpPr>
      <dsp:spPr>
        <a:xfrm>
          <a:off x="7963901" y="870267"/>
          <a:ext cx="2544259" cy="76327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755650">
            <a:lnSpc>
              <a:spcPct val="90000"/>
            </a:lnSpc>
            <a:spcBef>
              <a:spcPct val="0"/>
            </a:spcBef>
            <a:spcAft>
              <a:spcPct val="35000"/>
            </a:spcAft>
            <a:buNone/>
          </a:pPr>
          <a:r>
            <a:rPr lang="en-US" sz="1700" kern="1200" dirty="0" err="1"/>
            <a:t>探讨</a:t>
          </a:r>
          <a:endParaRPr lang="en-US" sz="1700" kern="1200" dirty="0"/>
        </a:p>
      </dsp:txBody>
      <dsp:txXfrm>
        <a:off x="7963901" y="870267"/>
        <a:ext cx="2544259" cy="763277"/>
      </dsp:txXfrm>
    </dsp:sp>
    <dsp:sp modelId="{5DB3201A-F099-422E-B0C3-46A4D0A6544B}">
      <dsp:nvSpPr>
        <dsp:cNvPr id="0" name=""/>
        <dsp:cNvSpPr/>
      </dsp:nvSpPr>
      <dsp:spPr>
        <a:xfrm>
          <a:off x="7963901" y="1633545"/>
          <a:ext cx="2544259" cy="184752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577850">
            <a:lnSpc>
              <a:spcPct val="90000"/>
            </a:lnSpc>
            <a:spcBef>
              <a:spcPct val="0"/>
            </a:spcBef>
            <a:spcAft>
              <a:spcPct val="35000"/>
            </a:spcAft>
            <a:buNone/>
          </a:pPr>
          <a:r>
            <a:rPr lang="zh-Hans" sz="1300" b="0" i="0" u="none" strike="noStrike" kern="1200" dirty="0">
              <a:latin typeface="Simsun"/>
              <a:ea typeface="Simsun"/>
            </a:rPr>
            <a:t>欧盟碳边境调节机制（CBAM）：探讨对该欧盟交易政策工具的国家和区域层面应对措施</a:t>
          </a:r>
          <a:endParaRPr lang="en-US" sz="1300" kern="1200" dirty="0"/>
        </a:p>
      </dsp:txBody>
      <dsp:txXfrm>
        <a:off x="7963901" y="1633545"/>
        <a:ext cx="2544259" cy="18475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A1E15-6372-4A89-AE28-C426501E1422}">
      <dsp:nvSpPr>
        <dsp:cNvPr id="0" name=""/>
        <dsp:cNvSpPr/>
      </dsp:nvSpPr>
      <dsp:spPr>
        <a:xfrm>
          <a:off x="0" y="2698524"/>
          <a:ext cx="11647714"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771DB06-2B5A-4B8B-B4C2-7620A2EB1A8B}">
      <dsp:nvSpPr>
        <dsp:cNvPr id="0" name=""/>
        <dsp:cNvSpPr/>
      </dsp:nvSpPr>
      <dsp:spPr>
        <a:xfrm>
          <a:off x="126756"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altLang="zh-CN" sz="2000" kern="1200" dirty="0"/>
            <a:t>6</a:t>
          </a:r>
          <a:r>
            <a:rPr lang="zh-CN" altLang="en-US" sz="2000" kern="1200" dirty="0"/>
            <a:t>月</a:t>
          </a:r>
          <a:r>
            <a:rPr lang="en-US" altLang="zh-CN" sz="2000" kern="1200" dirty="0"/>
            <a:t>14</a:t>
          </a:r>
          <a:r>
            <a:rPr lang="zh-CN" altLang="en-US" sz="2000" kern="1200" dirty="0"/>
            <a:t>日</a:t>
          </a:r>
          <a:endParaRPr lang="en-US" sz="2000" kern="1200" dirty="0"/>
        </a:p>
      </dsp:txBody>
      <dsp:txXfrm>
        <a:off x="126756" y="2898215"/>
        <a:ext cx="1736692" cy="609866"/>
      </dsp:txXfrm>
    </dsp:sp>
    <dsp:sp modelId="{FF4C2A64-EB97-4DCF-82AC-1016786A26DD}">
      <dsp:nvSpPr>
        <dsp:cNvPr id="0" name=""/>
        <dsp:cNvSpPr/>
      </dsp:nvSpPr>
      <dsp:spPr>
        <a:xfrm>
          <a:off x="8345" y="110144"/>
          <a:ext cx="1973514" cy="1552832"/>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dirty="0">
              <a:latin typeface="Simsun"/>
              <a:ea typeface="Simsun"/>
            </a:rPr>
            <a:t>高级官员会议（高官会）：介绍并讨论概要</a:t>
          </a:r>
          <a:endParaRPr lang="en-US" sz="1800" kern="1200" dirty="0"/>
        </a:p>
      </dsp:txBody>
      <dsp:txXfrm>
        <a:off x="84148" y="185947"/>
        <a:ext cx="1821908" cy="1401226"/>
      </dsp:txXfrm>
    </dsp:sp>
    <dsp:sp modelId="{10609A1F-26F0-483C-AE40-183053CFDDF7}">
      <dsp:nvSpPr>
        <dsp:cNvPr id="0" name=""/>
        <dsp:cNvSpPr/>
      </dsp:nvSpPr>
      <dsp:spPr>
        <a:xfrm>
          <a:off x="995102" y="1673085"/>
          <a:ext cx="0" cy="1025439"/>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D8120A-E1AF-4967-8FCC-4EDE0C82220D}">
      <dsp:nvSpPr>
        <dsp:cNvPr id="0" name=""/>
        <dsp:cNvSpPr/>
      </dsp:nvSpPr>
      <dsp:spPr>
        <a:xfrm>
          <a:off x="1271394"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altLang="zh-CN" sz="2000" kern="1200" dirty="0"/>
            <a:t>8</a:t>
          </a:r>
          <a:r>
            <a:rPr lang="zh-CN" altLang="en-US" sz="2000" kern="1200" dirty="0"/>
            <a:t>月</a:t>
          </a:r>
          <a:r>
            <a:rPr lang="en-US" altLang="zh-CN" sz="2000" kern="1200" dirty="0"/>
            <a:t>20</a:t>
          </a:r>
          <a:r>
            <a:rPr lang="zh-CN" altLang="en-US" sz="2000" kern="1200" dirty="0"/>
            <a:t>日</a:t>
          </a:r>
          <a:endParaRPr lang="en-US" sz="2000" kern="1200" dirty="0"/>
        </a:p>
      </dsp:txBody>
      <dsp:txXfrm>
        <a:off x="1271394" y="1888967"/>
        <a:ext cx="1736692" cy="609866"/>
      </dsp:txXfrm>
    </dsp:sp>
    <dsp:sp modelId="{B9AB0DA5-DE26-4061-BFFC-06CC2145FF5A}">
      <dsp:nvSpPr>
        <dsp:cNvPr id="0" name=""/>
        <dsp:cNvSpPr/>
      </dsp:nvSpPr>
      <dsp:spPr>
        <a:xfrm>
          <a:off x="954624" y="2658046"/>
          <a:ext cx="80955" cy="8095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A550B-4E0F-41CE-A1A1-A0E096FD319B}">
      <dsp:nvSpPr>
        <dsp:cNvPr id="0" name=""/>
        <dsp:cNvSpPr/>
      </dsp:nvSpPr>
      <dsp:spPr>
        <a:xfrm>
          <a:off x="1152983" y="3773309"/>
          <a:ext cx="1973514" cy="948953"/>
        </a:xfrm>
        <a:prstGeom prst="roundRect">
          <a:avLst/>
        </a:prstGeom>
        <a:solidFill>
          <a:schemeClr val="lt1">
            <a:alpha val="90000"/>
            <a:hueOff val="0"/>
            <a:satOff val="0"/>
            <a:lumOff val="0"/>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dirty="0">
              <a:latin typeface="Simsun"/>
              <a:ea typeface="Simsun"/>
            </a:rPr>
            <a:t>完成初稿，提交内部审核</a:t>
          </a:r>
          <a:endParaRPr lang="en-US" sz="1800" kern="1200" dirty="0"/>
        </a:p>
      </dsp:txBody>
      <dsp:txXfrm>
        <a:off x="1199307" y="3819633"/>
        <a:ext cx="1880866" cy="856305"/>
      </dsp:txXfrm>
    </dsp:sp>
    <dsp:sp modelId="{6623EB93-97FB-4CE4-A5A3-F98318486DA7}">
      <dsp:nvSpPr>
        <dsp:cNvPr id="0" name=""/>
        <dsp:cNvSpPr/>
      </dsp:nvSpPr>
      <dsp:spPr>
        <a:xfrm>
          <a:off x="2139740" y="2698524"/>
          <a:ext cx="0" cy="1025439"/>
        </a:xfrm>
        <a:prstGeom prst="line">
          <a:avLst/>
        </a:prstGeom>
        <a:noFill/>
        <a:ln w="6350" cap="flat" cmpd="sng" algn="ctr">
          <a:solidFill>
            <a:schemeClr val="accent2">
              <a:hueOff val="-207909"/>
              <a:satOff val="-11990"/>
              <a:lumOff val="1233"/>
              <a:alphaOff val="0"/>
            </a:schemeClr>
          </a:solidFill>
          <a:prstDash val="dash"/>
          <a:miter lim="800000"/>
        </a:ln>
        <a:effectLst/>
      </dsp:spPr>
      <dsp:style>
        <a:lnRef idx="1">
          <a:scrgbClr r="0" g="0" b="0"/>
        </a:lnRef>
        <a:fillRef idx="0">
          <a:scrgbClr r="0" g="0" b="0"/>
        </a:fillRef>
        <a:effectRef idx="0">
          <a:scrgbClr r="0" g="0" b="0"/>
        </a:effectRef>
        <a:fontRef idx="minor"/>
      </dsp:style>
    </dsp:sp>
    <dsp:sp modelId="{D1F4302C-BB93-429E-A0F5-C777FBF39BCC}">
      <dsp:nvSpPr>
        <dsp:cNvPr id="0" name=""/>
        <dsp:cNvSpPr/>
      </dsp:nvSpPr>
      <dsp:spPr>
        <a:xfrm>
          <a:off x="2416032"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altLang="zh-CN" sz="2000" kern="1200" dirty="0"/>
            <a:t>9</a:t>
          </a:r>
          <a:r>
            <a:rPr lang="zh-CN" altLang="en-US" sz="2000" kern="1200" dirty="0"/>
            <a:t>月</a:t>
          </a:r>
          <a:r>
            <a:rPr lang="en-US" altLang="zh-CN" sz="2000" kern="1200" dirty="0"/>
            <a:t>3</a:t>
          </a:r>
          <a:r>
            <a:rPr lang="zh-CN" altLang="en-US" sz="2000" kern="1200" dirty="0"/>
            <a:t>日</a:t>
          </a:r>
          <a:endParaRPr lang="en-US" sz="2000" kern="1200" dirty="0"/>
        </a:p>
      </dsp:txBody>
      <dsp:txXfrm>
        <a:off x="2416032" y="2898215"/>
        <a:ext cx="1736692" cy="609866"/>
      </dsp:txXfrm>
    </dsp:sp>
    <dsp:sp modelId="{BF16BF51-6DBD-4688-A97E-CCFE87BB4DB9}">
      <dsp:nvSpPr>
        <dsp:cNvPr id="0" name=""/>
        <dsp:cNvSpPr/>
      </dsp:nvSpPr>
      <dsp:spPr>
        <a:xfrm>
          <a:off x="2099262" y="2658046"/>
          <a:ext cx="80955" cy="80955"/>
        </a:xfrm>
        <a:prstGeom prst="ellips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541E9-42BC-4BA7-B23E-F988197AFF9B}">
      <dsp:nvSpPr>
        <dsp:cNvPr id="0" name=""/>
        <dsp:cNvSpPr/>
      </dsp:nvSpPr>
      <dsp:spPr>
        <a:xfrm>
          <a:off x="2297621" y="717267"/>
          <a:ext cx="1973514" cy="920196"/>
        </a:xfrm>
        <a:prstGeom prst="roundRect">
          <a:avLst/>
        </a:prstGeom>
        <a:solidFill>
          <a:schemeClr val="lt1">
            <a:alpha val="90000"/>
            <a:hueOff val="0"/>
            <a:satOff val="0"/>
            <a:lumOff val="0"/>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dirty="0">
              <a:latin typeface="Simsun"/>
              <a:ea typeface="Simsun"/>
            </a:rPr>
            <a:t>草案磋商</a:t>
          </a:r>
          <a:endParaRPr lang="en-US" sz="1800" kern="1200" dirty="0"/>
        </a:p>
      </dsp:txBody>
      <dsp:txXfrm>
        <a:off x="2342541" y="762187"/>
        <a:ext cx="1883674" cy="830356"/>
      </dsp:txXfrm>
    </dsp:sp>
    <dsp:sp modelId="{D96C3338-252C-4646-80E1-8DC7B7D60140}">
      <dsp:nvSpPr>
        <dsp:cNvPr id="0" name=""/>
        <dsp:cNvSpPr/>
      </dsp:nvSpPr>
      <dsp:spPr>
        <a:xfrm>
          <a:off x="3284378" y="1673085"/>
          <a:ext cx="0" cy="1025439"/>
        </a:xfrm>
        <a:prstGeom prst="line">
          <a:avLst/>
        </a:prstGeom>
        <a:noFill/>
        <a:ln w="6350" cap="flat" cmpd="sng" algn="ctr">
          <a:solidFill>
            <a:schemeClr val="accent2">
              <a:hueOff val="-415818"/>
              <a:satOff val="-23979"/>
              <a:lumOff val="2465"/>
              <a:alphaOff val="0"/>
            </a:schemeClr>
          </a:solidFill>
          <a:prstDash val="dash"/>
          <a:miter lim="800000"/>
        </a:ln>
        <a:effectLst/>
      </dsp:spPr>
      <dsp:style>
        <a:lnRef idx="1">
          <a:scrgbClr r="0" g="0" b="0"/>
        </a:lnRef>
        <a:fillRef idx="0">
          <a:scrgbClr r="0" g="0" b="0"/>
        </a:fillRef>
        <a:effectRef idx="0">
          <a:scrgbClr r="0" g="0" b="0"/>
        </a:effectRef>
        <a:fontRef idx="minor"/>
      </dsp:style>
    </dsp:sp>
    <dsp:sp modelId="{74B19929-8D9C-499D-8092-0DDB1F55B241}">
      <dsp:nvSpPr>
        <dsp:cNvPr id="0" name=""/>
        <dsp:cNvSpPr/>
      </dsp:nvSpPr>
      <dsp:spPr>
        <a:xfrm>
          <a:off x="4009358"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altLang="zh-CN" sz="2000" kern="1200" dirty="0"/>
            <a:t>9</a:t>
          </a:r>
          <a:r>
            <a:rPr lang="zh-CN" altLang="en-US" sz="2000" kern="1200" dirty="0"/>
            <a:t>月</a:t>
          </a:r>
          <a:r>
            <a:rPr lang="en-US" altLang="zh-CN" sz="2000" kern="1200" dirty="0"/>
            <a:t>18</a:t>
          </a:r>
          <a:r>
            <a:rPr lang="zh-CN" altLang="en-US" sz="2000" kern="1200" dirty="0"/>
            <a:t>日</a:t>
          </a:r>
          <a:endParaRPr lang="en-US" sz="2000" kern="1200" dirty="0"/>
        </a:p>
      </dsp:txBody>
      <dsp:txXfrm>
        <a:off x="4009358" y="1888967"/>
        <a:ext cx="1736692" cy="609866"/>
      </dsp:txXfrm>
    </dsp:sp>
    <dsp:sp modelId="{DFC24025-19CA-46EF-9669-AAF68C3B56E6}">
      <dsp:nvSpPr>
        <dsp:cNvPr id="0" name=""/>
        <dsp:cNvSpPr/>
      </dsp:nvSpPr>
      <dsp:spPr>
        <a:xfrm>
          <a:off x="3243900" y="2658046"/>
          <a:ext cx="80955" cy="80955"/>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E9CC1-9422-4D43-B3F4-FD8EF7734694}">
      <dsp:nvSpPr>
        <dsp:cNvPr id="0" name=""/>
        <dsp:cNvSpPr/>
      </dsp:nvSpPr>
      <dsp:spPr>
        <a:xfrm>
          <a:off x="3442259" y="3774663"/>
          <a:ext cx="2870890" cy="1622385"/>
        </a:xfrm>
        <a:prstGeom prst="roundRect">
          <a:avLst/>
        </a:prstGeom>
        <a:solidFill>
          <a:schemeClr val="lt1">
            <a:alpha val="90000"/>
            <a:hueOff val="0"/>
            <a:satOff val="0"/>
            <a:lumOff val="0"/>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dirty="0">
              <a:latin typeface="Simsun"/>
              <a:ea typeface="Simsun"/>
            </a:rPr>
            <a:t>完成与下列各方的磋商流程</a:t>
          </a:r>
          <a:endParaRPr lang="en-US" sz="1800" kern="1200" dirty="0"/>
        </a:p>
        <a:p>
          <a:pPr marL="57150" lvl="1" indent="-57150" algn="l" defTabSz="488950">
            <a:lnSpc>
              <a:spcPct val="90000"/>
            </a:lnSpc>
            <a:spcBef>
              <a:spcPct val="0"/>
            </a:spcBef>
            <a:spcAft>
              <a:spcPct val="15000"/>
            </a:spcAft>
            <a:buChar char="•"/>
          </a:pPr>
          <a:r>
            <a:rPr lang="zh-Hans" sz="1100" b="0" i="0" u="none" strike="noStrike" kern="1200" dirty="0">
              <a:latin typeface="Simsun"/>
              <a:ea typeface="Simsun"/>
            </a:rPr>
            <a:t>区域和国际专家（在阿拉木图、曼谷或伊斯坦布尔举办线下活动）</a:t>
          </a:r>
          <a:endParaRPr lang="en-US" sz="1100" kern="1200" dirty="0"/>
        </a:p>
        <a:p>
          <a:pPr marL="57150" lvl="1" indent="-57150" algn="l" defTabSz="488950">
            <a:lnSpc>
              <a:spcPct val="90000"/>
            </a:lnSpc>
            <a:spcBef>
              <a:spcPct val="0"/>
            </a:spcBef>
            <a:spcAft>
              <a:spcPct val="15000"/>
            </a:spcAft>
            <a:buChar char="•"/>
          </a:pPr>
          <a:r>
            <a:rPr lang="en-US" altLang="zh-Hans" sz="1100" b="0" i="0" u="none" strike="noStrike" kern="1200" dirty="0">
              <a:highlight>
                <a:srgbClr val="000000">
                  <a:alpha val="0"/>
                </a:srgbClr>
              </a:highlight>
              <a:latin typeface="Simsun"/>
              <a:ea typeface="Simsun"/>
            </a:rPr>
            <a:t>CAREC</a:t>
          </a:r>
          <a:r>
            <a:rPr lang="zh-Hans" altLang="en-US" sz="1100" b="0" i="0" u="none" strike="noStrike" kern="1200" dirty="0">
              <a:highlight>
                <a:srgbClr val="000000">
                  <a:alpha val="0"/>
                </a:srgbClr>
              </a:highlight>
              <a:latin typeface="Simsun"/>
              <a:ea typeface="Simsun"/>
            </a:rPr>
            <a:t>官员（线上）</a:t>
          </a:r>
        </a:p>
        <a:p>
          <a:pPr marL="57150" lvl="1" indent="-57150" algn="l" defTabSz="488950">
            <a:lnSpc>
              <a:spcPct val="90000"/>
            </a:lnSpc>
            <a:spcBef>
              <a:spcPct val="0"/>
            </a:spcBef>
            <a:spcAft>
              <a:spcPct val="15000"/>
            </a:spcAft>
            <a:buChar char="•"/>
          </a:pPr>
          <a:r>
            <a:rPr lang="zh-Hans" altLang="en-US" sz="1100" b="0" i="0" u="none" strike="noStrike" kern="1200" dirty="0">
              <a:highlight>
                <a:srgbClr val="000000">
                  <a:alpha val="0"/>
                </a:srgbClr>
              </a:highlight>
              <a:latin typeface="Simsun"/>
              <a:ea typeface="Simsun"/>
            </a:rPr>
            <a:t>其他利益相关方（线上）</a:t>
          </a:r>
        </a:p>
      </dsp:txBody>
      <dsp:txXfrm>
        <a:off x="3521457" y="3853861"/>
        <a:ext cx="2712494" cy="1463989"/>
      </dsp:txXfrm>
    </dsp:sp>
    <dsp:sp modelId="{B969AEC1-512C-42E2-B102-D34E258CE6E9}">
      <dsp:nvSpPr>
        <dsp:cNvPr id="0" name=""/>
        <dsp:cNvSpPr/>
      </dsp:nvSpPr>
      <dsp:spPr>
        <a:xfrm>
          <a:off x="4877705" y="2698524"/>
          <a:ext cx="0" cy="1025439"/>
        </a:xfrm>
        <a:prstGeom prst="line">
          <a:avLst/>
        </a:prstGeom>
        <a:noFill/>
        <a:ln w="6350" cap="flat" cmpd="sng" algn="ctr">
          <a:solidFill>
            <a:schemeClr val="accent2">
              <a:hueOff val="-623727"/>
              <a:satOff val="-35969"/>
              <a:lumOff val="3698"/>
              <a:alphaOff val="0"/>
            </a:schemeClr>
          </a:solidFill>
          <a:prstDash val="dash"/>
          <a:miter lim="800000"/>
        </a:ln>
        <a:effectLst/>
      </dsp:spPr>
      <dsp:style>
        <a:lnRef idx="1">
          <a:scrgbClr r="0" g="0" b="0"/>
        </a:lnRef>
        <a:fillRef idx="0">
          <a:scrgbClr r="0" g="0" b="0"/>
        </a:fillRef>
        <a:effectRef idx="0">
          <a:scrgbClr r="0" g="0" b="0"/>
        </a:effectRef>
        <a:fontRef idx="minor"/>
      </dsp:style>
    </dsp:sp>
    <dsp:sp modelId="{236F633E-4F76-4E18-9DB8-CD97B9A7A511}">
      <dsp:nvSpPr>
        <dsp:cNvPr id="0" name=""/>
        <dsp:cNvSpPr/>
      </dsp:nvSpPr>
      <dsp:spPr>
        <a:xfrm>
          <a:off x="5602685"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altLang="zh-CN" sz="2000" kern="1200" dirty="0"/>
            <a:t>9</a:t>
          </a:r>
          <a:r>
            <a:rPr lang="zh-CN" altLang="en-US" sz="2000" kern="1200" dirty="0"/>
            <a:t>月</a:t>
          </a:r>
          <a:r>
            <a:rPr lang="en-US" altLang="zh-CN" sz="2000" kern="1200" dirty="0"/>
            <a:t>25</a:t>
          </a:r>
          <a:r>
            <a:rPr lang="zh-CN" altLang="en-US" sz="2000" kern="1200" dirty="0"/>
            <a:t>日</a:t>
          </a:r>
          <a:endParaRPr lang="en-US" sz="2000" kern="1200" dirty="0"/>
        </a:p>
      </dsp:txBody>
      <dsp:txXfrm>
        <a:off x="5602685" y="2898215"/>
        <a:ext cx="1736692" cy="609866"/>
      </dsp:txXfrm>
    </dsp:sp>
    <dsp:sp modelId="{B472E1B3-D822-4AF7-B639-746FF90D4C31}">
      <dsp:nvSpPr>
        <dsp:cNvPr id="0" name=""/>
        <dsp:cNvSpPr/>
      </dsp:nvSpPr>
      <dsp:spPr>
        <a:xfrm>
          <a:off x="4837227" y="2658046"/>
          <a:ext cx="80955" cy="80955"/>
        </a:xfrm>
        <a:prstGeom prst="ellips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DA6F9-9349-443E-B2BC-263E66BFDF0D}">
      <dsp:nvSpPr>
        <dsp:cNvPr id="0" name=""/>
        <dsp:cNvSpPr/>
      </dsp:nvSpPr>
      <dsp:spPr>
        <a:xfrm>
          <a:off x="5484274" y="687398"/>
          <a:ext cx="1973514" cy="948953"/>
        </a:xfrm>
        <a:prstGeom prst="roundRect">
          <a:avLst/>
        </a:prstGeom>
        <a:solidFill>
          <a:schemeClr val="lt1">
            <a:alpha val="90000"/>
            <a:hueOff val="0"/>
            <a:satOff val="0"/>
            <a:lumOff val="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dirty="0">
              <a:latin typeface="Simsun"/>
              <a:ea typeface="Simsun"/>
            </a:rPr>
            <a:t>完成修订稿，提交内部审核</a:t>
          </a:r>
          <a:endParaRPr lang="en-US" sz="1800" kern="1200" dirty="0"/>
        </a:p>
      </dsp:txBody>
      <dsp:txXfrm>
        <a:off x="5530598" y="733722"/>
        <a:ext cx="1880866" cy="856305"/>
      </dsp:txXfrm>
    </dsp:sp>
    <dsp:sp modelId="{94A9F9F7-E7DC-44DF-AC34-0135F5A58BDA}">
      <dsp:nvSpPr>
        <dsp:cNvPr id="0" name=""/>
        <dsp:cNvSpPr/>
      </dsp:nvSpPr>
      <dsp:spPr>
        <a:xfrm>
          <a:off x="6471031" y="1673085"/>
          <a:ext cx="0" cy="1025439"/>
        </a:xfrm>
        <a:prstGeom prst="line">
          <a:avLst/>
        </a:prstGeom>
        <a:noFill/>
        <a:ln w="6350" cap="flat" cmpd="sng" algn="ctr">
          <a:solidFill>
            <a:schemeClr val="accent2">
              <a:hueOff val="-831636"/>
              <a:satOff val="-47959"/>
              <a:lumOff val="4930"/>
              <a:alphaOff val="0"/>
            </a:schemeClr>
          </a:solidFill>
          <a:prstDash val="dash"/>
          <a:miter lim="800000"/>
        </a:ln>
        <a:effectLst/>
      </dsp:spPr>
      <dsp:style>
        <a:lnRef idx="1">
          <a:scrgbClr r="0" g="0" b="0"/>
        </a:lnRef>
        <a:fillRef idx="0">
          <a:scrgbClr r="0" g="0" b="0"/>
        </a:fillRef>
        <a:effectRef idx="0">
          <a:scrgbClr r="0" g="0" b="0"/>
        </a:effectRef>
        <a:fontRef idx="minor"/>
      </dsp:style>
    </dsp:sp>
    <dsp:sp modelId="{C4C83AEB-1740-4862-8543-397A73E4571C}">
      <dsp:nvSpPr>
        <dsp:cNvPr id="0" name=""/>
        <dsp:cNvSpPr/>
      </dsp:nvSpPr>
      <dsp:spPr>
        <a:xfrm>
          <a:off x="7121156"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altLang="zh-CN" sz="2000" kern="1200" dirty="0"/>
            <a:t>10</a:t>
          </a:r>
          <a:r>
            <a:rPr lang="zh-CN" altLang="en-US" sz="2000" kern="1200" dirty="0"/>
            <a:t>月</a:t>
          </a:r>
          <a:r>
            <a:rPr lang="en-US" altLang="zh-CN" sz="2000" kern="1200" dirty="0"/>
            <a:t>6</a:t>
          </a:r>
          <a:r>
            <a:rPr lang="zh-CN" altLang="en-US" sz="2000" kern="1200" dirty="0"/>
            <a:t>日</a:t>
          </a:r>
          <a:endParaRPr lang="en-US" sz="2000" kern="1200" dirty="0"/>
        </a:p>
      </dsp:txBody>
      <dsp:txXfrm>
        <a:off x="7121156" y="1888967"/>
        <a:ext cx="1736692" cy="609866"/>
      </dsp:txXfrm>
    </dsp:sp>
    <dsp:sp modelId="{1C26BE2D-DD99-4E96-B161-7BA771488A92}">
      <dsp:nvSpPr>
        <dsp:cNvPr id="0" name=""/>
        <dsp:cNvSpPr/>
      </dsp:nvSpPr>
      <dsp:spPr>
        <a:xfrm>
          <a:off x="6430553" y="2658046"/>
          <a:ext cx="80955" cy="80955"/>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E81715-FA73-4DBF-9CDE-E905DCD40C67}">
      <dsp:nvSpPr>
        <dsp:cNvPr id="0" name=""/>
        <dsp:cNvSpPr/>
      </dsp:nvSpPr>
      <dsp:spPr>
        <a:xfrm>
          <a:off x="6644996" y="3768982"/>
          <a:ext cx="2721179" cy="948953"/>
        </a:xfrm>
        <a:prstGeom prst="roundRect">
          <a:avLst/>
        </a:prstGeom>
        <a:solidFill>
          <a:schemeClr val="lt1">
            <a:alpha val="90000"/>
            <a:hueOff val="0"/>
            <a:satOff val="0"/>
            <a:lumOff val="0"/>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dirty="0">
              <a:latin typeface="Simsun"/>
              <a:ea typeface="Simsun"/>
            </a:rPr>
            <a:t>完成发布及翻译</a:t>
          </a:r>
          <a:r>
            <a:rPr lang="zh-CN" altLang="en-US" sz="1800" b="0" i="0" u="none" strike="noStrike" kern="1200" dirty="0">
              <a:latin typeface="Simsun"/>
              <a:ea typeface="Simsun"/>
            </a:rPr>
            <a:t>所</a:t>
          </a:r>
          <a:r>
            <a:rPr lang="zh-Hans" sz="1800" b="0" i="0" u="none" strike="noStrike" kern="1200" dirty="0">
              <a:latin typeface="Simsun"/>
              <a:ea typeface="Simsun"/>
            </a:rPr>
            <a:t>用英语终稿</a:t>
          </a:r>
          <a:endParaRPr lang="en-US" sz="1800" kern="1200" dirty="0"/>
        </a:p>
      </dsp:txBody>
      <dsp:txXfrm>
        <a:off x="6691320" y="3815306"/>
        <a:ext cx="2628531" cy="856305"/>
      </dsp:txXfrm>
    </dsp:sp>
    <dsp:sp modelId="{E7A0CF46-6D66-48E7-B88A-D2A6DDD782C2}">
      <dsp:nvSpPr>
        <dsp:cNvPr id="0" name=""/>
        <dsp:cNvSpPr/>
      </dsp:nvSpPr>
      <dsp:spPr>
        <a:xfrm>
          <a:off x="7989502" y="2698524"/>
          <a:ext cx="0" cy="1025439"/>
        </a:xfrm>
        <a:prstGeom prst="line">
          <a:avLst/>
        </a:prstGeom>
        <a:noFill/>
        <a:ln w="6350" cap="flat" cmpd="sng" algn="ctr">
          <a:solidFill>
            <a:schemeClr val="accent2">
              <a:hueOff val="-1039545"/>
              <a:satOff val="-59949"/>
              <a:lumOff val="6163"/>
              <a:alphaOff val="0"/>
            </a:schemeClr>
          </a:solidFill>
          <a:prstDash val="dash"/>
          <a:miter lim="800000"/>
        </a:ln>
        <a:effectLst/>
      </dsp:spPr>
      <dsp:style>
        <a:lnRef idx="1">
          <a:scrgbClr r="0" g="0" b="0"/>
        </a:lnRef>
        <a:fillRef idx="0">
          <a:scrgbClr r="0" g="0" b="0"/>
        </a:fillRef>
        <a:effectRef idx="0">
          <a:scrgbClr r="0" g="0" b="0"/>
        </a:effectRef>
        <a:fontRef idx="minor"/>
      </dsp:style>
    </dsp:sp>
    <dsp:sp modelId="{C3C9A1E9-FF41-4AED-9030-AC06BAB6DE08}">
      <dsp:nvSpPr>
        <dsp:cNvPr id="0" name=""/>
        <dsp:cNvSpPr/>
      </dsp:nvSpPr>
      <dsp:spPr>
        <a:xfrm>
          <a:off x="8639627" y="2898215"/>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altLang="zh-CN" sz="2000" kern="1200" dirty="0"/>
            <a:t>10</a:t>
          </a:r>
          <a:r>
            <a:rPr lang="zh-CN" altLang="en-US" sz="2000" kern="1200" dirty="0"/>
            <a:t>月</a:t>
          </a:r>
          <a:r>
            <a:rPr lang="en-US" altLang="zh-CN" sz="2000" kern="1200" dirty="0"/>
            <a:t>23</a:t>
          </a:r>
          <a:r>
            <a:rPr lang="zh-CN" altLang="en-US" sz="2000" kern="1200" dirty="0"/>
            <a:t>日</a:t>
          </a:r>
          <a:endParaRPr lang="en-US" sz="2000" kern="1200" dirty="0"/>
        </a:p>
      </dsp:txBody>
      <dsp:txXfrm>
        <a:off x="8639627" y="2898215"/>
        <a:ext cx="1736692" cy="609866"/>
      </dsp:txXfrm>
    </dsp:sp>
    <dsp:sp modelId="{B02E7C4C-8175-4D8B-9BEB-A903D73A647F}">
      <dsp:nvSpPr>
        <dsp:cNvPr id="0" name=""/>
        <dsp:cNvSpPr/>
      </dsp:nvSpPr>
      <dsp:spPr>
        <a:xfrm>
          <a:off x="7949024" y="2658046"/>
          <a:ext cx="80955" cy="80955"/>
        </a:xfrm>
        <a:prstGeom prst="ellips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FBD20-9A42-445D-AB28-DB700C83EAE1}">
      <dsp:nvSpPr>
        <dsp:cNvPr id="0" name=""/>
        <dsp:cNvSpPr/>
      </dsp:nvSpPr>
      <dsp:spPr>
        <a:xfrm>
          <a:off x="8521216" y="726119"/>
          <a:ext cx="1973514" cy="920196"/>
        </a:xfrm>
        <a:prstGeom prst="roundRect">
          <a:avLst/>
        </a:prstGeom>
        <a:solidFill>
          <a:schemeClr val="lt1">
            <a:alpha val="90000"/>
            <a:hueOff val="0"/>
            <a:satOff val="0"/>
            <a:lumOff val="0"/>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zh-Hans" sz="1800" b="0" i="0" u="none" strike="noStrike" kern="1200" dirty="0">
              <a:latin typeface="Simsun"/>
              <a:ea typeface="Simsun"/>
            </a:rPr>
            <a:t>发布俄语终稿</a:t>
          </a:r>
          <a:endParaRPr lang="en-US" sz="1800" kern="1200" dirty="0"/>
        </a:p>
      </dsp:txBody>
      <dsp:txXfrm>
        <a:off x="8566136" y="771039"/>
        <a:ext cx="1883674" cy="830356"/>
      </dsp:txXfrm>
    </dsp:sp>
    <dsp:sp modelId="{3164E7B9-8A39-40BE-8095-84CC71900A00}">
      <dsp:nvSpPr>
        <dsp:cNvPr id="0" name=""/>
        <dsp:cNvSpPr/>
      </dsp:nvSpPr>
      <dsp:spPr>
        <a:xfrm>
          <a:off x="9507973" y="1673085"/>
          <a:ext cx="0" cy="1025439"/>
        </a:xfrm>
        <a:prstGeom prst="line">
          <a:avLst/>
        </a:prstGeom>
        <a:noFill/>
        <a:ln w="6350" cap="flat" cmpd="sng" algn="ctr">
          <a:solidFill>
            <a:schemeClr val="accent2">
              <a:hueOff val="-1247454"/>
              <a:satOff val="-71938"/>
              <a:lumOff val="7395"/>
              <a:alphaOff val="0"/>
            </a:schemeClr>
          </a:solidFill>
          <a:prstDash val="dash"/>
          <a:miter lim="800000"/>
        </a:ln>
        <a:effectLst/>
      </dsp:spPr>
      <dsp:style>
        <a:lnRef idx="1">
          <a:scrgbClr r="0" g="0" b="0"/>
        </a:lnRef>
        <a:fillRef idx="0">
          <a:scrgbClr r="0" g="0" b="0"/>
        </a:fillRef>
        <a:effectRef idx="0">
          <a:scrgbClr r="0" g="0" b="0"/>
        </a:effectRef>
        <a:fontRef idx="minor"/>
      </dsp:style>
    </dsp:sp>
    <dsp:sp modelId="{90F63E5F-4EDC-4835-A349-D3088C2D76C2}">
      <dsp:nvSpPr>
        <dsp:cNvPr id="0" name=""/>
        <dsp:cNvSpPr/>
      </dsp:nvSpPr>
      <dsp:spPr>
        <a:xfrm>
          <a:off x="9784265" y="1888967"/>
          <a:ext cx="1736692" cy="60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altLang="zh-CN" sz="2000" kern="1200" dirty="0"/>
            <a:t>11</a:t>
          </a:r>
          <a:r>
            <a:rPr lang="zh-CN" altLang="en-US" sz="2000" kern="1200" dirty="0"/>
            <a:t>月</a:t>
          </a:r>
          <a:r>
            <a:rPr lang="en-US" altLang="zh-CN" sz="2000" kern="1200" dirty="0"/>
            <a:t>30</a:t>
          </a:r>
          <a:r>
            <a:rPr lang="zh-CN" altLang="en-US" sz="2000" kern="1200" dirty="0"/>
            <a:t>日</a:t>
          </a:r>
          <a:endParaRPr lang="en-US" sz="2000" kern="1200" dirty="0"/>
        </a:p>
      </dsp:txBody>
      <dsp:txXfrm>
        <a:off x="9784265" y="1888967"/>
        <a:ext cx="1736692" cy="609866"/>
      </dsp:txXfrm>
    </dsp:sp>
    <dsp:sp modelId="{4653D7C0-C014-45BF-9E9B-E1AB41A8E3CE}">
      <dsp:nvSpPr>
        <dsp:cNvPr id="0" name=""/>
        <dsp:cNvSpPr/>
      </dsp:nvSpPr>
      <dsp:spPr>
        <a:xfrm>
          <a:off x="9467495" y="2658046"/>
          <a:ext cx="80955" cy="80955"/>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E5093-0C27-4819-9C8C-AC7FEADB4BAF}">
      <dsp:nvSpPr>
        <dsp:cNvPr id="0" name=""/>
        <dsp:cNvSpPr/>
      </dsp:nvSpPr>
      <dsp:spPr>
        <a:xfrm>
          <a:off x="9753911" y="3723963"/>
          <a:ext cx="1601922" cy="920196"/>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0" i="0" u="none" strike="noStrike" kern="1200" dirty="0" err="1">
              <a:solidFill>
                <a:prstClr val="black">
                  <a:hueOff val="0"/>
                  <a:satOff val="0"/>
                  <a:lumOff val="0"/>
                  <a:alphaOff val="0"/>
                </a:prstClr>
              </a:solidFill>
              <a:latin typeface="Simsun"/>
              <a:ea typeface="Simsun"/>
              <a:cs typeface="+mn-cs"/>
            </a:rPr>
            <a:t>部长级会议</a:t>
          </a:r>
          <a:endParaRPr lang="en-US" sz="1800" b="0" i="0" u="none" strike="noStrike" kern="1200" dirty="0">
            <a:solidFill>
              <a:prstClr val="black">
                <a:hueOff val="0"/>
                <a:satOff val="0"/>
                <a:lumOff val="0"/>
                <a:alphaOff val="0"/>
              </a:prstClr>
            </a:solidFill>
            <a:latin typeface="Simsun"/>
            <a:ea typeface="Simsun"/>
            <a:cs typeface="+mn-cs"/>
          </a:endParaRPr>
        </a:p>
      </dsp:txBody>
      <dsp:txXfrm>
        <a:off x="9798831" y="3768883"/>
        <a:ext cx="1512082" cy="830356"/>
      </dsp:txXfrm>
    </dsp:sp>
    <dsp:sp modelId="{48A7778C-17C9-44ED-B07B-E9085CB93A17}">
      <dsp:nvSpPr>
        <dsp:cNvPr id="0" name=""/>
        <dsp:cNvSpPr/>
      </dsp:nvSpPr>
      <dsp:spPr>
        <a:xfrm>
          <a:off x="10652611" y="2698524"/>
          <a:ext cx="0" cy="1025439"/>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EE47E37B-FB76-40F3-9647-24AF7481B653}">
      <dsp:nvSpPr>
        <dsp:cNvPr id="0" name=""/>
        <dsp:cNvSpPr/>
      </dsp:nvSpPr>
      <dsp:spPr>
        <a:xfrm>
          <a:off x="10612133" y="2658046"/>
          <a:ext cx="80955" cy="80955"/>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08FBC-A630-4405-8E8A-8F2AEA6A49C5}" type="datetimeFigureOut">
              <a:rPr lang="en-PH" smtClean="0"/>
              <a:t>6/12/23</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F89DA-2148-47EF-82E4-00705D365DC6}" type="slidenum">
              <a:rPr lang="en-PH" smtClean="0"/>
              <a:t>‹#›</a:t>
            </a:fld>
            <a:endParaRPr lang="en-PH"/>
          </a:p>
        </p:txBody>
      </p:sp>
    </p:spTree>
    <p:extLst>
      <p:ext uri="{BB962C8B-B14F-4D97-AF65-F5344CB8AC3E}">
        <p14:creationId xmlns:p14="http://schemas.microsoft.com/office/powerpoint/2010/main" val="164797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rtl="0" eaLnBrk="1" fontAlgn="t" latinLnBrk="0" hangingPunct="1">
              <a:spcBef>
                <a:spcPts val="1200"/>
              </a:spcBef>
              <a:spcAft>
                <a:spcPts val="600"/>
              </a:spcAft>
            </a:pPr>
            <a:r>
              <a:rPr lang="en-US" sz="1200" b="1" i="0" u="none" strike="noStrike" kern="1200" dirty="0">
                <a:solidFill>
                  <a:srgbClr val="FFFFFF"/>
                </a:solidFill>
                <a:effectLst/>
                <a:latin typeface="Calibri" panose="020F0502020204030204" pitchFamily="34" charset="0"/>
              </a:rPr>
              <a:t>Cross-cutting issues</a:t>
            </a:r>
            <a:endParaRPr lang="en-PH" sz="1200" b="0" i="0" u="none" strike="noStrike" dirty="0">
              <a:effectLst/>
              <a:latin typeface="Arial" panose="020B0604020202020204" pitchFamily="34" charset="0"/>
            </a:endParaRPr>
          </a:p>
          <a:p>
            <a:pPr marL="0" marR="0" algn="ctr" rtl="0" eaLnBrk="1" fontAlgn="t" latinLnBrk="0" hangingPunct="1">
              <a:spcBef>
                <a:spcPts val="1200"/>
              </a:spcBef>
              <a:spcAft>
                <a:spcPts val="600"/>
              </a:spcAft>
            </a:pPr>
            <a:r>
              <a:rPr lang="en-US" sz="1200" b="1" i="0" u="none" strike="noStrike" kern="1200" dirty="0">
                <a:solidFill>
                  <a:srgbClr val="FFFFFF"/>
                </a:solidFill>
                <a:effectLst/>
                <a:latin typeface="Calibri" panose="020F0502020204030204" pitchFamily="34" charset="0"/>
              </a:rPr>
              <a:t>On-the-horizon issues</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Macroeconomic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Private sector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ICT/digital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a:t>
            </a:r>
            <a:r>
              <a:rPr lang="en-US" sz="1200" b="0" i="0" u="none" strike="noStrike" kern="1200" dirty="0" err="1">
                <a:solidFill>
                  <a:srgbClr val="FFFFFF"/>
                </a:solidFill>
                <a:effectLst/>
                <a:latin typeface="Calibri" panose="020F0502020204030204" pitchFamily="34" charset="0"/>
              </a:rPr>
              <a:t>Hydromet</a:t>
            </a:r>
            <a:r>
              <a:rPr lang="en-US" sz="1200" b="0" i="0" u="none" strike="noStrike" kern="1200" dirty="0">
                <a:solidFill>
                  <a:srgbClr val="FFFFFF"/>
                </a:solidFill>
                <a:effectLst/>
                <a:latin typeface="Calibri" panose="020F0502020204030204" pitchFamily="34" charset="0"/>
              </a:rPr>
              <a:t>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Institutional capacity</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Costs and benefits </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Just transition</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Gender</a:t>
            </a:r>
            <a:endParaRPr lang="en-PH" sz="12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200" b="0" i="0" u="none" strike="noStrike" kern="1200" dirty="0">
                <a:solidFill>
                  <a:srgbClr val="FFFFFF"/>
                </a:solidFill>
                <a:effectLst/>
                <a:latin typeface="Calibri" panose="020F0502020204030204" pitchFamily="34" charset="0"/>
              </a:rPr>
              <a:t>- </a:t>
            </a:r>
            <a:r>
              <a:rPr lang="en-US" sz="1200" b="0" i="0" u="none" strike="noStrike" kern="1200" dirty="0" err="1">
                <a:solidFill>
                  <a:srgbClr val="FFFFFF"/>
                </a:solidFill>
                <a:effectLst/>
                <a:latin typeface="Calibri" panose="020F0502020204030204" pitchFamily="34" charset="0"/>
              </a:rPr>
              <a:t>Communic</a:t>
            </a:r>
            <a:r>
              <a:rPr lang="en-US" sz="1200" b="0" i="0" u="none" strike="noStrike" kern="1200" dirty="0">
                <a:solidFill>
                  <a:srgbClr val="FFFFFF"/>
                </a:solidFill>
                <a:effectLst/>
                <a:latin typeface="Calibri" panose="020F0502020204030204" pitchFamily="34" charset="0"/>
              </a:rPr>
              <a:t>./advocacy</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On the horizon energy issues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Artificial intelligence (AI)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Technology transfer and S-S Cooperation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Migration </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New concepts</a:t>
            </a:r>
            <a:endParaRPr lang="en-PH" sz="1200" b="0" i="0" u="none" strike="noStrike" dirty="0">
              <a:effectLst/>
              <a:latin typeface="Arial" panose="020B0604020202020204" pitchFamily="34" charset="0"/>
            </a:endParaRPr>
          </a:p>
          <a:p>
            <a:pPr marL="0" marR="0" indent="0" algn="l" rtl="0" eaLnBrk="1" fontAlgn="t" latinLnBrk="0" hangingPunct="1">
              <a:spcBef>
                <a:spcPts val="0"/>
              </a:spcBef>
              <a:spcAft>
                <a:spcPts val="0"/>
              </a:spcAft>
            </a:pPr>
            <a:r>
              <a:rPr lang="en-US" sz="1200" b="0" i="0" u="none" strike="noStrike" kern="1200" dirty="0">
                <a:solidFill>
                  <a:srgbClr val="000000"/>
                </a:solidFill>
                <a:effectLst/>
                <a:latin typeface="Calibri" panose="020F0502020204030204" pitchFamily="34" charset="0"/>
              </a:rPr>
              <a:t>- Research/data</a:t>
            </a:r>
            <a:endParaRPr lang="en-PH" sz="1200" b="0" i="0" u="none" strike="noStrike" dirty="0">
              <a:effectLst/>
              <a:latin typeface="Arial" panose="020B0604020202020204" pitchFamily="34" charset="0"/>
            </a:endParaRPr>
          </a:p>
          <a:p>
            <a:endParaRPr lang="en-PH" dirty="0"/>
          </a:p>
        </p:txBody>
      </p:sp>
      <p:sp>
        <p:nvSpPr>
          <p:cNvPr id="4" name="Slide Number Placeholder 3"/>
          <p:cNvSpPr>
            <a:spLocks noGrp="1"/>
          </p:cNvSpPr>
          <p:nvPr>
            <p:ph type="sldNum" sz="quarter" idx="5"/>
          </p:nvPr>
        </p:nvSpPr>
        <p:spPr/>
        <p:txBody>
          <a:bodyPr/>
          <a:lstStyle/>
          <a:p>
            <a:fld id="{6F6F89DA-2148-47EF-82E4-00705D365DC6}" type="slidenum">
              <a:rPr lang="en-PH" smtClean="0"/>
              <a:t>11</a:t>
            </a:fld>
            <a:endParaRPr lang="en-PH"/>
          </a:p>
        </p:txBody>
      </p:sp>
    </p:spTree>
    <p:extLst>
      <p:ext uri="{BB962C8B-B14F-4D97-AF65-F5344CB8AC3E}">
        <p14:creationId xmlns:p14="http://schemas.microsoft.com/office/powerpoint/2010/main" val="125524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AFB2FE-0124-41EE-9CDE-699AFEF8F2FA}" type="datetime1">
              <a:rPr lang="en-US" smtClean="0"/>
              <a:t>6/12/23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12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9028F-28FB-4545-9FF3-B98350AC4D9A}"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47208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DF691-3C8B-4F96-BD22-09B5E76CA0C6}"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349929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B5066-2907-488E-9263-069F18906806}"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1242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B33AB-A19F-4EEA-84EB-16249C561F4E}" type="datetime1">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5935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00AEA3-2631-49C7-BFD7-7036B5715D14}" type="datetime1">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0646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B2BCE2-13C0-451C-BF3E-405508D665C7}" type="datetime1">
              <a:rPr lang="en-US"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101225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5DE9A7-20BB-472B-8C01-F1A51C322D89}" type="datetime1">
              <a:rPr lang="en-US"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26336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40D8B-B688-4E33-B927-37936CC965D5}" type="datetime1">
              <a:rPr lang="en-US"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5602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A55D1-E376-45B0-9E5E-7D0212067B45}" type="datetime1">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6127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78C1E4-E507-4D9E-A114-ED87B299E011}" type="datetime1">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372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65B05-F165-497B-B627-18E749A39DF4}" type="datetime1">
              <a:rPr lang="en-US" smtClean="0"/>
              <a:t>6/12/23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47BB-7310-46D8-81F3-6ABCEF98FEF2}" type="slidenum">
              <a:rPr lang="en-US" smtClean="0"/>
              <a:t>‹#›</a:t>
            </a:fld>
            <a:endParaRPr lang="en-US"/>
          </a:p>
        </p:txBody>
      </p:sp>
    </p:spTree>
    <p:extLst>
      <p:ext uri="{BB962C8B-B14F-4D97-AF65-F5344CB8AC3E}">
        <p14:creationId xmlns:p14="http://schemas.microsoft.com/office/powerpoint/2010/main" val="6392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6B89152D-91C9-9700-DB76-3128E71D1A98}"/>
              </a:ext>
            </a:extLst>
          </p:cNvPr>
          <p:cNvSpPr>
            <a:spLocks noGrp="1"/>
          </p:cNvSpPr>
          <p:nvPr>
            <p:ph type="ctrTitle"/>
          </p:nvPr>
        </p:nvSpPr>
        <p:spPr>
          <a:xfrm>
            <a:off x="5294220" y="745391"/>
            <a:ext cx="6291942" cy="2052522"/>
          </a:xfrm>
        </p:spPr>
        <p:txBody>
          <a:bodyPr vert="horz" lIns="91440" tIns="45720" rIns="91440" bIns="45720" rtlCol="0" anchor="b">
            <a:normAutofit/>
          </a:bodyPr>
          <a:lstStyle/>
          <a:p>
            <a:pPr algn="l"/>
            <a:r>
              <a:rPr lang="zh-Hans" altLang="zh-CN" sz="4000" b="0" i="0" u="none" strike="noStrike" dirty="0">
                <a:highlight>
                  <a:srgbClr val="000000">
                    <a:alpha val="0"/>
                  </a:srgbClr>
                </a:highlight>
                <a:latin typeface="Simsun"/>
                <a:ea typeface="Simsun"/>
              </a:rPr>
              <a:t>气候变化区域行动：</a:t>
            </a:r>
            <a:br>
              <a:rPr lang="zh-Hans" altLang="zh-CN" sz="4000" b="0" i="0" u="none" strike="noStrike" dirty="0">
                <a:highlight>
                  <a:srgbClr val="000000">
                    <a:alpha val="0"/>
                  </a:srgbClr>
                </a:highlight>
                <a:latin typeface="Simsun"/>
                <a:ea typeface="Simsun"/>
              </a:rPr>
            </a:br>
            <a:r>
              <a:rPr lang="zh-Hans" altLang="zh-CN" sz="4000" b="0" i="0" u="none" strike="noStrike" dirty="0">
                <a:highlight>
                  <a:srgbClr val="000000">
                    <a:alpha val="0"/>
                  </a:srgbClr>
                </a:highlight>
                <a:latin typeface="Simsun"/>
                <a:ea typeface="Simsun"/>
              </a:rPr>
              <a:t>CAREC机制愿景</a:t>
            </a:r>
            <a:endParaRPr lang="en-US" sz="4000" b="1"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AEA51434-1A55-4B35-A662-6F446881BFF6}"/>
              </a:ext>
            </a:extLst>
          </p:cNvPr>
          <p:cNvSpPr>
            <a:spLocks noGrp="1"/>
          </p:cNvSpPr>
          <p:nvPr>
            <p:ph type="subTitle" idx="1"/>
          </p:nvPr>
        </p:nvSpPr>
        <p:spPr>
          <a:xfrm>
            <a:off x="6242750" y="3429000"/>
            <a:ext cx="4195675" cy="2913872"/>
          </a:xfrm>
        </p:spPr>
        <p:txBody>
          <a:bodyPr vert="horz" lIns="91440" tIns="45720" rIns="91440" bIns="45720" rtlCol="0" anchor="t">
            <a:normAutofit/>
          </a:bodyPr>
          <a:lstStyle/>
          <a:p>
            <a:pPr rtl="0"/>
            <a:r>
              <a:rPr lang="zh-Hans" altLang="zh-CN" sz="2400" b="0" i="0" u="none" strike="noStrike" dirty="0">
                <a:highlight>
                  <a:srgbClr val="000000">
                    <a:alpha val="0"/>
                  </a:srgbClr>
                </a:highlight>
                <a:latin typeface="Simsun"/>
                <a:ea typeface="Simsun"/>
              </a:rPr>
              <a:t>CAREC高级官员会议</a:t>
            </a:r>
          </a:p>
          <a:p>
            <a:pPr rtl="0"/>
            <a:r>
              <a:rPr lang="zh-Hans" altLang="zh-CN" sz="2400" b="0" i="0" u="none" strike="noStrike" dirty="0">
                <a:highlight>
                  <a:srgbClr val="000000">
                    <a:alpha val="0"/>
                  </a:srgbClr>
                </a:highlight>
                <a:latin typeface="Simsun"/>
                <a:ea typeface="Simsun"/>
              </a:rPr>
              <a:t>2023年6月13-14日</a:t>
            </a:r>
          </a:p>
          <a:p>
            <a:pPr rtl="0"/>
            <a:r>
              <a:rPr lang="zh-Hans" altLang="zh-CN" sz="2400" b="0" i="0" u="none" strike="noStrike" dirty="0">
                <a:highlight>
                  <a:srgbClr val="000000">
                    <a:alpha val="0"/>
                  </a:srgbClr>
                </a:highlight>
                <a:latin typeface="Simsun"/>
                <a:ea typeface="Simsun"/>
              </a:rPr>
              <a:t>格鲁吉亚，第比利斯</a:t>
            </a:r>
          </a:p>
          <a:p>
            <a:pPr indent="-228600" algn="l">
              <a:buFont typeface="Arial" panose="020B0604020202020204" pitchFamily="34" charset="0"/>
              <a:buChar char="•"/>
            </a:pPr>
            <a:endParaRPr lang="en-US" b="1" dirty="0">
              <a:solidFill>
                <a:schemeClr val="tx1">
                  <a:alpha val="80000"/>
                </a:schemeClr>
              </a:solidFill>
            </a:endParaRPr>
          </a:p>
        </p:txBody>
      </p:sp>
      <p:sp>
        <p:nvSpPr>
          <p:cNvPr id="21" name="Freeform: Shape 20">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3C7A22-BF98-88A8-A26D-CEE440C3BE07}"/>
              </a:ext>
            </a:extLst>
          </p:cNvPr>
          <p:cNvPicPr>
            <a:picLocks noChangeAspect="1"/>
          </p:cNvPicPr>
          <p:nvPr/>
        </p:nvPicPr>
        <p:blipFill rotWithShape="1">
          <a:blip r:embed="rId2"/>
          <a:srcRect l="28697" r="11994"/>
          <a:stretch/>
        </p:blipFill>
        <p:spPr>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pic>
        <p:nvPicPr>
          <p:cNvPr id="2" name="Picture 1">
            <a:extLst>
              <a:ext uri="{FF2B5EF4-FFF2-40B4-BE49-F238E27FC236}">
                <a16:creationId xmlns:a16="http://schemas.microsoft.com/office/drawing/2014/main" id="{D636A845-A26F-7E39-02C9-C60DDC9EC9BB}"/>
              </a:ext>
            </a:extLst>
          </p:cNvPr>
          <p:cNvPicPr/>
          <p:nvPr/>
        </p:nvPicPr>
        <p:blipFill rotWithShape="1">
          <a:blip r:embed="rId3">
            <a:extLst>
              <a:ext uri="{28A0092B-C50C-407E-A947-70E740481C1C}">
                <a14:useLocalDpi xmlns:a14="http://schemas.microsoft.com/office/drawing/2010/main" val="0"/>
              </a:ext>
            </a:extLst>
          </a:blip>
          <a:srcRect t="9980" r="2" b="2"/>
          <a:stretch/>
        </p:blipFill>
        <p:spPr bwMode="auto">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p:spPr>
      </p:pic>
      <p:grpSp>
        <p:nvGrpSpPr>
          <p:cNvPr id="25" name="Group 24">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2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47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5EECE6F-0135-45B3-CF3B-2C9CC87603D4}"/>
              </a:ext>
            </a:extLst>
          </p:cNvPr>
          <p:cNvSpPr>
            <a:spLocks noGrp="1"/>
          </p:cNvSpPr>
          <p:nvPr>
            <p:ph type="title"/>
          </p:nvPr>
        </p:nvSpPr>
        <p:spPr>
          <a:xfrm>
            <a:off x="6014602" y="208601"/>
            <a:ext cx="5393360" cy="1325563"/>
          </a:xfrm>
        </p:spPr>
        <p:txBody>
          <a:bodyPr>
            <a:normAutofit/>
          </a:bodyPr>
          <a:lstStyle/>
          <a:p>
            <a:r>
              <a:rPr lang="zh-Hans" altLang="zh-CN" sz="2800" b="0" i="0" u="none" strike="noStrike" dirty="0">
                <a:highlight>
                  <a:srgbClr val="000000">
                    <a:alpha val="0"/>
                  </a:srgbClr>
                </a:highlight>
                <a:latin typeface="Simsun"/>
                <a:ea typeface="Simsun"/>
              </a:rPr>
              <a:t>CAREC地区七大核心领域的联合气候行动（接上页）</a:t>
            </a:r>
            <a:endParaRPr lang="en-US" sz="2800" b="1" dirty="0"/>
          </a:p>
        </p:txBody>
      </p:sp>
      <p:sp>
        <p:nvSpPr>
          <p:cNvPr id="38" name="Freeform: Shape 37">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ity with solid fill">
            <a:extLst>
              <a:ext uri="{FF2B5EF4-FFF2-40B4-BE49-F238E27FC236}">
                <a16:creationId xmlns:a16="http://schemas.microsoft.com/office/drawing/2014/main" id="{1AA924D9-5697-6D7D-B3C8-E972E28172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802"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40" name="Oval 39">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 name="Graphic 5" descr="Train with solid fill">
            <a:extLst>
              <a:ext uri="{FF2B5EF4-FFF2-40B4-BE49-F238E27FC236}">
                <a16:creationId xmlns:a16="http://schemas.microsoft.com/office/drawing/2014/main" id="{FA249AD3-65D1-CA10-4608-9047656323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801"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1" name="Graphic 10" descr="Doctor female outline">
            <a:extLst>
              <a:ext uri="{FF2B5EF4-FFF2-40B4-BE49-F238E27FC236}">
                <a16:creationId xmlns:a16="http://schemas.microsoft.com/office/drawing/2014/main" id="{0EA29A97-6884-6D9D-33D8-FE7E1250E9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8750" y="2392776"/>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 name="Content Placeholder 2">
            <a:extLst>
              <a:ext uri="{FF2B5EF4-FFF2-40B4-BE49-F238E27FC236}">
                <a16:creationId xmlns:a16="http://schemas.microsoft.com/office/drawing/2014/main" id="{14D42D6A-6C05-BA36-799C-E0281C0484AF}"/>
              </a:ext>
            </a:extLst>
          </p:cNvPr>
          <p:cNvSpPr>
            <a:spLocks noGrp="1"/>
          </p:cNvSpPr>
          <p:nvPr>
            <p:ph idx="1"/>
          </p:nvPr>
        </p:nvSpPr>
        <p:spPr>
          <a:xfrm>
            <a:off x="6062698" y="1682457"/>
            <a:ext cx="5814500" cy="4351338"/>
          </a:xfrm>
        </p:spPr>
        <p:txBody>
          <a:bodyPr>
            <a:noAutofit/>
          </a:bodyPr>
          <a:lstStyle/>
          <a:p>
            <a:pPr rtl="0">
              <a:lnSpc>
                <a:spcPct val="100000"/>
              </a:lnSpc>
            </a:pPr>
            <a:r>
              <a:rPr lang="zh-Hans" altLang="zh-CN" sz="1800" b="1" i="0" u="none" strike="noStrike" dirty="0">
                <a:highlight>
                  <a:srgbClr val="000000">
                    <a:alpha val="0"/>
                  </a:srgbClr>
                </a:highlight>
                <a:latin typeface="Simsun"/>
                <a:ea typeface="Simsun"/>
              </a:rPr>
              <a:t>交通运输及经济走廊：</a:t>
            </a:r>
            <a:r>
              <a:rPr lang="zh-Hans" altLang="zh-CN" sz="1800" b="0" i="0" u="none" strike="noStrike" dirty="0">
                <a:highlight>
                  <a:srgbClr val="000000">
                    <a:alpha val="0"/>
                  </a:srgbClr>
                </a:highlight>
                <a:latin typeface="Simsun"/>
                <a:ea typeface="Simsun"/>
              </a:rPr>
              <a:t>减少区域内交通运输服务（公路和铁路）的碳足迹，同时通过高效的气候智能型运输技术、法规和过境政策，提高区域连通性</a:t>
            </a:r>
          </a:p>
          <a:p>
            <a:pPr rtl="0">
              <a:lnSpc>
                <a:spcPct val="100000"/>
              </a:lnSpc>
            </a:pPr>
            <a:r>
              <a:rPr lang="zh-Hans" altLang="zh-CN" sz="1800" b="1" i="0" u="none" strike="noStrike" dirty="0">
                <a:highlight>
                  <a:srgbClr val="000000">
                    <a:alpha val="0"/>
                  </a:srgbClr>
                </a:highlight>
                <a:latin typeface="Simsun"/>
                <a:ea typeface="Simsun"/>
              </a:rPr>
              <a:t>气候智能型城市</a:t>
            </a:r>
            <a:r>
              <a:rPr lang="zh-Hans" altLang="zh-CN" sz="1800" b="0" i="0" u="none" strike="noStrike" dirty="0">
                <a:highlight>
                  <a:srgbClr val="000000">
                    <a:alpha val="0"/>
                  </a:srgbClr>
                </a:highlight>
                <a:latin typeface="Simsun"/>
                <a:ea typeface="Simsun"/>
              </a:rPr>
              <a:t>：通过改善建筑能效标准、供暖和制冷系统、公共交通、水资源使用方式、污染治理、废弃物治理和抗灾能力，提升气候减缓和适应能力。</a:t>
            </a:r>
          </a:p>
          <a:p>
            <a:pPr rtl="0">
              <a:lnSpc>
                <a:spcPct val="100000"/>
              </a:lnSpc>
            </a:pPr>
            <a:r>
              <a:rPr lang="zh-Hans" altLang="zh-CN" sz="1800" b="1" i="0" u="none" strike="noStrike" dirty="0">
                <a:highlight>
                  <a:srgbClr val="000000">
                    <a:alpha val="0"/>
                  </a:srgbClr>
                </a:highlight>
                <a:latin typeface="Simsun"/>
                <a:ea typeface="Simsun"/>
              </a:rPr>
              <a:t>气候相关灾害</a:t>
            </a:r>
            <a:r>
              <a:rPr lang="zh-Hans" altLang="zh-CN" sz="1800" b="0" i="0" u="none" strike="noStrike" dirty="0">
                <a:highlight>
                  <a:srgbClr val="000000">
                    <a:alpha val="0"/>
                  </a:srgbClr>
                </a:highlight>
                <a:latin typeface="Simsun"/>
                <a:ea typeface="Simsun"/>
              </a:rPr>
              <a:t>：通过在灾难应对准备、早期预警和灾后救援方面进行跨境合作，减少人员和经济方面的损失</a:t>
            </a:r>
          </a:p>
          <a:p>
            <a:pPr rtl="0">
              <a:lnSpc>
                <a:spcPct val="100000"/>
              </a:lnSpc>
            </a:pPr>
            <a:r>
              <a:rPr lang="zh-Hans" altLang="zh-CN" sz="1800" b="1" i="0" u="none" strike="noStrike" dirty="0">
                <a:highlight>
                  <a:srgbClr val="000000">
                    <a:alpha val="0"/>
                  </a:srgbClr>
                </a:highlight>
                <a:latin typeface="Simsun"/>
                <a:ea typeface="Simsun"/>
              </a:rPr>
              <a:t>健康</a:t>
            </a:r>
            <a:r>
              <a:rPr lang="zh-Hans" altLang="zh-CN" sz="1800" b="0" i="0" u="none" strike="noStrike" dirty="0">
                <a:highlight>
                  <a:srgbClr val="000000">
                    <a:alpha val="0"/>
                  </a:srgbClr>
                </a:highlight>
                <a:latin typeface="Simsun"/>
                <a:ea typeface="Simsun"/>
              </a:rPr>
              <a:t>：通过信息共享、早期预警和改善国家卫生系统的极端天气事件应对能力，帮助区域卫生体系有效应对气候变化。</a:t>
            </a:r>
          </a:p>
          <a:p>
            <a:endParaRPr lang="en-US" altLang="zh-CN" sz="1800" dirty="0"/>
          </a:p>
          <a:p>
            <a:endParaRPr lang="en-US" sz="1800" dirty="0"/>
          </a:p>
        </p:txBody>
      </p:sp>
      <p:sp>
        <p:nvSpPr>
          <p:cNvPr id="44" name="Arc 43">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a:extLst>
              <a:ext uri="{FF2B5EF4-FFF2-40B4-BE49-F238E27FC236}">
                <a16:creationId xmlns:a16="http://schemas.microsoft.com/office/drawing/2014/main" id="{1FEB8C78-32D5-5F03-3360-BC5ECC600092}"/>
              </a:ext>
            </a:extLst>
          </p:cNvPr>
          <p:cNvSpPr>
            <a:spLocks noGrp="1"/>
          </p:cNvSpPr>
          <p:nvPr>
            <p:ph type="sldNum" sz="quarter" idx="12"/>
          </p:nvPr>
        </p:nvSpPr>
        <p:spPr>
          <a:xfrm>
            <a:off x="10312400" y="6356350"/>
            <a:ext cx="1041400" cy="365125"/>
          </a:xfrm>
        </p:spPr>
        <p:txBody>
          <a:bodyPr>
            <a:normAutofit/>
          </a:bodyPr>
          <a:lstStyle/>
          <a:p>
            <a:pPr>
              <a:spcAft>
                <a:spcPts val="600"/>
              </a:spcAft>
            </a:pPr>
            <a:fld id="{49CE47BB-7310-46D8-81F3-6ABCEF98FEF2}" type="slidenum">
              <a:rPr lang="en-US"/>
              <a:pPr>
                <a:spcAft>
                  <a:spcPts val="600"/>
                </a:spcAft>
              </a:pPr>
              <a:t>10</a:t>
            </a:fld>
            <a:endParaRPr lang="en-US"/>
          </a:p>
        </p:txBody>
      </p:sp>
    </p:spTree>
    <p:extLst>
      <p:ext uri="{BB962C8B-B14F-4D97-AF65-F5344CB8AC3E}">
        <p14:creationId xmlns:p14="http://schemas.microsoft.com/office/powerpoint/2010/main" val="428882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E0DDCF-C209-9B80-7ABA-CF820D46420D}"/>
              </a:ext>
            </a:extLst>
          </p:cNvPr>
          <p:cNvSpPr>
            <a:spLocks noGrp="1"/>
          </p:cNvSpPr>
          <p:nvPr>
            <p:ph type="title"/>
          </p:nvPr>
        </p:nvSpPr>
        <p:spPr>
          <a:xfrm>
            <a:off x="339079" y="580460"/>
            <a:ext cx="4036978" cy="3719397"/>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zh-Hans" altLang="zh-CN" sz="2200" dirty="0">
                <a:solidFill>
                  <a:schemeClr val="bg1"/>
                </a:solidFill>
              </a:rPr>
              <a:t>针对跨领域及潜在气候问题的联合气候行动</a:t>
            </a:r>
            <a:endParaRPr lang="en-US" sz="2200" dirty="0">
              <a:solidFill>
                <a:schemeClr val="bg1"/>
              </a:solidFill>
            </a:endParaRPr>
          </a:p>
        </p:txBody>
      </p:sp>
      <p:sp>
        <p:nvSpPr>
          <p:cNvPr id="2" name="Slide Number Placeholder 1">
            <a:extLst>
              <a:ext uri="{FF2B5EF4-FFF2-40B4-BE49-F238E27FC236}">
                <a16:creationId xmlns:a16="http://schemas.microsoft.com/office/drawing/2014/main" id="{A5F91FB6-7D00-9D9B-76CC-CAD724220C56}"/>
              </a:ext>
            </a:extLst>
          </p:cNvPr>
          <p:cNvSpPr>
            <a:spLocks noGrp="1"/>
          </p:cNvSpPr>
          <p:nvPr>
            <p:ph type="sldNum" sz="quarter" idx="12"/>
          </p:nvPr>
        </p:nvSpPr>
        <p:spPr>
          <a:xfrm>
            <a:off x="9679020" y="6356350"/>
            <a:ext cx="1674779" cy="365125"/>
          </a:xfrm>
        </p:spPr>
        <p:txBody>
          <a:bodyPr vert="horz" lIns="91440" tIns="45720" rIns="91440" bIns="45720" rtlCol="0" anchor="ctr">
            <a:normAutofit/>
          </a:bodyPr>
          <a:lstStyle/>
          <a:p>
            <a:pPr defTabSz="914400">
              <a:spcAft>
                <a:spcPts val="600"/>
              </a:spcAft>
            </a:pPr>
            <a:fld id="{49CE47BB-7310-46D8-81F3-6ABCEF98FEF2}" type="slidenum">
              <a:rPr lang="en-US" smtClean="0"/>
              <a:pPr defTabSz="914400">
                <a:spcAft>
                  <a:spcPts val="600"/>
                </a:spcAft>
              </a:pPr>
              <a:t>11</a:t>
            </a:fld>
            <a:endParaRPr lang="en-US"/>
          </a:p>
        </p:txBody>
      </p:sp>
      <p:graphicFrame>
        <p:nvGraphicFramePr>
          <p:cNvPr id="5" name="Table 4">
            <a:extLst>
              <a:ext uri="{FF2B5EF4-FFF2-40B4-BE49-F238E27FC236}">
                <a16:creationId xmlns:a16="http://schemas.microsoft.com/office/drawing/2014/main" id="{375635CE-9859-2058-56CC-056521315452}"/>
              </a:ext>
            </a:extLst>
          </p:cNvPr>
          <p:cNvGraphicFramePr>
            <a:graphicFrameLocks noGrp="1"/>
          </p:cNvGraphicFramePr>
          <p:nvPr>
            <p:extLst>
              <p:ext uri="{D42A27DB-BD31-4B8C-83A1-F6EECF244321}">
                <p14:modId xmlns:p14="http://schemas.microsoft.com/office/powerpoint/2010/main" val="3909512746"/>
              </p:ext>
            </p:extLst>
          </p:nvPr>
        </p:nvGraphicFramePr>
        <p:xfrm>
          <a:off x="4664721" y="1839814"/>
          <a:ext cx="7188200" cy="3719397"/>
        </p:xfrm>
        <a:graphic>
          <a:graphicData uri="http://schemas.openxmlformats.org/drawingml/2006/table">
            <a:tbl>
              <a:tblPr firstRow="1" firstCol="1" bandRow="1">
                <a:tableStyleId>{69012ECD-51FC-41F1-AA8D-1B2483CD663E}</a:tableStyleId>
              </a:tblPr>
              <a:tblGrid>
                <a:gridCol w="3378765">
                  <a:extLst>
                    <a:ext uri="{9D8B030D-6E8A-4147-A177-3AD203B41FA5}">
                      <a16:colId xmlns:a16="http://schemas.microsoft.com/office/drawing/2014/main" val="1601828826"/>
                    </a:ext>
                  </a:extLst>
                </a:gridCol>
                <a:gridCol w="3809435">
                  <a:extLst>
                    <a:ext uri="{9D8B030D-6E8A-4147-A177-3AD203B41FA5}">
                      <a16:colId xmlns:a16="http://schemas.microsoft.com/office/drawing/2014/main" val="2173932654"/>
                    </a:ext>
                  </a:extLst>
                </a:gridCol>
              </a:tblGrid>
              <a:tr h="402354">
                <a:tc>
                  <a:txBody>
                    <a:bodyPr/>
                    <a:lstStyle/>
                    <a:p>
                      <a:pPr marL="0" marR="0" algn="ctr" rtl="0">
                        <a:spcBef>
                          <a:spcPts val="1200"/>
                        </a:spcBef>
                        <a:spcAft>
                          <a:spcPts val="600"/>
                        </a:spcAft>
                      </a:pPr>
                      <a:r>
                        <a:rPr lang="zh-Hans" altLang="zh-CN" sz="2400" b="1" i="0" u="none" strike="noStrike" dirty="0">
                          <a:highlight>
                            <a:srgbClr val="000000">
                              <a:alpha val="0"/>
                            </a:srgbClr>
                          </a:highlight>
                          <a:latin typeface="Simsun"/>
                          <a:ea typeface="Simsun"/>
                        </a:rPr>
                        <a:t>跨领域问题</a:t>
                      </a:r>
                      <a:endParaRPr lang="en-US" altLang="zh-C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21" marR="74621" marT="0" marB="0"/>
                </a:tc>
                <a:tc>
                  <a:txBody>
                    <a:bodyPr/>
                    <a:lstStyle/>
                    <a:p>
                      <a:pPr marL="0" marR="0" algn="ctr" rtl="0">
                        <a:spcBef>
                          <a:spcPts val="1200"/>
                        </a:spcBef>
                        <a:spcAft>
                          <a:spcPts val="600"/>
                        </a:spcAft>
                      </a:pPr>
                      <a:r>
                        <a:rPr lang="zh-Hans" altLang="zh-CN" sz="2400" b="1" i="0" u="none" strike="noStrike" dirty="0">
                          <a:highlight>
                            <a:srgbClr val="000000">
                              <a:alpha val="0"/>
                            </a:srgbClr>
                          </a:highlight>
                          <a:latin typeface="Simsun"/>
                          <a:ea typeface="Simsun"/>
                        </a:rPr>
                        <a:t>潜在问题</a:t>
                      </a:r>
                      <a:endParaRPr lang="en-US" altLang="zh-C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621" marR="74621" marT="0" marB="0"/>
                </a:tc>
                <a:extLst>
                  <a:ext uri="{0D108BD9-81ED-4DB2-BD59-A6C34878D82A}">
                    <a16:rowId xmlns:a16="http://schemas.microsoft.com/office/drawing/2014/main" val="434984452"/>
                  </a:ext>
                </a:extLst>
              </a:tr>
              <a:tr h="3317043">
                <a:tc>
                  <a:txBody>
                    <a:bodyPr/>
                    <a:lstStyle/>
                    <a:p>
                      <a:pPr marL="0" marR="0" rtl="0">
                        <a:spcBef>
                          <a:spcPct val="0"/>
                        </a:spcBef>
                        <a:spcAft>
                          <a:spcPct val="0"/>
                        </a:spcAft>
                      </a:pPr>
                      <a:r>
                        <a:rPr lang="zh-Hans" sz="2200" b="0" i="0" u="none" strike="noStrike" dirty="0">
                          <a:highlight>
                            <a:srgbClr val="000000">
                              <a:alpha val="0"/>
                            </a:srgbClr>
                          </a:highlight>
                          <a:latin typeface="Simsun"/>
                          <a:ea typeface="Simsun"/>
                        </a:rPr>
                        <a:t>- 宏观经济</a:t>
                      </a:r>
                    </a:p>
                    <a:p>
                      <a:pPr marL="0" marR="0" rtl="0">
                        <a:spcBef>
                          <a:spcPct val="0"/>
                        </a:spcBef>
                        <a:spcAft>
                          <a:spcPct val="0"/>
                        </a:spcAft>
                      </a:pPr>
                      <a:r>
                        <a:rPr lang="zh-Hans" sz="2200" b="0" i="0" u="none" strike="noStrike" dirty="0">
                          <a:highlight>
                            <a:srgbClr val="000000">
                              <a:alpha val="0"/>
                            </a:srgbClr>
                          </a:highlight>
                          <a:latin typeface="Simsun"/>
                          <a:ea typeface="Simsun"/>
                        </a:rPr>
                        <a:t>- 私营部门</a:t>
                      </a:r>
                    </a:p>
                    <a:p>
                      <a:pPr marL="0" marR="0" rtl="0">
                        <a:spcBef>
                          <a:spcPct val="0"/>
                        </a:spcBef>
                        <a:spcAft>
                          <a:spcPct val="0"/>
                        </a:spcAft>
                      </a:pPr>
                      <a:r>
                        <a:rPr lang="zh-Hans" sz="2200" b="0" i="0" u="none" strike="noStrike" dirty="0">
                          <a:highlight>
                            <a:srgbClr val="000000">
                              <a:alpha val="0"/>
                            </a:srgbClr>
                          </a:highlight>
                          <a:latin typeface="Simsun"/>
                          <a:ea typeface="Simsun"/>
                        </a:rPr>
                        <a:t>- 信通技术/数字化</a:t>
                      </a:r>
                    </a:p>
                    <a:p>
                      <a:pPr marL="0" marR="0" rtl="0">
                        <a:spcBef>
                          <a:spcPct val="0"/>
                        </a:spcBef>
                        <a:spcAft>
                          <a:spcPct val="0"/>
                        </a:spcAft>
                      </a:pPr>
                      <a:r>
                        <a:rPr lang="zh-Hans" sz="2200" b="0" i="0" u="none" strike="noStrike" dirty="0">
                          <a:highlight>
                            <a:srgbClr val="000000">
                              <a:alpha val="0"/>
                            </a:srgbClr>
                          </a:highlight>
                          <a:latin typeface="Simsun"/>
                          <a:ea typeface="Simsun"/>
                        </a:rPr>
                        <a:t>- 水文气象</a:t>
                      </a:r>
                    </a:p>
                    <a:p>
                      <a:pPr marL="0" marR="0" rtl="0">
                        <a:spcBef>
                          <a:spcPct val="0"/>
                        </a:spcBef>
                        <a:spcAft>
                          <a:spcPct val="0"/>
                        </a:spcAft>
                      </a:pPr>
                      <a:r>
                        <a:rPr lang="zh-Hans" sz="2200" b="0" i="0" u="none" strike="noStrike" dirty="0">
                          <a:highlight>
                            <a:srgbClr val="000000">
                              <a:alpha val="0"/>
                            </a:srgbClr>
                          </a:highlight>
                          <a:latin typeface="Simsun"/>
                          <a:ea typeface="Simsun"/>
                        </a:rPr>
                        <a:t>- 制度能力</a:t>
                      </a:r>
                    </a:p>
                    <a:p>
                      <a:pPr marL="0" marR="0" rtl="0">
                        <a:spcBef>
                          <a:spcPct val="0"/>
                        </a:spcBef>
                        <a:spcAft>
                          <a:spcPct val="0"/>
                        </a:spcAft>
                      </a:pPr>
                      <a:r>
                        <a:rPr lang="zh-Hans" sz="2200" b="0" i="0" u="none" strike="noStrike" dirty="0">
                          <a:highlight>
                            <a:srgbClr val="000000">
                              <a:alpha val="0"/>
                            </a:srgbClr>
                          </a:highlight>
                          <a:latin typeface="Simsun"/>
                          <a:ea typeface="Simsun"/>
                        </a:rPr>
                        <a:t>- 成本和收益</a:t>
                      </a:r>
                    </a:p>
                    <a:p>
                      <a:pPr marL="0" marR="0" rtl="0">
                        <a:spcBef>
                          <a:spcPct val="0"/>
                        </a:spcBef>
                        <a:spcAft>
                          <a:spcPct val="0"/>
                        </a:spcAft>
                      </a:pPr>
                      <a:r>
                        <a:rPr lang="zh-Hans" sz="2200" b="0" i="0" u="none" strike="noStrike" dirty="0">
                          <a:highlight>
                            <a:srgbClr val="000000">
                              <a:alpha val="0"/>
                            </a:srgbClr>
                          </a:highlight>
                          <a:latin typeface="Simsun"/>
                          <a:ea typeface="Simsun"/>
                        </a:rPr>
                        <a:t>- 公平转型</a:t>
                      </a:r>
                    </a:p>
                    <a:p>
                      <a:pPr marL="0" marR="0" rtl="0">
                        <a:spcBef>
                          <a:spcPct val="0"/>
                        </a:spcBef>
                        <a:spcAft>
                          <a:spcPct val="0"/>
                        </a:spcAft>
                      </a:pPr>
                      <a:r>
                        <a:rPr lang="zh-Hans" sz="2200" b="0" i="0" u="none" strike="noStrike" dirty="0">
                          <a:highlight>
                            <a:srgbClr val="000000">
                              <a:alpha val="0"/>
                            </a:srgbClr>
                          </a:highlight>
                          <a:latin typeface="Simsun"/>
                          <a:ea typeface="Simsun"/>
                        </a:rPr>
                        <a:t>- 性别</a:t>
                      </a:r>
                    </a:p>
                    <a:p>
                      <a:pPr marL="0" marR="0" rtl="0">
                        <a:spcBef>
                          <a:spcPct val="0"/>
                        </a:spcBef>
                        <a:spcAft>
                          <a:spcPct val="0"/>
                        </a:spcAft>
                      </a:pPr>
                      <a:r>
                        <a:rPr lang="zh-Hans" sz="2200" b="0" i="0" u="none" strike="noStrike" dirty="0">
                          <a:highlight>
                            <a:srgbClr val="000000">
                              <a:alpha val="0"/>
                            </a:srgbClr>
                          </a:highlight>
                          <a:latin typeface="Simsun"/>
                          <a:ea typeface="Simsun"/>
                        </a:rPr>
                        <a:t>- 沟通/宣传</a:t>
                      </a:r>
                      <a:endParaRPr lang="en-US" sz="2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rtl="0">
                        <a:spcBef>
                          <a:spcPct val="0"/>
                        </a:spcBef>
                        <a:spcAft>
                          <a:spcPct val="0"/>
                        </a:spcAft>
                        <a:buFontTx/>
                        <a:buNone/>
                      </a:pPr>
                      <a:r>
                        <a:rPr lang="zh-Hans" sz="2200" b="0" i="0" u="none" strike="noStrike" dirty="0">
                          <a:highlight>
                            <a:srgbClr val="000000">
                              <a:alpha val="0"/>
                            </a:srgbClr>
                          </a:highlight>
                          <a:latin typeface="Simsun"/>
                          <a:ea typeface="Simsun"/>
                        </a:rPr>
                        <a:t>- 潜在能源问题</a:t>
                      </a:r>
                    </a:p>
                    <a:p>
                      <a:pPr marL="0" marR="0" indent="0" rtl="0">
                        <a:spcBef>
                          <a:spcPct val="0"/>
                        </a:spcBef>
                        <a:spcAft>
                          <a:spcPct val="0"/>
                        </a:spcAft>
                        <a:buFontTx/>
                        <a:buNone/>
                      </a:pPr>
                      <a:r>
                        <a:rPr lang="zh-Hans" sz="2200" b="0" i="0" u="none" strike="noStrike" dirty="0">
                          <a:highlight>
                            <a:srgbClr val="000000">
                              <a:alpha val="0"/>
                            </a:srgbClr>
                          </a:highlight>
                          <a:latin typeface="Simsun"/>
                          <a:ea typeface="Simsun"/>
                        </a:rPr>
                        <a:t>- 人工智能（AI）</a:t>
                      </a:r>
                    </a:p>
                    <a:p>
                      <a:pPr marL="0" marR="0" indent="0" rtl="0">
                        <a:spcBef>
                          <a:spcPct val="0"/>
                        </a:spcBef>
                        <a:spcAft>
                          <a:spcPct val="0"/>
                        </a:spcAft>
                        <a:buFontTx/>
                        <a:buNone/>
                      </a:pPr>
                      <a:r>
                        <a:rPr lang="zh-Hans" sz="2200" b="0" i="0" u="none" strike="noStrike" dirty="0">
                          <a:highlight>
                            <a:srgbClr val="000000">
                              <a:alpha val="0"/>
                            </a:srgbClr>
                          </a:highlight>
                          <a:latin typeface="Simsun"/>
                          <a:ea typeface="Simsun"/>
                        </a:rPr>
                        <a:t>- 技术转让及南南合作</a:t>
                      </a:r>
                    </a:p>
                    <a:p>
                      <a:pPr marL="0" marR="0" indent="0" rtl="0">
                        <a:spcBef>
                          <a:spcPct val="0"/>
                        </a:spcBef>
                        <a:spcAft>
                          <a:spcPct val="0"/>
                        </a:spcAft>
                        <a:buFont typeface="Arial" panose="020B0604020202020204" pitchFamily="34" charset="0"/>
                        <a:buNone/>
                      </a:pPr>
                      <a:r>
                        <a:rPr lang="zh-Hans" sz="2200" b="0" i="0" u="none" strike="noStrike" dirty="0">
                          <a:highlight>
                            <a:srgbClr val="000000">
                              <a:alpha val="0"/>
                            </a:srgbClr>
                          </a:highlight>
                          <a:latin typeface="Simsun"/>
                          <a:ea typeface="Simsun"/>
                        </a:rPr>
                        <a:t>- 移民</a:t>
                      </a:r>
                    </a:p>
                    <a:p>
                      <a:pPr marL="0" marR="0" indent="0" rtl="0">
                        <a:spcBef>
                          <a:spcPct val="0"/>
                        </a:spcBef>
                        <a:spcAft>
                          <a:spcPct val="0"/>
                        </a:spcAft>
                        <a:buFont typeface="Arial" panose="020B0604020202020204" pitchFamily="34" charset="0"/>
                        <a:buNone/>
                      </a:pPr>
                      <a:r>
                        <a:rPr lang="zh-Hans" sz="2200" b="0" i="0" u="none" strike="noStrike" dirty="0">
                          <a:highlight>
                            <a:srgbClr val="000000">
                              <a:alpha val="0"/>
                            </a:srgbClr>
                          </a:highlight>
                          <a:latin typeface="Simsun"/>
                          <a:ea typeface="Simsun"/>
                        </a:rPr>
                        <a:t>- 全新概念</a:t>
                      </a:r>
                    </a:p>
                    <a:p>
                      <a:pPr marL="0" marR="0" indent="0" rtl="0">
                        <a:spcBef>
                          <a:spcPct val="0"/>
                        </a:spcBef>
                        <a:spcAft>
                          <a:spcPct val="0"/>
                        </a:spcAft>
                        <a:buFont typeface="Arial" panose="020B0604020202020204" pitchFamily="34" charset="0"/>
                        <a:buNone/>
                      </a:pPr>
                      <a:r>
                        <a:rPr lang="zh-Hans" sz="2200" b="0" i="0" u="none" strike="noStrike" dirty="0">
                          <a:highlight>
                            <a:srgbClr val="000000">
                              <a:alpha val="0"/>
                            </a:srgbClr>
                          </a:highlight>
                          <a:latin typeface="Simsun"/>
                          <a:ea typeface="Simsun"/>
                        </a:rPr>
                        <a:t>- 研究/数据</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7879789"/>
                  </a:ext>
                </a:extLst>
              </a:tr>
            </a:tbl>
          </a:graphicData>
        </a:graphic>
      </p:graphicFrame>
    </p:spTree>
    <p:extLst>
      <p:ext uri="{BB962C8B-B14F-4D97-AF65-F5344CB8AC3E}">
        <p14:creationId xmlns:p14="http://schemas.microsoft.com/office/powerpoint/2010/main" val="259521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AC92388-E457-66C9-FB90-3B8C517FAFB4}"/>
              </a:ext>
            </a:extLst>
          </p:cNvPr>
          <p:cNvPicPr>
            <a:picLocks noChangeAspect="1"/>
          </p:cNvPicPr>
          <p:nvPr/>
        </p:nvPicPr>
        <p:blipFill rotWithShape="1">
          <a:blip r:embed="rId2">
            <a:duotone>
              <a:schemeClr val="bg2">
                <a:shade val="45000"/>
                <a:satMod val="135000"/>
              </a:schemeClr>
              <a:prstClr val="white"/>
            </a:duotone>
          </a:blip>
          <a:srcRect t="9091" r="9091"/>
          <a:stretch/>
        </p:blipFill>
        <p:spPr>
          <a:xfrm>
            <a:off x="20" y="10"/>
            <a:ext cx="12191980" cy="6857990"/>
          </a:xfrm>
          <a:prstGeom prst="rect">
            <a:avLst/>
          </a:prstGeom>
        </p:spPr>
      </p:pic>
      <p:sp>
        <p:nvSpPr>
          <p:cNvPr id="91" name="Rectangle 8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3C700B4E-EEAA-1D04-2CE5-43A5A33720DE}"/>
              </a:ext>
            </a:extLst>
          </p:cNvPr>
          <p:cNvSpPr>
            <a:spLocks noGrp="1"/>
          </p:cNvSpPr>
          <p:nvPr>
            <p:ph type="title"/>
          </p:nvPr>
        </p:nvSpPr>
        <p:spPr>
          <a:xfrm>
            <a:off x="119742" y="234496"/>
            <a:ext cx="10515600" cy="1325563"/>
          </a:xfrm>
        </p:spPr>
        <p:txBody>
          <a:bodyPr>
            <a:normAutofit/>
          </a:bodyPr>
          <a:lstStyle/>
          <a:p>
            <a:r>
              <a:rPr lang="zh-Hans" altLang="zh-CN" sz="4400" b="0" i="0" u="none" strike="noStrike" dirty="0">
                <a:highlight>
                  <a:srgbClr val="000000">
                    <a:alpha val="0"/>
                  </a:srgbClr>
                </a:highlight>
                <a:latin typeface="Simsun"/>
                <a:ea typeface="Simsun"/>
              </a:rPr>
              <a:t>CAREC机制如何解决气候变化问题</a:t>
            </a:r>
            <a:endParaRPr lang="en-US" b="1" dirty="0"/>
          </a:p>
        </p:txBody>
      </p:sp>
      <p:sp>
        <p:nvSpPr>
          <p:cNvPr id="2" name="Slide Number Placeholder 1">
            <a:extLst>
              <a:ext uri="{FF2B5EF4-FFF2-40B4-BE49-F238E27FC236}">
                <a16:creationId xmlns:a16="http://schemas.microsoft.com/office/drawing/2014/main" id="{483CB5DA-7AFF-5512-563A-3BC7AB20BFB9}"/>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pPr>
                <a:spcAft>
                  <a:spcPts val="600"/>
                </a:spcAft>
              </a:pPr>
              <a:t>12</a:t>
            </a:fld>
            <a:endParaRPr lang="en-US"/>
          </a:p>
        </p:txBody>
      </p:sp>
      <p:graphicFrame>
        <p:nvGraphicFramePr>
          <p:cNvPr id="14" name="Content Placeholder 2">
            <a:extLst>
              <a:ext uri="{FF2B5EF4-FFF2-40B4-BE49-F238E27FC236}">
                <a16:creationId xmlns:a16="http://schemas.microsoft.com/office/drawing/2014/main" id="{EA7A2955-C67F-E162-EEBE-26996CCE7E14}"/>
              </a:ext>
            </a:extLst>
          </p:cNvPr>
          <p:cNvGraphicFramePr>
            <a:graphicFrameLocks noGrp="1"/>
          </p:cNvGraphicFramePr>
          <p:nvPr>
            <p:ph idx="1"/>
            <p:extLst>
              <p:ext uri="{D42A27DB-BD31-4B8C-83A1-F6EECF244321}">
                <p14:modId xmlns:p14="http://schemas.microsoft.com/office/powerpoint/2010/main" val="573757617"/>
              </p:ext>
            </p:extLst>
          </p:nvPr>
        </p:nvGraphicFramePr>
        <p:xfrm>
          <a:off x="108858" y="1338944"/>
          <a:ext cx="11963400" cy="5519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578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171A0AD-4FA1-05D4-C15A-13C981D827F9}"/>
              </a:ext>
            </a:extLst>
          </p:cNvPr>
          <p:cNvPicPr>
            <a:picLocks noChangeAspect="1"/>
          </p:cNvPicPr>
          <p:nvPr/>
        </p:nvPicPr>
        <p:blipFill rotWithShape="1">
          <a:blip r:embed="rId2">
            <a:duotone>
              <a:schemeClr val="bg2">
                <a:shade val="45000"/>
                <a:satMod val="135000"/>
              </a:schemeClr>
              <a:prstClr val="white"/>
            </a:duotone>
          </a:blip>
          <a:srcRect t="2039" r="3566" b="1526"/>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D0D8C58-9C60-D06B-C45D-7A3CB3A1592A}"/>
              </a:ext>
            </a:extLst>
          </p:cNvPr>
          <p:cNvSpPr>
            <a:spLocks noGrp="1"/>
          </p:cNvSpPr>
          <p:nvPr>
            <p:ph type="title"/>
          </p:nvPr>
        </p:nvSpPr>
        <p:spPr>
          <a:xfrm>
            <a:off x="272144" y="501307"/>
            <a:ext cx="10515600" cy="1325563"/>
          </a:xfrm>
        </p:spPr>
        <p:txBody>
          <a:bodyPr>
            <a:normAutofit/>
          </a:bodyPr>
          <a:lstStyle/>
          <a:p>
            <a:r>
              <a:rPr lang="zh-Hans" altLang="zh-CN" sz="3600" b="0" i="0" u="none" strike="noStrike" dirty="0">
                <a:highlight>
                  <a:srgbClr val="000000">
                    <a:alpha val="0"/>
                  </a:srgbClr>
                </a:highlight>
                <a:latin typeface="Simsun"/>
                <a:ea typeface="Simsun"/>
              </a:rPr>
              <a:t>筹备制定愿景期间及此后需进一步探讨的特殊气候政策问题</a:t>
            </a:r>
            <a:endParaRPr lang="en-US" sz="3400" b="1" dirty="0"/>
          </a:p>
        </p:txBody>
      </p:sp>
      <p:sp>
        <p:nvSpPr>
          <p:cNvPr id="2" name="Slide Number Placeholder 1">
            <a:extLst>
              <a:ext uri="{FF2B5EF4-FFF2-40B4-BE49-F238E27FC236}">
                <a16:creationId xmlns:a16="http://schemas.microsoft.com/office/drawing/2014/main" id="{C1EE6A21-DE11-85C1-A8B2-16208FF8E167}"/>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13</a:t>
            </a:fld>
            <a:endParaRPr lang="en-US"/>
          </a:p>
        </p:txBody>
      </p:sp>
      <p:graphicFrame>
        <p:nvGraphicFramePr>
          <p:cNvPr id="14" name="Content Placeholder 2">
            <a:extLst>
              <a:ext uri="{FF2B5EF4-FFF2-40B4-BE49-F238E27FC236}">
                <a16:creationId xmlns:a16="http://schemas.microsoft.com/office/drawing/2014/main" id="{23EEFDFB-EE4A-70A1-5BD5-0071B67F8D75}"/>
              </a:ext>
            </a:extLst>
          </p:cNvPr>
          <p:cNvGraphicFramePr>
            <a:graphicFrameLocks noGrp="1"/>
          </p:cNvGraphicFramePr>
          <p:nvPr>
            <p:ph idx="1"/>
            <p:extLst>
              <p:ext uri="{D42A27DB-BD31-4B8C-83A1-F6EECF244321}">
                <p14:modId xmlns:p14="http://schemas.microsoft.com/office/powerpoint/2010/main" val="2174565325"/>
              </p:ext>
            </p:extLst>
          </p:nvPr>
        </p:nvGraphicFramePr>
        <p:xfrm>
          <a:off x="353786" y="1300614"/>
          <a:ext cx="11484428" cy="4668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21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179086-D995-1B0B-448E-A233808E539B}"/>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D50337C-46A4-8692-0BCF-E1E1B5D2230E}"/>
              </a:ext>
            </a:extLst>
          </p:cNvPr>
          <p:cNvSpPr>
            <a:spLocks noGrp="1"/>
          </p:cNvSpPr>
          <p:nvPr>
            <p:ph type="title"/>
          </p:nvPr>
        </p:nvSpPr>
        <p:spPr>
          <a:xfrm>
            <a:off x="838200" y="365125"/>
            <a:ext cx="10515600" cy="1325563"/>
          </a:xfrm>
        </p:spPr>
        <p:txBody>
          <a:bodyPr>
            <a:normAutofit/>
          </a:bodyPr>
          <a:lstStyle/>
          <a:p>
            <a:r>
              <a:rPr lang="zh-Hans" altLang="zh-CN" sz="3600" b="0" i="0" u="none" strike="noStrike" dirty="0">
                <a:highlight>
                  <a:srgbClr val="000000">
                    <a:alpha val="0"/>
                  </a:srgbClr>
                </a:highlight>
                <a:latin typeface="Simsun"/>
                <a:ea typeface="Simsun"/>
              </a:rPr>
              <a:t>筹备制定愿景期间及此后需进一步探讨的特殊气候政策问题（接上页）</a:t>
            </a:r>
            <a:endParaRPr lang="en-US" sz="3400" dirty="0"/>
          </a:p>
        </p:txBody>
      </p:sp>
      <p:sp>
        <p:nvSpPr>
          <p:cNvPr id="2" name="Slide Number Placeholder 1">
            <a:extLst>
              <a:ext uri="{FF2B5EF4-FFF2-40B4-BE49-F238E27FC236}">
                <a16:creationId xmlns:a16="http://schemas.microsoft.com/office/drawing/2014/main" id="{751D46EF-FED7-0AF9-0404-FDBE9EC76464}"/>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14</a:t>
            </a:fld>
            <a:endParaRPr lang="en-US"/>
          </a:p>
        </p:txBody>
      </p:sp>
      <p:graphicFrame>
        <p:nvGraphicFramePr>
          <p:cNvPr id="14" name="Content Placeholder 2">
            <a:extLst>
              <a:ext uri="{FF2B5EF4-FFF2-40B4-BE49-F238E27FC236}">
                <a16:creationId xmlns:a16="http://schemas.microsoft.com/office/drawing/2014/main" id="{CE044C92-4A5C-93F9-6E39-1F4EB88789DA}"/>
              </a:ext>
            </a:extLst>
          </p:cNvPr>
          <p:cNvGraphicFramePr>
            <a:graphicFrameLocks noGrp="1"/>
          </p:cNvGraphicFramePr>
          <p:nvPr>
            <p:ph idx="1"/>
            <p:extLst>
              <p:ext uri="{D42A27DB-BD31-4B8C-83A1-F6EECF244321}">
                <p14:modId xmlns:p14="http://schemas.microsoft.com/office/powerpoint/2010/main" val="17559847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31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52E1A9-F78D-0E9D-EFBE-9204C06E71D7}"/>
              </a:ext>
            </a:extLst>
          </p:cNvPr>
          <p:cNvPicPr>
            <a:picLocks noChangeAspect="1"/>
          </p:cNvPicPr>
          <p:nvPr/>
        </p:nvPicPr>
        <p:blipFill rotWithShape="1">
          <a:blip r:embed="rId2">
            <a:duotone>
              <a:schemeClr val="bg2">
                <a:shade val="45000"/>
                <a:satMod val="135000"/>
              </a:schemeClr>
              <a:prstClr val="white"/>
            </a:duotone>
          </a:blip>
          <a:srcRect t="14122"/>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D0AF712-D50E-04F1-1171-793CD38EE3AE}"/>
              </a:ext>
            </a:extLst>
          </p:cNvPr>
          <p:cNvSpPr>
            <a:spLocks noGrp="1"/>
          </p:cNvSpPr>
          <p:nvPr>
            <p:ph type="title"/>
          </p:nvPr>
        </p:nvSpPr>
        <p:spPr>
          <a:xfrm>
            <a:off x="304790" y="142421"/>
            <a:ext cx="11168764" cy="1024615"/>
          </a:xfrm>
        </p:spPr>
        <p:txBody>
          <a:bodyPr>
            <a:normAutofit/>
          </a:bodyPr>
          <a:lstStyle/>
          <a:p>
            <a:r>
              <a:rPr lang="zh-Hans" altLang="zh-CN" sz="4400" b="0" i="0" u="none" strike="noStrike" dirty="0">
                <a:highlight>
                  <a:srgbClr val="000000">
                    <a:alpha val="0"/>
                  </a:srgbClr>
                </a:highlight>
                <a:latin typeface="Simsun"/>
                <a:ea typeface="Simsun"/>
              </a:rPr>
              <a:t>筹备、磋商流程及时间计划</a:t>
            </a:r>
            <a:endParaRPr lang="en-US" b="1" dirty="0"/>
          </a:p>
        </p:txBody>
      </p:sp>
      <p:sp>
        <p:nvSpPr>
          <p:cNvPr id="2" name="Slide Number Placeholder 1">
            <a:extLst>
              <a:ext uri="{FF2B5EF4-FFF2-40B4-BE49-F238E27FC236}">
                <a16:creationId xmlns:a16="http://schemas.microsoft.com/office/drawing/2014/main" id="{02CD3CF0-E4AB-50F4-AF0E-445DC3F34B60}"/>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15</a:t>
            </a:fld>
            <a:endParaRPr lang="en-US" dirty="0"/>
          </a:p>
        </p:txBody>
      </p:sp>
      <p:graphicFrame>
        <p:nvGraphicFramePr>
          <p:cNvPr id="14" name="Content Placeholder 2">
            <a:extLst>
              <a:ext uri="{FF2B5EF4-FFF2-40B4-BE49-F238E27FC236}">
                <a16:creationId xmlns:a16="http://schemas.microsoft.com/office/drawing/2014/main" id="{2F06D100-A54A-C8B7-A021-D1C54B510E18}"/>
              </a:ext>
            </a:extLst>
          </p:cNvPr>
          <p:cNvGraphicFramePr>
            <a:graphicFrameLocks noGrp="1"/>
          </p:cNvGraphicFramePr>
          <p:nvPr>
            <p:ph idx="1"/>
            <p:extLst>
              <p:ext uri="{D42A27DB-BD31-4B8C-83A1-F6EECF244321}">
                <p14:modId xmlns:p14="http://schemas.microsoft.com/office/powerpoint/2010/main" val="1264019480"/>
              </p:ext>
            </p:extLst>
          </p:nvPr>
        </p:nvGraphicFramePr>
        <p:xfrm>
          <a:off x="304790" y="1167036"/>
          <a:ext cx="11647714" cy="5397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1869590-ED41-C49E-2066-D4318D35D2AC}"/>
              </a:ext>
            </a:extLst>
          </p:cNvPr>
          <p:cNvSpPr>
            <a:spLocks noGrp="1"/>
          </p:cNvSpPr>
          <p:nvPr>
            <p:ph type="title"/>
          </p:nvPr>
        </p:nvSpPr>
        <p:spPr>
          <a:xfrm>
            <a:off x="4654296" y="329184"/>
            <a:ext cx="6894576" cy="1783080"/>
          </a:xfrm>
        </p:spPr>
        <p:txBody>
          <a:bodyPr anchor="b">
            <a:normAutofit/>
          </a:bodyPr>
          <a:lstStyle/>
          <a:p>
            <a:r>
              <a:rPr lang="zh-Hans" altLang="zh-CN" sz="5400" b="0" i="0" u="none" strike="noStrike" dirty="0">
                <a:highlight>
                  <a:srgbClr val="000000">
                    <a:alpha val="0"/>
                  </a:srgbClr>
                </a:highlight>
                <a:latin typeface="Simsun"/>
                <a:ea typeface="Simsun"/>
              </a:rPr>
              <a:t>目录</a:t>
            </a:r>
            <a:endParaRPr lang="en-US" sz="5400" dirty="0"/>
          </a:p>
        </p:txBody>
      </p:sp>
      <p:pic>
        <p:nvPicPr>
          <p:cNvPr id="16" name="Picture 13" descr="Plant growing in a concrete crack">
            <a:extLst>
              <a:ext uri="{FF2B5EF4-FFF2-40B4-BE49-F238E27FC236}">
                <a16:creationId xmlns:a16="http://schemas.microsoft.com/office/drawing/2014/main" id="{553B08B6-6CA7-A0F1-718E-4C1B95E5C113}"/>
              </a:ext>
            </a:extLst>
          </p:cNvPr>
          <p:cNvPicPr>
            <a:picLocks noChangeAspect="1"/>
          </p:cNvPicPr>
          <p:nvPr/>
        </p:nvPicPr>
        <p:blipFill rotWithShape="1">
          <a:blip r:embed="rId2"/>
          <a:srcRect l="20961" r="3959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D71D0319-07D7-FFF2-D8A7-810ABBDA7CBF}"/>
              </a:ext>
            </a:extLst>
          </p:cNvPr>
          <p:cNvSpPr>
            <a:spLocks noGrp="1"/>
          </p:cNvSpPr>
          <p:nvPr>
            <p:ph idx="1"/>
          </p:nvPr>
        </p:nvSpPr>
        <p:spPr>
          <a:xfrm>
            <a:off x="4654296" y="2706624"/>
            <a:ext cx="6894576" cy="3483864"/>
          </a:xfrm>
        </p:spPr>
        <p:txBody>
          <a:bodyPr>
            <a:normAutofit/>
          </a:bodyPr>
          <a:lstStyle/>
          <a:p>
            <a:pPr rtl="0">
              <a:lnSpc>
                <a:spcPct val="150000"/>
              </a:lnSpc>
              <a:spcBef>
                <a:spcPts val="1600"/>
              </a:spcBef>
            </a:pPr>
            <a:r>
              <a:rPr lang="zh-Hans" altLang="zh-CN" sz="2400" b="0" i="0" u="none" strike="noStrike" dirty="0">
                <a:highlight>
                  <a:srgbClr val="000000">
                    <a:alpha val="0"/>
                  </a:srgbClr>
                </a:highlight>
                <a:latin typeface="Simsun"/>
                <a:ea typeface="Simsun"/>
              </a:rPr>
              <a:t>简介（幻灯片3）</a:t>
            </a:r>
          </a:p>
          <a:p>
            <a:pPr rtl="0">
              <a:lnSpc>
                <a:spcPct val="150000"/>
              </a:lnSpc>
              <a:spcBef>
                <a:spcPts val="1600"/>
              </a:spcBef>
            </a:pPr>
            <a:r>
              <a:rPr lang="zh-Hans" altLang="zh-CN" sz="2400" b="0" i="0" u="none" strike="noStrike" dirty="0">
                <a:highlight>
                  <a:srgbClr val="000000">
                    <a:alpha val="0"/>
                  </a:srgbClr>
                </a:highlight>
                <a:latin typeface="Simsun"/>
                <a:ea typeface="Simsun"/>
              </a:rPr>
              <a:t>CAREC气候变化愿景概要（幻灯片4-12）</a:t>
            </a:r>
          </a:p>
          <a:p>
            <a:pPr rtl="0">
              <a:lnSpc>
                <a:spcPct val="150000"/>
              </a:lnSpc>
              <a:spcBef>
                <a:spcPts val="1600"/>
              </a:spcBef>
            </a:pPr>
            <a:r>
              <a:rPr lang="zh-Hans" altLang="zh-CN" sz="2400" b="0" i="0" u="none" strike="noStrike" dirty="0">
                <a:highlight>
                  <a:srgbClr val="000000">
                    <a:alpha val="0"/>
                  </a:srgbClr>
                </a:highlight>
                <a:latin typeface="Simsun"/>
                <a:ea typeface="Simsun"/>
              </a:rPr>
              <a:t>筹备期间需进一步探讨的特殊气候问题（幻灯片13）</a:t>
            </a:r>
          </a:p>
          <a:p>
            <a:pPr rtl="0">
              <a:lnSpc>
                <a:spcPct val="150000"/>
              </a:lnSpc>
              <a:spcBef>
                <a:spcPts val="1600"/>
              </a:spcBef>
            </a:pPr>
            <a:r>
              <a:rPr lang="zh-Hans" altLang="zh-CN" sz="2400" b="0" i="0" u="none" strike="noStrike" dirty="0">
                <a:highlight>
                  <a:srgbClr val="000000">
                    <a:alpha val="0"/>
                  </a:srgbClr>
                </a:highlight>
                <a:latin typeface="Simsun"/>
                <a:ea typeface="Simsun"/>
              </a:rPr>
              <a:t>筹备时间计划及磋商流程（幻灯片14）</a:t>
            </a:r>
          </a:p>
        </p:txBody>
      </p:sp>
      <p:sp>
        <p:nvSpPr>
          <p:cNvPr id="2" name="Slide Number Placeholder 1">
            <a:extLst>
              <a:ext uri="{FF2B5EF4-FFF2-40B4-BE49-F238E27FC236}">
                <a16:creationId xmlns:a16="http://schemas.microsoft.com/office/drawing/2014/main" id="{7514BFE7-7FD8-1953-2B78-4077F39E7958}"/>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2</a:t>
            </a:fld>
            <a:endParaRPr lang="en-US"/>
          </a:p>
        </p:txBody>
      </p:sp>
    </p:spTree>
    <p:extLst>
      <p:ext uri="{BB962C8B-B14F-4D97-AF65-F5344CB8AC3E}">
        <p14:creationId xmlns:p14="http://schemas.microsoft.com/office/powerpoint/2010/main" val="327077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88F817-5F5B-B80A-4721-F56E1BB17AE6}"/>
              </a:ext>
            </a:extLst>
          </p:cNvPr>
          <p:cNvSpPr>
            <a:spLocks noGrp="1"/>
          </p:cNvSpPr>
          <p:nvPr>
            <p:ph type="title"/>
          </p:nvPr>
        </p:nvSpPr>
        <p:spPr>
          <a:xfrm>
            <a:off x="647700" y="479116"/>
            <a:ext cx="10515600" cy="1004594"/>
          </a:xfrm>
        </p:spPr>
        <p:txBody>
          <a:bodyPr>
            <a:normAutofit/>
          </a:bodyPr>
          <a:lstStyle/>
          <a:p>
            <a:pPr algn="ctr"/>
            <a:r>
              <a:rPr lang="en-US" dirty="0" err="1">
                <a:solidFill>
                  <a:srgbClr val="FFFFFF"/>
                </a:solidFill>
              </a:rPr>
              <a:t>简介</a:t>
            </a:r>
            <a:endParaRPr lang="en-US" dirty="0">
              <a:solidFill>
                <a:srgbClr val="FFFFFF"/>
              </a:solidFill>
            </a:endParaRPr>
          </a:p>
        </p:txBody>
      </p:sp>
      <p:sp>
        <p:nvSpPr>
          <p:cNvPr id="19" name="Rectangle: Rounded Corners 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D3C4E0C-2F30-F1AA-0331-43927238A234}"/>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3</a:t>
            </a:fld>
            <a:endParaRPr lang="en-US">
              <a:solidFill>
                <a:srgbClr val="FFFFFF"/>
              </a:solidFill>
            </a:endParaRPr>
          </a:p>
        </p:txBody>
      </p:sp>
      <p:graphicFrame>
        <p:nvGraphicFramePr>
          <p:cNvPr id="13" name="Content Placeholder 2">
            <a:extLst>
              <a:ext uri="{FF2B5EF4-FFF2-40B4-BE49-F238E27FC236}">
                <a16:creationId xmlns:a16="http://schemas.microsoft.com/office/drawing/2014/main" id="{E348D363-896F-6B1A-0BA2-B3D1D6C673DD}"/>
              </a:ext>
            </a:extLst>
          </p:cNvPr>
          <p:cNvGraphicFramePr>
            <a:graphicFrameLocks noGrp="1"/>
          </p:cNvGraphicFramePr>
          <p:nvPr>
            <p:ph idx="1"/>
            <p:extLst>
              <p:ext uri="{D42A27DB-BD31-4B8C-83A1-F6EECF244321}">
                <p14:modId xmlns:p14="http://schemas.microsoft.com/office/powerpoint/2010/main" val="793554402"/>
              </p:ext>
            </p:extLst>
          </p:nvPr>
        </p:nvGraphicFramePr>
        <p:xfrm>
          <a:off x="0" y="1796491"/>
          <a:ext cx="11811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15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4E012F1-D9B5-4B42-41CA-44131937B162}"/>
              </a:ext>
            </a:extLst>
          </p:cNvPr>
          <p:cNvSpPr>
            <a:spLocks noGrp="1"/>
          </p:cNvSpPr>
          <p:nvPr>
            <p:ph type="title"/>
          </p:nvPr>
        </p:nvSpPr>
        <p:spPr>
          <a:xfrm>
            <a:off x="838200" y="365125"/>
            <a:ext cx="10515600" cy="1325563"/>
          </a:xfrm>
        </p:spPr>
        <p:txBody>
          <a:bodyPr>
            <a:normAutofit/>
          </a:bodyPr>
          <a:lstStyle/>
          <a:p>
            <a:r>
              <a:rPr lang="zh-Hans" altLang="zh-CN" sz="4400" b="0" i="0" u="none" strike="noStrike" dirty="0">
                <a:highlight>
                  <a:srgbClr val="000000">
                    <a:alpha val="0"/>
                  </a:srgbClr>
                </a:highlight>
                <a:latin typeface="Simsun"/>
                <a:ea typeface="Simsun"/>
              </a:rPr>
              <a:t>CAREC气候变化愿景概要</a:t>
            </a:r>
            <a:endParaRPr lang="en-US" dirty="0"/>
          </a:p>
        </p:txBody>
      </p:sp>
      <p:pic>
        <p:nvPicPr>
          <p:cNvPr id="14" name="Picture 13">
            <a:extLst>
              <a:ext uri="{FF2B5EF4-FFF2-40B4-BE49-F238E27FC236}">
                <a16:creationId xmlns:a16="http://schemas.microsoft.com/office/drawing/2014/main" id="{87E2A9BE-1599-F6B6-1B09-5004B80A9D76}"/>
              </a:ext>
            </a:extLst>
          </p:cNvPr>
          <p:cNvPicPr>
            <a:picLocks noChangeAspect="1"/>
          </p:cNvPicPr>
          <p:nvPr/>
        </p:nvPicPr>
        <p:blipFill rotWithShape="1">
          <a:blip r:embed="rId2"/>
          <a:srcRect l="9577" r="25923"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Slide Number Placeholder 2">
            <a:extLst>
              <a:ext uri="{FF2B5EF4-FFF2-40B4-BE49-F238E27FC236}">
                <a16:creationId xmlns:a16="http://schemas.microsoft.com/office/drawing/2014/main" id="{50CB9BD4-8160-46C6-02FC-7CD7A10C383E}"/>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4</a:t>
            </a:fld>
            <a:endParaRPr lang="en-US"/>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3" name="Content Placeholder 2">
            <a:extLst>
              <a:ext uri="{FF2B5EF4-FFF2-40B4-BE49-F238E27FC236}">
                <a16:creationId xmlns:a16="http://schemas.microsoft.com/office/drawing/2014/main" id="{0D0C3281-0AFB-9E1E-BDE2-DCDB702E9B1C}"/>
              </a:ext>
            </a:extLst>
          </p:cNvPr>
          <p:cNvGraphicFramePr>
            <a:graphicFrameLocks noGrp="1"/>
          </p:cNvGraphicFramePr>
          <p:nvPr>
            <p:ph idx="1"/>
            <p:extLst>
              <p:ext uri="{D42A27DB-BD31-4B8C-83A1-F6EECF244321}">
                <p14:modId xmlns:p14="http://schemas.microsoft.com/office/powerpoint/2010/main" val="2396051157"/>
              </p:ext>
            </p:extLst>
          </p:nvPr>
        </p:nvGraphicFramePr>
        <p:xfrm>
          <a:off x="838200" y="1825624"/>
          <a:ext cx="5725886"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29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93EFFC-245A-9EE0-AEA7-56DB717B3922}"/>
              </a:ext>
            </a:extLst>
          </p:cNvPr>
          <p:cNvPicPr>
            <a:picLocks noChangeAspect="1"/>
          </p:cNvPicPr>
          <p:nvPr/>
        </p:nvPicPr>
        <p:blipFill rotWithShape="1">
          <a:blip r:embed="rId2"/>
          <a:srcRect l="12538" r="15554" b="1"/>
          <a:stretch/>
        </p:blipFill>
        <p:spPr>
          <a:xfrm>
            <a:off x="2471059" y="10"/>
            <a:ext cx="9669642" cy="6857990"/>
          </a:xfrm>
          <a:prstGeom prst="rect">
            <a:avLst/>
          </a:prstGeom>
        </p:spPr>
      </p:pic>
      <p:sp>
        <p:nvSpPr>
          <p:cNvPr id="24"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E1960A4A-60E9-6232-549E-8FD3125DDABD}"/>
              </a:ext>
            </a:extLst>
          </p:cNvPr>
          <p:cNvSpPr>
            <a:spLocks noGrp="1"/>
          </p:cNvSpPr>
          <p:nvPr>
            <p:ph type="title"/>
          </p:nvPr>
        </p:nvSpPr>
        <p:spPr>
          <a:xfrm>
            <a:off x="838199" y="136525"/>
            <a:ext cx="7878206" cy="1899912"/>
          </a:xfrm>
        </p:spPr>
        <p:txBody>
          <a:bodyPr>
            <a:normAutofit/>
          </a:bodyPr>
          <a:lstStyle/>
          <a:p>
            <a:r>
              <a:rPr lang="zh-Hans" altLang="zh-CN" sz="4000" b="0" i="0" u="none" strike="noStrike" dirty="0">
                <a:highlight>
                  <a:srgbClr val="000000">
                    <a:alpha val="0"/>
                  </a:srgbClr>
                </a:highlight>
                <a:latin typeface="Simsun"/>
                <a:ea typeface="Simsun"/>
              </a:rPr>
              <a:t>CAREC地区的气候变化：背景</a:t>
            </a:r>
            <a:endParaRPr lang="en-US" sz="3700" dirty="0"/>
          </a:p>
        </p:txBody>
      </p:sp>
      <p:sp>
        <p:nvSpPr>
          <p:cNvPr id="5" name="Content Placeholder 2">
            <a:extLst>
              <a:ext uri="{FF2B5EF4-FFF2-40B4-BE49-F238E27FC236}">
                <a16:creationId xmlns:a16="http://schemas.microsoft.com/office/drawing/2014/main" id="{6ABA8C1A-4502-E48F-E1B5-ECAE4B2E47F0}"/>
              </a:ext>
            </a:extLst>
          </p:cNvPr>
          <p:cNvSpPr>
            <a:spLocks noGrp="1"/>
          </p:cNvSpPr>
          <p:nvPr>
            <p:ph idx="1"/>
          </p:nvPr>
        </p:nvSpPr>
        <p:spPr>
          <a:xfrm>
            <a:off x="838199" y="2265036"/>
            <a:ext cx="9797144" cy="4091313"/>
          </a:xfrm>
          <a:solidFill>
            <a:schemeClr val="bg1">
              <a:alpha val="62000"/>
            </a:schemeClr>
          </a:solidFill>
        </p:spPr>
        <p:txBody>
          <a:bodyPr>
            <a:normAutofit/>
          </a:bodyPr>
          <a:lstStyle/>
          <a:p>
            <a:pPr rtl="0">
              <a:spcBef>
                <a:spcPct val="0"/>
              </a:spcBef>
              <a:spcAft>
                <a:spcPts val="600"/>
              </a:spcAft>
            </a:pPr>
            <a:r>
              <a:rPr lang="zh-Hans" altLang="zh-CN" sz="2800" b="0" i="0" u="none" strike="noStrike" dirty="0">
                <a:highlight>
                  <a:srgbClr val="000000">
                    <a:alpha val="0"/>
                  </a:srgbClr>
                </a:highlight>
                <a:latin typeface="Simsun"/>
                <a:ea typeface="Simsun"/>
              </a:rPr>
              <a:t>气候变化：21世纪全球发展面临的决定性挑战；需要在全球、地区和国家层面</a:t>
            </a:r>
            <a:r>
              <a:rPr lang="zh-CN" altLang="en-US" sz="2800" b="0" i="0" u="none" strike="noStrike" dirty="0">
                <a:highlight>
                  <a:srgbClr val="000000">
                    <a:alpha val="0"/>
                  </a:srgbClr>
                </a:highlight>
                <a:latin typeface="Simsun"/>
                <a:ea typeface="Simsun"/>
              </a:rPr>
              <a:t>的合作</a:t>
            </a:r>
            <a:endParaRPr lang="zh-Hans" altLang="zh-CN" sz="2800" b="0" i="0" u="none" strike="noStrike" dirty="0">
              <a:highlight>
                <a:srgbClr val="000000">
                  <a:alpha val="0"/>
                </a:srgbClr>
              </a:highlight>
              <a:latin typeface="Simsun"/>
              <a:ea typeface="Simsun"/>
            </a:endParaRPr>
          </a:p>
          <a:p>
            <a:pPr rtl="0">
              <a:spcBef>
                <a:spcPct val="0"/>
              </a:spcBef>
            </a:pPr>
            <a:r>
              <a:rPr lang="zh-Hans" altLang="zh-CN" sz="2800" b="0" i="0" u="none" strike="noStrike" dirty="0">
                <a:highlight>
                  <a:srgbClr val="000000">
                    <a:alpha val="0"/>
                  </a:srgbClr>
                </a:highlight>
                <a:latin typeface="Simsun"/>
                <a:ea typeface="Simsun"/>
              </a:rPr>
              <a:t>CAREC地区：</a:t>
            </a:r>
          </a:p>
          <a:p>
            <a:pPr lvl="1" rtl="0">
              <a:spcBef>
                <a:spcPct val="0"/>
              </a:spcBef>
              <a:spcAft>
                <a:spcPts val="600"/>
              </a:spcAft>
            </a:pPr>
            <a:r>
              <a:rPr lang="zh-Hans" altLang="zh-CN" sz="2400" b="0" i="0" u="none" strike="noStrike" dirty="0">
                <a:highlight>
                  <a:srgbClr val="000000">
                    <a:alpha val="0"/>
                  </a:srgbClr>
                </a:highlight>
                <a:latin typeface="Simsun"/>
                <a:ea typeface="Simsun"/>
              </a:rPr>
              <a:t>由于碳密度高于平均水平，对碳排放问题造成负面影响，且拥有大量尚未开发的可再生能源资源</a:t>
            </a:r>
          </a:p>
          <a:p>
            <a:pPr lvl="1" rtl="0">
              <a:spcBef>
                <a:spcPct val="0"/>
              </a:spcBef>
              <a:spcAft>
                <a:spcPts val="600"/>
              </a:spcAft>
            </a:pPr>
            <a:r>
              <a:rPr lang="zh-Hans" altLang="zh-CN" sz="2400" b="0" i="0" u="none" strike="noStrike" dirty="0">
                <a:highlight>
                  <a:srgbClr val="000000">
                    <a:alpha val="0"/>
                  </a:srgbClr>
                </a:highlight>
                <a:latin typeface="Simsun"/>
                <a:ea typeface="Simsun"/>
              </a:rPr>
              <a:t>已经并将持续面临强烈的气候变化，气温上升超过平均水平，降水量变化较大，且出现热浪、干旱和洪水等问题。</a:t>
            </a:r>
          </a:p>
          <a:p>
            <a:pPr lvl="1" rtl="0">
              <a:spcBef>
                <a:spcPct val="0"/>
              </a:spcBef>
              <a:spcAft>
                <a:spcPts val="600"/>
              </a:spcAft>
            </a:pPr>
            <a:r>
              <a:rPr lang="zh-Hans" altLang="zh-CN" sz="2400" b="0" i="0" u="none" strike="noStrike" dirty="0">
                <a:highlight>
                  <a:srgbClr val="000000">
                    <a:alpha val="0"/>
                  </a:srgbClr>
                </a:highlight>
                <a:latin typeface="Simsun"/>
                <a:ea typeface="Simsun"/>
              </a:rPr>
              <a:t>将面临冰川融化、水资源短缺加剧、生物多样性丧失、土壤质量和农作物产量下降、人口</a:t>
            </a:r>
            <a:r>
              <a:rPr lang="zh-CN" altLang="en-US" sz="2400" b="0" i="0" u="none" strike="noStrike" dirty="0">
                <a:highlight>
                  <a:srgbClr val="000000">
                    <a:alpha val="0"/>
                  </a:srgbClr>
                </a:highlight>
                <a:latin typeface="Simsun"/>
                <a:ea typeface="Simsun"/>
              </a:rPr>
              <a:t>健康受损</a:t>
            </a:r>
            <a:r>
              <a:rPr lang="zh-Hans" altLang="zh-CN" sz="2400" b="0" i="0" u="none" strike="noStrike" dirty="0">
                <a:highlight>
                  <a:srgbClr val="000000">
                    <a:alpha val="0"/>
                  </a:srgbClr>
                </a:highlight>
                <a:latin typeface="Simsun"/>
                <a:ea typeface="Simsun"/>
              </a:rPr>
              <a:t>，及气候相关灾难等次级影响</a:t>
            </a:r>
          </a:p>
          <a:p>
            <a:pPr marL="457200" lvl="1" indent="0">
              <a:spcBef>
                <a:spcPts val="0"/>
              </a:spcBef>
              <a:spcAft>
                <a:spcPts val="600"/>
              </a:spcAft>
              <a:buNone/>
            </a:pPr>
            <a:endParaRPr lang="en-US" sz="2800" dirty="0"/>
          </a:p>
          <a:p>
            <a:pPr lvl="1">
              <a:spcBef>
                <a:spcPts val="0"/>
              </a:spcBef>
              <a:spcAft>
                <a:spcPts val="600"/>
              </a:spcAft>
            </a:pPr>
            <a:endParaRPr lang="en-US" sz="2800" dirty="0"/>
          </a:p>
          <a:p>
            <a:pPr>
              <a:spcAft>
                <a:spcPts val="1200"/>
              </a:spcAft>
            </a:pPr>
            <a:endParaRPr lang="en-US" dirty="0"/>
          </a:p>
          <a:p>
            <a:endParaRPr lang="en-US" dirty="0"/>
          </a:p>
        </p:txBody>
      </p:sp>
      <p:sp>
        <p:nvSpPr>
          <p:cNvPr id="2" name="Slide Number Placeholder 1">
            <a:extLst>
              <a:ext uri="{FF2B5EF4-FFF2-40B4-BE49-F238E27FC236}">
                <a16:creationId xmlns:a16="http://schemas.microsoft.com/office/drawing/2014/main" id="{399840BA-2DB3-9B18-7EE8-983D33A1BEF9}"/>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22094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433CDB6-3594-AAB5-A72A-238B864CED04}"/>
              </a:ext>
            </a:extLst>
          </p:cNvPr>
          <p:cNvSpPr>
            <a:spLocks noGrp="1"/>
          </p:cNvSpPr>
          <p:nvPr>
            <p:ph type="title"/>
          </p:nvPr>
        </p:nvSpPr>
        <p:spPr>
          <a:xfrm>
            <a:off x="838201" y="365125"/>
            <a:ext cx="5251316" cy="1807305"/>
          </a:xfrm>
        </p:spPr>
        <p:txBody>
          <a:bodyPr>
            <a:normAutofit/>
          </a:bodyPr>
          <a:lstStyle/>
          <a:p>
            <a:r>
              <a:rPr lang="zh-Hans" altLang="zh-CN" sz="4400" b="0" i="0" u="none" strike="noStrike" dirty="0">
                <a:highlight>
                  <a:srgbClr val="000000">
                    <a:alpha val="0"/>
                  </a:srgbClr>
                </a:highlight>
                <a:latin typeface="Simsun"/>
                <a:ea typeface="Simsun"/>
              </a:rPr>
              <a:t>CAREC气候行动的愿景</a:t>
            </a:r>
            <a:endParaRPr lang="en-US" dirty="0"/>
          </a:p>
        </p:txBody>
      </p:sp>
      <p:sp>
        <p:nvSpPr>
          <p:cNvPr id="5" name="Content Placeholder 2">
            <a:extLst>
              <a:ext uri="{FF2B5EF4-FFF2-40B4-BE49-F238E27FC236}">
                <a16:creationId xmlns:a16="http://schemas.microsoft.com/office/drawing/2014/main" id="{3CB30711-1B6B-486F-4B90-C60B37A69C41}"/>
              </a:ext>
            </a:extLst>
          </p:cNvPr>
          <p:cNvSpPr>
            <a:spLocks noGrp="1"/>
          </p:cNvSpPr>
          <p:nvPr>
            <p:ph idx="1"/>
          </p:nvPr>
        </p:nvSpPr>
        <p:spPr>
          <a:xfrm>
            <a:off x="838201" y="2072038"/>
            <a:ext cx="5387966" cy="4284311"/>
          </a:xfrm>
        </p:spPr>
        <p:txBody>
          <a:bodyPr>
            <a:normAutofit fontScale="70000" lnSpcReduction="20000"/>
          </a:bodyPr>
          <a:lstStyle/>
          <a:p>
            <a:pPr rtl="0">
              <a:lnSpc>
                <a:spcPct val="120000"/>
              </a:lnSpc>
            </a:pPr>
            <a:r>
              <a:rPr lang="zh-Hans" altLang="zh-CN" sz="2800" b="0" i="0" u="none" strike="noStrike" dirty="0">
                <a:solidFill>
                  <a:srgbClr val="231F20"/>
                </a:solidFill>
                <a:highlight>
                  <a:srgbClr val="000000">
                    <a:alpha val="0"/>
                  </a:srgbClr>
                </a:highlight>
                <a:latin typeface="Simsun"/>
                <a:ea typeface="Simsun"/>
              </a:rPr>
              <a:t>以“好邻居、好伙伴、好前景”的CAREC总体愿景为基础，CAREC气候行动的拟议愿景为：</a:t>
            </a:r>
          </a:p>
          <a:p>
            <a:pPr marL="457200" lvl="1" indent="0" rtl="0">
              <a:lnSpc>
                <a:spcPct val="120000"/>
              </a:lnSpc>
              <a:spcBef>
                <a:spcPts val="2300"/>
              </a:spcBef>
              <a:buNone/>
            </a:pPr>
            <a:r>
              <a:rPr lang="zh-Hans" altLang="zh-CN" sz="2800" b="1" i="1" u="none" strike="noStrike" dirty="0">
                <a:solidFill>
                  <a:srgbClr val="231F20"/>
                </a:solidFill>
                <a:highlight>
                  <a:srgbClr val="000000">
                    <a:alpha val="0"/>
                  </a:srgbClr>
                </a:highlight>
                <a:latin typeface="Simsun"/>
                <a:ea typeface="Simsun"/>
              </a:rPr>
              <a:t>“CAREC各成员国合作实现‘气候可持续、发展有韧性、繁荣齐共享’。”</a:t>
            </a:r>
            <a:endParaRPr lang="en-US" altLang="zh-CN" i="0" u="none" strike="noStrike" dirty="0">
              <a:solidFill>
                <a:srgbClr val="231F20"/>
              </a:solidFill>
              <a:effectLst/>
            </a:endParaRPr>
          </a:p>
          <a:p>
            <a:pPr rtl="0">
              <a:lnSpc>
                <a:spcPct val="120000"/>
              </a:lnSpc>
              <a:spcBef>
                <a:spcPts val="2200"/>
              </a:spcBef>
            </a:pPr>
            <a:r>
              <a:rPr lang="zh-Hans" altLang="zh-CN" sz="2800" b="0" i="0" u="none" strike="noStrike" dirty="0">
                <a:solidFill>
                  <a:srgbClr val="231F20"/>
                </a:solidFill>
                <a:highlight>
                  <a:srgbClr val="000000">
                    <a:alpha val="0"/>
                  </a:srgbClr>
                </a:highlight>
                <a:latin typeface="Simsun"/>
                <a:ea typeface="Simsun"/>
              </a:rPr>
              <a:t>这一愿景的基础为《CAREC气候变化范围界定研究》中的核心信息：气候减缓和适应行动的区域合作将为长期经济发展提供支持。</a:t>
            </a:r>
          </a:p>
          <a:p>
            <a:pPr rtl="0">
              <a:lnSpc>
                <a:spcPct val="120000"/>
              </a:lnSpc>
              <a:spcBef>
                <a:spcPts val="2200"/>
              </a:spcBef>
            </a:pPr>
            <a:r>
              <a:rPr lang="zh-Hans" altLang="zh-CN" sz="2800" b="0" i="0" u="none" strike="noStrike" dirty="0">
                <a:highlight>
                  <a:srgbClr val="000000">
                    <a:alpha val="0"/>
                  </a:srgbClr>
                </a:highlight>
                <a:latin typeface="Simsun"/>
                <a:ea typeface="Simsun"/>
              </a:rPr>
              <a:t>力争在21世纪中叶实现净零排放，与各成员国的目标一致。</a:t>
            </a:r>
          </a:p>
          <a:p>
            <a:pPr marL="0" indent="0">
              <a:buNone/>
            </a:pPr>
            <a:endParaRPr lang="en-US" altLang="zh-CN" dirty="0"/>
          </a:p>
        </p:txBody>
      </p:sp>
      <p:pic>
        <p:nvPicPr>
          <p:cNvPr id="3" name="Picture 2">
            <a:extLst>
              <a:ext uri="{FF2B5EF4-FFF2-40B4-BE49-F238E27FC236}">
                <a16:creationId xmlns:a16="http://schemas.microsoft.com/office/drawing/2014/main" id="{14575273-42DA-168B-0A3E-8032875945A3}"/>
              </a:ext>
            </a:extLst>
          </p:cNvPr>
          <p:cNvPicPr>
            <a:picLocks noChangeAspect="1"/>
          </p:cNvPicPr>
          <p:nvPr/>
        </p:nvPicPr>
        <p:blipFill rotWithShape="1">
          <a:blip r:embed="rId2"/>
          <a:srcRect l="21041" r="2092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Slide Number Placeholder 1">
            <a:extLst>
              <a:ext uri="{FF2B5EF4-FFF2-40B4-BE49-F238E27FC236}">
                <a16:creationId xmlns:a16="http://schemas.microsoft.com/office/drawing/2014/main" id="{27C207F0-2170-3019-9A83-862CD4A96C53}"/>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253747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BBBC2FC-BBAD-2361-0BF6-A5E3F0D43919}"/>
              </a:ext>
            </a:extLst>
          </p:cNvPr>
          <p:cNvSpPr>
            <a:spLocks noGrp="1"/>
          </p:cNvSpPr>
          <p:nvPr>
            <p:ph type="title"/>
          </p:nvPr>
        </p:nvSpPr>
        <p:spPr>
          <a:xfrm>
            <a:off x="380273" y="4821608"/>
            <a:ext cx="4977976" cy="1454051"/>
          </a:xfrm>
        </p:spPr>
        <p:txBody>
          <a:bodyPr>
            <a:normAutofit/>
          </a:bodyPr>
          <a:lstStyle/>
          <a:p>
            <a:r>
              <a:rPr lang="zh-Hans" altLang="zh-CN" sz="3600" b="0" i="0" u="none" strike="noStrike" dirty="0">
                <a:highlight>
                  <a:srgbClr val="000000">
                    <a:alpha val="0"/>
                  </a:srgbClr>
                </a:highlight>
                <a:latin typeface="Simsun"/>
                <a:ea typeface="Simsun"/>
              </a:rPr>
              <a:t>CAREC气候愿景的核心目标</a:t>
            </a:r>
            <a:endParaRPr lang="en-US" sz="3600" b="1" dirty="0">
              <a:solidFill>
                <a:schemeClr val="tx2"/>
              </a:solidFill>
            </a:endParaRPr>
          </a:p>
        </p:txBody>
      </p:sp>
      <p:pic>
        <p:nvPicPr>
          <p:cNvPr id="16" name="Graphic 15" descr="Windmill">
            <a:extLst>
              <a:ext uri="{FF2B5EF4-FFF2-40B4-BE49-F238E27FC236}">
                <a16:creationId xmlns:a16="http://schemas.microsoft.com/office/drawing/2014/main" id="{4E1A4D17-F6E2-7DE5-E3EF-4E913B6E3F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991" y="1201586"/>
            <a:ext cx="3620021" cy="3620021"/>
          </a:xfrm>
          <a:prstGeom prst="rect">
            <a:avLst/>
          </a:prstGeom>
        </p:spPr>
      </p:pic>
      <p:sp>
        <p:nvSpPr>
          <p:cNvPr id="5" name="Content Placeholder 2">
            <a:extLst>
              <a:ext uri="{FF2B5EF4-FFF2-40B4-BE49-F238E27FC236}">
                <a16:creationId xmlns:a16="http://schemas.microsoft.com/office/drawing/2014/main" id="{CD00BFFC-8C9F-60D3-B565-D458D58CE171}"/>
              </a:ext>
            </a:extLst>
          </p:cNvPr>
          <p:cNvSpPr>
            <a:spLocks noGrp="1"/>
          </p:cNvSpPr>
          <p:nvPr>
            <p:ph idx="1"/>
          </p:nvPr>
        </p:nvSpPr>
        <p:spPr>
          <a:xfrm>
            <a:off x="5931240" y="1066799"/>
            <a:ext cx="5687769" cy="4985657"/>
          </a:xfrm>
        </p:spPr>
        <p:txBody>
          <a:bodyPr anchor="ctr">
            <a:noAutofit/>
          </a:bodyPr>
          <a:lstStyle/>
          <a:p>
            <a:pPr rtl="0">
              <a:lnSpc>
                <a:spcPct val="110000"/>
              </a:lnSpc>
            </a:pPr>
            <a:r>
              <a:rPr lang="zh-Hans" altLang="zh-CN" sz="1600" b="1" i="0" u="none" strike="noStrike" dirty="0">
                <a:highlight>
                  <a:srgbClr val="000000">
                    <a:alpha val="0"/>
                  </a:srgbClr>
                </a:highlight>
                <a:latin typeface="Simsun"/>
                <a:ea typeface="Simsun"/>
              </a:rPr>
              <a:t>气候变化减缓</a:t>
            </a:r>
            <a:r>
              <a:rPr lang="zh-Hans" altLang="zh-CN" sz="1600" b="0" i="0" u="none" strike="noStrike" dirty="0">
                <a:highlight>
                  <a:srgbClr val="000000">
                    <a:alpha val="0"/>
                  </a:srgbClr>
                </a:highlight>
                <a:latin typeface="Simsun"/>
                <a:ea typeface="Simsun"/>
              </a:rPr>
              <a:t>：有针对性的措施，通过避免或减少温室气体（GHG）排放</a:t>
            </a:r>
            <a:r>
              <a:rPr lang="zh-CN" altLang="en-US" sz="1600" b="0" i="0" u="none" strike="noStrike" dirty="0">
                <a:highlight>
                  <a:srgbClr val="000000">
                    <a:alpha val="0"/>
                  </a:srgbClr>
                </a:highlight>
                <a:latin typeface="Simsun"/>
                <a:ea typeface="Simsun"/>
              </a:rPr>
              <a:t>，</a:t>
            </a:r>
            <a:r>
              <a:rPr lang="zh-Hans" altLang="zh-CN" sz="1600" b="0" i="0" u="none" strike="noStrike" dirty="0">
                <a:highlight>
                  <a:srgbClr val="000000">
                    <a:alpha val="0"/>
                  </a:srgbClr>
                </a:highlight>
                <a:latin typeface="Simsun"/>
                <a:ea typeface="Simsun"/>
              </a:rPr>
              <a:t>或增加温室气体封存，为稳定大气中的温室气体浓度做出显著贡献，保护气候系统免受危险人为因素的干扰，实现《巴黎协定》提出的远期温度目标。</a:t>
            </a:r>
            <a:endParaRPr lang="en-US" altLang="zh-CN" sz="1600" strike="sngStrike" dirty="0"/>
          </a:p>
          <a:p>
            <a:pPr rtl="0">
              <a:lnSpc>
                <a:spcPct val="110000"/>
              </a:lnSpc>
            </a:pPr>
            <a:r>
              <a:rPr lang="zh-Hans" altLang="zh-CN" sz="1600" b="1" i="0" u="none" strike="noStrike" dirty="0">
                <a:highlight>
                  <a:srgbClr val="000000">
                    <a:alpha val="0"/>
                  </a:srgbClr>
                </a:highlight>
                <a:latin typeface="Simsun"/>
                <a:ea typeface="Simsun"/>
              </a:rPr>
              <a:t>适应</a:t>
            </a:r>
            <a:r>
              <a:rPr lang="zh-Hans" altLang="zh-CN" sz="1600" b="0" i="0" u="none" strike="noStrike" dirty="0">
                <a:highlight>
                  <a:srgbClr val="000000">
                    <a:alpha val="0"/>
                  </a:srgbClr>
                </a:highlight>
                <a:latin typeface="Simsun"/>
                <a:ea typeface="Simsun"/>
              </a:rPr>
              <a:t>：为适应实际存在或预计出现的气候条件及其影响而采取的针对性措施。通过缓解或避免气候相关灾难并保护自然资源（农业、水源、基础设施、旅游资源和生物多样性、人口健康）保护人民和经济</a:t>
            </a:r>
            <a:r>
              <a:rPr lang="zh-CN" altLang="en-US" sz="1600" b="0" i="0" u="none" strike="noStrike" dirty="0">
                <a:highlight>
                  <a:srgbClr val="000000">
                    <a:alpha val="0"/>
                  </a:srgbClr>
                </a:highlight>
                <a:latin typeface="Simsun"/>
                <a:ea typeface="Simsun"/>
              </a:rPr>
              <a:t>稳定</a:t>
            </a:r>
            <a:r>
              <a:rPr lang="zh-Hans" altLang="zh-CN" sz="1600" b="0" i="0" u="none" strike="noStrike" dirty="0">
                <a:highlight>
                  <a:srgbClr val="000000">
                    <a:alpha val="0"/>
                  </a:srgbClr>
                </a:highlight>
                <a:latin typeface="Simsun"/>
                <a:ea typeface="Simsun"/>
              </a:rPr>
              <a:t>，并进一步惠及更广泛的领域（教育、社会保障、金融服务）</a:t>
            </a:r>
          </a:p>
          <a:p>
            <a:pPr rtl="0">
              <a:lnSpc>
                <a:spcPct val="110000"/>
              </a:lnSpc>
            </a:pPr>
            <a:r>
              <a:rPr lang="zh-Hans" altLang="zh-CN" sz="1600" b="1" i="0" u="none" strike="noStrike" dirty="0">
                <a:highlight>
                  <a:srgbClr val="000000">
                    <a:alpha val="0"/>
                  </a:srgbClr>
                </a:highlight>
                <a:latin typeface="Simsun"/>
                <a:ea typeface="Simsun"/>
              </a:rPr>
              <a:t>减缓/适应的协同作用</a:t>
            </a:r>
            <a:r>
              <a:rPr lang="zh-Hans" altLang="zh-CN" sz="1600" b="0" i="0" u="none" strike="noStrike" dirty="0">
                <a:highlight>
                  <a:srgbClr val="000000">
                    <a:alpha val="0"/>
                  </a:srgbClr>
                </a:highlight>
                <a:latin typeface="Simsun"/>
                <a:ea typeface="Simsun"/>
              </a:rPr>
              <a:t>：最大限度地实现减缓/适应气候变化能提高韧性、减少气候变化对人类和环境产生的影响，有利于设计部门级气候变化行动规划</a:t>
            </a:r>
          </a:p>
          <a:p>
            <a:pPr rtl="0">
              <a:lnSpc>
                <a:spcPct val="110000"/>
              </a:lnSpc>
            </a:pPr>
            <a:r>
              <a:rPr lang="zh-Hans" altLang="zh-CN" sz="1600" b="1" i="0" u="none" strike="noStrike" dirty="0">
                <a:highlight>
                  <a:srgbClr val="000000">
                    <a:alpha val="0"/>
                  </a:srgbClr>
                </a:highlight>
                <a:latin typeface="Simsun"/>
                <a:ea typeface="Simsun"/>
              </a:rPr>
              <a:t>合作：</a:t>
            </a:r>
            <a:r>
              <a:rPr lang="zh-Hans" altLang="zh-CN" sz="1600" b="0" i="0" u="none" strike="noStrike" dirty="0">
                <a:highlight>
                  <a:srgbClr val="000000">
                    <a:alpha val="0"/>
                  </a:srgbClr>
                </a:highlight>
                <a:latin typeface="Simsun"/>
                <a:ea typeface="Simsun"/>
              </a:rPr>
              <a:t>通过在跨境联系密切的地区开展合作，在气候行动的各领域分享技术、知识和经验，实现各方在气候及发展方面互惠互利。</a:t>
            </a:r>
            <a:endParaRPr lang="en-US" altLang="zh-CN" sz="1600" b="1" dirty="0"/>
          </a:p>
          <a:p>
            <a:endParaRPr lang="en-US" sz="1600" b="1" dirty="0">
              <a:solidFill>
                <a:schemeClr val="tx2"/>
              </a:solidFill>
            </a:endParaRPr>
          </a:p>
        </p:txBody>
      </p:sp>
      <p:grpSp>
        <p:nvGrpSpPr>
          <p:cNvPr id="23" name="Group 22">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4" name="Freeform: Shape 23">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40E8BB83-2873-4AC9-4B23-0A3A9B94F2EA}"/>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smtClean="0"/>
              <a:pPr>
                <a:spcAft>
                  <a:spcPts val="600"/>
                </a:spcAft>
              </a:pPr>
              <a:t>7</a:t>
            </a:fld>
            <a:endParaRPr lang="en-US"/>
          </a:p>
        </p:txBody>
      </p:sp>
    </p:spTree>
    <p:extLst>
      <p:ext uri="{BB962C8B-B14F-4D97-AF65-F5344CB8AC3E}">
        <p14:creationId xmlns:p14="http://schemas.microsoft.com/office/powerpoint/2010/main" val="109348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55E34A52-44DB-1B20-0E9F-531852F038F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4" name="Title 1">
            <a:extLst>
              <a:ext uri="{FF2B5EF4-FFF2-40B4-BE49-F238E27FC236}">
                <a16:creationId xmlns:a16="http://schemas.microsoft.com/office/drawing/2014/main" id="{DA1B8448-825A-EA98-5463-82E9BC7E222F}"/>
              </a:ext>
            </a:extLst>
          </p:cNvPr>
          <p:cNvSpPr>
            <a:spLocks noGrp="1"/>
          </p:cNvSpPr>
          <p:nvPr>
            <p:ph type="title"/>
          </p:nvPr>
        </p:nvSpPr>
        <p:spPr>
          <a:xfrm>
            <a:off x="838200" y="365125"/>
            <a:ext cx="10515600" cy="1325563"/>
          </a:xfrm>
        </p:spPr>
        <p:txBody>
          <a:bodyPr>
            <a:normAutofit/>
          </a:bodyPr>
          <a:lstStyle/>
          <a:p>
            <a:r>
              <a:rPr lang="zh-Hans" altLang="zh-CN" sz="4400" b="0" i="0" u="none" strike="noStrike" dirty="0">
                <a:highlight>
                  <a:srgbClr val="000000">
                    <a:alpha val="0"/>
                  </a:srgbClr>
                </a:highlight>
                <a:latin typeface="Simsun"/>
                <a:ea typeface="Simsun"/>
              </a:rPr>
              <a:t>CAREC气候行动的原则</a:t>
            </a:r>
            <a:endParaRPr lang="en-US" dirty="0">
              <a:solidFill>
                <a:srgbClr val="FFFFFF"/>
              </a:solidFill>
            </a:endParaRPr>
          </a:p>
        </p:txBody>
      </p:sp>
      <p:sp>
        <p:nvSpPr>
          <p:cNvPr id="2" name="Slide Number Placeholder 1">
            <a:extLst>
              <a:ext uri="{FF2B5EF4-FFF2-40B4-BE49-F238E27FC236}">
                <a16:creationId xmlns:a16="http://schemas.microsoft.com/office/drawing/2014/main" id="{CA4131A3-DA18-719A-795D-D8C89B5D2CE8}"/>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solidFill>
                  <a:srgbClr val="FFFFFF"/>
                </a:solidFill>
              </a:rPr>
              <a:pPr>
                <a:spcAft>
                  <a:spcPts val="600"/>
                </a:spcAft>
              </a:pPr>
              <a:t>8</a:t>
            </a:fld>
            <a:endParaRPr lang="en-US">
              <a:solidFill>
                <a:srgbClr val="FFFFFF"/>
              </a:solidFill>
            </a:endParaRPr>
          </a:p>
        </p:txBody>
      </p:sp>
      <p:graphicFrame>
        <p:nvGraphicFramePr>
          <p:cNvPr id="23" name="Content Placeholder 2">
            <a:extLst>
              <a:ext uri="{FF2B5EF4-FFF2-40B4-BE49-F238E27FC236}">
                <a16:creationId xmlns:a16="http://schemas.microsoft.com/office/drawing/2014/main" id="{3E5EA30F-616B-1611-F743-02A88C7B33FE}"/>
              </a:ext>
            </a:extLst>
          </p:cNvPr>
          <p:cNvGraphicFramePr>
            <a:graphicFrameLocks noGrp="1"/>
          </p:cNvGraphicFramePr>
          <p:nvPr>
            <p:ph idx="1"/>
            <p:extLst>
              <p:ext uri="{D42A27DB-BD31-4B8C-83A1-F6EECF244321}">
                <p14:modId xmlns:p14="http://schemas.microsoft.com/office/powerpoint/2010/main" val="5928739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81643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8B61BD-0EE1-4D29-B894-126CD61C5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BC14DD5-C584-4158-BF76-ECE3C6DB4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947992 w 12192000"/>
              <a:gd name="connsiteY0" fmla="*/ 2457985 h 6858000"/>
              <a:gd name="connsiteX1" fmla="*/ 5926156 w 12192000"/>
              <a:gd name="connsiteY1" fmla="*/ 2472983 h 6858000"/>
              <a:gd name="connsiteX2" fmla="*/ 6047792 w 12192000"/>
              <a:gd name="connsiteY2" fmla="*/ 2529213 h 6858000"/>
              <a:gd name="connsiteX3" fmla="*/ 5857576 w 12192000"/>
              <a:gd name="connsiteY3" fmla="*/ 2499619 h 6858000"/>
              <a:gd name="connsiteX4" fmla="*/ 5854328 w 12192000"/>
              <a:gd name="connsiteY4" fmla="*/ 2518740 h 6858000"/>
              <a:gd name="connsiteX5" fmla="*/ 6070351 w 12192000"/>
              <a:gd name="connsiteY5" fmla="*/ 2591134 h 6858000"/>
              <a:gd name="connsiteX6" fmla="*/ 6051040 w 12192000"/>
              <a:gd name="connsiteY6" fmla="*/ 2602290 h 6858000"/>
              <a:gd name="connsiteX7" fmla="*/ 5936261 w 12192000"/>
              <a:gd name="connsiteY7" fmla="*/ 2574288 h 6858000"/>
              <a:gd name="connsiteX8" fmla="*/ 5913160 w 12192000"/>
              <a:gd name="connsiteY8" fmla="*/ 2581573 h 6858000"/>
              <a:gd name="connsiteX9" fmla="*/ 5924531 w 12192000"/>
              <a:gd name="connsiteY9" fmla="*/ 2615492 h 6858000"/>
              <a:gd name="connsiteX10" fmla="*/ 5974341 w 12192000"/>
              <a:gd name="connsiteY10" fmla="*/ 2628696 h 6858000"/>
              <a:gd name="connsiteX11" fmla="*/ 6051944 w 12192000"/>
              <a:gd name="connsiteY11" fmla="*/ 2708377 h 6858000"/>
              <a:gd name="connsiteX12" fmla="*/ 5934457 w 12192000"/>
              <a:gd name="connsiteY12" fmla="*/ 2698814 h 6858000"/>
              <a:gd name="connsiteX13" fmla="*/ 5913702 w 12192000"/>
              <a:gd name="connsiteY13" fmla="*/ 2718165 h 6858000"/>
              <a:gd name="connsiteX14" fmla="*/ 5905761 w 12192000"/>
              <a:gd name="connsiteY14" fmla="*/ 2743207 h 6858000"/>
              <a:gd name="connsiteX15" fmla="*/ 5860282 w 12192000"/>
              <a:gd name="connsiteY15" fmla="*/ 2763923 h 6858000"/>
              <a:gd name="connsiteX16" fmla="*/ 5931750 w 12192000"/>
              <a:gd name="connsiteY16" fmla="*/ 2787144 h 6858000"/>
              <a:gd name="connsiteX17" fmla="*/ 5855409 w 12192000"/>
              <a:gd name="connsiteY17" fmla="*/ 2787144 h 6858000"/>
              <a:gd name="connsiteX18" fmla="*/ 5767701 w 12192000"/>
              <a:gd name="connsiteY18" fmla="*/ 2771209 h 6858000"/>
              <a:gd name="connsiteX19" fmla="*/ 5674216 w 12192000"/>
              <a:gd name="connsiteY19" fmla="*/ 2776216 h 6858000"/>
              <a:gd name="connsiteX20" fmla="*/ 5487249 w 12192000"/>
              <a:gd name="connsiteY20" fmla="*/ 2746850 h 6858000"/>
              <a:gd name="connsiteX21" fmla="*/ 5398276 w 12192000"/>
              <a:gd name="connsiteY21" fmla="*/ 2748898 h 6858000"/>
              <a:gd name="connsiteX22" fmla="*/ 5892947 w 12192000"/>
              <a:gd name="connsiteY22" fmla="*/ 2946502 h 6858000"/>
              <a:gd name="connsiteX23" fmla="*/ 5867682 w 12192000"/>
              <a:gd name="connsiteY23" fmla="*/ 2989983 h 6858000"/>
              <a:gd name="connsiteX24" fmla="*/ 5971273 w 12192000"/>
              <a:gd name="connsiteY24" fmla="*/ 3037335 h 6858000"/>
              <a:gd name="connsiteX25" fmla="*/ 5996719 w 12192000"/>
              <a:gd name="connsiteY25" fmla="*/ 3084231 h 6858000"/>
              <a:gd name="connsiteX26" fmla="*/ 5964776 w 12192000"/>
              <a:gd name="connsiteY26" fmla="*/ 3080134 h 6858000"/>
              <a:gd name="connsiteX27" fmla="*/ 5937344 w 12192000"/>
              <a:gd name="connsiteY27" fmla="*/ 3089012 h 6858000"/>
              <a:gd name="connsiteX28" fmla="*/ 5948713 w 12192000"/>
              <a:gd name="connsiteY28" fmla="*/ 3148657 h 6858000"/>
              <a:gd name="connsiteX29" fmla="*/ 6095075 w 12192000"/>
              <a:gd name="connsiteY29" fmla="*/ 3225605 h 6858000"/>
              <a:gd name="connsiteX30" fmla="*/ 6108249 w 12192000"/>
              <a:gd name="connsiteY30" fmla="*/ 3250646 h 6858000"/>
              <a:gd name="connsiteX31" fmla="*/ 6090744 w 12192000"/>
              <a:gd name="connsiteY31" fmla="*/ 3268403 h 6858000"/>
              <a:gd name="connsiteX32" fmla="*/ 6043461 w 12192000"/>
              <a:gd name="connsiteY32" fmla="*/ 3277509 h 6858000"/>
              <a:gd name="connsiteX33" fmla="*/ 6109692 w 12192000"/>
              <a:gd name="connsiteY33" fmla="*/ 3362879 h 6858000"/>
              <a:gd name="connsiteX34" fmla="*/ 6133877 w 12192000"/>
              <a:gd name="connsiteY34" fmla="*/ 3386554 h 6858000"/>
              <a:gd name="connsiteX35" fmla="*/ 6175205 w 12192000"/>
              <a:gd name="connsiteY35" fmla="*/ 3423208 h 6858000"/>
              <a:gd name="connsiteX36" fmla="*/ 6175926 w 12192000"/>
              <a:gd name="connsiteY36" fmla="*/ 3434363 h 6858000"/>
              <a:gd name="connsiteX37" fmla="*/ 6119620 w 12192000"/>
              <a:gd name="connsiteY37" fmla="*/ 3473747 h 6858000"/>
              <a:gd name="connsiteX38" fmla="*/ 6018015 w 12192000"/>
              <a:gd name="connsiteY38" fmla="*/ 3463046 h 6858000"/>
              <a:gd name="connsiteX39" fmla="*/ 6168166 w 12192000"/>
              <a:gd name="connsiteY39" fmla="*/ 3521781 h 6858000"/>
              <a:gd name="connsiteX40" fmla="*/ 5682157 w 12192000"/>
              <a:gd name="connsiteY40" fmla="*/ 3381775 h 6858000"/>
              <a:gd name="connsiteX41" fmla="*/ 5713198 w 12192000"/>
              <a:gd name="connsiteY41" fmla="*/ 3418426 h 6858000"/>
              <a:gd name="connsiteX42" fmla="*/ 5883202 w 12192000"/>
              <a:gd name="connsiteY42" fmla="*/ 3514950 h 6858000"/>
              <a:gd name="connsiteX43" fmla="*/ 5931387 w 12192000"/>
              <a:gd name="connsiteY43" fmla="*/ 3575508 h 6858000"/>
              <a:gd name="connsiteX44" fmla="*/ 5981919 w 12192000"/>
              <a:gd name="connsiteY44" fmla="*/ 3608971 h 6858000"/>
              <a:gd name="connsiteX45" fmla="*/ 6052845 w 12192000"/>
              <a:gd name="connsiteY45" fmla="*/ 3608290 h 6858000"/>
              <a:gd name="connsiteX46" fmla="*/ 6103196 w 12192000"/>
              <a:gd name="connsiteY46" fmla="*/ 3659739 h 6858000"/>
              <a:gd name="connsiteX47" fmla="*/ 6050680 w 12192000"/>
              <a:gd name="connsiteY47" fmla="*/ 3670666 h 6858000"/>
              <a:gd name="connsiteX48" fmla="*/ 5989139 w 12192000"/>
              <a:gd name="connsiteY48" fmla="*/ 3662243 h 6858000"/>
              <a:gd name="connsiteX49" fmla="*/ 5856311 w 12192000"/>
              <a:gd name="connsiteY49" fmla="*/ 3664973 h 6858000"/>
              <a:gd name="connsiteX50" fmla="*/ 5780153 w 12192000"/>
              <a:gd name="connsiteY50" fmla="*/ 3674991 h 6858000"/>
              <a:gd name="connsiteX51" fmla="*/ 5605096 w 12192000"/>
              <a:gd name="connsiteY51" fmla="*/ 3657917 h 6858000"/>
              <a:gd name="connsiteX52" fmla="*/ 5615384 w 12192000"/>
              <a:gd name="connsiteY52" fmla="*/ 3701627 h 6858000"/>
              <a:gd name="connsiteX53" fmla="*/ 5608886 w 12192000"/>
              <a:gd name="connsiteY53" fmla="*/ 3739645 h 6858000"/>
              <a:gd name="connsiteX54" fmla="*/ 5606359 w 12192000"/>
              <a:gd name="connsiteY54" fmla="*/ 3822284 h 6858000"/>
              <a:gd name="connsiteX55" fmla="*/ 5607984 w 12192000"/>
              <a:gd name="connsiteY55" fmla="*/ 3835716 h 6858000"/>
              <a:gd name="connsiteX56" fmla="*/ 5568822 w 12192000"/>
              <a:gd name="connsiteY56" fmla="*/ 3844366 h 6858000"/>
              <a:gd name="connsiteX57" fmla="*/ 5802171 w 12192000"/>
              <a:gd name="connsiteY57" fmla="*/ 4016244 h 6858000"/>
              <a:gd name="connsiteX58" fmla="*/ 5646244 w 12192000"/>
              <a:gd name="connsiteY58" fmla="*/ 3972534 h 6858000"/>
              <a:gd name="connsiteX59" fmla="*/ 5625129 w 12192000"/>
              <a:gd name="connsiteY59" fmla="*/ 4044701 h 6858000"/>
              <a:gd name="connsiteX60" fmla="*/ 5698400 w 12192000"/>
              <a:gd name="connsiteY60" fmla="*/ 4108899 h 6858000"/>
              <a:gd name="connsiteX61" fmla="*/ 5725470 w 12192000"/>
              <a:gd name="connsiteY61" fmla="*/ 4235930 h 6858000"/>
              <a:gd name="connsiteX62" fmla="*/ 5712295 w 12192000"/>
              <a:gd name="connsiteY62" fmla="*/ 4352032 h 6858000"/>
              <a:gd name="connsiteX63" fmla="*/ 5680894 w 12192000"/>
              <a:gd name="connsiteY63" fmla="*/ 4388911 h 6858000"/>
              <a:gd name="connsiteX64" fmla="*/ 5635415 w 12192000"/>
              <a:gd name="connsiteY64" fmla="*/ 4455158 h 6858000"/>
              <a:gd name="connsiteX65" fmla="*/ 5607263 w 12192000"/>
              <a:gd name="connsiteY65" fmla="*/ 4496136 h 6858000"/>
              <a:gd name="connsiteX66" fmla="*/ 5509446 w 12192000"/>
              <a:gd name="connsiteY66" fmla="*/ 4480201 h 6858000"/>
              <a:gd name="connsiteX67" fmla="*/ 5639928 w 12192000"/>
              <a:gd name="connsiteY67" fmla="*/ 4584239 h 6858000"/>
              <a:gd name="connsiteX68" fmla="*/ 5534171 w 12192000"/>
              <a:gd name="connsiteY68" fmla="*/ 4571262 h 6858000"/>
              <a:gd name="connsiteX69" fmla="*/ 5499701 w 12192000"/>
              <a:gd name="connsiteY69" fmla="*/ 4578547 h 6858000"/>
              <a:gd name="connsiteX70" fmla="*/ 5519373 w 12192000"/>
              <a:gd name="connsiteY70" fmla="*/ 4612239 h 6858000"/>
              <a:gd name="connsiteX71" fmla="*/ 5596974 w 12192000"/>
              <a:gd name="connsiteY71" fmla="*/ 4669379 h 6858000"/>
              <a:gd name="connsiteX72" fmla="*/ 5756873 w 12192000"/>
              <a:gd name="connsiteY72" fmla="*/ 4824185 h 6858000"/>
              <a:gd name="connsiteX73" fmla="*/ 5602028 w 12192000"/>
              <a:gd name="connsiteY73" fmla="*/ 4753158 h 6858000"/>
              <a:gd name="connsiteX74" fmla="*/ 5765173 w 12192000"/>
              <a:gd name="connsiteY74" fmla="*/ 4912286 h 6858000"/>
              <a:gd name="connsiteX75" fmla="*/ 5801450 w 12192000"/>
              <a:gd name="connsiteY75" fmla="*/ 4965101 h 6858000"/>
              <a:gd name="connsiteX76" fmla="*/ 5874721 w 12192000"/>
              <a:gd name="connsiteY76" fmla="*/ 5096229 h 6858000"/>
              <a:gd name="connsiteX77" fmla="*/ 5871110 w 12192000"/>
              <a:gd name="connsiteY77" fmla="*/ 5111026 h 6858000"/>
              <a:gd name="connsiteX78" fmla="*/ 5786469 w 12192000"/>
              <a:gd name="connsiteY78" fmla="*/ 5089855 h 6858000"/>
              <a:gd name="connsiteX79" fmla="*/ 5896196 w 12192000"/>
              <a:gd name="connsiteY79" fmla="*/ 5200041 h 6858000"/>
              <a:gd name="connsiteX80" fmla="*/ 6009534 w 12192000"/>
              <a:gd name="connsiteY80" fmla="*/ 5284725 h 6858000"/>
              <a:gd name="connsiteX81" fmla="*/ 5929042 w 12192000"/>
              <a:gd name="connsiteY81" fmla="*/ 5271751 h 6858000"/>
              <a:gd name="connsiteX82" fmla="*/ 5818413 w 12192000"/>
              <a:gd name="connsiteY82" fmla="*/ 5223260 h 6858000"/>
              <a:gd name="connsiteX83" fmla="*/ 5779973 w 12192000"/>
              <a:gd name="connsiteY83" fmla="*/ 5241473 h 6858000"/>
              <a:gd name="connsiteX84" fmla="*/ 5884826 w 12192000"/>
              <a:gd name="connsiteY84" fmla="*/ 5321606 h 6858000"/>
              <a:gd name="connsiteX85" fmla="*/ 5944924 w 12192000"/>
              <a:gd name="connsiteY85" fmla="*/ 5358715 h 6858000"/>
              <a:gd name="connsiteX86" fmla="*/ 5968926 w 12192000"/>
              <a:gd name="connsiteY86" fmla="*/ 5387170 h 6858000"/>
              <a:gd name="connsiteX87" fmla="*/ 6037505 w 12192000"/>
              <a:gd name="connsiteY87" fmla="*/ 5488704 h 6858000"/>
              <a:gd name="connsiteX88" fmla="*/ 6238910 w 12192000"/>
              <a:gd name="connsiteY88" fmla="*/ 5599571 h 6858000"/>
              <a:gd name="connsiteX89" fmla="*/ 6427321 w 12192000"/>
              <a:gd name="connsiteY89" fmla="*/ 5737302 h 6858000"/>
              <a:gd name="connsiteX90" fmla="*/ 6574408 w 12192000"/>
              <a:gd name="connsiteY90" fmla="*/ 5823126 h 6858000"/>
              <a:gd name="connsiteX91" fmla="*/ 6946177 w 12192000"/>
              <a:gd name="connsiteY91" fmla="*/ 5933538 h 6858000"/>
              <a:gd name="connsiteX92" fmla="*/ 8356197 w 12192000"/>
              <a:gd name="connsiteY92" fmla="*/ 5184561 h 6858000"/>
              <a:gd name="connsiteX93" fmla="*/ 8374063 w 12192000"/>
              <a:gd name="connsiteY93" fmla="*/ 5162249 h 6858000"/>
              <a:gd name="connsiteX94" fmla="*/ 8442461 w 12192000"/>
              <a:gd name="connsiteY94" fmla="*/ 5078246 h 6858000"/>
              <a:gd name="connsiteX95" fmla="*/ 8500574 w 12192000"/>
              <a:gd name="connsiteY95" fmla="*/ 5002664 h 6858000"/>
              <a:gd name="connsiteX96" fmla="*/ 8470255 w 12192000"/>
              <a:gd name="connsiteY96" fmla="*/ 4977167 h 6858000"/>
              <a:gd name="connsiteX97" fmla="*/ 8511222 w 12192000"/>
              <a:gd name="connsiteY97" fmla="*/ 4905001 h 6858000"/>
              <a:gd name="connsiteX98" fmla="*/ 8641522 w 12192000"/>
              <a:gd name="connsiteY98" fmla="*/ 4682584 h 6858000"/>
              <a:gd name="connsiteX99" fmla="*/ 8698730 w 12192000"/>
              <a:gd name="connsiteY99" fmla="*/ 4633640 h 6858000"/>
              <a:gd name="connsiteX100" fmla="*/ 8768393 w 12192000"/>
              <a:gd name="connsiteY100" fmla="*/ 4510479 h 6858000"/>
              <a:gd name="connsiteX101" fmla="*/ 8778319 w 12192000"/>
              <a:gd name="connsiteY101" fmla="*/ 4482024 h 6858000"/>
              <a:gd name="connsiteX102" fmla="*/ 8764062 w 12192000"/>
              <a:gd name="connsiteY102" fmla="*/ 4445824 h 6858000"/>
              <a:gd name="connsiteX103" fmla="*/ 8753414 w 12192000"/>
              <a:gd name="connsiteY103" fmla="*/ 4409400 h 6858000"/>
              <a:gd name="connsiteX104" fmla="*/ 8767310 w 12192000"/>
              <a:gd name="connsiteY104" fmla="*/ 4398700 h 6858000"/>
              <a:gd name="connsiteX105" fmla="*/ 8856643 w 12192000"/>
              <a:gd name="connsiteY105" fmla="*/ 4380261 h 6858000"/>
              <a:gd name="connsiteX106" fmla="*/ 8804848 w 12192000"/>
              <a:gd name="connsiteY106" fmla="*/ 4311055 h 6858000"/>
              <a:gd name="connsiteX107" fmla="*/ 8713530 w 12192000"/>
              <a:gd name="connsiteY107" fmla="*/ 4207927 h 6858000"/>
              <a:gd name="connsiteX108" fmla="*/ 8672022 w 12192000"/>
              <a:gd name="connsiteY108" fmla="*/ 4134623 h 6858000"/>
              <a:gd name="connsiteX109" fmla="*/ 8667148 w 12192000"/>
              <a:gd name="connsiteY109" fmla="*/ 4069059 h 6858000"/>
              <a:gd name="connsiteX110" fmla="*/ 8585575 w 12192000"/>
              <a:gd name="connsiteY110" fmla="*/ 4030359 h 6858000"/>
              <a:gd name="connsiteX111" fmla="*/ 8662275 w 12192000"/>
              <a:gd name="connsiteY111" fmla="*/ 3891717 h 6858000"/>
              <a:gd name="connsiteX112" fmla="*/ 8670037 w 12192000"/>
              <a:gd name="connsiteY112" fmla="*/ 3863033 h 6858000"/>
              <a:gd name="connsiteX113" fmla="*/ 8624017 w 12192000"/>
              <a:gd name="connsiteY113" fmla="*/ 3760362 h 6858000"/>
              <a:gd name="connsiteX114" fmla="*/ 8616436 w 12192000"/>
              <a:gd name="connsiteY114" fmla="*/ 3743970 h 6858000"/>
              <a:gd name="connsiteX115" fmla="*/ 8599473 w 12192000"/>
              <a:gd name="connsiteY115" fmla="*/ 3711188 h 6858000"/>
              <a:gd name="connsiteX116" fmla="*/ 8550745 w 12192000"/>
              <a:gd name="connsiteY116" fmla="*/ 3703220 h 6858000"/>
              <a:gd name="connsiteX117" fmla="*/ 8576010 w 12192000"/>
              <a:gd name="connsiteY117" fmla="*/ 3680000 h 6858000"/>
              <a:gd name="connsiteX118" fmla="*/ 8625100 w 12192000"/>
              <a:gd name="connsiteY118" fmla="*/ 3601459 h 6858000"/>
              <a:gd name="connsiteX119" fmla="*/ 8592433 w 12192000"/>
              <a:gd name="connsiteY119" fmla="*/ 3526333 h 6858000"/>
              <a:gd name="connsiteX120" fmla="*/ 8590269 w 12192000"/>
              <a:gd name="connsiteY120" fmla="*/ 3484900 h 6858000"/>
              <a:gd name="connsiteX121" fmla="*/ 8645312 w 12192000"/>
              <a:gd name="connsiteY121" fmla="*/ 3431858 h 6858000"/>
              <a:gd name="connsiteX122" fmla="*/ 8686820 w 12192000"/>
              <a:gd name="connsiteY122" fmla="*/ 3410914 h 6858000"/>
              <a:gd name="connsiteX123" fmla="*/ 8705950 w 12192000"/>
              <a:gd name="connsiteY123" fmla="*/ 3380864 h 6858000"/>
              <a:gd name="connsiteX124" fmla="*/ 8683391 w 12192000"/>
              <a:gd name="connsiteY124" fmla="*/ 3355822 h 6858000"/>
              <a:gd name="connsiteX125" fmla="*/ 8583229 w 12192000"/>
              <a:gd name="connsiteY125" fmla="*/ 3296177 h 6858000"/>
              <a:gd name="connsiteX126" fmla="*/ 8637190 w 12192000"/>
              <a:gd name="connsiteY126" fmla="*/ 3246320 h 6858000"/>
              <a:gd name="connsiteX127" fmla="*/ 8355114 w 12192000"/>
              <a:gd name="connsiteY127" fmla="*/ 3011154 h 6858000"/>
              <a:gd name="connsiteX128" fmla="*/ 8321004 w 12192000"/>
              <a:gd name="connsiteY128" fmla="*/ 2975186 h 6858000"/>
              <a:gd name="connsiteX129" fmla="*/ 8139993 w 12192000"/>
              <a:gd name="connsiteY129" fmla="*/ 2887993 h 6858000"/>
              <a:gd name="connsiteX130" fmla="*/ 7953747 w 12192000"/>
              <a:gd name="connsiteY130" fmla="*/ 2826301 h 6858000"/>
              <a:gd name="connsiteX131" fmla="*/ 8083145 w 12192000"/>
              <a:gd name="connsiteY131" fmla="*/ 2696083 h 6858000"/>
              <a:gd name="connsiteX132" fmla="*/ 7885529 w 12192000"/>
              <a:gd name="connsiteY132" fmla="*/ 2665804 h 6858000"/>
              <a:gd name="connsiteX133" fmla="*/ 7866219 w 12192000"/>
              <a:gd name="connsiteY133" fmla="*/ 2666715 h 6858000"/>
              <a:gd name="connsiteX134" fmla="*/ 7478205 w 12192000"/>
              <a:gd name="connsiteY134" fmla="*/ 2646681 h 6858000"/>
              <a:gd name="connsiteX135" fmla="*/ 6921993 w 12192000"/>
              <a:gd name="connsiteY135" fmla="*/ 2580207 h 6858000"/>
              <a:gd name="connsiteX136" fmla="*/ 6461612 w 12192000"/>
              <a:gd name="connsiteY136" fmla="*/ 2540368 h 6858000"/>
              <a:gd name="connsiteX137" fmla="*/ 5971453 w 12192000"/>
              <a:gd name="connsiteY137" fmla="*/ 2462965 h 6858000"/>
              <a:gd name="connsiteX138" fmla="*/ 5947992 w 12192000"/>
              <a:gd name="connsiteY138" fmla="*/ 2457985 h 6858000"/>
              <a:gd name="connsiteX139" fmla="*/ 0 w 12192000"/>
              <a:gd name="connsiteY139" fmla="*/ 0 h 6858000"/>
              <a:gd name="connsiteX140" fmla="*/ 8078332 w 12192000"/>
              <a:gd name="connsiteY140" fmla="*/ 0 h 6858000"/>
              <a:gd name="connsiteX141" fmla="*/ 8051806 w 12192000"/>
              <a:gd name="connsiteY141" fmla="*/ 19899 h 6858000"/>
              <a:gd name="connsiteX142" fmla="*/ 7919411 w 12192000"/>
              <a:gd name="connsiteY142" fmla="*/ 69998 h 6858000"/>
              <a:gd name="connsiteX143" fmla="*/ 7880558 w 12192000"/>
              <a:gd name="connsiteY143" fmla="*/ 103665 h 6858000"/>
              <a:gd name="connsiteX144" fmla="*/ 7913505 w 12192000"/>
              <a:gd name="connsiteY144" fmla="*/ 144066 h 6858000"/>
              <a:gd name="connsiteX145" fmla="*/ 7984993 w 12192000"/>
              <a:gd name="connsiteY145" fmla="*/ 172224 h 6858000"/>
              <a:gd name="connsiteX146" fmla="*/ 8079793 w 12192000"/>
              <a:gd name="connsiteY146" fmla="*/ 243535 h 6858000"/>
              <a:gd name="connsiteX147" fmla="*/ 8076065 w 12192000"/>
              <a:gd name="connsiteY147" fmla="*/ 299239 h 6858000"/>
              <a:gd name="connsiteX148" fmla="*/ 8019804 w 12192000"/>
              <a:gd name="connsiteY148" fmla="*/ 400240 h 6858000"/>
              <a:gd name="connsiteX149" fmla="*/ 8104349 w 12192000"/>
              <a:gd name="connsiteY149" fmla="*/ 505833 h 6858000"/>
              <a:gd name="connsiteX150" fmla="*/ 8147864 w 12192000"/>
              <a:gd name="connsiteY150" fmla="*/ 537052 h 6858000"/>
              <a:gd name="connsiteX151" fmla="*/ 8063941 w 12192000"/>
              <a:gd name="connsiteY151" fmla="*/ 547764 h 6858000"/>
              <a:gd name="connsiteX152" fmla="*/ 8034725 w 12192000"/>
              <a:gd name="connsiteY152" fmla="*/ 591836 h 6858000"/>
              <a:gd name="connsiteX153" fmla="*/ 8021669 w 12192000"/>
              <a:gd name="connsiteY153" fmla="*/ 613874 h 6858000"/>
              <a:gd name="connsiteX154" fmla="*/ 7942410 w 12192000"/>
              <a:gd name="connsiteY154" fmla="*/ 751909 h 6858000"/>
              <a:gd name="connsiteX155" fmla="*/ 7955778 w 12192000"/>
              <a:gd name="connsiteY155" fmla="*/ 790472 h 6858000"/>
              <a:gd name="connsiteX156" fmla="*/ 8087876 w 12192000"/>
              <a:gd name="connsiteY156" fmla="*/ 976867 h 6858000"/>
              <a:gd name="connsiteX157" fmla="*/ 7947386 w 12192000"/>
              <a:gd name="connsiteY157" fmla="*/ 1028897 h 6858000"/>
              <a:gd name="connsiteX158" fmla="*/ 7938992 w 12192000"/>
              <a:gd name="connsiteY158" fmla="*/ 1117042 h 6858000"/>
              <a:gd name="connsiteX159" fmla="*/ 7867503 w 12192000"/>
              <a:gd name="connsiteY159" fmla="*/ 1215596 h 6858000"/>
              <a:gd name="connsiteX160" fmla="*/ 7710229 w 12192000"/>
              <a:gd name="connsiteY160" fmla="*/ 1354244 h 6858000"/>
              <a:gd name="connsiteX161" fmla="*/ 7621024 w 12192000"/>
              <a:gd name="connsiteY161" fmla="*/ 1447286 h 6858000"/>
              <a:gd name="connsiteX162" fmla="*/ 7774880 w 12192000"/>
              <a:gd name="connsiteY162" fmla="*/ 1472076 h 6858000"/>
              <a:gd name="connsiteX163" fmla="*/ 7798812 w 12192000"/>
              <a:gd name="connsiteY163" fmla="*/ 1486462 h 6858000"/>
              <a:gd name="connsiteX164" fmla="*/ 7780474 w 12192000"/>
              <a:gd name="connsiteY164" fmla="*/ 1535432 h 6858000"/>
              <a:gd name="connsiteX165" fmla="*/ 7755919 w 12192000"/>
              <a:gd name="connsiteY165" fmla="*/ 1584099 h 6858000"/>
              <a:gd name="connsiteX166" fmla="*/ 7773014 w 12192000"/>
              <a:gd name="connsiteY166" fmla="*/ 1622355 h 6858000"/>
              <a:gd name="connsiteX167" fmla="*/ 7892993 w 12192000"/>
              <a:gd name="connsiteY167" fmla="*/ 1787937 h 6858000"/>
              <a:gd name="connsiteX168" fmla="*/ 7991521 w 12192000"/>
              <a:gd name="connsiteY168" fmla="*/ 1853739 h 6858000"/>
              <a:gd name="connsiteX169" fmla="*/ 8215932 w 12192000"/>
              <a:gd name="connsiteY169" fmla="*/ 2152764 h 6858000"/>
              <a:gd name="connsiteX170" fmla="*/ 8286489 w 12192000"/>
              <a:gd name="connsiteY170" fmla="*/ 2249786 h 6858000"/>
              <a:gd name="connsiteX171" fmla="*/ 8234270 w 12192000"/>
              <a:gd name="connsiteY171" fmla="*/ 2284064 h 6858000"/>
              <a:gd name="connsiteX172" fmla="*/ 8334357 w 12192000"/>
              <a:gd name="connsiteY172" fmla="*/ 2385679 h 6858000"/>
              <a:gd name="connsiteX173" fmla="*/ 8452157 w 12192000"/>
              <a:gd name="connsiteY173" fmla="*/ 2498616 h 6858000"/>
              <a:gd name="connsiteX174" fmla="*/ 8482927 w 12192000"/>
              <a:gd name="connsiteY174" fmla="*/ 2528612 h 6858000"/>
              <a:gd name="connsiteX175" fmla="*/ 10911361 w 12192000"/>
              <a:gd name="connsiteY175" fmla="*/ 3535561 h 6858000"/>
              <a:gd name="connsiteX176" fmla="*/ 11551649 w 12192000"/>
              <a:gd name="connsiteY176" fmla="*/ 3387120 h 6858000"/>
              <a:gd name="connsiteX177" fmla="*/ 11804971 w 12192000"/>
              <a:gd name="connsiteY177" fmla="*/ 3271735 h 6858000"/>
              <a:gd name="connsiteX178" fmla="*/ 12129465 w 12192000"/>
              <a:gd name="connsiteY178" fmla="*/ 3086565 h 6858000"/>
              <a:gd name="connsiteX179" fmla="*/ 12192000 w 12192000"/>
              <a:gd name="connsiteY179" fmla="*/ 3060706 h 6858000"/>
              <a:gd name="connsiteX180" fmla="*/ 12192000 w 12192000"/>
              <a:gd name="connsiteY180" fmla="*/ 3766004 h 6858000"/>
              <a:gd name="connsiteX181" fmla="*/ 12069511 w 12192000"/>
              <a:gd name="connsiteY181" fmla="*/ 3730912 h 6858000"/>
              <a:gd name="connsiteX182" fmla="*/ 11743305 w 12192000"/>
              <a:gd name="connsiteY182" fmla="*/ 3682401 h 6858000"/>
              <a:gd name="connsiteX183" fmla="*/ 11692833 w 12192000"/>
              <a:gd name="connsiteY183" fmla="*/ 3681484 h 6858000"/>
              <a:gd name="connsiteX184" fmla="*/ 9314871 w 12192000"/>
              <a:gd name="connsiteY184" fmla="*/ 4689350 h 6858000"/>
              <a:gd name="connsiteX185" fmla="*/ 9284101 w 12192000"/>
              <a:gd name="connsiteY185" fmla="*/ 4719346 h 6858000"/>
              <a:gd name="connsiteX186" fmla="*/ 9166300 w 12192000"/>
              <a:gd name="connsiteY186" fmla="*/ 4832283 h 6858000"/>
              <a:gd name="connsiteX187" fmla="*/ 9066214 w 12192000"/>
              <a:gd name="connsiteY187" fmla="*/ 4933898 h 6858000"/>
              <a:gd name="connsiteX188" fmla="*/ 9118433 w 12192000"/>
              <a:gd name="connsiteY188" fmla="*/ 4968176 h 6858000"/>
              <a:gd name="connsiteX189" fmla="*/ 9047876 w 12192000"/>
              <a:gd name="connsiteY189" fmla="*/ 5065198 h 6858000"/>
              <a:gd name="connsiteX190" fmla="*/ 8823465 w 12192000"/>
              <a:gd name="connsiteY190" fmla="*/ 5364223 h 6858000"/>
              <a:gd name="connsiteX191" fmla="*/ 8724937 w 12192000"/>
              <a:gd name="connsiteY191" fmla="*/ 5430025 h 6858000"/>
              <a:gd name="connsiteX192" fmla="*/ 8604958 w 12192000"/>
              <a:gd name="connsiteY192" fmla="*/ 5595607 h 6858000"/>
              <a:gd name="connsiteX193" fmla="*/ 8587863 w 12192000"/>
              <a:gd name="connsiteY193" fmla="*/ 5633863 h 6858000"/>
              <a:gd name="connsiteX194" fmla="*/ 8612418 w 12192000"/>
              <a:gd name="connsiteY194" fmla="*/ 5682530 h 6858000"/>
              <a:gd name="connsiteX195" fmla="*/ 8630756 w 12192000"/>
              <a:gd name="connsiteY195" fmla="*/ 5731500 h 6858000"/>
              <a:gd name="connsiteX196" fmla="*/ 8606823 w 12192000"/>
              <a:gd name="connsiteY196" fmla="*/ 5745886 h 6858000"/>
              <a:gd name="connsiteX197" fmla="*/ 8452968 w 12192000"/>
              <a:gd name="connsiteY197" fmla="*/ 5770676 h 6858000"/>
              <a:gd name="connsiteX198" fmla="*/ 8542173 w 12192000"/>
              <a:gd name="connsiteY198" fmla="*/ 5863718 h 6858000"/>
              <a:gd name="connsiteX199" fmla="*/ 8699447 w 12192000"/>
              <a:gd name="connsiteY199" fmla="*/ 6002366 h 6858000"/>
              <a:gd name="connsiteX200" fmla="*/ 8770936 w 12192000"/>
              <a:gd name="connsiteY200" fmla="*/ 6100920 h 6858000"/>
              <a:gd name="connsiteX201" fmla="*/ 8779329 w 12192000"/>
              <a:gd name="connsiteY201" fmla="*/ 6189065 h 6858000"/>
              <a:gd name="connsiteX202" fmla="*/ 8919820 w 12192000"/>
              <a:gd name="connsiteY202" fmla="*/ 6241095 h 6858000"/>
              <a:gd name="connsiteX203" fmla="*/ 8787721 w 12192000"/>
              <a:gd name="connsiteY203" fmla="*/ 6427490 h 6858000"/>
              <a:gd name="connsiteX204" fmla="*/ 8774354 w 12192000"/>
              <a:gd name="connsiteY204" fmla="*/ 6466053 h 6858000"/>
              <a:gd name="connsiteX205" fmla="*/ 8853613 w 12192000"/>
              <a:gd name="connsiteY205" fmla="*/ 6604088 h 6858000"/>
              <a:gd name="connsiteX206" fmla="*/ 8866669 w 12192000"/>
              <a:gd name="connsiteY206" fmla="*/ 6626125 h 6858000"/>
              <a:gd name="connsiteX207" fmla="*/ 8895884 w 12192000"/>
              <a:gd name="connsiteY207" fmla="*/ 6670198 h 6858000"/>
              <a:gd name="connsiteX208" fmla="*/ 8979808 w 12192000"/>
              <a:gd name="connsiteY208" fmla="*/ 6680910 h 6858000"/>
              <a:gd name="connsiteX209" fmla="*/ 8936293 w 12192000"/>
              <a:gd name="connsiteY209" fmla="*/ 6712128 h 6858000"/>
              <a:gd name="connsiteX210" fmla="*/ 8851748 w 12192000"/>
              <a:gd name="connsiteY210" fmla="*/ 6817721 h 6858000"/>
              <a:gd name="connsiteX211" fmla="*/ 8854326 w 12192000"/>
              <a:gd name="connsiteY211" fmla="*/ 6858000 h 6858000"/>
              <a:gd name="connsiteX212" fmla="*/ 0 w 12192000"/>
              <a:gd name="connsiteY2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2192000" h="6858000">
                <a:moveTo>
                  <a:pt x="5947992" y="2457985"/>
                </a:moveTo>
                <a:cubicBezTo>
                  <a:pt x="5940097" y="2457729"/>
                  <a:pt x="5932472" y="2460803"/>
                  <a:pt x="5926156" y="2472983"/>
                </a:cubicBezTo>
                <a:cubicBezTo>
                  <a:pt x="5959722" y="2505081"/>
                  <a:pt x="6002495" y="2493015"/>
                  <a:pt x="6047792" y="2529213"/>
                </a:cubicBezTo>
                <a:cubicBezTo>
                  <a:pt x="5974160" y="2517829"/>
                  <a:pt x="5915867" y="2508723"/>
                  <a:pt x="5857576" y="2499619"/>
                </a:cubicBezTo>
                <a:cubicBezTo>
                  <a:pt x="5856491" y="2505992"/>
                  <a:pt x="5855409" y="2512367"/>
                  <a:pt x="5854328" y="2518740"/>
                </a:cubicBezTo>
                <a:cubicBezTo>
                  <a:pt x="5928861" y="2532172"/>
                  <a:pt x="5997802" y="2566775"/>
                  <a:pt x="6070351" y="2591134"/>
                </a:cubicBezTo>
                <a:cubicBezTo>
                  <a:pt x="6063673" y="2606161"/>
                  <a:pt x="6056996" y="2603200"/>
                  <a:pt x="6051040" y="2602290"/>
                </a:cubicBezTo>
                <a:cubicBezTo>
                  <a:pt x="6012239" y="2596370"/>
                  <a:pt x="5973439" y="2590453"/>
                  <a:pt x="5936261" y="2574288"/>
                </a:cubicBezTo>
                <a:cubicBezTo>
                  <a:pt x="5927960" y="2570644"/>
                  <a:pt x="5917853" y="2570644"/>
                  <a:pt x="5913160" y="2581573"/>
                </a:cubicBezTo>
                <a:cubicBezTo>
                  <a:pt x="5906483" y="2597054"/>
                  <a:pt x="5916047" y="2607071"/>
                  <a:pt x="5924531" y="2615492"/>
                </a:cubicBezTo>
                <a:cubicBezTo>
                  <a:pt x="5939329" y="2630063"/>
                  <a:pt x="5957196" y="2625966"/>
                  <a:pt x="5974341" y="2628696"/>
                </a:cubicBezTo>
                <a:cubicBezTo>
                  <a:pt x="6019999" y="2635754"/>
                  <a:pt x="6041837" y="2657837"/>
                  <a:pt x="6051944" y="2708377"/>
                </a:cubicBezTo>
                <a:cubicBezTo>
                  <a:pt x="6011879" y="2687887"/>
                  <a:pt x="5973256" y="2713157"/>
                  <a:pt x="5934457" y="2698814"/>
                </a:cubicBezTo>
                <a:cubicBezTo>
                  <a:pt x="5924351" y="2695173"/>
                  <a:pt x="5908288" y="2700635"/>
                  <a:pt x="5913702" y="2718165"/>
                </a:cubicBezTo>
                <a:cubicBezTo>
                  <a:pt x="5918755" y="2734556"/>
                  <a:pt x="5935540" y="2746393"/>
                  <a:pt x="5905761" y="2743207"/>
                </a:cubicBezTo>
                <a:cubicBezTo>
                  <a:pt x="5884465" y="2740930"/>
                  <a:pt x="5842778" y="2759370"/>
                  <a:pt x="5860282" y="2763923"/>
                </a:cubicBezTo>
                <a:cubicBezTo>
                  <a:pt x="5882300" y="2769615"/>
                  <a:pt x="5903777" y="2777811"/>
                  <a:pt x="5931750" y="2787144"/>
                </a:cubicBezTo>
                <a:cubicBezTo>
                  <a:pt x="5900888" y="2802395"/>
                  <a:pt x="5878690" y="2799208"/>
                  <a:pt x="5855409" y="2787144"/>
                </a:cubicBezTo>
                <a:cubicBezTo>
                  <a:pt x="5827256" y="2772574"/>
                  <a:pt x="5790619" y="2754817"/>
                  <a:pt x="5767701" y="2771209"/>
                </a:cubicBezTo>
                <a:cubicBezTo>
                  <a:pt x="5733410" y="2795794"/>
                  <a:pt x="5704896" y="2780314"/>
                  <a:pt x="5674216" y="2776216"/>
                </a:cubicBezTo>
                <a:cubicBezTo>
                  <a:pt x="5611774" y="2767792"/>
                  <a:pt x="5549872" y="2753678"/>
                  <a:pt x="5487249" y="2746850"/>
                </a:cubicBezTo>
                <a:cubicBezTo>
                  <a:pt x="5462163" y="2744118"/>
                  <a:pt x="5435093" y="2731143"/>
                  <a:pt x="5398276" y="2748898"/>
                </a:cubicBezTo>
                <a:cubicBezTo>
                  <a:pt x="5565032" y="2839732"/>
                  <a:pt x="5744058" y="2834041"/>
                  <a:pt x="5892947" y="2946502"/>
                </a:cubicBezTo>
                <a:cubicBezTo>
                  <a:pt x="5886631" y="2957201"/>
                  <a:pt x="5854508" y="2987707"/>
                  <a:pt x="5867682" y="2989983"/>
                </a:cubicBezTo>
                <a:cubicBezTo>
                  <a:pt x="5904678" y="2996585"/>
                  <a:pt x="5937523" y="3018895"/>
                  <a:pt x="5971273" y="3037335"/>
                </a:cubicBezTo>
                <a:cubicBezTo>
                  <a:pt x="5985891" y="3045302"/>
                  <a:pt x="6003576" y="3055776"/>
                  <a:pt x="5996719" y="3084231"/>
                </a:cubicBezTo>
                <a:cubicBezTo>
                  <a:pt x="5984267" y="3092199"/>
                  <a:pt x="5975063" y="3081044"/>
                  <a:pt x="5964776" y="3080134"/>
                </a:cubicBezTo>
                <a:cubicBezTo>
                  <a:pt x="5954308" y="3079224"/>
                  <a:pt x="5930847" y="3085141"/>
                  <a:pt x="5937344" y="3089012"/>
                </a:cubicBezTo>
                <a:cubicBezTo>
                  <a:pt x="5966942" y="3106542"/>
                  <a:pt x="5913702" y="3148657"/>
                  <a:pt x="5948713" y="3148657"/>
                </a:cubicBezTo>
                <a:cubicBezTo>
                  <a:pt x="6007366" y="3148884"/>
                  <a:pt x="6038588" y="3223555"/>
                  <a:pt x="6095075" y="3225605"/>
                </a:cubicBezTo>
                <a:cubicBezTo>
                  <a:pt x="6104098" y="3225831"/>
                  <a:pt x="6108430" y="3239035"/>
                  <a:pt x="6108249" y="3250646"/>
                </a:cubicBezTo>
                <a:cubicBezTo>
                  <a:pt x="6108249" y="3264533"/>
                  <a:pt x="6099948" y="3267037"/>
                  <a:pt x="6090744" y="3268403"/>
                </a:cubicBezTo>
                <a:cubicBezTo>
                  <a:pt x="6076667" y="3270451"/>
                  <a:pt x="6062049" y="3250646"/>
                  <a:pt x="6043461" y="3277509"/>
                </a:cubicBezTo>
                <a:cubicBezTo>
                  <a:pt x="6076847" y="3293216"/>
                  <a:pt x="6110234" y="3308925"/>
                  <a:pt x="6109692" y="3362879"/>
                </a:cubicBezTo>
                <a:cubicBezTo>
                  <a:pt x="6109513" y="3377448"/>
                  <a:pt x="6123409" y="3382912"/>
                  <a:pt x="6133877" y="3386554"/>
                </a:cubicBezTo>
                <a:cubicBezTo>
                  <a:pt x="6151202" y="3392474"/>
                  <a:pt x="6165818" y="3402946"/>
                  <a:pt x="6175205" y="3423208"/>
                </a:cubicBezTo>
                <a:cubicBezTo>
                  <a:pt x="6175023" y="3427077"/>
                  <a:pt x="6174842" y="3431175"/>
                  <a:pt x="6175926" y="3434363"/>
                </a:cubicBezTo>
                <a:cubicBezTo>
                  <a:pt x="6172859" y="3483307"/>
                  <a:pt x="6147593" y="3481940"/>
                  <a:pt x="6119620" y="3473747"/>
                </a:cubicBezTo>
                <a:cubicBezTo>
                  <a:pt x="6086232" y="3463729"/>
                  <a:pt x="6053206" y="3445516"/>
                  <a:pt x="6018015" y="3463046"/>
                </a:cubicBezTo>
                <a:cubicBezTo>
                  <a:pt x="6067646" y="3486494"/>
                  <a:pt x="6121605" y="3488316"/>
                  <a:pt x="6168166" y="3521781"/>
                </a:cubicBezTo>
                <a:cubicBezTo>
                  <a:pt x="5997802" y="3527928"/>
                  <a:pt x="5847289" y="3422296"/>
                  <a:pt x="5682157" y="3381775"/>
                </a:cubicBezTo>
                <a:cubicBezTo>
                  <a:pt x="5687753" y="3408864"/>
                  <a:pt x="5701106" y="3414328"/>
                  <a:pt x="5713198" y="3418426"/>
                </a:cubicBezTo>
                <a:cubicBezTo>
                  <a:pt x="5774197" y="3438916"/>
                  <a:pt x="5827616" y="3479666"/>
                  <a:pt x="5883202" y="3514950"/>
                </a:cubicBezTo>
                <a:cubicBezTo>
                  <a:pt x="5906121" y="3529520"/>
                  <a:pt x="5922726" y="3544092"/>
                  <a:pt x="5931387" y="3575508"/>
                </a:cubicBezTo>
                <a:cubicBezTo>
                  <a:pt x="5939149" y="3603965"/>
                  <a:pt x="5954128" y="3617168"/>
                  <a:pt x="5981919" y="3608971"/>
                </a:cubicBezTo>
                <a:cubicBezTo>
                  <a:pt x="6004478" y="3602142"/>
                  <a:pt x="6029202" y="3605784"/>
                  <a:pt x="6052845" y="3608290"/>
                </a:cubicBezTo>
                <a:cubicBezTo>
                  <a:pt x="6080096" y="3611021"/>
                  <a:pt x="6110596" y="3643120"/>
                  <a:pt x="6103196" y="3659739"/>
                </a:cubicBezTo>
                <a:cubicBezTo>
                  <a:pt x="6090564" y="3687968"/>
                  <a:pt x="6069448" y="3673853"/>
                  <a:pt x="6050680" y="3670666"/>
                </a:cubicBezTo>
                <a:cubicBezTo>
                  <a:pt x="6029383" y="3666796"/>
                  <a:pt x="5989861" y="3658828"/>
                  <a:pt x="5989139" y="3662243"/>
                </a:cubicBezTo>
                <a:cubicBezTo>
                  <a:pt x="5975242" y="3733043"/>
                  <a:pt x="5877426" y="3671351"/>
                  <a:pt x="5856311" y="3664973"/>
                </a:cubicBezTo>
                <a:cubicBezTo>
                  <a:pt x="5829964" y="3657007"/>
                  <a:pt x="5805239" y="3671577"/>
                  <a:pt x="5780153" y="3674991"/>
                </a:cubicBezTo>
                <a:cubicBezTo>
                  <a:pt x="5757776" y="3678178"/>
                  <a:pt x="5631264" y="3687968"/>
                  <a:pt x="5605096" y="3657917"/>
                </a:cubicBezTo>
                <a:cubicBezTo>
                  <a:pt x="5601487" y="3681365"/>
                  <a:pt x="5609066" y="3690927"/>
                  <a:pt x="5615384" y="3701627"/>
                </a:cubicBezTo>
                <a:cubicBezTo>
                  <a:pt x="5624226" y="3716879"/>
                  <a:pt x="5625670" y="3727579"/>
                  <a:pt x="5608886" y="3739645"/>
                </a:cubicBezTo>
                <a:cubicBezTo>
                  <a:pt x="5561061" y="3774249"/>
                  <a:pt x="5561784" y="3775386"/>
                  <a:pt x="5606359" y="3822284"/>
                </a:cubicBezTo>
                <a:cubicBezTo>
                  <a:pt x="5608526" y="3824332"/>
                  <a:pt x="5607622" y="3831162"/>
                  <a:pt x="5607984" y="3835716"/>
                </a:cubicBezTo>
                <a:cubicBezTo>
                  <a:pt x="5596254" y="3843000"/>
                  <a:pt x="5582537" y="3824787"/>
                  <a:pt x="5568822" y="3844366"/>
                </a:cubicBezTo>
                <a:cubicBezTo>
                  <a:pt x="5628557" y="3930418"/>
                  <a:pt x="5719696" y="3951589"/>
                  <a:pt x="5802171" y="4016244"/>
                </a:cubicBezTo>
                <a:cubicBezTo>
                  <a:pt x="5735397" y="4037643"/>
                  <a:pt x="5695332" y="3962973"/>
                  <a:pt x="5646244" y="3972534"/>
                </a:cubicBezTo>
                <a:cubicBezTo>
                  <a:pt x="5621699" y="3995983"/>
                  <a:pt x="5694611" y="4033546"/>
                  <a:pt x="5625129" y="4044701"/>
                </a:cubicBezTo>
                <a:cubicBezTo>
                  <a:pt x="5655268" y="4065189"/>
                  <a:pt x="5677646" y="4085221"/>
                  <a:pt x="5698400" y="4108899"/>
                </a:cubicBezTo>
                <a:cubicBezTo>
                  <a:pt x="5735397" y="4151242"/>
                  <a:pt x="5742615" y="4179015"/>
                  <a:pt x="5725470" y="4235930"/>
                </a:cubicBezTo>
                <a:cubicBezTo>
                  <a:pt x="5714280" y="4273265"/>
                  <a:pt x="5697858" y="4307641"/>
                  <a:pt x="5712295" y="4352032"/>
                </a:cubicBezTo>
                <a:cubicBezTo>
                  <a:pt x="5722402" y="4382538"/>
                  <a:pt x="5718431" y="4402571"/>
                  <a:pt x="5680894" y="4388911"/>
                </a:cubicBezTo>
                <a:cubicBezTo>
                  <a:pt x="5640469" y="4374341"/>
                  <a:pt x="5625311" y="4401660"/>
                  <a:pt x="5635415" y="4455158"/>
                </a:cubicBezTo>
                <a:cubicBezTo>
                  <a:pt x="5641912" y="4489535"/>
                  <a:pt x="5635053" y="4500006"/>
                  <a:pt x="5607263" y="4496136"/>
                </a:cubicBezTo>
                <a:cubicBezTo>
                  <a:pt x="5576581" y="4491811"/>
                  <a:pt x="5547347" y="4469272"/>
                  <a:pt x="5509446" y="4480201"/>
                </a:cubicBezTo>
                <a:cubicBezTo>
                  <a:pt x="5539765" y="4542578"/>
                  <a:pt x="5604556" y="4524821"/>
                  <a:pt x="5639928" y="4584239"/>
                </a:cubicBezTo>
                <a:cubicBezTo>
                  <a:pt x="5597697" y="4584465"/>
                  <a:pt x="5565392" y="4584239"/>
                  <a:pt x="5534171" y="4571262"/>
                </a:cubicBezTo>
                <a:cubicBezTo>
                  <a:pt x="5521177" y="4566025"/>
                  <a:pt x="5506919" y="4560563"/>
                  <a:pt x="5499701" y="4578547"/>
                </a:cubicBezTo>
                <a:cubicBezTo>
                  <a:pt x="5491219" y="4600174"/>
                  <a:pt x="5508725" y="4608370"/>
                  <a:pt x="5519373" y="4612239"/>
                </a:cubicBezTo>
                <a:cubicBezTo>
                  <a:pt x="5549331" y="4623167"/>
                  <a:pt x="5572251" y="4649119"/>
                  <a:pt x="5596974" y="4669379"/>
                </a:cubicBezTo>
                <a:cubicBezTo>
                  <a:pt x="5651296" y="4713773"/>
                  <a:pt x="5710854" y="4750880"/>
                  <a:pt x="5756873" y="4824185"/>
                </a:cubicBezTo>
                <a:cubicBezTo>
                  <a:pt x="5698941" y="4805517"/>
                  <a:pt x="5655808" y="4762036"/>
                  <a:pt x="5602028" y="4753158"/>
                </a:cubicBezTo>
                <a:cubicBezTo>
                  <a:pt x="5648590" y="4819860"/>
                  <a:pt x="5708506" y="4863796"/>
                  <a:pt x="5765173" y="4912286"/>
                </a:cubicBezTo>
                <a:cubicBezTo>
                  <a:pt x="5781416" y="4925946"/>
                  <a:pt x="5797839" y="4935280"/>
                  <a:pt x="5801450" y="4965101"/>
                </a:cubicBezTo>
                <a:cubicBezTo>
                  <a:pt x="5808487" y="5022926"/>
                  <a:pt x="5829602" y="5070733"/>
                  <a:pt x="5874721" y="5096229"/>
                </a:cubicBezTo>
                <a:cubicBezTo>
                  <a:pt x="5875080" y="5096458"/>
                  <a:pt x="5872555" y="5105110"/>
                  <a:pt x="5871110" y="5111026"/>
                </a:cubicBezTo>
                <a:cubicBezTo>
                  <a:pt x="5843499" y="5112849"/>
                  <a:pt x="5821663" y="5078700"/>
                  <a:pt x="5786469" y="5089855"/>
                </a:cubicBezTo>
                <a:cubicBezTo>
                  <a:pt x="5820218" y="5136296"/>
                  <a:pt x="5848372" y="5177958"/>
                  <a:pt x="5896196" y="5200041"/>
                </a:cubicBezTo>
                <a:cubicBezTo>
                  <a:pt x="5934457" y="5217568"/>
                  <a:pt x="5981739" y="5227813"/>
                  <a:pt x="6009534" y="5284725"/>
                </a:cubicBezTo>
                <a:cubicBezTo>
                  <a:pt x="5977228" y="5295882"/>
                  <a:pt x="5953224" y="5281769"/>
                  <a:pt x="5929042" y="5271751"/>
                </a:cubicBezTo>
                <a:cubicBezTo>
                  <a:pt x="5892045" y="5256270"/>
                  <a:pt x="5855409" y="5238742"/>
                  <a:pt x="5818413" y="5223260"/>
                </a:cubicBezTo>
                <a:cubicBezTo>
                  <a:pt x="5804336" y="5217341"/>
                  <a:pt x="5788996" y="5213242"/>
                  <a:pt x="5779973" y="5241473"/>
                </a:cubicBezTo>
                <a:cubicBezTo>
                  <a:pt x="5827077" y="5247392"/>
                  <a:pt x="5855230" y="5285637"/>
                  <a:pt x="5884826" y="5321606"/>
                </a:cubicBezTo>
                <a:cubicBezTo>
                  <a:pt x="5901430" y="5341868"/>
                  <a:pt x="5914966" y="5368959"/>
                  <a:pt x="5944924" y="5358715"/>
                </a:cubicBezTo>
                <a:cubicBezTo>
                  <a:pt x="5960626" y="5353252"/>
                  <a:pt x="5970550" y="5368502"/>
                  <a:pt x="5968926" y="5387170"/>
                </a:cubicBezTo>
                <a:cubicBezTo>
                  <a:pt x="5962971" y="5452963"/>
                  <a:pt x="5999606" y="5475955"/>
                  <a:pt x="6037505" y="5488704"/>
                </a:cubicBezTo>
                <a:cubicBezTo>
                  <a:pt x="6109333" y="5512608"/>
                  <a:pt x="6169069" y="5568837"/>
                  <a:pt x="6238910" y="5599571"/>
                </a:cubicBezTo>
                <a:cubicBezTo>
                  <a:pt x="6306768" y="5629394"/>
                  <a:pt x="6359285" y="5700193"/>
                  <a:pt x="6427321" y="5737302"/>
                </a:cubicBezTo>
                <a:cubicBezTo>
                  <a:pt x="6476592" y="5764165"/>
                  <a:pt x="6523694" y="5798767"/>
                  <a:pt x="6574408" y="5823126"/>
                </a:cubicBezTo>
                <a:cubicBezTo>
                  <a:pt x="6694419" y="5880723"/>
                  <a:pt x="6816779" y="5926936"/>
                  <a:pt x="6946177" y="5933538"/>
                </a:cubicBezTo>
                <a:cubicBezTo>
                  <a:pt x="7053016" y="5938775"/>
                  <a:pt x="7979734" y="5933767"/>
                  <a:pt x="8356197" y="5184561"/>
                </a:cubicBezTo>
                <a:cubicBezTo>
                  <a:pt x="8363416" y="5180917"/>
                  <a:pt x="8371536" y="5171356"/>
                  <a:pt x="8374063" y="5162249"/>
                </a:cubicBezTo>
                <a:cubicBezTo>
                  <a:pt x="8386155" y="5119678"/>
                  <a:pt x="8415752" y="5101238"/>
                  <a:pt x="8442461" y="5078246"/>
                </a:cubicBezTo>
                <a:cubicBezTo>
                  <a:pt x="8465923" y="5057984"/>
                  <a:pt x="8490829" y="5036813"/>
                  <a:pt x="8500574" y="5002664"/>
                </a:cubicBezTo>
                <a:cubicBezTo>
                  <a:pt x="8513388" y="4957134"/>
                  <a:pt x="8476933" y="4994469"/>
                  <a:pt x="8470255" y="4977167"/>
                </a:cubicBezTo>
                <a:cubicBezTo>
                  <a:pt x="8484151" y="4953492"/>
                  <a:pt x="8505628" y="4931864"/>
                  <a:pt x="8511222" y="4905001"/>
                </a:cubicBezTo>
                <a:cubicBezTo>
                  <a:pt x="8531614" y="4808021"/>
                  <a:pt x="8575650" y="4737448"/>
                  <a:pt x="8641522" y="4682584"/>
                </a:cubicBezTo>
                <a:cubicBezTo>
                  <a:pt x="8660471" y="4666876"/>
                  <a:pt x="8672923" y="4638191"/>
                  <a:pt x="8698730" y="4633640"/>
                </a:cubicBezTo>
                <a:cubicBezTo>
                  <a:pt x="8756120" y="4623622"/>
                  <a:pt x="8738073" y="4545310"/>
                  <a:pt x="8768393" y="4510479"/>
                </a:cubicBezTo>
                <a:cubicBezTo>
                  <a:pt x="8774168" y="4503875"/>
                  <a:pt x="8779401" y="4490901"/>
                  <a:pt x="8778319" y="4482024"/>
                </a:cubicBezTo>
                <a:cubicBezTo>
                  <a:pt x="8776696" y="4469272"/>
                  <a:pt x="8769837" y="4457207"/>
                  <a:pt x="8764062" y="4445824"/>
                </a:cubicBezTo>
                <a:cubicBezTo>
                  <a:pt x="8758106" y="4434442"/>
                  <a:pt x="8749083" y="4424425"/>
                  <a:pt x="8753414" y="4409400"/>
                </a:cubicBezTo>
                <a:cubicBezTo>
                  <a:pt x="8755217" y="4403254"/>
                  <a:pt x="8753956" y="4381855"/>
                  <a:pt x="8767310" y="4398700"/>
                </a:cubicBezTo>
                <a:cubicBezTo>
                  <a:pt x="8803945" y="4444915"/>
                  <a:pt x="8825242" y="4401206"/>
                  <a:pt x="8856643" y="4380261"/>
                </a:cubicBezTo>
                <a:cubicBezTo>
                  <a:pt x="8831377" y="4358633"/>
                  <a:pt x="8808638" y="4343381"/>
                  <a:pt x="8804848" y="4311055"/>
                </a:cubicBezTo>
                <a:cubicBezTo>
                  <a:pt x="8797088" y="4244352"/>
                  <a:pt x="8763883" y="4213847"/>
                  <a:pt x="8713530" y="4207927"/>
                </a:cubicBezTo>
                <a:cubicBezTo>
                  <a:pt x="8732118" y="4143502"/>
                  <a:pt x="8732118" y="4143502"/>
                  <a:pt x="8672022" y="4134623"/>
                </a:cubicBezTo>
                <a:cubicBezTo>
                  <a:pt x="8695122" y="4093646"/>
                  <a:pt x="8695122" y="4083174"/>
                  <a:pt x="8667148" y="4069059"/>
                </a:cubicBezTo>
                <a:cubicBezTo>
                  <a:pt x="8640258" y="4055627"/>
                  <a:pt x="8610481" y="4051074"/>
                  <a:pt x="8585575" y="4030359"/>
                </a:cubicBezTo>
                <a:cubicBezTo>
                  <a:pt x="8608496" y="3977998"/>
                  <a:pt x="8614992" y="3917215"/>
                  <a:pt x="8662275" y="3891717"/>
                </a:cubicBezTo>
                <a:cubicBezTo>
                  <a:pt x="8669675" y="3887847"/>
                  <a:pt x="8674728" y="3872139"/>
                  <a:pt x="8670037" y="3863033"/>
                </a:cubicBezTo>
                <a:cubicBezTo>
                  <a:pt x="8652891" y="3830024"/>
                  <a:pt x="8677435" y="3767419"/>
                  <a:pt x="8624017" y="3760362"/>
                </a:cubicBezTo>
                <a:cubicBezTo>
                  <a:pt x="8617338" y="3759679"/>
                  <a:pt x="8611202" y="3752848"/>
                  <a:pt x="8616436" y="3743970"/>
                </a:cubicBezTo>
                <a:cubicBezTo>
                  <a:pt x="8634484" y="3713010"/>
                  <a:pt x="8612646" y="3715058"/>
                  <a:pt x="8599473" y="3711188"/>
                </a:cubicBezTo>
                <a:cubicBezTo>
                  <a:pt x="8583590" y="3706409"/>
                  <a:pt x="8565543" y="3720067"/>
                  <a:pt x="8550745" y="3703220"/>
                </a:cubicBezTo>
                <a:cubicBezTo>
                  <a:pt x="8554174" y="3685463"/>
                  <a:pt x="8566987" y="3685690"/>
                  <a:pt x="8576010" y="3680000"/>
                </a:cubicBezTo>
                <a:cubicBezTo>
                  <a:pt x="8602359" y="3663608"/>
                  <a:pt x="8623836" y="3644031"/>
                  <a:pt x="8625100" y="3601459"/>
                </a:cubicBezTo>
                <a:cubicBezTo>
                  <a:pt x="8626001" y="3567084"/>
                  <a:pt x="8628889" y="3536807"/>
                  <a:pt x="8592433" y="3526333"/>
                </a:cubicBezTo>
                <a:cubicBezTo>
                  <a:pt x="8577274" y="3522007"/>
                  <a:pt x="8581606" y="3497194"/>
                  <a:pt x="8590269" y="3484900"/>
                </a:cubicBezTo>
                <a:cubicBezTo>
                  <a:pt x="8605789" y="3463046"/>
                  <a:pt x="8618601" y="3433907"/>
                  <a:pt x="8645312" y="3431858"/>
                </a:cubicBezTo>
                <a:cubicBezTo>
                  <a:pt x="8661554" y="3430493"/>
                  <a:pt x="8674007" y="3421385"/>
                  <a:pt x="8686820" y="3410914"/>
                </a:cubicBezTo>
                <a:cubicBezTo>
                  <a:pt x="8696024" y="3403399"/>
                  <a:pt x="8707033" y="3397026"/>
                  <a:pt x="8705950" y="3380864"/>
                </a:cubicBezTo>
                <a:cubicBezTo>
                  <a:pt x="8704867" y="3365383"/>
                  <a:pt x="8694220" y="3359009"/>
                  <a:pt x="8683391" y="3355822"/>
                </a:cubicBezTo>
                <a:cubicBezTo>
                  <a:pt x="8647296" y="3345578"/>
                  <a:pt x="8613369" y="3330552"/>
                  <a:pt x="8583229" y="3296177"/>
                </a:cubicBezTo>
                <a:cubicBezTo>
                  <a:pt x="8603262" y="3277964"/>
                  <a:pt x="8622392" y="3264761"/>
                  <a:pt x="8637190" y="3246320"/>
                </a:cubicBezTo>
                <a:cubicBezTo>
                  <a:pt x="8672923" y="3201702"/>
                  <a:pt x="8370273" y="3061239"/>
                  <a:pt x="8355114" y="3011154"/>
                </a:cubicBezTo>
                <a:cubicBezTo>
                  <a:pt x="8350422" y="2995674"/>
                  <a:pt x="8334361" y="2979739"/>
                  <a:pt x="8321004" y="2975186"/>
                </a:cubicBezTo>
                <a:cubicBezTo>
                  <a:pt x="8258382" y="2953786"/>
                  <a:pt x="8204061" y="2905750"/>
                  <a:pt x="8139993" y="2887993"/>
                </a:cubicBezTo>
                <a:cubicBezTo>
                  <a:pt x="8079535" y="2871148"/>
                  <a:pt x="8019980" y="2848609"/>
                  <a:pt x="7953747" y="2826301"/>
                </a:cubicBezTo>
                <a:cubicBezTo>
                  <a:pt x="7994353" y="2770297"/>
                  <a:pt x="8066361" y="2776900"/>
                  <a:pt x="8083145" y="2696083"/>
                </a:cubicBezTo>
                <a:cubicBezTo>
                  <a:pt x="8017633" y="2675138"/>
                  <a:pt x="7948695" y="2699043"/>
                  <a:pt x="7885529" y="2665804"/>
                </a:cubicBezTo>
                <a:cubicBezTo>
                  <a:pt x="7880115" y="2662846"/>
                  <a:pt x="7872715" y="2665804"/>
                  <a:pt x="7866219" y="2666715"/>
                </a:cubicBezTo>
                <a:cubicBezTo>
                  <a:pt x="7736099" y="2684472"/>
                  <a:pt x="7606520" y="2668993"/>
                  <a:pt x="7478205" y="2646681"/>
                </a:cubicBezTo>
                <a:cubicBezTo>
                  <a:pt x="7293403" y="2614811"/>
                  <a:pt x="7107878" y="2594550"/>
                  <a:pt x="6921993" y="2580207"/>
                </a:cubicBezTo>
                <a:cubicBezTo>
                  <a:pt x="6768412" y="2568368"/>
                  <a:pt x="6614471" y="2563133"/>
                  <a:pt x="6461612" y="2540368"/>
                </a:cubicBezTo>
                <a:cubicBezTo>
                  <a:pt x="6298106" y="2516010"/>
                  <a:pt x="6134780" y="2488463"/>
                  <a:pt x="5971453" y="2462965"/>
                </a:cubicBezTo>
                <a:cubicBezTo>
                  <a:pt x="5964054" y="2461826"/>
                  <a:pt x="5955887" y="2458241"/>
                  <a:pt x="5947992" y="2457985"/>
                </a:cubicBezTo>
                <a:close/>
                <a:moveTo>
                  <a:pt x="0" y="0"/>
                </a:moveTo>
                <a:lnTo>
                  <a:pt x="8078332" y="0"/>
                </a:lnTo>
                <a:lnTo>
                  <a:pt x="8051806" y="19899"/>
                </a:lnTo>
                <a:cubicBezTo>
                  <a:pt x="8010559" y="45723"/>
                  <a:pt x="7966035" y="59669"/>
                  <a:pt x="7919411" y="69998"/>
                </a:cubicBezTo>
                <a:cubicBezTo>
                  <a:pt x="7900760" y="74283"/>
                  <a:pt x="7882423" y="82852"/>
                  <a:pt x="7880558" y="103665"/>
                </a:cubicBezTo>
                <a:cubicBezTo>
                  <a:pt x="7878694" y="125395"/>
                  <a:pt x="7897654" y="133963"/>
                  <a:pt x="7913505" y="144066"/>
                </a:cubicBezTo>
                <a:cubicBezTo>
                  <a:pt x="7935573" y="158143"/>
                  <a:pt x="7957019" y="170388"/>
                  <a:pt x="7984993" y="172224"/>
                </a:cubicBezTo>
                <a:cubicBezTo>
                  <a:pt x="8030996" y="174978"/>
                  <a:pt x="8053062" y="214154"/>
                  <a:pt x="8079793" y="243535"/>
                </a:cubicBezTo>
                <a:cubicBezTo>
                  <a:pt x="8094711" y="260064"/>
                  <a:pt x="8102173" y="293423"/>
                  <a:pt x="8076065" y="299239"/>
                </a:cubicBezTo>
                <a:cubicBezTo>
                  <a:pt x="8013279" y="313320"/>
                  <a:pt x="8018253" y="354025"/>
                  <a:pt x="8019804" y="400240"/>
                </a:cubicBezTo>
                <a:cubicBezTo>
                  <a:pt x="8021980" y="457476"/>
                  <a:pt x="8058970" y="483796"/>
                  <a:pt x="8104349" y="505833"/>
                </a:cubicBezTo>
                <a:cubicBezTo>
                  <a:pt x="8119890" y="513484"/>
                  <a:pt x="8141956" y="513178"/>
                  <a:pt x="8147864" y="537052"/>
                </a:cubicBezTo>
                <a:cubicBezTo>
                  <a:pt x="8122377" y="559700"/>
                  <a:pt x="8091295" y="541338"/>
                  <a:pt x="8063941" y="547764"/>
                </a:cubicBezTo>
                <a:cubicBezTo>
                  <a:pt x="8041252" y="552966"/>
                  <a:pt x="8003642" y="550213"/>
                  <a:pt x="8034725" y="591836"/>
                </a:cubicBezTo>
                <a:cubicBezTo>
                  <a:pt x="8043740" y="603773"/>
                  <a:pt x="8033171" y="612956"/>
                  <a:pt x="8021669" y="613874"/>
                </a:cubicBezTo>
                <a:cubicBezTo>
                  <a:pt x="7929668" y="623362"/>
                  <a:pt x="7971939" y="707531"/>
                  <a:pt x="7942410" y="751909"/>
                </a:cubicBezTo>
                <a:cubicBezTo>
                  <a:pt x="7934331" y="764151"/>
                  <a:pt x="7943034" y="785269"/>
                  <a:pt x="7955778" y="790472"/>
                </a:cubicBezTo>
                <a:cubicBezTo>
                  <a:pt x="8037212" y="824753"/>
                  <a:pt x="8048401" y="906472"/>
                  <a:pt x="8087876" y="976867"/>
                </a:cubicBezTo>
                <a:cubicBezTo>
                  <a:pt x="8044981" y="1004717"/>
                  <a:pt x="7993697" y="1010838"/>
                  <a:pt x="7947386" y="1028897"/>
                </a:cubicBezTo>
                <a:cubicBezTo>
                  <a:pt x="7899207" y="1047873"/>
                  <a:pt x="7899207" y="1061952"/>
                  <a:pt x="7938992" y="1117042"/>
                </a:cubicBezTo>
                <a:cubicBezTo>
                  <a:pt x="7835489" y="1128980"/>
                  <a:pt x="7835489" y="1128980"/>
                  <a:pt x="7867503" y="1215596"/>
                </a:cubicBezTo>
                <a:cubicBezTo>
                  <a:pt x="7780782" y="1223554"/>
                  <a:pt x="7723594" y="1264566"/>
                  <a:pt x="7710229" y="1354244"/>
                </a:cubicBezTo>
                <a:cubicBezTo>
                  <a:pt x="7703701" y="1397704"/>
                  <a:pt x="7664539" y="1418209"/>
                  <a:pt x="7621024" y="1447286"/>
                </a:cubicBezTo>
                <a:cubicBezTo>
                  <a:pt x="7675106" y="1475446"/>
                  <a:pt x="7711784" y="1534209"/>
                  <a:pt x="7774880" y="1472076"/>
                </a:cubicBezTo>
                <a:cubicBezTo>
                  <a:pt x="7797879" y="1449429"/>
                  <a:pt x="7795707" y="1478199"/>
                  <a:pt x="7798812" y="1486462"/>
                </a:cubicBezTo>
                <a:cubicBezTo>
                  <a:pt x="7806271" y="1506661"/>
                  <a:pt x="7790732" y="1520130"/>
                  <a:pt x="7780474" y="1535432"/>
                </a:cubicBezTo>
                <a:cubicBezTo>
                  <a:pt x="7770528" y="1550736"/>
                  <a:pt x="7758715" y="1566956"/>
                  <a:pt x="7755919" y="1584099"/>
                </a:cubicBezTo>
                <a:cubicBezTo>
                  <a:pt x="7754055" y="1596034"/>
                  <a:pt x="7763068" y="1613478"/>
                  <a:pt x="7773014" y="1622355"/>
                </a:cubicBezTo>
                <a:cubicBezTo>
                  <a:pt x="7825233" y="1669183"/>
                  <a:pt x="7794151" y="1774469"/>
                  <a:pt x="7892993" y="1787937"/>
                </a:cubicBezTo>
                <a:cubicBezTo>
                  <a:pt x="7937439" y="1794056"/>
                  <a:pt x="7958885" y="1832621"/>
                  <a:pt x="7991521" y="1853739"/>
                </a:cubicBezTo>
                <a:cubicBezTo>
                  <a:pt x="8104970" y="1927500"/>
                  <a:pt x="8180811" y="2022380"/>
                  <a:pt x="8215932" y="2152764"/>
                </a:cubicBezTo>
                <a:cubicBezTo>
                  <a:pt x="8225567" y="2188879"/>
                  <a:pt x="8262556" y="2217957"/>
                  <a:pt x="8286489" y="2249786"/>
                </a:cubicBezTo>
                <a:cubicBezTo>
                  <a:pt x="8274987" y="2273047"/>
                  <a:pt x="8212203" y="2222852"/>
                  <a:pt x="8234270" y="2284064"/>
                </a:cubicBezTo>
                <a:cubicBezTo>
                  <a:pt x="8251054" y="2329975"/>
                  <a:pt x="8293949" y="2358439"/>
                  <a:pt x="8334357" y="2385679"/>
                </a:cubicBezTo>
                <a:cubicBezTo>
                  <a:pt x="8380357" y="2416591"/>
                  <a:pt x="8431331" y="2441382"/>
                  <a:pt x="8452157" y="2498616"/>
                </a:cubicBezTo>
                <a:cubicBezTo>
                  <a:pt x="8456509" y="2510859"/>
                  <a:pt x="8470494" y="2523714"/>
                  <a:pt x="8482927" y="2528612"/>
                </a:cubicBezTo>
                <a:cubicBezTo>
                  <a:pt x="9131298" y="3535869"/>
                  <a:pt x="10727356" y="3542602"/>
                  <a:pt x="10911361" y="3535561"/>
                </a:cubicBezTo>
                <a:cubicBezTo>
                  <a:pt x="11134219" y="3526686"/>
                  <a:pt x="11344956" y="3464554"/>
                  <a:pt x="11551649" y="3387120"/>
                </a:cubicBezTo>
                <a:cubicBezTo>
                  <a:pt x="11638991" y="3354371"/>
                  <a:pt x="11720114" y="3307851"/>
                  <a:pt x="11804971" y="3271735"/>
                </a:cubicBezTo>
                <a:cubicBezTo>
                  <a:pt x="11922148" y="3221845"/>
                  <a:pt x="12012596" y="3126660"/>
                  <a:pt x="12129465" y="3086565"/>
                </a:cubicBezTo>
                <a:lnTo>
                  <a:pt x="12192000" y="3060706"/>
                </a:lnTo>
                <a:lnTo>
                  <a:pt x="12192000" y="3766004"/>
                </a:lnTo>
                <a:lnTo>
                  <a:pt x="12069511" y="3730912"/>
                </a:lnTo>
                <a:cubicBezTo>
                  <a:pt x="11963133" y="3704591"/>
                  <a:pt x="11854734" y="3686839"/>
                  <a:pt x="11743305" y="3682401"/>
                </a:cubicBezTo>
                <a:cubicBezTo>
                  <a:pt x="11731805" y="3681961"/>
                  <a:pt x="11714789" y="3681575"/>
                  <a:pt x="11692833" y="3681484"/>
                </a:cubicBezTo>
                <a:cubicBezTo>
                  <a:pt x="11363495" y="3680110"/>
                  <a:pt x="9922719" y="3745047"/>
                  <a:pt x="9314871" y="4689350"/>
                </a:cubicBezTo>
                <a:cubicBezTo>
                  <a:pt x="9302438" y="4694248"/>
                  <a:pt x="9288453" y="4707103"/>
                  <a:pt x="9284101" y="4719346"/>
                </a:cubicBezTo>
                <a:cubicBezTo>
                  <a:pt x="9263275" y="4776580"/>
                  <a:pt x="9212301" y="4801371"/>
                  <a:pt x="9166300" y="4832283"/>
                </a:cubicBezTo>
                <a:cubicBezTo>
                  <a:pt x="9125893" y="4859523"/>
                  <a:pt x="9082998" y="4887987"/>
                  <a:pt x="9066214" y="4933898"/>
                </a:cubicBezTo>
                <a:cubicBezTo>
                  <a:pt x="9044146" y="4995110"/>
                  <a:pt x="9106931" y="4944915"/>
                  <a:pt x="9118433" y="4968176"/>
                </a:cubicBezTo>
                <a:cubicBezTo>
                  <a:pt x="9094500" y="5000005"/>
                  <a:pt x="9057511" y="5029083"/>
                  <a:pt x="9047876" y="5065198"/>
                </a:cubicBezTo>
                <a:cubicBezTo>
                  <a:pt x="9012755" y="5195582"/>
                  <a:pt x="8936914" y="5290462"/>
                  <a:pt x="8823465" y="5364223"/>
                </a:cubicBezTo>
                <a:cubicBezTo>
                  <a:pt x="8790828" y="5385341"/>
                  <a:pt x="8769383" y="5423906"/>
                  <a:pt x="8724937" y="5430025"/>
                </a:cubicBezTo>
                <a:cubicBezTo>
                  <a:pt x="8626095" y="5443493"/>
                  <a:pt x="8657177" y="5548779"/>
                  <a:pt x="8604958" y="5595607"/>
                </a:cubicBezTo>
                <a:cubicBezTo>
                  <a:pt x="8595012" y="5604484"/>
                  <a:pt x="8585999" y="5621928"/>
                  <a:pt x="8587863" y="5633863"/>
                </a:cubicBezTo>
                <a:cubicBezTo>
                  <a:pt x="8590659" y="5651006"/>
                  <a:pt x="8602472" y="5667226"/>
                  <a:pt x="8612418" y="5682530"/>
                </a:cubicBezTo>
                <a:cubicBezTo>
                  <a:pt x="8622675" y="5697832"/>
                  <a:pt x="8638215" y="5711301"/>
                  <a:pt x="8630756" y="5731500"/>
                </a:cubicBezTo>
                <a:cubicBezTo>
                  <a:pt x="8627651" y="5739763"/>
                  <a:pt x="8629823" y="5768533"/>
                  <a:pt x="8606823" y="5745886"/>
                </a:cubicBezTo>
                <a:cubicBezTo>
                  <a:pt x="8543727" y="5683753"/>
                  <a:pt x="8507049" y="5742516"/>
                  <a:pt x="8452968" y="5770676"/>
                </a:cubicBezTo>
                <a:cubicBezTo>
                  <a:pt x="8496482" y="5799753"/>
                  <a:pt x="8535645" y="5820258"/>
                  <a:pt x="8542173" y="5863718"/>
                </a:cubicBezTo>
                <a:cubicBezTo>
                  <a:pt x="8555538" y="5953396"/>
                  <a:pt x="8612726" y="5994408"/>
                  <a:pt x="8699447" y="6002366"/>
                </a:cubicBezTo>
                <a:cubicBezTo>
                  <a:pt x="8667433" y="6088982"/>
                  <a:pt x="8667433" y="6088982"/>
                  <a:pt x="8770936" y="6100920"/>
                </a:cubicBezTo>
                <a:cubicBezTo>
                  <a:pt x="8731151" y="6156010"/>
                  <a:pt x="8731151" y="6170089"/>
                  <a:pt x="8779329" y="6189065"/>
                </a:cubicBezTo>
                <a:cubicBezTo>
                  <a:pt x="8825641" y="6207124"/>
                  <a:pt x="8876925" y="6213245"/>
                  <a:pt x="8919820" y="6241095"/>
                </a:cubicBezTo>
                <a:cubicBezTo>
                  <a:pt x="8880345" y="6311490"/>
                  <a:pt x="8869155" y="6393209"/>
                  <a:pt x="8787721" y="6427490"/>
                </a:cubicBezTo>
                <a:cubicBezTo>
                  <a:pt x="8774978" y="6432693"/>
                  <a:pt x="8766275" y="6453811"/>
                  <a:pt x="8774354" y="6466053"/>
                </a:cubicBezTo>
                <a:cubicBezTo>
                  <a:pt x="8803883" y="6510431"/>
                  <a:pt x="8761612" y="6594600"/>
                  <a:pt x="8853613" y="6604088"/>
                </a:cubicBezTo>
                <a:cubicBezTo>
                  <a:pt x="8865115" y="6605005"/>
                  <a:pt x="8875684" y="6614189"/>
                  <a:pt x="8866669" y="6626125"/>
                </a:cubicBezTo>
                <a:cubicBezTo>
                  <a:pt x="8835586" y="6667749"/>
                  <a:pt x="8873196" y="6664996"/>
                  <a:pt x="8895884" y="6670198"/>
                </a:cubicBezTo>
                <a:cubicBezTo>
                  <a:pt x="8923238" y="6676624"/>
                  <a:pt x="8954320" y="6658261"/>
                  <a:pt x="8979808" y="6680910"/>
                </a:cubicBezTo>
                <a:cubicBezTo>
                  <a:pt x="8973900" y="6704783"/>
                  <a:pt x="8951834" y="6704478"/>
                  <a:pt x="8936293" y="6712128"/>
                </a:cubicBezTo>
                <a:cubicBezTo>
                  <a:pt x="8890913" y="6734166"/>
                  <a:pt x="8853924" y="6760486"/>
                  <a:pt x="8851748" y="6817721"/>
                </a:cubicBezTo>
                <a:lnTo>
                  <a:pt x="8854326"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4" name="Title 1">
            <a:extLst>
              <a:ext uri="{FF2B5EF4-FFF2-40B4-BE49-F238E27FC236}">
                <a16:creationId xmlns:a16="http://schemas.microsoft.com/office/drawing/2014/main" id="{610FC336-B2A7-9D4B-93CD-F08C1CF7BEE2}"/>
              </a:ext>
            </a:extLst>
          </p:cNvPr>
          <p:cNvSpPr>
            <a:spLocks noGrp="1"/>
          </p:cNvSpPr>
          <p:nvPr>
            <p:ph type="title"/>
          </p:nvPr>
        </p:nvSpPr>
        <p:spPr>
          <a:xfrm>
            <a:off x="442665" y="424305"/>
            <a:ext cx="6125964" cy="1906863"/>
          </a:xfrm>
        </p:spPr>
        <p:txBody>
          <a:bodyPr anchor="b">
            <a:normAutofit/>
          </a:bodyPr>
          <a:lstStyle/>
          <a:p>
            <a:r>
              <a:rPr lang="zh-Hans" altLang="zh-CN" sz="4000" b="0" i="0" u="none" strike="noStrike" dirty="0">
                <a:highlight>
                  <a:srgbClr val="000000">
                    <a:alpha val="0"/>
                  </a:srgbClr>
                </a:highlight>
                <a:latin typeface="Simsun"/>
                <a:ea typeface="Simsun"/>
              </a:rPr>
              <a:t>CAREC地区七大核心领域的联合气候行动</a:t>
            </a:r>
            <a:endParaRPr lang="en-US" sz="4100" b="1" dirty="0"/>
          </a:p>
        </p:txBody>
      </p:sp>
      <p:sp>
        <p:nvSpPr>
          <p:cNvPr id="5" name="Content Placeholder 2">
            <a:extLst>
              <a:ext uri="{FF2B5EF4-FFF2-40B4-BE49-F238E27FC236}">
                <a16:creationId xmlns:a16="http://schemas.microsoft.com/office/drawing/2014/main" id="{3366BC75-95FD-CB11-AAB4-5C2D3B077F59}"/>
              </a:ext>
            </a:extLst>
          </p:cNvPr>
          <p:cNvSpPr>
            <a:spLocks noGrp="1"/>
          </p:cNvSpPr>
          <p:nvPr>
            <p:ph idx="1"/>
          </p:nvPr>
        </p:nvSpPr>
        <p:spPr>
          <a:xfrm>
            <a:off x="434227" y="2450675"/>
            <a:ext cx="6134402" cy="3508430"/>
          </a:xfrm>
        </p:spPr>
        <p:txBody>
          <a:bodyPr>
            <a:noAutofit/>
          </a:bodyPr>
          <a:lstStyle/>
          <a:p>
            <a:pPr marL="0" indent="0" rtl="0">
              <a:buNone/>
            </a:pPr>
            <a:r>
              <a:rPr lang="zh-Hans" altLang="zh-CN" sz="2000" b="0" i="0" u="none" strike="noStrike" dirty="0">
                <a:highlight>
                  <a:srgbClr val="000000">
                    <a:alpha val="0"/>
                  </a:srgbClr>
                </a:highlight>
                <a:latin typeface="Simsun"/>
                <a:ea typeface="Simsun"/>
              </a:rPr>
              <a:t>CAREC将利用现有支柱，通过跨领域分析、行动、对话和外联，格外关注在以下七大核心领域推进联合气候行动：</a:t>
            </a:r>
          </a:p>
          <a:p>
            <a:pPr rtl="0">
              <a:lnSpc>
                <a:spcPct val="100000"/>
              </a:lnSpc>
            </a:pPr>
            <a:r>
              <a:rPr lang="zh-Hans" altLang="zh-CN" sz="1800" b="1" i="0" u="none" strike="noStrike" dirty="0">
                <a:highlight>
                  <a:srgbClr val="000000">
                    <a:alpha val="0"/>
                  </a:srgbClr>
                </a:highlight>
                <a:latin typeface="Simsun"/>
                <a:ea typeface="Simsun"/>
              </a:rPr>
              <a:t>能源</a:t>
            </a:r>
            <a:r>
              <a:rPr lang="zh-Hans" altLang="zh-CN" sz="1800" b="0" i="0" u="none" strike="noStrike" dirty="0">
                <a:highlight>
                  <a:srgbClr val="000000">
                    <a:alpha val="0"/>
                  </a:srgbClr>
                </a:highlight>
                <a:latin typeface="Simsun"/>
                <a:ea typeface="Simsun"/>
              </a:rPr>
              <a:t>：通过提升谈资源使用效率、发挥地区内可再生能源的巨大潜力（水电、太阳能、风能、地热），实现有效、高效且公平的能源转型。</a:t>
            </a:r>
          </a:p>
          <a:p>
            <a:pPr rtl="0">
              <a:lnSpc>
                <a:spcPct val="100000"/>
              </a:lnSpc>
            </a:pPr>
            <a:r>
              <a:rPr lang="zh-Hans" altLang="zh-CN" sz="1800" b="1" i="0" u="none" strike="noStrike" dirty="0">
                <a:highlight>
                  <a:srgbClr val="000000">
                    <a:alpha val="0"/>
                  </a:srgbClr>
                </a:highlight>
                <a:latin typeface="Simsun"/>
                <a:ea typeface="Simsun"/>
              </a:rPr>
              <a:t>水资源</a:t>
            </a:r>
            <a:r>
              <a:rPr lang="zh-Hans" altLang="zh-CN" sz="1800" b="0" i="0" u="none" strike="noStrike" dirty="0">
                <a:highlight>
                  <a:srgbClr val="000000">
                    <a:alpha val="0"/>
                  </a:srgbClr>
                </a:highlight>
                <a:latin typeface="Simsun"/>
                <a:ea typeface="Simsun"/>
              </a:rPr>
              <a:t>：通过在国家和区域范围内对其进行公平、高效地分配及使用，保护该地区的水资源。适应：改善水资源存储和管理系统</a:t>
            </a:r>
          </a:p>
          <a:p>
            <a:pPr rtl="0">
              <a:lnSpc>
                <a:spcPct val="100000"/>
              </a:lnSpc>
            </a:pPr>
            <a:r>
              <a:rPr lang="zh-Hans" altLang="zh-CN" sz="1800" b="1" i="0" u="none" strike="noStrike" dirty="0">
                <a:highlight>
                  <a:srgbClr val="000000">
                    <a:alpha val="0"/>
                  </a:srgbClr>
                </a:highlight>
                <a:latin typeface="Simsun"/>
                <a:ea typeface="Simsun"/>
              </a:rPr>
              <a:t>农业</a:t>
            </a:r>
            <a:r>
              <a:rPr lang="zh-Hans" altLang="zh-CN" sz="1800" b="0" i="0" u="none" strike="noStrike" dirty="0">
                <a:highlight>
                  <a:srgbClr val="000000">
                    <a:alpha val="0"/>
                  </a:srgbClr>
                </a:highlight>
                <a:latin typeface="Simsun"/>
                <a:ea typeface="Simsun"/>
              </a:rPr>
              <a:t>：通过气候智能型政策、技术和实践，提高农业产量。适应：耐旱型作物、农业多样化、高效的灌溉系统。</a:t>
            </a:r>
          </a:p>
          <a:p>
            <a:pPr marL="0" indent="0">
              <a:buNone/>
            </a:pPr>
            <a:endParaRPr lang="en-US" sz="1800" dirty="0"/>
          </a:p>
        </p:txBody>
      </p:sp>
      <p:pic>
        <p:nvPicPr>
          <p:cNvPr id="6" name="Graphic 5" descr="Renewable Energy outline">
            <a:extLst>
              <a:ext uri="{FF2B5EF4-FFF2-40B4-BE49-F238E27FC236}">
                <a16:creationId xmlns:a16="http://schemas.microsoft.com/office/drawing/2014/main" id="{06FDE617-CAC2-DD9A-35C9-BF6847DAD4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2455" y="371719"/>
            <a:ext cx="2419247" cy="2419247"/>
          </a:xfrm>
          <a:prstGeom prst="rect">
            <a:avLst/>
          </a:prstGeom>
        </p:spPr>
      </p:pic>
      <p:pic>
        <p:nvPicPr>
          <p:cNvPr id="8" name="Graphic 7" descr="Handwashing outline">
            <a:extLst>
              <a:ext uri="{FF2B5EF4-FFF2-40B4-BE49-F238E27FC236}">
                <a16:creationId xmlns:a16="http://schemas.microsoft.com/office/drawing/2014/main" id="{64710786-982B-7CE0-E600-4127E758B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0002" y="3408283"/>
            <a:ext cx="1743398" cy="1743398"/>
          </a:xfrm>
          <a:prstGeom prst="rect">
            <a:avLst/>
          </a:prstGeom>
        </p:spPr>
      </p:pic>
      <p:pic>
        <p:nvPicPr>
          <p:cNvPr id="11" name="Graphic 10" descr="Farmer female with solid fill">
            <a:extLst>
              <a:ext uri="{FF2B5EF4-FFF2-40B4-BE49-F238E27FC236}">
                <a16:creationId xmlns:a16="http://schemas.microsoft.com/office/drawing/2014/main" id="{AB3BE57C-C232-BC3D-710B-772CD8A4CA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87199" y="4585648"/>
            <a:ext cx="1770701" cy="1770701"/>
          </a:xfrm>
          <a:prstGeom prst="rect">
            <a:avLst/>
          </a:prstGeom>
        </p:spPr>
      </p:pic>
      <p:sp>
        <p:nvSpPr>
          <p:cNvPr id="2" name="Slide Number Placeholder 1">
            <a:extLst>
              <a:ext uri="{FF2B5EF4-FFF2-40B4-BE49-F238E27FC236}">
                <a16:creationId xmlns:a16="http://schemas.microsoft.com/office/drawing/2014/main" id="{0CAA5E44-74A4-19CA-184A-2E9DCD622069}"/>
              </a:ext>
            </a:extLst>
          </p:cNvPr>
          <p:cNvSpPr>
            <a:spLocks noGrp="1"/>
          </p:cNvSpPr>
          <p:nvPr>
            <p:ph type="sldNum" sz="quarter" idx="12"/>
          </p:nvPr>
        </p:nvSpPr>
        <p:spPr>
          <a:xfrm>
            <a:off x="8610600" y="6356350"/>
            <a:ext cx="2743200" cy="365125"/>
          </a:xfrm>
        </p:spPr>
        <p:txBody>
          <a:bodyPr>
            <a:normAutofit/>
          </a:bodyPr>
          <a:lstStyle/>
          <a:p>
            <a:pPr>
              <a:spcAft>
                <a:spcPts val="600"/>
              </a:spcAft>
            </a:pPr>
            <a:fld id="{49CE47BB-7310-46D8-81F3-6ABCEF98FEF2}" type="slidenum">
              <a:rPr lang="en-US"/>
              <a:pPr>
                <a:spcAft>
                  <a:spcPts val="600"/>
                </a:spcAft>
              </a:pPr>
              <a:t>9</a:t>
            </a:fld>
            <a:endParaRPr lang="en-US"/>
          </a:p>
        </p:txBody>
      </p:sp>
    </p:spTree>
    <p:extLst>
      <p:ext uri="{BB962C8B-B14F-4D97-AF65-F5344CB8AC3E}">
        <p14:creationId xmlns:p14="http://schemas.microsoft.com/office/powerpoint/2010/main" val="3598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BE794B-90D5-470E-82BF-50682C109358}">
  <ds:schemaRefs>
    <ds:schemaRef ds:uri="http://schemas.microsoft.com/sharepoint/v3/contenttype/forms"/>
  </ds:schemaRefs>
</ds:datastoreItem>
</file>

<file path=customXml/itemProps2.xml><?xml version="1.0" encoding="utf-8"?>
<ds:datastoreItem xmlns:ds="http://schemas.openxmlformats.org/officeDocument/2006/customXml" ds:itemID="{917043BC-63CB-4567-9DB1-18E0FD2A7E82}">
  <ds:schemaRefs>
    <ds:schemaRef ds:uri="http://schemas.microsoft.com/office/2006/metadata/properties"/>
    <ds:schemaRef ds:uri="http://schemas.microsoft.com/office/infopath/2007/PartnerControls"/>
    <ds:schemaRef ds:uri="f668aa56-9285-4561-92d6-d6343913a899"/>
    <ds:schemaRef ds:uri="4d0bf39f-aee5-4194-a8cf-9eb94d977901"/>
    <ds:schemaRef ds:uri="c1fdd505-2570-46c2-bd04-3e0f2d874cf5"/>
  </ds:schemaRefs>
</ds:datastoreItem>
</file>

<file path=customXml/itemProps3.xml><?xml version="1.0" encoding="utf-8"?>
<ds:datastoreItem xmlns:ds="http://schemas.openxmlformats.org/officeDocument/2006/customXml" ds:itemID="{C87712FB-F172-447C-8993-79513C34E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452</TotalTime>
  <Words>1735</Words>
  <Application>Microsoft Macintosh PowerPoint</Application>
  <PresentationFormat>宽屏</PresentationFormat>
  <Paragraphs>146</Paragraphs>
  <Slides>15</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Simsun</vt:lpstr>
      <vt:lpstr>Arial</vt:lpstr>
      <vt:lpstr>Calibri</vt:lpstr>
      <vt:lpstr>Calibri Light</vt:lpstr>
      <vt:lpstr>Times New Roman</vt:lpstr>
      <vt:lpstr>Office Theme</vt:lpstr>
      <vt:lpstr>气候变化区域行动： CAREC机制愿景</vt:lpstr>
      <vt:lpstr>目录</vt:lpstr>
      <vt:lpstr>简介</vt:lpstr>
      <vt:lpstr>CAREC气候变化愿景概要</vt:lpstr>
      <vt:lpstr>CAREC地区的气候变化：背景</vt:lpstr>
      <vt:lpstr>CAREC气候行动的愿景</vt:lpstr>
      <vt:lpstr>CAREC气候愿景的核心目标</vt:lpstr>
      <vt:lpstr>CAREC气候行动的原则</vt:lpstr>
      <vt:lpstr>CAREC地区七大核心领域的联合气候行动</vt:lpstr>
      <vt:lpstr>CAREC地区七大核心领域的联合气候行动（接上页）</vt:lpstr>
      <vt:lpstr>针对跨领域及潜在气候问题的联合气候行动</vt:lpstr>
      <vt:lpstr>CAREC机制如何解决气候变化问题</vt:lpstr>
      <vt:lpstr>筹备制定愿景期间及此后需进一步探讨的特殊气候政策问题</vt:lpstr>
      <vt:lpstr>筹备制定愿景期间及此后需进一步探讨的特殊气候政策问题（接上页）</vt:lpstr>
      <vt:lpstr>筹备、磋商流程及时间计划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Esnerjames P. Fernandez</dc:creator>
  <cp:lastModifiedBy>Laifei Xiong</cp:lastModifiedBy>
  <cp:revision>13</cp:revision>
  <dcterms:created xsi:type="dcterms:W3CDTF">2018-04-10T06:12:51Z</dcterms:created>
  <dcterms:modified xsi:type="dcterms:W3CDTF">2023-06-12T14:25:26Z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d61536b25a8a4fedb48bb564279be82a">
    <vt:lpwstr>CWRD|6d71ff58-4882-4388-ab5c-218969b1e9c8</vt:lpwstr>
  </property>
  <property fmtid="{D5CDD505-2E9C-101B-9397-08002B2CF9AE}" pid="4" name="k985dbdc596c44d7acaf8184f33920f0">
    <vt:lpwstr>Regional|d4cb8265-5963-4e16-b4f8-5ada18938c78</vt:lpwstr>
  </property>
  <property fmtid="{D5CDD505-2E9C-101B-9397-08002B2CF9AE}" pid="5" name="TaxCatchAll">
    <vt:lpwstr>18;#Regional;#3;#CWRD;#2;#CWRD;#1;#English</vt:lpwstr>
  </property>
  <property fmtid="{D5CDD505-2E9C-101B-9397-08002B2CF9AE}" pid="6" name="h00e4aaaf4624e24a7df7f06faa038c6">
    <vt:lpwstr>English|16ac8743-31bb-43f8-9a73-533a041667d6</vt:lpwstr>
  </property>
  <property fmtid="{D5CDD505-2E9C-101B-9397-08002B2CF9AE}" pid="7" name="ADBContentGroup">
    <vt:lpwstr>2;#CWRD|6d71ff58-4882-4388-ab5c-218969b1e9c8</vt:lpwstr>
  </property>
  <property fmtid="{D5CDD505-2E9C-101B-9397-08002B2CF9AE}" pid="8" name="Order">
    <vt:r8>25760400</vt:r8>
  </property>
  <property fmtid="{D5CDD505-2E9C-101B-9397-08002B2CF9AE}" pid="9" name="j78542b1fffc4a1c84659474212e3133">
    <vt:lpwstr>CWRD|6d71ff58-4882-4388-ab5c-218969b1e9c8</vt:lpwstr>
  </property>
  <property fmtid="{D5CDD505-2E9C-101B-9397-08002B2CF9AE}" pid="10" name="xd_Signature">
    <vt:bool>false</vt:bool>
  </property>
  <property fmtid="{D5CDD505-2E9C-101B-9397-08002B2CF9AE}" pid="11" name="xd_ProgID">
    <vt:lpwstr/>
  </property>
  <property fmtid="{D5CDD505-2E9C-101B-9397-08002B2CF9AE}" pid="12" name="_ExtendedDescription">
    <vt:lpwstr/>
  </property>
  <property fmtid="{D5CDD505-2E9C-101B-9397-08002B2CF9AE}" pid="13" name="TriggerFlowInfo">
    <vt:lpwstr/>
  </property>
  <property fmtid="{D5CDD505-2E9C-101B-9397-08002B2CF9AE}" pid="14" name="ComplianceAssetId">
    <vt:lpwstr/>
  </property>
  <property fmtid="{D5CDD505-2E9C-101B-9397-08002B2CF9AE}" pid="15" name="TemplateUrl">
    <vt:lpwstr/>
  </property>
  <property fmtid="{D5CDD505-2E9C-101B-9397-08002B2CF9AE}" pid="16" name="MSIP_Label_817d4574-7375-4d17-b29c-6e4c6df0fcb0_Enabled">
    <vt:lpwstr>true</vt:lpwstr>
  </property>
  <property fmtid="{D5CDD505-2E9C-101B-9397-08002B2CF9AE}" pid="17" name="MSIP_Label_817d4574-7375-4d17-b29c-6e4c6df0fcb0_SetDate">
    <vt:lpwstr>2023-04-11T03:26:31Z</vt:lpwstr>
  </property>
  <property fmtid="{D5CDD505-2E9C-101B-9397-08002B2CF9AE}" pid="18" name="MSIP_Label_817d4574-7375-4d17-b29c-6e4c6df0fcb0_Method">
    <vt:lpwstr>Standard</vt:lpwstr>
  </property>
  <property fmtid="{D5CDD505-2E9C-101B-9397-08002B2CF9AE}" pid="19" name="MSIP_Label_817d4574-7375-4d17-b29c-6e4c6df0fcb0_Name">
    <vt:lpwstr>ADB Internal</vt:lpwstr>
  </property>
  <property fmtid="{D5CDD505-2E9C-101B-9397-08002B2CF9AE}" pid="20" name="MSIP_Label_817d4574-7375-4d17-b29c-6e4c6df0fcb0_SiteId">
    <vt:lpwstr>9495d6bb-41c2-4c58-848f-92e52cf3d640</vt:lpwstr>
  </property>
  <property fmtid="{D5CDD505-2E9C-101B-9397-08002B2CF9AE}" pid="21" name="MSIP_Label_817d4574-7375-4d17-b29c-6e4c6df0fcb0_ActionId">
    <vt:lpwstr>93605d0e-37ea-44fc-ba32-6c54431d93b3</vt:lpwstr>
  </property>
  <property fmtid="{D5CDD505-2E9C-101B-9397-08002B2CF9AE}" pid="22" name="MSIP_Label_817d4574-7375-4d17-b29c-6e4c6df0fcb0_ContentBits">
    <vt:lpwstr>2</vt:lpwstr>
  </property>
  <property fmtid="{D5CDD505-2E9C-101B-9397-08002B2CF9AE}" pid="23" name="ClassificationContentMarkingFooterLocations">
    <vt:lpwstr>Office Theme:8</vt:lpwstr>
  </property>
  <property fmtid="{D5CDD505-2E9C-101B-9397-08002B2CF9AE}" pid="24" name="ClassificationContentMarkingFooterText">
    <vt:lpwstr>INTERNAL. This information is accessible to ADB Management and staff. It may be shared outside ADB with appropriate permission.</vt:lpwstr>
  </property>
  <property fmtid="{D5CDD505-2E9C-101B-9397-08002B2CF9AE}" pid="25" name="MediaServiceImageTags">
    <vt:lpwstr/>
  </property>
</Properties>
</file>