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56" r:id="rId3"/>
    <p:sldId id="261" r:id="rId4"/>
    <p:sldId id="262" r:id="rId5"/>
    <p:sldId id="270" r:id="rId6"/>
    <p:sldId id="268" r:id="rId7"/>
    <p:sldId id="269" r:id="rId8"/>
    <p:sldId id="27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9F7D5-2F31-4CC4-A73E-08110B92EF7E}" v="65" dt="2023-05-15T00:15:14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Maria Garcia Perez" userId="9c97a273-694c-487f-bc77-cb7dfef6b93d" providerId="ADAL" clId="{59C9F7D5-2F31-4CC4-A73E-08110B92EF7E}"/>
    <pc:docChg chg="undo custSel addSld delSld modSld sldOrd">
      <pc:chgData name="Carmen Maria Garcia Perez" userId="9c97a273-694c-487f-bc77-cb7dfef6b93d" providerId="ADAL" clId="{59C9F7D5-2F31-4CC4-A73E-08110B92EF7E}" dt="2023-05-15T00:24:21.367" v="4319" actId="20577"/>
      <pc:docMkLst>
        <pc:docMk/>
      </pc:docMkLst>
      <pc:sldChg chg="addSp delSp modSp mod">
        <pc:chgData name="Carmen Maria Garcia Perez" userId="9c97a273-694c-487f-bc77-cb7dfef6b93d" providerId="ADAL" clId="{59C9F7D5-2F31-4CC4-A73E-08110B92EF7E}" dt="2023-05-12T04:08:55.116" v="2528" actId="20577"/>
        <pc:sldMkLst>
          <pc:docMk/>
          <pc:sldMk cId="64238597" sldId="256"/>
        </pc:sldMkLst>
        <pc:spChg chg="del">
          <ac:chgData name="Carmen Maria Garcia Perez" userId="9c97a273-694c-487f-bc77-cb7dfef6b93d" providerId="ADAL" clId="{59C9F7D5-2F31-4CC4-A73E-08110B92EF7E}" dt="2023-05-12T00:09:13.927" v="3" actId="478"/>
          <ac:spMkLst>
            <pc:docMk/>
            <pc:sldMk cId="64238597" sldId="256"/>
            <ac:spMk id="2" creationId="{A47EBA5B-62A0-764B-DBD4-10F8BE41A74C}"/>
          </ac:spMkLst>
        </pc:spChg>
        <pc:spChg chg="mod">
          <ac:chgData name="Carmen Maria Garcia Perez" userId="9c97a273-694c-487f-bc77-cb7dfef6b93d" providerId="ADAL" clId="{59C9F7D5-2F31-4CC4-A73E-08110B92EF7E}" dt="2023-05-12T04:08:55.116" v="2528" actId="20577"/>
          <ac:spMkLst>
            <pc:docMk/>
            <pc:sldMk cId="64238597" sldId="256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3:48:39.734" v="1333" actId="207"/>
          <ac:spMkLst>
            <pc:docMk/>
            <pc:sldMk cId="64238597" sldId="256"/>
            <ac:spMk id="5" creationId="{B1195706-A5EA-425E-92A8-31BCA9AE51E6}"/>
          </ac:spMkLst>
        </pc:spChg>
        <pc:spChg chg="add mod">
          <ac:chgData name="Carmen Maria Garcia Perez" userId="9c97a273-694c-487f-bc77-cb7dfef6b93d" providerId="ADAL" clId="{59C9F7D5-2F31-4CC4-A73E-08110B92EF7E}" dt="2023-05-12T03:48:46.162" v="1334" actId="207"/>
          <ac:spMkLst>
            <pc:docMk/>
            <pc:sldMk cId="64238597" sldId="256"/>
            <ac:spMk id="6" creationId="{B13EF46F-3D66-4E01-AFCC-4BDA26B53A81}"/>
          </ac:spMkLst>
        </pc:spChg>
        <pc:spChg chg="add mod">
          <ac:chgData name="Carmen Maria Garcia Perez" userId="9c97a273-694c-487f-bc77-cb7dfef6b93d" providerId="ADAL" clId="{59C9F7D5-2F31-4CC4-A73E-08110B92EF7E}" dt="2023-05-12T03:49:03.415" v="1336" actId="207"/>
          <ac:spMkLst>
            <pc:docMk/>
            <pc:sldMk cId="64238597" sldId="256"/>
            <ac:spMk id="7" creationId="{E915A335-1EEF-417E-848A-03A0094857D9}"/>
          </ac:spMkLst>
        </pc:spChg>
        <pc:spChg chg="add mod">
          <ac:chgData name="Carmen Maria Garcia Perez" userId="9c97a273-694c-487f-bc77-cb7dfef6b93d" providerId="ADAL" clId="{59C9F7D5-2F31-4CC4-A73E-08110B92EF7E}" dt="2023-05-12T03:48:57.303" v="1335" actId="207"/>
          <ac:spMkLst>
            <pc:docMk/>
            <pc:sldMk cId="64238597" sldId="256"/>
            <ac:spMk id="11" creationId="{FC8434C8-C274-4730-B950-E5AB4B515A74}"/>
          </ac:spMkLst>
        </pc:spChg>
        <pc:spChg chg="add mod">
          <ac:chgData name="Carmen Maria Garcia Perez" userId="9c97a273-694c-487f-bc77-cb7dfef6b93d" providerId="ADAL" clId="{59C9F7D5-2F31-4CC4-A73E-08110B92EF7E}" dt="2023-05-12T04:08:36.926" v="2526" actId="1076"/>
          <ac:spMkLst>
            <pc:docMk/>
            <pc:sldMk cId="64238597" sldId="256"/>
            <ac:spMk id="15" creationId="{692DC0B6-4563-539D-1F13-6F7DECCDE6D0}"/>
          </ac:spMkLst>
        </pc:spChg>
        <pc:spChg chg="add mod">
          <ac:chgData name="Carmen Maria Garcia Perez" userId="9c97a273-694c-487f-bc77-cb7dfef6b93d" providerId="ADAL" clId="{59C9F7D5-2F31-4CC4-A73E-08110B92EF7E}" dt="2023-05-12T04:08:25.274" v="2524" actId="403"/>
          <ac:spMkLst>
            <pc:docMk/>
            <pc:sldMk cId="64238597" sldId="256"/>
            <ac:spMk id="16" creationId="{976109AB-44BC-DC0F-A983-06DBFB23BC96}"/>
          </ac:spMkLst>
        </pc:spChg>
        <pc:spChg chg="del">
          <ac:chgData name="Carmen Maria Garcia Perez" userId="9c97a273-694c-487f-bc77-cb7dfef6b93d" providerId="ADAL" clId="{59C9F7D5-2F31-4CC4-A73E-08110B92EF7E}" dt="2023-05-12T00:09:09.515" v="1" actId="478"/>
          <ac:spMkLst>
            <pc:docMk/>
            <pc:sldMk cId="64238597" sldId="256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59C9F7D5-2F31-4CC4-A73E-08110B92EF7E}" dt="2023-05-12T00:09:12.155" v="2" actId="478"/>
          <ac:spMkLst>
            <pc:docMk/>
            <pc:sldMk cId="64238597" sldId="256"/>
            <ac:spMk id="29" creationId="{B2DAEBDE-1B49-4333-CA31-ECBEDC9D33CF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53" creationId="{1AAE51DA-E5F6-D025-3E63-CFE1266F0F3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61" creationId="{8CB5C874-F6F7-B5DB-2A4E-AFEF16658F6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71" creationId="{92B0AE4A-98B5-D22C-6B2E-9E20BE80A4C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0" creationId="{8ED29FA8-DB8C-CF55-A7E0-C15DE7401B2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1" creationId="{F95F7011-E5D5-C40E-D389-FA867581E45E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5" creationId="{60186264-FD6E-2D8F-FF4A-58B82736C54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1" creationId="{0260125B-F33D-AFC7-C27A-E942D5DA020C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4" creationId="{4F168D18-53B0-2ACF-CF30-C0E4C6D1B414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59C9F7D5-2F31-4CC4-A73E-08110B92EF7E}" dt="2023-05-12T00:09:48.176" v="14" actId="20577"/>
          <ac:spMkLst>
            <pc:docMk/>
            <pc:sldMk cId="64238597" sldId="256"/>
            <ac:spMk id="100" creationId="{D3E4336D-489D-A422-CA2F-ECA8805D8CF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2" creationId="{9AB037BC-E5B3-BE7E-335B-CC68C5D5ABD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3" creationId="{7637ABED-9362-4171-3610-D8E190E6168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4" creationId="{6273A2A0-1C7F-DB82-3952-8AC2699720D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5" creationId="{989F1BF8-4DB5-9D49-A340-72904808BF59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6" creationId="{2E97D2D9-71A8-DC11-54FE-7CA6FD29A958}"/>
          </ac:spMkLst>
        </pc:spChg>
        <pc:grpChg chg="add del mod">
          <ac:chgData name="Carmen Maria Garcia Perez" userId="9c97a273-694c-487f-bc77-cb7dfef6b93d" providerId="ADAL" clId="{59C9F7D5-2F31-4CC4-A73E-08110B92EF7E}" dt="2023-05-12T00:10:16.270" v="18" actId="478"/>
          <ac:grpSpMkLst>
            <pc:docMk/>
            <pc:sldMk cId="64238597" sldId="256"/>
            <ac:grpSpMk id="3" creationId="{F26D5AB2-D730-8FF9-2B7A-7249AD1F8C18}"/>
          </ac:grpSpMkLst>
        </pc:grpChg>
        <pc:grpChg chg="add mod">
          <ac:chgData name="Carmen Maria Garcia Perez" userId="9c97a273-694c-487f-bc77-cb7dfef6b93d" providerId="ADAL" clId="{59C9F7D5-2F31-4CC4-A73E-08110B92EF7E}" dt="2023-05-12T04:08:49.431" v="2527" actId="1076"/>
          <ac:grpSpMkLst>
            <pc:docMk/>
            <pc:sldMk cId="64238597" sldId="256"/>
            <ac:grpSpMk id="14" creationId="{E572639D-04E9-34EA-F4C5-4092B56C11A5}"/>
          </ac:grpSpMkLst>
        </pc:grpChg>
        <pc:grpChg chg="mod">
          <ac:chgData name="Carmen Maria Garcia Perez" userId="9c97a273-694c-487f-bc77-cb7dfef6b93d" providerId="ADAL" clId="{59C9F7D5-2F31-4CC4-A73E-08110B92EF7E}" dt="2023-05-12T00:09:28.508" v="4" actId="164"/>
          <ac:grpSpMkLst>
            <pc:docMk/>
            <pc:sldMk cId="64238597" sldId="256"/>
            <ac:grpSpMk id="101" creationId="{BB76C4DD-E3D6-4D3A-7BE5-CCE40D41FB96}"/>
          </ac:grpSpMkLst>
        </pc:grpChg>
        <pc:graphicFrameChg chg="del">
          <ac:chgData name="Carmen Maria Garcia Perez" userId="9c97a273-694c-487f-bc77-cb7dfef6b93d" providerId="ADAL" clId="{59C9F7D5-2F31-4CC4-A73E-08110B92EF7E}" dt="2023-05-12T00:09:06.664" v="0" actId="478"/>
          <ac:graphicFrameMkLst>
            <pc:docMk/>
            <pc:sldMk cId="64238597" sldId="256"/>
            <ac:graphicFrameMk id="22" creationId="{6C32DE27-ACE7-AD40-81CD-E76A4335E1F3}"/>
          </ac:graphicFrameMkLst>
        </pc:graphicFrameChg>
        <pc:picChg chg="add mod">
          <ac:chgData name="Carmen Maria Garcia Perez" userId="9c97a273-694c-487f-bc77-cb7dfef6b93d" providerId="ADAL" clId="{59C9F7D5-2F31-4CC4-A73E-08110B92EF7E}" dt="2023-05-12T03:27:51.014" v="801" actId="14100"/>
          <ac:picMkLst>
            <pc:docMk/>
            <pc:sldMk cId="64238597" sldId="256"/>
            <ac:picMk id="8" creationId="{83DBDC51-F414-4817-B741-A6FA79CB0724}"/>
          </ac:picMkLst>
        </pc:picChg>
        <pc:picChg chg="add mod">
          <ac:chgData name="Carmen Maria Garcia Perez" userId="9c97a273-694c-487f-bc77-cb7dfef6b93d" providerId="ADAL" clId="{59C9F7D5-2F31-4CC4-A73E-08110B92EF7E}" dt="2023-05-12T03:28:00.966" v="804" actId="14100"/>
          <ac:picMkLst>
            <pc:docMk/>
            <pc:sldMk cId="64238597" sldId="256"/>
            <ac:picMk id="9" creationId="{1E2E823A-B053-47F7-BF36-449BF56750D2}"/>
          </ac:picMkLst>
        </pc:picChg>
        <pc:picChg chg="add mod">
          <ac:chgData name="Carmen Maria Garcia Perez" userId="9c97a273-694c-487f-bc77-cb7dfef6b93d" providerId="ADAL" clId="{59C9F7D5-2F31-4CC4-A73E-08110B92EF7E}" dt="2023-05-12T03:27:54.942" v="802" actId="14100"/>
          <ac:picMkLst>
            <pc:docMk/>
            <pc:sldMk cId="64238597" sldId="256"/>
            <ac:picMk id="10" creationId="{AA5B8757-7206-4722-A615-FD977E75D836}"/>
          </ac:picMkLst>
        </pc:picChg>
        <pc:picChg chg="add mod">
          <ac:chgData name="Carmen Maria Garcia Perez" userId="9c97a273-694c-487f-bc77-cb7dfef6b93d" providerId="ADAL" clId="{59C9F7D5-2F31-4CC4-A73E-08110B92EF7E}" dt="2023-05-12T03:27:57.935" v="803" actId="14100"/>
          <ac:picMkLst>
            <pc:docMk/>
            <pc:sldMk cId="64238597" sldId="256"/>
            <ac:picMk id="12" creationId="{EBD35F46-5643-44B7-BAB4-584881989992}"/>
          </ac:picMkLst>
        </pc:picChg>
        <pc:picChg chg="add mod">
          <ac:chgData name="Carmen Maria Garcia Perez" userId="9c97a273-694c-487f-bc77-cb7dfef6b93d" providerId="ADAL" clId="{59C9F7D5-2F31-4CC4-A73E-08110B92EF7E}" dt="2023-05-12T01:33:04.849" v="439" actId="1076"/>
          <ac:picMkLst>
            <pc:docMk/>
            <pc:sldMk cId="64238597" sldId="256"/>
            <ac:picMk id="13" creationId="{E9C61ABA-C165-1FDF-6DCF-46D3064BB09F}"/>
          </ac:picMkLst>
        </pc:picChg>
        <pc:cxnChg chg="mod">
          <ac:chgData name="Carmen Maria Garcia Perez" userId="9c97a273-694c-487f-bc77-cb7dfef6b93d" providerId="ADAL" clId="{59C9F7D5-2F31-4CC4-A73E-08110B92EF7E}" dt="2023-05-12T00:11:18.592" v="36" actId="1076"/>
          <ac:cxnSpMkLst>
            <pc:docMk/>
            <pc:sldMk cId="64238597" sldId="256"/>
            <ac:cxnSpMk id="108" creationId="{282C46B7-9707-4416-EF7F-5584948DCA4E}"/>
          </ac:cxnSpMkLst>
        </pc:cxnChg>
      </pc:sldChg>
      <pc:sldChg chg="del ord">
        <pc:chgData name="Carmen Maria Garcia Perez" userId="9c97a273-694c-487f-bc77-cb7dfef6b93d" providerId="ADAL" clId="{59C9F7D5-2F31-4CC4-A73E-08110B92EF7E}" dt="2023-05-12T04:58:10.041" v="2739" actId="47"/>
        <pc:sldMkLst>
          <pc:docMk/>
          <pc:sldMk cId="2579632324" sldId="258"/>
        </pc:sldMkLst>
      </pc:sldChg>
      <pc:sldChg chg="del">
        <pc:chgData name="Carmen Maria Garcia Perez" userId="9c97a273-694c-487f-bc77-cb7dfef6b93d" providerId="ADAL" clId="{59C9F7D5-2F31-4CC4-A73E-08110B92EF7E}" dt="2023-05-12T00:12:32.146" v="38" actId="47"/>
        <pc:sldMkLst>
          <pc:docMk/>
          <pc:sldMk cId="5779913" sldId="259"/>
        </pc:sldMkLst>
      </pc:sldChg>
      <pc:sldChg chg="del">
        <pc:chgData name="Carmen Maria Garcia Perez" userId="9c97a273-694c-487f-bc77-cb7dfef6b93d" providerId="ADAL" clId="{59C9F7D5-2F31-4CC4-A73E-08110B92EF7E}" dt="2023-05-12T00:12:26.377" v="37" actId="47"/>
        <pc:sldMkLst>
          <pc:docMk/>
          <pc:sldMk cId="1208578373" sldId="260"/>
        </pc:sldMkLst>
      </pc:sldChg>
      <pc:sldChg chg="addSp delSp modSp add mod">
        <pc:chgData name="Carmen Maria Garcia Perez" userId="9c97a273-694c-487f-bc77-cb7dfef6b93d" providerId="ADAL" clId="{59C9F7D5-2F31-4CC4-A73E-08110B92EF7E}" dt="2023-05-12T04:09:09.213" v="2538" actId="20577"/>
        <pc:sldMkLst>
          <pc:docMk/>
          <pc:sldMk cId="64086504" sldId="261"/>
        </pc:sldMkLst>
        <pc:spChg chg="del mod">
          <ac:chgData name="Carmen Maria Garcia Perez" userId="9c97a273-694c-487f-bc77-cb7dfef6b93d" providerId="ADAL" clId="{59C9F7D5-2F31-4CC4-A73E-08110B92EF7E}" dt="2023-05-12T04:06:07.997" v="2361" actId="478"/>
          <ac:spMkLst>
            <pc:docMk/>
            <pc:sldMk cId="64086504" sldId="261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4:09:09.213" v="2538" actId="20577"/>
          <ac:spMkLst>
            <pc:docMk/>
            <pc:sldMk cId="64086504" sldId="261"/>
            <ac:spMk id="9" creationId="{10529E8A-A184-1810-E8FD-09755DE48DE0}"/>
          </ac:spMkLst>
        </pc:spChg>
        <pc:spChg chg="add mod">
          <ac:chgData name="Carmen Maria Garcia Perez" userId="9c97a273-694c-487f-bc77-cb7dfef6b93d" providerId="ADAL" clId="{59C9F7D5-2F31-4CC4-A73E-08110B92EF7E}" dt="2023-05-12T04:09:07.187" v="2537" actId="20577"/>
          <ac:spMkLst>
            <pc:docMk/>
            <pc:sldMk cId="64086504" sldId="261"/>
            <ac:spMk id="10" creationId="{9743B387-E884-C0A2-9207-914DC2E5EC2E}"/>
          </ac:spMkLst>
        </pc:spChg>
        <pc:spChg chg="mod">
          <ac:chgData name="Carmen Maria Garcia Perez" userId="9c97a273-694c-487f-bc77-cb7dfef6b93d" providerId="ADAL" clId="{59C9F7D5-2F31-4CC4-A73E-08110B92EF7E}" dt="2023-05-12T00:20:55.439" v="395" actId="1076"/>
          <ac:spMkLst>
            <pc:docMk/>
            <pc:sldMk cId="64086504" sldId="261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59C9F7D5-2F31-4CC4-A73E-08110B92EF7E}" dt="2023-05-12T03:35:35.443" v="1019" actId="207"/>
          <ac:spMkLst>
            <pc:docMk/>
            <pc:sldMk cId="64086504" sldId="261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59C9F7D5-2F31-4CC4-A73E-08110B92EF7E}" dt="2023-05-12T03:33:16.923" v="964" actId="1076"/>
          <ac:spMkLst>
            <pc:docMk/>
            <pc:sldMk cId="64086504" sldId="261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59C9F7D5-2F31-4CC4-A73E-08110B92EF7E}" dt="2023-05-12T00:19:46.973" v="334" actId="1076"/>
          <ac:spMkLst>
            <pc:docMk/>
            <pc:sldMk cId="64086504" sldId="261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59C9F7D5-2F31-4CC4-A73E-08110B92EF7E}" dt="2023-05-12T00:20:08.752" v="338" actId="1076"/>
          <ac:spMkLst>
            <pc:docMk/>
            <pc:sldMk cId="64086504" sldId="261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59C9F7D5-2F31-4CC4-A73E-08110B92EF7E}" dt="2023-05-12T00:20:29.989" v="388" actId="1076"/>
          <ac:spMkLst>
            <pc:docMk/>
            <pc:sldMk cId="64086504" sldId="261"/>
            <ac:spMk id="53" creationId="{1AAE51DA-E5F6-D025-3E63-CFE1266F0F32}"/>
          </ac:spMkLst>
        </pc:spChg>
        <pc:spChg chg="mod">
          <ac:chgData name="Carmen Maria Garcia Perez" userId="9c97a273-694c-487f-bc77-cb7dfef6b93d" providerId="ADAL" clId="{59C9F7D5-2F31-4CC4-A73E-08110B92EF7E}" dt="2023-05-12T03:35:31.656" v="1018" actId="207"/>
          <ac:spMkLst>
            <pc:docMk/>
            <pc:sldMk cId="64086504" sldId="261"/>
            <ac:spMk id="61" creationId="{8CB5C874-F6F7-B5DB-2A4E-AFEF16658F60}"/>
          </ac:spMkLst>
        </pc:spChg>
        <pc:spChg chg="mod">
          <ac:chgData name="Carmen Maria Garcia Perez" userId="9c97a273-694c-487f-bc77-cb7dfef6b93d" providerId="ADAL" clId="{59C9F7D5-2F31-4CC4-A73E-08110B92EF7E}" dt="2023-05-12T03:35:50.146" v="1028" actId="207"/>
          <ac:spMkLst>
            <pc:docMk/>
            <pc:sldMk cId="64086504" sldId="261"/>
            <ac:spMk id="71" creationId="{92B0AE4A-98B5-D22C-6B2E-9E20BE80A4C0}"/>
          </ac:spMkLst>
        </pc:spChg>
        <pc:spChg chg="mod">
          <ac:chgData name="Carmen Maria Garcia Perez" userId="9c97a273-694c-487f-bc77-cb7dfef6b93d" providerId="ADAL" clId="{59C9F7D5-2F31-4CC4-A73E-08110B92EF7E}" dt="2023-05-12T00:18:56.312" v="302" actId="1076"/>
          <ac:spMkLst>
            <pc:docMk/>
            <pc:sldMk cId="64086504" sldId="261"/>
            <ac:spMk id="81" creationId="{F95F7011-E5D5-C40E-D389-FA867581E45E}"/>
          </ac:spMkLst>
        </pc:spChg>
        <pc:spChg chg="mod">
          <ac:chgData name="Carmen Maria Garcia Perez" userId="9c97a273-694c-487f-bc77-cb7dfef6b93d" providerId="ADAL" clId="{59C9F7D5-2F31-4CC4-A73E-08110B92EF7E}" dt="2023-05-12T00:20:41.954" v="394" actId="14100"/>
          <ac:spMkLst>
            <pc:docMk/>
            <pc:sldMk cId="64086504" sldId="261"/>
            <ac:spMk id="85" creationId="{60186264-FD6E-2D8F-FF4A-58B82736C542}"/>
          </ac:spMkLst>
        </pc:spChg>
        <pc:spChg chg="mod">
          <ac:chgData name="Carmen Maria Garcia Perez" userId="9c97a273-694c-487f-bc77-cb7dfef6b93d" providerId="ADAL" clId="{59C9F7D5-2F31-4CC4-A73E-08110B92EF7E}" dt="2023-05-12T03:32:46.063" v="919" actId="14100"/>
          <ac:spMkLst>
            <pc:docMk/>
            <pc:sldMk cId="64086504" sldId="261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59C9F7D5-2F31-4CC4-A73E-08110B92EF7E}" dt="2023-05-12T00:20:33.950" v="389" actId="1076"/>
          <ac:spMkLst>
            <pc:docMk/>
            <pc:sldMk cId="64086504" sldId="261"/>
            <ac:spMk id="91" creationId="{0260125B-F33D-AFC7-C27A-E942D5DA020C}"/>
          </ac:spMkLst>
        </pc:spChg>
        <pc:spChg chg="mod">
          <ac:chgData name="Carmen Maria Garcia Perez" userId="9c97a273-694c-487f-bc77-cb7dfef6b93d" providerId="ADAL" clId="{59C9F7D5-2F31-4CC4-A73E-08110B92EF7E}" dt="2023-05-12T03:33:03.948" v="937" actId="14100"/>
          <ac:spMkLst>
            <pc:docMk/>
            <pc:sldMk cId="64086504" sldId="261"/>
            <ac:spMk id="94" creationId="{4F168D18-53B0-2ACF-CF30-C0E4C6D1B414}"/>
          </ac:spMkLst>
        </pc:spChg>
        <pc:spChg chg="mod">
          <ac:chgData name="Carmen Maria Garcia Perez" userId="9c97a273-694c-487f-bc77-cb7dfef6b93d" providerId="ADAL" clId="{59C9F7D5-2F31-4CC4-A73E-08110B92EF7E}" dt="2023-05-12T03:35:44.698" v="1027" actId="20577"/>
          <ac:spMkLst>
            <pc:docMk/>
            <pc:sldMk cId="64086504" sldId="261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59C9F7D5-2F31-4CC4-A73E-08110B92EF7E}" dt="2023-05-12T03:33:22.642" v="982" actId="1037"/>
          <ac:spMkLst>
            <pc:docMk/>
            <pc:sldMk cId="64086504" sldId="261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59C9F7D5-2F31-4CC4-A73E-08110B92EF7E}" dt="2023-05-12T03:33:46.590" v="998" actId="1076"/>
          <ac:spMkLst>
            <pc:docMk/>
            <pc:sldMk cId="64086504" sldId="261"/>
            <ac:spMk id="100" creationId="{D3E4336D-489D-A422-CA2F-ECA8805D8CFA}"/>
          </ac:spMkLst>
        </pc:spChg>
        <pc:spChg chg="mod">
          <ac:chgData name="Carmen Maria Garcia Perez" userId="9c97a273-694c-487f-bc77-cb7dfef6b93d" providerId="ADAL" clId="{59C9F7D5-2F31-4CC4-A73E-08110B92EF7E}" dt="2023-05-12T03:32:48.746" v="932" actId="1038"/>
          <ac:spMkLst>
            <pc:docMk/>
            <pc:sldMk cId="64086504" sldId="261"/>
            <ac:spMk id="103" creationId="{7637ABED-9362-4171-3610-D8E190E61682}"/>
          </ac:spMkLst>
        </pc:spChg>
        <pc:spChg chg="mod">
          <ac:chgData name="Carmen Maria Garcia Perez" userId="9c97a273-694c-487f-bc77-cb7dfef6b93d" providerId="ADAL" clId="{59C9F7D5-2F31-4CC4-A73E-08110B92EF7E}" dt="2023-05-12T03:33:07.581" v="952" actId="1038"/>
          <ac:spMkLst>
            <pc:docMk/>
            <pc:sldMk cId="64086504" sldId="261"/>
            <ac:spMk id="104" creationId="{6273A2A0-1C7F-DB82-3952-8AC2699720D7}"/>
          </ac:spMkLst>
        </pc:spChg>
        <pc:spChg chg="mod">
          <ac:chgData name="Carmen Maria Garcia Perez" userId="9c97a273-694c-487f-bc77-cb7dfef6b93d" providerId="ADAL" clId="{59C9F7D5-2F31-4CC4-A73E-08110B92EF7E}" dt="2023-05-12T03:36:16.671" v="1031" actId="208"/>
          <ac:spMkLst>
            <pc:docMk/>
            <pc:sldMk cId="64086504" sldId="261"/>
            <ac:spMk id="106" creationId="{2E97D2D9-71A8-DC11-54FE-7CA6FD29A958}"/>
          </ac:spMkLst>
        </pc:spChg>
        <pc:grpChg chg="mod">
          <ac:chgData name="Carmen Maria Garcia Perez" userId="9c97a273-694c-487f-bc77-cb7dfef6b93d" providerId="ADAL" clId="{59C9F7D5-2F31-4CC4-A73E-08110B92EF7E}" dt="2023-05-12T03:36:02.771" v="1030" actId="1076"/>
          <ac:grpSpMkLst>
            <pc:docMk/>
            <pc:sldMk cId="64086504" sldId="261"/>
            <ac:grpSpMk id="3" creationId="{F26D5AB2-D730-8FF9-2B7A-7249AD1F8C18}"/>
          </ac:grpSpMkLst>
        </pc:grpChg>
        <pc:picChg chg="add mod">
          <ac:chgData name="Carmen Maria Garcia Perez" userId="9c97a273-694c-487f-bc77-cb7dfef6b93d" providerId="ADAL" clId="{59C9F7D5-2F31-4CC4-A73E-08110B92EF7E}" dt="2023-05-12T01:33:08.981" v="440"/>
          <ac:picMkLst>
            <pc:docMk/>
            <pc:sldMk cId="64086504" sldId="261"/>
            <ac:picMk id="7" creationId="{0B7D4765-CFCE-6A49-1374-8016B255FDAB}"/>
          </ac:picMkLst>
        </pc:picChg>
        <pc:cxnChg chg="mod">
          <ac:chgData name="Carmen Maria Garcia Perez" userId="9c97a273-694c-487f-bc77-cb7dfef6b93d" providerId="ADAL" clId="{59C9F7D5-2F31-4CC4-A73E-08110B92EF7E}" dt="2023-05-12T03:34:09.275" v="1003" actId="14100"/>
          <ac:cxnSpMkLst>
            <pc:docMk/>
            <pc:sldMk cId="64086504" sldId="261"/>
            <ac:cxnSpMk id="41" creationId="{4F8F80A9-8148-CE20-7EB8-B4BD8FD4C25D}"/>
          </ac:cxnSpMkLst>
        </pc:cxnChg>
        <pc:cxnChg chg="mod">
          <ac:chgData name="Carmen Maria Garcia Perez" userId="9c97a273-694c-487f-bc77-cb7dfef6b93d" providerId="ADAL" clId="{59C9F7D5-2F31-4CC4-A73E-08110B92EF7E}" dt="2023-05-12T03:33:10.236" v="962" actId="1038"/>
          <ac:cxnSpMkLst>
            <pc:docMk/>
            <pc:sldMk cId="64086504" sldId="261"/>
            <ac:cxnSpMk id="43" creationId="{9EBBBC21-D794-2D91-B06D-F2205CBA2545}"/>
          </ac:cxnSpMkLst>
        </pc:cxnChg>
        <pc:cxnChg chg="mod">
          <ac:chgData name="Carmen Maria Garcia Perez" userId="9c97a273-694c-487f-bc77-cb7dfef6b93d" providerId="ADAL" clId="{59C9F7D5-2F31-4CC4-A73E-08110B92EF7E}" dt="2023-05-12T00:20:12.293" v="351" actId="1035"/>
          <ac:cxnSpMkLst>
            <pc:docMk/>
            <pc:sldMk cId="64086504" sldId="261"/>
            <ac:cxnSpMk id="50" creationId="{ED48B71B-1CB2-417D-C115-675EF5ADCCA8}"/>
          </ac:cxnSpMkLst>
        </pc:cxnChg>
        <pc:cxnChg chg="mod">
          <ac:chgData name="Carmen Maria Garcia Perez" userId="9c97a273-694c-487f-bc77-cb7dfef6b93d" providerId="ADAL" clId="{59C9F7D5-2F31-4CC4-A73E-08110B92EF7E}" dt="2023-05-12T00:20:21.896" v="385" actId="1037"/>
          <ac:cxnSpMkLst>
            <pc:docMk/>
            <pc:sldMk cId="64086504" sldId="261"/>
            <ac:cxnSpMk id="52" creationId="{1DC63117-5807-65EA-F136-C9DB91E61A38}"/>
          </ac:cxnSpMkLst>
        </pc:cxnChg>
        <pc:cxnChg chg="mod">
          <ac:chgData name="Carmen Maria Garcia Perez" userId="9c97a273-694c-487f-bc77-cb7dfef6b93d" providerId="ADAL" clId="{59C9F7D5-2F31-4CC4-A73E-08110B92EF7E}" dt="2023-05-12T00:20:18.700" v="373" actId="1038"/>
          <ac:cxnSpMkLst>
            <pc:docMk/>
            <pc:sldMk cId="64086504" sldId="261"/>
            <ac:cxnSpMk id="90" creationId="{BE3253FA-BDCB-2B8A-4B8A-CD497DE887C9}"/>
          </ac:cxnSpMkLst>
        </pc:cxnChg>
      </pc:sldChg>
      <pc:sldChg chg="new del">
        <pc:chgData name="Carmen Maria Garcia Perez" userId="9c97a273-694c-487f-bc77-cb7dfef6b93d" providerId="ADAL" clId="{59C9F7D5-2F31-4CC4-A73E-08110B92EF7E}" dt="2023-05-12T00:10:06.043" v="16" actId="47"/>
        <pc:sldMkLst>
          <pc:docMk/>
          <pc:sldMk cId="2836115495" sldId="261"/>
        </pc:sldMkLst>
      </pc:sldChg>
      <pc:sldChg chg="addSp delSp modSp add mod">
        <pc:chgData name="Carmen Maria Garcia Perez" userId="9c97a273-694c-487f-bc77-cb7dfef6b93d" providerId="ADAL" clId="{59C9F7D5-2F31-4CC4-A73E-08110B92EF7E}" dt="2023-05-12T04:11:40.499" v="2606" actId="1076"/>
        <pc:sldMkLst>
          <pc:docMk/>
          <pc:sldMk cId="1680286010" sldId="262"/>
        </pc:sldMkLst>
        <pc:spChg chg="del mod">
          <ac:chgData name="Carmen Maria Garcia Perez" userId="9c97a273-694c-487f-bc77-cb7dfef6b93d" providerId="ADAL" clId="{59C9F7D5-2F31-4CC4-A73E-08110B92EF7E}" dt="2023-05-12T04:07:21.351" v="2491" actId="478"/>
          <ac:spMkLst>
            <pc:docMk/>
            <pc:sldMk cId="1680286010" sldId="262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4:11:05.744" v="2562" actId="20577"/>
          <ac:spMkLst>
            <pc:docMk/>
            <pc:sldMk cId="1680286010" sldId="262"/>
            <ac:spMk id="57" creationId="{BC8D905A-EBC0-2612-91A3-18B5F864EF6F}"/>
          </ac:spMkLst>
        </pc:spChg>
        <pc:spChg chg="add mod">
          <ac:chgData name="Carmen Maria Garcia Perez" userId="9c97a273-694c-487f-bc77-cb7dfef6b93d" providerId="ADAL" clId="{59C9F7D5-2F31-4CC4-A73E-08110B92EF7E}" dt="2023-05-12T04:09:17.433" v="2539" actId="20577"/>
          <ac:spMkLst>
            <pc:docMk/>
            <pc:sldMk cId="1680286010" sldId="262"/>
            <ac:spMk id="58" creationId="{69A12003-568B-5E68-ED72-E6D37D1BB031}"/>
          </ac:spMkLst>
        </pc:spChg>
        <pc:spChg chg="add mod">
          <ac:chgData name="Carmen Maria Garcia Perez" userId="9c97a273-694c-487f-bc77-cb7dfef6b93d" providerId="ADAL" clId="{59C9F7D5-2F31-4CC4-A73E-08110B92EF7E}" dt="2023-05-12T04:11:40.499" v="2606" actId="1076"/>
          <ac:spMkLst>
            <pc:docMk/>
            <pc:sldMk cId="1680286010" sldId="262"/>
            <ac:spMk id="59" creationId="{0CA88E8A-0B6C-B1D7-D3F4-49C3CA5F51A4}"/>
          </ac:spMkLst>
        </pc:spChg>
        <pc:grpChg chg="del">
          <ac:chgData name="Carmen Maria Garcia Perez" userId="9c97a273-694c-487f-bc77-cb7dfef6b93d" providerId="ADAL" clId="{59C9F7D5-2F31-4CC4-A73E-08110B92EF7E}" dt="2023-05-12T00:12:43.731" v="40" actId="478"/>
          <ac:grpSpMkLst>
            <pc:docMk/>
            <pc:sldMk cId="1680286010" sldId="262"/>
            <ac:grpSpMk id="3" creationId="{F26D5AB2-D730-8FF9-2B7A-7249AD1F8C18}"/>
          </ac:grpSpMkLst>
        </pc:grpChg>
        <pc:grpChg chg="add del mod">
          <ac:chgData name="Carmen Maria Garcia Perez" userId="9c97a273-694c-487f-bc77-cb7dfef6b93d" providerId="ADAL" clId="{59C9F7D5-2F31-4CC4-A73E-08110B92EF7E}" dt="2023-05-12T01:39:48.407" v="504" actId="165"/>
          <ac:grpSpMkLst>
            <pc:docMk/>
            <pc:sldMk cId="1680286010" sldId="262"/>
            <ac:grpSpMk id="9" creationId="{D35BF106-C5C4-91AD-63D9-143CE8261015}"/>
          </ac:grpSpMkLst>
        </pc:grpChg>
        <pc:grpChg chg="add mod">
          <ac:chgData name="Carmen Maria Garcia Perez" userId="9c97a273-694c-487f-bc77-cb7dfef6b93d" providerId="ADAL" clId="{59C9F7D5-2F31-4CC4-A73E-08110B92EF7E}" dt="2023-05-12T04:09:44.578" v="2546" actId="1076"/>
          <ac:grpSpMkLst>
            <pc:docMk/>
            <pc:sldMk cId="1680286010" sldId="262"/>
            <ac:grpSpMk id="35" creationId="{86FB6DA0-DD78-433A-75A7-FBA8F7863525}"/>
          </ac:grpSpMkLst>
        </pc:grpChg>
        <pc:grpChg chg="add mod">
          <ac:chgData name="Carmen Maria Garcia Perez" userId="9c97a273-694c-487f-bc77-cb7dfef6b93d" providerId="ADAL" clId="{59C9F7D5-2F31-4CC4-A73E-08110B92EF7E}" dt="2023-05-12T04:09:41.205" v="2545" actId="1076"/>
          <ac:grpSpMkLst>
            <pc:docMk/>
            <pc:sldMk cId="1680286010" sldId="262"/>
            <ac:grpSpMk id="55" creationId="{609CE0E3-9130-6E91-A07D-D240FEA6209E}"/>
          </ac:grpSpMkLst>
        </pc:grpChg>
        <pc:grpChg chg="add mod">
          <ac:chgData name="Carmen Maria Garcia Perez" userId="9c97a273-694c-487f-bc77-cb7dfef6b93d" providerId="ADAL" clId="{59C9F7D5-2F31-4CC4-A73E-08110B92EF7E}" dt="2023-05-12T04:09:37.510" v="2544" actId="1076"/>
          <ac:grpSpMkLst>
            <pc:docMk/>
            <pc:sldMk cId="1680286010" sldId="262"/>
            <ac:grpSpMk id="56" creationId="{68C4B18F-5DF5-0402-15CC-377B30BCE42A}"/>
          </ac:grpSpMkLst>
        </pc:grp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2" creationId="{6822DF44-7B25-9C3C-F19B-1604890CF3EB}"/>
          </ac:picMkLst>
        </pc:pic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5" creationId="{5C14F2FD-9CFD-B290-3870-DAA9F640C824}"/>
          </ac:picMkLst>
        </pc:pic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6" creationId="{1B6CFF1C-5105-D897-E2A4-15DCD04C02F3}"/>
          </ac:picMkLst>
        </pc:picChg>
        <pc:picChg chg="add del mod">
          <ac:chgData name="Carmen Maria Garcia Perez" userId="9c97a273-694c-487f-bc77-cb7dfef6b93d" providerId="ADAL" clId="{59C9F7D5-2F31-4CC4-A73E-08110B92EF7E}" dt="2023-05-12T01:27:34.183" v="432" actId="478"/>
          <ac:picMkLst>
            <pc:docMk/>
            <pc:sldMk cId="1680286010" sldId="262"/>
            <ac:picMk id="7" creationId="{E109A648-2442-ED65-19C8-1B377735CA11}"/>
          </ac:picMkLst>
        </pc:picChg>
        <pc:picChg chg="add mod ord topLvl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8" creationId="{3CEFDA9E-E5F4-3438-C5AB-3719DFF3156C}"/>
          </ac:picMkLst>
        </pc:picChg>
        <pc:picChg chg="add mod">
          <ac:chgData name="Carmen Maria Garcia Perez" userId="9c97a273-694c-487f-bc77-cb7dfef6b93d" providerId="ADAL" clId="{59C9F7D5-2F31-4CC4-A73E-08110B92EF7E}" dt="2023-05-12T01:33:11.219" v="441"/>
          <ac:picMkLst>
            <pc:docMk/>
            <pc:sldMk cId="1680286010" sldId="262"/>
            <ac:picMk id="10" creationId="{536AD3AF-2E37-18CA-82AA-7C2B292E3B01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2" creationId="{71A5C5B4-6C23-3485-CF16-B41EE4CAEBC8}"/>
          </ac:picMkLst>
        </pc:picChg>
        <pc:picChg chg="add mo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4" creationId="{9CF6B33E-63A2-FD60-4C1D-D40606729B03}"/>
          </ac:picMkLst>
        </pc:picChg>
        <pc:picChg chg="add mo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6" creationId="{3E90BCAB-1C08-5DF1-C906-039C946DBA64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8" creationId="{37281B67-075A-F3FD-CAD5-909B15707F48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0" creationId="{B0C40435-7834-1ED6-6C69-15922600D387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2" creationId="{19F21690-3442-5F3D-F4BE-93535DC8EAB0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4" creationId="{C2864F8F-0AF9-5081-DD7E-D85907E72299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6" creationId="{A5408EDB-6D1B-4584-1DDF-1821029D0386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8" creationId="{6FFF78F4-64A1-2897-28E8-A9EE5031F6E5}"/>
          </ac:picMkLst>
        </pc:picChg>
        <pc:picChg chg="add mo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0" creationId="{FE53AD34-3A67-EEDC-DE6C-AEC2DB91BC13}"/>
          </ac:picMkLst>
        </pc:picChg>
        <pc:picChg chg="add mo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2" creationId="{3D7E055C-2E88-57E1-B8FC-34B111EB2EF4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4" creationId="{FC4C4EFC-399F-FB80-B61C-0D5FD1327B5F}"/>
          </ac:picMkLst>
        </pc:picChg>
      </pc:sldChg>
      <pc:sldChg chg="addSp delSp modSp add del mod ord">
        <pc:chgData name="Carmen Maria Garcia Perez" userId="9c97a273-694c-487f-bc77-cb7dfef6b93d" providerId="ADAL" clId="{59C9F7D5-2F31-4CC4-A73E-08110B92EF7E}" dt="2023-05-13T09:37:41.463" v="3302" actId="47"/>
        <pc:sldMkLst>
          <pc:docMk/>
          <pc:sldMk cId="2099737636" sldId="263"/>
        </pc:sldMkLst>
        <pc:spChg chg="add mod">
          <ac:chgData name="Carmen Maria Garcia Perez" userId="9c97a273-694c-487f-bc77-cb7dfef6b93d" providerId="ADAL" clId="{59C9F7D5-2F31-4CC4-A73E-08110B92EF7E}" dt="2023-05-12T05:00:11.483" v="2785" actId="21"/>
          <ac:spMkLst>
            <pc:docMk/>
            <pc:sldMk cId="2099737636" sldId="263"/>
            <ac:spMk id="2" creationId="{DFA1ABD0-A007-4531-BA7A-6530486A2653}"/>
          </ac:spMkLst>
        </pc:spChg>
        <pc:spChg chg="add del mod">
          <ac:chgData name="Carmen Maria Garcia Perez" userId="9c97a273-694c-487f-bc77-cb7dfef6b93d" providerId="ADAL" clId="{59C9F7D5-2F31-4CC4-A73E-08110B92EF7E}" dt="2023-05-13T09:32:21.307" v="3239" actId="478"/>
          <ac:spMkLst>
            <pc:docMk/>
            <pc:sldMk cId="2099737636" sldId="263"/>
            <ac:spMk id="3" creationId="{056946E1-1598-4C27-9746-F7752CAF73BD}"/>
          </ac:spMkLst>
        </pc:spChg>
        <pc:spChg chg="del mod">
          <ac:chgData name="Carmen Maria Garcia Perez" userId="9c97a273-694c-487f-bc77-cb7dfef6b93d" providerId="ADAL" clId="{59C9F7D5-2F31-4CC4-A73E-08110B92EF7E}" dt="2023-05-12T04:59:11.202" v="2743" actId="21"/>
          <ac:spMkLst>
            <pc:docMk/>
            <pc:sldMk cId="2099737636" sldId="263"/>
            <ac:spMk id="4" creationId="{DA879AD2-52A6-40AA-A8BF-2F1676AA7E86}"/>
          </ac:spMkLst>
        </pc:spChg>
        <pc:spChg chg="del mod">
          <ac:chgData name="Carmen Maria Garcia Perez" userId="9c97a273-694c-487f-bc77-cb7dfef6b93d" providerId="ADAL" clId="{59C9F7D5-2F31-4CC4-A73E-08110B92EF7E}" dt="2023-05-13T09:31:49.369" v="3234" actId="478"/>
          <ac:spMkLst>
            <pc:docMk/>
            <pc:sldMk cId="2099737636" sldId="263"/>
            <ac:spMk id="8" creationId="{BA378934-4314-C1CC-E352-41C335A6909D}"/>
          </ac:spMkLst>
        </pc:spChg>
        <pc:spChg chg="del mod">
          <ac:chgData name="Carmen Maria Garcia Perez" userId="9c97a273-694c-487f-bc77-cb7dfef6b93d" providerId="ADAL" clId="{59C9F7D5-2F31-4CC4-A73E-08110B92EF7E}" dt="2023-05-13T09:31:45.673" v="3232" actId="478"/>
          <ac:spMkLst>
            <pc:docMk/>
            <pc:sldMk cId="2099737636" sldId="263"/>
            <ac:spMk id="9" creationId="{8D269B7D-F8A3-B44D-7C62-B5BAD9338944}"/>
          </ac:spMkLst>
        </pc:spChg>
        <pc:spChg chg="del mod">
          <ac:chgData name="Carmen Maria Garcia Perez" userId="9c97a273-694c-487f-bc77-cb7dfef6b93d" providerId="ADAL" clId="{59C9F7D5-2F31-4CC4-A73E-08110B92EF7E}" dt="2023-05-13T09:31:51.128" v="3235" actId="478"/>
          <ac:spMkLst>
            <pc:docMk/>
            <pc:sldMk cId="2099737636" sldId="263"/>
            <ac:spMk id="10" creationId="{7DFB636C-283F-0403-761A-00E156405692}"/>
          </ac:spMkLst>
        </pc:spChg>
        <pc:spChg chg="del mod">
          <ac:chgData name="Carmen Maria Garcia Perez" userId="9c97a273-694c-487f-bc77-cb7dfef6b93d" providerId="ADAL" clId="{59C9F7D5-2F31-4CC4-A73E-08110B92EF7E}" dt="2023-05-13T09:29:52.042" v="3214" actId="478"/>
          <ac:spMkLst>
            <pc:docMk/>
            <pc:sldMk cId="2099737636" sldId="263"/>
            <ac:spMk id="11" creationId="{67B21210-4E45-45F6-9C7D-7BF8C658C1CA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6" creationId="{C53A7CC9-AEF3-8DE4-D835-FA5C17F29F7E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7" creationId="{4CAFCE06-2756-02FC-C684-810CCA314429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9" creationId="{B82B4F92-0898-F0C1-4B8D-F850FF25909E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20" creationId="{5A419CB7-6CFF-B4FB-B3B9-AA585E567C7A}"/>
          </ac:spMkLst>
        </pc:spChg>
        <pc:spChg chg="add del mod topLvl">
          <ac:chgData name="Carmen Maria Garcia Perez" userId="9c97a273-694c-487f-bc77-cb7dfef6b93d" providerId="ADAL" clId="{59C9F7D5-2F31-4CC4-A73E-08110B92EF7E}" dt="2023-05-13T09:31:38.906" v="3229" actId="478"/>
          <ac:spMkLst>
            <pc:docMk/>
            <pc:sldMk cId="2099737636" sldId="263"/>
            <ac:spMk id="31" creationId="{303CF0DB-E800-91F5-D11F-7E1F14A981AA}"/>
          </ac:spMkLst>
        </pc:spChg>
        <pc:spChg chg="add del mod">
          <ac:chgData name="Carmen Maria Garcia Perez" userId="9c97a273-694c-487f-bc77-cb7dfef6b93d" providerId="ADAL" clId="{59C9F7D5-2F31-4CC4-A73E-08110B92EF7E}" dt="2023-05-13T09:31:37.148" v="3228" actId="478"/>
          <ac:spMkLst>
            <pc:docMk/>
            <pc:sldMk cId="2099737636" sldId="263"/>
            <ac:spMk id="96" creationId="{269460BB-114E-EA8C-B925-E4FE42A5AD0B}"/>
          </ac:spMkLst>
        </pc:spChg>
        <pc:spChg chg="add mod">
          <ac:chgData name="Carmen Maria Garcia Perez" userId="9c97a273-694c-487f-bc77-cb7dfef6b93d" providerId="ADAL" clId="{59C9F7D5-2F31-4CC4-A73E-08110B92EF7E}" dt="2023-05-12T04:59:07.834" v="2742"/>
          <ac:spMkLst>
            <pc:docMk/>
            <pc:sldMk cId="2099737636" sldId="263"/>
            <ac:spMk id="98" creationId="{07380014-ADB1-16D2-5717-4927A67CD146}"/>
          </ac:spMkLst>
        </pc:spChg>
        <pc:spChg chg="add del mod">
          <ac:chgData name="Carmen Maria Garcia Perez" userId="9c97a273-694c-487f-bc77-cb7dfef6b93d" providerId="ADAL" clId="{59C9F7D5-2F31-4CC4-A73E-08110B92EF7E}" dt="2023-05-12T05:00:27.040" v="2792" actId="478"/>
          <ac:spMkLst>
            <pc:docMk/>
            <pc:sldMk cId="2099737636" sldId="263"/>
            <ac:spMk id="99" creationId="{2F4C88D7-C168-E1D0-325F-D251996AF3CA}"/>
          </ac:spMkLst>
        </pc:spChg>
        <pc:spChg chg="add mod">
          <ac:chgData name="Carmen Maria Garcia Perez" userId="9c97a273-694c-487f-bc77-cb7dfef6b93d" providerId="ADAL" clId="{59C9F7D5-2F31-4CC4-A73E-08110B92EF7E}" dt="2023-05-12T05:01:56.131" v="2805" actId="113"/>
          <ac:spMkLst>
            <pc:docMk/>
            <pc:sldMk cId="2099737636" sldId="263"/>
            <ac:spMk id="100" creationId="{B1FE31D2-3B6E-AE17-63EC-91B6F45A4FAA}"/>
          </ac:spMkLst>
        </pc:spChg>
        <pc:spChg chg="add del mod">
          <ac:chgData name="Carmen Maria Garcia Perez" userId="9c97a273-694c-487f-bc77-cb7dfef6b93d" providerId="ADAL" clId="{59C9F7D5-2F31-4CC4-A73E-08110B92EF7E}" dt="2023-05-13T09:28:33.517" v="3211" actId="478"/>
          <ac:spMkLst>
            <pc:docMk/>
            <pc:sldMk cId="2099737636" sldId="263"/>
            <ac:spMk id="102" creationId="{0E678EAA-889A-A1BB-56CC-29B32703ED12}"/>
          </ac:spMkLst>
        </pc:spChg>
        <pc:spChg chg="mod">
          <ac:chgData name="Carmen Maria Garcia Perez" userId="9c97a273-694c-487f-bc77-cb7dfef6b93d" providerId="ADAL" clId="{59C9F7D5-2F31-4CC4-A73E-08110B92EF7E}" dt="2023-05-13T09:28:27.736" v="3210"/>
          <ac:spMkLst>
            <pc:docMk/>
            <pc:sldMk cId="2099737636" sldId="263"/>
            <ac:spMk id="104" creationId="{EE9C191D-D96C-42A9-EBA0-38D0B573D087}"/>
          </ac:spMkLst>
        </pc:spChg>
        <pc:spChg chg="mod">
          <ac:chgData name="Carmen Maria Garcia Perez" userId="9c97a273-694c-487f-bc77-cb7dfef6b93d" providerId="ADAL" clId="{59C9F7D5-2F31-4CC4-A73E-08110B92EF7E}" dt="2023-05-13T09:28:27.736" v="3210"/>
          <ac:spMkLst>
            <pc:docMk/>
            <pc:sldMk cId="2099737636" sldId="263"/>
            <ac:spMk id="105" creationId="{CAC535C3-6F1D-84FC-D26C-B6FA35E53955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6" creationId="{804569B3-A0FE-C3FB-5CCB-2C096E99001B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7" creationId="{1FBF9FCD-A521-D4E4-FAE4-410B4B936117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9" creationId="{98FF3C51-A209-B291-F795-672B82700502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10" creationId="{27731B8D-AFC4-A357-16DA-39E1C2C57BAA}"/>
          </ac:spMkLst>
        </pc:spChg>
        <pc:grpChg chg="add mod topLvl">
          <ac:chgData name="Carmen Maria Garcia Perez" userId="9c97a273-694c-487f-bc77-cb7dfef6b93d" providerId="ADAL" clId="{59C9F7D5-2F31-4CC4-A73E-08110B92EF7E}" dt="2023-05-13T09:31:55.341" v="3236" actId="1076"/>
          <ac:grpSpMkLst>
            <pc:docMk/>
            <pc:sldMk cId="2099737636" sldId="263"/>
            <ac:grpSpMk id="6" creationId="{BB873E09-01A4-F10C-67B8-02F63B0F41DF}"/>
          </ac:grpSpMkLst>
        </pc:grpChg>
        <pc:grpChg chg="add del mod">
          <ac:chgData name="Carmen Maria Garcia Perez" userId="9c97a273-694c-487f-bc77-cb7dfef6b93d" providerId="ADAL" clId="{59C9F7D5-2F31-4CC4-A73E-08110B92EF7E}" dt="2023-05-13T09:31:38.906" v="3229" actId="478"/>
          <ac:grpSpMkLst>
            <pc:docMk/>
            <pc:sldMk cId="2099737636" sldId="263"/>
            <ac:grpSpMk id="101" creationId="{658ED9EA-F85C-A0C9-2A7C-AA7E2F4C8B08}"/>
          </ac:grpSpMkLst>
        </pc:grpChg>
        <pc:grpChg chg="add mod">
          <ac:chgData name="Carmen Maria Garcia Perez" userId="9c97a273-694c-487f-bc77-cb7dfef6b93d" providerId="ADAL" clId="{59C9F7D5-2F31-4CC4-A73E-08110B92EF7E}" dt="2023-05-13T09:33:58.872" v="3255" actId="164"/>
          <ac:grpSpMkLst>
            <pc:docMk/>
            <pc:sldMk cId="2099737636" sldId="263"/>
            <ac:grpSpMk id="103" creationId="{AF744E0C-223F-5407-3F73-3970ED5751AD}"/>
          </ac:grpSpMkLst>
        </pc:grpChg>
        <pc:grpChg chg="add mod">
          <ac:chgData name="Carmen Maria Garcia Perez" userId="9c97a273-694c-487f-bc77-cb7dfef6b93d" providerId="ADAL" clId="{59C9F7D5-2F31-4CC4-A73E-08110B92EF7E}" dt="2023-05-13T09:33:58.872" v="3255" actId="164"/>
          <ac:grpSpMkLst>
            <pc:docMk/>
            <pc:sldMk cId="2099737636" sldId="263"/>
            <ac:grpSpMk id="112" creationId="{98376908-12AB-1195-F7CF-A3FCC45015DC}"/>
          </ac:grpSpMkLst>
        </pc:grpChg>
        <pc:graphicFrameChg chg="add del mod">
          <ac:chgData name="Carmen Maria Garcia Perez" userId="9c97a273-694c-487f-bc77-cb7dfef6b93d" providerId="ADAL" clId="{59C9F7D5-2F31-4CC4-A73E-08110B92EF7E}" dt="2023-05-13T09:27:05.891" v="3208" actId="478"/>
          <ac:graphicFrameMkLst>
            <pc:docMk/>
            <pc:sldMk cId="2099737636" sldId="263"/>
            <ac:graphicFrameMk id="5" creationId="{05C42E16-A591-CF9D-74DA-5694C9690A7C}"/>
          </ac:graphicFrameMkLst>
        </pc:graphicFrameChg>
        <pc:picChg chg="del mod">
          <ac:chgData name="Carmen Maria Garcia Perez" userId="9c97a273-694c-487f-bc77-cb7dfef6b93d" providerId="ADAL" clId="{59C9F7D5-2F31-4CC4-A73E-08110B92EF7E}" dt="2023-05-13T09:31:43.906" v="3231" actId="478"/>
          <ac:picMkLst>
            <pc:docMk/>
            <pc:sldMk cId="2099737636" sldId="263"/>
            <ac:picMk id="7" creationId="{FD0C5049-8EAC-D6E2-5216-13D43EE39BCC}"/>
          </ac:picMkLst>
        </pc:picChg>
        <pc:picChg chg="del mod">
          <ac:chgData name="Carmen Maria Garcia Perez" userId="9c97a273-694c-487f-bc77-cb7dfef6b93d" providerId="ADAL" clId="{59C9F7D5-2F31-4CC4-A73E-08110B92EF7E}" dt="2023-05-13T09:31:41.429" v="3230" actId="478"/>
          <ac:picMkLst>
            <pc:docMk/>
            <pc:sldMk cId="2099737636" sldId="263"/>
            <ac:picMk id="12" creationId="{8CFC18CD-BC18-6202-18DC-CF8AE488B198}"/>
          </ac:picMkLst>
        </pc:picChg>
        <pc:picChg chg="del mod">
          <ac:chgData name="Carmen Maria Garcia Perez" userId="9c97a273-694c-487f-bc77-cb7dfef6b93d" providerId="ADAL" clId="{59C9F7D5-2F31-4CC4-A73E-08110B92EF7E}" dt="2023-05-13T09:31:34.940" v="3227" actId="478"/>
          <ac:picMkLst>
            <pc:docMk/>
            <pc:sldMk cId="2099737636" sldId="263"/>
            <ac:picMk id="14" creationId="{5DFBF659-5A6F-26AA-ADA6-6D35A813FB02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15" creationId="{B74BB2AE-74AF-A276-4C6C-410D979340D8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2" creationId="{1B1FB954-F7B8-C211-3303-E08B6EF6D9D2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3" creationId="{C6088D9D-8DB8-3A7C-3D0D-B97EEA1601FE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5" creationId="{06F89D7B-F1C9-3453-712C-CC5E4885163F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6" creationId="{6D8BC3AA-9106-F592-7139-CB80027EDE2E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7" creationId="{91C3E13E-7398-081C-EFA5-08F7AE7CA6CA}"/>
          </ac:picMkLst>
        </pc:picChg>
        <pc:picChg chg="add mod">
          <ac:chgData name="Carmen Maria Garcia Perez" userId="9c97a273-694c-487f-bc77-cb7dfef6b93d" providerId="ADAL" clId="{59C9F7D5-2F31-4CC4-A73E-08110B92EF7E}" dt="2023-05-12T01:33:13.209" v="442"/>
          <ac:picMkLst>
            <pc:docMk/>
            <pc:sldMk cId="2099737636" sldId="263"/>
            <ac:picMk id="97" creationId="{8200DAC7-2D89-A324-9968-62273F56ED4A}"/>
          </ac:picMkLst>
        </pc:picChg>
        <pc:picChg chg="add mod">
          <ac:chgData name="Carmen Maria Garcia Perez" userId="9c97a273-694c-487f-bc77-cb7dfef6b93d" providerId="ADAL" clId="{59C9F7D5-2F31-4CC4-A73E-08110B92EF7E}" dt="2023-05-13T09:32:27.708" v="3240" actId="1076"/>
          <ac:picMkLst>
            <pc:docMk/>
            <pc:sldMk cId="2099737636" sldId="263"/>
            <ac:picMk id="111" creationId="{F0AFC196-FB99-691D-3037-EA37A18419A7}"/>
          </ac:picMkLst>
        </pc:picChg>
        <pc:cxnChg chg="del mod">
          <ac:chgData name="Carmen Maria Garcia Perez" userId="9c97a273-694c-487f-bc77-cb7dfef6b93d" providerId="ADAL" clId="{59C9F7D5-2F31-4CC4-A73E-08110B92EF7E}" dt="2023-05-13T09:31:30.583" v="3225" actId="478"/>
          <ac:cxnSpMkLst>
            <pc:docMk/>
            <pc:sldMk cId="2099737636" sldId="263"/>
            <ac:cxnSpMk id="13" creationId="{E27D31BD-BC28-6623-3D21-DF9C30889DB5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18" creationId="{33B694FD-2A03-0858-F882-2FD8AE685055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1" creationId="{5ADE5C1F-F473-2739-3699-A38FE940D609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4" creationId="{1946F11C-35DE-1013-135C-BA53084591A4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8" creationId="{831EA65B-9056-1BC7-E09F-1AB4E7B93F85}"/>
          </ac:cxnSpMkLst>
        </pc:cxnChg>
        <pc:cxnChg chg="del mod">
          <ac:chgData name="Carmen Maria Garcia Perez" userId="9c97a273-694c-487f-bc77-cb7dfef6b93d" providerId="ADAL" clId="{59C9F7D5-2F31-4CC4-A73E-08110B92EF7E}" dt="2023-05-13T09:31:47.548" v="3233" actId="478"/>
          <ac:cxnSpMkLst>
            <pc:docMk/>
            <pc:sldMk cId="2099737636" sldId="263"/>
            <ac:cxnSpMk id="29" creationId="{58DD9AC3-FBB4-3D0B-FD5F-1F32D71AE940}"/>
          </ac:cxnSpMkLst>
        </pc:cxnChg>
        <pc:cxnChg chg="del mod">
          <ac:chgData name="Carmen Maria Garcia Perez" userId="9c97a273-694c-487f-bc77-cb7dfef6b93d" providerId="ADAL" clId="{59C9F7D5-2F31-4CC4-A73E-08110B92EF7E}" dt="2023-05-13T09:31:32.621" v="3226" actId="478"/>
          <ac:cxnSpMkLst>
            <pc:docMk/>
            <pc:sldMk cId="2099737636" sldId="263"/>
            <ac:cxnSpMk id="30" creationId="{17629924-C90D-FA70-86A9-D0FF48B914AB}"/>
          </ac:cxnSpMkLst>
        </pc:cxnChg>
      </pc:sldChg>
      <pc:sldChg chg="addSp delSp modSp new mod ord">
        <pc:chgData name="Carmen Maria Garcia Perez" userId="9c97a273-694c-487f-bc77-cb7dfef6b93d" providerId="ADAL" clId="{59C9F7D5-2F31-4CC4-A73E-08110B92EF7E}" dt="2023-05-12T03:26:41.597" v="789" actId="1076"/>
        <pc:sldMkLst>
          <pc:docMk/>
          <pc:sldMk cId="2199061591" sldId="264"/>
        </pc:sldMkLst>
        <pc:spChg chg="del">
          <ac:chgData name="Carmen Maria Garcia Perez" userId="9c97a273-694c-487f-bc77-cb7dfef6b93d" providerId="ADAL" clId="{59C9F7D5-2F31-4CC4-A73E-08110B92EF7E}" dt="2023-05-12T01:33:22.879" v="446" actId="478"/>
          <ac:spMkLst>
            <pc:docMk/>
            <pc:sldMk cId="2199061591" sldId="264"/>
            <ac:spMk id="2" creationId="{D3EEB3D3-3D1D-C3AE-B3AF-01835EBB67B6}"/>
          </ac:spMkLst>
        </pc:spChg>
        <pc:spChg chg="del">
          <ac:chgData name="Carmen Maria Garcia Perez" userId="9c97a273-694c-487f-bc77-cb7dfef6b93d" providerId="ADAL" clId="{59C9F7D5-2F31-4CC4-A73E-08110B92EF7E}" dt="2023-05-12T01:33:25.940" v="447" actId="478"/>
          <ac:spMkLst>
            <pc:docMk/>
            <pc:sldMk cId="2199061591" sldId="264"/>
            <ac:spMk id="3" creationId="{965EFDA0-A892-E6CE-8484-97F5AAE6851E}"/>
          </ac:spMkLst>
        </pc:spChg>
        <pc:spChg chg="add mod">
          <ac:chgData name="Carmen Maria Garcia Perez" userId="9c97a273-694c-487f-bc77-cb7dfef6b93d" providerId="ADAL" clId="{59C9F7D5-2F31-4CC4-A73E-08110B92EF7E}" dt="2023-05-12T03:26:41.597" v="789" actId="1076"/>
          <ac:spMkLst>
            <pc:docMk/>
            <pc:sldMk cId="2199061591" sldId="264"/>
            <ac:spMk id="5" creationId="{C8C1DED5-6B4B-5811-AEAE-EFDB87614E2C}"/>
          </ac:spMkLst>
        </pc:spChg>
        <pc:spChg chg="add mod ord">
          <ac:chgData name="Carmen Maria Garcia Perez" userId="9c97a273-694c-487f-bc77-cb7dfef6b93d" providerId="ADAL" clId="{59C9F7D5-2F31-4CC4-A73E-08110B92EF7E}" dt="2023-05-12T03:26:29.165" v="785" actId="14100"/>
          <ac:spMkLst>
            <pc:docMk/>
            <pc:sldMk cId="2199061591" sldId="264"/>
            <ac:spMk id="6" creationId="{5F09060E-7A9A-3971-F713-0866BD1CD22D}"/>
          </ac:spMkLst>
        </pc:spChg>
        <pc:picChg chg="add mod">
          <ac:chgData name="Carmen Maria Garcia Perez" userId="9c97a273-694c-487f-bc77-cb7dfef6b93d" providerId="ADAL" clId="{59C9F7D5-2F31-4CC4-A73E-08110B92EF7E}" dt="2023-05-12T01:33:26.625" v="448"/>
          <ac:picMkLst>
            <pc:docMk/>
            <pc:sldMk cId="2199061591" sldId="264"/>
            <ac:picMk id="4" creationId="{9F78164F-95BB-B172-D99F-E151BA173E82}"/>
          </ac:picMkLst>
        </pc:picChg>
        <pc:picChg chg="add del mod ord modCrop">
          <ac:chgData name="Carmen Maria Garcia Perez" userId="9c97a273-694c-487f-bc77-cb7dfef6b93d" providerId="ADAL" clId="{59C9F7D5-2F31-4CC4-A73E-08110B92EF7E}" dt="2023-05-12T01:56:41.007" v="568" actId="478"/>
          <ac:picMkLst>
            <pc:docMk/>
            <pc:sldMk cId="2199061591" sldId="264"/>
            <ac:picMk id="8" creationId="{9369B2F0-8555-ED9B-ED9E-9287DF6D1D80}"/>
          </ac:picMkLst>
        </pc:picChg>
        <pc:picChg chg="add mod modCrop">
          <ac:chgData name="Carmen Maria Garcia Perez" userId="9c97a273-694c-487f-bc77-cb7dfef6b93d" providerId="ADAL" clId="{59C9F7D5-2F31-4CC4-A73E-08110B92EF7E}" dt="2023-05-12T03:23:08.246" v="619" actId="1076"/>
          <ac:picMkLst>
            <pc:docMk/>
            <pc:sldMk cId="2199061591" sldId="264"/>
            <ac:picMk id="10" creationId="{4880A06C-38BD-7FE0-22DC-06A8B61F2E10}"/>
          </ac:picMkLst>
        </pc:picChg>
      </pc:sldChg>
      <pc:sldChg chg="addSp delSp modSp add mod ord">
        <pc:chgData name="Carmen Maria Garcia Perez" userId="9c97a273-694c-487f-bc77-cb7dfef6b93d" providerId="ADAL" clId="{59C9F7D5-2F31-4CC4-A73E-08110B92EF7E}" dt="2023-05-13T10:16:55.433" v="3937"/>
        <pc:sldMkLst>
          <pc:docMk/>
          <pc:sldMk cId="3398181021" sldId="265"/>
        </pc:sldMkLst>
        <pc:spChg chg="add mod">
          <ac:chgData name="Carmen Maria Garcia Perez" userId="9c97a273-694c-487f-bc77-cb7dfef6b93d" providerId="ADAL" clId="{59C9F7D5-2F31-4CC4-A73E-08110B92EF7E}" dt="2023-05-12T04:19:10.727" v="2708" actId="20577"/>
          <ac:spMkLst>
            <pc:docMk/>
            <pc:sldMk cId="3398181021" sldId="265"/>
            <ac:spMk id="3" creationId="{0E37552C-AC70-6519-0F9C-E361FFDD2741}"/>
          </ac:spMkLst>
        </pc:spChg>
        <pc:spChg chg="add mod">
          <ac:chgData name="Carmen Maria Garcia Perez" userId="9c97a273-694c-487f-bc77-cb7dfef6b93d" providerId="ADAL" clId="{59C9F7D5-2F31-4CC4-A73E-08110B92EF7E}" dt="2023-05-12T05:24:10.705" v="3181" actId="1037"/>
          <ac:spMkLst>
            <pc:docMk/>
            <pc:sldMk cId="3398181021" sldId="265"/>
            <ac:spMk id="4" creationId="{7FA73C70-F885-4ABC-F00B-C28AFF91089F}"/>
          </ac:spMkLst>
        </pc:spChg>
        <pc:spChg chg="add mod">
          <ac:chgData name="Carmen Maria Garcia Perez" userId="9c97a273-694c-487f-bc77-cb7dfef6b93d" providerId="ADAL" clId="{59C9F7D5-2F31-4CC4-A73E-08110B92EF7E}" dt="2023-05-13T10:14:11.380" v="3901" actId="14100"/>
          <ac:spMkLst>
            <pc:docMk/>
            <pc:sldMk cId="3398181021" sldId="265"/>
            <ac:spMk id="7" creationId="{3E8E23DD-C724-A49B-7663-C0CA6DDA77B2}"/>
          </ac:spMkLst>
        </pc:spChg>
        <pc:spChg chg="add mod">
          <ac:chgData name="Carmen Maria Garcia Perez" userId="9c97a273-694c-487f-bc77-cb7dfef6b93d" providerId="ADAL" clId="{59C9F7D5-2F31-4CC4-A73E-08110B92EF7E}" dt="2023-05-13T10:14:06.265" v="3900" actId="948"/>
          <ac:spMkLst>
            <pc:docMk/>
            <pc:sldMk cId="3398181021" sldId="265"/>
            <ac:spMk id="9" creationId="{B2E41149-5CB5-34D3-ACDA-C05ED8BD04A5}"/>
          </ac:spMkLst>
        </pc:spChg>
        <pc:spChg chg="add mod">
          <ac:chgData name="Carmen Maria Garcia Perez" userId="9c97a273-694c-487f-bc77-cb7dfef6b93d" providerId="ADAL" clId="{59C9F7D5-2F31-4CC4-A73E-08110B92EF7E}" dt="2023-05-13T10:16:47.627" v="3935" actId="113"/>
          <ac:spMkLst>
            <pc:docMk/>
            <pc:sldMk cId="3398181021" sldId="265"/>
            <ac:spMk id="13" creationId="{CE924306-A8CE-9EF4-3388-83E2C2767838}"/>
          </ac:spMkLst>
        </pc:spChg>
        <pc:spChg chg="add mod">
          <ac:chgData name="Carmen Maria Garcia Perez" userId="9c97a273-694c-487f-bc77-cb7dfef6b93d" providerId="ADAL" clId="{59C9F7D5-2F31-4CC4-A73E-08110B92EF7E}" dt="2023-05-13T10:15:43.631" v="3921"/>
          <ac:spMkLst>
            <pc:docMk/>
            <pc:sldMk cId="3398181021" sldId="265"/>
            <ac:spMk id="15" creationId="{6FB25E62-5C66-866C-E732-074F9D398168}"/>
          </ac:spMkLst>
        </pc:spChg>
        <pc:spChg chg="add mod">
          <ac:chgData name="Carmen Maria Garcia Perez" userId="9c97a273-694c-487f-bc77-cb7dfef6b93d" providerId="ADAL" clId="{59C9F7D5-2F31-4CC4-A73E-08110B92EF7E}" dt="2023-05-13T10:15:54.791" v="3924" actId="1076"/>
          <ac:spMkLst>
            <pc:docMk/>
            <pc:sldMk cId="3398181021" sldId="265"/>
            <ac:spMk id="17" creationId="{65D11295-647F-8A1D-9C9B-4FBD9135C730}"/>
          </ac:spMkLst>
        </pc:spChg>
        <pc:spChg chg="mod">
          <ac:chgData name="Carmen Maria Garcia Perez" userId="9c97a273-694c-487f-bc77-cb7dfef6b93d" providerId="ADAL" clId="{59C9F7D5-2F31-4CC4-A73E-08110B92EF7E}" dt="2023-05-12T05:24:10.705" v="3181" actId="1037"/>
          <ac:spMkLst>
            <pc:docMk/>
            <pc:sldMk cId="3398181021" sldId="265"/>
            <ac:spMk id="57" creationId="{BC8D905A-EBC0-2612-91A3-18B5F864EF6F}"/>
          </ac:spMkLst>
        </pc:spChg>
        <pc:spChg chg="mod">
          <ac:chgData name="Carmen Maria Garcia Perez" userId="9c97a273-694c-487f-bc77-cb7dfef6b93d" providerId="ADAL" clId="{59C9F7D5-2F31-4CC4-A73E-08110B92EF7E}" dt="2023-05-12T04:11:46.767" v="2609" actId="20577"/>
          <ac:spMkLst>
            <pc:docMk/>
            <pc:sldMk cId="3398181021" sldId="265"/>
            <ac:spMk id="58" creationId="{69A12003-568B-5E68-ED72-E6D37D1BB031}"/>
          </ac:spMkLst>
        </pc:s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35" creationId="{86FB6DA0-DD78-433A-75A7-FBA8F7863525}"/>
          </ac:grpSpMkLst>
        </pc:gr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55" creationId="{609CE0E3-9130-6E91-A07D-D240FEA6209E}"/>
          </ac:grpSpMkLst>
        </pc:gr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56" creationId="{68C4B18F-5DF5-0402-15CC-377B30BCE42A}"/>
          </ac:grpSpMkLst>
        </pc:grpChg>
      </pc:sldChg>
      <pc:sldChg chg="addSp delSp modSp add del mod">
        <pc:chgData name="Carmen Maria Garcia Perez" userId="9c97a273-694c-487f-bc77-cb7dfef6b93d" providerId="ADAL" clId="{59C9F7D5-2F31-4CC4-A73E-08110B92EF7E}" dt="2023-05-13T10:08:17.365" v="3745" actId="47"/>
        <pc:sldMkLst>
          <pc:docMk/>
          <pc:sldMk cId="523025835" sldId="266"/>
        </pc:sldMkLst>
        <pc:spChg chg="add mod">
          <ac:chgData name="Carmen Maria Garcia Perez" userId="9c97a273-694c-487f-bc77-cb7dfef6b93d" providerId="ADAL" clId="{59C9F7D5-2F31-4CC4-A73E-08110B92EF7E}" dt="2023-05-13T09:48:55.045" v="3458" actId="1076"/>
          <ac:spMkLst>
            <pc:docMk/>
            <pc:sldMk cId="523025835" sldId="266"/>
            <ac:spMk id="2" creationId="{00F7846C-32AD-55E7-B0B5-4EF95911F4A8}"/>
          </ac:spMkLst>
        </pc:spChg>
        <pc:spChg chg="del">
          <ac:chgData name="Carmen Maria Garcia Perez" userId="9c97a273-694c-487f-bc77-cb7dfef6b93d" providerId="ADAL" clId="{59C9F7D5-2F31-4CC4-A73E-08110B92EF7E}" dt="2023-05-13T09:32:53.039" v="3242" actId="478"/>
          <ac:spMkLst>
            <pc:docMk/>
            <pc:sldMk cId="523025835" sldId="266"/>
            <ac:spMk id="3" creationId="{0E37552C-AC70-6519-0F9C-E361FFDD2741}"/>
          </ac:spMkLst>
        </pc:spChg>
        <pc:spChg chg="add mod">
          <ac:chgData name="Carmen Maria Garcia Perez" userId="9c97a273-694c-487f-bc77-cb7dfef6b93d" providerId="ADAL" clId="{59C9F7D5-2F31-4CC4-A73E-08110B92EF7E}" dt="2023-05-13T09:48:46.674" v="3455" actId="1076"/>
          <ac:spMkLst>
            <pc:docMk/>
            <pc:sldMk cId="523025835" sldId="266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09:35:20.460" v="3276" actId="1076"/>
          <ac:spMkLst>
            <pc:docMk/>
            <pc:sldMk cId="523025835" sldId="266"/>
            <ac:spMk id="8" creationId="{E42296D3-61C9-E9DD-2FE5-68A02C46FB05}"/>
          </ac:spMkLst>
        </pc:spChg>
        <pc:spChg chg="mod">
          <ac:chgData name="Carmen Maria Garcia Perez" userId="9c97a273-694c-487f-bc77-cb7dfef6b93d" providerId="ADAL" clId="{59C9F7D5-2F31-4CC4-A73E-08110B92EF7E}" dt="2023-05-13T09:35:33.949" v="3279" actId="14100"/>
          <ac:spMkLst>
            <pc:docMk/>
            <pc:sldMk cId="523025835" sldId="266"/>
            <ac:spMk id="9" creationId="{C4628150-228A-5EF8-D86C-36AF9FA8B1B7}"/>
          </ac:spMkLst>
        </pc:spChg>
        <pc:spChg chg="mod">
          <ac:chgData name="Carmen Maria Garcia Perez" userId="9c97a273-694c-487f-bc77-cb7dfef6b93d" providerId="ADAL" clId="{59C9F7D5-2F31-4CC4-A73E-08110B92EF7E}" dt="2023-05-13T09:34:52.785" v="3269" actId="1076"/>
          <ac:spMkLst>
            <pc:docMk/>
            <pc:sldMk cId="523025835" sldId="266"/>
            <ac:spMk id="11" creationId="{EB4E5E30-526E-9DF3-3BF6-7AC8F0805891}"/>
          </ac:spMkLst>
        </pc:spChg>
        <pc:spChg chg="mod">
          <ac:chgData name="Carmen Maria Garcia Perez" userId="9c97a273-694c-487f-bc77-cb7dfef6b93d" providerId="ADAL" clId="{59C9F7D5-2F31-4CC4-A73E-08110B92EF7E}" dt="2023-05-13T09:35:14.202" v="3274" actId="1076"/>
          <ac:spMkLst>
            <pc:docMk/>
            <pc:sldMk cId="523025835" sldId="266"/>
            <ac:spMk id="12" creationId="{4C777D49-C476-E90E-49A6-E141EE6E33BC}"/>
          </ac:spMkLst>
        </pc:spChg>
        <pc:spChg chg="del mod">
          <ac:chgData name="Carmen Maria Garcia Perez" userId="9c97a273-694c-487f-bc77-cb7dfef6b93d" providerId="ADAL" clId="{59C9F7D5-2F31-4CC4-A73E-08110B92EF7E}" dt="2023-05-13T09:34:42.042" v="3266" actId="478"/>
          <ac:spMkLst>
            <pc:docMk/>
            <pc:sldMk cId="523025835" sldId="266"/>
            <ac:spMk id="13" creationId="{547351A7-B59A-8CAE-B70D-703005C6E310}"/>
          </ac:spMkLst>
        </pc:spChg>
        <pc:spChg chg="mod">
          <ac:chgData name="Carmen Maria Garcia Perez" userId="9c97a273-694c-487f-bc77-cb7dfef6b93d" providerId="ADAL" clId="{59C9F7D5-2F31-4CC4-A73E-08110B92EF7E}" dt="2023-05-13T09:47:46.006" v="3444" actId="404"/>
          <ac:spMkLst>
            <pc:docMk/>
            <pc:sldMk cId="523025835" sldId="266"/>
            <ac:spMk id="14" creationId="{69AAFC22-6AA4-6999-80D6-3363E766839C}"/>
          </ac:spMkLst>
        </pc:spChg>
        <pc:spChg chg="add del mod">
          <ac:chgData name="Carmen Maria Garcia Perez" userId="9c97a273-694c-487f-bc77-cb7dfef6b93d" providerId="ADAL" clId="{59C9F7D5-2F31-4CC4-A73E-08110B92EF7E}" dt="2023-05-13T09:44:54.145" v="3431" actId="478"/>
          <ac:spMkLst>
            <pc:docMk/>
            <pc:sldMk cId="523025835" sldId="266"/>
            <ac:spMk id="15" creationId="{2AAE56FE-352A-8299-6EB9-C24B4D0484BB}"/>
          </ac:spMkLst>
        </pc:spChg>
        <pc:spChg chg="add mod">
          <ac:chgData name="Carmen Maria Garcia Perez" userId="9c97a273-694c-487f-bc77-cb7dfef6b93d" providerId="ADAL" clId="{59C9F7D5-2F31-4CC4-A73E-08110B92EF7E}" dt="2023-05-13T09:48:23.557" v="3448" actId="14100"/>
          <ac:spMkLst>
            <pc:docMk/>
            <pc:sldMk cId="523025835" sldId="266"/>
            <ac:spMk id="16" creationId="{385699F3-E6A1-9F0B-6373-5C4016EE229F}"/>
          </ac:spMkLst>
        </pc:spChg>
        <pc:spChg chg="mod">
          <ac:chgData name="Carmen Maria Garcia Perez" userId="9c97a273-694c-487f-bc77-cb7dfef6b93d" providerId="ADAL" clId="{59C9F7D5-2F31-4CC4-A73E-08110B92EF7E}" dt="2023-05-13T09:47:17.969" v="3441" actId="14100"/>
          <ac:spMkLst>
            <pc:docMk/>
            <pc:sldMk cId="523025835" sldId="266"/>
            <ac:spMk id="19" creationId="{DC053678-7A46-4D49-5DC6-560FF13FBE39}"/>
          </ac:spMkLst>
        </pc:spChg>
        <pc:spChg chg="mod">
          <ac:chgData name="Carmen Maria Garcia Perez" userId="9c97a273-694c-487f-bc77-cb7dfef6b93d" providerId="ADAL" clId="{59C9F7D5-2F31-4CC4-A73E-08110B92EF7E}" dt="2023-05-13T09:44:07.041" v="3419" actId="14100"/>
          <ac:spMkLst>
            <pc:docMk/>
            <pc:sldMk cId="523025835" sldId="266"/>
            <ac:spMk id="21" creationId="{DB6C3417-C047-A43A-4723-1BA924100748}"/>
          </ac:spMkLst>
        </pc:spChg>
        <pc:spChg chg="mod">
          <ac:chgData name="Carmen Maria Garcia Perez" userId="9c97a273-694c-487f-bc77-cb7dfef6b93d" providerId="ADAL" clId="{59C9F7D5-2F31-4CC4-A73E-08110B92EF7E}" dt="2023-05-13T09:44:13.432" v="3420" actId="1076"/>
          <ac:spMkLst>
            <pc:docMk/>
            <pc:sldMk cId="523025835" sldId="266"/>
            <ac:spMk id="22" creationId="{A21397C7-712A-04A3-1B63-7E0B65E36AFC}"/>
          </ac:spMkLst>
        </pc:spChg>
        <pc:spChg chg="add mod">
          <ac:chgData name="Carmen Maria Garcia Perez" userId="9c97a273-694c-487f-bc77-cb7dfef6b93d" providerId="ADAL" clId="{59C9F7D5-2F31-4CC4-A73E-08110B92EF7E}" dt="2023-05-13T09:48:33.792" v="3450" actId="1076"/>
          <ac:spMkLst>
            <pc:docMk/>
            <pc:sldMk cId="523025835" sldId="266"/>
            <ac:spMk id="23" creationId="{28D3F03F-BF56-F1B4-9BB5-356EF5028CD8}"/>
          </ac:spMkLst>
        </pc:spChg>
        <pc:spChg chg="del mod">
          <ac:chgData name="Carmen Maria Garcia Perez" userId="9c97a273-694c-487f-bc77-cb7dfef6b93d" providerId="ADAL" clId="{59C9F7D5-2F31-4CC4-A73E-08110B92EF7E}" dt="2023-05-13T09:32:51.581" v="3241" actId="478"/>
          <ac:spMkLst>
            <pc:docMk/>
            <pc:sldMk cId="523025835" sldId="266"/>
            <ac:spMk id="57" creationId="{BC8D905A-EBC0-2612-91A3-18B5F864EF6F}"/>
          </ac:spMkLst>
        </pc:spChg>
        <pc:grpChg chg="add mod">
          <ac:chgData name="Carmen Maria Garcia Perez" userId="9c97a273-694c-487f-bc77-cb7dfef6b93d" providerId="ADAL" clId="{59C9F7D5-2F31-4CC4-A73E-08110B92EF7E}" dt="2023-05-13T09:44:51.796" v="3430" actId="1076"/>
          <ac:grpSpMkLst>
            <pc:docMk/>
            <pc:sldMk cId="523025835" sldId="266"/>
            <ac:grpSpMk id="6" creationId="{8AFFD748-D73D-FF4B-A5BF-A6757FFD21A8}"/>
          </ac:grpSpMkLst>
        </pc:grpChg>
        <pc:grpChg chg="del mod">
          <ac:chgData name="Carmen Maria Garcia Perez" userId="9c97a273-694c-487f-bc77-cb7dfef6b93d" providerId="ADAL" clId="{59C9F7D5-2F31-4CC4-A73E-08110B92EF7E}" dt="2023-05-13T09:34:42.042" v="3266" actId="478"/>
          <ac:grpSpMkLst>
            <pc:docMk/>
            <pc:sldMk cId="523025835" sldId="266"/>
            <ac:grpSpMk id="7" creationId="{722731A6-2794-2C8A-3302-4CBEA2D866B4}"/>
          </ac:grpSpMkLst>
        </pc:grpChg>
        <pc:grpChg chg="add mod">
          <ac:chgData name="Carmen Maria Garcia Perez" userId="9c97a273-694c-487f-bc77-cb7dfef6b93d" providerId="ADAL" clId="{59C9F7D5-2F31-4CC4-A73E-08110B92EF7E}" dt="2023-05-13T09:48:30.106" v="3449" actId="1076"/>
          <ac:grpSpMkLst>
            <pc:docMk/>
            <pc:sldMk cId="523025835" sldId="266"/>
            <ac:grpSpMk id="17" creationId="{3D44153E-12E3-6FCE-E8A8-621D39A12AEF}"/>
          </ac:grpSpMkLst>
        </pc:grpChg>
        <pc:grpChg chg="mod">
          <ac:chgData name="Carmen Maria Garcia Perez" userId="9c97a273-694c-487f-bc77-cb7dfef6b93d" providerId="ADAL" clId="{59C9F7D5-2F31-4CC4-A73E-08110B92EF7E}" dt="2023-05-13T09:41:42.166" v="3381"/>
          <ac:grpSpMkLst>
            <pc:docMk/>
            <pc:sldMk cId="523025835" sldId="266"/>
            <ac:grpSpMk id="18" creationId="{87DBA192-77FF-30A3-8B41-58812BF8CB5D}"/>
          </ac:grpSpMkLst>
        </pc:grpChg>
        <pc:picChg chg="add mod">
          <ac:chgData name="Carmen Maria Garcia Perez" userId="9c97a273-694c-487f-bc77-cb7dfef6b93d" providerId="ADAL" clId="{59C9F7D5-2F31-4CC4-A73E-08110B92EF7E}" dt="2023-05-13T09:48:58.642" v="3459" actId="1076"/>
          <ac:picMkLst>
            <pc:docMk/>
            <pc:sldMk cId="523025835" sldId="266"/>
            <ac:picMk id="5" creationId="{C480B335-0FF4-334D-4337-9FE9B7E2E20C}"/>
          </ac:picMkLst>
        </pc:picChg>
        <pc:picChg chg="mod">
          <ac:chgData name="Carmen Maria Garcia Perez" userId="9c97a273-694c-487f-bc77-cb7dfef6b93d" providerId="ADAL" clId="{59C9F7D5-2F31-4CC4-A73E-08110B92EF7E}" dt="2023-05-13T09:44:23.513" v="3425" actId="1076"/>
          <ac:picMkLst>
            <pc:docMk/>
            <pc:sldMk cId="523025835" sldId="266"/>
            <ac:picMk id="20" creationId="{57DAA2F2-6CD9-EDE9-504F-17CD1B8F9ACD}"/>
          </ac:picMkLst>
        </pc:picChg>
      </pc:sldChg>
      <pc:sldChg chg="addSp delSp modSp add del mod ord">
        <pc:chgData name="Carmen Maria Garcia Perez" userId="9c97a273-694c-487f-bc77-cb7dfef6b93d" providerId="ADAL" clId="{59C9F7D5-2F31-4CC4-A73E-08110B92EF7E}" dt="2023-05-13T09:50:14.685" v="3465" actId="47"/>
        <pc:sldMkLst>
          <pc:docMk/>
          <pc:sldMk cId="1337278109" sldId="267"/>
        </pc:sldMkLst>
        <pc:spChg chg="del">
          <ac:chgData name="Carmen Maria Garcia Perez" userId="9c97a273-694c-487f-bc77-cb7dfef6b93d" providerId="ADAL" clId="{59C9F7D5-2F31-4CC4-A73E-08110B92EF7E}" dt="2023-05-12T05:02:05.504" v="2806" actId="478"/>
          <ac:spMkLst>
            <pc:docMk/>
            <pc:sldMk cId="1337278109" sldId="267"/>
            <ac:spMk id="2" creationId="{DFA1ABD0-A007-4531-BA7A-6530486A2653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3" creationId="{056946E1-1598-4C27-9746-F7752CAF73BD}"/>
          </ac:spMkLst>
        </pc:spChg>
        <pc:spChg chg="del">
          <ac:chgData name="Carmen Maria Garcia Perez" userId="9c97a273-694c-487f-bc77-cb7dfef6b93d" providerId="ADAL" clId="{59C9F7D5-2F31-4CC4-A73E-08110B92EF7E}" dt="2023-05-12T05:01:44.161" v="2803" actId="478"/>
          <ac:spMkLst>
            <pc:docMk/>
            <pc:sldMk cId="1337278109" sldId="267"/>
            <ac:spMk id="4" creationId="{DA879AD2-52A6-40AA-A8BF-2F1676AA7E86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31" creationId="{303CF0DB-E800-91F5-D11F-7E1F14A981AA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96" creationId="{269460BB-114E-EA8C-B925-E4FE42A5AD0B}"/>
          </ac:spMkLst>
        </pc:spChg>
        <pc:spChg chg="add mod">
          <ac:chgData name="Carmen Maria Garcia Perez" userId="9c97a273-694c-487f-bc77-cb7dfef6b93d" providerId="ADAL" clId="{59C9F7D5-2F31-4CC4-A73E-08110B92EF7E}" dt="2023-05-12T05:01:51.238" v="2804"/>
          <ac:spMkLst>
            <pc:docMk/>
            <pc:sldMk cId="1337278109" sldId="267"/>
            <ac:spMk id="98" creationId="{A9110D35-D970-2738-55E4-4A447566C9AD}"/>
          </ac:spMkLst>
        </pc:spChg>
        <pc:spChg chg="add mod">
          <ac:chgData name="Carmen Maria Garcia Perez" userId="9c97a273-694c-487f-bc77-cb7dfef6b93d" providerId="ADAL" clId="{59C9F7D5-2F31-4CC4-A73E-08110B92EF7E}" dt="2023-05-12T05:02:51.665" v="2912" actId="20577"/>
          <ac:spMkLst>
            <pc:docMk/>
            <pc:sldMk cId="1337278109" sldId="267"/>
            <ac:spMk id="99" creationId="{2DD8CF30-3AF8-57A8-7705-953DD029D336}"/>
          </ac:spMkLst>
        </pc:spChg>
        <pc:spChg chg="mod">
          <ac:chgData name="Carmen Maria Garcia Perez" userId="9c97a273-694c-487f-bc77-cb7dfef6b93d" providerId="ADAL" clId="{59C9F7D5-2F31-4CC4-A73E-08110B92EF7E}" dt="2023-05-13T09:36:28.430" v="3288" actId="20577"/>
          <ac:spMkLst>
            <pc:docMk/>
            <pc:sldMk cId="1337278109" sldId="267"/>
            <ac:spMk id="102" creationId="{A04AD35C-78EB-4E3E-E2F5-F1AA78472711}"/>
          </ac:spMkLst>
        </pc:spChg>
        <pc:spChg chg="mod">
          <ac:chgData name="Carmen Maria Garcia Perez" userId="9c97a273-694c-487f-bc77-cb7dfef6b93d" providerId="ADAL" clId="{59C9F7D5-2F31-4CC4-A73E-08110B92EF7E}" dt="2023-05-12T05:06:10.905" v="2946" actId="207"/>
          <ac:spMkLst>
            <pc:docMk/>
            <pc:sldMk cId="1337278109" sldId="267"/>
            <ac:spMk id="104" creationId="{F4C502D0-65DB-E0C3-21A8-B386AF15B908}"/>
          </ac:spMkLst>
        </pc:spChg>
        <pc:spChg chg="mod">
          <ac:chgData name="Carmen Maria Garcia Perez" userId="9c97a273-694c-487f-bc77-cb7dfef6b93d" providerId="ADAL" clId="{59C9F7D5-2F31-4CC4-A73E-08110B92EF7E}" dt="2023-05-12T05:06:13.782" v="2947" actId="207"/>
          <ac:spMkLst>
            <pc:docMk/>
            <pc:sldMk cId="1337278109" sldId="267"/>
            <ac:spMk id="105" creationId="{1012FCB3-9388-8B26-58BF-1714AF5E01B4}"/>
          </ac:spMkLst>
        </pc:spChg>
        <pc:spChg chg="add mod">
          <ac:chgData name="Carmen Maria Garcia Perez" userId="9c97a273-694c-487f-bc77-cb7dfef6b93d" providerId="ADAL" clId="{59C9F7D5-2F31-4CC4-A73E-08110B92EF7E}" dt="2023-05-13T09:26:48.987" v="3207" actId="5793"/>
          <ac:spMkLst>
            <pc:docMk/>
            <pc:sldMk cId="1337278109" sldId="267"/>
            <ac:spMk id="106" creationId="{4777482C-F048-61AB-662E-AD154EFD19AF}"/>
          </ac:spMkLst>
        </pc:spChg>
        <pc:spChg chg="del mod topLvl">
          <ac:chgData name="Carmen Maria Garcia Perez" userId="9c97a273-694c-487f-bc77-cb7dfef6b93d" providerId="ADAL" clId="{59C9F7D5-2F31-4CC4-A73E-08110B92EF7E}" dt="2023-05-12T05:19:39.474" v="3131" actId="478"/>
          <ac:spMkLst>
            <pc:docMk/>
            <pc:sldMk cId="1337278109" sldId="267"/>
            <ac:spMk id="109" creationId="{708813C0-FF8F-4E56-6CC1-637AB557EF07}"/>
          </ac:spMkLst>
        </pc:spChg>
        <pc:spChg chg="mod topLvl">
          <ac:chgData name="Carmen Maria Garcia Perez" userId="9c97a273-694c-487f-bc77-cb7dfef6b93d" providerId="ADAL" clId="{59C9F7D5-2F31-4CC4-A73E-08110B92EF7E}" dt="2023-05-12T05:22:39.567" v="3163" actId="14100"/>
          <ac:spMkLst>
            <pc:docMk/>
            <pc:sldMk cId="1337278109" sldId="267"/>
            <ac:spMk id="110" creationId="{FFFFAD90-47F3-38B0-9F3D-7851793A5938}"/>
          </ac:spMkLst>
        </pc:spChg>
        <pc:spChg chg="add mod">
          <ac:chgData name="Carmen Maria Garcia Perez" userId="9c97a273-694c-487f-bc77-cb7dfef6b93d" providerId="ADAL" clId="{59C9F7D5-2F31-4CC4-A73E-08110B92EF7E}" dt="2023-05-12T05:17:48.289" v="3104" actId="13926"/>
          <ac:spMkLst>
            <pc:docMk/>
            <pc:sldMk cId="1337278109" sldId="267"/>
            <ac:spMk id="112" creationId="{2A293DB6-B796-27B8-A581-29B7878D11CD}"/>
          </ac:spMkLst>
        </pc:spChg>
        <pc:grpChg chg="del">
          <ac:chgData name="Carmen Maria Garcia Perez" userId="9c97a273-694c-487f-bc77-cb7dfef6b93d" providerId="ADAL" clId="{59C9F7D5-2F31-4CC4-A73E-08110B92EF7E}" dt="2023-05-12T04:58:56.293" v="2741" actId="478"/>
          <ac:grpSpMkLst>
            <pc:docMk/>
            <pc:sldMk cId="1337278109" sldId="267"/>
            <ac:grpSpMk id="6" creationId="{BB873E09-01A4-F10C-67B8-02F63B0F41DF}"/>
          </ac:grpSpMkLst>
        </pc:grpChg>
        <pc:grpChg chg="add mod">
          <ac:chgData name="Carmen Maria Garcia Perez" userId="9c97a273-694c-487f-bc77-cb7dfef6b93d" providerId="ADAL" clId="{59C9F7D5-2F31-4CC4-A73E-08110B92EF7E}" dt="2023-05-12T05:05:10.851" v="2942" actId="14100"/>
          <ac:grpSpMkLst>
            <pc:docMk/>
            <pc:sldMk cId="1337278109" sldId="267"/>
            <ac:grpSpMk id="100" creationId="{CCA2E610-D798-D5BB-68D8-08524007F29C}"/>
          </ac:grpSpMkLst>
        </pc:grpChg>
        <pc:grpChg chg="mod">
          <ac:chgData name="Carmen Maria Garcia Perez" userId="9c97a273-694c-487f-bc77-cb7dfef6b93d" providerId="ADAL" clId="{59C9F7D5-2F31-4CC4-A73E-08110B92EF7E}" dt="2023-05-12T05:03:01.566" v="2913"/>
          <ac:grpSpMkLst>
            <pc:docMk/>
            <pc:sldMk cId="1337278109" sldId="267"/>
            <ac:grpSpMk id="101" creationId="{0F84E93B-4342-8E6B-3B1F-5ACBB4B80B14}"/>
          </ac:grpSpMkLst>
        </pc:grpChg>
        <pc:grpChg chg="add del mod">
          <ac:chgData name="Carmen Maria Garcia Perez" userId="9c97a273-694c-487f-bc77-cb7dfef6b93d" providerId="ADAL" clId="{59C9F7D5-2F31-4CC4-A73E-08110B92EF7E}" dt="2023-05-12T05:19:39.474" v="3131" actId="478"/>
          <ac:grpSpMkLst>
            <pc:docMk/>
            <pc:sldMk cId="1337278109" sldId="267"/>
            <ac:grpSpMk id="107" creationId="{6B2196AA-2040-75E7-F60C-C91AEA0DC687}"/>
          </ac:grpSpMkLst>
        </pc:grpChg>
        <pc:graphicFrameChg chg="del">
          <ac:chgData name="Carmen Maria Garcia Perez" userId="9c97a273-694c-487f-bc77-cb7dfef6b93d" providerId="ADAL" clId="{59C9F7D5-2F31-4CC4-A73E-08110B92EF7E}" dt="2023-05-12T04:58:56.293" v="2741" actId="478"/>
          <ac:graphicFrameMkLst>
            <pc:docMk/>
            <pc:sldMk cId="1337278109" sldId="267"/>
            <ac:graphicFrameMk id="5" creationId="{05C42E16-A591-CF9D-74DA-5694C9690A7C}"/>
          </ac:graphicFrameMkLst>
        </pc:graphicFrameChg>
        <pc:graphicFrameChg chg="add del mod">
          <ac:chgData name="Carmen Maria Garcia Perez" userId="9c97a273-694c-487f-bc77-cb7dfef6b93d" providerId="ADAL" clId="{59C9F7D5-2F31-4CC4-A73E-08110B92EF7E}" dt="2023-05-12T05:12:35.025" v="3017" actId="478"/>
          <ac:graphicFrameMkLst>
            <pc:docMk/>
            <pc:sldMk cId="1337278109" sldId="267"/>
            <ac:graphicFrameMk id="111" creationId="{C33AE25E-2650-4051-A7B2-223F6933052F}"/>
          </ac:graphicFrameMkLst>
        </pc:graphicFrameChg>
        <pc:picChg chg="mod">
          <ac:chgData name="Carmen Maria Garcia Perez" userId="9c97a273-694c-487f-bc77-cb7dfef6b93d" providerId="ADAL" clId="{59C9F7D5-2F31-4CC4-A73E-08110B92EF7E}" dt="2023-05-12T05:03:01.566" v="2913"/>
          <ac:picMkLst>
            <pc:docMk/>
            <pc:sldMk cId="1337278109" sldId="267"/>
            <ac:picMk id="103" creationId="{3133CD50-EDBD-A520-B145-4DE8764B13A4}"/>
          </ac:picMkLst>
        </pc:picChg>
      </pc:sldChg>
      <pc:sldChg chg="addSp delSp modSp new del mod">
        <pc:chgData name="Carmen Maria Garcia Perez" userId="9c97a273-694c-487f-bc77-cb7dfef6b93d" providerId="ADAL" clId="{59C9F7D5-2F31-4CC4-A73E-08110B92EF7E}" dt="2023-05-13T10:08:19.440" v="3746" actId="47"/>
        <pc:sldMkLst>
          <pc:docMk/>
          <pc:sldMk cId="1389954138" sldId="267"/>
        </pc:sldMkLst>
        <pc:spChg chg="del">
          <ac:chgData name="Carmen Maria Garcia Perez" userId="9c97a273-694c-487f-bc77-cb7dfef6b93d" providerId="ADAL" clId="{59C9F7D5-2F31-4CC4-A73E-08110B92EF7E}" dt="2023-05-13T09:54:19.677" v="3491" actId="478"/>
          <ac:spMkLst>
            <pc:docMk/>
            <pc:sldMk cId="1389954138" sldId="267"/>
            <ac:spMk id="2" creationId="{28C205E2-EC47-C304-58C7-67C09FEBCE2B}"/>
          </ac:spMkLst>
        </pc:spChg>
        <pc:spChg chg="del">
          <ac:chgData name="Carmen Maria Garcia Perez" userId="9c97a273-694c-487f-bc77-cb7dfef6b93d" providerId="ADAL" clId="{59C9F7D5-2F31-4CC4-A73E-08110B92EF7E}" dt="2023-05-13T09:54:17.501" v="3490" actId="478"/>
          <ac:spMkLst>
            <pc:docMk/>
            <pc:sldMk cId="1389954138" sldId="267"/>
            <ac:spMk id="3" creationId="{D3E2D1EE-950C-F032-03A5-7EEDA3F22005}"/>
          </ac:spMkLst>
        </pc:spChg>
        <pc:spChg chg="add del mod">
          <ac:chgData name="Carmen Maria Garcia Perez" userId="9c97a273-694c-487f-bc77-cb7dfef6b93d" providerId="ADAL" clId="{59C9F7D5-2F31-4CC4-A73E-08110B92EF7E}" dt="2023-05-13T09:54:41.285" v="3496" actId="478"/>
          <ac:spMkLst>
            <pc:docMk/>
            <pc:sldMk cId="1389954138" sldId="267"/>
            <ac:spMk id="4" creationId="{02FE1103-756D-66C1-152B-79CE33614156}"/>
          </ac:spMkLst>
        </pc:spChg>
        <pc:spChg chg="add mod or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5" creationId="{A1DB141C-5DC1-2311-F58C-07C0BD174939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7" creationId="{41CC3D07-D558-A2D3-10BA-DF28EDEC4E3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8" creationId="{140D0A93-114F-473D-84A2-29A39469F624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9" creationId="{A7045DC6-B40D-AECF-6A3B-179AF4B7EE5A}"/>
          </ac:spMkLst>
        </pc:spChg>
        <pc:spChg chg="mod">
          <ac:chgData name="Carmen Maria Garcia Perez" userId="9c97a273-694c-487f-bc77-cb7dfef6b93d" providerId="ADAL" clId="{59C9F7D5-2F31-4CC4-A73E-08110B92EF7E}" dt="2023-05-13T09:58:16.277" v="3560" actId="1076"/>
          <ac:spMkLst>
            <pc:docMk/>
            <pc:sldMk cId="1389954138" sldId="267"/>
            <ac:spMk id="11" creationId="{D059B8BF-0750-DE7C-6DDB-12DB9EAE1A79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2" creationId="{CEE3FB1E-BB25-8236-9488-24A2E29D3316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3" creationId="{FB68A109-E814-0C27-47F3-4DB282FC8537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4" creationId="{1D26F11C-BC66-C521-199E-949DB45AB6C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6" creationId="{EAB1B927-EF0E-7B40-601F-1D744C447B9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7" creationId="{567DAAA0-139C-15E4-CDDC-0D2706D01E45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8" creationId="{B7F7533A-0797-9BFF-7C6E-0746CFC69E2A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9" creationId="{566F04C9-A90C-403C-BDBC-25DD9E961471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1" creationId="{3BBC2C93-B99A-DEEC-C493-441331A35515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2" creationId="{A5399DBD-0847-12D6-B511-5C8CD1271FC7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4" creationId="{26778782-59C7-37B3-C2F7-82E7C1D90A60}"/>
          </ac:spMkLst>
        </pc:spChg>
        <pc:spChg chg="mod">
          <ac:chgData name="Carmen Maria Garcia Perez" userId="9c97a273-694c-487f-bc77-cb7dfef6b93d" providerId="ADAL" clId="{59C9F7D5-2F31-4CC4-A73E-08110B92EF7E}" dt="2023-05-13T09:59:29.382" v="3575" actId="1076"/>
          <ac:spMkLst>
            <pc:docMk/>
            <pc:sldMk cId="1389954138" sldId="267"/>
            <ac:spMk id="25" creationId="{E97606EC-9B49-8636-2DA1-2FDAE95E9EBC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9" creationId="{97BDDBDD-C435-D206-DB60-BE28EDAD77C0}"/>
          </ac:spMkLst>
        </pc:spChg>
        <pc:spChg chg="add 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30" creationId="{A7AADE76-5AFE-9158-411E-5284F5A7CB3A}"/>
          </ac:spMkLst>
        </pc:spChg>
        <pc:spChg chg="add del mod">
          <ac:chgData name="Carmen Maria Garcia Perez" userId="9c97a273-694c-487f-bc77-cb7dfef6b93d" providerId="ADAL" clId="{59C9F7D5-2F31-4CC4-A73E-08110B92EF7E}" dt="2023-05-13T09:54:36.264" v="3494" actId="478"/>
          <ac:spMkLst>
            <pc:docMk/>
            <pc:sldMk cId="1389954138" sldId="267"/>
            <ac:spMk id="32" creationId="{27CF9745-6C04-4E49-A922-EA59924B1227}"/>
          </ac:spMkLst>
        </pc:spChg>
        <pc:spChg chg="add del mod">
          <ac:chgData name="Carmen Maria Garcia Perez" userId="9c97a273-694c-487f-bc77-cb7dfef6b93d" providerId="ADAL" clId="{59C9F7D5-2F31-4CC4-A73E-08110B92EF7E}" dt="2023-05-13T09:54:58.227" v="3500" actId="478"/>
          <ac:spMkLst>
            <pc:docMk/>
            <pc:sldMk cId="1389954138" sldId="267"/>
            <ac:spMk id="33" creationId="{E264D442-63DC-8E83-2D2B-074680E1B180}"/>
          </ac:spMkLst>
        </pc:spChg>
        <pc:spChg chg="add del mod">
          <ac:chgData name="Carmen Maria Garcia Perez" userId="9c97a273-694c-487f-bc77-cb7dfef6b93d" providerId="ADAL" clId="{59C9F7D5-2F31-4CC4-A73E-08110B92EF7E}" dt="2023-05-13T09:54:43.227" v="3497" actId="478"/>
          <ac:spMkLst>
            <pc:docMk/>
            <pc:sldMk cId="1389954138" sldId="267"/>
            <ac:spMk id="35" creationId="{121B2D47-BED1-26FB-4206-D71ECFC9FBB3}"/>
          </ac:spMkLst>
        </pc:spChg>
        <pc:grpChg chg="add mod">
          <ac:chgData name="Carmen Maria Garcia Perez" userId="9c97a273-694c-487f-bc77-cb7dfef6b93d" providerId="ADAL" clId="{59C9F7D5-2F31-4CC4-A73E-08110B92EF7E}" dt="2023-05-13T09:57:57.177" v="3551" actId="164"/>
          <ac:grpSpMkLst>
            <pc:docMk/>
            <pc:sldMk cId="1389954138" sldId="267"/>
            <ac:grpSpMk id="6" creationId="{250D86E3-A9D9-A4DF-CC2C-99C41F4ED521}"/>
          </ac:grpSpMkLst>
        </pc:grpChg>
        <pc:grpChg chg="add mod">
          <ac:chgData name="Carmen Maria Garcia Perez" userId="9c97a273-694c-487f-bc77-cb7dfef6b93d" providerId="ADAL" clId="{59C9F7D5-2F31-4CC4-A73E-08110B92EF7E}" dt="2023-05-13T09:59:17.898" v="3573" actId="14100"/>
          <ac:grpSpMkLst>
            <pc:docMk/>
            <pc:sldMk cId="1389954138" sldId="267"/>
            <ac:grpSpMk id="36" creationId="{D7F703C3-CC68-93F2-E56E-D925691179BB}"/>
          </ac:grpSpMkLst>
        </pc:grpChg>
        <pc:picChg chg="add del mod">
          <ac:chgData name="Carmen Maria Garcia Perez" userId="9c97a273-694c-487f-bc77-cb7dfef6b93d" providerId="ADAL" clId="{59C9F7D5-2F31-4CC4-A73E-08110B92EF7E}" dt="2023-05-13T09:54:23.975" v="3493" actId="478"/>
          <ac:picMkLst>
            <pc:docMk/>
            <pc:sldMk cId="1389954138" sldId="267"/>
            <ac:picMk id="31" creationId="{EDD5D2BC-1F50-A0BA-E75F-058D15202052}"/>
          </ac:picMkLst>
        </pc:pic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10" creationId="{EB459CA6-C1B7-9257-E671-1A88CD89EBAA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15" creationId="{4388F68E-A221-9A6A-8A18-8E33E6452942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0" creationId="{3E2E5485-7464-7F24-C84F-A6E0DFFEFD12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3" creationId="{9DF52DED-659D-20B0-AC3E-A2E3A07DA33D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6" creationId="{93564DB8-AC74-9B79-825C-AC0376E44F1E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7" creationId="{AF6B84D3-9356-8E13-C3C3-0E1D21EF8444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8" creationId="{4680C302-BABA-7983-BCB5-E9A71474B684}"/>
          </ac:cxnSpMkLst>
        </pc:cxnChg>
      </pc:sldChg>
      <pc:sldChg chg="addSp delSp modSp add mod ord">
        <pc:chgData name="Carmen Maria Garcia Perez" userId="9c97a273-694c-487f-bc77-cb7dfef6b93d" providerId="ADAL" clId="{59C9F7D5-2F31-4CC4-A73E-08110B92EF7E}" dt="2023-05-13T10:08:12.073" v="3744" actId="14100"/>
        <pc:sldMkLst>
          <pc:docMk/>
          <pc:sldMk cId="2740946785" sldId="268"/>
        </pc:sldMkLst>
        <pc:spChg chg="mod">
          <ac:chgData name="Carmen Maria Garcia Perez" userId="9c97a273-694c-487f-bc77-cb7dfef6b93d" providerId="ADAL" clId="{59C9F7D5-2F31-4CC4-A73E-08110B92EF7E}" dt="2023-05-13T10:07:12.199" v="3724" actId="1076"/>
          <ac:spMkLst>
            <pc:docMk/>
            <pc:sldMk cId="2740946785" sldId="268"/>
            <ac:spMk id="2" creationId="{00F7846C-32AD-55E7-B0B5-4EF95911F4A8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7" creationId="{04BADF6A-1559-8492-B1B7-E7588ECBD559}"/>
          </ac:spMkLst>
        </pc:spChg>
        <pc:spChg chg="mod">
          <ac:chgData name="Carmen Maria Garcia Perez" userId="9c97a273-694c-487f-bc77-cb7dfef6b93d" providerId="ADAL" clId="{59C9F7D5-2F31-4CC4-A73E-08110B92EF7E}" dt="2023-05-13T10:08:10.234" v="3743" actId="14100"/>
          <ac:spMkLst>
            <pc:docMk/>
            <pc:sldMk cId="2740946785" sldId="268"/>
            <ac:spMk id="8" creationId="{E42296D3-61C9-E9DD-2FE5-68A02C46FB05}"/>
          </ac:spMkLst>
        </pc:spChg>
        <pc:spChg chg="mod">
          <ac:chgData name="Carmen Maria Garcia Perez" userId="9c97a273-694c-487f-bc77-cb7dfef6b93d" providerId="ADAL" clId="{59C9F7D5-2F31-4CC4-A73E-08110B92EF7E}" dt="2023-05-13T10:08:12.073" v="3744" actId="14100"/>
          <ac:spMkLst>
            <pc:docMk/>
            <pc:sldMk cId="2740946785" sldId="268"/>
            <ac:spMk id="9" creationId="{C4628150-228A-5EF8-D86C-36AF9FA8B1B7}"/>
          </ac:spMkLst>
        </pc:spChg>
        <pc:spChg chg="mod">
          <ac:chgData name="Carmen Maria Garcia Perez" userId="9c97a273-694c-487f-bc77-cb7dfef6b93d" providerId="ADAL" clId="{59C9F7D5-2F31-4CC4-A73E-08110B92EF7E}" dt="2023-05-13T10:08:05.648" v="3740" actId="14100"/>
          <ac:spMkLst>
            <pc:docMk/>
            <pc:sldMk cId="2740946785" sldId="268"/>
            <ac:spMk id="11" creationId="{EB4E5E30-526E-9DF3-3BF6-7AC8F0805891}"/>
          </ac:spMkLst>
        </pc:spChg>
        <pc:spChg chg="mod">
          <ac:chgData name="Carmen Maria Garcia Perez" userId="9c97a273-694c-487f-bc77-cb7dfef6b93d" providerId="ADAL" clId="{59C9F7D5-2F31-4CC4-A73E-08110B92EF7E}" dt="2023-05-13T10:08:07.308" v="3742" actId="1035"/>
          <ac:spMkLst>
            <pc:docMk/>
            <pc:sldMk cId="2740946785" sldId="268"/>
            <ac:spMk id="12" creationId="{4C777D49-C476-E90E-49A6-E141EE6E33BC}"/>
          </ac:spMkLst>
        </pc:spChg>
        <pc:spChg chg="mod">
          <ac:chgData name="Carmen Maria Garcia Perez" userId="9c97a273-694c-487f-bc77-cb7dfef6b93d" providerId="ADAL" clId="{59C9F7D5-2F31-4CC4-A73E-08110B92EF7E}" dt="2023-05-13T10:08:03.810" v="3739" actId="14100"/>
          <ac:spMkLst>
            <pc:docMk/>
            <pc:sldMk cId="2740946785" sldId="268"/>
            <ac:spMk id="14" creationId="{69AAFC22-6AA4-6999-80D6-3363E766839C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15" creationId="{55896A5F-0F5B-5A66-D432-B4F5A50D4B9F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16" creationId="{385699F3-E6A1-9F0B-6373-5C4016EE229F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23" creationId="{28D3F03F-BF56-F1B4-9BB5-356EF5028CD8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4" creationId="{AC5F0AE1-9AA7-2BBC-1B0F-54173206B455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5" creationId="{AF4F3238-4A1A-7E67-7F74-4D4DBBD92903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6" creationId="{49869991-F8A4-5974-C039-D0B2E6DABDC1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8" creationId="{A20F152F-A758-45EE-0576-1B8ABD95B3B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9" creationId="{B3893CE5-E182-46FA-178D-8D541DB525B4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0" creationId="{F08B916C-932C-7B02-92F0-FCA367446CC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1" creationId="{CCFDC91B-03E2-EBE4-6B16-AC4770E9696D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3" creationId="{8E58E07D-B370-72DF-30B9-9678B9CF480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4" creationId="{FCEE6A56-B529-7803-92D0-B7CE1BBAB62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5" creationId="{839BFE56-FD22-2DF0-D3FB-7D809AEEB4B1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6" creationId="{08943031-EC52-F2D6-3985-F11FAA98D3D2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8" creationId="{C752B991-9ADB-91E2-EE45-225F8C5883F3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9" creationId="{9B1BA44B-ABEC-2CC2-CF09-F6690FB607C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41" creationId="{9E07CAD4-CD5C-4DC7-A7D5-39640A54F19E}"/>
          </ac:spMkLst>
        </pc:spChg>
        <pc:spChg chg="mod">
          <ac:chgData name="Carmen Maria Garcia Perez" userId="9c97a273-694c-487f-bc77-cb7dfef6b93d" providerId="ADAL" clId="{59C9F7D5-2F31-4CC4-A73E-08110B92EF7E}" dt="2023-05-13T10:07:27.175" v="3728" actId="1076"/>
          <ac:spMkLst>
            <pc:docMk/>
            <pc:sldMk cId="2740946785" sldId="268"/>
            <ac:spMk id="42" creationId="{9CC5B62A-7767-27FC-D457-57469F459AF7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46" creationId="{4D89358D-5CAC-15A4-310B-626CBF7BD19D}"/>
          </ac:spMkLst>
        </pc:spChg>
        <pc:grpChg chg="add mod">
          <ac:chgData name="Carmen Maria Garcia Perez" userId="9c97a273-694c-487f-bc77-cb7dfef6b93d" providerId="ADAL" clId="{59C9F7D5-2F31-4CC4-A73E-08110B92EF7E}" dt="2023-05-13T10:07:20.998" v="3726" actId="1076"/>
          <ac:grpSpMkLst>
            <pc:docMk/>
            <pc:sldMk cId="2740946785" sldId="268"/>
            <ac:grpSpMk id="3" creationId="{B4BB4039-6D78-5A3B-B5D0-9DFE43D5440D}"/>
          </ac:grpSpMkLst>
        </pc:grpChg>
        <pc:grpChg chg="mod">
          <ac:chgData name="Carmen Maria Garcia Perez" userId="9c97a273-694c-487f-bc77-cb7dfef6b93d" providerId="ADAL" clId="{59C9F7D5-2F31-4CC4-A73E-08110B92EF7E}" dt="2023-05-13T10:07:43.618" v="3733" actId="1076"/>
          <ac:grpSpMkLst>
            <pc:docMk/>
            <pc:sldMk cId="2740946785" sldId="268"/>
            <ac:grpSpMk id="6" creationId="{8AFFD748-D73D-FF4B-A5BF-A6757FFD21A8}"/>
          </ac:grpSpMkLst>
        </pc:grpChg>
        <pc:grpChg chg="mod">
          <ac:chgData name="Carmen Maria Garcia Perez" userId="9c97a273-694c-487f-bc77-cb7dfef6b93d" providerId="ADAL" clId="{59C9F7D5-2F31-4CC4-A73E-08110B92EF7E}" dt="2023-05-13T09:59:36.047" v="3576"/>
          <ac:grpSpMkLst>
            <pc:docMk/>
            <pc:sldMk cId="2740946785" sldId="268"/>
            <ac:grpSpMk id="13" creationId="{BD384A40-A2C8-5969-1F33-3794C493EE63}"/>
          </ac:grpSpMkLst>
        </pc:grpChg>
        <pc:grpChg chg="del">
          <ac:chgData name="Carmen Maria Garcia Perez" userId="9c97a273-694c-487f-bc77-cb7dfef6b93d" providerId="ADAL" clId="{59C9F7D5-2F31-4CC4-A73E-08110B92EF7E}" dt="2023-05-13T09:58:36.846" v="3564" actId="478"/>
          <ac:grpSpMkLst>
            <pc:docMk/>
            <pc:sldMk cId="2740946785" sldId="268"/>
            <ac:grpSpMk id="17" creationId="{3D44153E-12E3-6FCE-E8A8-621D39A12AEF}"/>
          </ac:grpSpMkLst>
        </pc:grpChg>
        <pc:picChg chg="mod">
          <ac:chgData name="Carmen Maria Garcia Perez" userId="9c97a273-694c-487f-bc77-cb7dfef6b93d" providerId="ADAL" clId="{59C9F7D5-2F31-4CC4-A73E-08110B92EF7E}" dt="2023-05-13T10:07:33.182" v="3731" actId="1076"/>
          <ac:picMkLst>
            <pc:docMk/>
            <pc:sldMk cId="2740946785" sldId="268"/>
            <ac:picMk id="5" creationId="{C480B335-0FF4-334D-4337-9FE9B7E2E20C}"/>
          </ac:picMkLst>
        </pc:pic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27" creationId="{F371B423-E824-38DC-2442-FD8B8D17B14D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32" creationId="{06330D33-978C-CEEB-A054-0A9C5AF66E76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37" creationId="{49B185BB-CCDB-AE60-3E5B-2BF8FC3D16EC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0" creationId="{8FDF6216-C72D-5826-9683-A0658AE58B67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3" creationId="{3B2A49D6-1928-3EDC-255C-94F9701ED181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4" creationId="{76A34DD6-18DD-F269-319D-74195923F009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5" creationId="{3BF2B469-72F5-73B3-39F4-BB214CA0EA0C}"/>
          </ac:cxnSpMkLst>
        </pc:cxnChg>
        <pc:cxnChg chg="mod">
          <ac:chgData name="Carmen Maria Garcia Perez" userId="9c97a273-694c-487f-bc77-cb7dfef6b93d" providerId="ADAL" clId="{59C9F7D5-2F31-4CC4-A73E-08110B92EF7E}" dt="2023-05-13T09:58:32.134" v="3563" actId="1076"/>
          <ac:cxnSpMkLst>
            <pc:docMk/>
            <pc:sldMk cId="2740946785" sldId="268"/>
            <ac:cxnSpMk id="108" creationId="{282C46B7-9707-4416-EF7F-5584948DCA4E}"/>
          </ac:cxnSpMkLst>
        </pc:cxnChg>
      </pc:sldChg>
      <pc:sldChg chg="addSp delSp modSp add mod ord">
        <pc:chgData name="Carmen Maria Garcia Perez" userId="9c97a273-694c-487f-bc77-cb7dfef6b93d" providerId="ADAL" clId="{59C9F7D5-2F31-4CC4-A73E-08110B92EF7E}" dt="2023-05-13T10:08:57.225" v="3748" actId="207"/>
        <pc:sldMkLst>
          <pc:docMk/>
          <pc:sldMk cId="850271807" sldId="269"/>
        </pc:sldMkLst>
        <pc:spChg chg="del">
          <ac:chgData name="Carmen Maria Garcia Perez" userId="9c97a273-694c-487f-bc77-cb7dfef6b93d" providerId="ADAL" clId="{59C9F7D5-2F31-4CC4-A73E-08110B92EF7E}" dt="2023-05-13T10:00:20.206" v="3586" actId="478"/>
          <ac:spMkLst>
            <pc:docMk/>
            <pc:sldMk cId="850271807" sldId="269"/>
            <ac:spMk id="2" creationId="{00F7846C-32AD-55E7-B0B5-4EF95911F4A8}"/>
          </ac:spMkLst>
        </pc:spChg>
        <pc:spChg chg="mod">
          <ac:chgData name="Carmen Maria Garcia Perez" userId="9c97a273-694c-487f-bc77-cb7dfef6b93d" providerId="ADAL" clId="{59C9F7D5-2F31-4CC4-A73E-08110B92EF7E}" dt="2023-05-13T10:06:54.474" v="3721" actId="1076"/>
          <ac:spMkLst>
            <pc:docMk/>
            <pc:sldMk cId="850271807" sldId="269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10:03:50.842" v="3634" actId="255"/>
          <ac:spMkLst>
            <pc:docMk/>
            <pc:sldMk cId="850271807" sldId="269"/>
            <ac:spMk id="7" creationId="{5D47E2FB-E7EF-709A-A985-A8637EF7C17F}"/>
          </ac:spMkLst>
        </pc:spChg>
        <pc:spChg chg="mod">
          <ac:chgData name="Carmen Maria Garcia Perez" userId="9c97a273-694c-487f-bc77-cb7dfef6b93d" providerId="ADAL" clId="{59C9F7D5-2F31-4CC4-A73E-08110B92EF7E}" dt="2023-05-13T10:04:30.490" v="3654" actId="1076"/>
          <ac:spMkLst>
            <pc:docMk/>
            <pc:sldMk cId="850271807" sldId="269"/>
            <ac:spMk id="13" creationId="{2084475F-4F52-7225-F1E9-0E317DCFEAF0}"/>
          </ac:spMkLst>
        </pc:spChg>
        <pc:spChg chg="mod">
          <ac:chgData name="Carmen Maria Garcia Perez" userId="9c97a273-694c-487f-bc77-cb7dfef6b93d" providerId="ADAL" clId="{59C9F7D5-2F31-4CC4-A73E-08110B92EF7E}" dt="2023-05-13T10:06:41.015" v="3719" actId="1076"/>
          <ac:spMkLst>
            <pc:docMk/>
            <pc:sldMk cId="850271807" sldId="269"/>
            <ac:spMk id="16" creationId="{385699F3-E6A1-9F0B-6373-5C4016EE229F}"/>
          </ac:spMkLst>
        </pc:spChg>
        <pc:spChg chg="mod">
          <ac:chgData name="Carmen Maria Garcia Perez" userId="9c97a273-694c-487f-bc77-cb7dfef6b93d" providerId="ADAL" clId="{59C9F7D5-2F31-4CC4-A73E-08110B92EF7E}" dt="2023-05-13T10:03:07.804" v="3624" actId="1076"/>
          <ac:spMkLst>
            <pc:docMk/>
            <pc:sldMk cId="850271807" sldId="269"/>
            <ac:spMk id="19" creationId="{DC053678-7A46-4D49-5DC6-560FF13FBE39}"/>
          </ac:spMkLst>
        </pc:spChg>
        <pc:spChg chg="mod">
          <ac:chgData name="Carmen Maria Garcia Perez" userId="9c97a273-694c-487f-bc77-cb7dfef6b93d" providerId="ADAL" clId="{59C9F7D5-2F31-4CC4-A73E-08110B92EF7E}" dt="2023-05-13T10:06:01.568" v="3711" actId="14100"/>
          <ac:spMkLst>
            <pc:docMk/>
            <pc:sldMk cId="850271807" sldId="269"/>
            <ac:spMk id="21" creationId="{DB6C3417-C047-A43A-4723-1BA924100748}"/>
          </ac:spMkLst>
        </pc:spChg>
        <pc:spChg chg="mod">
          <ac:chgData name="Carmen Maria Garcia Perez" userId="9c97a273-694c-487f-bc77-cb7dfef6b93d" providerId="ADAL" clId="{59C9F7D5-2F31-4CC4-A73E-08110B92EF7E}" dt="2023-05-13T10:02:33.328" v="3618" actId="14100"/>
          <ac:spMkLst>
            <pc:docMk/>
            <pc:sldMk cId="850271807" sldId="269"/>
            <ac:spMk id="22" creationId="{A21397C7-712A-04A3-1B63-7E0B65E36AFC}"/>
          </ac:spMkLst>
        </pc:spChg>
        <pc:spChg chg="mod">
          <ac:chgData name="Carmen Maria Garcia Perez" userId="9c97a273-694c-487f-bc77-cb7dfef6b93d" providerId="ADAL" clId="{59C9F7D5-2F31-4CC4-A73E-08110B92EF7E}" dt="2023-05-13T10:06:45.394" v="3720" actId="1076"/>
          <ac:spMkLst>
            <pc:docMk/>
            <pc:sldMk cId="850271807" sldId="269"/>
            <ac:spMk id="23" creationId="{28D3F03F-BF56-F1B4-9BB5-356EF5028CD8}"/>
          </ac:spMkLst>
        </pc:spChg>
        <pc:spChg chg="mod">
          <ac:chgData name="Carmen Maria Garcia Perez" userId="9c97a273-694c-487f-bc77-cb7dfef6b93d" providerId="ADAL" clId="{59C9F7D5-2F31-4CC4-A73E-08110B92EF7E}" dt="2023-05-13T10:05:10.184" v="3698" actId="1076"/>
          <ac:spMkLst>
            <pc:docMk/>
            <pc:sldMk cId="850271807" sldId="269"/>
            <ac:spMk id="24" creationId="{E4A2EFBE-CE25-45E7-94B3-0BE30F3B64C2}"/>
          </ac:spMkLst>
        </pc:spChg>
        <pc:spChg chg="mod">
          <ac:chgData name="Carmen Maria Garcia Perez" userId="9c97a273-694c-487f-bc77-cb7dfef6b93d" providerId="ADAL" clId="{59C9F7D5-2F31-4CC4-A73E-08110B92EF7E}" dt="2023-05-13T10:05:02.109" v="3673" actId="1035"/>
          <ac:spMkLst>
            <pc:docMk/>
            <pc:sldMk cId="850271807" sldId="269"/>
            <ac:spMk id="25" creationId="{E16AAFFB-E396-E619-18D3-275C9CC01355}"/>
          </ac:spMkLst>
        </pc:spChg>
        <pc:spChg chg="mod">
          <ac:chgData name="Carmen Maria Garcia Perez" userId="9c97a273-694c-487f-bc77-cb7dfef6b93d" providerId="ADAL" clId="{59C9F7D5-2F31-4CC4-A73E-08110B92EF7E}" dt="2023-05-13T10:04:40.136" v="3657" actId="14100"/>
          <ac:spMkLst>
            <pc:docMk/>
            <pc:sldMk cId="850271807" sldId="269"/>
            <ac:spMk id="26" creationId="{1066F5DC-8636-DECA-6C0A-E39D4854A114}"/>
          </ac:spMkLst>
        </pc:spChg>
        <pc:spChg chg="mod">
          <ac:chgData name="Carmen Maria Garcia Perez" userId="9c97a273-694c-487f-bc77-cb7dfef6b93d" providerId="ADAL" clId="{59C9F7D5-2F31-4CC4-A73E-08110B92EF7E}" dt="2023-05-13T10:03:50.842" v="3634" actId="255"/>
          <ac:spMkLst>
            <pc:docMk/>
            <pc:sldMk cId="850271807" sldId="269"/>
            <ac:spMk id="27" creationId="{44251F79-C621-E60D-383A-95F2AEC77295}"/>
          </ac:spMkLst>
        </pc:spChg>
        <pc:spChg chg="mod">
          <ac:chgData name="Carmen Maria Garcia Perez" userId="9c97a273-694c-487f-bc77-cb7dfef6b93d" providerId="ADAL" clId="{59C9F7D5-2F31-4CC4-A73E-08110B92EF7E}" dt="2023-05-13T10:08:57.225" v="3748" actId="207"/>
          <ac:spMkLst>
            <pc:docMk/>
            <pc:sldMk cId="850271807" sldId="269"/>
            <ac:spMk id="28" creationId="{0DD9A377-F33D-1006-C726-049BE811A282}"/>
          </ac:spMkLst>
        </pc:spChg>
        <pc:spChg chg="mod">
          <ac:chgData name="Carmen Maria Garcia Perez" userId="9c97a273-694c-487f-bc77-cb7dfef6b93d" providerId="ADAL" clId="{59C9F7D5-2F31-4CC4-A73E-08110B92EF7E}" dt="2023-05-13T10:04:48.486" v="3659" actId="14100"/>
          <ac:spMkLst>
            <pc:docMk/>
            <pc:sldMk cId="850271807" sldId="269"/>
            <ac:spMk id="33" creationId="{232E71B0-0C7A-58C2-91C2-F61BF300D487}"/>
          </ac:spMkLst>
        </pc:spChg>
        <pc:grpChg chg="add mod">
          <ac:chgData name="Carmen Maria Garcia Perez" userId="9c97a273-694c-487f-bc77-cb7dfef6b93d" providerId="ADAL" clId="{59C9F7D5-2F31-4CC4-A73E-08110B92EF7E}" dt="2023-05-13T10:05:23.463" v="3700" actId="164"/>
          <ac:grpSpMkLst>
            <pc:docMk/>
            <pc:sldMk cId="850271807" sldId="269"/>
            <ac:grpSpMk id="3" creationId="{B68E817B-BB77-9127-96EE-486D0D337154}"/>
          </ac:grpSpMkLst>
        </pc:grpChg>
        <pc:grpChg chg="del">
          <ac:chgData name="Carmen Maria Garcia Perez" userId="9c97a273-694c-487f-bc77-cb7dfef6b93d" providerId="ADAL" clId="{59C9F7D5-2F31-4CC4-A73E-08110B92EF7E}" dt="2023-05-13T10:00:22.654" v="3587" actId="478"/>
          <ac:grpSpMkLst>
            <pc:docMk/>
            <pc:sldMk cId="850271807" sldId="269"/>
            <ac:grpSpMk id="6" creationId="{8AFFD748-D73D-FF4B-A5BF-A6757FFD21A8}"/>
          </ac:grpSpMkLst>
        </pc:grpChg>
        <pc:grpChg chg="mod">
          <ac:chgData name="Carmen Maria Garcia Perez" userId="9c97a273-694c-487f-bc77-cb7dfef6b93d" providerId="ADAL" clId="{59C9F7D5-2F31-4CC4-A73E-08110B92EF7E}" dt="2023-05-13T10:06:32.460" v="3717" actId="1076"/>
          <ac:grpSpMkLst>
            <pc:docMk/>
            <pc:sldMk cId="850271807" sldId="269"/>
            <ac:grpSpMk id="17" creationId="{3D44153E-12E3-6FCE-E8A8-621D39A12AEF}"/>
          </ac:grpSpMkLst>
        </pc:grpChg>
        <pc:grpChg chg="add mod">
          <ac:chgData name="Carmen Maria Garcia Perez" userId="9c97a273-694c-487f-bc77-cb7dfef6b93d" providerId="ADAL" clId="{59C9F7D5-2F31-4CC4-A73E-08110B92EF7E}" dt="2023-05-13T10:08:37.396" v="3747" actId="1076"/>
          <ac:grpSpMkLst>
            <pc:docMk/>
            <pc:sldMk cId="850271807" sldId="269"/>
            <ac:grpSpMk id="37" creationId="{7FAD88EF-60F4-F74C-D2A0-CEEF7EABC6DA}"/>
          </ac:grpSpMkLst>
        </pc:grpChg>
        <pc:picChg chg="del">
          <ac:chgData name="Carmen Maria Garcia Perez" userId="9c97a273-694c-487f-bc77-cb7dfef6b93d" providerId="ADAL" clId="{59C9F7D5-2F31-4CC4-A73E-08110B92EF7E}" dt="2023-05-13T10:00:22.654" v="3587" actId="478"/>
          <ac:picMkLst>
            <pc:docMk/>
            <pc:sldMk cId="850271807" sldId="269"/>
            <ac:picMk id="5" creationId="{C480B335-0FF4-334D-4337-9FE9B7E2E20C}"/>
          </ac:picMkLst>
        </pc:picChg>
        <pc:picChg chg="mod">
          <ac:chgData name="Carmen Maria Garcia Perez" userId="9c97a273-694c-487f-bc77-cb7dfef6b93d" providerId="ADAL" clId="{59C9F7D5-2F31-4CC4-A73E-08110B92EF7E}" dt="2023-05-13T10:02:38.629" v="3619" actId="1076"/>
          <ac:picMkLst>
            <pc:docMk/>
            <pc:sldMk cId="850271807" sldId="269"/>
            <ac:picMk id="20" creationId="{57DAA2F2-6CD9-EDE9-504F-17CD1B8F9ACD}"/>
          </ac:picMkLst>
        </pc:picChg>
        <pc:picChg chg="mod">
          <ac:chgData name="Carmen Maria Garcia Perez" userId="9c97a273-694c-487f-bc77-cb7dfef6b93d" providerId="ADAL" clId="{59C9F7D5-2F31-4CC4-A73E-08110B92EF7E}" dt="2023-05-13T10:04:41.491" v="3658" actId="1076"/>
          <ac:picMkLst>
            <pc:docMk/>
            <pc:sldMk cId="850271807" sldId="269"/>
            <ac:picMk id="34" creationId="{31AE46AD-5825-ABFB-CD1A-5BB2B6B5E60C}"/>
          </ac:picMkLst>
        </pc:picChg>
        <pc:picChg chg="del mod">
          <ac:chgData name="Carmen Maria Garcia Perez" userId="9c97a273-694c-487f-bc77-cb7dfef6b93d" providerId="ADAL" clId="{59C9F7D5-2F31-4CC4-A73E-08110B92EF7E}" dt="2023-05-13T10:03:53.535" v="3635" actId="478"/>
          <ac:picMkLst>
            <pc:docMk/>
            <pc:sldMk cId="850271807" sldId="269"/>
            <ac:picMk id="35" creationId="{7A309552-2E2F-59CE-2814-C2458BBC927A}"/>
          </ac:picMkLst>
        </pc:picChg>
        <pc:picChg chg="add mod">
          <ac:chgData name="Carmen Maria Garcia Perez" userId="9c97a273-694c-487f-bc77-cb7dfef6b93d" providerId="ADAL" clId="{59C9F7D5-2F31-4CC4-A73E-08110B92EF7E}" dt="2023-05-13T10:05:23.463" v="3700" actId="164"/>
          <ac:picMkLst>
            <pc:docMk/>
            <pc:sldMk cId="850271807" sldId="269"/>
            <ac:picMk id="36" creationId="{127C745F-A169-9DFC-5B55-DEA63E04E7EB}"/>
          </ac:picMkLst>
        </pc:picChg>
        <pc:cxnChg chg="mod">
          <ac:chgData name="Carmen Maria Garcia Perez" userId="9c97a273-694c-487f-bc77-cb7dfef6b93d" providerId="ADAL" clId="{59C9F7D5-2F31-4CC4-A73E-08110B92EF7E}" dt="2023-05-13T10:03:37.966" v="3630"/>
          <ac:cxnSpMkLst>
            <pc:docMk/>
            <pc:sldMk cId="850271807" sldId="269"/>
            <ac:cxnSpMk id="15" creationId="{2939208E-1DA7-D6D1-826B-5F63EB588786}"/>
          </ac:cxnSpMkLst>
        </pc:cxnChg>
        <pc:cxnChg chg="mod">
          <ac:chgData name="Carmen Maria Garcia Perez" userId="9c97a273-694c-487f-bc77-cb7dfef6b93d" providerId="ADAL" clId="{59C9F7D5-2F31-4CC4-A73E-08110B92EF7E}" dt="2023-05-13T10:05:07.825" v="3697" actId="1035"/>
          <ac:cxnSpMkLst>
            <pc:docMk/>
            <pc:sldMk cId="850271807" sldId="269"/>
            <ac:cxnSpMk id="29" creationId="{FE24F670-6820-4AA0-9ECB-22EE1A7F6D76}"/>
          </ac:cxnSpMkLst>
        </pc:cxnChg>
        <pc:cxnChg chg="mod">
          <ac:chgData name="Carmen Maria Garcia Perez" userId="9c97a273-694c-487f-bc77-cb7dfef6b93d" providerId="ADAL" clId="{59C9F7D5-2F31-4CC4-A73E-08110B92EF7E}" dt="2023-05-13T10:04:59.302" v="3665" actId="1035"/>
          <ac:cxnSpMkLst>
            <pc:docMk/>
            <pc:sldMk cId="850271807" sldId="269"/>
            <ac:cxnSpMk id="30" creationId="{86551193-B899-3293-4EA3-D8445053ECEB}"/>
          </ac:cxnSpMkLst>
        </pc:cxnChg>
        <pc:cxnChg chg="mod">
          <ac:chgData name="Carmen Maria Garcia Perez" userId="9c97a273-694c-487f-bc77-cb7dfef6b93d" providerId="ADAL" clId="{59C9F7D5-2F31-4CC4-A73E-08110B92EF7E}" dt="2023-05-13T10:05:04.955" v="3683" actId="1035"/>
          <ac:cxnSpMkLst>
            <pc:docMk/>
            <pc:sldMk cId="850271807" sldId="269"/>
            <ac:cxnSpMk id="31" creationId="{274C8C1A-A73F-17B6-737D-3A2D878A3327}"/>
          </ac:cxnSpMkLst>
        </pc:cxnChg>
        <pc:cxnChg chg="mod">
          <ac:chgData name="Carmen Maria Garcia Perez" userId="9c97a273-694c-487f-bc77-cb7dfef6b93d" providerId="ADAL" clId="{59C9F7D5-2F31-4CC4-A73E-08110B92EF7E}" dt="2023-05-13T10:03:37.966" v="3630"/>
          <ac:cxnSpMkLst>
            <pc:docMk/>
            <pc:sldMk cId="850271807" sldId="269"/>
            <ac:cxnSpMk id="32" creationId="{11C44BD4-E8B6-5F58-37EA-E43C1C7DF031}"/>
          </ac:cxnSpMkLst>
        </pc:cxnChg>
      </pc:sldChg>
      <pc:sldChg chg="delSp modSp add del mod ord">
        <pc:chgData name="Carmen Maria Garcia Perez" userId="9c97a273-694c-487f-bc77-cb7dfef6b93d" providerId="ADAL" clId="{59C9F7D5-2F31-4CC4-A73E-08110B92EF7E}" dt="2023-05-13T10:18:34.493" v="3965" actId="47"/>
        <pc:sldMkLst>
          <pc:docMk/>
          <pc:sldMk cId="1238887584" sldId="270"/>
        </pc:sldMkLst>
        <pc:spChg chg="mod">
          <ac:chgData name="Carmen Maria Garcia Perez" userId="9c97a273-694c-487f-bc77-cb7dfef6b93d" providerId="ADAL" clId="{59C9F7D5-2F31-4CC4-A73E-08110B92EF7E}" dt="2023-05-13T10:17:50.683" v="3957" actId="1076"/>
          <ac:spMkLst>
            <pc:docMk/>
            <pc:sldMk cId="1238887584" sldId="270"/>
            <ac:spMk id="3" creationId="{0E37552C-AC70-6519-0F9C-E361FFDD2741}"/>
          </ac:spMkLst>
        </pc:spChg>
        <pc:spChg chg="mod">
          <ac:chgData name="Carmen Maria Garcia Perez" userId="9c97a273-694c-487f-bc77-cb7dfef6b93d" providerId="ADAL" clId="{59C9F7D5-2F31-4CC4-A73E-08110B92EF7E}" dt="2023-05-13T10:18:06.063" v="3961" actId="14100"/>
          <ac:spMkLst>
            <pc:docMk/>
            <pc:sldMk cId="1238887584" sldId="270"/>
            <ac:spMk id="4" creationId="{7FA73C70-F885-4ABC-F00B-C28AFF91089F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7" creationId="{3E8E23DD-C724-A49B-7663-C0CA6DDA77B2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9" creationId="{B2E41149-5CB5-34D3-ACDA-C05ED8BD04A5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13" creationId="{CE924306-A8CE-9EF4-3388-83E2C2767838}"/>
          </ac:spMkLst>
        </pc:spChg>
        <pc:spChg chg="del">
          <ac:chgData name="Carmen Maria Garcia Perez" userId="9c97a273-694c-487f-bc77-cb7dfef6b93d" providerId="ADAL" clId="{59C9F7D5-2F31-4CC4-A73E-08110B92EF7E}" dt="2023-05-13T10:17:07.783" v="3942" actId="478"/>
          <ac:spMkLst>
            <pc:docMk/>
            <pc:sldMk cId="1238887584" sldId="270"/>
            <ac:spMk id="15" creationId="{6FB25E62-5C66-866C-E732-074F9D398168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17" creationId="{65D11295-647F-8A1D-9C9B-4FBD9135C730}"/>
          </ac:spMkLst>
        </pc:spChg>
        <pc:spChg chg="mod">
          <ac:chgData name="Carmen Maria Garcia Perez" userId="9c97a273-694c-487f-bc77-cb7dfef6b93d" providerId="ADAL" clId="{59C9F7D5-2F31-4CC4-A73E-08110B92EF7E}" dt="2023-05-13T10:18:28.856" v="3964" actId="14100"/>
          <ac:spMkLst>
            <pc:docMk/>
            <pc:sldMk cId="1238887584" sldId="270"/>
            <ac:spMk id="57" creationId="{BC8D905A-EBC0-2612-91A3-18B5F864EF6F}"/>
          </ac:spMkLst>
        </pc:spChg>
      </pc:sldChg>
      <pc:sldChg chg="delSp add mod ord">
        <pc:chgData name="Carmen Maria Garcia Perez" userId="9c97a273-694c-487f-bc77-cb7dfef6b93d" providerId="ADAL" clId="{59C9F7D5-2F31-4CC4-A73E-08110B92EF7E}" dt="2023-05-13T10:19:00.020" v="3973" actId="478"/>
        <pc:sldMkLst>
          <pc:docMk/>
          <pc:sldMk cId="2655673278" sldId="270"/>
        </pc:sldMkLst>
        <pc:spChg chg="del">
          <ac:chgData name="Carmen Maria Garcia Perez" userId="9c97a273-694c-487f-bc77-cb7dfef6b93d" providerId="ADAL" clId="{59C9F7D5-2F31-4CC4-A73E-08110B92EF7E}" dt="2023-05-13T10:18:56.387" v="3970" actId="478"/>
          <ac:spMkLst>
            <pc:docMk/>
            <pc:sldMk cId="2655673278" sldId="270"/>
            <ac:spMk id="7" creationId="{3E8E23DD-C724-A49B-7663-C0CA6DDA77B2}"/>
          </ac:spMkLst>
        </pc:spChg>
        <pc:spChg chg="del">
          <ac:chgData name="Carmen Maria Garcia Perez" userId="9c97a273-694c-487f-bc77-cb7dfef6b93d" providerId="ADAL" clId="{59C9F7D5-2F31-4CC4-A73E-08110B92EF7E}" dt="2023-05-13T10:18:57.705" v="3971" actId="478"/>
          <ac:spMkLst>
            <pc:docMk/>
            <pc:sldMk cId="2655673278" sldId="270"/>
            <ac:spMk id="9" creationId="{B2E41149-5CB5-34D3-ACDA-C05ED8BD04A5}"/>
          </ac:spMkLst>
        </pc:spChg>
        <pc:spChg chg="del">
          <ac:chgData name="Carmen Maria Garcia Perez" userId="9c97a273-694c-487f-bc77-cb7dfef6b93d" providerId="ADAL" clId="{59C9F7D5-2F31-4CC4-A73E-08110B92EF7E}" dt="2023-05-13T10:19:00.020" v="3973" actId="478"/>
          <ac:spMkLst>
            <pc:docMk/>
            <pc:sldMk cId="2655673278" sldId="270"/>
            <ac:spMk id="13" creationId="{CE924306-A8CE-9EF4-3388-83E2C2767838}"/>
          </ac:spMkLst>
        </pc:spChg>
        <pc:spChg chg="del">
          <ac:chgData name="Carmen Maria Garcia Perez" userId="9c97a273-694c-487f-bc77-cb7dfef6b93d" providerId="ADAL" clId="{59C9F7D5-2F31-4CC4-A73E-08110B92EF7E}" dt="2023-05-13T10:18:55.006" v="3969" actId="478"/>
          <ac:spMkLst>
            <pc:docMk/>
            <pc:sldMk cId="2655673278" sldId="270"/>
            <ac:spMk id="15" creationId="{6FB25E62-5C66-866C-E732-074F9D398168}"/>
          </ac:spMkLst>
        </pc:spChg>
        <pc:spChg chg="del">
          <ac:chgData name="Carmen Maria Garcia Perez" userId="9c97a273-694c-487f-bc77-cb7dfef6b93d" providerId="ADAL" clId="{59C9F7D5-2F31-4CC4-A73E-08110B92EF7E}" dt="2023-05-13T10:18:58.747" v="3972" actId="478"/>
          <ac:spMkLst>
            <pc:docMk/>
            <pc:sldMk cId="2655673278" sldId="270"/>
            <ac:spMk id="17" creationId="{65D11295-647F-8A1D-9C9B-4FBD9135C730}"/>
          </ac:spMkLst>
        </pc:spChg>
      </pc:sldChg>
      <pc:sldChg chg="addSp delSp modSp add mod">
        <pc:chgData name="Carmen Maria Garcia Perez" userId="9c97a273-694c-487f-bc77-cb7dfef6b93d" providerId="ADAL" clId="{59C9F7D5-2F31-4CC4-A73E-08110B92EF7E}" dt="2023-05-15T00:24:21.367" v="4319" actId="20577"/>
        <pc:sldMkLst>
          <pc:docMk/>
          <pc:sldMk cId="3577256940" sldId="271"/>
        </pc:sldMkLst>
        <pc:spChg chg="mod">
          <ac:chgData name="Carmen Maria Garcia Perez" userId="9c97a273-694c-487f-bc77-cb7dfef6b93d" providerId="ADAL" clId="{59C9F7D5-2F31-4CC4-A73E-08110B92EF7E}" dt="2023-05-15T00:16:03.044" v="4065" actId="1076"/>
          <ac:spMkLst>
            <pc:docMk/>
            <pc:sldMk cId="3577256940" sldId="271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5T00:24:21.367" v="4319" actId="20577"/>
          <ac:spMkLst>
            <pc:docMk/>
            <pc:sldMk cId="3577256940" sldId="271"/>
            <ac:spMk id="16" creationId="{385699F3-E6A1-9F0B-6373-5C4016EE229F}"/>
          </ac:spMkLst>
        </pc:spChg>
        <pc:spChg chg="del">
          <ac:chgData name="Carmen Maria Garcia Perez" userId="9c97a273-694c-487f-bc77-cb7dfef6b93d" providerId="ADAL" clId="{59C9F7D5-2F31-4CC4-A73E-08110B92EF7E}" dt="2023-05-14T23:26:43.536" v="4003" actId="478"/>
          <ac:spMkLst>
            <pc:docMk/>
            <pc:sldMk cId="3577256940" sldId="271"/>
            <ac:spMk id="23" creationId="{28D3F03F-BF56-F1B4-9BB5-356EF5028CD8}"/>
          </ac:spMkLst>
        </pc:spChg>
        <pc:grpChg chg="add mod">
          <ac:chgData name="Carmen Maria Garcia Perez" userId="9c97a273-694c-487f-bc77-cb7dfef6b93d" providerId="ADAL" clId="{59C9F7D5-2F31-4CC4-A73E-08110B92EF7E}" dt="2023-05-15T00:24:02.698" v="4315" actId="1076"/>
          <ac:grpSpMkLst>
            <pc:docMk/>
            <pc:sldMk cId="3577256940" sldId="271"/>
            <ac:grpSpMk id="12" creationId="{1089608F-DDBB-C8C4-FB35-A6585B775854}"/>
          </ac:grpSpMkLst>
        </pc:grpChg>
        <pc:grpChg chg="del">
          <ac:chgData name="Carmen Maria Garcia Perez" userId="9c97a273-694c-487f-bc77-cb7dfef6b93d" providerId="ADAL" clId="{59C9F7D5-2F31-4CC4-A73E-08110B92EF7E}" dt="2023-05-14T23:26:38.788" v="4001" actId="478"/>
          <ac:grpSpMkLst>
            <pc:docMk/>
            <pc:sldMk cId="3577256940" sldId="271"/>
            <ac:grpSpMk id="17" creationId="{3D44153E-12E3-6FCE-E8A8-621D39A12AEF}"/>
          </ac:grpSpMkLst>
        </pc:grpChg>
        <pc:grpChg chg="del">
          <ac:chgData name="Carmen Maria Garcia Perez" userId="9c97a273-694c-487f-bc77-cb7dfef6b93d" providerId="ADAL" clId="{59C9F7D5-2F31-4CC4-A73E-08110B92EF7E}" dt="2023-05-14T23:26:41.868" v="4002" actId="478"/>
          <ac:grpSpMkLst>
            <pc:docMk/>
            <pc:sldMk cId="3577256940" sldId="271"/>
            <ac:grpSpMk id="37" creationId="{7FAD88EF-60F4-F74C-D2A0-CEEF7EABC6DA}"/>
          </ac:grpSpMkLst>
        </pc:grpChg>
        <pc:picChg chg="add mod modCrop">
          <ac:chgData name="Carmen Maria Garcia Perez" userId="9c97a273-694c-487f-bc77-cb7dfef6b93d" providerId="ADAL" clId="{59C9F7D5-2F31-4CC4-A73E-08110B92EF7E}" dt="2023-05-15T00:15:34.605" v="4061" actId="14100"/>
          <ac:picMkLst>
            <pc:docMk/>
            <pc:sldMk cId="3577256940" sldId="271"/>
            <ac:picMk id="5" creationId="{80880B7C-E005-5BDF-6EA3-84515CC3507C}"/>
          </ac:picMkLst>
        </pc:picChg>
        <pc:picChg chg="add mod ord modCrop">
          <ac:chgData name="Carmen Maria Garcia Perez" userId="9c97a273-694c-487f-bc77-cb7dfef6b93d" providerId="ADAL" clId="{59C9F7D5-2F31-4CC4-A73E-08110B92EF7E}" dt="2023-05-15T00:15:39.058" v="4062" actId="1076"/>
          <ac:picMkLst>
            <pc:docMk/>
            <pc:sldMk cId="3577256940" sldId="271"/>
            <ac:picMk id="8" creationId="{2B6AC3AF-8E38-8673-FBEF-B3FF6CC4E252}"/>
          </ac:picMkLst>
        </pc:picChg>
        <pc:picChg chg="add mod modCrop">
          <ac:chgData name="Carmen Maria Garcia Perez" userId="9c97a273-694c-487f-bc77-cb7dfef6b93d" providerId="ADAL" clId="{59C9F7D5-2F31-4CC4-A73E-08110B92EF7E}" dt="2023-05-15T00:15:20.610" v="4059" actId="1440"/>
          <ac:picMkLst>
            <pc:docMk/>
            <pc:sldMk cId="3577256940" sldId="271"/>
            <ac:picMk id="11" creationId="{ED4D7BAB-C249-5A17-D624-0ED954E6378F}"/>
          </ac:picMkLst>
        </pc:picChg>
      </pc:sldChg>
    </pc:docChg>
  </pc:docChgLst>
  <pc:docChgLst>
    <pc:chgData name="Carmen Maria Garcia Perez" userId="9c97a273-694c-487f-bc77-cb7dfef6b93d" providerId="ADAL" clId="{4E9E2400-9DF3-4A1A-B5EE-D2E40157924E}"/>
    <pc:docChg chg="undo custSel mod addSld delSld modSld sldOrd modMainMaster">
      <pc:chgData name="Carmen Maria Garcia Perez" userId="9c97a273-694c-487f-bc77-cb7dfef6b93d" providerId="ADAL" clId="{4E9E2400-9DF3-4A1A-B5EE-D2E40157924E}" dt="2023-05-11T23:57:53.928" v="3814" actId="207"/>
      <pc:docMkLst>
        <pc:docMk/>
      </pc:docMkLst>
      <pc:sldChg chg="addSp delSp modSp mod">
        <pc:chgData name="Carmen Maria Garcia Perez" userId="9c97a273-694c-487f-bc77-cb7dfef6b93d" providerId="ADAL" clId="{4E9E2400-9DF3-4A1A-B5EE-D2E40157924E}" dt="2023-05-11T04:01:23.408" v="1963" actId="208"/>
        <pc:sldMkLst>
          <pc:docMk/>
          <pc:sldMk cId="64238597" sldId="256"/>
        </pc:sldMkLst>
        <pc:spChg chg="add mod">
          <ac:chgData name="Carmen Maria Garcia Perez" userId="9c97a273-694c-487f-bc77-cb7dfef6b93d" providerId="ADAL" clId="{4E9E2400-9DF3-4A1A-B5EE-D2E40157924E}" dt="2023-05-11T03:57:02.499" v="1941" actId="1076"/>
          <ac:spMkLst>
            <pc:docMk/>
            <pc:sldMk cId="64238597" sldId="256"/>
            <ac:spMk id="2" creationId="{A47EBA5B-62A0-764B-DBD4-10F8BE41A74C}"/>
          </ac:spMkLst>
        </pc:spChg>
        <pc:spChg chg="mod">
          <ac:chgData name="Carmen Maria Garcia Perez" userId="9c97a273-694c-487f-bc77-cb7dfef6b93d" providerId="ADAL" clId="{4E9E2400-9DF3-4A1A-B5EE-D2E40157924E}" dt="2023-05-11T03:53:19.818" v="1913" actId="1035"/>
          <ac:spMkLst>
            <pc:docMk/>
            <pc:sldMk cId="64238597" sldId="256"/>
            <ac:spMk id="4" creationId="{DA879AD2-52A6-40AA-A8BF-2F1676AA7E86}"/>
          </ac:spMkLst>
        </pc:spChg>
        <pc:spChg chg="del">
          <ac:chgData name="Carmen Maria Garcia Perez" userId="9c97a273-694c-487f-bc77-cb7dfef6b93d" providerId="ADAL" clId="{4E9E2400-9DF3-4A1A-B5EE-D2E40157924E}" dt="2023-05-11T02:47:46.009" v="1" actId="478"/>
          <ac:spMkLst>
            <pc:docMk/>
            <pc:sldMk cId="64238597" sldId="256"/>
            <ac:spMk id="5" creationId="{FB621AE3-0323-454F-8E57-CE9CAAA1704F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6" creationId="{A37A61D6-C389-D1C8-8BAE-5109F0AB851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0" creationId="{D5EB5400-BF41-47E7-96A8-9D91A9469A6F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11" creationId="{8E0938BA-A728-CB8B-5384-32C2B27B66A3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2" creationId="{C1248950-093C-48A7-9FEC-860F5D547BED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13" creationId="{94A82B30-FF2E-AFFE-3130-5373481E1FB6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4" creationId="{134CC071-1CEE-468B-AC49-696661E8585A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5" creationId="{11C3C7DA-5492-45A5-8B93-D48DD3655C87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6" creationId="{E673B7B1-82A1-49A6-A398-B9A23848A36D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7" creationId="{5A6AC7C6-F69C-468B-BB24-DFDC8DE237B9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9" creationId="{B432FEF6-5185-45B3-B2DD-2D1B8DBC68C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1" creationId="{D0FE85CB-A279-4479-9E8A-E54805B8F53D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3" creationId="{377BF249-4304-40E0-8C59-8D327CA368FA}"/>
          </ac:spMkLst>
        </pc:spChg>
        <pc:spChg chg="add del mod">
          <ac:chgData name="Carmen Maria Garcia Perez" userId="9c97a273-694c-487f-bc77-cb7dfef6b93d" providerId="ADAL" clId="{4E9E2400-9DF3-4A1A-B5EE-D2E40157924E}" dt="2023-05-11T02:49:52.292" v="76" actId="478"/>
          <ac:spMkLst>
            <pc:docMk/>
            <pc:sldMk cId="64238597" sldId="256"/>
            <ac:spMk id="24" creationId="{0221A976-3B84-8D12-12A4-EA0B81611254}"/>
          </ac:spMkLst>
        </pc:spChg>
        <pc:spChg chg="add del mod">
          <ac:chgData name="Carmen Maria Garcia Perez" userId="9c97a273-694c-487f-bc77-cb7dfef6b93d" providerId="ADAL" clId="{4E9E2400-9DF3-4A1A-B5EE-D2E40157924E}" dt="2023-05-11T02:49:30.961" v="67" actId="478"/>
          <ac:spMkLst>
            <pc:docMk/>
            <pc:sldMk cId="64238597" sldId="256"/>
            <ac:spMk id="25" creationId="{FF134E0E-6F8D-1772-253E-F93E860ECA99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6" creationId="{AA17D3B2-BAA1-4FD4-98A0-E14A10E92694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8" creationId="{7BEBD7AE-8A08-4CA4-8C71-21B0BBB20CB4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29" creationId="{B2DAEBDE-1B49-4333-CA31-ECBEDC9D33CF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0" creationId="{7FF48245-0448-486D-A772-416F6B7BE834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1" creationId="{1310EAAC-B75E-4F63-9897-D9B6F8B95ECB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2" creationId="{9A011DFA-F733-48FA-A2EF-8B7B3A24723C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53" creationId="{1AAE51DA-E5F6-D025-3E63-CFE1266F0F3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5" creationId="{D2D2C70B-50E4-4EFD-A052-1D470C01318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6" creationId="{0375E063-9F1C-4F7F-834C-1999711FF9F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8" creationId="{4BCC04A9-0B16-4C2F-B08F-435A27FBBBB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9" creationId="{912B5219-41E9-4115-BB28-2404906A37B3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61" creationId="{8CB5C874-F6F7-B5DB-2A4E-AFEF16658F6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2" creationId="{3026786A-9661-4A15-BF66-7AF22ED77FF3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5" creationId="{BFC86D68-0B26-48AE-8B31-BA3D4C19BD0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7" creationId="{86162367-4B3A-4945-811D-C16932C5AE8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9" creationId="{88EF1680-C0DC-41BF-8C45-8CD59A1E1D6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71" creationId="{92B0AE4A-98B5-D22C-6B2E-9E20BE80A4C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5" creationId="{663A783D-EE1E-4E18-BB3A-CAE76AC49A04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6" creationId="{AFB62C6F-60AD-481F-BAA0-CE1B7B29B7C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8" creationId="{DD6F3F43-19E6-4C47-A553-EE68E501825C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9" creationId="{A7EB975C-2960-4EBF-87C3-5C8A1E507696}"/>
          </ac:spMkLst>
        </pc:spChg>
        <pc:spChg chg="mod">
          <ac:chgData name="Carmen Maria Garcia Perez" userId="9c97a273-694c-487f-bc77-cb7dfef6b93d" providerId="ADAL" clId="{4E9E2400-9DF3-4A1A-B5EE-D2E40157924E}" dt="2023-05-11T03:59:11.349" v="1951" actId="207"/>
          <ac:spMkLst>
            <pc:docMk/>
            <pc:sldMk cId="64238597" sldId="256"/>
            <ac:spMk id="80" creationId="{8ED29FA8-DB8C-CF55-A7E0-C15DE7401B27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1" creationId="{F95F7011-E5D5-C40E-D389-FA867581E45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83" creationId="{A0D7D736-AC47-4638-953D-110D601F737C}"/>
          </ac:spMkLst>
        </pc:spChg>
        <pc:spChg chg="del mod">
          <ac:chgData name="Carmen Maria Garcia Perez" userId="9c97a273-694c-487f-bc77-cb7dfef6b93d" providerId="ADAL" clId="{4E9E2400-9DF3-4A1A-B5EE-D2E40157924E}" dt="2023-05-11T02:57:06.770" v="179" actId="478"/>
          <ac:spMkLst>
            <pc:docMk/>
            <pc:sldMk cId="64238597" sldId="256"/>
            <ac:spMk id="84" creationId="{41082ECE-9CEE-98D5-796C-58AA1A3A92E6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5" creationId="{60186264-FD6E-2D8F-FF4A-58B82736C542}"/>
          </ac:spMkLst>
        </pc:spChg>
        <pc:spChg chg="del mod">
          <ac:chgData name="Carmen Maria Garcia Perez" userId="9c97a273-694c-487f-bc77-cb7dfef6b93d" providerId="ADAL" clId="{4E9E2400-9DF3-4A1A-B5EE-D2E40157924E}" dt="2023-05-11T02:57:27.959" v="184" actId="478"/>
          <ac:spMkLst>
            <pc:docMk/>
            <pc:sldMk cId="64238597" sldId="256"/>
            <ac:spMk id="87" creationId="{EC10BFD5-DDC3-C136-CEB8-5B307F5957B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1" creationId="{0260125B-F33D-AFC7-C27A-E942D5DA020C}"/>
          </ac:spMkLst>
        </pc:spChg>
        <pc:spChg chg="del mod">
          <ac:chgData name="Carmen Maria Garcia Perez" userId="9c97a273-694c-487f-bc77-cb7dfef6b93d" providerId="ADAL" clId="{4E9E2400-9DF3-4A1A-B5EE-D2E40157924E}" dt="2023-05-11T02:57:24.914" v="183" actId="478"/>
          <ac:spMkLst>
            <pc:docMk/>
            <pc:sldMk cId="64238597" sldId="256"/>
            <ac:spMk id="93" creationId="{24AE8BC1-42B5-AC40-A604-EE5FAB2ED30C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4" creationId="{4F168D18-53B0-2ACF-CF30-C0E4C6D1B414}"/>
          </ac:spMkLst>
        </pc:spChg>
        <pc:spChg chg="del mod">
          <ac:chgData name="Carmen Maria Garcia Perez" userId="9c97a273-694c-487f-bc77-cb7dfef6b93d" providerId="ADAL" clId="{4E9E2400-9DF3-4A1A-B5EE-D2E40157924E}" dt="2023-05-11T02:58:21.972" v="198" actId="478"/>
          <ac:spMkLst>
            <pc:docMk/>
            <pc:sldMk cId="64238597" sldId="256"/>
            <ac:spMk id="96" creationId="{20E826CF-04ED-9702-FEC1-1D0BE70913A3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100" creationId="{D3E4336D-489D-A422-CA2F-ECA8805D8CFA}"/>
          </ac:spMkLst>
        </pc:spChg>
        <pc:spChg chg="add mod">
          <ac:chgData name="Carmen Maria Garcia Perez" userId="9c97a273-694c-487f-bc77-cb7dfef6b93d" providerId="ADAL" clId="{4E9E2400-9DF3-4A1A-B5EE-D2E40157924E}" dt="2023-05-11T03:59:13.961" v="1952" actId="207"/>
          <ac:spMkLst>
            <pc:docMk/>
            <pc:sldMk cId="64238597" sldId="256"/>
            <ac:spMk id="102" creationId="{9AB037BC-E5B3-BE7E-335B-CC68C5D5ABD0}"/>
          </ac:spMkLst>
        </pc:spChg>
        <pc:spChg chg="add mod">
          <ac:chgData name="Carmen Maria Garcia Perez" userId="9c97a273-694c-487f-bc77-cb7dfef6b93d" providerId="ADAL" clId="{4E9E2400-9DF3-4A1A-B5EE-D2E40157924E}" dt="2023-05-11T03:59:16.168" v="1953" actId="207"/>
          <ac:spMkLst>
            <pc:docMk/>
            <pc:sldMk cId="64238597" sldId="256"/>
            <ac:spMk id="103" creationId="{7637ABED-9362-4171-3610-D8E190E61682}"/>
          </ac:spMkLst>
        </pc:spChg>
        <pc:spChg chg="add mod">
          <ac:chgData name="Carmen Maria Garcia Perez" userId="9c97a273-694c-487f-bc77-cb7dfef6b93d" providerId="ADAL" clId="{4E9E2400-9DF3-4A1A-B5EE-D2E40157924E}" dt="2023-05-11T03:59:19.123" v="1954" actId="207"/>
          <ac:spMkLst>
            <pc:docMk/>
            <pc:sldMk cId="64238597" sldId="256"/>
            <ac:spMk id="104" creationId="{6273A2A0-1C7F-DB82-3952-8AC2699720D7}"/>
          </ac:spMkLst>
        </pc:spChg>
        <pc:spChg chg="add mod">
          <ac:chgData name="Carmen Maria Garcia Perez" userId="9c97a273-694c-487f-bc77-cb7dfef6b93d" providerId="ADAL" clId="{4E9E2400-9DF3-4A1A-B5EE-D2E40157924E}" dt="2023-05-11T03:59:21.915" v="1955" actId="207"/>
          <ac:spMkLst>
            <pc:docMk/>
            <pc:sldMk cId="64238597" sldId="256"/>
            <ac:spMk id="105" creationId="{989F1BF8-4DB5-9D49-A340-72904808BF59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106" creationId="{2E97D2D9-71A8-DC11-54FE-7CA6FD29A958}"/>
          </ac:spMkLst>
        </pc:spChg>
        <pc:spChg chg="add del mod">
          <ac:chgData name="Carmen Maria Garcia Perez" userId="9c97a273-694c-487f-bc77-cb7dfef6b93d" providerId="ADAL" clId="{4E9E2400-9DF3-4A1A-B5EE-D2E40157924E}" dt="2023-05-11T03:56:49.923" v="1926" actId="478"/>
          <ac:spMkLst>
            <pc:docMk/>
            <pc:sldMk cId="64238597" sldId="256"/>
            <ac:spMk id="114" creationId="{CDC1271D-80FA-E74C-0753-913B6A931016}"/>
          </ac:spMkLst>
        </pc:s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36" creationId="{CD54233E-F6EB-AB84-53D2-1DB726C27CE0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39" creationId="{75E8AE3E-FCFB-3273-9ED6-166D0FC0DFBD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2" creationId="{96530D93-D1E0-B3A0-448A-A9F170A2BBA6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5" creationId="{72736AA5-E373-84AE-02DA-08E9E194146E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8" creationId="{9A8A19F7-E52A-A1A1-B26F-125A3920BDC2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51" creationId="{A3A86F03-0924-1DB0-A962-AD5FBFBD339C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54" creationId="{A2C720BF-CA40-15A3-87FA-BCEC7BBD0285}"/>
          </ac:grpSpMkLst>
        </pc:grpChg>
        <pc:grpChg chg="add del mod">
          <ac:chgData name="Carmen Maria Garcia Perez" userId="9c97a273-694c-487f-bc77-cb7dfef6b93d" providerId="ADAL" clId="{4E9E2400-9DF3-4A1A-B5EE-D2E40157924E}" dt="2023-05-11T03:03:34.293" v="276" actId="478"/>
          <ac:grpSpMkLst>
            <pc:docMk/>
            <pc:sldMk cId="64238597" sldId="256"/>
            <ac:grpSpMk id="63" creationId="{4F339B89-DE98-C19D-E627-150FCEBA2BCF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74" creationId="{140520E2-D48C-E3E0-6550-86ACF2195D59}"/>
          </ac:grpSpMkLst>
        </pc:grpChg>
        <pc:grpChg chg="add del mod">
          <ac:chgData name="Carmen Maria Garcia Perez" userId="9c97a273-694c-487f-bc77-cb7dfef6b93d" providerId="ADAL" clId="{4E9E2400-9DF3-4A1A-B5EE-D2E40157924E}" dt="2023-05-11T02:57:06.770" v="179" actId="478"/>
          <ac:grpSpMkLst>
            <pc:docMk/>
            <pc:sldMk cId="64238597" sldId="256"/>
            <ac:grpSpMk id="82" creationId="{670CA582-4225-45ED-BF81-95A4C358F1D7}"/>
          </ac:grpSpMkLst>
        </pc:grpChg>
        <pc:grpChg chg="add del mod">
          <ac:chgData name="Carmen Maria Garcia Perez" userId="9c97a273-694c-487f-bc77-cb7dfef6b93d" providerId="ADAL" clId="{4E9E2400-9DF3-4A1A-B5EE-D2E40157924E}" dt="2023-05-11T02:57:27.959" v="184" actId="478"/>
          <ac:grpSpMkLst>
            <pc:docMk/>
            <pc:sldMk cId="64238597" sldId="256"/>
            <ac:grpSpMk id="86" creationId="{D2719E53-B869-EAFD-F814-E848188D4493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89" creationId="{04B2AFDA-3F50-6838-F106-DE553BA76D75}"/>
          </ac:grpSpMkLst>
        </pc:grpChg>
        <pc:grpChg chg="add del mod">
          <ac:chgData name="Carmen Maria Garcia Perez" userId="9c97a273-694c-487f-bc77-cb7dfef6b93d" providerId="ADAL" clId="{4E9E2400-9DF3-4A1A-B5EE-D2E40157924E}" dt="2023-05-11T02:57:24.914" v="183" actId="478"/>
          <ac:grpSpMkLst>
            <pc:docMk/>
            <pc:sldMk cId="64238597" sldId="256"/>
            <ac:grpSpMk id="92" creationId="{71B090E7-D15C-668D-A77B-98C72C4BA08A}"/>
          </ac:grpSpMkLst>
        </pc:grpChg>
        <pc:grpChg chg="add del mod">
          <ac:chgData name="Carmen Maria Garcia Perez" userId="9c97a273-694c-487f-bc77-cb7dfef6b93d" providerId="ADAL" clId="{4E9E2400-9DF3-4A1A-B5EE-D2E40157924E}" dt="2023-05-11T02:58:21.972" v="198" actId="478"/>
          <ac:grpSpMkLst>
            <pc:docMk/>
            <pc:sldMk cId="64238597" sldId="256"/>
            <ac:grpSpMk id="95" creationId="{1A626649-5FA3-9BC1-FC47-FA83C0F77780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98" creationId="{713B7DC8-38ED-450C-E400-FE3C36EB8B01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101" creationId="{BB76C4DD-E3D6-4D3A-7BE5-CCE40D41FB96}"/>
          </ac:grpSpMkLst>
        </pc:grpChg>
        <pc:graphicFrameChg chg="add del mod">
          <ac:chgData name="Carmen Maria Garcia Perez" userId="9c97a273-694c-487f-bc77-cb7dfef6b93d" providerId="ADAL" clId="{4E9E2400-9DF3-4A1A-B5EE-D2E40157924E}" dt="2023-05-11T02:48:39.571" v="57" actId="478"/>
          <ac:graphicFrameMkLst>
            <pc:docMk/>
            <pc:sldMk cId="64238597" sldId="256"/>
            <ac:graphicFrameMk id="3" creationId="{7A688DB2-2DA7-3491-FFF0-7C32988BD6FA}"/>
          </ac:graphicFrameMkLst>
        </pc:graphicFrameChg>
        <pc:graphicFrameChg chg="add del mod">
          <ac:chgData name="Carmen Maria Garcia Perez" userId="9c97a273-694c-487f-bc77-cb7dfef6b93d" providerId="ADAL" clId="{4E9E2400-9DF3-4A1A-B5EE-D2E40157924E}" dt="2023-05-11T02:49:00.315" v="61"/>
          <ac:graphicFrameMkLst>
            <pc:docMk/>
            <pc:sldMk cId="64238597" sldId="256"/>
            <ac:graphicFrameMk id="20" creationId="{FAF113D1-4D89-C3A5-C78B-78636470BE5A}"/>
          </ac:graphicFrameMkLst>
        </pc:graphicFrameChg>
        <pc:graphicFrameChg chg="add mod modGraphic">
          <ac:chgData name="Carmen Maria Garcia Perez" userId="9c97a273-694c-487f-bc77-cb7dfef6b93d" providerId="ADAL" clId="{4E9E2400-9DF3-4A1A-B5EE-D2E40157924E}" dt="2023-05-11T03:59:01.075" v="1950" actId="207"/>
          <ac:graphicFrameMkLst>
            <pc:docMk/>
            <pc:sldMk cId="64238597" sldId="256"/>
            <ac:graphicFrameMk id="22" creationId="{6C32DE27-ACE7-AD40-81CD-E76A4335E1F3}"/>
          </ac:graphicFrameMkLst>
        </pc:graphicFrame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7" creationId="{6FBD614B-0E0A-4ADA-8296-2BCB0C91DAED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8" creationId="{77F46083-BE4B-46D7-9AFD-2D5F798E0BE7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9" creationId="{5EB0C848-F90E-48A9-92CD-6027A058CE86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18" creationId="{111E543A-8DA9-438D-8EFC-0865F3BF108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3" creationId="{F5A67D06-93A9-4D00-9DA5-F67DB69D651A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4" creationId="{86C7891D-AD4F-4E66-AD36-98E1E41E0508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5" creationId="{685098F0-957A-4D42-A122-1B6BEE53CA56}"/>
          </ac:cxnSpMkLst>
        </pc:cxnChg>
        <pc:cxnChg chg="mod">
          <ac:chgData name="Carmen Maria Garcia Perez" userId="9c97a273-694c-487f-bc77-cb7dfef6b93d" providerId="ADAL" clId="{4E9E2400-9DF3-4A1A-B5EE-D2E40157924E}" dt="2023-05-11T04:01:14.632" v="1960" actId="208"/>
          <ac:cxnSpMkLst>
            <pc:docMk/>
            <pc:sldMk cId="64238597" sldId="256"/>
            <ac:cxnSpMk id="38" creationId="{08198D51-B36D-620C-21AE-ADE6A7CA6C0A}"/>
          </ac:cxnSpMkLst>
        </pc:cxnChg>
        <pc:cxnChg chg="mod">
          <ac:chgData name="Carmen Maria Garcia Perez" userId="9c97a273-694c-487f-bc77-cb7dfef6b93d" providerId="ADAL" clId="{4E9E2400-9DF3-4A1A-B5EE-D2E40157924E}" dt="2023-05-11T04:01:20.601" v="1962" actId="208"/>
          <ac:cxnSpMkLst>
            <pc:docMk/>
            <pc:sldMk cId="64238597" sldId="256"/>
            <ac:cxnSpMk id="41" creationId="{4F8F80A9-8148-CE20-7EB8-B4BD8FD4C25D}"/>
          </ac:cxnSpMkLst>
        </pc:cxnChg>
        <pc:cxnChg chg="mod">
          <ac:chgData name="Carmen Maria Garcia Perez" userId="9c97a273-694c-487f-bc77-cb7dfef6b93d" providerId="ADAL" clId="{4E9E2400-9DF3-4A1A-B5EE-D2E40157924E}" dt="2023-05-11T04:01:17.859" v="1961" actId="208"/>
          <ac:cxnSpMkLst>
            <pc:docMk/>
            <pc:sldMk cId="64238597" sldId="256"/>
            <ac:cxnSpMk id="43" creationId="{9EBBBC21-D794-2D91-B06D-F2205CBA2545}"/>
          </ac:cxnSpMkLst>
        </pc:cxnChg>
        <pc:cxnChg chg="mod">
          <ac:chgData name="Carmen Maria Garcia Perez" userId="9c97a273-694c-487f-bc77-cb7dfef6b93d" providerId="ADAL" clId="{4E9E2400-9DF3-4A1A-B5EE-D2E40157924E}" dt="2023-05-11T04:01:02.167" v="1956" actId="208"/>
          <ac:cxnSpMkLst>
            <pc:docMk/>
            <pc:sldMk cId="64238597" sldId="256"/>
            <ac:cxnSpMk id="47" creationId="{CE351CE2-22F9-F581-11F6-3AADE16A3E14}"/>
          </ac:cxnSpMkLst>
        </pc:cxnChg>
        <pc:cxnChg chg="mod">
          <ac:chgData name="Carmen Maria Garcia Perez" userId="9c97a273-694c-487f-bc77-cb7dfef6b93d" providerId="ADAL" clId="{4E9E2400-9DF3-4A1A-B5EE-D2E40157924E}" dt="2023-05-11T04:01:05.160" v="1957" actId="208"/>
          <ac:cxnSpMkLst>
            <pc:docMk/>
            <pc:sldMk cId="64238597" sldId="256"/>
            <ac:cxnSpMk id="50" creationId="{ED48B71B-1CB2-417D-C115-675EF5ADCCA8}"/>
          </ac:cxnSpMkLst>
        </pc:cxnChg>
        <pc:cxnChg chg="mod">
          <ac:chgData name="Carmen Maria Garcia Perez" userId="9c97a273-694c-487f-bc77-cb7dfef6b93d" providerId="ADAL" clId="{4E9E2400-9DF3-4A1A-B5EE-D2E40157924E}" dt="2023-05-11T04:01:08.067" v="1958" actId="208"/>
          <ac:cxnSpMkLst>
            <pc:docMk/>
            <pc:sldMk cId="64238597" sldId="256"/>
            <ac:cxnSpMk id="52" creationId="{1DC63117-5807-65EA-F136-C9DB91E61A38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57" creationId="{A9830DEC-4B67-410A-B5C2-92B838D5F928}"/>
          </ac:cxnSpMkLst>
        </pc:cxnChg>
        <pc:cxnChg chg="mod">
          <ac:chgData name="Carmen Maria Garcia Perez" userId="9c97a273-694c-487f-bc77-cb7dfef6b93d" providerId="ADAL" clId="{4E9E2400-9DF3-4A1A-B5EE-D2E40157924E}" dt="2023-05-11T04:01:23.408" v="1963" actId="208"/>
          <ac:cxnSpMkLst>
            <pc:docMk/>
            <pc:sldMk cId="64238597" sldId="256"/>
            <ac:cxnSpMk id="60" creationId="{F8A48F63-B880-6FEA-3E6B-0AC71AA44AD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4" creationId="{F1152D03-D3A5-49B5-BFC4-980D201F317F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6" creationId="{297A3D06-45F1-4FDF-8B34-FF773C72903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8" creationId="{2D64C1A0-937A-4D01-8004-616EDEE64F61}"/>
          </ac:cxnSpMkLst>
        </pc:cxnChg>
        <pc:cxnChg chg="del mod">
          <ac:chgData name="Carmen Maria Garcia Perez" userId="9c97a273-694c-487f-bc77-cb7dfef6b93d" providerId="ADAL" clId="{4E9E2400-9DF3-4A1A-B5EE-D2E40157924E}" dt="2023-05-11T03:03:34.293" v="276" actId="478"/>
          <ac:cxnSpMkLst>
            <pc:docMk/>
            <pc:sldMk cId="64238597" sldId="256"/>
            <ac:cxnSpMk id="70" creationId="{7C405E4B-9BE3-C7B4-CD81-0842F2D64B8C}"/>
          </ac:cxnSpMkLst>
        </pc:cxnChg>
        <pc:cxnChg chg="add mod">
          <ac:chgData name="Carmen Maria Garcia Perez" userId="9c97a273-694c-487f-bc77-cb7dfef6b93d" providerId="ADAL" clId="{4E9E2400-9DF3-4A1A-B5EE-D2E40157924E}" dt="2023-05-11T03:56:57.590" v="1940" actId="1036"/>
          <ac:cxnSpMkLst>
            <pc:docMk/>
            <pc:sldMk cId="64238597" sldId="256"/>
            <ac:cxnSpMk id="72" creationId="{A85FF6D1-DEAB-A816-CB57-0662BA535881}"/>
          </ac:cxnSpMkLst>
        </pc:cxnChg>
        <pc:cxnChg chg="add mod">
          <ac:chgData name="Carmen Maria Garcia Perez" userId="9c97a273-694c-487f-bc77-cb7dfef6b93d" providerId="ADAL" clId="{4E9E2400-9DF3-4A1A-B5EE-D2E40157924E}" dt="2023-05-11T03:56:57.590" v="1940" actId="1036"/>
          <ac:cxnSpMkLst>
            <pc:docMk/>
            <pc:sldMk cId="64238597" sldId="256"/>
            <ac:cxnSpMk id="73" creationId="{2FB842B9-41D1-7ECE-E7CC-85422955EFBE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77" creationId="{FD967F90-81FA-4900-9874-011A4A51748B}"/>
          </ac:cxnSpMkLst>
        </pc:cxnChg>
        <pc:cxnChg chg="mod">
          <ac:chgData name="Carmen Maria Garcia Perez" userId="9c97a273-694c-487f-bc77-cb7dfef6b93d" providerId="ADAL" clId="{4E9E2400-9DF3-4A1A-B5EE-D2E40157924E}" dt="2023-05-11T04:01:11.008" v="1959" actId="208"/>
          <ac:cxnSpMkLst>
            <pc:docMk/>
            <pc:sldMk cId="64238597" sldId="256"/>
            <ac:cxnSpMk id="90" creationId="{BE3253FA-BDCB-2B8A-4B8A-CD497DE887C9}"/>
          </ac:cxnSpMkLst>
        </pc:cxnChg>
        <pc:cxnChg chg="add mod">
          <ac:chgData name="Carmen Maria Garcia Perez" userId="9c97a273-694c-487f-bc77-cb7dfef6b93d" providerId="ADAL" clId="{4E9E2400-9DF3-4A1A-B5EE-D2E40157924E}" dt="2023-05-11T03:51:00.339" v="1887" actId="14100"/>
          <ac:cxnSpMkLst>
            <pc:docMk/>
            <pc:sldMk cId="64238597" sldId="256"/>
            <ac:cxnSpMk id="108" creationId="{282C46B7-9707-4416-EF7F-5584948DCA4E}"/>
          </ac:cxnSpMkLst>
        </pc:cxnChg>
        <pc:cxnChg chg="add del mod">
          <ac:chgData name="Carmen Maria Garcia Perez" userId="9c97a273-694c-487f-bc77-cb7dfef6b93d" providerId="ADAL" clId="{4E9E2400-9DF3-4A1A-B5EE-D2E40157924E}" dt="2023-05-11T03:51:22.990" v="1893" actId="21"/>
          <ac:cxnSpMkLst>
            <pc:docMk/>
            <pc:sldMk cId="64238597" sldId="256"/>
            <ac:cxnSpMk id="112" creationId="{D0859D8E-CAED-B163-FADB-9B3115C9E91E}"/>
          </ac:cxnSpMkLst>
        </pc:cxnChg>
      </pc:sldChg>
      <pc:sldChg chg="addSp delSp modSp mod">
        <pc:chgData name="Carmen Maria Garcia Perez" userId="9c97a273-694c-487f-bc77-cb7dfef6b93d" providerId="ADAL" clId="{4E9E2400-9DF3-4A1A-B5EE-D2E40157924E}" dt="2023-05-11T03:53:31.302" v="1915"/>
        <pc:sldMkLst>
          <pc:docMk/>
          <pc:sldMk cId="2579632324" sldId="258"/>
        </pc:sldMkLst>
        <pc:spChg chg="add mod">
          <ac:chgData name="Carmen Maria Garcia Perez" userId="9c97a273-694c-487f-bc77-cb7dfef6b93d" providerId="ADAL" clId="{4E9E2400-9DF3-4A1A-B5EE-D2E40157924E}" dt="2023-05-11T03:07:37.272" v="434" actId="14100"/>
          <ac:spMkLst>
            <pc:docMk/>
            <pc:sldMk cId="2579632324" sldId="258"/>
            <ac:spMk id="3" creationId="{1EEDAF7C-C0B8-77F9-EA15-E62D4C8DF561}"/>
          </ac:spMkLst>
        </pc:spChg>
        <pc:spChg chg="del">
          <ac:chgData name="Carmen Maria Garcia Perez" userId="9c97a273-694c-487f-bc77-cb7dfef6b93d" providerId="ADAL" clId="{4E9E2400-9DF3-4A1A-B5EE-D2E40157924E}" dt="2023-05-11T03:53:30.949" v="1914" actId="478"/>
          <ac:spMkLst>
            <pc:docMk/>
            <pc:sldMk cId="2579632324" sldId="258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4E9E2400-9DF3-4A1A-B5EE-D2E40157924E}" dt="2023-05-11T03:53:31.302" v="1915"/>
          <ac:spMkLst>
            <pc:docMk/>
            <pc:sldMk cId="2579632324" sldId="258"/>
            <ac:spMk id="6" creationId="{E9EC2E06-82DB-4793-CBCB-3217FD3E0B32}"/>
          </ac:spMkLst>
        </pc:spChg>
        <pc:spChg chg="del">
          <ac:chgData name="Carmen Maria Garcia Perez" userId="9c97a273-694c-487f-bc77-cb7dfef6b93d" providerId="ADAL" clId="{4E9E2400-9DF3-4A1A-B5EE-D2E40157924E}" dt="2023-05-11T03:06:14.491" v="375" actId="478"/>
          <ac:spMkLst>
            <pc:docMk/>
            <pc:sldMk cId="2579632324" sldId="258"/>
            <ac:spMk id="44" creationId="{11C70560-F7F9-4DF7-8C86-9AAF420CA0E7}"/>
          </ac:spMkLst>
        </pc:spChg>
        <pc:graphicFrameChg chg="mod modGraphic">
          <ac:chgData name="Carmen Maria Garcia Perez" userId="9c97a273-694c-487f-bc77-cb7dfef6b93d" providerId="ADAL" clId="{4E9E2400-9DF3-4A1A-B5EE-D2E40157924E}" dt="2023-05-11T03:52:55.870" v="1898" actId="2711"/>
          <ac:graphicFrameMkLst>
            <pc:docMk/>
            <pc:sldMk cId="2579632324" sldId="258"/>
            <ac:graphicFrameMk id="2" creationId="{C68AC89F-6AEF-40EE-A3AA-7607C7AB9C35}"/>
          </ac:graphicFrameMkLst>
        </pc:graphicFrameChg>
        <pc:cxnChg chg="add mod">
          <ac:chgData name="Carmen Maria Garcia Perez" userId="9c97a273-694c-487f-bc77-cb7dfef6b93d" providerId="ADAL" clId="{4E9E2400-9DF3-4A1A-B5EE-D2E40157924E}" dt="2023-05-11T03:51:32.887" v="1895" actId="1076"/>
          <ac:cxnSpMkLst>
            <pc:docMk/>
            <pc:sldMk cId="2579632324" sldId="258"/>
            <ac:cxnSpMk id="5" creationId="{6108C428-A6A9-AF60-EEB9-8B6CA3E23EE1}"/>
          </ac:cxnSpMkLst>
        </pc:cxnChg>
      </pc:sldChg>
      <pc:sldChg chg="addSp delSp modSp add mod ord">
        <pc:chgData name="Carmen Maria Garcia Perez" userId="9c97a273-694c-487f-bc77-cb7dfef6b93d" providerId="ADAL" clId="{4E9E2400-9DF3-4A1A-B5EE-D2E40157924E}" dt="2023-05-11T23:54:05.803" v="3470" actId="1076"/>
        <pc:sldMkLst>
          <pc:docMk/>
          <pc:sldMk cId="5779913" sldId="259"/>
        </pc:sldMkLst>
        <pc:spChg chg="mod">
          <ac:chgData name="Carmen Maria Garcia Perez" userId="9c97a273-694c-487f-bc77-cb7dfef6b93d" providerId="ADAL" clId="{4E9E2400-9DF3-4A1A-B5EE-D2E40157924E}" dt="2023-05-11T23:54:05.803" v="3470" actId="1076"/>
          <ac:spMkLst>
            <pc:docMk/>
            <pc:sldMk cId="5779913" sldId="259"/>
            <ac:spMk id="2" creationId="{A47EBA5B-62A0-764B-DBD4-10F8BE41A74C}"/>
          </ac:spMkLst>
        </pc:spChg>
        <pc:spChg chg="add mod">
          <ac:chgData name="Carmen Maria Garcia Perez" userId="9c97a273-694c-487f-bc77-cb7dfef6b93d" providerId="ADAL" clId="{4E9E2400-9DF3-4A1A-B5EE-D2E40157924E}" dt="2023-05-11T03:53:36.115" v="1917"/>
          <ac:spMkLst>
            <pc:docMk/>
            <pc:sldMk cId="5779913" sldId="259"/>
            <ac:spMk id="3" creationId="{B16A3F23-CCF7-1C9C-B696-F4EAFCE4CF0C}"/>
          </ac:spMkLst>
        </pc:spChg>
        <pc:spChg chg="del">
          <ac:chgData name="Carmen Maria Garcia Perez" userId="9c97a273-694c-487f-bc77-cb7dfef6b93d" providerId="ADAL" clId="{4E9E2400-9DF3-4A1A-B5EE-D2E40157924E}" dt="2023-05-11T03:53:35.582" v="1916" actId="478"/>
          <ac:spMkLst>
            <pc:docMk/>
            <pc:sldMk cId="5779913" sldId="259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4E9E2400-9DF3-4A1A-B5EE-D2E40157924E}" dt="2023-05-11T23:54:02.696" v="3469" actId="1076"/>
          <ac:spMkLst>
            <pc:docMk/>
            <pc:sldMk cId="5779913" sldId="259"/>
            <ac:spMk id="6" creationId="{9C2629D8-9351-22CF-6032-801D11C9E376}"/>
          </ac:spMkLst>
        </pc:spChg>
        <pc:spChg chg="add del mod">
          <ac:chgData name="Carmen Maria Garcia Perez" userId="9c97a273-694c-487f-bc77-cb7dfef6b93d" providerId="ADAL" clId="{4E9E2400-9DF3-4A1A-B5EE-D2E40157924E}" dt="2023-05-11T23:50:10.863" v="3282" actId="478"/>
          <ac:spMkLst>
            <pc:docMk/>
            <pc:sldMk cId="5779913" sldId="259"/>
            <ac:spMk id="7" creationId="{2A2C4BB1-1C2E-5F70-C695-89D238CDBD66}"/>
          </ac:spMkLst>
        </pc:spChg>
        <pc:spChg chg="add del mod">
          <ac:chgData name="Carmen Maria Garcia Perez" userId="9c97a273-694c-487f-bc77-cb7dfef6b93d" providerId="ADAL" clId="{4E9E2400-9DF3-4A1A-B5EE-D2E40157924E}" dt="2023-05-11T05:32:27.660" v="2898" actId="478"/>
          <ac:spMkLst>
            <pc:docMk/>
            <pc:sldMk cId="5779913" sldId="259"/>
            <ac:spMk id="8" creationId="{7FA19396-6AC2-9103-B1C2-22CC54750C53}"/>
          </ac:spMkLst>
        </pc:spChg>
        <pc:spChg chg="add del mod">
          <ac:chgData name="Carmen Maria Garcia Perez" userId="9c97a273-694c-487f-bc77-cb7dfef6b93d" providerId="ADAL" clId="{4E9E2400-9DF3-4A1A-B5EE-D2E40157924E}" dt="2023-05-11T05:32:24.790" v="2897" actId="478"/>
          <ac:spMkLst>
            <pc:docMk/>
            <pc:sldMk cId="5779913" sldId="259"/>
            <ac:spMk id="9" creationId="{3C20D2DD-24E3-99FE-4462-36770B400496}"/>
          </ac:spMkLst>
        </pc:spChg>
        <pc:spChg chg="add del mod">
          <ac:chgData name="Carmen Maria Garcia Perez" userId="9c97a273-694c-487f-bc77-cb7dfef6b93d" providerId="ADAL" clId="{4E9E2400-9DF3-4A1A-B5EE-D2E40157924E}" dt="2023-05-11T23:50:09.059" v="3281" actId="478"/>
          <ac:spMkLst>
            <pc:docMk/>
            <pc:sldMk cId="5779913" sldId="259"/>
            <ac:spMk id="10" creationId="{C1A0EC92-B142-1441-BB54-BB0423E72136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29" creationId="{B2DAEBDE-1B49-4333-CA31-ECBEDC9D33CF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2" creationId="{9AB037BC-E5B3-BE7E-335B-CC68C5D5ABD0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3" creationId="{7637ABED-9362-4171-3610-D8E190E61682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4" creationId="{6273A2A0-1C7F-DB82-3952-8AC2699720D7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5" creationId="{989F1BF8-4DB5-9D49-A340-72904808BF59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6" creationId="{2E97D2D9-71A8-DC11-54FE-7CA6FD29A958}"/>
          </ac:spMkLst>
        </pc:spChg>
        <pc:grpChg chg="del">
          <ac:chgData name="Carmen Maria Garcia Perez" userId="9c97a273-694c-487f-bc77-cb7dfef6b93d" providerId="ADAL" clId="{4E9E2400-9DF3-4A1A-B5EE-D2E40157924E}" dt="2023-05-11T03:47:42.821" v="1828" actId="478"/>
          <ac:grpSpMkLst>
            <pc:docMk/>
            <pc:sldMk cId="5779913" sldId="259"/>
            <ac:grpSpMk id="101" creationId="{BB76C4DD-E3D6-4D3A-7BE5-CCE40D41FB96}"/>
          </ac:grpSpMkLst>
        </pc:grpChg>
        <pc:graphicFrameChg chg="del">
          <ac:chgData name="Carmen Maria Garcia Perez" userId="9c97a273-694c-487f-bc77-cb7dfef6b93d" providerId="ADAL" clId="{4E9E2400-9DF3-4A1A-B5EE-D2E40157924E}" dt="2023-05-11T03:47:42.821" v="1828" actId="478"/>
          <ac:graphicFrameMkLst>
            <pc:docMk/>
            <pc:sldMk cId="5779913" sldId="259"/>
            <ac:graphicFrameMk id="22" creationId="{6C32DE27-ACE7-AD40-81CD-E76A4335E1F3}"/>
          </ac:graphicFrameMkLst>
        </pc:graphicFrameChg>
        <pc:cxnChg chg="add mod">
          <ac:chgData name="Carmen Maria Garcia Perez" userId="9c97a273-694c-487f-bc77-cb7dfef6b93d" providerId="ADAL" clId="{4E9E2400-9DF3-4A1A-B5EE-D2E40157924E}" dt="2023-05-11T03:53:41.145" v="1918"/>
          <ac:cxnSpMkLst>
            <pc:docMk/>
            <pc:sldMk cId="5779913" sldId="259"/>
            <ac:cxnSpMk id="5" creationId="{ECAFE1A5-6561-C2CC-F1AB-9CCB598A3260}"/>
          </ac:cxnSpMkLst>
        </pc:cxnChg>
      </pc:sldChg>
      <pc:sldChg chg="new del">
        <pc:chgData name="Carmen Maria Garcia Perez" userId="9c97a273-694c-487f-bc77-cb7dfef6b93d" providerId="ADAL" clId="{4E9E2400-9DF3-4A1A-B5EE-D2E40157924E}" dt="2023-05-11T03:47:33.236" v="1824" actId="47"/>
        <pc:sldMkLst>
          <pc:docMk/>
          <pc:sldMk cId="1668078620" sldId="259"/>
        </pc:sldMkLst>
      </pc:sldChg>
      <pc:sldChg chg="del">
        <pc:chgData name="Carmen Maria Garcia Perez" userId="9c97a273-694c-487f-bc77-cb7dfef6b93d" providerId="ADAL" clId="{4E9E2400-9DF3-4A1A-B5EE-D2E40157924E}" dt="2023-05-11T03:06:35.743" v="380" actId="47"/>
        <pc:sldMkLst>
          <pc:docMk/>
          <pc:sldMk cId="2337484344" sldId="259"/>
        </pc:sldMkLst>
      </pc:sldChg>
      <pc:sldChg chg="modSp add del mod">
        <pc:chgData name="Carmen Maria Garcia Perez" userId="9c97a273-694c-487f-bc77-cb7dfef6b93d" providerId="ADAL" clId="{4E9E2400-9DF3-4A1A-B5EE-D2E40157924E}" dt="2023-05-11T04:31:38.217" v="2689" actId="47"/>
        <pc:sldMkLst>
          <pc:docMk/>
          <pc:sldMk cId="357868046" sldId="260"/>
        </pc:sldMkLst>
        <pc:spChg chg="mod">
          <ac:chgData name="Carmen Maria Garcia Perez" userId="9c97a273-694c-487f-bc77-cb7dfef6b93d" providerId="ADAL" clId="{4E9E2400-9DF3-4A1A-B5EE-D2E40157924E}" dt="2023-05-11T04:02:00.335" v="2004" actId="20577"/>
          <ac:spMkLst>
            <pc:docMk/>
            <pc:sldMk cId="357868046" sldId="260"/>
            <ac:spMk id="2" creationId="{A47EBA5B-62A0-764B-DBD4-10F8BE41A74C}"/>
          </ac:spMkLst>
        </pc:spChg>
      </pc:sldChg>
      <pc:sldChg chg="delSp modSp add mod">
        <pc:chgData name="Carmen Maria Garcia Perez" userId="9c97a273-694c-487f-bc77-cb7dfef6b93d" providerId="ADAL" clId="{4E9E2400-9DF3-4A1A-B5EE-D2E40157924E}" dt="2023-05-11T23:57:53.928" v="3814" actId="207"/>
        <pc:sldMkLst>
          <pc:docMk/>
          <pc:sldMk cId="1208578373" sldId="260"/>
        </pc:sldMkLst>
        <pc:spChg chg="del">
          <ac:chgData name="Carmen Maria Garcia Perez" userId="9c97a273-694c-487f-bc77-cb7dfef6b93d" providerId="ADAL" clId="{4E9E2400-9DF3-4A1A-B5EE-D2E40157924E}" dt="2023-05-11T23:54:09.385" v="3471" actId="478"/>
          <ac:spMkLst>
            <pc:docMk/>
            <pc:sldMk cId="1208578373" sldId="260"/>
            <ac:spMk id="2" creationId="{A47EBA5B-62A0-764B-DBD4-10F8BE41A74C}"/>
          </ac:spMkLst>
        </pc:spChg>
        <pc:spChg chg="del">
          <ac:chgData name="Carmen Maria Garcia Perez" userId="9c97a273-694c-487f-bc77-cb7dfef6b93d" providerId="ADAL" clId="{4E9E2400-9DF3-4A1A-B5EE-D2E40157924E}" dt="2023-05-11T23:50:05.156" v="3280" actId="478"/>
          <ac:spMkLst>
            <pc:docMk/>
            <pc:sldMk cId="1208578373" sldId="260"/>
            <ac:spMk id="6" creationId="{9C2629D8-9351-22CF-6032-801D11C9E376}"/>
          </ac:spMkLst>
        </pc:spChg>
        <pc:spChg chg="mod">
          <ac:chgData name="Carmen Maria Garcia Perez" userId="9c97a273-694c-487f-bc77-cb7dfef6b93d" providerId="ADAL" clId="{4E9E2400-9DF3-4A1A-B5EE-D2E40157924E}" dt="2023-05-11T23:54:14.199" v="3472" actId="1076"/>
          <ac:spMkLst>
            <pc:docMk/>
            <pc:sldMk cId="1208578373" sldId="260"/>
            <ac:spMk id="7" creationId="{2A2C4BB1-1C2E-5F70-C695-89D238CDBD66}"/>
          </ac:spMkLst>
        </pc:spChg>
        <pc:spChg chg="mod">
          <ac:chgData name="Carmen Maria Garcia Perez" userId="9c97a273-694c-487f-bc77-cb7dfef6b93d" providerId="ADAL" clId="{4E9E2400-9DF3-4A1A-B5EE-D2E40157924E}" dt="2023-05-11T23:57:53.928" v="3814" actId="207"/>
          <ac:spMkLst>
            <pc:docMk/>
            <pc:sldMk cId="1208578373" sldId="260"/>
            <ac:spMk id="10" creationId="{C1A0EC92-B142-1441-BB54-BB0423E72136}"/>
          </ac:spMkLst>
        </pc:spChg>
      </pc:sldChg>
      <pc:sldMasterChg chg="addSp">
        <pc:chgData name="Carmen Maria Garcia Perez" userId="9c97a273-694c-487f-bc77-cb7dfef6b93d" providerId="ADAL" clId="{4E9E2400-9DF3-4A1A-B5EE-D2E40157924E}" dt="2023-05-11T03:48:55.201" v="1876"/>
        <pc:sldMasterMkLst>
          <pc:docMk/>
          <pc:sldMasterMk cId="2517839793" sldId="2147483660"/>
        </pc:sldMasterMkLst>
        <pc:spChg chg="add">
          <ac:chgData name="Carmen Maria Garcia Perez" userId="9c97a273-694c-487f-bc77-cb7dfef6b93d" providerId="ADAL" clId="{4E9E2400-9DF3-4A1A-B5EE-D2E40157924E}" dt="2023-05-11T03:48:55.201" v="1876"/>
          <ac:spMkLst>
            <pc:docMk/>
            <pc:sldMasterMk cId="2517839793" sldId="2147483660"/>
            <ac:spMk id="8" creationId="{E7917D6B-34F9-A158-0FDD-C66340928366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08.134" v="1877"/>
        <pc:sldMasterMkLst>
          <pc:docMk/>
          <pc:sldMasterMk cId="2105853033" sldId="2147483672"/>
        </pc:sldMasterMkLst>
        <pc:spChg chg="add">
          <ac:chgData name="Carmen Maria Garcia Perez" userId="9c97a273-694c-487f-bc77-cb7dfef6b93d" providerId="ADAL" clId="{4E9E2400-9DF3-4A1A-B5EE-D2E40157924E}" dt="2023-05-11T03:49:08.134" v="1877"/>
          <ac:spMkLst>
            <pc:docMk/>
            <pc:sldMasterMk cId="2105853033" sldId="2147483672"/>
            <ac:spMk id="7" creationId="{8D2DE5C8-1EDA-B6BB-3F23-48DFB3CF5C9F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13.400" v="1878"/>
        <pc:sldMasterMkLst>
          <pc:docMk/>
          <pc:sldMasterMk cId="430740269" sldId="2147483684"/>
        </pc:sldMasterMkLst>
        <pc:spChg chg="add">
          <ac:chgData name="Carmen Maria Garcia Perez" userId="9c97a273-694c-487f-bc77-cb7dfef6b93d" providerId="ADAL" clId="{4E9E2400-9DF3-4A1A-B5EE-D2E40157924E}" dt="2023-05-11T03:49:13.400" v="1878"/>
          <ac:spMkLst>
            <pc:docMk/>
            <pc:sldMasterMk cId="430740269" sldId="2147483684"/>
            <ac:spMk id="11" creationId="{34B3EE84-B9D0-3ABB-2310-BC17B5DA0F07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18.879" v="1879"/>
        <pc:sldMasterMkLst>
          <pc:docMk/>
          <pc:sldMasterMk cId="3799622859" sldId="2147483702"/>
        </pc:sldMasterMkLst>
        <pc:spChg chg="add">
          <ac:chgData name="Carmen Maria Garcia Perez" userId="9c97a273-694c-487f-bc77-cb7dfef6b93d" providerId="ADAL" clId="{4E9E2400-9DF3-4A1A-B5EE-D2E40157924E}" dt="2023-05-11T03:49:18.879" v="1879"/>
          <ac:spMkLst>
            <pc:docMk/>
            <pc:sldMasterMk cId="3799622859" sldId="2147483702"/>
            <ac:spMk id="8" creationId="{F6FB0F72-199F-DA96-A95E-060063800F57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28.106" v="1880"/>
        <pc:sldMasterMkLst>
          <pc:docMk/>
          <pc:sldMasterMk cId="2767055038" sldId="2147483714"/>
        </pc:sldMasterMkLst>
        <pc:spChg chg="add">
          <ac:chgData name="Carmen Maria Garcia Perez" userId="9c97a273-694c-487f-bc77-cb7dfef6b93d" providerId="ADAL" clId="{4E9E2400-9DF3-4A1A-B5EE-D2E40157924E}" dt="2023-05-11T03:49:28.106" v="1880"/>
          <ac:spMkLst>
            <pc:docMk/>
            <pc:sldMasterMk cId="2767055038" sldId="2147483714"/>
            <ac:spMk id="8" creationId="{13136C5F-CEE7-2366-EA3F-EB820B2DBFA3}"/>
          </ac:spMkLst>
        </pc:spChg>
      </pc:sldMasterChg>
      <pc:sldMasterChg chg="addSp delSp modSp mod">
        <pc:chgData name="Carmen Maria Garcia Perez" userId="9c97a273-694c-487f-bc77-cb7dfef6b93d" providerId="ADAL" clId="{4E9E2400-9DF3-4A1A-B5EE-D2E40157924E}" dt="2023-05-11T03:56:32.107" v="1923" actId="33475"/>
        <pc:sldMasterMkLst>
          <pc:docMk/>
          <pc:sldMasterMk cId="3072170229" sldId="2147483726"/>
        </pc:sldMasterMkLst>
        <pc:spChg chg="add del mod">
          <ac:chgData name="Carmen Maria Garcia Perez" userId="9c97a273-694c-487f-bc77-cb7dfef6b93d" providerId="ADAL" clId="{4E9E2400-9DF3-4A1A-B5EE-D2E40157924E}" dt="2023-05-11T03:56:32.107" v="1923" actId="33475"/>
          <ac:spMkLst>
            <pc:docMk/>
            <pc:sldMasterMk cId="3072170229" sldId="2147483726"/>
            <ac:spMk id="7" creationId="{BE37A47C-4C17-5C6F-ED45-5EF493D84118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AB86-A614-61B5-E07E-4F90869B9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86D44-50A7-692B-3EAC-B41CA02A6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6502-92D3-FD44-F659-986BEA60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D12B-5BC8-831A-02DF-65E221F7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9622-5F48-8EEA-21F8-159869E1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5D48-2B55-874D-4914-48AD918A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46326-3432-5EA0-6643-B2AAF15D2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268E-87EC-6474-3ED2-772B1C79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830AF-1B5A-9507-E483-12093F15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053B-30BA-6230-877F-93331944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7F46-6B91-4F38-C2F4-A59029E02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61407-E081-59F1-31AE-CF23B9F8A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3838-0645-117F-B614-96CB4AFA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08F0D-17AD-BB0F-AEF0-B19E938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88A4-0082-731E-8C86-D91F616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8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4451-1A76-8422-8EF6-4225A99B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2B33-5143-E1BF-AC14-80992774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357E-08FB-9F74-D096-701CD90F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6CF3-FF69-18A3-A97E-3D1A28D2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54388-171B-562A-E061-0BBCF616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7695-F27F-C17F-4367-FD59C44B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1092-5DE5-61A3-B8AC-E19B3FF3B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ED05-518B-8AD7-FA90-D01087D7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C8D92-BEE5-2D99-2F89-F9EB7BB7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AB54-DD60-3E1A-DC45-8CD84F05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EF59-025B-7118-2EB0-1B1A3079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9C17A-EB05-4EF8-606C-B3760B200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9C6B5-F6FF-070E-6C93-3A09BF1E0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94BCC-38A9-5805-5EC2-C9131E46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3B186-99CC-EFED-DDC7-B074D67C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E472B-6562-FACE-C491-26C95A2B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EEB8-252E-59A0-7041-1E52E275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433C-D8F0-CF0F-B825-B536C807E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30971-A0ED-7CDF-84BC-70EE0878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44385-0542-1008-9568-D279BD4C1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3556-2C16-D39F-E032-FF7A258BE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E4E47-5866-73D0-F12A-A6A5C68D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397E0-3E62-D3CE-F8AC-782E4DB1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CF220-CAD1-9FFF-63F1-F42EDB01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ED6F-3BFD-30C7-B48A-CBAFCDBD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E5788-2417-15B6-7010-2DA516CB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A0B5A-A72E-1712-7EAD-DB1138D5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EDA7B-ADC5-EF79-4D15-1D60ED8F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92273-FADD-EEEF-6F10-284E7029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AF711-84C8-32B9-9C60-2A59A124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F965-3ED6-B1C6-EA10-03BC472B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D584-5C1F-ACC6-6964-170C218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5DEC-3384-F1B2-3C80-511A9902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7DA46-F5EC-3A35-CD32-390092F69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1FFB2-13C6-9548-C7FC-E1A46B9A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FAFFC-50B9-013F-BDDC-3C540A02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3D0CE-3F93-EBCE-5663-46F44CEC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E731-86CF-A0EE-2CAF-3060408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BF58D-6CB5-4DA4-800A-669D533B1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510D1-7AF1-4BA2-5F9A-1FD24CC7A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04E5E-B35D-05E0-23A8-D4F1156F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94607-797D-1805-8B51-ABEECD08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51C46-1C2F-A482-4C31-A682C4DC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83FC1-D899-C9A8-AF27-778D155E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70ABF-1229-6E8C-1CE8-59AC44F4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5125-062B-DE27-6556-952323838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AB90-46E6-4F76-9635-1A36CD0F2D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E48A1-A947-2A5D-D2A7-E9170C93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FF91-42BE-D23F-A8DB-EB664A060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F78164F-95BB-B172-D99F-E151BA173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3" y="5265240"/>
            <a:ext cx="1507632" cy="150763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8C1DED5-6B4B-5811-AEAE-EFDB87614E2C}"/>
              </a:ext>
            </a:extLst>
          </p:cNvPr>
          <p:cNvSpPr txBox="1">
            <a:spLocks/>
          </p:cNvSpPr>
          <p:nvPr/>
        </p:nvSpPr>
        <p:spPr>
          <a:xfrm>
            <a:off x="0" y="5144715"/>
            <a:ext cx="12191999" cy="125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Заседание Высокопоставленных Официальных Лиц ЦАРЭС </a:t>
            </a:r>
          </a:p>
          <a:p>
            <a:pPr marL="0" indent="0" algn="ctr">
              <a:buNone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13-14 июня 2023 г.</a:t>
            </a:r>
          </a:p>
          <a:p>
            <a:pPr marL="0" indent="0" algn="ctr">
              <a:buNone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Тбилиси, Грузия</a:t>
            </a:r>
          </a:p>
        </p:txBody>
      </p:sp>
      <p:pic>
        <p:nvPicPr>
          <p:cNvPr id="10" name="Picture 9" descr="A picture containing water, aerial photography, outdoor, bird's-eye view&#10;&#10;Description automatically generated">
            <a:extLst>
              <a:ext uri="{FF2B5EF4-FFF2-40B4-BE49-F238E27FC236}">
                <a16:creationId xmlns:a16="http://schemas.microsoft.com/office/drawing/2014/main" id="{4880A06C-38BD-7FE0-22DC-06A8B61F2E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31904" r="1078" b="13694"/>
          <a:stretch/>
        </p:blipFill>
        <p:spPr>
          <a:xfrm>
            <a:off x="0" y="0"/>
            <a:ext cx="12192000" cy="3935234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5F09060E-7A9A-3971-F713-0866BD1CD22D}"/>
              </a:ext>
            </a:extLst>
          </p:cNvPr>
          <p:cNvSpPr txBox="1">
            <a:spLocks/>
          </p:cNvSpPr>
          <p:nvPr/>
        </p:nvSpPr>
        <p:spPr>
          <a:xfrm>
            <a:off x="0" y="2952749"/>
            <a:ext cx="12192000" cy="1857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Сессия 7: Сквозные темы</a:t>
            </a:r>
          </a:p>
          <a:p>
            <a:pPr algn="ctr"/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Разработка инструмента передачи рисков бедствий в регионе ЦАРЭС  </a:t>
            </a:r>
          </a:p>
        </p:txBody>
      </p:sp>
    </p:spTree>
    <p:extLst>
      <p:ext uri="{BB962C8B-B14F-4D97-AF65-F5344CB8AC3E}">
        <p14:creationId xmlns:p14="http://schemas.microsoft.com/office/powerpoint/2010/main" val="219906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79AD2-52A6-40AA-A8BF-2F1676AA7E86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1. Обзор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72639D-04E9-34EA-F4C5-4092B56C11A5}"/>
              </a:ext>
            </a:extLst>
          </p:cNvPr>
          <p:cNvGrpSpPr/>
          <p:nvPr/>
        </p:nvGrpSpPr>
        <p:grpSpPr>
          <a:xfrm>
            <a:off x="621857" y="2236483"/>
            <a:ext cx="10948286" cy="3697674"/>
            <a:chOff x="622964" y="1534844"/>
            <a:chExt cx="10774622" cy="4359812"/>
          </a:xfrm>
        </p:grpSpPr>
        <p:sp>
          <p:nvSpPr>
            <p:cNvPr id="5" name="Content Placeholder 6">
              <a:extLst>
                <a:ext uri="{FF2B5EF4-FFF2-40B4-BE49-F238E27FC236}">
                  <a16:creationId xmlns:a16="http://schemas.microsoft.com/office/drawing/2014/main" id="{B1195706-A5EA-425E-92A8-31BCA9AE51E6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1534844"/>
              <a:ext cx="9558142" cy="8694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lvl="2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ru-RU">
                  <a:latin typeface="Arial" panose="020B0604020202020204" pitchFamily="34" charset="0"/>
                  <a:cs typeface="Arial" panose="020B0604020202020204" pitchFamily="34" charset="0"/>
                </a:rPr>
                <a:t>Определение и количественная оценка рисков наводнений, землетрясений и инфекционных заболеваний.</a:t>
              </a:r>
            </a:p>
          </p:txBody>
        </p:sp>
        <p:sp>
          <p:nvSpPr>
            <p:cNvPr id="6" name="Content Placeholder 6">
              <a:extLst>
                <a:ext uri="{FF2B5EF4-FFF2-40B4-BE49-F238E27FC236}">
                  <a16:creationId xmlns:a16="http://schemas.microsoft.com/office/drawing/2014/main" id="{B13EF46F-3D66-4E01-AFCC-4BDA26B53A81}"/>
                </a:ext>
              </a:extLst>
            </p:cNvPr>
            <p:cNvSpPr txBox="1">
              <a:spLocks/>
            </p:cNvSpPr>
            <p:nvPr/>
          </p:nvSpPr>
          <p:spPr>
            <a:xfrm>
              <a:off x="1839443" y="2653639"/>
              <a:ext cx="9558143" cy="8694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lvl="2" indent="-342900">
                <a:buFont typeface="+mj-lt"/>
                <a:buAutoNum type="arabicPeriod" startAt="2"/>
              </a:pPr>
              <a:r>
                <a:rPr lang="ru-RU">
                  <a:latin typeface="Arial" panose="020B0604020202020204" pitchFamily="34" charset="0"/>
                  <a:cs typeface="Arial" panose="020B0604020202020204" pitchFamily="34" charset="0"/>
                </a:rPr>
                <a:t>Оценка, в том числе количественная, разрыва в защите от финансового риска бедствий</a:t>
              </a:r>
            </a:p>
          </p:txBody>
        </p:sp>
        <p:sp>
          <p:nvSpPr>
            <p:cNvPr id="7" name="Content Placeholder 6">
              <a:extLst>
                <a:ext uri="{FF2B5EF4-FFF2-40B4-BE49-F238E27FC236}">
                  <a16:creationId xmlns:a16="http://schemas.microsoft.com/office/drawing/2014/main" id="{E915A335-1EEF-417E-848A-03A0094857D9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4844260"/>
              <a:ext cx="9558142" cy="10503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lvl="2" indent="-457200">
                <a:buFont typeface="+mj-lt"/>
                <a:buAutoNum type="arabicPeriod" startAt="4"/>
              </a:pPr>
              <a:r>
                <a:rPr lang="ru-RU">
                  <a:latin typeface="Arial" panose="020B0604020202020204" pitchFamily="34" charset="0"/>
                  <a:cs typeface="Arial" panose="020B0604020202020204" pitchFamily="34" charset="0"/>
                </a:rPr>
                <a:t>Изучение вариантов регионального финансирования рисков стихийных бедствий для улучшения финансовой стойкости и сотрудничества</a:t>
              </a:r>
            </a:p>
          </p:txBody>
        </p:sp>
        <p:pic>
          <p:nvPicPr>
            <p:cNvPr id="8" name="Graphic 12" descr="Research with solid fill">
              <a:extLst>
                <a:ext uri="{FF2B5EF4-FFF2-40B4-BE49-F238E27FC236}">
                  <a16:creationId xmlns:a16="http://schemas.microsoft.com/office/drawing/2014/main" id="{83DBDC51-F414-4817-B741-A6FA79CB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114" y="1534844"/>
              <a:ext cx="781222" cy="903247"/>
            </a:xfrm>
            <a:prstGeom prst="rect">
              <a:avLst/>
            </a:prstGeom>
          </p:spPr>
        </p:pic>
        <p:pic>
          <p:nvPicPr>
            <p:cNvPr id="9" name="Graphic 13" descr="Network with solid fill">
              <a:extLst>
                <a:ext uri="{FF2B5EF4-FFF2-40B4-BE49-F238E27FC236}">
                  <a16:creationId xmlns:a16="http://schemas.microsoft.com/office/drawing/2014/main" id="{1E2E823A-B053-47F7-BF36-449BF567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114" y="4844261"/>
              <a:ext cx="781222" cy="914400"/>
            </a:xfrm>
            <a:prstGeom prst="rect">
              <a:avLst/>
            </a:prstGeom>
          </p:spPr>
        </p:pic>
        <p:pic>
          <p:nvPicPr>
            <p:cNvPr id="10" name="Graphic 14" descr="Supply And Demand with solid fill">
              <a:extLst>
                <a:ext uri="{FF2B5EF4-FFF2-40B4-BE49-F238E27FC236}">
                  <a16:creationId xmlns:a16="http://schemas.microsoft.com/office/drawing/2014/main" id="{AA5B8757-7206-4722-A615-FD977E75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964" y="2596433"/>
              <a:ext cx="792372" cy="914400"/>
            </a:xfrm>
            <a:prstGeom prst="rect">
              <a:avLst/>
            </a:prstGeom>
          </p:spPr>
        </p:pic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FC8434C8-C274-4730-B950-E5AB4B515A74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3660536"/>
              <a:ext cx="9558142" cy="10503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0" lvl="2" indent="-311150">
                <a:buFont typeface="+mj-lt"/>
                <a:buAutoNum type="arabicPeriod" startAt="3"/>
              </a:pPr>
              <a:r>
                <a:rPr lang="ru-RU"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доступа к моделированию и потенциалу по оценке выгодности затрат адаптационных инвестиций</a:t>
              </a:r>
            </a:p>
          </p:txBody>
        </p:sp>
        <p:pic>
          <p:nvPicPr>
            <p:cNvPr id="12" name="Graphic 16" descr="Scales of justice with solid fill">
              <a:extLst>
                <a:ext uri="{FF2B5EF4-FFF2-40B4-BE49-F238E27FC236}">
                  <a16:creationId xmlns:a16="http://schemas.microsoft.com/office/drawing/2014/main" id="{EBD35F46-5643-44B7-BAB4-58488198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114" y="3669173"/>
              <a:ext cx="781222" cy="914400"/>
            </a:xfrm>
            <a:prstGeom prst="rect">
              <a:avLst/>
            </a:prstGeom>
          </p:spPr>
        </p:pic>
      </p:grp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9C61ABA-C165-1FDF-6DCF-46D3064BB0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92DC0B6-4563-539D-1F13-6F7DECCDE6D0}"/>
              </a:ext>
            </a:extLst>
          </p:cNvPr>
          <p:cNvSpPr>
            <a:spLocks noGrp="1"/>
          </p:cNvSpPr>
          <p:nvPr/>
        </p:nvSpPr>
        <p:spPr>
          <a:xfrm>
            <a:off x="751154" y="1686931"/>
            <a:ext cx="11247120" cy="365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tabLst>
                <a:tab pos="276225" algn="l"/>
                <a:tab pos="584200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0" marR="0" indent="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0" indent="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>
                <a:tab pos="292608" algn="l"/>
                <a:tab pos="585216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Финансируемый АБР проект региональной технической помощи (2.75 миллионов долларов) одобрен в 2020 году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109AB-44BC-DC0F-A983-06DBFB23BC96}"/>
              </a:ext>
            </a:extLst>
          </p:cNvPr>
          <p:cNvSpPr txBox="1"/>
          <p:nvPr/>
        </p:nvSpPr>
        <p:spPr>
          <a:xfrm>
            <a:off x="645444" y="1103029"/>
            <a:ext cx="1155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423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6D5AB2-D730-8FF9-2B7A-7249AD1F8C18}"/>
              </a:ext>
            </a:extLst>
          </p:cNvPr>
          <p:cNvGrpSpPr/>
          <p:nvPr/>
        </p:nvGrpSpPr>
        <p:grpSpPr>
          <a:xfrm>
            <a:off x="407567" y="1481213"/>
            <a:ext cx="11424916" cy="4158527"/>
            <a:chOff x="461009" y="2676805"/>
            <a:chExt cx="11424916" cy="415852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B76C4DD-E3D6-4D3A-7BE5-CCE40D41FB96}"/>
                </a:ext>
              </a:extLst>
            </p:cNvPr>
            <p:cNvGrpSpPr/>
            <p:nvPr/>
          </p:nvGrpSpPr>
          <p:grpSpPr>
            <a:xfrm>
              <a:off x="461009" y="2676805"/>
              <a:ext cx="11424916" cy="4158527"/>
              <a:chOff x="428340" y="-1017309"/>
              <a:chExt cx="12604163" cy="893371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D54233E-F6EB-AB84-53D2-1DB726C27CE0}"/>
                  </a:ext>
                </a:extLst>
              </p:cNvPr>
              <p:cNvGrpSpPr/>
              <p:nvPr/>
            </p:nvGrpSpPr>
            <p:grpSpPr>
              <a:xfrm>
                <a:off x="4225876" y="711777"/>
                <a:ext cx="1511589" cy="2664767"/>
                <a:chOff x="4141657" y="743861"/>
                <a:chExt cx="1511589" cy="2664767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F2511C7-3294-DAA4-1380-F55F1093C337}"/>
                    </a:ext>
                  </a:extLst>
                </p:cNvPr>
                <p:cNvSpPr txBox="1"/>
                <p:nvPr/>
              </p:nvSpPr>
              <p:spPr>
                <a:xfrm>
                  <a:off x="4141657" y="743861"/>
                  <a:ext cx="1511589" cy="218193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ru-RU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Финансовые решения для рисков инфекционных заболеваний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08198D51-B36D-620C-21AE-ADE6A7CA6C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46557" y="2914795"/>
                  <a:ext cx="0" cy="49383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5E8AE3E-FCFB-3273-9ED6-166D0FC0DFBD}"/>
                  </a:ext>
                </a:extLst>
              </p:cNvPr>
              <p:cNvGrpSpPr/>
              <p:nvPr/>
            </p:nvGrpSpPr>
            <p:grpSpPr>
              <a:xfrm>
                <a:off x="7793182" y="3437214"/>
                <a:ext cx="2112244" cy="4326194"/>
                <a:chOff x="6767912" y="3392864"/>
                <a:chExt cx="2464873" cy="6545394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2B48D02-9349-D654-33F5-9258430DE9EE}"/>
                    </a:ext>
                  </a:extLst>
                </p:cNvPr>
                <p:cNvSpPr txBox="1"/>
                <p:nvPr/>
              </p:nvSpPr>
              <p:spPr>
                <a:xfrm>
                  <a:off x="6767912" y="6637058"/>
                  <a:ext cx="2464873" cy="330120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ctr"/>
                  <a:r>
                    <a:rPr lang="ru-RU" sz="120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Проект дорожной карты по созданию регионального инструмента передачи рисков 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4F8F80A9-8148-CE20-7EB8-B4BD8FD4C2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94794" y="3392864"/>
                  <a:ext cx="0" cy="3040018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6530D93-D1E0-B3A0-448A-A9F170A2BBA6}"/>
                  </a:ext>
                </a:extLst>
              </p:cNvPr>
              <p:cNvGrpSpPr/>
              <p:nvPr/>
            </p:nvGrpSpPr>
            <p:grpSpPr>
              <a:xfrm>
                <a:off x="5674250" y="-1017309"/>
                <a:ext cx="2443068" cy="4419416"/>
                <a:chOff x="5770971" y="-990415"/>
                <a:chExt cx="2443068" cy="4419416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9EBBBC21-D794-2D91-B06D-F2205CBA25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77360" y="1743732"/>
                  <a:ext cx="0" cy="1685269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6296075-6A71-B8A4-9376-B50E52130EAA}"/>
                    </a:ext>
                  </a:extLst>
                </p:cNvPr>
                <p:cNvSpPr txBox="1"/>
                <p:nvPr/>
              </p:nvSpPr>
              <p:spPr>
                <a:xfrm>
                  <a:off x="5770971" y="-990415"/>
                  <a:ext cx="2443068" cy="218193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ru-RU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Изучение и моделирование региональных решений в области финансирования рисков стихийных бедствий, включая инструменты ILS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2736AA5-E373-84AE-02DA-08E9E194146E}"/>
                  </a:ext>
                </a:extLst>
              </p:cNvPr>
              <p:cNvGrpSpPr/>
              <p:nvPr/>
            </p:nvGrpSpPr>
            <p:grpSpPr>
              <a:xfrm>
                <a:off x="835397" y="129975"/>
                <a:ext cx="2026118" cy="3294973"/>
                <a:chOff x="674977" y="129975"/>
                <a:chExt cx="2026118" cy="3294973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9C532F3-17BE-18CC-1035-F41249D5CFDF}"/>
                    </a:ext>
                  </a:extLst>
                </p:cNvPr>
                <p:cNvSpPr txBox="1"/>
                <p:nvPr/>
              </p:nvSpPr>
              <p:spPr>
                <a:xfrm>
                  <a:off x="674977" y="129975"/>
                  <a:ext cx="2026118" cy="138850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ru-RU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Сбор данных о рисках стихийных бедствий и моделирование</a:t>
                  </a: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CE351CE2-22F9-F581-11F6-3AADE16A3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6414" y="1912948"/>
                  <a:ext cx="0" cy="151200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A8A19F7-E52A-A1A1-B26F-125A3920BDC2}"/>
                  </a:ext>
                </a:extLst>
              </p:cNvPr>
              <p:cNvGrpSpPr/>
              <p:nvPr/>
            </p:nvGrpSpPr>
            <p:grpSpPr>
              <a:xfrm>
                <a:off x="1004465" y="3396373"/>
                <a:ext cx="1825051" cy="4104915"/>
                <a:chOff x="731751" y="3396373"/>
                <a:chExt cx="1825051" cy="4104915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6508C9D-B020-61C0-DD20-567796C62B42}"/>
                    </a:ext>
                  </a:extLst>
                </p:cNvPr>
                <p:cNvSpPr txBox="1"/>
                <p:nvPr/>
              </p:nvSpPr>
              <p:spPr>
                <a:xfrm>
                  <a:off x="731751" y="5716068"/>
                  <a:ext cx="1825051" cy="1785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ru-RU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Концептуализация Интерфейса управления рисками бедствий (DRMI)</a:t>
                  </a:r>
                </a:p>
              </p:txBody>
            </p: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D48B71B-1CB2-417D-C115-675EF5ADC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4068" y="3396373"/>
                  <a:ext cx="0" cy="2050152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3A86F03-0924-1DB0-A962-AD5FBFBD339C}"/>
                  </a:ext>
                </a:extLst>
              </p:cNvPr>
              <p:cNvGrpSpPr/>
              <p:nvPr/>
            </p:nvGrpSpPr>
            <p:grpSpPr>
              <a:xfrm>
                <a:off x="2372518" y="1432578"/>
                <a:ext cx="1690448" cy="1966111"/>
                <a:chOff x="3218825" y="1433211"/>
                <a:chExt cx="1690448" cy="1966111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1DC63117-5807-65EA-F136-C9DB91E61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6861" y="2692793"/>
                  <a:ext cx="0" cy="706529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AAE51DA-E5F6-D025-3E63-CFE1266F0F32}"/>
                    </a:ext>
                  </a:extLst>
                </p:cNvPr>
                <p:cNvSpPr txBox="1"/>
                <p:nvPr/>
              </p:nvSpPr>
              <p:spPr>
                <a:xfrm>
                  <a:off x="3218825" y="1433211"/>
                  <a:ext cx="1690448" cy="99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Оценка разрыва в защите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2C720BF-CA40-15A3-87FA-BCEC7BBD0285}"/>
                  </a:ext>
                </a:extLst>
              </p:cNvPr>
              <p:cNvGrpSpPr/>
              <p:nvPr/>
            </p:nvGrpSpPr>
            <p:grpSpPr>
              <a:xfrm>
                <a:off x="8849303" y="373560"/>
                <a:ext cx="1873343" cy="3016506"/>
                <a:chOff x="9132529" y="361080"/>
                <a:chExt cx="1873343" cy="3016506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8A48F63-B880-6FEA-3E6B-0AC71AA44A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14396" y="2831399"/>
                  <a:ext cx="0" cy="546187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CB5C874-F6F7-B5DB-2A4E-AFEF16658F60}"/>
                    </a:ext>
                  </a:extLst>
                </p:cNvPr>
                <p:cNvSpPr txBox="1"/>
                <p:nvPr/>
              </p:nvSpPr>
              <p:spPr>
                <a:xfrm>
                  <a:off x="9132529" y="361080"/>
                  <a:ext cx="1873343" cy="257865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ru-RU" sz="120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Проект отчета по возможностям ILS и облигациям для оказания помощи при бедствиях (DRB) </a:t>
                  </a: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B0AE4A-98B5-D22C-6B2E-9E20BE80A4C0}"/>
                  </a:ext>
                </a:extLst>
              </p:cNvPr>
              <p:cNvSpPr txBox="1"/>
              <p:nvPr/>
            </p:nvSpPr>
            <p:spPr>
              <a:xfrm>
                <a:off x="11510821" y="1719040"/>
                <a:ext cx="1521682" cy="2181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Итоговая дорожная карта и отчеты DRB, а также передача DRMI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85FF6D1-DEAB-A816-CB57-0662BA5358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6660" y="3408988"/>
                <a:ext cx="32760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FB842B9-41D1-7ECE-E7CC-85422955EF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153" y="3402204"/>
                <a:ext cx="6948000" cy="0"/>
              </a:xfrm>
              <a:prstGeom prst="line">
                <a:avLst/>
              </a:prstGeom>
              <a:ln w="571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40520E2-D48C-E3E0-6550-86ACF2195D59}"/>
                  </a:ext>
                </a:extLst>
              </p:cNvPr>
              <p:cNvGrpSpPr/>
              <p:nvPr/>
            </p:nvGrpSpPr>
            <p:grpSpPr>
              <a:xfrm>
                <a:off x="428340" y="2985024"/>
                <a:ext cx="1242743" cy="2659855"/>
                <a:chOff x="247898" y="3005728"/>
                <a:chExt cx="1242743" cy="2769831"/>
              </a:xfrm>
            </p:grpSpPr>
            <p:sp>
              <p:nvSpPr>
                <p:cNvPr id="80" name="Star: 5 Points 79">
                  <a:extLst>
                    <a:ext uri="{FF2B5EF4-FFF2-40B4-BE49-F238E27FC236}">
                      <a16:creationId xmlns:a16="http://schemas.microsoft.com/office/drawing/2014/main" id="{8ED29FA8-DB8C-CF55-A7E0-C15DE7401B27}"/>
                    </a:ext>
                  </a:extLst>
                </p:cNvPr>
                <p:cNvSpPr/>
                <p:nvPr/>
              </p:nvSpPr>
              <p:spPr>
                <a:xfrm>
                  <a:off x="751467" y="3005728"/>
                  <a:ext cx="369138" cy="680136"/>
                </a:xfrm>
                <a:prstGeom prst="star5">
                  <a:avLst/>
                </a:prstGeom>
                <a:solidFill>
                  <a:srgbClr val="00206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95F7011-E5D5-C40E-D389-FA867581E45E}"/>
                    </a:ext>
                  </a:extLst>
                </p:cNvPr>
                <p:cNvSpPr txBox="1"/>
                <p:nvPr/>
              </p:nvSpPr>
              <p:spPr>
                <a:xfrm>
                  <a:off x="247898" y="3916526"/>
                  <a:ext cx="1242743" cy="18590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ru-RU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Установочное заседание (сентябрь 2020 г.)</a:t>
                  </a: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0186264-FD6E-2D8F-FF4A-58B82736C542}"/>
                  </a:ext>
                </a:extLst>
              </p:cNvPr>
              <p:cNvSpPr txBox="1"/>
              <p:nvPr/>
            </p:nvSpPr>
            <p:spPr>
              <a:xfrm>
                <a:off x="3900154" y="3666372"/>
                <a:ext cx="1418668" cy="25786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Профили рисков и консультации со странами </a:t>
                </a:r>
              </a:p>
              <a:p>
                <a:pPr algn="ctr"/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(октябрь - ноябрь 2021 г.) 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916A35-2F10-ADC6-6FDF-EA3E1EB64CCA}"/>
                  </a:ext>
                </a:extLst>
              </p:cNvPr>
              <p:cNvSpPr txBox="1"/>
              <p:nvPr/>
            </p:nvSpPr>
            <p:spPr>
              <a:xfrm>
                <a:off x="5406982" y="3819287"/>
                <a:ext cx="1285442" cy="1785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Тренинг по DRMI (март-апрель 2022 г.)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4B2AFDA-3F50-6838-F106-DE553BA76D75}"/>
                  </a:ext>
                </a:extLst>
              </p:cNvPr>
              <p:cNvGrpSpPr/>
              <p:nvPr/>
            </p:nvGrpSpPr>
            <p:grpSpPr>
              <a:xfrm>
                <a:off x="2654351" y="3384024"/>
                <a:ext cx="1462128" cy="4532378"/>
                <a:chOff x="2592543" y="3384024"/>
                <a:chExt cx="1462128" cy="4532378"/>
              </a:xfrm>
            </p:grpSpPr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BE3253FA-BDCB-2B8A-4B8A-CD497DE88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3599" y="3384024"/>
                  <a:ext cx="0" cy="2062498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60125B-F33D-AFC7-C27A-E942D5DA020C}"/>
                    </a:ext>
                  </a:extLst>
                </p:cNvPr>
                <p:cNvSpPr txBox="1"/>
                <p:nvPr/>
              </p:nvSpPr>
              <p:spPr>
                <a:xfrm>
                  <a:off x="2592543" y="5734466"/>
                  <a:ext cx="1462128" cy="218193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ru-RU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Анализ сценариев КОВИД-19 и сочетанного риска</a:t>
                  </a:r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168D18-53B0-2ACF-CF30-C0E4C6D1B414}"/>
                  </a:ext>
                </a:extLst>
              </p:cNvPr>
              <p:cNvSpPr txBox="1"/>
              <p:nvPr/>
            </p:nvSpPr>
            <p:spPr>
              <a:xfrm>
                <a:off x="6701935" y="3770502"/>
                <a:ext cx="1363307" cy="25786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Мероприятие </a:t>
                </a:r>
              </a:p>
              <a:p>
                <a:pPr algn="ctr"/>
                <a:r>
                  <a:rPr lang="ru-RU" sz="1200">
                    <a:latin typeface="Arial" panose="020B0604020202020204" pitchFamily="34" charset="0"/>
                    <a:cs typeface="Arial" panose="020B0604020202020204" pitchFamily="34" charset="0"/>
                  </a:rPr>
                  <a:t>по повышению участия (ноябрь 2022 г.)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8D5792A-286C-50D5-682C-4DFB297D31C1}"/>
                  </a:ext>
                </a:extLst>
              </p:cNvPr>
              <p:cNvSpPr txBox="1"/>
              <p:nvPr/>
            </p:nvSpPr>
            <p:spPr>
              <a:xfrm>
                <a:off x="9831171" y="3767666"/>
                <a:ext cx="1689160" cy="25786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ru-RU" sz="12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Предлагаемый семинар по </a:t>
                </a:r>
              </a:p>
              <a:p>
                <a:pPr algn="ctr"/>
                <a:r>
                  <a:rPr lang="ru-RU" sz="12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повышению участия - Пакистан (июль 2023 г.)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713B7DC8-38ED-450C-E400-FE3C36EB8B01}"/>
                  </a:ext>
                </a:extLst>
              </p:cNvPr>
              <p:cNvGrpSpPr/>
              <p:nvPr/>
            </p:nvGrpSpPr>
            <p:grpSpPr>
              <a:xfrm>
                <a:off x="7466110" y="1679028"/>
                <a:ext cx="1361097" cy="1973772"/>
                <a:chOff x="317381" y="1572336"/>
                <a:chExt cx="1361097" cy="2149688"/>
              </a:xfrm>
            </p:grpSpPr>
            <p:sp>
              <p:nvSpPr>
                <p:cNvPr id="99" name="Star: 5 Points 98">
                  <a:extLst>
                    <a:ext uri="{FF2B5EF4-FFF2-40B4-BE49-F238E27FC236}">
                      <a16:creationId xmlns:a16="http://schemas.microsoft.com/office/drawing/2014/main" id="{FC656A7A-EEFE-25F9-F45A-2EA8AD31FEE0}"/>
                    </a:ext>
                  </a:extLst>
                </p:cNvPr>
                <p:cNvSpPr/>
                <p:nvPr/>
              </p:nvSpPr>
              <p:spPr>
                <a:xfrm>
                  <a:off x="834163" y="2905851"/>
                  <a:ext cx="362127" cy="816173"/>
                </a:xfrm>
                <a:prstGeom prst="star5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D3E4336D-489D-A422-CA2F-ECA8805D8CFA}"/>
                    </a:ext>
                  </a:extLst>
                </p:cNvPr>
                <p:cNvSpPr txBox="1"/>
                <p:nvPr/>
              </p:nvSpPr>
              <p:spPr>
                <a:xfrm>
                  <a:off x="317381" y="1572336"/>
                  <a:ext cx="1361097" cy="648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ЗВОЛ ЦАРЭС</a:t>
                  </a:r>
                </a:p>
              </p:txBody>
            </p:sp>
          </p:grpSp>
        </p:grpSp>
        <p:sp>
          <p:nvSpPr>
            <p:cNvPr id="102" name="Star: 5 Points 101">
              <a:extLst>
                <a:ext uri="{FF2B5EF4-FFF2-40B4-BE49-F238E27FC236}">
                  <a16:creationId xmlns:a16="http://schemas.microsoft.com/office/drawing/2014/main" id="{9AB037BC-E5B3-BE7E-335B-CC68C5D5ABD0}"/>
                </a:ext>
              </a:extLst>
            </p:cNvPr>
            <p:cNvSpPr/>
            <p:nvPr/>
          </p:nvSpPr>
          <p:spPr>
            <a:xfrm>
              <a:off x="4013063" y="4521092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Star: 5 Points 102">
              <a:extLst>
                <a:ext uri="{FF2B5EF4-FFF2-40B4-BE49-F238E27FC236}">
                  <a16:creationId xmlns:a16="http://schemas.microsoft.com/office/drawing/2014/main" id="{7637ABED-9362-4171-3610-D8E190E61682}"/>
                </a:ext>
              </a:extLst>
            </p:cNvPr>
            <p:cNvSpPr/>
            <p:nvPr/>
          </p:nvSpPr>
          <p:spPr>
            <a:xfrm>
              <a:off x="5403794" y="4534229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tar: 5 Points 103">
              <a:extLst>
                <a:ext uri="{FF2B5EF4-FFF2-40B4-BE49-F238E27FC236}">
                  <a16:creationId xmlns:a16="http://schemas.microsoft.com/office/drawing/2014/main" id="{6273A2A0-1C7F-DB82-3952-8AC2699720D7}"/>
                </a:ext>
              </a:extLst>
            </p:cNvPr>
            <p:cNvSpPr/>
            <p:nvPr/>
          </p:nvSpPr>
          <p:spPr>
            <a:xfrm>
              <a:off x="6574268" y="4534229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Star: 5 Points 104">
              <a:extLst>
                <a:ext uri="{FF2B5EF4-FFF2-40B4-BE49-F238E27FC236}">
                  <a16:creationId xmlns:a16="http://schemas.microsoft.com/office/drawing/2014/main" id="{989F1BF8-4DB5-9D49-A340-72904808BF59}"/>
                </a:ext>
              </a:extLst>
            </p:cNvPr>
            <p:cNvSpPr/>
            <p:nvPr/>
          </p:nvSpPr>
          <p:spPr>
            <a:xfrm>
              <a:off x="9508509" y="4537307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E97D2D9-71A8-DC11-54FE-7CA6FD29A958}"/>
                </a:ext>
              </a:extLst>
            </p:cNvPr>
            <p:cNvSpPr/>
            <p:nvPr/>
          </p:nvSpPr>
          <p:spPr>
            <a:xfrm>
              <a:off x="10557542" y="3931915"/>
              <a:ext cx="1328381" cy="126417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B7D4765-CFCE-6A49-1374-8016B255F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529E8A-A184-1810-E8FD-09755DE48DE0}"/>
              </a:ext>
            </a:extLst>
          </p:cNvPr>
          <p:cNvSpPr txBox="1"/>
          <p:nvPr/>
        </p:nvSpPr>
        <p:spPr>
          <a:xfrm>
            <a:off x="634114" y="162560"/>
            <a:ext cx="1155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1. Обзор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3B387-E884-C0A2-9207-914DC2E5EC2E}"/>
              </a:ext>
            </a:extLst>
          </p:cNvPr>
          <p:cNvSpPr txBox="1"/>
          <p:nvPr/>
        </p:nvSpPr>
        <p:spPr>
          <a:xfrm>
            <a:off x="645444" y="1103029"/>
            <a:ext cx="115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Сроки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408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C4B18F-5DF5-0402-15CC-377B30BCE42A}"/>
              </a:ext>
            </a:extLst>
          </p:cNvPr>
          <p:cNvGrpSpPr/>
          <p:nvPr/>
        </p:nvGrpSpPr>
        <p:grpSpPr>
          <a:xfrm>
            <a:off x="857250" y="3271362"/>
            <a:ext cx="2538963" cy="1410706"/>
            <a:chOff x="669557" y="2806798"/>
            <a:chExt cx="3669080" cy="19172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822DF44-7B25-9C3C-F19B-1604890C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7" y="2806798"/>
              <a:ext cx="1173344" cy="1819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A screenshot of a map&#10;&#10;Description automatically generated">
              <a:extLst>
                <a:ext uri="{FF2B5EF4-FFF2-40B4-BE49-F238E27FC236}">
                  <a16:creationId xmlns:a16="http://schemas.microsoft.com/office/drawing/2014/main" id="{5C14F2FD-9CFD-B290-3870-DAA9F640C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18" y="3549398"/>
              <a:ext cx="2255274" cy="11746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1B6CFF1C-5105-D897-E2A4-15DCD04C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898" y="3136825"/>
              <a:ext cx="2183739" cy="13570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09CE0E3-9130-6E91-A07D-D240FEA6209E}"/>
              </a:ext>
            </a:extLst>
          </p:cNvPr>
          <p:cNvGrpSpPr/>
          <p:nvPr/>
        </p:nvGrpSpPr>
        <p:grpSpPr>
          <a:xfrm>
            <a:off x="857250" y="4839351"/>
            <a:ext cx="2942581" cy="1394570"/>
            <a:chOff x="360970" y="3310580"/>
            <a:chExt cx="4307758" cy="180564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4C4EFC-399F-FB80-B61C-0D5FD1327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5" t="16626" r="76299" b="37020"/>
            <a:stretch/>
          </p:blipFill>
          <p:spPr>
            <a:xfrm>
              <a:off x="3233703" y="3336635"/>
              <a:ext cx="1435025" cy="17709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53AD34-3A67-EEDC-DE6C-AEC2DB91B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05" t="26903" r="76097" b="30519"/>
            <a:stretch/>
          </p:blipFill>
          <p:spPr>
            <a:xfrm>
              <a:off x="1794827" y="3327950"/>
              <a:ext cx="1367767" cy="17882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D7E055C-2E88-57E1-B8FC-34B111EB2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5" t="28333" r="76097" b="29089"/>
            <a:stretch/>
          </p:blipFill>
          <p:spPr>
            <a:xfrm>
              <a:off x="360970" y="3310580"/>
              <a:ext cx="1367767" cy="1805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FB6DA0-DD78-433A-75A7-FBA8F7863525}"/>
              </a:ext>
            </a:extLst>
          </p:cNvPr>
          <p:cNvGrpSpPr/>
          <p:nvPr/>
        </p:nvGrpSpPr>
        <p:grpSpPr>
          <a:xfrm>
            <a:off x="854314" y="1787512"/>
            <a:ext cx="2904530" cy="1556035"/>
            <a:chOff x="-815641" y="1100010"/>
            <a:chExt cx="4734067" cy="31563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6B33E-63A2-FD60-4C1D-D40606729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156" t="22639" r="76346" b="31008"/>
            <a:stretch/>
          </p:blipFill>
          <p:spPr>
            <a:xfrm>
              <a:off x="-815641" y="1100010"/>
              <a:ext cx="1585773" cy="22352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90BCAB-1C08-5DF1-C906-039C946DB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234" t="23473" r="76267" b="30174"/>
            <a:stretch/>
          </p:blipFill>
          <p:spPr>
            <a:xfrm>
              <a:off x="-520519" y="1185734"/>
              <a:ext cx="1585773" cy="22352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EFDA9E-E5F4-3438-C5AB-3719DFF31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4506" t="17949" r="32941" b="7259"/>
            <a:stretch/>
          </p:blipFill>
          <p:spPr>
            <a:xfrm>
              <a:off x="-171447" y="1262949"/>
              <a:ext cx="1461514" cy="2243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281B67-075A-F3FD-CAD5-909B15707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5000" t="24583" r="76502" b="29063"/>
            <a:stretch/>
          </p:blipFill>
          <p:spPr>
            <a:xfrm>
              <a:off x="213014" y="1377249"/>
              <a:ext cx="1585773" cy="22352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C40435-7834-1ED6-6C69-15922600D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922" t="31945" r="76580" b="22778"/>
            <a:stretch/>
          </p:blipFill>
          <p:spPr>
            <a:xfrm>
              <a:off x="600440" y="1438172"/>
              <a:ext cx="1623446" cy="22352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408EDB-6D1B-4584-1DDF-1821029D0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405" t="24583" r="76797" b="29063"/>
            <a:stretch/>
          </p:blipFill>
          <p:spPr>
            <a:xfrm>
              <a:off x="1014707" y="1567347"/>
              <a:ext cx="1522726" cy="2230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A5C5B4-6C23-3485-CF16-B41EE4CAE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156" t="22778" r="76346" b="30869"/>
            <a:stretch/>
          </p:blipFill>
          <p:spPr>
            <a:xfrm>
              <a:off x="1359458" y="1702592"/>
              <a:ext cx="1578359" cy="2224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9F21690-3442-5F3D-F4BE-93535DC8E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4843" t="39990" r="76659" b="12103"/>
            <a:stretch/>
          </p:blipFill>
          <p:spPr>
            <a:xfrm>
              <a:off x="1766497" y="1825816"/>
              <a:ext cx="1506728" cy="21949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864F8F-0AF9-5081-DD7E-D85907E72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405" t="30833" r="76097" b="22813"/>
            <a:stretch/>
          </p:blipFill>
          <p:spPr>
            <a:xfrm>
              <a:off x="2059276" y="1917670"/>
              <a:ext cx="1598661" cy="22533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FFF78F4-64A1-2897-28E8-A9EE5031F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405" t="23473" r="76797" b="30700"/>
            <a:stretch/>
          </p:blipFill>
          <p:spPr>
            <a:xfrm>
              <a:off x="2387286" y="2038681"/>
              <a:ext cx="1531140" cy="2217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4106197" y="1586278"/>
            <a:ext cx="776706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4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Профили рисков бедствий для всех стран ЦАРЭС</a:t>
            </a:r>
            <a:r>
              <a:rPr lang="ru-RU" sz="14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в отношении рисков наводнений, землетрясений и инфекционных заболеваний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400" b="1">
                <a:solidFill>
                  <a:srgbClr val="000000"/>
                </a:solidFill>
              </a:rPr>
              <a:t>Оценка разрывов в защите</a:t>
            </a:r>
            <a:r>
              <a:rPr lang="ru-RU" sz="1400">
                <a:solidFill>
                  <a:srgbClr val="000000"/>
                </a:solidFill>
              </a:rPr>
              <a:t> с количественным отражением разницы между ожидаемым ущербом от рисков землетрясений и наводнений, и предполагаемыми существующими инструментами финансирования в странах ЦАРЭС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рисках инфекционных заболеваний</a:t>
            </a: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определением трех потенциальных решений в области финансирования рисков для оказания помощи в наращивании стойкости стран ЦАРЭС в отношении будущих вспышек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составных рисков</a:t>
            </a: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потенциального сочетанного влияния бедствий и вспышек инфекционных заболеваний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400" b="1">
                <a:solidFill>
                  <a:srgbClr val="000000"/>
                </a:solidFill>
              </a:rPr>
              <a:t>Интерфейс моделирования рисков бедствий (DRMI)</a:t>
            </a:r>
            <a:r>
              <a:rPr lang="ru-RU" sz="1400">
                <a:solidFill>
                  <a:srgbClr val="000000"/>
                </a:solidFill>
              </a:rPr>
              <a:t>, позволяющий заинтересованным сторонам визуализировать профили рисков, выполнять анализ выгодности затрат верхнего уровня в отношении реализации мер снижения рисков бедствий и адаптации к ним; и количественная оценка стоимости передачи рисков  для структур параметрического страхования от землетрясений и наводнений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 региональных / субрегиональных </a:t>
            </a:r>
            <a:r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семинаров по наращиванию потенциала и повышению участия</a:t>
            </a: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с более чем 125 участниками (27% женщин) и 20 двусторонних консультаций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2. Что уже сделано?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A88E8A-0B6C-B1D7-D3F4-49C3CA5F51A4}"/>
              </a:ext>
            </a:extLst>
          </p:cNvPr>
          <p:cNvSpPr txBox="1"/>
          <p:nvPr/>
        </p:nvSpPr>
        <p:spPr>
          <a:xfrm>
            <a:off x="710314" y="1025453"/>
            <a:ext cx="115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Состоявшиеся ключевые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168028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710314" y="1693119"/>
            <a:ext cx="11110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по созданию регионального инструмента передачи рисков</a:t>
            </a:r>
            <a:r>
              <a:rPr lang="ru-RU"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стран ЦАРЭС на основании передового международного опыта, включая функции объектов, операционные и финансовые структуры, нормативно-правовые требования.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осуществимости выпуска облигаций для оказания помощи при бедствиях (DRB)</a:t>
            </a:r>
            <a:r>
              <a:rPr lang="ru-RU"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стран ЦАРЭС, включая финансовые, структурные, юридические требования, и также требования к моделированию и документации. 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Доработанный DRMI</a:t>
            </a:r>
            <a:r>
              <a:rPr lang="ru-RU"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техническое руководство по передаче инструмента для дальнейшего управления и обслуживания.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Что дальше?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7552C-AC70-6519-0F9C-E361FFDD2741}"/>
              </a:ext>
            </a:extLst>
          </p:cNvPr>
          <p:cNvSpPr txBox="1"/>
          <p:nvPr/>
        </p:nvSpPr>
        <p:spPr>
          <a:xfrm>
            <a:off x="634114" y="1076115"/>
            <a:ext cx="8182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деятельности и мероприятия в 2023 г.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73C70-F885-4ABC-F00B-C28AFF91089F}"/>
              </a:ext>
            </a:extLst>
          </p:cNvPr>
          <p:cNvSpPr/>
          <p:nvPr/>
        </p:nvSpPr>
        <p:spPr bwMode="auto">
          <a:xfrm>
            <a:off x="637096" y="1609728"/>
            <a:ext cx="11256645" cy="185388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7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Что дальше?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7846C-32AD-55E7-B0B5-4EF95911F4A8}"/>
              </a:ext>
            </a:extLst>
          </p:cNvPr>
          <p:cNvSpPr txBox="1"/>
          <p:nvPr/>
        </p:nvSpPr>
        <p:spPr>
          <a:xfrm>
            <a:off x="953744" y="1046131"/>
            <a:ext cx="10361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Инструмент ЦАРЭС в области рисков: </a:t>
            </a:r>
            <a:r>
              <a:rPr lang="ru-RU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Долгосрочная цель по передаче рисков и региональному сотрудничеству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0B335-0FF4-334D-4337-9FE9B7E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28" y="5483715"/>
            <a:ext cx="4548282" cy="4125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FFD748-D73D-FF4B-A5BF-A6757FFD21A8}"/>
              </a:ext>
            </a:extLst>
          </p:cNvPr>
          <p:cNvGrpSpPr/>
          <p:nvPr/>
        </p:nvGrpSpPr>
        <p:grpSpPr>
          <a:xfrm>
            <a:off x="8003903" y="1732412"/>
            <a:ext cx="3171767" cy="3556975"/>
            <a:chOff x="1162445" y="5148355"/>
            <a:chExt cx="3171767" cy="35569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AAFC22-6AA4-6999-80D6-3363E766839C}"/>
                </a:ext>
              </a:extLst>
            </p:cNvPr>
            <p:cNvSpPr txBox="1"/>
            <p:nvPr/>
          </p:nvSpPr>
          <p:spPr>
            <a:xfrm>
              <a:off x="1162446" y="5148356"/>
              <a:ext cx="1523604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Более низкие взносы и операционные издержки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296D3-61C9-E9DD-2FE5-68A02C46FB05}"/>
                </a:ext>
              </a:extLst>
            </p:cNvPr>
            <p:cNvSpPr txBox="1"/>
            <p:nvPr/>
          </p:nvSpPr>
          <p:spPr>
            <a:xfrm>
              <a:off x="1162445" y="7642118"/>
              <a:ext cx="1673772" cy="10632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Улучшение анализа рисков и обмена информацией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628150-228A-5EF8-D86C-36AF9FA8B1B7}"/>
                </a:ext>
              </a:extLst>
            </p:cNvPr>
            <p:cNvSpPr txBox="1"/>
            <p:nvPr/>
          </p:nvSpPr>
          <p:spPr>
            <a:xfrm>
              <a:off x="2940284" y="7633804"/>
              <a:ext cx="1393927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Региональная целостность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4E5E30-526E-9DF3-3BF6-7AC8F0805891}"/>
                </a:ext>
              </a:extLst>
            </p:cNvPr>
            <p:cNvSpPr txBox="1"/>
            <p:nvPr/>
          </p:nvSpPr>
          <p:spPr>
            <a:xfrm>
              <a:off x="2810608" y="5148355"/>
              <a:ext cx="1523604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Сегрегация рисков и отсутствие перекрестного субсидирования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77D49-C476-E90E-49A6-E141EE6E33BC}"/>
                </a:ext>
              </a:extLst>
            </p:cNvPr>
            <p:cNvSpPr txBox="1"/>
            <p:nvPr/>
          </p:nvSpPr>
          <p:spPr>
            <a:xfrm>
              <a:off x="1999331" y="6325773"/>
              <a:ext cx="1673773" cy="1210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Доступ к перестрахованию и рынкам капитала на конкурентных условиях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BB4039-6D78-5A3B-B5D0-9DFE43D5440D}"/>
              </a:ext>
            </a:extLst>
          </p:cNvPr>
          <p:cNvGrpSpPr/>
          <p:nvPr/>
        </p:nvGrpSpPr>
        <p:grpSpPr>
          <a:xfrm>
            <a:off x="953744" y="1732412"/>
            <a:ext cx="6351662" cy="3556974"/>
            <a:chOff x="704851" y="1384553"/>
            <a:chExt cx="7962900" cy="38821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BADF6A-1559-8492-B1B7-E7588ECBD559}"/>
                </a:ext>
              </a:extLst>
            </p:cNvPr>
            <p:cNvSpPr/>
            <p:nvPr/>
          </p:nvSpPr>
          <p:spPr>
            <a:xfrm>
              <a:off x="704851" y="1384553"/>
              <a:ext cx="7962900" cy="3882132"/>
            </a:xfrm>
            <a:prstGeom prst="rect">
              <a:avLst/>
            </a:prstGeom>
            <a:solidFill>
              <a:srgbClr val="D8DBD8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/>
                <a:t>Fa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384A40-A2C8-5969-1F33-3794C493EE63}"/>
                </a:ext>
              </a:extLst>
            </p:cNvPr>
            <p:cNvGrpSpPr/>
            <p:nvPr/>
          </p:nvGrpSpPr>
          <p:grpSpPr>
            <a:xfrm>
              <a:off x="783313" y="1384553"/>
              <a:ext cx="7816114" cy="3825690"/>
              <a:chOff x="341504" y="1898978"/>
              <a:chExt cx="9108000" cy="3708000"/>
            </a:xfrm>
          </p:grpSpPr>
          <p:sp>
            <p:nvSpPr>
              <p:cNvPr id="24" name="Rechteck 50">
                <a:extLst>
                  <a:ext uri="{FF2B5EF4-FFF2-40B4-BE49-F238E27FC236}">
                    <a16:creationId xmlns:a16="http://schemas.microsoft.com/office/drawing/2014/main" id="{AC5F0AE1-9AA7-2BBC-1B0F-54173206B455}"/>
                  </a:ext>
                </a:extLst>
              </p:cNvPr>
              <p:cNvSpPr/>
              <p:nvPr/>
            </p:nvSpPr>
            <p:spPr>
              <a:xfrm>
                <a:off x="341504" y="1898978"/>
                <a:ext cx="9108000" cy="3708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hteck 48">
                <a:extLst>
                  <a:ext uri="{FF2B5EF4-FFF2-40B4-BE49-F238E27FC236}">
                    <a16:creationId xmlns:a16="http://schemas.microsoft.com/office/drawing/2014/main" id="{AF4F3238-4A1A-7E67-7F74-4D4DBBD92903}"/>
                  </a:ext>
                </a:extLst>
              </p:cNvPr>
              <p:cNvSpPr/>
              <p:nvPr/>
            </p:nvSpPr>
            <p:spPr>
              <a:xfrm>
                <a:off x="412722" y="2004501"/>
                <a:ext cx="1726768" cy="3559725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9869991-F8A4-5974-C039-D0B2E6DABDC1}"/>
                  </a:ext>
                </a:extLst>
              </p:cNvPr>
              <p:cNvSpPr/>
              <p:nvPr/>
            </p:nvSpPr>
            <p:spPr>
              <a:xfrm>
                <a:off x="3188672" y="3331010"/>
                <a:ext cx="2473200" cy="936000"/>
              </a:xfrm>
              <a:prstGeom prst="rect">
                <a:avLst/>
              </a:prstGeom>
              <a:solidFill>
                <a:srgbClr val="8064A2">
                  <a:lumMod val="75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ЦАРЭС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Инструмент передачи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000" b="1" i="0" u="none" strike="noStrike" cap="none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рисков бедствий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371B423-E824-38DC-2442-FD8B8D17B1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7941" y="3683061"/>
                <a:ext cx="929245" cy="10385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0F152F-A758-45EE-0576-1B8ABD95B3B9}"/>
                  </a:ext>
                </a:extLst>
              </p:cNvPr>
              <p:cNvSpPr txBox="1"/>
              <p:nvPr/>
            </p:nvSpPr>
            <p:spPr>
              <a:xfrm>
                <a:off x="2067410" y="3410473"/>
                <a:ext cx="1150477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Страховой взнос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3893CE5-E182-46FA-178D-8D541DB525B4}"/>
                  </a:ext>
                </a:extLst>
              </p:cNvPr>
              <p:cNvSpPr/>
              <p:nvPr/>
            </p:nvSpPr>
            <p:spPr>
              <a:xfrm>
                <a:off x="528574" y="2967776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9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Страна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08B916C-932C-7B02-92F0-FCA367446CC6}"/>
                  </a:ext>
                </a:extLst>
              </p:cNvPr>
              <p:cNvSpPr/>
              <p:nvPr/>
            </p:nvSpPr>
            <p:spPr>
              <a:xfrm>
                <a:off x="526226" y="3415604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9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Страна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FDC91B-03E2-EBE4-6B16-AC4770E9696D}"/>
                  </a:ext>
                </a:extLst>
              </p:cNvPr>
              <p:cNvSpPr/>
              <p:nvPr/>
            </p:nvSpPr>
            <p:spPr>
              <a:xfrm>
                <a:off x="523878" y="3863432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9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Страна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6330D33-978C-CEEB-A054-0A9C5AF66E76}"/>
                  </a:ext>
                </a:extLst>
              </p:cNvPr>
              <p:cNvCxnSpPr>
                <a:stCxn id="31" idx="2"/>
                <a:endCxn id="33" idx="0"/>
              </p:cNvCxnSpPr>
              <p:nvPr/>
            </p:nvCxnSpPr>
            <p:spPr>
              <a:xfrm>
                <a:off x="1237718" y="4271396"/>
                <a:ext cx="9163" cy="76748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ysDash"/>
              </a:ln>
              <a:effectLst/>
            </p:spPr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E58E07D-B370-72DF-30B9-9678B9CF4806}"/>
                  </a:ext>
                </a:extLst>
              </p:cNvPr>
              <p:cNvSpPr/>
              <p:nvPr/>
            </p:nvSpPr>
            <p:spPr>
              <a:xfrm>
                <a:off x="533041" y="5038885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9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Страна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CEE6A56-B529-7803-92D0-B7CE1BBAB629}"/>
                  </a:ext>
                </a:extLst>
              </p:cNvPr>
              <p:cNvSpPr/>
              <p:nvPr/>
            </p:nvSpPr>
            <p:spPr>
              <a:xfrm>
                <a:off x="7825913" y="2994022"/>
                <a:ext cx="1548000" cy="1656000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Перестраховщики/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Рынки капитала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BFE56-FD22-2DF0-D3FB-7D809AEEB4B1}"/>
                  </a:ext>
                </a:extLst>
              </p:cNvPr>
              <p:cNvSpPr txBox="1"/>
              <p:nvPr/>
            </p:nvSpPr>
            <p:spPr>
              <a:xfrm>
                <a:off x="5860653" y="3863924"/>
                <a:ext cx="1714499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Инициация выплат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8943031-EC52-F2D6-3985-F11FAA98D3D2}"/>
                  </a:ext>
                </a:extLst>
              </p:cNvPr>
              <p:cNvSpPr/>
              <p:nvPr/>
            </p:nvSpPr>
            <p:spPr>
              <a:xfrm>
                <a:off x="7831016" y="4725076"/>
                <a:ext cx="1548000" cy="839150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Внешние доноры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9B185BB-CCDB-AE60-3E5B-2BF8FC3D16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46097" y="4201633"/>
                <a:ext cx="1940097" cy="80919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dash"/>
                <a:tailEnd type="arrow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52B991-9ADB-91E2-EE45-225F8C5883F3}"/>
                  </a:ext>
                </a:extLst>
              </p:cNvPr>
              <p:cNvSpPr txBox="1"/>
              <p:nvPr/>
            </p:nvSpPr>
            <p:spPr>
              <a:xfrm rot="1643717">
                <a:off x="5982313" y="4358432"/>
                <a:ext cx="1546860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Фондовая поддержка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1BA44B-ABEC-2CC2-CF09-F6690FB607C6}"/>
                  </a:ext>
                </a:extLst>
              </p:cNvPr>
              <p:cNvSpPr/>
              <p:nvPr/>
            </p:nvSpPr>
            <p:spPr>
              <a:xfrm>
                <a:off x="7820984" y="2004502"/>
                <a:ext cx="1548000" cy="895062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Моделирующий риск орган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FDF6216-C72D-5826-9683-A0658AE58B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14850" y="2529426"/>
                <a:ext cx="2060916" cy="97150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07CAD4-CD5C-4DC7-A7D5-39640A54F19E}"/>
                  </a:ext>
                </a:extLst>
              </p:cNvPr>
              <p:cNvSpPr txBox="1"/>
              <p:nvPr/>
            </p:nvSpPr>
            <p:spPr>
              <a:xfrm>
                <a:off x="5971694" y="3460731"/>
                <a:ext cx="1804072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Стоимость передачи риска</a:t>
                </a:r>
              </a:p>
            </p:txBody>
          </p:sp>
          <p:sp>
            <p:nvSpPr>
              <p:cNvPr id="42" name="Textfeld 49">
                <a:extLst>
                  <a:ext uri="{FF2B5EF4-FFF2-40B4-BE49-F238E27FC236}">
                    <a16:creationId xmlns:a16="http://schemas.microsoft.com/office/drawing/2014/main" id="{9CC5B62A-7767-27FC-D457-57469F459AF7}"/>
                  </a:ext>
                </a:extLst>
              </p:cNvPr>
              <p:cNvSpPr txBox="1"/>
              <p:nvPr/>
            </p:nvSpPr>
            <p:spPr>
              <a:xfrm>
                <a:off x="523878" y="2037779"/>
                <a:ext cx="1540836" cy="83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Держатель полиса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параметрической страховки</a:t>
                </a:r>
              </a:p>
            </p:txBody>
          </p:sp>
          <p:cxnSp>
            <p:nvCxnSpPr>
              <p:cNvPr id="43" name="Straight Arrow Connector 63">
                <a:extLst>
                  <a:ext uri="{FF2B5EF4-FFF2-40B4-BE49-F238E27FC236}">
                    <a16:creationId xmlns:a16="http://schemas.microsoft.com/office/drawing/2014/main" id="{3B2A49D6-1928-3EDC-255C-94F9701ED1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66556" y="3859841"/>
                <a:ext cx="852929" cy="3591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4" name="Straight Arrow Connector 58">
                <a:extLst>
                  <a:ext uri="{FF2B5EF4-FFF2-40B4-BE49-F238E27FC236}">
                    <a16:creationId xmlns:a16="http://schemas.microsoft.com/office/drawing/2014/main" id="{76A34DD6-18DD-F269-319D-74195923F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6097" y="3752978"/>
                <a:ext cx="1952964" cy="1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Straight Arrow Connector 63">
                <a:extLst>
                  <a:ext uri="{FF2B5EF4-FFF2-40B4-BE49-F238E27FC236}">
                    <a16:creationId xmlns:a16="http://schemas.microsoft.com/office/drawing/2014/main" id="{3BF2B469-72F5-73B3-39F4-BB214CA0EA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78102" y="3855268"/>
                <a:ext cx="1887311" cy="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6" name="Textfeld 87">
                <a:extLst>
                  <a:ext uri="{FF2B5EF4-FFF2-40B4-BE49-F238E27FC236}">
                    <a16:creationId xmlns:a16="http://schemas.microsoft.com/office/drawing/2014/main" id="{4D89358D-5CAC-15A4-310B-626CBF7BD19D}"/>
                  </a:ext>
                </a:extLst>
              </p:cNvPr>
              <p:cNvSpPr txBox="1"/>
              <p:nvPr/>
            </p:nvSpPr>
            <p:spPr>
              <a:xfrm rot="19742162">
                <a:off x="6208014" y="2702768"/>
                <a:ext cx="1277233" cy="241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Данные по угрозам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896A5F-0F5B-5A66-D432-B4F5A50D4B9F}"/>
                </a:ext>
              </a:extLst>
            </p:cNvPr>
            <p:cNvSpPr txBox="1"/>
            <p:nvPr/>
          </p:nvSpPr>
          <p:spPr>
            <a:xfrm>
              <a:off x="2350171" y="3398462"/>
              <a:ext cx="798408" cy="24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Страховые требования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94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Что дальше?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9F049-9CC3-90AD-0A02-0EA8597470E9}"/>
              </a:ext>
            </a:extLst>
          </p:cNvPr>
          <p:cNvSpPr txBox="1"/>
          <p:nvPr/>
        </p:nvSpPr>
        <p:spPr>
          <a:xfrm>
            <a:off x="881290" y="1014413"/>
            <a:ext cx="10228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Облигации для оказания помощи при бедствиях </a:t>
            </a:r>
            <a:r>
              <a:rPr lang="ru-RU" sz="160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Заполнение разрыва в защите в кратко- и среднесрочной перспективе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5699F3-E6A1-9F0B-6373-5C4016EE229F}"/>
              </a:ext>
            </a:extLst>
          </p:cNvPr>
          <p:cNvSpPr txBox="1">
            <a:spLocks/>
          </p:cNvSpPr>
          <p:nvPr/>
        </p:nvSpPr>
        <p:spPr>
          <a:xfrm>
            <a:off x="848051" y="4126573"/>
            <a:ext cx="10200949" cy="16595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Немедленные и эффективные меры реагирования на бедствия</a:t>
            </a: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 после нанесшего ущерб события, с минимизацией долгосрочных человеческих и экономических издержек. </a:t>
            </a:r>
            <a:r>
              <a:rPr lang="ru-RU"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Дизайн может быть направлен на удовлетворение потребностей </a:t>
            </a:r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уязвимых групп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200" b="1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Дополнительное решение</a:t>
            </a:r>
            <a:r>
              <a:rPr lang="ru-RU" sz="1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, часть более широкой стратегии финансирования рисков, сопровождаемое специфическими страновыми планами, указывающими использование потенциальных выплат. 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Требует </a:t>
            </a:r>
            <a:r>
              <a:rPr lang="ru-RU" sz="1200" b="1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приверженности</a:t>
            </a:r>
            <a:r>
              <a:rPr lang="ru-RU" sz="1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со стороны стран для </a:t>
            </a:r>
            <a:r>
              <a:rPr lang="ru-RU" sz="1200" b="1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инвестиций в снижение рисков</a:t>
            </a:r>
            <a:r>
              <a:rPr lang="ru-RU" sz="12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и вмешательства в области </a:t>
            </a:r>
            <a:r>
              <a:rPr lang="ru-RU" sz="1200" b="1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адаптации к последствиям изменений климата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44153E-12E3-6FCE-E8A8-621D39A12AEF}"/>
              </a:ext>
            </a:extLst>
          </p:cNvPr>
          <p:cNvGrpSpPr/>
          <p:nvPr/>
        </p:nvGrpSpPr>
        <p:grpSpPr>
          <a:xfrm>
            <a:off x="872888" y="1655514"/>
            <a:ext cx="10442779" cy="836594"/>
            <a:chOff x="-144738" y="1337468"/>
            <a:chExt cx="10707145" cy="6723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DBA192-77FF-30A3-8B41-58812BF8CB5D}"/>
                </a:ext>
              </a:extLst>
            </p:cNvPr>
            <p:cNvGrpSpPr/>
            <p:nvPr/>
          </p:nvGrpSpPr>
          <p:grpSpPr>
            <a:xfrm>
              <a:off x="-144738" y="1337468"/>
              <a:ext cx="10596725" cy="666133"/>
              <a:chOff x="-55683" y="1349981"/>
              <a:chExt cx="10596725" cy="66613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6C3417-C047-A43A-4723-1BA924100748}"/>
                  </a:ext>
                </a:extLst>
              </p:cNvPr>
              <p:cNvSpPr/>
              <p:nvPr/>
            </p:nvSpPr>
            <p:spPr bwMode="auto">
              <a:xfrm>
                <a:off x="606752" y="1349981"/>
                <a:ext cx="9934290" cy="66613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0" i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21397C7-712A-04A3-1B63-7E0B65E36AFC}"/>
                  </a:ext>
                </a:extLst>
              </p:cNvPr>
              <p:cNvSpPr/>
              <p:nvPr/>
            </p:nvSpPr>
            <p:spPr bwMode="auto">
              <a:xfrm>
                <a:off x="-55683" y="1349981"/>
                <a:ext cx="942856" cy="66613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txBody>
  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0" i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053678-7A46-4D49-5DC6-560FF13FBE39}"/>
                </a:ext>
              </a:extLst>
            </p:cNvPr>
            <p:cNvSpPr txBox="1"/>
            <p:nvPr/>
          </p:nvSpPr>
          <p:spPr>
            <a:xfrm>
              <a:off x="1045179" y="1416169"/>
              <a:ext cx="9517228" cy="593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 rtl="0">
                <a:spcAft>
                  <a:spcPts val="600"/>
                </a:spcAft>
                <a:buClr>
                  <a:schemeClr val="accent1"/>
                </a:buClr>
                <a:buSzPts val="2250"/>
              </a:pPr>
              <a:r>
                <a:rPr lang="ru-RU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Новый продукт для передачи рисков, основанный на зарекомендовавших себя cat-облигаций, и требующий, чтобы поступления от выплаты облигаций использовались для реализации мер оказания помощи, реабилитации и восстановления</a:t>
              </a:r>
            </a:p>
          </p:txBody>
        </p:sp>
        <p:pic>
          <p:nvPicPr>
            <p:cNvPr id="20" name="Graphic 19" descr="Magnifying glass with solid fill">
              <a:extLst>
                <a:ext uri="{FF2B5EF4-FFF2-40B4-BE49-F238E27FC236}">
                  <a16:creationId xmlns:a16="http://schemas.microsoft.com/office/drawing/2014/main" id="{57DAA2F2-6CD9-EDE9-504F-17CD1B8F9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948" y="1477658"/>
              <a:ext cx="527483" cy="38242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8D3F03F-BF56-F1B4-9BB5-356EF5028CD8}"/>
              </a:ext>
            </a:extLst>
          </p:cNvPr>
          <p:cNvSpPr txBox="1"/>
          <p:nvPr/>
        </p:nvSpPr>
        <p:spPr>
          <a:xfrm>
            <a:off x="865855" y="5959541"/>
            <a:ext cx="1034211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lvl="1" algn="ctr"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DRB поддерживает финансирование проектов, которые продвигают ЦУР и Парижское соглашение 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AD88EF-60F4-F74C-D2A0-CEEF7EABC6DA}"/>
              </a:ext>
            </a:extLst>
          </p:cNvPr>
          <p:cNvGrpSpPr/>
          <p:nvPr/>
        </p:nvGrpSpPr>
        <p:grpSpPr>
          <a:xfrm>
            <a:off x="1082526" y="2731428"/>
            <a:ext cx="10026948" cy="1130552"/>
            <a:chOff x="1061323" y="2737949"/>
            <a:chExt cx="10026948" cy="1130552"/>
          </a:xfrm>
        </p:grpSpPr>
        <p:grpSp>
          <p:nvGrpSpPr>
            <p:cNvPr id="3" name="Google Shape;372;p8">
              <a:extLst>
                <a:ext uri="{FF2B5EF4-FFF2-40B4-BE49-F238E27FC236}">
                  <a16:creationId xmlns:a16="http://schemas.microsoft.com/office/drawing/2014/main" id="{B68E817B-BB77-9127-96EE-486D0D337154}"/>
                </a:ext>
              </a:extLst>
            </p:cNvPr>
            <p:cNvGrpSpPr/>
            <p:nvPr/>
          </p:nvGrpSpPr>
          <p:grpSpPr>
            <a:xfrm>
              <a:off x="1061323" y="2737949"/>
              <a:ext cx="10026948" cy="1130552"/>
              <a:chOff x="760285" y="1428014"/>
              <a:chExt cx="7391022" cy="874290"/>
            </a:xfrm>
          </p:grpSpPr>
          <p:sp>
            <p:nvSpPr>
              <p:cNvPr id="7" name="Google Shape;373;p8">
                <a:extLst>
                  <a:ext uri="{FF2B5EF4-FFF2-40B4-BE49-F238E27FC236}">
                    <a16:creationId xmlns:a16="http://schemas.microsoft.com/office/drawing/2014/main" id="{5D47E2FB-E7EF-709A-A985-A8637EF7C17F}"/>
                  </a:ext>
                </a:extLst>
              </p:cNvPr>
              <p:cNvSpPr txBox="1"/>
              <p:nvPr/>
            </p:nvSpPr>
            <p:spPr>
              <a:xfrm>
                <a:off x="2170608" y="2100024"/>
                <a:ext cx="1662594" cy="2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Выплаты ущерба</a:t>
                </a:r>
              </a:p>
            </p:txBody>
          </p:sp>
          <p:sp>
            <p:nvSpPr>
              <p:cNvPr id="13" name="Google Shape;374;p8">
                <a:extLst>
                  <a:ext uri="{FF2B5EF4-FFF2-40B4-BE49-F238E27FC236}">
                    <a16:creationId xmlns:a16="http://schemas.microsoft.com/office/drawing/2014/main" id="{2084475F-4F52-7225-F1E9-0E317DCFEAF0}"/>
                  </a:ext>
                </a:extLst>
              </p:cNvPr>
              <p:cNvSpPr txBox="1"/>
              <p:nvPr/>
            </p:nvSpPr>
            <p:spPr>
              <a:xfrm>
                <a:off x="2291526" y="1608979"/>
                <a:ext cx="1448358" cy="33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Соглашение о передаче риска</a:t>
                </a:r>
              </a:p>
            </p:txBody>
          </p:sp>
          <p:cxnSp>
            <p:nvCxnSpPr>
              <p:cNvPr id="15" name="Google Shape;376;p8">
                <a:extLst>
                  <a:ext uri="{FF2B5EF4-FFF2-40B4-BE49-F238E27FC236}">
                    <a16:creationId xmlns:a16="http://schemas.microsoft.com/office/drawing/2014/main" id="{2939208E-1DA7-D6D1-826B-5F63EB588786}"/>
                  </a:ext>
                </a:extLst>
              </p:cNvPr>
              <p:cNvCxnSpPr/>
              <p:nvPr/>
            </p:nvCxnSpPr>
            <p:spPr>
              <a:xfrm>
                <a:off x="2238584" y="2100510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24" name="Google Shape;377;p8">
                <a:extLst>
                  <a:ext uri="{FF2B5EF4-FFF2-40B4-BE49-F238E27FC236}">
                    <a16:creationId xmlns:a16="http://schemas.microsoft.com/office/drawing/2014/main" id="{E4A2EFBE-CE25-45E7-94B3-0BE30F3B64C2}"/>
                  </a:ext>
                </a:extLst>
              </p:cNvPr>
              <p:cNvSpPr txBox="1"/>
              <p:nvPr/>
            </p:nvSpPr>
            <p:spPr>
              <a:xfrm>
                <a:off x="5261944" y="2098039"/>
                <a:ext cx="1605264" cy="2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Поступления</a:t>
                </a:r>
              </a:p>
            </p:txBody>
          </p:sp>
          <p:sp>
            <p:nvSpPr>
              <p:cNvPr id="25" name="Google Shape;378;p8">
                <a:extLst>
                  <a:ext uri="{FF2B5EF4-FFF2-40B4-BE49-F238E27FC236}">
                    <a16:creationId xmlns:a16="http://schemas.microsoft.com/office/drawing/2014/main" id="{E16AAFFB-E396-E619-18D3-275C9CC01355}"/>
                  </a:ext>
                </a:extLst>
              </p:cNvPr>
              <p:cNvSpPr txBox="1"/>
              <p:nvPr/>
            </p:nvSpPr>
            <p:spPr>
              <a:xfrm>
                <a:off x="5188798" y="1732938"/>
                <a:ext cx="1812151" cy="2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Ставка финансирования АБР + [X%]</a:t>
                </a:r>
              </a:p>
            </p:txBody>
          </p:sp>
          <p:sp>
            <p:nvSpPr>
              <p:cNvPr id="26" name="Google Shape;379;p8">
                <a:extLst>
                  <a:ext uri="{FF2B5EF4-FFF2-40B4-BE49-F238E27FC236}">
                    <a16:creationId xmlns:a16="http://schemas.microsoft.com/office/drawing/2014/main" id="{1066F5DC-8636-DECA-6C0A-E39D4854A114}"/>
                  </a:ext>
                </a:extLst>
              </p:cNvPr>
              <p:cNvSpPr/>
              <p:nvPr/>
            </p:nvSpPr>
            <p:spPr>
              <a:xfrm>
                <a:off x="3766903" y="1549978"/>
                <a:ext cx="1471301" cy="70165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80;p8">
                <a:extLst>
                  <a:ext uri="{FF2B5EF4-FFF2-40B4-BE49-F238E27FC236}">
                    <a16:creationId xmlns:a16="http://schemas.microsoft.com/office/drawing/2014/main" id="{44251F79-C621-E60D-383A-95F2AEC77295}"/>
                  </a:ext>
                </a:extLst>
              </p:cNvPr>
              <p:cNvSpPr txBox="1"/>
              <p:nvPr/>
            </p:nvSpPr>
            <p:spPr>
              <a:xfrm>
                <a:off x="5292242" y="1428014"/>
                <a:ext cx="1518517" cy="33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Облигации для оказания помощи при бедствиях</a:t>
                </a:r>
              </a:p>
            </p:txBody>
          </p:sp>
          <p:sp>
            <p:nvSpPr>
              <p:cNvPr id="28" name="Google Shape;382;p8">
                <a:extLst>
                  <a:ext uri="{FF2B5EF4-FFF2-40B4-BE49-F238E27FC236}">
                    <a16:creationId xmlns:a16="http://schemas.microsoft.com/office/drawing/2014/main" id="{0DD9A377-F33D-1006-C726-049BE811A282}"/>
                  </a:ext>
                </a:extLst>
              </p:cNvPr>
              <p:cNvSpPr/>
              <p:nvPr/>
            </p:nvSpPr>
            <p:spPr>
              <a:xfrm>
                <a:off x="6834499" y="1549978"/>
                <a:ext cx="1316808" cy="70165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Инвесторы</a:t>
                </a:r>
              </a:p>
            </p:txBody>
          </p:sp>
          <p:cxnSp>
            <p:nvCxnSpPr>
              <p:cNvPr id="29" name="Google Shape;383;p8">
                <a:extLst>
                  <a:ext uri="{FF2B5EF4-FFF2-40B4-BE49-F238E27FC236}">
                    <a16:creationId xmlns:a16="http://schemas.microsoft.com/office/drawing/2014/main" id="{FE24F670-6820-4AA0-9ECB-22EE1A7F6D76}"/>
                  </a:ext>
                </a:extLst>
              </p:cNvPr>
              <p:cNvCxnSpPr/>
              <p:nvPr/>
            </p:nvCxnSpPr>
            <p:spPr>
              <a:xfrm>
                <a:off x="5275676" y="2069374"/>
                <a:ext cx="1521237" cy="92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0" name="Google Shape;384;p8">
                <a:extLst>
                  <a:ext uri="{FF2B5EF4-FFF2-40B4-BE49-F238E27FC236}">
                    <a16:creationId xmlns:a16="http://schemas.microsoft.com/office/drawing/2014/main" id="{86551193-B899-3293-4EA3-D8445053ECEB}"/>
                  </a:ext>
                </a:extLst>
              </p:cNvPr>
              <p:cNvCxnSpPr/>
              <p:nvPr/>
            </p:nvCxnSpPr>
            <p:spPr>
              <a:xfrm>
                <a:off x="5281082" y="1675549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" name="Google Shape;385;p8">
                <a:extLst>
                  <a:ext uri="{FF2B5EF4-FFF2-40B4-BE49-F238E27FC236}">
                    <a16:creationId xmlns:a16="http://schemas.microsoft.com/office/drawing/2014/main" id="{274C8C1A-A73F-17B6-737D-3A2D878A3327}"/>
                  </a:ext>
                </a:extLst>
              </p:cNvPr>
              <p:cNvCxnSpPr/>
              <p:nvPr/>
            </p:nvCxnSpPr>
            <p:spPr>
              <a:xfrm rot="10800000">
                <a:off x="5275676" y="1969588"/>
                <a:ext cx="1521237" cy="92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2" name="Google Shape;386;p8">
                <a:extLst>
                  <a:ext uri="{FF2B5EF4-FFF2-40B4-BE49-F238E27FC236}">
                    <a16:creationId xmlns:a16="http://schemas.microsoft.com/office/drawing/2014/main" id="{11C44BD4-E8B6-5F58-37EA-E43C1C7DF031}"/>
                  </a:ext>
                </a:extLst>
              </p:cNvPr>
              <p:cNvCxnSpPr/>
              <p:nvPr/>
            </p:nvCxnSpPr>
            <p:spPr>
              <a:xfrm>
                <a:off x="2238583" y="1865394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" name="Google Shape;387;p8">
                <a:extLst>
                  <a:ext uri="{FF2B5EF4-FFF2-40B4-BE49-F238E27FC236}">
                    <a16:creationId xmlns:a16="http://schemas.microsoft.com/office/drawing/2014/main" id="{232E71B0-0C7A-58C2-91C2-F61BF300D487}"/>
                  </a:ext>
                </a:extLst>
              </p:cNvPr>
              <p:cNvSpPr/>
              <p:nvPr/>
            </p:nvSpPr>
            <p:spPr>
              <a:xfrm>
                <a:off x="760285" y="1549978"/>
                <a:ext cx="1471301" cy="70165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Страны ЦАРЭС</a:t>
                </a:r>
              </a:p>
            </p:txBody>
          </p:sp>
          <p:pic>
            <p:nvPicPr>
              <p:cNvPr id="34" name="Google Shape;388;p8">
                <a:extLst>
                  <a:ext uri="{FF2B5EF4-FFF2-40B4-BE49-F238E27FC236}">
                    <a16:creationId xmlns:a16="http://schemas.microsoft.com/office/drawing/2014/main" id="{31AE46AD-5825-ABFB-CD1A-5BB2B6B5E60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167082" y="1618788"/>
                <a:ext cx="608686" cy="5665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" name="Picture 35" descr="Logo, company name&#10;&#10;Description automatically generated">
              <a:extLst>
                <a:ext uri="{FF2B5EF4-FFF2-40B4-BE49-F238E27FC236}">
                  <a16:creationId xmlns:a16="http://schemas.microsoft.com/office/drawing/2014/main" id="{127C745F-A169-9DFC-5B55-DEA63E04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001" y="2943794"/>
              <a:ext cx="462456" cy="46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27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Что дальше?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9F049-9CC3-90AD-0A02-0EA8597470E9}"/>
              </a:ext>
            </a:extLst>
          </p:cNvPr>
          <p:cNvSpPr txBox="1"/>
          <p:nvPr/>
        </p:nvSpPr>
        <p:spPr>
          <a:xfrm>
            <a:off x="634114" y="1083382"/>
            <a:ext cx="10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Интерфейс управления рисками бедствий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5699F3-E6A1-9F0B-6373-5C4016EE229F}"/>
              </a:ext>
            </a:extLst>
          </p:cNvPr>
          <p:cNvSpPr txBox="1">
            <a:spLocks/>
          </p:cNvSpPr>
          <p:nvPr/>
        </p:nvSpPr>
        <p:spPr>
          <a:xfrm>
            <a:off x="724225" y="1849464"/>
            <a:ext cx="4952675" cy="16595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рисков</a:t>
            </a: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Вероятностные</a:t>
            </a:r>
            <a:r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основанное на карте видение экономического ущерба, количества пострадавших и погибших на основании моделирования таких бедствий, как наводнения, землетрясения и инфекционные заболевания</a:t>
            </a: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Детерминистские сценарии</a:t>
            </a:r>
            <a:r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основанное на карте видение исторических землетрясений и наводнений и вспышек инфекционных заболеваний</a:t>
            </a: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ru-RU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Калькулятор подверженности рискам</a:t>
            </a:r>
            <a:r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инструмент, позволяющий регулировать компонент подверженности рискам в вероятностных оценках рисков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Адаптация к рискам</a:t>
            </a:r>
            <a:r>
              <a:rPr lang="ru-RU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потенциальные издержки и выгоды реализации разных мер снижения рисков и адаптации к ним, в том числе в разных сценариях климата и экономического роста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Финансирование рисков</a:t>
            </a:r>
            <a:r>
              <a:rPr lang="ru-RU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инструмент, позволяющий тестировать разные ключевые параметры финансирования рисков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9608F-DDBB-C8C4-FB35-A6585B775854}"/>
              </a:ext>
            </a:extLst>
          </p:cNvPr>
          <p:cNvGrpSpPr/>
          <p:nvPr/>
        </p:nvGrpSpPr>
        <p:grpSpPr>
          <a:xfrm>
            <a:off x="6276975" y="1525735"/>
            <a:ext cx="5518764" cy="4502249"/>
            <a:chOff x="5635012" y="1886452"/>
            <a:chExt cx="5756889" cy="46401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880B7C-E005-5BDF-6EA3-84515CC35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081" b="5416"/>
            <a:stretch/>
          </p:blipFill>
          <p:spPr>
            <a:xfrm>
              <a:off x="5663536" y="1886452"/>
              <a:ext cx="4329769" cy="2240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4D7BAB-C249-5A17-D624-0ED954E63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000" b="6528"/>
            <a:stretch/>
          </p:blipFill>
          <p:spPr>
            <a:xfrm>
              <a:off x="5635012" y="4524848"/>
              <a:ext cx="4263367" cy="20017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6AC3AF-8E38-8673-FBEF-B3FF6CC4E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37" t="11081" r="4297" b="8473"/>
            <a:stretch/>
          </p:blipFill>
          <p:spPr>
            <a:xfrm>
              <a:off x="7911361" y="3726462"/>
              <a:ext cx="3480540" cy="1819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725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710314" y="1693119"/>
            <a:ext cx="111102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по созданию регионального инструмента передачи рисков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стран ЦАРЭС на основании передового международного опыта, включая функции объектов, операционные и финансовые структуры, нормативно-правовые требования.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осуществимости выпуска облигаций для оказания помощи при бедствиях (DRB)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стран ЦАРЭС, включая финансовые, структурные, юридические требования, и также требования к моделированию и документации.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Доработанный DRMI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техническое руководство по передаче инструмента для дальнейшего управления и обслуживания.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Что дальше?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7552C-AC70-6519-0F9C-E361FFDD2741}"/>
              </a:ext>
            </a:extLst>
          </p:cNvPr>
          <p:cNvSpPr txBox="1"/>
          <p:nvPr/>
        </p:nvSpPr>
        <p:spPr>
          <a:xfrm>
            <a:off x="634114" y="1076115"/>
            <a:ext cx="8182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деятельности и мероприятия в 2023 г.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73C70-F885-4ABC-F00B-C28AFF91089F}"/>
              </a:ext>
            </a:extLst>
          </p:cNvPr>
          <p:cNvSpPr/>
          <p:nvPr/>
        </p:nvSpPr>
        <p:spPr bwMode="auto">
          <a:xfrm>
            <a:off x="637096" y="1609727"/>
            <a:ext cx="11256645" cy="1956717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E23DD-C724-A49B-7663-C0CA6DDA77B2}"/>
              </a:ext>
            </a:extLst>
          </p:cNvPr>
          <p:cNvSpPr/>
          <p:nvPr/>
        </p:nvSpPr>
        <p:spPr bwMode="auto">
          <a:xfrm>
            <a:off x="638118" y="3972705"/>
            <a:ext cx="11256645" cy="100887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41149-5CB5-34D3-ACDA-C05ED8BD04A5}"/>
              </a:ext>
            </a:extLst>
          </p:cNvPr>
          <p:cNvSpPr txBox="1"/>
          <p:nvPr/>
        </p:nvSpPr>
        <p:spPr>
          <a:xfrm>
            <a:off x="707330" y="4075544"/>
            <a:ext cx="111102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14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</a:t>
            </a:r>
            <a:r>
              <a:rPr lang="ru-RU"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наращиванию потенциала </a:t>
            </a:r>
            <a:r>
              <a:rPr lang="ru-RU" sz="14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завершению ТП</a:t>
            </a:r>
            <a:r>
              <a:rPr lang="ru-RU"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(июль 2023 г., Пакистан)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Координация с донорами и другими инициативами по управлению и финансированию рисков в регионе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24306-A8CE-9EF4-3388-83E2C2767838}"/>
              </a:ext>
            </a:extLst>
          </p:cNvPr>
          <p:cNvSpPr txBox="1"/>
          <p:nvPr/>
        </p:nvSpPr>
        <p:spPr>
          <a:xfrm>
            <a:off x="727333" y="5630638"/>
            <a:ext cx="11090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Консенсус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дальнейших действий по созданию предлагаемого Инструмента передачи рисков бедствий, который будет представлен на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Министерской конференции ЦАРЭС в ноябре 2023 г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FB25E62-5C66-866C-E732-074F9D398168}"/>
              </a:ext>
            </a:extLst>
          </p:cNvPr>
          <p:cNvSpPr/>
          <p:nvPr/>
        </p:nvSpPr>
        <p:spPr>
          <a:xfrm>
            <a:off x="5715000" y="3566447"/>
            <a:ext cx="381000" cy="3266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5D11295-647F-8A1D-9C9B-4FBD9135C730}"/>
              </a:ext>
            </a:extLst>
          </p:cNvPr>
          <p:cNvSpPr/>
          <p:nvPr/>
        </p:nvSpPr>
        <p:spPr>
          <a:xfrm>
            <a:off x="5715000" y="5121018"/>
            <a:ext cx="381000" cy="3266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818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DD697FB4-D177-478E-9FBB-DAF46472B8D5}"/>
</file>

<file path=customXml/itemProps2.xml><?xml version="1.0" encoding="utf-8"?>
<ds:datastoreItem xmlns:ds="http://schemas.openxmlformats.org/officeDocument/2006/customXml" ds:itemID="{A04A1BEE-C630-4ABB-87A3-144D13CABBCE}"/>
</file>

<file path=customXml/itemProps3.xml><?xml version="1.0" encoding="utf-8"?>
<ds:datastoreItem xmlns:ds="http://schemas.openxmlformats.org/officeDocument/2006/customXml" ds:itemID="{35B487A3-D62E-4009-B3D0-1C10B6776D2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974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Maria Garcia Perez</dc:creator>
  <cp:lastModifiedBy>Evgeny Sinelschikov</cp:lastModifiedBy>
  <cp:revision>52</cp:revision>
  <dcterms:created xsi:type="dcterms:W3CDTF">2021-02-05T05:44:43Z</dcterms:created>
  <dcterms:modified xsi:type="dcterms:W3CDTF">2023-05-17T08:22:15Z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Theme:7</vt:lpwstr>
  </property>
  <property fmtid="{D5CDD505-2E9C-101B-9397-08002B2CF9AE}" pid="3" name="ClassificationContentMarkingFooterText">
    <vt:lpwstr>PUBLIC. This information is being disclosed to the public in accordance with ADB’s Access to Information Policy.</vt:lpwstr>
  </property>
  <property fmtid="{D5CDD505-2E9C-101B-9397-08002B2CF9AE}" pid="4" name="ContentTypeId">
    <vt:lpwstr>0x0101009FDAEA74914DCF4CB1BBCF0E2E5EDB11</vt:lpwstr>
  </property>
</Properties>
</file>