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5DBE0-9735-C576-6606-32D1D4D03640}" name="Mary Ann Magadia" initials="MM" userId="S::mmagadia@adb.org::1d9742bb-e3f4-43f2-905f-812d8d1d8b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9B47E-A6FE-45C9-AA01-E39D7879FD98}" v="86" dt="2023-06-08T13:30:05.671"/>
    <p1510:client id="{5502A287-9CB2-F3A0-1E59-E989B005AE88}" v="1" dt="2023-06-10T07:40:0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CAREC Senior Officials’ Meeting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13-14 June 2023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Tbilisi, Georgia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Theme and Structure of the 22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Ministerial Conference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E6CC0-6708-30D6-C6FA-6CBE8B7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>
                <a:latin typeface="Arial" panose="020B0604020202020204" pitchFamily="34" charset="0"/>
                <a:cs typeface="Arial" panose="020B0604020202020204" pitchFamily="34" charset="0"/>
              </a:rPr>
              <a:t>Proposed Theme/s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D8AF1-0C74-8D91-50A6-D153A0A2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PH" sz="4000">
                <a:latin typeface="Arial"/>
                <a:cs typeface="Arial"/>
              </a:rPr>
              <a:t>“Reinvigorating Regional Cooperation in Times of Change”</a:t>
            </a:r>
          </a:p>
          <a:p>
            <a:pPr marL="457200" lvl="1" indent="0">
              <a:buNone/>
            </a:pPr>
            <a:endParaRPr lang="en-PH" sz="36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PH" sz="3600">
                <a:latin typeface="Arial"/>
                <a:cs typeface="Arial"/>
              </a:rPr>
              <a:t>OR</a:t>
            </a:r>
          </a:p>
          <a:p>
            <a:pPr marL="457200" lvl="1" indent="0">
              <a:buNone/>
            </a:pPr>
            <a:endParaRPr lang="en-PH" sz="3600">
              <a:latin typeface="Arial"/>
              <a:cs typeface="Arial"/>
            </a:endParaRPr>
          </a:p>
          <a:p>
            <a:r>
              <a:rPr lang="en-PH" sz="4000">
                <a:latin typeface="Arial"/>
                <a:cs typeface="Arial"/>
              </a:rPr>
              <a:t>“Advancing Regional Cooperation to Address Climate Change and Green Transition in CAREC”</a:t>
            </a:r>
          </a:p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B06B2-8A56-76B2-F219-A55C39BB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>
                <a:latin typeface="Arial" panose="020B0604020202020204" pitchFamily="34" charset="0"/>
                <a:cs typeface="Arial" panose="020B0604020202020204" pitchFamily="34" charset="0"/>
              </a:rPr>
              <a:t>Key Events and Deliverables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CCF9E-A542-A346-BB96-633A832DA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Key Deliverables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Climate and Sustainability Project Preparatory Fund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Climate Change Vision</a:t>
            </a:r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Other Events and Deliverables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CAREC Sector Knowledge and Networking Events</a:t>
            </a: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Energy Investment Forum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Economic Impact of the Russian Invasion of Ukraine on the Caucasus and Central Asia: Short-Term Benefits and Long-Term Challenges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Support to Improve the Middle Corridor (CAREC 2 Corridor)</a:t>
            </a: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84BD-42A1-F14E-0B33-20EE18C0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365125"/>
            <a:ext cx="11622880" cy="1349375"/>
          </a:xfrm>
        </p:spPr>
        <p:txBody>
          <a:bodyPr>
            <a:normAutofit/>
          </a:bodyPr>
          <a:lstStyle/>
          <a:p>
            <a:r>
              <a:rPr lang="en-PH" sz="4000" b="1" dirty="0">
                <a:latin typeface="Arial"/>
                <a:cs typeface="Arial"/>
              </a:rPr>
              <a:t>Proposed Agenda: 22</a:t>
            </a:r>
            <a:r>
              <a:rPr lang="en-PH" sz="4000" b="1" baseline="30000" dirty="0">
                <a:latin typeface="Arial"/>
                <a:cs typeface="Arial"/>
              </a:rPr>
              <a:t>nd</a:t>
            </a:r>
            <a:r>
              <a:rPr lang="en-PH" sz="4000" b="1" dirty="0">
                <a:latin typeface="Arial"/>
                <a:cs typeface="Arial"/>
              </a:rPr>
              <a:t> Ministerial Conference</a:t>
            </a:r>
            <a:endParaRPr lang="en-P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1B85C-52D9-13B4-D6F2-1BF3697D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02546"/>
              </p:ext>
            </p:extLst>
          </p:nvPr>
        </p:nvGraphicFramePr>
        <p:xfrm>
          <a:off x="675148" y="1509641"/>
          <a:ext cx="1051560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257461943"/>
                    </a:ext>
                  </a:extLst>
                </a:gridCol>
              </a:tblGrid>
              <a:tr h="402357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- (30 November 2023, Thursday)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268138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Address, Senior Representative, Government of Georgia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34005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Keynote Address, Mr. </a:t>
                      </a:r>
                      <a:r>
                        <a:rPr lang="en-PH" sz="2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Masatsugu</a:t>
                      </a: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Asakawa, President, ADB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50121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 Presentation, Senior Representative, IMF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16733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Roundtable Discussion, Opportunities for CAREC in the Middle Corridor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98958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in CAREC 2030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66851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 Deliverables and Ministers’ Endorsement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4432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 of the Joint Ministerial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83704"/>
                  </a:ext>
                </a:extLst>
              </a:tr>
              <a:tr h="40235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PH" sz="2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Remarks by the Government of Kazakhstan (as incoming CAREC Chair in 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8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1CC96-728F-4A76-92C5-346D7EEAD71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4d0bf39f-aee5-4194-a8cf-9eb94d977901"/>
    <ds:schemaRef ds:uri="c1fdd505-2570-46c2-bd04-3e0f2d874cf5"/>
    <ds:schemaRef ds:uri="f668aa56-9285-4561-92d6-d6343913a89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</TotalTime>
  <Words>193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Theme and Structure of the 22nd Ministerial Conference</vt:lpstr>
      <vt:lpstr>Proposed Theme/s</vt:lpstr>
      <vt:lpstr>Key Events and Deliverables</vt:lpstr>
      <vt:lpstr>Proposed Agenda: 22nd Ministerial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7</cp:revision>
  <dcterms:created xsi:type="dcterms:W3CDTF">2018-04-10T06:12:51Z</dcterms:created>
  <dcterms:modified xsi:type="dcterms:W3CDTF">2023-06-10T08:45:04Z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5" name="MediaServiceImageTags">
    <vt:lpwstr/>
  </property>
</Properties>
</file>