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90" r:id="rId6"/>
    <p:sldId id="271" r:id="rId7"/>
    <p:sldId id="257" r:id="rId8"/>
    <p:sldId id="278" r:id="rId9"/>
    <p:sldId id="258" r:id="rId10"/>
    <p:sldId id="281" r:id="rId11"/>
    <p:sldId id="276" r:id="rId12"/>
    <p:sldId id="284" r:id="rId13"/>
    <p:sldId id="286" r:id="rId14"/>
    <p:sldId id="259" r:id="rId15"/>
    <p:sldId id="285" r:id="rId16"/>
    <p:sldId id="282" r:id="rId17"/>
    <p:sldId id="288" r:id="rId18"/>
    <p:sldId id="289" r:id="rId19"/>
    <p:sldId id="272" r:id="rId20"/>
    <p:sldId id="283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310" autoAdjust="0"/>
  </p:normalViewPr>
  <p:slideViewPr>
    <p:cSldViewPr snapToGrid="0"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6CF3-6D40-6E44-823B-938A663E299C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D6A7B-757E-7C48-B14A-2FEA301F1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3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6A7B-757E-7C48-B14A-2FEA301F14A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1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8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8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5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2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2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7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0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9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2.jpeg"/><Relationship Id="rId7" Type="http://schemas.openxmlformats.org/officeDocument/2006/relationships/image" Target="../media/image3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33.jpe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095" y="2860513"/>
            <a:ext cx="8175946" cy="150484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 RING of Central Asia: Implications for Shymkent-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tashkent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-Khujand economic corridor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2" y="5025993"/>
            <a:ext cx="7989752" cy="590321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Akhberdiyeva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gulmira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of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Tourism Association Of Central Asia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(«ITACA»)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7" y="448710"/>
            <a:ext cx="1802557" cy="1358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1ECD6-8B7F-4861-8F78-77FE5D870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78" y="-72200"/>
            <a:ext cx="2824133" cy="25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аксу каньон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427"/>
            <a:ext cx="3469452" cy="23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искандеркуль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3" b="17679"/>
          <a:stretch/>
        </p:blipFill>
        <p:spPr bwMode="auto">
          <a:xfrm>
            <a:off x="5790965" y="4521148"/>
            <a:ext cx="3353035" cy="23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30" y="409"/>
            <a:ext cx="3398292" cy="2265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24437" cy="2265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3"/>
          <a:stretch/>
        </p:blipFill>
        <p:spPr>
          <a:xfrm>
            <a:off x="6095183" y="2143"/>
            <a:ext cx="3048817" cy="2265528"/>
          </a:xfrm>
          <a:prstGeom prst="rect">
            <a:avLst/>
          </a:prstGeom>
        </p:spPr>
      </p:pic>
      <p:pic>
        <p:nvPicPr>
          <p:cNvPr id="2052" name="Picture 4" descr="Картинки по запросу &quot;чимган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7" y="4514242"/>
            <a:ext cx="3074479" cy="23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8161" y="2435722"/>
            <a:ext cx="848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ECONOMIC CORRIDOR COMBINED TOURS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Картинки по запросу &quot;казахстан&quot;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2" y="2910833"/>
            <a:ext cx="2478368" cy="12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 descr="Картинки по запросу &quot;узбекистан флаг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2868862" cy="28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Картинки по запросу &quot;узбекистан флаг&quot;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05" y="2910833"/>
            <a:ext cx="2483942" cy="12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 &quot;таджикистан флаг&quot;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07" y="2910833"/>
            <a:ext cx="2478368" cy="12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5" y="587152"/>
            <a:ext cx="8240617" cy="1219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cross-border cooperation in central Asia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0A9463D-696F-9A48-9276-C0A738596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19" y="2227263"/>
            <a:ext cx="2806700" cy="3632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7" y="1975939"/>
            <a:ext cx="8637689" cy="4610835"/>
          </a:xfrm>
          <a:prstGeom prst="rect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  <a:effectLst>
            <a:glow>
              <a:schemeClr val="accent1">
                <a:alpha val="32000"/>
              </a:schemeClr>
            </a:glow>
          </a:effectLst>
        </p:spPr>
      </p:pic>
      <p:sp>
        <p:nvSpPr>
          <p:cNvPr id="9" name="Овал 8"/>
          <p:cNvSpPr/>
          <p:nvPr/>
        </p:nvSpPr>
        <p:spPr>
          <a:xfrm rot="3610563">
            <a:off x="2680044" y="2197461"/>
            <a:ext cx="2449125" cy="3511957"/>
          </a:xfrm>
          <a:prstGeom prst="ellipse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813777" y="3747375"/>
            <a:ext cx="100848" cy="40599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58001" y="3714750"/>
            <a:ext cx="835455" cy="88811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96400" y="3697946"/>
            <a:ext cx="1001529" cy="129503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403979" y="3087856"/>
            <a:ext cx="558681" cy="58810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001418" y="3350766"/>
            <a:ext cx="639188" cy="28054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20309" y="3720465"/>
            <a:ext cx="20184" cy="93390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36206" y="3668466"/>
            <a:ext cx="1004790" cy="74103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855284" y="3597021"/>
            <a:ext cx="148949" cy="13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rot="20265833">
            <a:off x="4164053" y="3340582"/>
            <a:ext cx="347870" cy="157350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>
                <a:solidFill>
                  <a:srgbClr val="FF0000"/>
                </a:solidFill>
              </a:rPr>
              <a:t>185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 rot="2830953">
            <a:off x="3401881" y="3308770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130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 rot="2741326">
            <a:off x="3599599" y="3238111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 rot="2114715">
            <a:off x="4340113" y="3921244"/>
            <a:ext cx="347870" cy="148556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494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 rot="2671662">
            <a:off x="4521624" y="4311289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440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842116" y="4477199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338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586790" y="3952835"/>
            <a:ext cx="347870" cy="130374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115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 rot="18340281">
            <a:off x="2969991" y="4486141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431</a:t>
            </a:r>
            <a:endParaRPr lang="ru-RU" sz="75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70156"/>
              </p:ext>
            </p:extLst>
          </p:nvPr>
        </p:nvGraphicFramePr>
        <p:xfrm>
          <a:off x="6059647" y="4079620"/>
          <a:ext cx="2796150" cy="2473533"/>
        </p:xfrm>
        <a:graphic>
          <a:graphicData uri="http://schemas.openxmlformats.org/drawingml/2006/table">
            <a:tbl>
              <a:tblPr firstRow="1" firstCol="1" bandRow="1"/>
              <a:tblGrid>
                <a:gridCol w="148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0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size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within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Regional Economic Corridor (end of 2018)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Tashkent obl.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Tashkent city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Sogdian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obl.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Turkestan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obl.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Shymkent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city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 00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3100388" y="3224577"/>
            <a:ext cx="5104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02636" y="3267440"/>
            <a:ext cx="2479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07581" y="4339829"/>
            <a:ext cx="51667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793456" y="4275535"/>
            <a:ext cx="385763" cy="107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29131" y="4654374"/>
            <a:ext cx="4214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32460" y="4889897"/>
            <a:ext cx="671513" cy="35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44023" y="4747082"/>
            <a:ext cx="45309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93748" y="3577005"/>
            <a:ext cx="40962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024252" y="3130993"/>
            <a:ext cx="2767073" cy="50031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918850" y="3710302"/>
            <a:ext cx="1955101" cy="124644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610993" y="3759235"/>
            <a:ext cx="319249" cy="170256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дзаголовок 2"/>
          <p:cNvSpPr txBox="1">
            <a:spLocks/>
          </p:cNvSpPr>
          <p:nvPr/>
        </p:nvSpPr>
        <p:spPr>
          <a:xfrm rot="19625757">
            <a:off x="1969906" y="4835844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chemeClr val="accent1">
                    <a:lumMod val="75000"/>
                  </a:schemeClr>
                </a:solidFill>
              </a:rPr>
              <a:t>707</a:t>
            </a:r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3562302" y="5285157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chemeClr val="accent1">
                    <a:lumMod val="75000"/>
                  </a:schemeClr>
                </a:solidFill>
              </a:rPr>
              <a:t>580</a:t>
            </a:r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 rot="20989575">
            <a:off x="6194208" y="3062249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chemeClr val="accent1">
                    <a:lumMod val="75000"/>
                  </a:schemeClr>
                </a:solidFill>
              </a:rPr>
              <a:t>702</a:t>
            </a:r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659144" y="4100496"/>
            <a:ext cx="148949" cy="13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Овал 42"/>
          <p:cNvSpPr/>
          <p:nvPr/>
        </p:nvSpPr>
        <p:spPr>
          <a:xfrm>
            <a:off x="3890332" y="4634236"/>
            <a:ext cx="148949" cy="13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/>
          <p:cNvSpPr/>
          <p:nvPr/>
        </p:nvSpPr>
        <p:spPr>
          <a:xfrm>
            <a:off x="6006964" y="1962490"/>
            <a:ext cx="2853868" cy="1496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Distances between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Shymkent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Tashkent and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Khujand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Shymkent-Tashkent = 130 km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Tashkent-Khujand = 156 km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975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economic corridor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Shymkent-Tashkent-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khujand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9929" r="2268"/>
          <a:stretch/>
        </p:blipFill>
        <p:spPr>
          <a:xfrm>
            <a:off x="-13648" y="1770803"/>
            <a:ext cx="9157648" cy="50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 for government decisions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8458" y="3157683"/>
            <a:ext cx="5559182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TOURIST VIZA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94410" y="4484894"/>
            <a:ext cx="593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STANDARDS FOR TOURISM SERVICES, UNIFIED SYSTEM OF PROFESSIONAL TRAINING FOR TOURIST PERSONNEL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2459637"/>
            <a:ext cx="350806" cy="4143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508457" y="2506242"/>
            <a:ext cx="6117449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 CONTROL MODERNIZATION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4410" y="3806683"/>
            <a:ext cx="5265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TRANSPORT AND INFORMATION COMMUNICATIONS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08457" y="5478646"/>
            <a:ext cx="5352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REGIONAL ECONOMIC CORRIDOR MASTER PLAN STRATEGY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3151881"/>
            <a:ext cx="350806" cy="4143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3887304"/>
            <a:ext cx="350806" cy="4143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03" y="4622727"/>
            <a:ext cx="350806" cy="4143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03" y="5358150"/>
            <a:ext cx="350806" cy="4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 for government decisions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94756" y="4149146"/>
            <a:ext cx="4960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AN INTEGRATED COMPETITIVE REGIONAL PRODUCT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94756" y="3128873"/>
            <a:ext cx="607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MUTUAL PARTICIPATION IN ADVERTISING AND INFORMATIONAL AND SCIENTIFIC AND PRACTICAL EVENTS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94756" y="2417818"/>
            <a:ext cx="4325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FORMATION OF AN INTER-REGIONAL TOURIST MARKET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94756" y="5112473"/>
            <a:ext cx="6076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 A UNIFIED SYSTEM OF THEIR INSURANCE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5" y="2503055"/>
            <a:ext cx="350806" cy="4143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5" y="3355591"/>
            <a:ext cx="350806" cy="4143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4234384"/>
            <a:ext cx="350806" cy="4143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5036727"/>
            <a:ext cx="350806" cy="4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327547"/>
            <a:ext cx="9150350" cy="4648200"/>
          </a:xfrm>
          <a:prstGeom prst="rect">
            <a:avLst/>
          </a:prstGeom>
        </p:spPr>
      </p:pic>
      <p:pic>
        <p:nvPicPr>
          <p:cNvPr id="7" name="Picture 8" descr="Картинки по запросу &quot;казахстан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4975747"/>
            <a:ext cx="3067811" cy="15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артинки по запросу &quot;узбекистан флаг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60" y="4965177"/>
            <a:ext cx="3074551" cy="15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&quot;таджикистан флаг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12" y="4975747"/>
            <a:ext cx="3007988" cy="15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0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 for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9208" y="1959428"/>
            <a:ext cx="8136293" cy="4702629"/>
            <a:chOff x="3067500" y="1288488"/>
            <a:chExt cx="6297285" cy="35251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37387" y="1302235"/>
              <a:ext cx="5766482" cy="55284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STRATEGY OF DEVELOPMENT OF TOURISM INDUISTRY IN REGIONAL ECONOMIC CORRIDOR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98302" y="2765775"/>
              <a:ext cx="5766482" cy="55971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ASSESMENT  OF ESTIMATE TARGET MARKETS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98302" y="2033872"/>
              <a:ext cx="5766482" cy="55971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DEVELOPMENT OF COMMON MARKETING STRATEGY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67314" y="3530457"/>
              <a:ext cx="5697471" cy="55971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ASSISTANCE IN THE TRAINING AND RETRAINING OF PROFESSIONAL PERSONNEL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67501" y="1288488"/>
              <a:ext cx="599813" cy="566587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67501" y="2020240"/>
              <a:ext cx="599813" cy="57346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67501" y="2778104"/>
              <a:ext cx="599813" cy="559714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67500" y="3522222"/>
              <a:ext cx="599813" cy="567949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98302" y="4260846"/>
              <a:ext cx="5766482" cy="55284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ASSISTANCE IN DEVELOPING MECHANISMS TO ATTRACT ADDITIONAL FINANCIAL INSTRUMENTS FOR THE DEVELOPMENT OF TOURISM INFRASTRUCTURE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67500" y="4260847"/>
              <a:ext cx="599813" cy="552839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5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17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/>
          <p:nvPr/>
        </p:nvGrpSpPr>
        <p:grpSpPr>
          <a:xfrm>
            <a:off x="134657" y="1994464"/>
            <a:ext cx="8776142" cy="8771833"/>
            <a:chOff x="320059" y="-264635"/>
            <a:chExt cx="8665246" cy="8771833"/>
          </a:xfrm>
        </p:grpSpPr>
        <p:pic>
          <p:nvPicPr>
            <p:cNvPr id="7" name="Picture 6" descr="O:\Calendar_2019\Calendar 2019\RedPoint\Design\Photos\shutterstock_1222918075 (002)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262" y="-264635"/>
              <a:ext cx="3077043" cy="149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10" descr="O:\ProgrammeExecution\Culture\PHOTOS\Photos from Muhayyo Atlas festival\HSA_4268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0" y="1290650"/>
              <a:ext cx="3049714" cy="1571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2" descr="O:\Culture\PHOTOS\Various photos 2018\Almaty Yqlas Museum of musical instruments\20180404_18370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9" y="7083678"/>
              <a:ext cx="2988411" cy="14235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C1ECD6-8B7F-4861-8F78-77FE5D8700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48" y="3197038"/>
            <a:ext cx="2525353" cy="25428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99362" y="2073878"/>
            <a:ext cx="2209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 </a:t>
            </a:r>
            <a:endParaRPr lang="ru-RU" dirty="0"/>
          </a:p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ATTENTION!!!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1152" y="656030"/>
            <a:ext cx="8291845" cy="1083329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NEIGHBOORS,GOOD PARTNERS,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PERSPECTIVES</a:t>
            </a:r>
            <a:r>
              <a:rPr lang="en-US" sz="2400" b="1" dirty="0"/>
              <a:t>.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2175" y="6039408"/>
            <a:ext cx="220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 </a:t>
            </a:r>
            <a:endParaRPr lang="ru-RU" dirty="0"/>
          </a:p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www.itaca.kz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25" y="5139796"/>
            <a:ext cx="3129074" cy="1599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7" y="3544221"/>
            <a:ext cx="3116422" cy="1576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4" y="5139796"/>
            <a:ext cx="3097132" cy="1677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" y="1994464"/>
            <a:ext cx="3075491" cy="15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3205E-0147-E04E-B5E7-B250CE85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contents</a:t>
            </a:r>
            <a:endParaRPr lang="ru-RU" dirty="0">
              <a:latin typeface="Time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05FAD-1A92-0940-9D49-FB4D33B31AC0}"/>
              </a:ext>
            </a:extLst>
          </p:cNvPr>
          <p:cNvSpPr txBox="1"/>
          <p:nvPr/>
        </p:nvSpPr>
        <p:spPr>
          <a:xfrm>
            <a:off x="581192" y="1770803"/>
            <a:ext cx="7989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  <a:latin typeface="Times" pitchFamily="2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Contents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Tourism trends 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Historical Central Asia map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Tourism potential of central Asia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Development of private sector</a:t>
            </a:r>
          </a:p>
          <a:p>
            <a:pPr marL="342900" indent="-342900">
              <a:buAutoNum type="arabicPeriod" startAt="2"/>
            </a:pPr>
            <a:r>
              <a:rPr lang="kk-KZ" dirty="0" err="1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С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entral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 Asian combined tours as a trend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Our actions in Central Asia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Our actions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Combined tours 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Cross-border cooperation in Central Asia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Regional economic corridor Shymkent-Tashkent-Khujand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Proposals for government decisions</a:t>
            </a:r>
          </a:p>
          <a:p>
            <a:pPr marL="342900" indent="-342900">
              <a:buFontTx/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Proposals for government decisions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Regional tourism development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Proposals for ADB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Good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neighboors,good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partners,good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 perspectives.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 trends 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TourLab\Desktop\infograph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14647"/>
          <a:stretch/>
        </p:blipFill>
        <p:spPr bwMode="auto">
          <a:xfrm>
            <a:off x="325314" y="2118946"/>
            <a:ext cx="8502163" cy="42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7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17" y="1196752"/>
            <a:ext cx="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17" name="Picture 3" descr="C:\Users\НИ\Desktop\ind_tartar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9" y="0"/>
            <a:ext cx="9214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-456450" y="5210760"/>
            <a:ext cx="6179317" cy="152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CENTRAL  ASIA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3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 potential of central Asia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НИ\Desktop\blue-growth-cha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/>
          <a:stretch/>
        </p:blipFill>
        <p:spPr bwMode="auto">
          <a:xfrm>
            <a:off x="1868436" y="1897039"/>
            <a:ext cx="5355321" cy="36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56" y="5260539"/>
            <a:ext cx="8606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revival of cooperation in tourism between the countries of Central Asia has a unique opportunity to assist each other in obtaining economic benefits, and to contribute to ensuring a fair and balanced economic growth of countries.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9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5" y="655087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PRIVATE SECTOR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6914" y="2028133"/>
            <a:ext cx="599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 SITUATION IN CAREC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846" y="2565319"/>
            <a:ext cx="4400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 asymmetries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weak incentives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insufficient investment conditions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poor access to finance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effective dialogue with public sector stakeholders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583396" y="2519624"/>
            <a:ext cx="4328194" cy="662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single strategy for the development of tourism in Central Asia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583396" y="3205891"/>
            <a:ext cx="4328194" cy="3853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coordinated outreach activities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83396" y="3615159"/>
            <a:ext cx="4371228" cy="3853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 policy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83396" y="4008859"/>
            <a:ext cx="4328194" cy="662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 of action in attracting foreign tourists</a:t>
            </a:r>
          </a:p>
        </p:txBody>
      </p:sp>
      <p:grpSp>
        <p:nvGrpSpPr>
          <p:cNvPr id="13" name="Group 14"/>
          <p:cNvGrpSpPr/>
          <p:nvPr/>
        </p:nvGrpSpPr>
        <p:grpSpPr>
          <a:xfrm>
            <a:off x="298236" y="4790929"/>
            <a:ext cx="8613354" cy="1883657"/>
            <a:chOff x="-288304" y="4564026"/>
            <a:chExt cx="9557281" cy="1670278"/>
          </a:xfrm>
        </p:grpSpPr>
        <p:pic>
          <p:nvPicPr>
            <p:cNvPr id="14" name="Picture 10" descr="O:\ProgrammeExecution\Culture\PHOTOS\KYRG_WH Sites_NOV 2017\20171129_125028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461" y="4564026"/>
              <a:ext cx="2405520" cy="1653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304" y="4564040"/>
              <a:ext cx="2404552" cy="1653322"/>
            </a:xfrm>
            <a:prstGeom prst="rect">
              <a:avLst/>
            </a:prstGeom>
            <a:noFill/>
          </p:spPr>
        </p:pic>
        <p:pic>
          <p:nvPicPr>
            <p:cNvPr id="16" name="Picture 12" descr="C:\Users\G_RYMB~1\AppData\Local\Temp\Rar$DI48.363\shutterstock_157593107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725" y="4564032"/>
              <a:ext cx="2358736" cy="1653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3" descr="C:\Users\g_rymbayeva\AppData\Local\Temp\Temp1_Фото выствка-ярмарка ремесленников 2017.zip\DSC_0209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81" y="4564026"/>
              <a:ext cx="2396996" cy="167027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0577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005" y="473889"/>
            <a:ext cx="8153400" cy="727114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/>
            </a:b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Asian combined tours AS A TREND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/>
          <a:stretch/>
        </p:blipFill>
        <p:spPr>
          <a:xfrm>
            <a:off x="-555578" y="1201003"/>
            <a:ext cx="9381699" cy="57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5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687474"/>
            <a:ext cx="8218584" cy="1083329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ACTIONS in central Asia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76262" y="2662808"/>
            <a:ext cx="2576469" cy="20901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149154" y="1984441"/>
            <a:ext cx="1982590" cy="1608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52457" y="4540033"/>
            <a:ext cx="2111829" cy="165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33856" y="4512235"/>
            <a:ext cx="1961744" cy="1598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88240" y="3384611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 RING OF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ASIA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792" y="2380587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WAY OF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TAMERLANS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6514" y="2470652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GASTRONOMY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452" y="4997235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PILGRIMIGE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6514" y="5109494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ASIAN 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 ROAD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7019999">
            <a:off x="2958563" y="2615106"/>
            <a:ext cx="408695" cy="55546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3344694">
            <a:off x="2832397" y="4445260"/>
            <a:ext cx="344512" cy="55546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3706197">
            <a:off x="5622559" y="2612366"/>
            <a:ext cx="372055" cy="5655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418551">
            <a:off x="5718907" y="4451715"/>
            <a:ext cx="383761" cy="58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455248" y="5081693"/>
            <a:ext cx="1994018" cy="1748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68322" y="5643566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0001" y="4782041"/>
            <a:ext cx="344512" cy="43221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8190" y="1957429"/>
            <a:ext cx="1961744" cy="1598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9679" y="2268961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OF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TAMERLANS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3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5" y="655087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ACTIONS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НИ\Desktop\flags_PNG145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5" y="4078340"/>
            <a:ext cx="2283663" cy="11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НИ\Desktop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7" y="5394959"/>
            <a:ext cx="2205114" cy="11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НИ\Desktop\t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74" y="4078340"/>
            <a:ext cx="2584706" cy="11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НИ\Desktop\flag__uz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06" y="5376847"/>
            <a:ext cx="2576473" cy="12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НИ\Desktop\f97561ef4959e858c1e5cbe9f062683e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71" y="4078340"/>
            <a:ext cx="3634775" cy="25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0675" y="2308213"/>
            <a:ext cx="798975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</a:pPr>
            <a:r>
              <a:rPr lang="en-US" sz="2200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Cooperation in the Tourism</a:t>
            </a:r>
            <a:r>
              <a:rPr lang="ru-RU" sz="2200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Development between representatives of Tourist Organizations and Associations of</a:t>
            </a:r>
            <a:r>
              <a:rPr lang="ru-RU" sz="2200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Central Asian Countries </a:t>
            </a:r>
            <a:endParaRPr lang="ru-RU" sz="2200" b="1" cap="all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73071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10238183-2B2E-42A2-8B7A-5D74BD275288}"/>
</file>

<file path=customXml/itemProps2.xml><?xml version="1.0" encoding="utf-8"?>
<ds:datastoreItem xmlns:ds="http://schemas.openxmlformats.org/officeDocument/2006/customXml" ds:itemID="{3CCB4A01-892F-4B16-BDDF-3CE414D14D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4EFE0E-78C9-4985-997B-92346997CB9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2639</TotalTime>
  <Words>394</Words>
  <Application>Microsoft Office PowerPoint</Application>
  <PresentationFormat>On-screen Show (4:3)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Times</vt:lpstr>
      <vt:lpstr>Times New Roman</vt:lpstr>
      <vt:lpstr>Wingdings</vt:lpstr>
      <vt:lpstr>Wingdings 2</vt:lpstr>
      <vt:lpstr>Дивиденд</vt:lpstr>
      <vt:lpstr>tourism RING of Central Asia: Implications for Shymkent-tashkent-Khujand economic corridor</vt:lpstr>
      <vt:lpstr>contents</vt:lpstr>
      <vt:lpstr>Tourism trends  </vt:lpstr>
      <vt:lpstr>PowerPoint Presentation</vt:lpstr>
      <vt:lpstr>Tourism potential of central Asia </vt:lpstr>
      <vt:lpstr>DEVELOPMENT OF PRIVATE SECTOR </vt:lpstr>
      <vt:lpstr> central Asian combined tours AS A TREND</vt:lpstr>
      <vt:lpstr>OUR ACTIONS in central Asia </vt:lpstr>
      <vt:lpstr>OUR ACTIONS </vt:lpstr>
      <vt:lpstr>PowerPoint Presentation</vt:lpstr>
      <vt:lpstr>cross-border cooperation in central Asia </vt:lpstr>
      <vt:lpstr>Regional economic corridor Shymkent-Tashkent-khujand</vt:lpstr>
      <vt:lpstr>proposals for government decisions</vt:lpstr>
      <vt:lpstr>proposals for government decisions</vt:lpstr>
      <vt:lpstr>PowerPoint Presentation</vt:lpstr>
      <vt:lpstr>PROPOSALs for adb </vt:lpstr>
      <vt:lpstr>GOOD NEIGHBOORS,GOOD PARTNERS, GOOD PERSPECTIVES.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Xinglan Hu</cp:lastModifiedBy>
  <cp:revision>136</cp:revision>
  <cp:lastPrinted>2018-09-24T10:47:32Z</cp:lastPrinted>
  <dcterms:created xsi:type="dcterms:W3CDTF">2018-09-24T07:59:47Z</dcterms:created>
  <dcterms:modified xsi:type="dcterms:W3CDTF">2019-12-03T19:52:06Z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</Properties>
</file>