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2">
  <p:sldMasterIdLst>
    <p:sldMasterId id="2147483680" r:id="rId1"/>
    <p:sldMasterId id="2147483695" r:id="rId2"/>
    <p:sldMasterId id="2147483709" r:id="rId3"/>
    <p:sldMasterId id="2147483741" r:id="rId4"/>
  </p:sldMasterIdLst>
  <p:notesMasterIdLst>
    <p:notesMasterId r:id="rId6"/>
  </p:notesMasterIdLst>
  <p:handoutMasterIdLst>
    <p:handoutMasterId r:id="rId7"/>
  </p:handoutMasterIdLst>
  <p:sldIdLst>
    <p:sldId id="476" r:id="rId5"/>
  </p:sldIdLst>
  <p:sldSz cx="9144000" cy="5143500" type="screen16x9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y-Bellet, Tatiana" initials="RT" lastIdx="3" clrIdx="0">
    <p:extLst>
      <p:ext uri="{19B8F6BF-5375-455C-9EA6-DF929625EA0E}">
        <p15:presenceInfo xmlns:p15="http://schemas.microsoft.com/office/powerpoint/2012/main" userId="S-1-5-21-2911733954-2871840124-406737221-44955" providerId="AD"/>
      </p:ext>
    </p:extLst>
  </p:cmAuthor>
  <p:cmAuthor id="2" name="Di Salvo, Anna" initials="DSA" lastIdx="5" clrIdx="1">
    <p:extLst>
      <p:ext uri="{19B8F6BF-5375-455C-9EA6-DF929625EA0E}">
        <p15:presenceInfo xmlns:p15="http://schemas.microsoft.com/office/powerpoint/2012/main" userId="S-1-5-21-2911733954-2871840124-406737221-439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95C6"/>
    <a:srgbClr val="889AD2"/>
    <a:srgbClr val="B381D9"/>
    <a:srgbClr val="8CDEF8"/>
    <a:srgbClr val="F6941E"/>
    <a:srgbClr val="00AAAC"/>
    <a:srgbClr val="0000FF"/>
    <a:srgbClr val="00FFFF"/>
    <a:srgbClr val="BBF785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90" autoAdjust="0"/>
    <p:restoredTop sz="96866" autoAdjust="0"/>
  </p:normalViewPr>
  <p:slideViewPr>
    <p:cSldViewPr snapToGrid="0" snapToObjects="1">
      <p:cViewPr varScale="1">
        <p:scale>
          <a:sx n="113" d="100"/>
          <a:sy n="113" d="100"/>
        </p:scale>
        <p:origin x="782" y="91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3"/>
          </a:xfrm>
          <a:prstGeom prst="rect">
            <a:avLst/>
          </a:prstGeom>
        </p:spPr>
        <p:txBody>
          <a:bodyPr vert="horz" lIns="92103" tIns="46051" rIns="92103" bIns="4605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333"/>
          </a:xfrm>
          <a:prstGeom prst="rect">
            <a:avLst/>
          </a:prstGeom>
        </p:spPr>
        <p:txBody>
          <a:bodyPr vert="horz" lIns="92103" tIns="46051" rIns="92103" bIns="46051" rtlCol="0"/>
          <a:lstStyle>
            <a:lvl1pPr algn="r">
              <a:defRPr sz="1200"/>
            </a:lvl1pPr>
          </a:lstStyle>
          <a:p>
            <a:fld id="{FB7D3A75-DBE9-0F4C-9B1C-5263E03059CF}" type="datetimeFigureOut">
              <a:rPr lang="en-US" smtClean="0"/>
              <a:pPr/>
              <a:t>04/09/2021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2"/>
            <a:ext cx="2945660" cy="496333"/>
          </a:xfrm>
          <a:prstGeom prst="rect">
            <a:avLst/>
          </a:prstGeom>
        </p:spPr>
        <p:txBody>
          <a:bodyPr vert="horz" lIns="92103" tIns="46051" rIns="92103" bIns="4605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2" y="9428582"/>
            <a:ext cx="2945660" cy="496333"/>
          </a:xfrm>
          <a:prstGeom prst="rect">
            <a:avLst/>
          </a:prstGeom>
        </p:spPr>
        <p:txBody>
          <a:bodyPr vert="horz" lIns="92103" tIns="46051" rIns="92103" bIns="46051" rtlCol="0" anchor="b"/>
          <a:lstStyle>
            <a:lvl1pPr algn="r">
              <a:defRPr sz="1200"/>
            </a:lvl1pPr>
          </a:lstStyle>
          <a:p>
            <a:fld id="{30437E51-DAF1-174F-BD4C-5B7BBE8314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3807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3"/>
          </a:xfrm>
          <a:prstGeom prst="rect">
            <a:avLst/>
          </a:prstGeom>
        </p:spPr>
        <p:txBody>
          <a:bodyPr vert="horz" lIns="92103" tIns="46051" rIns="92103" bIns="4605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3"/>
          </a:xfrm>
          <a:prstGeom prst="rect">
            <a:avLst/>
          </a:prstGeom>
        </p:spPr>
        <p:txBody>
          <a:bodyPr vert="horz" lIns="92103" tIns="46051" rIns="92103" bIns="46051" rtlCol="0"/>
          <a:lstStyle>
            <a:lvl1pPr algn="r">
              <a:defRPr sz="1200"/>
            </a:lvl1pPr>
          </a:lstStyle>
          <a:p>
            <a:fld id="{AF7A07CD-597C-4B44-AEC8-959B34A4A645}" type="datetimeFigureOut">
              <a:rPr lang="en-US" smtClean="0"/>
              <a:pPr/>
              <a:t>04/09/2021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3" tIns="46051" rIns="92103" bIns="4605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6"/>
            <a:ext cx="5438140" cy="4466987"/>
          </a:xfrm>
          <a:prstGeom prst="rect">
            <a:avLst/>
          </a:prstGeom>
        </p:spPr>
        <p:txBody>
          <a:bodyPr vert="horz" lIns="92103" tIns="46051" rIns="92103" bIns="46051" rtlCol="0"/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2"/>
            <a:ext cx="2945660" cy="496333"/>
          </a:xfrm>
          <a:prstGeom prst="rect">
            <a:avLst/>
          </a:prstGeom>
        </p:spPr>
        <p:txBody>
          <a:bodyPr vert="horz" lIns="92103" tIns="46051" rIns="92103" bIns="4605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2"/>
            <a:ext cx="2945660" cy="496333"/>
          </a:xfrm>
          <a:prstGeom prst="rect">
            <a:avLst/>
          </a:prstGeom>
        </p:spPr>
        <p:txBody>
          <a:bodyPr vert="horz" lIns="92103" tIns="46051" rIns="92103" bIns="46051" rtlCol="0" anchor="b"/>
          <a:lstStyle>
            <a:lvl1pPr algn="r">
              <a:defRPr sz="1200"/>
            </a:lvl1pPr>
          </a:lstStyle>
          <a:p>
            <a:fld id="{E6E2FE90-7751-1846-A440-E02EE769BB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346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96241-AC9E-4293-89D9-B92D0E832ABE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578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Simp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" y="2038652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32323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7216" y="2227037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216" y="3253813"/>
            <a:ext cx="3082408" cy="539751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 (optional)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6" y="3929635"/>
            <a:ext cx="308292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189" indent="0">
              <a:buNone/>
              <a:defRPr sz="1400" b="1">
                <a:latin typeface="Arial"/>
                <a:cs typeface="Arial"/>
              </a:defRPr>
            </a:lvl2pPr>
            <a:lvl3pPr marL="914378" indent="0">
              <a:buNone/>
              <a:defRPr sz="1200" b="1">
                <a:latin typeface="Arial"/>
                <a:cs typeface="Arial"/>
              </a:defRPr>
            </a:lvl3pPr>
            <a:lvl4pPr marL="1371566" indent="0">
              <a:buNone/>
              <a:defRPr sz="1100" b="1">
                <a:latin typeface="Arial"/>
                <a:cs typeface="Arial"/>
              </a:defRPr>
            </a:lvl4pPr>
            <a:lvl5pPr marL="1828754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date (optional)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6" y="4142757"/>
            <a:ext cx="308292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189" indent="0">
              <a:buNone/>
              <a:defRPr sz="1600">
                <a:latin typeface="Arial"/>
                <a:cs typeface="Arial"/>
              </a:defRPr>
            </a:lvl2pPr>
            <a:lvl3pPr marL="914378" indent="0">
              <a:buNone/>
              <a:defRPr sz="1400">
                <a:latin typeface="Arial"/>
                <a:cs typeface="Arial"/>
              </a:defRPr>
            </a:lvl3pPr>
            <a:lvl4pPr marL="1371566" indent="0">
              <a:buNone/>
              <a:defRPr sz="1200">
                <a:latin typeface="Arial"/>
                <a:cs typeface="Arial"/>
              </a:defRPr>
            </a:lvl4pPr>
            <a:lvl5pPr marL="1828754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place or name (optional)</a:t>
            </a:r>
          </a:p>
        </p:txBody>
      </p:sp>
      <p:pic>
        <p:nvPicPr>
          <p:cNvPr id="11" name="Picture 10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4810" y="1032470"/>
            <a:ext cx="905619" cy="545959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1754063" y="4478654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9"/>
            <a:r>
              <a:rPr lang="fr-CH" sz="1200" dirty="0">
                <a:solidFill>
                  <a:srgbClr val="323232"/>
                </a:solidFill>
              </a:rPr>
              <a:t>iru.org</a:t>
            </a:r>
            <a:endParaRPr lang="fr-CH" sz="1800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501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199" y="3102662"/>
            <a:ext cx="8233230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457202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/>
              <a:t>Pic 1</a:t>
            </a:r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3236913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/>
              <a:t>Pic 2</a:t>
            </a:r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6020256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/>
              <a:t>Pic 3</a:t>
            </a:r>
          </a:p>
        </p:txBody>
      </p:sp>
      <p:sp>
        <p:nvSpPr>
          <p:cNvPr id="10" name="Text Placeholder 22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2" y="3175398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noProof="0" dirty="0"/>
              <a:t>Heading 1 to go here</a:t>
            </a:r>
          </a:p>
          <a:p>
            <a:pPr lvl="0"/>
            <a:r>
              <a:rPr lang="en-GB" noProof="0" dirty="0" err="1"/>
              <a:t>Lorem</a:t>
            </a:r>
            <a:r>
              <a:rPr lang="en-GB" noProof="0" dirty="0"/>
              <a:t> </a:t>
            </a:r>
            <a:r>
              <a:rPr lang="en-GB" noProof="0" dirty="0" err="1"/>
              <a:t>ipsum</a:t>
            </a:r>
            <a:r>
              <a:rPr lang="en-GB" noProof="0" dirty="0"/>
              <a:t> </a:t>
            </a:r>
            <a:r>
              <a:rPr lang="en-GB" noProof="0" dirty="0" err="1"/>
              <a:t>dolor</a:t>
            </a:r>
            <a:r>
              <a:rPr lang="en-GB" noProof="0" dirty="0"/>
              <a:t> sit </a:t>
            </a:r>
            <a:r>
              <a:rPr lang="en-GB" noProof="0" dirty="0" err="1"/>
              <a:t>amet</a:t>
            </a:r>
            <a:r>
              <a:rPr lang="en-GB" noProof="0" dirty="0"/>
              <a:t>, </a:t>
            </a:r>
            <a:r>
              <a:rPr lang="en-GB" noProof="0" dirty="0" err="1"/>
              <a:t>consectetuer</a:t>
            </a:r>
            <a:r>
              <a:rPr lang="en-GB" noProof="0" dirty="0"/>
              <a:t> </a:t>
            </a:r>
            <a:r>
              <a:rPr lang="en-GB" noProof="0" dirty="0" err="1"/>
              <a:t>adipiscing</a:t>
            </a:r>
            <a:r>
              <a:rPr lang="en-GB" noProof="0" dirty="0"/>
              <a:t> </a:t>
            </a:r>
            <a:r>
              <a:rPr lang="en-GB" noProof="0" dirty="0" err="1"/>
              <a:t>elit</a:t>
            </a:r>
            <a:r>
              <a:rPr lang="en-GB" noProof="0" dirty="0"/>
              <a:t>, </a:t>
            </a:r>
            <a:r>
              <a:rPr lang="en-GB" noProof="0" dirty="0" err="1"/>
              <a:t>nonummy</a:t>
            </a:r>
            <a:r>
              <a:rPr lang="en-GB" noProof="0" dirty="0"/>
              <a:t> </a:t>
            </a:r>
            <a:r>
              <a:rPr lang="en-GB" noProof="0" dirty="0" err="1"/>
              <a:t>nibh</a:t>
            </a:r>
            <a:r>
              <a:rPr lang="en-GB" noProof="0" dirty="0"/>
              <a:t> </a:t>
            </a:r>
            <a:r>
              <a:rPr lang="en-GB" noProof="0" dirty="0" err="1"/>
              <a:t>euismod</a:t>
            </a:r>
            <a:r>
              <a:rPr lang="en-GB" noProof="0" dirty="0"/>
              <a:t> </a:t>
            </a:r>
            <a:r>
              <a:rPr lang="en-GB" noProof="0" dirty="0" err="1"/>
              <a:t>tunt</a:t>
            </a:r>
            <a:endParaRPr lang="en-GB" noProof="0" dirty="0"/>
          </a:p>
        </p:txBody>
      </p:sp>
      <p:sp>
        <p:nvSpPr>
          <p:cNvPr id="11" name="Text Placeholder 22"/>
          <p:cNvSpPr>
            <a:spLocks noGrp="1"/>
          </p:cNvSpPr>
          <p:nvPr>
            <p:ph type="body" sz="quarter" idx="17" hasCustomPrompt="1"/>
          </p:nvPr>
        </p:nvSpPr>
        <p:spPr>
          <a:xfrm>
            <a:off x="3236913" y="3175398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noProof="0" dirty="0"/>
              <a:t>Heading 2 to go here</a:t>
            </a:r>
          </a:p>
          <a:p>
            <a:pPr lvl="0"/>
            <a:r>
              <a:rPr lang="en-GB" noProof="0" dirty="0" err="1"/>
              <a:t>Lorem</a:t>
            </a:r>
            <a:r>
              <a:rPr lang="en-GB" noProof="0" dirty="0"/>
              <a:t> </a:t>
            </a:r>
            <a:r>
              <a:rPr lang="en-GB" noProof="0" dirty="0" err="1"/>
              <a:t>ipsum</a:t>
            </a:r>
            <a:r>
              <a:rPr lang="en-GB" noProof="0" dirty="0"/>
              <a:t> </a:t>
            </a:r>
            <a:r>
              <a:rPr lang="en-GB" noProof="0" dirty="0" err="1"/>
              <a:t>dolor</a:t>
            </a:r>
            <a:r>
              <a:rPr lang="en-GB" noProof="0" dirty="0"/>
              <a:t> sit </a:t>
            </a:r>
            <a:r>
              <a:rPr lang="en-GB" noProof="0" dirty="0" err="1"/>
              <a:t>amet</a:t>
            </a:r>
            <a:r>
              <a:rPr lang="en-GB" noProof="0" dirty="0"/>
              <a:t>, </a:t>
            </a:r>
            <a:r>
              <a:rPr lang="en-GB" noProof="0" dirty="0" err="1"/>
              <a:t>consectetuer</a:t>
            </a:r>
            <a:r>
              <a:rPr lang="en-GB" noProof="0" dirty="0"/>
              <a:t> </a:t>
            </a:r>
            <a:r>
              <a:rPr lang="en-GB" noProof="0" dirty="0" err="1"/>
              <a:t>adipiscing</a:t>
            </a:r>
            <a:r>
              <a:rPr lang="en-GB" noProof="0" dirty="0"/>
              <a:t> </a:t>
            </a:r>
            <a:r>
              <a:rPr lang="en-GB" noProof="0" dirty="0" err="1"/>
              <a:t>elit</a:t>
            </a:r>
            <a:r>
              <a:rPr lang="en-GB" noProof="0" dirty="0"/>
              <a:t>, </a:t>
            </a:r>
            <a:r>
              <a:rPr lang="en-GB" noProof="0" dirty="0" err="1"/>
              <a:t>nonummy</a:t>
            </a:r>
            <a:r>
              <a:rPr lang="en-GB" noProof="0" dirty="0"/>
              <a:t> </a:t>
            </a:r>
            <a:r>
              <a:rPr lang="en-GB" noProof="0" dirty="0" err="1"/>
              <a:t>nibh</a:t>
            </a:r>
            <a:r>
              <a:rPr lang="en-GB" noProof="0" dirty="0"/>
              <a:t> </a:t>
            </a:r>
            <a:r>
              <a:rPr lang="en-GB" noProof="0" dirty="0" err="1"/>
              <a:t>euismod</a:t>
            </a:r>
            <a:r>
              <a:rPr lang="en-GB" noProof="0" dirty="0"/>
              <a:t> </a:t>
            </a:r>
            <a:r>
              <a:rPr lang="en-GB" noProof="0" dirty="0" err="1"/>
              <a:t>tunt</a:t>
            </a:r>
            <a:endParaRPr lang="en-GB" noProof="0" dirty="0"/>
          </a:p>
        </p:txBody>
      </p:sp>
      <p:sp>
        <p:nvSpPr>
          <p:cNvPr id="12" name="Text Placeholder 22"/>
          <p:cNvSpPr>
            <a:spLocks noGrp="1"/>
          </p:cNvSpPr>
          <p:nvPr>
            <p:ph type="body" sz="quarter" idx="18" hasCustomPrompt="1"/>
          </p:nvPr>
        </p:nvSpPr>
        <p:spPr>
          <a:xfrm>
            <a:off x="6020255" y="3175398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noProof="0" dirty="0"/>
              <a:t>Heading 3 to go here</a:t>
            </a:r>
          </a:p>
          <a:p>
            <a:pPr lvl="0"/>
            <a:r>
              <a:rPr lang="en-GB" noProof="0" dirty="0" err="1"/>
              <a:t>Lorem</a:t>
            </a:r>
            <a:r>
              <a:rPr lang="en-GB" noProof="0" dirty="0"/>
              <a:t> </a:t>
            </a:r>
            <a:r>
              <a:rPr lang="en-GB" noProof="0" dirty="0" err="1"/>
              <a:t>ipsum</a:t>
            </a:r>
            <a:r>
              <a:rPr lang="en-GB" noProof="0" dirty="0"/>
              <a:t> </a:t>
            </a:r>
            <a:r>
              <a:rPr lang="en-GB" noProof="0" dirty="0" err="1"/>
              <a:t>dolor</a:t>
            </a:r>
            <a:r>
              <a:rPr lang="en-GB" noProof="0" dirty="0"/>
              <a:t> sit </a:t>
            </a:r>
            <a:r>
              <a:rPr lang="en-GB" noProof="0" dirty="0" err="1"/>
              <a:t>amet</a:t>
            </a:r>
            <a:r>
              <a:rPr lang="en-GB" noProof="0" dirty="0"/>
              <a:t>, </a:t>
            </a:r>
            <a:r>
              <a:rPr lang="en-GB" noProof="0" dirty="0" err="1"/>
              <a:t>consectetuer</a:t>
            </a:r>
            <a:r>
              <a:rPr lang="en-GB" noProof="0" dirty="0"/>
              <a:t> </a:t>
            </a:r>
            <a:r>
              <a:rPr lang="en-GB" noProof="0" dirty="0" err="1"/>
              <a:t>adipiscing</a:t>
            </a:r>
            <a:r>
              <a:rPr lang="en-GB" noProof="0" dirty="0"/>
              <a:t> </a:t>
            </a:r>
            <a:r>
              <a:rPr lang="en-GB" noProof="0" dirty="0" err="1"/>
              <a:t>elit</a:t>
            </a:r>
            <a:r>
              <a:rPr lang="en-GB" noProof="0" dirty="0"/>
              <a:t>, </a:t>
            </a:r>
            <a:r>
              <a:rPr lang="en-GB" noProof="0" dirty="0" err="1"/>
              <a:t>nonummy</a:t>
            </a:r>
            <a:r>
              <a:rPr lang="en-GB" noProof="0" dirty="0"/>
              <a:t> </a:t>
            </a:r>
            <a:r>
              <a:rPr lang="en-GB" noProof="0" dirty="0" err="1"/>
              <a:t>nibh</a:t>
            </a:r>
            <a:r>
              <a:rPr lang="en-GB" noProof="0" dirty="0"/>
              <a:t> </a:t>
            </a:r>
            <a:r>
              <a:rPr lang="en-GB" noProof="0" dirty="0" err="1"/>
              <a:t>euismod</a:t>
            </a:r>
            <a:r>
              <a:rPr lang="en-GB" noProof="0" dirty="0"/>
              <a:t> </a:t>
            </a:r>
            <a:r>
              <a:rPr lang="en-GB" noProof="0" dirty="0" err="1"/>
              <a:t>tunt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11501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830011" y="1441903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big text 1</a:t>
            </a:r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1830011" y="1855106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small text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1021488" y="1441902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 dirty="0"/>
              <a:t>Icon 1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1830011" y="2553153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big text 2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1830011" y="2966355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small text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8" hasCustomPrompt="1"/>
          </p:nvPr>
        </p:nvSpPr>
        <p:spPr>
          <a:xfrm>
            <a:off x="1021715" y="2617047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/>
              <a:t>Icon 2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9" hasCustomPrompt="1"/>
          </p:nvPr>
        </p:nvSpPr>
        <p:spPr>
          <a:xfrm>
            <a:off x="1830011" y="3659868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big text 3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1830011" y="4073072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small text</a:t>
            </a:r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21" hasCustomPrompt="1"/>
          </p:nvPr>
        </p:nvSpPr>
        <p:spPr>
          <a:xfrm>
            <a:off x="1021488" y="3713071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/>
              <a:t>Icon 3</a:t>
            </a:r>
          </a:p>
        </p:txBody>
      </p:sp>
    </p:spTree>
    <p:extLst>
      <p:ext uri="{BB962C8B-B14F-4D97-AF65-F5344CB8AC3E}">
        <p14:creationId xmlns:p14="http://schemas.microsoft.com/office/powerpoint/2010/main" val="699365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Layout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519234" y="4864741"/>
            <a:ext cx="2057400" cy="207708"/>
          </a:xfrm>
          <a:prstGeom prst="rect">
            <a:avLst/>
          </a:prstGeom>
        </p:spPr>
        <p:txBody>
          <a:bodyPr/>
          <a:lstStyle/>
          <a:p>
            <a:pPr defTabSz="457189"/>
            <a:fld id="{409380A1-740C-46EB-A44F-F48F9C8FED37}" type="datetime1">
              <a:rPr lang="ru-RU" smtClean="0">
                <a:solidFill>
                  <a:srgbClr val="323232"/>
                </a:solidFill>
              </a:rPr>
              <a:pPr defTabSz="457189"/>
              <a:t>04.09.2021</a:t>
            </a:fld>
            <a:endParaRPr lang="fr-CH">
              <a:solidFill>
                <a:srgbClr val="32323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81269" y="4864741"/>
            <a:ext cx="4109160" cy="207708"/>
          </a:xfrm>
          <a:prstGeom prst="rect">
            <a:avLst/>
          </a:prstGeom>
        </p:spPr>
        <p:txBody>
          <a:bodyPr/>
          <a:lstStyle/>
          <a:p>
            <a:pPr defTabSz="457189"/>
            <a:endParaRPr lang="fr-CH" dirty="0">
              <a:solidFill>
                <a:srgbClr val="32323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57199" y="4864741"/>
            <a:ext cx="2057400" cy="207708"/>
          </a:xfrm>
          <a:prstGeom prst="rect">
            <a:avLst/>
          </a:prstGeom>
        </p:spPr>
        <p:txBody>
          <a:bodyPr/>
          <a:lstStyle/>
          <a:p>
            <a:pPr defTabSz="457189"/>
            <a:fld id="{9D5C9B18-DC48-42D9-8292-D3CD238A315E}" type="slidenum">
              <a:rPr lang="fr-CH" smtClean="0">
                <a:solidFill>
                  <a:srgbClr val="323232"/>
                </a:solidFill>
              </a:rPr>
              <a:pPr defTabSz="457189"/>
              <a:t>‹#›</a:t>
            </a:fld>
            <a:endParaRPr lang="fr-CH">
              <a:solidFill>
                <a:srgbClr val="323232"/>
              </a:solidFill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7200" y="1370013"/>
            <a:ext cx="7247239" cy="3387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335737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2" y="205979"/>
            <a:ext cx="6860419" cy="441337"/>
          </a:xfrm>
          <a:prstGeom prst="rect">
            <a:avLst/>
          </a:prstGeom>
        </p:spPr>
        <p:txBody>
          <a:bodyPr lIns="0" tIns="46800" rIns="0" bIns="0" anchor="t"/>
          <a:lstStyle>
            <a:lvl1pPr algn="l">
              <a:defRPr sz="3000"/>
            </a:lvl1pPr>
          </a:lstStyle>
          <a:p>
            <a:r>
              <a:rPr lang="en-GB" noProof="0"/>
              <a:t>Click to edit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30011" y="4866821"/>
            <a:ext cx="1375228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fld id="{439F7796-8C99-034E-98DE-4C703EDD7C1A}" type="datetime3">
              <a:rPr lang="en-US" smtClean="0">
                <a:solidFill>
                  <a:srgbClr val="40C8F4"/>
                </a:solidFill>
              </a:rPr>
              <a:pPr defTabSz="457189"/>
              <a:t>4 September 2021</a:t>
            </a:fld>
            <a:endParaRPr lang="en-GB">
              <a:solidFill>
                <a:srgbClr val="40C8F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0" y="4866821"/>
            <a:ext cx="4118429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r>
              <a:rPr lang="en-GB">
                <a:solidFill>
                  <a:srgbClr val="40C8F4"/>
                </a:solidFill>
              </a:rPr>
              <a:t>Presentation title/URL could go here – Change in footer options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1" y="4866821"/>
            <a:ext cx="1284515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fld id="{8BC4BD7E-6A9D-424B-9890-D8BA950DB6FF}" type="slidenum">
              <a:rPr lang="en-GB" smtClean="0">
                <a:solidFill>
                  <a:srgbClr val="40C8F4"/>
                </a:solidFill>
              </a:rPr>
              <a:pPr defTabSz="457189"/>
              <a:t>‹#›</a:t>
            </a:fld>
            <a:endParaRPr lang="en-GB">
              <a:solidFill>
                <a:srgbClr val="40C8F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199" y="4862519"/>
            <a:ext cx="8233230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457202" y="830037"/>
            <a:ext cx="8232775" cy="39370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/>
            </a:lvl1pPr>
          </a:lstStyle>
          <a:p>
            <a:r>
              <a:rPr lang="en-GB" noProof="0"/>
              <a:t>image</a:t>
            </a:r>
          </a:p>
        </p:txBody>
      </p:sp>
      <p:pic>
        <p:nvPicPr>
          <p:cNvPr id="9" name="Picture 8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5929" y="228632"/>
            <a:ext cx="694500" cy="41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615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2" y="205979"/>
            <a:ext cx="6860419" cy="959700"/>
          </a:xfrm>
          <a:prstGeom prst="rect">
            <a:avLst/>
          </a:prstGeom>
        </p:spPr>
        <p:txBody>
          <a:bodyPr lIns="0" tIns="46800" rIns="0" bIns="0" anchor="t"/>
          <a:lstStyle>
            <a:lvl1pPr algn="l">
              <a:defRPr sz="3000"/>
            </a:lvl1pPr>
          </a:lstStyle>
          <a:p>
            <a:r>
              <a:rPr lang="en-GB" noProof="0"/>
              <a:t>Click to edit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30011" y="4866821"/>
            <a:ext cx="1375228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endParaRPr lang="en-GB">
              <a:solidFill>
                <a:srgbClr val="0052A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0" y="4866821"/>
            <a:ext cx="4118429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r>
              <a:rPr lang="en-GB">
                <a:solidFill>
                  <a:srgbClr val="0052A4"/>
                </a:solidFill>
              </a:rPr>
              <a:t>IRU pilot project: TIR fot alcohol</a:t>
            </a:r>
            <a:endParaRPr lang="en-GB" dirty="0">
              <a:solidFill>
                <a:srgbClr val="0052A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1" y="4866821"/>
            <a:ext cx="1284515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fld id="{8BC4BD7E-6A9D-424B-9890-D8BA950DB6FF}" type="slidenum">
              <a:rPr lang="en-GB" smtClean="0">
                <a:solidFill>
                  <a:srgbClr val="0052A4"/>
                </a:solidFill>
              </a:rPr>
              <a:pPr defTabSz="457189"/>
              <a:t>‹#›</a:t>
            </a:fld>
            <a:endParaRPr lang="en-GB">
              <a:solidFill>
                <a:srgbClr val="0052A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199" y="4862519"/>
            <a:ext cx="8233230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0" name="Picture 9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5929" y="228632"/>
            <a:ext cx="694500" cy="418684"/>
          </a:xfrm>
          <a:prstGeom prst="rect">
            <a:avLst/>
          </a:prstGeom>
        </p:spPr>
      </p:pic>
      <p:sp>
        <p:nvSpPr>
          <p:cNvPr id="13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7201" y="1503173"/>
            <a:ext cx="6860420" cy="322714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FontTx/>
              <a:buNone/>
              <a:defRPr sz="20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1079973" indent="-431990">
              <a:buClr>
                <a:schemeClr val="accent3"/>
              </a:buClr>
              <a:buSzPct val="100000"/>
              <a:buFont typeface="Lucida Grande"/>
              <a:buChar char="-"/>
              <a:defRPr sz="2000"/>
            </a:lvl3pPr>
            <a:lvl4pPr marL="1799955" indent="-287993">
              <a:buClr>
                <a:schemeClr val="tx1">
                  <a:lumMod val="50000"/>
                  <a:lumOff val="50000"/>
                </a:schemeClr>
              </a:buClr>
              <a:buFont typeface="Arial"/>
              <a:buChar char="•"/>
              <a:defRPr sz="2000"/>
            </a:lvl4pPr>
            <a:lvl5pPr marL="2519937" indent="-431990">
              <a:buClr>
                <a:schemeClr val="tx1">
                  <a:lumMod val="50000"/>
                  <a:lumOff val="50000"/>
                </a:schemeClr>
              </a:buClr>
              <a:buFont typeface="Lucida Grande"/>
              <a:buChar char="-"/>
              <a:defRPr sz="2000"/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7984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01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2038651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7364" y="2227036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defRPr sz="28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364" y="3229428"/>
            <a:ext cx="3082408" cy="539751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 (optional)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5" y="3905250"/>
            <a:ext cx="308292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200" indent="0">
              <a:buNone/>
              <a:defRPr sz="1400" b="1">
                <a:latin typeface="Arial"/>
                <a:cs typeface="Arial"/>
              </a:defRPr>
            </a:lvl2pPr>
            <a:lvl3pPr marL="914400" indent="0">
              <a:buNone/>
              <a:defRPr sz="1200" b="1">
                <a:latin typeface="Arial"/>
                <a:cs typeface="Arial"/>
              </a:defRPr>
            </a:lvl3pPr>
            <a:lvl4pPr marL="1371600" indent="0">
              <a:buNone/>
              <a:defRPr sz="1100" b="1">
                <a:latin typeface="Arial"/>
                <a:cs typeface="Arial"/>
              </a:defRPr>
            </a:lvl4pPr>
            <a:lvl5pPr marL="1828800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date (optional)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5" y="4118372"/>
            <a:ext cx="308292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200" indent="0">
              <a:buNone/>
              <a:defRPr sz="1600">
                <a:latin typeface="Arial"/>
                <a:cs typeface="Arial"/>
              </a:defRPr>
            </a:lvl2pPr>
            <a:lvl3pPr marL="914400" indent="0">
              <a:buNone/>
              <a:defRPr sz="1400">
                <a:latin typeface="Arial"/>
                <a:cs typeface="Arial"/>
              </a:defRPr>
            </a:lvl3pPr>
            <a:lvl4pPr marL="1371600" indent="0">
              <a:buNone/>
              <a:defRPr sz="1200">
                <a:latin typeface="Arial"/>
                <a:cs typeface="Arial"/>
              </a:defRPr>
            </a:lvl4pPr>
            <a:lvl5pPr marL="1828800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place (optional)</a:t>
            </a:r>
          </a:p>
        </p:txBody>
      </p:sp>
      <p:pic>
        <p:nvPicPr>
          <p:cNvPr id="11" name="Picture 10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4810" y="1032469"/>
            <a:ext cx="905619" cy="545959"/>
          </a:xfrm>
          <a:prstGeom prst="rect">
            <a:avLst/>
          </a:prstGeom>
        </p:spPr>
      </p:pic>
      <p:sp>
        <p:nvSpPr>
          <p:cNvPr id="12" name="Text Placeholder 16"/>
          <p:cNvSpPr>
            <a:spLocks noGrp="1"/>
          </p:cNvSpPr>
          <p:nvPr>
            <p:ph type="body" sz="quarter" idx="12" hasCustomPrompt="1"/>
          </p:nvPr>
        </p:nvSpPr>
        <p:spPr>
          <a:xfrm>
            <a:off x="1827215" y="4484748"/>
            <a:ext cx="308292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200" indent="0">
              <a:buNone/>
              <a:defRPr sz="1600">
                <a:latin typeface="Arial"/>
                <a:cs typeface="Arial"/>
              </a:defRPr>
            </a:lvl2pPr>
            <a:lvl3pPr marL="914400" indent="0">
              <a:buNone/>
              <a:defRPr sz="1400">
                <a:latin typeface="Arial"/>
                <a:cs typeface="Arial"/>
              </a:defRPr>
            </a:lvl3pPr>
            <a:lvl4pPr marL="1371600" indent="0">
              <a:buNone/>
              <a:defRPr sz="1200">
                <a:latin typeface="Arial"/>
                <a:cs typeface="Arial"/>
              </a:defRPr>
            </a:lvl4pPr>
            <a:lvl5pPr marL="1828800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 err="1"/>
              <a:t>iru.org</a:t>
            </a:r>
            <a:r>
              <a:rPr lang="en-GB" noProof="0" dirty="0"/>
              <a:t> (optional)</a:t>
            </a:r>
          </a:p>
        </p:txBody>
      </p:sp>
    </p:spTree>
    <p:extLst>
      <p:ext uri="{BB962C8B-B14F-4D97-AF65-F5344CB8AC3E}">
        <p14:creationId xmlns:p14="http://schemas.microsoft.com/office/powerpoint/2010/main" val="2604451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Simp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" y="2038652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>
              <a:solidFill>
                <a:srgbClr val="32323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7216" y="2227037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216" y="3253813"/>
            <a:ext cx="3082408" cy="539751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 (optional)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6" y="3929635"/>
            <a:ext cx="308292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189" indent="0">
              <a:buNone/>
              <a:defRPr sz="1400" b="1">
                <a:latin typeface="Arial"/>
                <a:cs typeface="Arial"/>
              </a:defRPr>
            </a:lvl2pPr>
            <a:lvl3pPr marL="914378" indent="0">
              <a:buNone/>
              <a:defRPr sz="1200" b="1">
                <a:latin typeface="Arial"/>
                <a:cs typeface="Arial"/>
              </a:defRPr>
            </a:lvl3pPr>
            <a:lvl4pPr marL="1371566" indent="0">
              <a:buNone/>
              <a:defRPr sz="1100" b="1">
                <a:latin typeface="Arial"/>
                <a:cs typeface="Arial"/>
              </a:defRPr>
            </a:lvl4pPr>
            <a:lvl5pPr marL="1828754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date (optional)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6" y="4142757"/>
            <a:ext cx="308292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189" indent="0">
              <a:buNone/>
              <a:defRPr sz="1600">
                <a:latin typeface="Arial"/>
                <a:cs typeface="Arial"/>
              </a:defRPr>
            </a:lvl2pPr>
            <a:lvl3pPr marL="914378" indent="0">
              <a:buNone/>
              <a:defRPr sz="1400">
                <a:latin typeface="Arial"/>
                <a:cs typeface="Arial"/>
              </a:defRPr>
            </a:lvl3pPr>
            <a:lvl4pPr marL="1371566" indent="0">
              <a:buNone/>
              <a:defRPr sz="1200">
                <a:latin typeface="Arial"/>
                <a:cs typeface="Arial"/>
              </a:defRPr>
            </a:lvl4pPr>
            <a:lvl5pPr marL="1828754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place or name (optional)</a:t>
            </a:r>
          </a:p>
        </p:txBody>
      </p:sp>
      <p:pic>
        <p:nvPicPr>
          <p:cNvPr id="11" name="Picture 10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4810" y="1032470"/>
            <a:ext cx="905619" cy="545959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1754063" y="4478654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9"/>
            <a:r>
              <a:rPr lang="fr-CH" sz="1200" dirty="0">
                <a:solidFill>
                  <a:srgbClr val="323232"/>
                </a:solidFill>
              </a:rPr>
              <a:t>iru.org</a:t>
            </a:r>
            <a:endParaRPr lang="fr-CH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7744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Simpl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" y="2038652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>
              <a:solidFill>
                <a:srgbClr val="323232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" y="2137784"/>
            <a:ext cx="6114262" cy="26294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>
              <a:solidFill>
                <a:srgbClr val="000000"/>
              </a:solidFill>
            </a:endParaRPr>
          </a:p>
        </p:txBody>
      </p:sp>
      <p:pic>
        <p:nvPicPr>
          <p:cNvPr id="11" name="Picture 10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4810" y="1032470"/>
            <a:ext cx="905619" cy="545959"/>
          </a:xfrm>
          <a:prstGeom prst="rect">
            <a:avLst/>
          </a:prstGeom>
        </p:spPr>
      </p:pic>
      <p:sp>
        <p:nvSpPr>
          <p:cNvPr id="18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6" y="3929635"/>
            <a:ext cx="308292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189" indent="0">
              <a:buNone/>
              <a:defRPr sz="1400" b="1">
                <a:latin typeface="Arial"/>
                <a:cs typeface="Arial"/>
              </a:defRPr>
            </a:lvl2pPr>
            <a:lvl3pPr marL="914378" indent="0">
              <a:buNone/>
              <a:defRPr sz="1200" b="1">
                <a:latin typeface="Arial"/>
                <a:cs typeface="Arial"/>
              </a:defRPr>
            </a:lvl3pPr>
            <a:lvl4pPr marL="1371566" indent="0">
              <a:buNone/>
              <a:defRPr sz="1100" b="1">
                <a:latin typeface="Arial"/>
                <a:cs typeface="Arial"/>
              </a:defRPr>
            </a:lvl4pPr>
            <a:lvl5pPr marL="1828754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date (optional)</a:t>
            </a:r>
          </a:p>
        </p:txBody>
      </p:sp>
      <p:sp>
        <p:nvSpPr>
          <p:cNvPr id="19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6" y="4142757"/>
            <a:ext cx="308292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189" indent="0">
              <a:buNone/>
              <a:defRPr sz="1600">
                <a:latin typeface="Arial"/>
                <a:cs typeface="Arial"/>
              </a:defRPr>
            </a:lvl2pPr>
            <a:lvl3pPr marL="914378" indent="0">
              <a:buNone/>
              <a:defRPr sz="1400">
                <a:latin typeface="Arial"/>
                <a:cs typeface="Arial"/>
              </a:defRPr>
            </a:lvl3pPr>
            <a:lvl4pPr marL="1371566" indent="0">
              <a:buNone/>
              <a:defRPr sz="1200">
                <a:latin typeface="Arial"/>
                <a:cs typeface="Arial"/>
              </a:defRPr>
            </a:lvl4pPr>
            <a:lvl5pPr marL="1828754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place or name (optional)</a:t>
            </a:r>
          </a:p>
        </p:txBody>
      </p:sp>
      <p:sp>
        <p:nvSpPr>
          <p:cNvPr id="22" name="Title 1"/>
          <p:cNvSpPr>
            <a:spLocks noGrp="1"/>
          </p:cNvSpPr>
          <p:nvPr>
            <p:ph type="ctrTitle" hasCustomPrompt="1"/>
          </p:nvPr>
        </p:nvSpPr>
        <p:spPr>
          <a:xfrm>
            <a:off x="1827216" y="2227037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2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216" y="3253813"/>
            <a:ext cx="3082408" cy="539751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 (optional)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1754063" y="4478654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9"/>
            <a:r>
              <a:rPr lang="fr-CH" sz="1200" dirty="0">
                <a:solidFill>
                  <a:srgbClr val="323232"/>
                </a:solidFill>
              </a:rPr>
              <a:t>iru.org</a:t>
            </a:r>
            <a:endParaRPr lang="fr-CH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9943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7200" y="2137784"/>
            <a:ext cx="6119072" cy="26294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" y="2038652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>
              <a:solidFill>
                <a:srgbClr val="323232"/>
              </a:solidFill>
            </a:endParaRP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 hasCustomPrompt="1"/>
          </p:nvPr>
        </p:nvSpPr>
        <p:spPr>
          <a:xfrm>
            <a:off x="4024137" y="3188208"/>
            <a:ext cx="2552135" cy="157905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GB" noProof="0"/>
              <a:t>Insert picture</a:t>
            </a:r>
          </a:p>
        </p:txBody>
      </p:sp>
      <p:sp>
        <p:nvSpPr>
          <p:cNvPr id="18" name="Rectangle 17"/>
          <p:cNvSpPr/>
          <p:nvPr userDrawn="1"/>
        </p:nvSpPr>
        <p:spPr>
          <a:xfrm>
            <a:off x="4024139" y="4767265"/>
            <a:ext cx="2552134" cy="271915"/>
          </a:xfrm>
          <a:prstGeom prst="rect">
            <a:avLst/>
          </a:prstGeom>
          <a:solidFill>
            <a:schemeClr val="tx2">
              <a:lumMod val="60000"/>
              <a:lumOff val="40000"/>
              <a:alpha val="51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>
              <a:solidFill>
                <a:srgbClr val="000000"/>
              </a:solidFill>
            </a:endParaRPr>
          </a:p>
        </p:txBody>
      </p:sp>
      <p:pic>
        <p:nvPicPr>
          <p:cNvPr id="13" name="Picture 12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4810" y="1032470"/>
            <a:ext cx="905619" cy="545959"/>
          </a:xfrm>
          <a:prstGeom prst="rect">
            <a:avLst/>
          </a:prstGeom>
        </p:spPr>
      </p:pic>
      <p:sp>
        <p:nvSpPr>
          <p:cNvPr id="20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6" y="3929635"/>
            <a:ext cx="205593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189" indent="0">
              <a:buNone/>
              <a:defRPr sz="1400" b="1">
                <a:latin typeface="Arial"/>
                <a:cs typeface="Arial"/>
              </a:defRPr>
            </a:lvl2pPr>
            <a:lvl3pPr marL="914378" indent="0">
              <a:buNone/>
              <a:defRPr sz="1200" b="1">
                <a:latin typeface="Arial"/>
                <a:cs typeface="Arial"/>
              </a:defRPr>
            </a:lvl3pPr>
            <a:lvl4pPr marL="1371566" indent="0">
              <a:buNone/>
              <a:defRPr sz="1100" b="1">
                <a:latin typeface="Arial"/>
                <a:cs typeface="Arial"/>
              </a:defRPr>
            </a:lvl4pPr>
            <a:lvl5pPr marL="1828754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date (optional)</a:t>
            </a:r>
          </a:p>
        </p:txBody>
      </p:sp>
      <p:sp>
        <p:nvSpPr>
          <p:cNvPr id="21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6" y="4142757"/>
            <a:ext cx="205593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189" indent="0">
              <a:buNone/>
              <a:defRPr sz="1600">
                <a:latin typeface="Arial"/>
                <a:cs typeface="Arial"/>
              </a:defRPr>
            </a:lvl2pPr>
            <a:lvl3pPr marL="914378" indent="0">
              <a:buNone/>
              <a:defRPr sz="1400">
                <a:latin typeface="Arial"/>
                <a:cs typeface="Arial"/>
              </a:defRPr>
            </a:lvl3pPr>
            <a:lvl4pPr marL="1371566" indent="0">
              <a:buNone/>
              <a:defRPr sz="1200">
                <a:latin typeface="Arial"/>
                <a:cs typeface="Arial"/>
              </a:defRPr>
            </a:lvl4pPr>
            <a:lvl5pPr marL="1828754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place (optional)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hasCustomPrompt="1"/>
          </p:nvPr>
        </p:nvSpPr>
        <p:spPr>
          <a:xfrm>
            <a:off x="1827216" y="2227037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754063" y="4478654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9"/>
            <a:r>
              <a:rPr lang="fr-CH" sz="1200" dirty="0">
                <a:solidFill>
                  <a:srgbClr val="323232"/>
                </a:solidFill>
              </a:rPr>
              <a:t>iru.org</a:t>
            </a:r>
            <a:endParaRPr lang="fr-CH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6338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3477381" y="1557774"/>
            <a:ext cx="5666620" cy="2229548"/>
          </a:xfrm>
          <a:prstGeom prst="rect">
            <a:avLst/>
          </a:prstGeom>
          <a:solidFill>
            <a:schemeClr val="tx2">
              <a:lumMod val="60000"/>
              <a:lumOff val="40000"/>
              <a:alpha val="51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1" y="1164629"/>
            <a:ext cx="5481563" cy="19423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" y="1065499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>
              <a:solidFill>
                <a:srgbClr val="32323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7365" y="1253882"/>
            <a:ext cx="3917875" cy="995832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algn="l"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365" y="2306168"/>
            <a:ext cx="3917875" cy="67379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765175" y="1000362"/>
            <a:ext cx="914400" cy="9144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0"/>
            </a:lvl1pPr>
          </a:lstStyle>
          <a:p>
            <a:pPr lvl="0"/>
            <a:r>
              <a:rPr lang="fr-CH" dirty="0"/>
              <a:t>#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399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Simpl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" y="2038652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323232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" y="2137784"/>
            <a:ext cx="6114262" cy="26294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000000"/>
              </a:solidFill>
            </a:endParaRPr>
          </a:p>
        </p:txBody>
      </p:sp>
      <p:pic>
        <p:nvPicPr>
          <p:cNvPr id="11" name="Picture 10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4810" y="1032470"/>
            <a:ext cx="905619" cy="545959"/>
          </a:xfrm>
          <a:prstGeom prst="rect">
            <a:avLst/>
          </a:prstGeom>
        </p:spPr>
      </p:pic>
      <p:sp>
        <p:nvSpPr>
          <p:cNvPr id="18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6" y="3929635"/>
            <a:ext cx="308292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189" indent="0">
              <a:buNone/>
              <a:defRPr sz="1400" b="1">
                <a:latin typeface="Arial"/>
                <a:cs typeface="Arial"/>
              </a:defRPr>
            </a:lvl2pPr>
            <a:lvl3pPr marL="914378" indent="0">
              <a:buNone/>
              <a:defRPr sz="1200" b="1">
                <a:latin typeface="Arial"/>
                <a:cs typeface="Arial"/>
              </a:defRPr>
            </a:lvl3pPr>
            <a:lvl4pPr marL="1371566" indent="0">
              <a:buNone/>
              <a:defRPr sz="1100" b="1">
                <a:latin typeface="Arial"/>
                <a:cs typeface="Arial"/>
              </a:defRPr>
            </a:lvl4pPr>
            <a:lvl5pPr marL="1828754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date (optional)</a:t>
            </a:r>
          </a:p>
        </p:txBody>
      </p:sp>
      <p:sp>
        <p:nvSpPr>
          <p:cNvPr id="19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6" y="4142757"/>
            <a:ext cx="308292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189" indent="0">
              <a:buNone/>
              <a:defRPr sz="1600">
                <a:latin typeface="Arial"/>
                <a:cs typeface="Arial"/>
              </a:defRPr>
            </a:lvl2pPr>
            <a:lvl3pPr marL="914378" indent="0">
              <a:buNone/>
              <a:defRPr sz="1400">
                <a:latin typeface="Arial"/>
                <a:cs typeface="Arial"/>
              </a:defRPr>
            </a:lvl3pPr>
            <a:lvl4pPr marL="1371566" indent="0">
              <a:buNone/>
              <a:defRPr sz="1200">
                <a:latin typeface="Arial"/>
                <a:cs typeface="Arial"/>
              </a:defRPr>
            </a:lvl4pPr>
            <a:lvl5pPr marL="1828754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place or name (optional)</a:t>
            </a:r>
          </a:p>
        </p:txBody>
      </p:sp>
      <p:sp>
        <p:nvSpPr>
          <p:cNvPr id="22" name="Title 1"/>
          <p:cNvSpPr>
            <a:spLocks noGrp="1"/>
          </p:cNvSpPr>
          <p:nvPr>
            <p:ph type="ctrTitle" hasCustomPrompt="1"/>
          </p:nvPr>
        </p:nvSpPr>
        <p:spPr>
          <a:xfrm>
            <a:off x="1827216" y="2227037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2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216" y="3253813"/>
            <a:ext cx="3082408" cy="539751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 (optional)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1754063" y="4478654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9"/>
            <a:r>
              <a:rPr lang="fr-CH" sz="1200" dirty="0">
                <a:solidFill>
                  <a:srgbClr val="323232"/>
                </a:solidFill>
              </a:rPr>
              <a:t>iru.org</a:t>
            </a:r>
            <a:endParaRPr lang="fr-CH" sz="1800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5357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7165" y="1593557"/>
            <a:ext cx="1492891" cy="900000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762641" y="4592816"/>
            <a:ext cx="6735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457189"/>
            <a:r>
              <a:rPr lang="en-GB" sz="1200" b="1" dirty="0" err="1">
                <a:solidFill>
                  <a:srgbClr val="0070C0"/>
                </a:solidFill>
              </a:rPr>
              <a:t>iru.org</a:t>
            </a:r>
            <a:endParaRPr lang="en-GB" sz="1200" b="1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238849" y="1599651"/>
            <a:ext cx="100800" cy="90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>
              <a:solidFill>
                <a:srgbClr val="323232"/>
              </a:solidFill>
            </a:endParaRPr>
          </a:p>
        </p:txBody>
      </p:sp>
      <p:sp>
        <p:nvSpPr>
          <p:cNvPr id="6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1591692" y="4600429"/>
            <a:ext cx="4601761" cy="2968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 baseline="0"/>
            </a:lvl1pPr>
            <a:lvl2pPr marL="457189" indent="0">
              <a:buNone/>
              <a:defRPr sz="1100"/>
            </a:lvl2pPr>
            <a:lvl3pPr marL="914378" indent="0">
              <a:buNone/>
              <a:defRPr sz="1100"/>
            </a:lvl3pPr>
            <a:lvl4pPr marL="1371566" indent="0">
              <a:buNone/>
              <a:defRPr sz="1100"/>
            </a:lvl4pPr>
            <a:lvl5pPr marL="1828754" indent="0">
              <a:buNone/>
              <a:defRPr sz="1100"/>
            </a:lvl5pPr>
          </a:lstStyle>
          <a:p>
            <a:pPr lvl="0"/>
            <a:r>
              <a:rPr lang="fr-CH" dirty="0"/>
              <a:t>Optional contact information e.g. iru@iru.org</a:t>
            </a:r>
            <a:endParaRPr lang="en-GB" dirty="0"/>
          </a:p>
        </p:txBody>
      </p:sp>
      <p:sp>
        <p:nvSpPr>
          <p:cNvPr id="7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717052" y="1517214"/>
            <a:ext cx="5348384" cy="179455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aseline="0"/>
            </a:lvl1pPr>
            <a:lvl2pPr marL="457189" indent="0">
              <a:buNone/>
              <a:defRPr sz="2000"/>
            </a:lvl2pPr>
            <a:lvl3pPr marL="914378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fr-CH" dirty="0"/>
              <a:t>Optional text e.g. key takeaway, uplifting quote, thanks or invite questions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32295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370014"/>
            <a:ext cx="7246938" cy="3387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564022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Obje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57201" y="1370013"/>
            <a:ext cx="4003589" cy="3381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81270" y="1370013"/>
            <a:ext cx="4108706" cy="3381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00165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57201" y="1365939"/>
            <a:ext cx="8232775" cy="33852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81970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729702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199" y="3102662"/>
            <a:ext cx="8233230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457202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/>
              <a:t>Pic 1</a:t>
            </a:r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3236913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/>
              <a:t>Pic 2</a:t>
            </a:r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6020256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/>
              <a:t>Pic 3</a:t>
            </a:r>
          </a:p>
        </p:txBody>
      </p:sp>
      <p:sp>
        <p:nvSpPr>
          <p:cNvPr id="10" name="Text Placeholder 22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2" y="3175398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noProof="0" dirty="0"/>
              <a:t>Heading 1 to go here</a:t>
            </a:r>
          </a:p>
          <a:p>
            <a:pPr lvl="0"/>
            <a:r>
              <a:rPr lang="en-GB" noProof="0" dirty="0" err="1"/>
              <a:t>Lorem</a:t>
            </a:r>
            <a:r>
              <a:rPr lang="en-GB" noProof="0" dirty="0"/>
              <a:t> </a:t>
            </a:r>
            <a:r>
              <a:rPr lang="en-GB" noProof="0" dirty="0" err="1"/>
              <a:t>ipsum</a:t>
            </a:r>
            <a:r>
              <a:rPr lang="en-GB" noProof="0" dirty="0"/>
              <a:t> </a:t>
            </a:r>
            <a:r>
              <a:rPr lang="en-GB" noProof="0" dirty="0" err="1"/>
              <a:t>dolor</a:t>
            </a:r>
            <a:r>
              <a:rPr lang="en-GB" noProof="0" dirty="0"/>
              <a:t> sit </a:t>
            </a:r>
            <a:r>
              <a:rPr lang="en-GB" noProof="0" dirty="0" err="1"/>
              <a:t>amet</a:t>
            </a:r>
            <a:r>
              <a:rPr lang="en-GB" noProof="0" dirty="0"/>
              <a:t>, </a:t>
            </a:r>
            <a:r>
              <a:rPr lang="en-GB" noProof="0" dirty="0" err="1"/>
              <a:t>consectetuer</a:t>
            </a:r>
            <a:r>
              <a:rPr lang="en-GB" noProof="0" dirty="0"/>
              <a:t> </a:t>
            </a:r>
            <a:r>
              <a:rPr lang="en-GB" noProof="0" dirty="0" err="1"/>
              <a:t>adipiscing</a:t>
            </a:r>
            <a:r>
              <a:rPr lang="en-GB" noProof="0" dirty="0"/>
              <a:t> </a:t>
            </a:r>
            <a:r>
              <a:rPr lang="en-GB" noProof="0" dirty="0" err="1"/>
              <a:t>elit</a:t>
            </a:r>
            <a:r>
              <a:rPr lang="en-GB" noProof="0" dirty="0"/>
              <a:t>, </a:t>
            </a:r>
            <a:r>
              <a:rPr lang="en-GB" noProof="0" dirty="0" err="1"/>
              <a:t>nonummy</a:t>
            </a:r>
            <a:r>
              <a:rPr lang="en-GB" noProof="0" dirty="0"/>
              <a:t> </a:t>
            </a:r>
            <a:r>
              <a:rPr lang="en-GB" noProof="0" dirty="0" err="1"/>
              <a:t>nibh</a:t>
            </a:r>
            <a:r>
              <a:rPr lang="en-GB" noProof="0" dirty="0"/>
              <a:t> </a:t>
            </a:r>
            <a:r>
              <a:rPr lang="en-GB" noProof="0" dirty="0" err="1"/>
              <a:t>euismod</a:t>
            </a:r>
            <a:r>
              <a:rPr lang="en-GB" noProof="0" dirty="0"/>
              <a:t> </a:t>
            </a:r>
            <a:r>
              <a:rPr lang="en-GB" noProof="0" dirty="0" err="1"/>
              <a:t>tunt</a:t>
            </a:r>
            <a:endParaRPr lang="en-GB" noProof="0" dirty="0"/>
          </a:p>
        </p:txBody>
      </p:sp>
      <p:sp>
        <p:nvSpPr>
          <p:cNvPr id="11" name="Text Placeholder 22"/>
          <p:cNvSpPr>
            <a:spLocks noGrp="1"/>
          </p:cNvSpPr>
          <p:nvPr>
            <p:ph type="body" sz="quarter" idx="17" hasCustomPrompt="1"/>
          </p:nvPr>
        </p:nvSpPr>
        <p:spPr>
          <a:xfrm>
            <a:off x="3236913" y="3175398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noProof="0" dirty="0"/>
              <a:t>Heading 2 to go here</a:t>
            </a:r>
          </a:p>
          <a:p>
            <a:pPr lvl="0"/>
            <a:r>
              <a:rPr lang="en-GB" noProof="0" dirty="0" err="1"/>
              <a:t>Lorem</a:t>
            </a:r>
            <a:r>
              <a:rPr lang="en-GB" noProof="0" dirty="0"/>
              <a:t> </a:t>
            </a:r>
            <a:r>
              <a:rPr lang="en-GB" noProof="0" dirty="0" err="1"/>
              <a:t>ipsum</a:t>
            </a:r>
            <a:r>
              <a:rPr lang="en-GB" noProof="0" dirty="0"/>
              <a:t> </a:t>
            </a:r>
            <a:r>
              <a:rPr lang="en-GB" noProof="0" dirty="0" err="1"/>
              <a:t>dolor</a:t>
            </a:r>
            <a:r>
              <a:rPr lang="en-GB" noProof="0" dirty="0"/>
              <a:t> sit </a:t>
            </a:r>
            <a:r>
              <a:rPr lang="en-GB" noProof="0" dirty="0" err="1"/>
              <a:t>amet</a:t>
            </a:r>
            <a:r>
              <a:rPr lang="en-GB" noProof="0" dirty="0"/>
              <a:t>, </a:t>
            </a:r>
            <a:r>
              <a:rPr lang="en-GB" noProof="0" dirty="0" err="1"/>
              <a:t>consectetuer</a:t>
            </a:r>
            <a:r>
              <a:rPr lang="en-GB" noProof="0" dirty="0"/>
              <a:t> </a:t>
            </a:r>
            <a:r>
              <a:rPr lang="en-GB" noProof="0" dirty="0" err="1"/>
              <a:t>adipiscing</a:t>
            </a:r>
            <a:r>
              <a:rPr lang="en-GB" noProof="0" dirty="0"/>
              <a:t> </a:t>
            </a:r>
            <a:r>
              <a:rPr lang="en-GB" noProof="0" dirty="0" err="1"/>
              <a:t>elit</a:t>
            </a:r>
            <a:r>
              <a:rPr lang="en-GB" noProof="0" dirty="0"/>
              <a:t>, </a:t>
            </a:r>
            <a:r>
              <a:rPr lang="en-GB" noProof="0" dirty="0" err="1"/>
              <a:t>nonummy</a:t>
            </a:r>
            <a:r>
              <a:rPr lang="en-GB" noProof="0" dirty="0"/>
              <a:t> </a:t>
            </a:r>
            <a:r>
              <a:rPr lang="en-GB" noProof="0" dirty="0" err="1"/>
              <a:t>nibh</a:t>
            </a:r>
            <a:r>
              <a:rPr lang="en-GB" noProof="0" dirty="0"/>
              <a:t> </a:t>
            </a:r>
            <a:r>
              <a:rPr lang="en-GB" noProof="0" dirty="0" err="1"/>
              <a:t>euismod</a:t>
            </a:r>
            <a:r>
              <a:rPr lang="en-GB" noProof="0" dirty="0"/>
              <a:t> </a:t>
            </a:r>
            <a:r>
              <a:rPr lang="en-GB" noProof="0" dirty="0" err="1"/>
              <a:t>tunt</a:t>
            </a:r>
            <a:endParaRPr lang="en-GB" noProof="0" dirty="0"/>
          </a:p>
        </p:txBody>
      </p:sp>
      <p:sp>
        <p:nvSpPr>
          <p:cNvPr id="12" name="Text Placeholder 22"/>
          <p:cNvSpPr>
            <a:spLocks noGrp="1"/>
          </p:cNvSpPr>
          <p:nvPr>
            <p:ph type="body" sz="quarter" idx="18" hasCustomPrompt="1"/>
          </p:nvPr>
        </p:nvSpPr>
        <p:spPr>
          <a:xfrm>
            <a:off x="6020255" y="3175398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noProof="0" dirty="0"/>
              <a:t>Heading 3 to go here</a:t>
            </a:r>
          </a:p>
          <a:p>
            <a:pPr lvl="0"/>
            <a:r>
              <a:rPr lang="en-GB" noProof="0" dirty="0" err="1"/>
              <a:t>Lorem</a:t>
            </a:r>
            <a:r>
              <a:rPr lang="en-GB" noProof="0" dirty="0"/>
              <a:t> </a:t>
            </a:r>
            <a:r>
              <a:rPr lang="en-GB" noProof="0" dirty="0" err="1"/>
              <a:t>ipsum</a:t>
            </a:r>
            <a:r>
              <a:rPr lang="en-GB" noProof="0" dirty="0"/>
              <a:t> </a:t>
            </a:r>
            <a:r>
              <a:rPr lang="en-GB" noProof="0" dirty="0" err="1"/>
              <a:t>dolor</a:t>
            </a:r>
            <a:r>
              <a:rPr lang="en-GB" noProof="0" dirty="0"/>
              <a:t> sit </a:t>
            </a:r>
            <a:r>
              <a:rPr lang="en-GB" noProof="0" dirty="0" err="1"/>
              <a:t>amet</a:t>
            </a:r>
            <a:r>
              <a:rPr lang="en-GB" noProof="0" dirty="0"/>
              <a:t>, </a:t>
            </a:r>
            <a:r>
              <a:rPr lang="en-GB" noProof="0" dirty="0" err="1"/>
              <a:t>consectetuer</a:t>
            </a:r>
            <a:r>
              <a:rPr lang="en-GB" noProof="0" dirty="0"/>
              <a:t> </a:t>
            </a:r>
            <a:r>
              <a:rPr lang="en-GB" noProof="0" dirty="0" err="1"/>
              <a:t>adipiscing</a:t>
            </a:r>
            <a:r>
              <a:rPr lang="en-GB" noProof="0" dirty="0"/>
              <a:t> </a:t>
            </a:r>
            <a:r>
              <a:rPr lang="en-GB" noProof="0" dirty="0" err="1"/>
              <a:t>elit</a:t>
            </a:r>
            <a:r>
              <a:rPr lang="en-GB" noProof="0" dirty="0"/>
              <a:t>, </a:t>
            </a:r>
            <a:r>
              <a:rPr lang="en-GB" noProof="0" dirty="0" err="1"/>
              <a:t>nonummy</a:t>
            </a:r>
            <a:r>
              <a:rPr lang="en-GB" noProof="0" dirty="0"/>
              <a:t> </a:t>
            </a:r>
            <a:r>
              <a:rPr lang="en-GB" noProof="0" dirty="0" err="1"/>
              <a:t>nibh</a:t>
            </a:r>
            <a:r>
              <a:rPr lang="en-GB" noProof="0" dirty="0"/>
              <a:t> </a:t>
            </a:r>
            <a:r>
              <a:rPr lang="en-GB" noProof="0" dirty="0" err="1"/>
              <a:t>euismod</a:t>
            </a:r>
            <a:r>
              <a:rPr lang="en-GB" noProof="0" dirty="0"/>
              <a:t> </a:t>
            </a:r>
            <a:r>
              <a:rPr lang="en-GB" noProof="0" dirty="0" err="1"/>
              <a:t>tunt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548575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830011" y="1441903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big text 1</a:t>
            </a:r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1830011" y="1855106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small text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1021488" y="1441902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 dirty="0"/>
              <a:t>Icon 1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1830011" y="2553153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big text 2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1830011" y="2966355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small text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8" hasCustomPrompt="1"/>
          </p:nvPr>
        </p:nvSpPr>
        <p:spPr>
          <a:xfrm>
            <a:off x="1021715" y="2617047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/>
              <a:t>Icon 2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9" hasCustomPrompt="1"/>
          </p:nvPr>
        </p:nvSpPr>
        <p:spPr>
          <a:xfrm>
            <a:off x="1830011" y="3659868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big text 3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1830011" y="4073072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small text</a:t>
            </a:r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21" hasCustomPrompt="1"/>
          </p:nvPr>
        </p:nvSpPr>
        <p:spPr>
          <a:xfrm>
            <a:off x="1021488" y="3713071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/>
              <a:t>Icon 3</a:t>
            </a:r>
          </a:p>
        </p:txBody>
      </p:sp>
    </p:spTree>
    <p:extLst>
      <p:ext uri="{BB962C8B-B14F-4D97-AF65-F5344CB8AC3E}">
        <p14:creationId xmlns:p14="http://schemas.microsoft.com/office/powerpoint/2010/main" val="7490087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2" y="205979"/>
            <a:ext cx="6860419" cy="959700"/>
          </a:xfrm>
          <a:prstGeom prst="rect">
            <a:avLst/>
          </a:prstGeom>
        </p:spPr>
        <p:txBody>
          <a:bodyPr lIns="0" tIns="46800" rIns="0" bIns="0" anchor="t"/>
          <a:lstStyle>
            <a:lvl1pPr algn="l">
              <a:defRPr sz="3000"/>
            </a:lvl1pPr>
          </a:lstStyle>
          <a:p>
            <a:r>
              <a:rPr lang="en-GB" noProof="0"/>
              <a:t>Click to edit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30011" y="4866821"/>
            <a:ext cx="1375228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fld id="{AC90AA9F-B1B2-7844-8D0A-6DF273931CBA}" type="datetime3">
              <a:rPr lang="en-US" smtClean="0">
                <a:solidFill>
                  <a:srgbClr val="40C8F4"/>
                </a:solidFill>
              </a:rPr>
              <a:pPr defTabSz="457189"/>
              <a:t>4 September 2021</a:t>
            </a:fld>
            <a:endParaRPr lang="en-GB" dirty="0">
              <a:solidFill>
                <a:srgbClr val="40C8F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0" y="4866821"/>
            <a:ext cx="4118429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r>
              <a:rPr lang="en-GB">
                <a:solidFill>
                  <a:srgbClr val="40C8F4"/>
                </a:solidFill>
              </a:rPr>
              <a:t>Presentation title/URL could go here – Change in footer options  </a:t>
            </a:r>
            <a:endParaRPr lang="en-GB" dirty="0">
              <a:solidFill>
                <a:srgbClr val="40C8F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1" y="4866821"/>
            <a:ext cx="1284515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fld id="{8BC4BD7E-6A9D-424B-9890-D8BA950DB6FF}" type="slidenum">
              <a:rPr lang="en-GB" smtClean="0">
                <a:solidFill>
                  <a:srgbClr val="40C8F4"/>
                </a:solidFill>
              </a:rPr>
              <a:pPr defTabSz="457189"/>
              <a:t>‹#›</a:t>
            </a:fld>
            <a:endParaRPr lang="en-GB">
              <a:solidFill>
                <a:srgbClr val="40C8F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199" y="4862519"/>
            <a:ext cx="8233230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0" name="Picture 9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5929" y="228632"/>
            <a:ext cx="694500" cy="418684"/>
          </a:xfrm>
          <a:prstGeom prst="rect">
            <a:avLst/>
          </a:prstGeom>
        </p:spPr>
      </p:pic>
      <p:sp>
        <p:nvSpPr>
          <p:cNvPr id="13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7201" y="1503173"/>
            <a:ext cx="6860420" cy="322714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FontTx/>
              <a:buNone/>
              <a:defRPr sz="20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1079973" indent="-431990">
              <a:buClr>
                <a:schemeClr val="accent3"/>
              </a:buClr>
              <a:buSzPct val="100000"/>
              <a:buFont typeface="Lucida Grande"/>
              <a:buChar char="-"/>
              <a:defRPr sz="2000"/>
            </a:lvl3pPr>
            <a:lvl4pPr marL="1799955" indent="-287993">
              <a:buClr>
                <a:schemeClr val="tx1">
                  <a:lumMod val="50000"/>
                  <a:lumOff val="50000"/>
                </a:schemeClr>
              </a:buClr>
              <a:buFont typeface="Arial"/>
              <a:buChar char="•"/>
              <a:defRPr sz="2000"/>
            </a:lvl4pPr>
            <a:lvl5pPr marL="2519937" indent="-431990">
              <a:buClr>
                <a:schemeClr val="tx1">
                  <a:lumMod val="50000"/>
                  <a:lumOff val="50000"/>
                </a:schemeClr>
              </a:buClr>
              <a:buFont typeface="Lucida Grande"/>
              <a:buChar char="-"/>
              <a:defRPr sz="2000"/>
            </a:lvl5pPr>
          </a:lstStyle>
          <a:p>
            <a:pPr lvl="0"/>
            <a:r>
              <a:rPr lang="fr-CH" noProof="0" dirty="0"/>
              <a:t>Click to edit Master text styles</a:t>
            </a:r>
          </a:p>
          <a:p>
            <a:pPr lvl="1"/>
            <a:r>
              <a:rPr lang="fr-CH" noProof="0" dirty="0"/>
              <a:t>Second level</a:t>
            </a:r>
          </a:p>
          <a:p>
            <a:pPr lvl="2"/>
            <a:r>
              <a:rPr lang="fr-CH" noProof="0" dirty="0"/>
              <a:t>Third level</a:t>
            </a:r>
          </a:p>
          <a:p>
            <a:pPr lvl="3"/>
            <a:r>
              <a:rPr lang="fr-CH" noProof="0" dirty="0"/>
              <a:t>Fourth level</a:t>
            </a:r>
          </a:p>
          <a:p>
            <a:pPr lvl="4"/>
            <a:r>
              <a:rPr lang="fr-CH" noProof="0" dirty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911163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3" y="205980"/>
            <a:ext cx="6860419" cy="441337"/>
          </a:xfrm>
          <a:prstGeom prst="rect">
            <a:avLst/>
          </a:prstGeom>
        </p:spPr>
        <p:txBody>
          <a:bodyPr lIns="0" tIns="46800" rIns="0" bIns="0" anchor="t"/>
          <a:lstStyle>
            <a:lvl1pPr algn="l">
              <a:defRPr sz="3000"/>
            </a:lvl1pPr>
          </a:lstStyle>
          <a:p>
            <a:r>
              <a:rPr lang="en-GB" noProof="0"/>
              <a:t>Click to edit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30012" y="4866821"/>
            <a:ext cx="1375228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fld id="{4932F680-5BAE-45DD-9D52-4D18DF5688DF}" type="datetime1">
              <a:rPr lang="en-US" smtClean="0">
                <a:solidFill>
                  <a:srgbClr val="40C8F4"/>
                </a:solidFill>
              </a:rPr>
              <a:pPr defTabSz="457189"/>
              <a:t>04/09/2021</a:t>
            </a:fld>
            <a:endParaRPr lang="en-GB" dirty="0">
              <a:solidFill>
                <a:srgbClr val="40C8F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1" y="4866821"/>
            <a:ext cx="4118429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r>
              <a:rPr lang="ru-RU">
                <a:solidFill>
                  <a:srgbClr val="40C8F4"/>
                </a:solidFill>
              </a:rPr>
              <a:t>Санкт-Петербург 05.04.2018 г.</a:t>
            </a:r>
            <a:endParaRPr lang="en-GB" dirty="0">
              <a:solidFill>
                <a:srgbClr val="40C8F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2" y="4866821"/>
            <a:ext cx="1284515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fld id="{8BC4BD7E-6A9D-424B-9890-D8BA950DB6FF}" type="slidenum">
              <a:rPr lang="en-GB" smtClean="0">
                <a:solidFill>
                  <a:srgbClr val="40C8F4"/>
                </a:solidFill>
              </a:rPr>
              <a:pPr defTabSz="457189"/>
              <a:t>‹#›</a:t>
            </a:fld>
            <a:endParaRPr lang="en-GB" dirty="0">
              <a:solidFill>
                <a:srgbClr val="40C8F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199" y="4862519"/>
            <a:ext cx="8233230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457203" y="830038"/>
            <a:ext cx="8232775" cy="39370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/>
            </a:lvl1pPr>
          </a:lstStyle>
          <a:p>
            <a:r>
              <a:rPr lang="en-GB" noProof="0" dirty="0"/>
              <a:t>image</a:t>
            </a:r>
          </a:p>
        </p:txBody>
      </p:sp>
      <p:pic>
        <p:nvPicPr>
          <p:cNvPr id="9" name="Picture 8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5929" y="228633"/>
            <a:ext cx="694500" cy="41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8138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Simp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" y="2038652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32323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7216" y="2227037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216" y="3253813"/>
            <a:ext cx="3082408" cy="539751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 (optional)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6" y="3929635"/>
            <a:ext cx="308292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189" indent="0">
              <a:buNone/>
              <a:defRPr sz="1400" b="1">
                <a:latin typeface="Arial"/>
                <a:cs typeface="Arial"/>
              </a:defRPr>
            </a:lvl2pPr>
            <a:lvl3pPr marL="914378" indent="0">
              <a:buNone/>
              <a:defRPr sz="1200" b="1">
                <a:latin typeface="Arial"/>
                <a:cs typeface="Arial"/>
              </a:defRPr>
            </a:lvl3pPr>
            <a:lvl4pPr marL="1371566" indent="0">
              <a:buNone/>
              <a:defRPr sz="1100" b="1">
                <a:latin typeface="Arial"/>
                <a:cs typeface="Arial"/>
              </a:defRPr>
            </a:lvl4pPr>
            <a:lvl5pPr marL="1828754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date (optional)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6" y="4142757"/>
            <a:ext cx="308292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189" indent="0">
              <a:buNone/>
              <a:defRPr sz="1600">
                <a:latin typeface="Arial"/>
                <a:cs typeface="Arial"/>
              </a:defRPr>
            </a:lvl2pPr>
            <a:lvl3pPr marL="914378" indent="0">
              <a:buNone/>
              <a:defRPr sz="1400">
                <a:latin typeface="Arial"/>
                <a:cs typeface="Arial"/>
              </a:defRPr>
            </a:lvl3pPr>
            <a:lvl4pPr marL="1371566" indent="0">
              <a:buNone/>
              <a:defRPr sz="1200">
                <a:latin typeface="Arial"/>
                <a:cs typeface="Arial"/>
              </a:defRPr>
            </a:lvl4pPr>
            <a:lvl5pPr marL="1828754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place or name (optional)</a:t>
            </a:r>
          </a:p>
        </p:txBody>
      </p:sp>
      <p:pic>
        <p:nvPicPr>
          <p:cNvPr id="11" name="Picture 10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4810" y="1032470"/>
            <a:ext cx="905619" cy="545959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1754063" y="4478654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9"/>
            <a:r>
              <a:rPr lang="fr-CH" sz="1200" dirty="0">
                <a:solidFill>
                  <a:srgbClr val="323232"/>
                </a:solidFill>
              </a:rPr>
              <a:t>iru.org</a:t>
            </a:r>
            <a:endParaRPr lang="fr-CH" sz="1800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708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7200" y="2137784"/>
            <a:ext cx="6119072" cy="26294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" y="2038652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323232"/>
              </a:solidFill>
            </a:endParaRP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 hasCustomPrompt="1"/>
          </p:nvPr>
        </p:nvSpPr>
        <p:spPr>
          <a:xfrm>
            <a:off x="4024137" y="3188208"/>
            <a:ext cx="2552135" cy="157905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GB" noProof="0"/>
              <a:t>Insert picture</a:t>
            </a:r>
          </a:p>
        </p:txBody>
      </p:sp>
      <p:sp>
        <p:nvSpPr>
          <p:cNvPr id="18" name="Rectangle 17"/>
          <p:cNvSpPr/>
          <p:nvPr userDrawn="1"/>
        </p:nvSpPr>
        <p:spPr>
          <a:xfrm>
            <a:off x="4024139" y="4767265"/>
            <a:ext cx="2552134" cy="271915"/>
          </a:xfrm>
          <a:prstGeom prst="rect">
            <a:avLst/>
          </a:prstGeom>
          <a:solidFill>
            <a:schemeClr val="tx2">
              <a:lumMod val="60000"/>
              <a:lumOff val="40000"/>
              <a:alpha val="51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000000"/>
              </a:solidFill>
            </a:endParaRPr>
          </a:p>
        </p:txBody>
      </p:sp>
      <p:pic>
        <p:nvPicPr>
          <p:cNvPr id="13" name="Picture 12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4810" y="1032470"/>
            <a:ext cx="905619" cy="545959"/>
          </a:xfrm>
          <a:prstGeom prst="rect">
            <a:avLst/>
          </a:prstGeom>
        </p:spPr>
      </p:pic>
      <p:sp>
        <p:nvSpPr>
          <p:cNvPr id="20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6" y="3929635"/>
            <a:ext cx="205593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189" indent="0">
              <a:buNone/>
              <a:defRPr sz="1400" b="1">
                <a:latin typeface="Arial"/>
                <a:cs typeface="Arial"/>
              </a:defRPr>
            </a:lvl2pPr>
            <a:lvl3pPr marL="914378" indent="0">
              <a:buNone/>
              <a:defRPr sz="1200" b="1">
                <a:latin typeface="Arial"/>
                <a:cs typeface="Arial"/>
              </a:defRPr>
            </a:lvl3pPr>
            <a:lvl4pPr marL="1371566" indent="0">
              <a:buNone/>
              <a:defRPr sz="1100" b="1">
                <a:latin typeface="Arial"/>
                <a:cs typeface="Arial"/>
              </a:defRPr>
            </a:lvl4pPr>
            <a:lvl5pPr marL="1828754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date (optional)</a:t>
            </a:r>
          </a:p>
        </p:txBody>
      </p:sp>
      <p:sp>
        <p:nvSpPr>
          <p:cNvPr id="21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6" y="4142757"/>
            <a:ext cx="205593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189" indent="0">
              <a:buNone/>
              <a:defRPr sz="1600">
                <a:latin typeface="Arial"/>
                <a:cs typeface="Arial"/>
              </a:defRPr>
            </a:lvl2pPr>
            <a:lvl3pPr marL="914378" indent="0">
              <a:buNone/>
              <a:defRPr sz="1400">
                <a:latin typeface="Arial"/>
                <a:cs typeface="Arial"/>
              </a:defRPr>
            </a:lvl3pPr>
            <a:lvl4pPr marL="1371566" indent="0">
              <a:buNone/>
              <a:defRPr sz="1200">
                <a:latin typeface="Arial"/>
                <a:cs typeface="Arial"/>
              </a:defRPr>
            </a:lvl4pPr>
            <a:lvl5pPr marL="1828754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place (optional)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hasCustomPrompt="1"/>
          </p:nvPr>
        </p:nvSpPr>
        <p:spPr>
          <a:xfrm>
            <a:off x="1827216" y="2227037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754063" y="4478654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9"/>
            <a:r>
              <a:rPr lang="fr-CH" sz="1200" dirty="0">
                <a:solidFill>
                  <a:srgbClr val="323232"/>
                </a:solidFill>
              </a:rPr>
              <a:t>iru.org</a:t>
            </a:r>
            <a:endParaRPr lang="fr-CH" sz="1800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4517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Simpl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" y="2038652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323232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" y="2137784"/>
            <a:ext cx="6114262" cy="26294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000000"/>
              </a:solidFill>
            </a:endParaRPr>
          </a:p>
        </p:txBody>
      </p:sp>
      <p:pic>
        <p:nvPicPr>
          <p:cNvPr id="11" name="Picture 10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4810" y="1032470"/>
            <a:ext cx="905619" cy="545959"/>
          </a:xfrm>
          <a:prstGeom prst="rect">
            <a:avLst/>
          </a:prstGeom>
        </p:spPr>
      </p:pic>
      <p:sp>
        <p:nvSpPr>
          <p:cNvPr id="18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6" y="3929635"/>
            <a:ext cx="308292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189" indent="0">
              <a:buNone/>
              <a:defRPr sz="1400" b="1">
                <a:latin typeface="Arial"/>
                <a:cs typeface="Arial"/>
              </a:defRPr>
            </a:lvl2pPr>
            <a:lvl3pPr marL="914378" indent="0">
              <a:buNone/>
              <a:defRPr sz="1200" b="1">
                <a:latin typeface="Arial"/>
                <a:cs typeface="Arial"/>
              </a:defRPr>
            </a:lvl3pPr>
            <a:lvl4pPr marL="1371566" indent="0">
              <a:buNone/>
              <a:defRPr sz="1100" b="1">
                <a:latin typeface="Arial"/>
                <a:cs typeface="Arial"/>
              </a:defRPr>
            </a:lvl4pPr>
            <a:lvl5pPr marL="1828754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date (optional)</a:t>
            </a:r>
          </a:p>
        </p:txBody>
      </p:sp>
      <p:sp>
        <p:nvSpPr>
          <p:cNvPr id="19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6" y="4142757"/>
            <a:ext cx="308292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189" indent="0">
              <a:buNone/>
              <a:defRPr sz="1600">
                <a:latin typeface="Arial"/>
                <a:cs typeface="Arial"/>
              </a:defRPr>
            </a:lvl2pPr>
            <a:lvl3pPr marL="914378" indent="0">
              <a:buNone/>
              <a:defRPr sz="1400">
                <a:latin typeface="Arial"/>
                <a:cs typeface="Arial"/>
              </a:defRPr>
            </a:lvl3pPr>
            <a:lvl4pPr marL="1371566" indent="0">
              <a:buNone/>
              <a:defRPr sz="1200">
                <a:latin typeface="Arial"/>
                <a:cs typeface="Arial"/>
              </a:defRPr>
            </a:lvl4pPr>
            <a:lvl5pPr marL="1828754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place or name (optional)</a:t>
            </a:r>
          </a:p>
        </p:txBody>
      </p:sp>
      <p:sp>
        <p:nvSpPr>
          <p:cNvPr id="22" name="Title 1"/>
          <p:cNvSpPr>
            <a:spLocks noGrp="1"/>
          </p:cNvSpPr>
          <p:nvPr>
            <p:ph type="ctrTitle" hasCustomPrompt="1"/>
          </p:nvPr>
        </p:nvSpPr>
        <p:spPr>
          <a:xfrm>
            <a:off x="1827216" y="2227037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2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216" y="3253813"/>
            <a:ext cx="3082408" cy="539751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 (optional)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1754063" y="4478654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9"/>
            <a:r>
              <a:rPr lang="fr-CH" sz="1200" dirty="0">
                <a:solidFill>
                  <a:srgbClr val="323232"/>
                </a:solidFill>
              </a:rPr>
              <a:t>iru.org</a:t>
            </a:r>
            <a:endParaRPr lang="fr-CH" sz="1800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4068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­-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7200" y="2137784"/>
            <a:ext cx="6119072" cy="26294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" y="2038652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323232"/>
              </a:solidFill>
            </a:endParaRP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 hasCustomPrompt="1"/>
          </p:nvPr>
        </p:nvSpPr>
        <p:spPr>
          <a:xfrm>
            <a:off x="4024137" y="3188208"/>
            <a:ext cx="2552135" cy="157905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GB" noProof="0"/>
              <a:t>Insert picture</a:t>
            </a:r>
          </a:p>
        </p:txBody>
      </p:sp>
      <p:sp>
        <p:nvSpPr>
          <p:cNvPr id="18" name="Rectangle 17"/>
          <p:cNvSpPr/>
          <p:nvPr userDrawn="1"/>
        </p:nvSpPr>
        <p:spPr>
          <a:xfrm>
            <a:off x="4024139" y="4767265"/>
            <a:ext cx="2552134" cy="271915"/>
          </a:xfrm>
          <a:prstGeom prst="rect">
            <a:avLst/>
          </a:prstGeom>
          <a:solidFill>
            <a:schemeClr val="tx2">
              <a:lumMod val="60000"/>
              <a:lumOff val="40000"/>
              <a:alpha val="51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000000"/>
              </a:solidFill>
            </a:endParaRPr>
          </a:p>
        </p:txBody>
      </p:sp>
      <p:pic>
        <p:nvPicPr>
          <p:cNvPr id="13" name="Picture 12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4810" y="1032470"/>
            <a:ext cx="905619" cy="545959"/>
          </a:xfrm>
          <a:prstGeom prst="rect">
            <a:avLst/>
          </a:prstGeom>
        </p:spPr>
      </p:pic>
      <p:sp>
        <p:nvSpPr>
          <p:cNvPr id="20" name="Text Placehold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1827216" y="3929635"/>
            <a:ext cx="2055937" cy="21317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1200" b="1">
                <a:latin typeface="Arial"/>
                <a:cs typeface="Arial"/>
              </a:defRPr>
            </a:lvl1pPr>
            <a:lvl2pPr marL="457189" indent="0">
              <a:buNone/>
              <a:defRPr sz="1400" b="1">
                <a:latin typeface="Arial"/>
                <a:cs typeface="Arial"/>
              </a:defRPr>
            </a:lvl2pPr>
            <a:lvl3pPr marL="914378" indent="0">
              <a:buNone/>
              <a:defRPr sz="1200" b="1">
                <a:latin typeface="Arial"/>
                <a:cs typeface="Arial"/>
              </a:defRPr>
            </a:lvl3pPr>
            <a:lvl4pPr marL="1371566" indent="0">
              <a:buNone/>
              <a:defRPr sz="1100" b="1">
                <a:latin typeface="Arial"/>
                <a:cs typeface="Arial"/>
              </a:defRPr>
            </a:lvl4pPr>
            <a:lvl5pPr marL="1828754" indent="0">
              <a:buNone/>
              <a:defRPr sz="1100" b="1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date (optional)</a:t>
            </a:r>
          </a:p>
        </p:txBody>
      </p:sp>
      <p:sp>
        <p:nvSpPr>
          <p:cNvPr id="21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827216" y="4142757"/>
            <a:ext cx="2055937" cy="21312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buNone/>
              <a:defRPr sz="1200">
                <a:latin typeface="Arial"/>
                <a:cs typeface="Arial"/>
              </a:defRPr>
            </a:lvl1pPr>
            <a:lvl2pPr marL="457189" indent="0">
              <a:buNone/>
              <a:defRPr sz="1600">
                <a:latin typeface="Arial"/>
                <a:cs typeface="Arial"/>
              </a:defRPr>
            </a:lvl2pPr>
            <a:lvl3pPr marL="914378" indent="0">
              <a:buNone/>
              <a:defRPr sz="1400">
                <a:latin typeface="Arial"/>
                <a:cs typeface="Arial"/>
              </a:defRPr>
            </a:lvl3pPr>
            <a:lvl4pPr marL="1371566" indent="0">
              <a:buNone/>
              <a:defRPr sz="1200">
                <a:latin typeface="Arial"/>
                <a:cs typeface="Arial"/>
              </a:defRPr>
            </a:lvl4pPr>
            <a:lvl5pPr marL="1828754" indent="0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GB" noProof="0" dirty="0"/>
              <a:t>Click to edit place (optional)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hasCustomPrompt="1"/>
          </p:nvPr>
        </p:nvSpPr>
        <p:spPr>
          <a:xfrm>
            <a:off x="1827216" y="2227037"/>
            <a:ext cx="4633450" cy="88446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ts val="3500"/>
              </a:lnSpc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754063" y="4478654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89"/>
            <a:r>
              <a:rPr lang="fr-CH" sz="1200" dirty="0">
                <a:solidFill>
                  <a:srgbClr val="323232"/>
                </a:solidFill>
              </a:rPr>
              <a:t>iru.org</a:t>
            </a:r>
            <a:endParaRPr lang="fr-CH" sz="1800" dirty="0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2685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3477381" y="1557774"/>
            <a:ext cx="5666620" cy="2229548"/>
          </a:xfrm>
          <a:prstGeom prst="rect">
            <a:avLst/>
          </a:prstGeom>
          <a:solidFill>
            <a:schemeClr val="tx2">
              <a:lumMod val="60000"/>
              <a:lumOff val="40000"/>
              <a:alpha val="51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1" y="1164629"/>
            <a:ext cx="5481563" cy="19423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" y="1065499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32323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7365" y="1253882"/>
            <a:ext cx="3917875" cy="995832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algn="l"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365" y="2306168"/>
            <a:ext cx="3917875" cy="67379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765175" y="1000362"/>
            <a:ext cx="914400" cy="9144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0"/>
            </a:lvl1pPr>
          </a:lstStyle>
          <a:p>
            <a:pPr lvl="0"/>
            <a:r>
              <a:rPr lang="fr-CH" dirty="0"/>
              <a:t>#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42313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7165" y="1593557"/>
            <a:ext cx="1492891" cy="900000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762641" y="4592816"/>
            <a:ext cx="6735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457189"/>
            <a:r>
              <a:rPr lang="en-GB" sz="1200" b="1" dirty="0" err="1">
                <a:solidFill>
                  <a:srgbClr val="0070C0"/>
                </a:solidFill>
              </a:rPr>
              <a:t>iru.org</a:t>
            </a:r>
            <a:endParaRPr lang="en-GB" sz="1200" b="1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238849" y="1599651"/>
            <a:ext cx="100800" cy="90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323232"/>
              </a:solidFill>
            </a:endParaRPr>
          </a:p>
        </p:txBody>
      </p:sp>
      <p:sp>
        <p:nvSpPr>
          <p:cNvPr id="6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1591692" y="4600429"/>
            <a:ext cx="4601761" cy="2968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 baseline="0"/>
            </a:lvl1pPr>
            <a:lvl2pPr marL="457189" indent="0">
              <a:buNone/>
              <a:defRPr sz="1100"/>
            </a:lvl2pPr>
            <a:lvl3pPr marL="914378" indent="0">
              <a:buNone/>
              <a:defRPr sz="1100"/>
            </a:lvl3pPr>
            <a:lvl4pPr marL="1371566" indent="0">
              <a:buNone/>
              <a:defRPr sz="1100"/>
            </a:lvl4pPr>
            <a:lvl5pPr marL="1828754" indent="0">
              <a:buNone/>
              <a:defRPr sz="1100"/>
            </a:lvl5pPr>
          </a:lstStyle>
          <a:p>
            <a:pPr lvl="0"/>
            <a:r>
              <a:rPr lang="fr-CH" dirty="0"/>
              <a:t>Optional contact information e.g. iru@iru.org</a:t>
            </a:r>
            <a:endParaRPr lang="en-GB" dirty="0"/>
          </a:p>
        </p:txBody>
      </p:sp>
      <p:sp>
        <p:nvSpPr>
          <p:cNvPr id="7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717052" y="1517214"/>
            <a:ext cx="5348384" cy="179455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aseline="0"/>
            </a:lvl1pPr>
            <a:lvl2pPr marL="457189" indent="0">
              <a:buNone/>
              <a:defRPr sz="2000"/>
            </a:lvl2pPr>
            <a:lvl3pPr marL="914378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fr-CH" dirty="0"/>
              <a:t>Optional text e.g. key takeaway, uplifting quote, thanks or invite questions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68312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370014"/>
            <a:ext cx="7246938" cy="3387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2044349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Obje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57201" y="1370013"/>
            <a:ext cx="4003589" cy="3381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81270" y="1370013"/>
            <a:ext cx="4108706" cy="3381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09328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57201" y="1365939"/>
            <a:ext cx="8232775" cy="33852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49251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652743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199" y="3102662"/>
            <a:ext cx="8233230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457202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/>
              <a:t>Pic 1</a:t>
            </a:r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3236913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/>
              <a:t>Pic 2</a:t>
            </a:r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6020256" y="1727597"/>
            <a:ext cx="2670175" cy="12846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aseline="0"/>
            </a:lvl1pPr>
          </a:lstStyle>
          <a:p>
            <a:r>
              <a:rPr lang="en-GB" noProof="0"/>
              <a:t>Pic 3</a:t>
            </a:r>
          </a:p>
        </p:txBody>
      </p:sp>
      <p:sp>
        <p:nvSpPr>
          <p:cNvPr id="10" name="Text Placeholder 22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2" y="3175398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noProof="0" dirty="0"/>
              <a:t>Heading 1 to go here</a:t>
            </a:r>
          </a:p>
          <a:p>
            <a:pPr lvl="0"/>
            <a:r>
              <a:rPr lang="en-GB" noProof="0" dirty="0" err="1"/>
              <a:t>Lorem</a:t>
            </a:r>
            <a:r>
              <a:rPr lang="en-GB" noProof="0" dirty="0"/>
              <a:t> </a:t>
            </a:r>
            <a:r>
              <a:rPr lang="en-GB" noProof="0" dirty="0" err="1"/>
              <a:t>ipsum</a:t>
            </a:r>
            <a:r>
              <a:rPr lang="en-GB" noProof="0" dirty="0"/>
              <a:t> </a:t>
            </a:r>
            <a:r>
              <a:rPr lang="en-GB" noProof="0" dirty="0" err="1"/>
              <a:t>dolor</a:t>
            </a:r>
            <a:r>
              <a:rPr lang="en-GB" noProof="0" dirty="0"/>
              <a:t> sit </a:t>
            </a:r>
            <a:r>
              <a:rPr lang="en-GB" noProof="0" dirty="0" err="1"/>
              <a:t>amet</a:t>
            </a:r>
            <a:r>
              <a:rPr lang="en-GB" noProof="0" dirty="0"/>
              <a:t>, </a:t>
            </a:r>
            <a:r>
              <a:rPr lang="en-GB" noProof="0" dirty="0" err="1"/>
              <a:t>consectetuer</a:t>
            </a:r>
            <a:r>
              <a:rPr lang="en-GB" noProof="0" dirty="0"/>
              <a:t> </a:t>
            </a:r>
            <a:r>
              <a:rPr lang="en-GB" noProof="0" dirty="0" err="1"/>
              <a:t>adipiscing</a:t>
            </a:r>
            <a:r>
              <a:rPr lang="en-GB" noProof="0" dirty="0"/>
              <a:t> </a:t>
            </a:r>
            <a:r>
              <a:rPr lang="en-GB" noProof="0" dirty="0" err="1"/>
              <a:t>elit</a:t>
            </a:r>
            <a:r>
              <a:rPr lang="en-GB" noProof="0" dirty="0"/>
              <a:t>, </a:t>
            </a:r>
            <a:r>
              <a:rPr lang="en-GB" noProof="0" dirty="0" err="1"/>
              <a:t>nonummy</a:t>
            </a:r>
            <a:r>
              <a:rPr lang="en-GB" noProof="0" dirty="0"/>
              <a:t> </a:t>
            </a:r>
            <a:r>
              <a:rPr lang="en-GB" noProof="0" dirty="0" err="1"/>
              <a:t>nibh</a:t>
            </a:r>
            <a:r>
              <a:rPr lang="en-GB" noProof="0" dirty="0"/>
              <a:t> </a:t>
            </a:r>
            <a:r>
              <a:rPr lang="en-GB" noProof="0" dirty="0" err="1"/>
              <a:t>euismod</a:t>
            </a:r>
            <a:r>
              <a:rPr lang="en-GB" noProof="0" dirty="0"/>
              <a:t> </a:t>
            </a:r>
            <a:r>
              <a:rPr lang="en-GB" noProof="0" dirty="0" err="1"/>
              <a:t>tunt</a:t>
            </a:r>
            <a:endParaRPr lang="en-GB" noProof="0" dirty="0"/>
          </a:p>
        </p:txBody>
      </p:sp>
      <p:sp>
        <p:nvSpPr>
          <p:cNvPr id="11" name="Text Placeholder 22"/>
          <p:cNvSpPr>
            <a:spLocks noGrp="1"/>
          </p:cNvSpPr>
          <p:nvPr>
            <p:ph type="body" sz="quarter" idx="17" hasCustomPrompt="1"/>
          </p:nvPr>
        </p:nvSpPr>
        <p:spPr>
          <a:xfrm>
            <a:off x="3236913" y="3175398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noProof="0" dirty="0"/>
              <a:t>Heading 2 to go here</a:t>
            </a:r>
          </a:p>
          <a:p>
            <a:pPr lvl="0"/>
            <a:r>
              <a:rPr lang="en-GB" noProof="0" dirty="0" err="1"/>
              <a:t>Lorem</a:t>
            </a:r>
            <a:r>
              <a:rPr lang="en-GB" noProof="0" dirty="0"/>
              <a:t> </a:t>
            </a:r>
            <a:r>
              <a:rPr lang="en-GB" noProof="0" dirty="0" err="1"/>
              <a:t>ipsum</a:t>
            </a:r>
            <a:r>
              <a:rPr lang="en-GB" noProof="0" dirty="0"/>
              <a:t> </a:t>
            </a:r>
            <a:r>
              <a:rPr lang="en-GB" noProof="0" dirty="0" err="1"/>
              <a:t>dolor</a:t>
            </a:r>
            <a:r>
              <a:rPr lang="en-GB" noProof="0" dirty="0"/>
              <a:t> sit </a:t>
            </a:r>
            <a:r>
              <a:rPr lang="en-GB" noProof="0" dirty="0" err="1"/>
              <a:t>amet</a:t>
            </a:r>
            <a:r>
              <a:rPr lang="en-GB" noProof="0" dirty="0"/>
              <a:t>, </a:t>
            </a:r>
            <a:r>
              <a:rPr lang="en-GB" noProof="0" dirty="0" err="1"/>
              <a:t>consectetuer</a:t>
            </a:r>
            <a:r>
              <a:rPr lang="en-GB" noProof="0" dirty="0"/>
              <a:t> </a:t>
            </a:r>
            <a:r>
              <a:rPr lang="en-GB" noProof="0" dirty="0" err="1"/>
              <a:t>adipiscing</a:t>
            </a:r>
            <a:r>
              <a:rPr lang="en-GB" noProof="0" dirty="0"/>
              <a:t> </a:t>
            </a:r>
            <a:r>
              <a:rPr lang="en-GB" noProof="0" dirty="0" err="1"/>
              <a:t>elit</a:t>
            </a:r>
            <a:r>
              <a:rPr lang="en-GB" noProof="0" dirty="0"/>
              <a:t>, </a:t>
            </a:r>
            <a:r>
              <a:rPr lang="en-GB" noProof="0" dirty="0" err="1"/>
              <a:t>nonummy</a:t>
            </a:r>
            <a:r>
              <a:rPr lang="en-GB" noProof="0" dirty="0"/>
              <a:t> </a:t>
            </a:r>
            <a:r>
              <a:rPr lang="en-GB" noProof="0" dirty="0" err="1"/>
              <a:t>nibh</a:t>
            </a:r>
            <a:r>
              <a:rPr lang="en-GB" noProof="0" dirty="0"/>
              <a:t> </a:t>
            </a:r>
            <a:r>
              <a:rPr lang="en-GB" noProof="0" dirty="0" err="1"/>
              <a:t>euismod</a:t>
            </a:r>
            <a:r>
              <a:rPr lang="en-GB" noProof="0" dirty="0"/>
              <a:t> </a:t>
            </a:r>
            <a:r>
              <a:rPr lang="en-GB" noProof="0" dirty="0" err="1"/>
              <a:t>tunt</a:t>
            </a:r>
            <a:endParaRPr lang="en-GB" noProof="0" dirty="0"/>
          </a:p>
        </p:txBody>
      </p:sp>
      <p:sp>
        <p:nvSpPr>
          <p:cNvPr id="12" name="Text Placeholder 22"/>
          <p:cNvSpPr>
            <a:spLocks noGrp="1"/>
          </p:cNvSpPr>
          <p:nvPr>
            <p:ph type="body" sz="quarter" idx="18" hasCustomPrompt="1"/>
          </p:nvPr>
        </p:nvSpPr>
        <p:spPr>
          <a:xfrm>
            <a:off x="6020255" y="3175398"/>
            <a:ext cx="2670175" cy="136002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None/>
              <a:defRPr sz="1600" b="0" baseline="0"/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noProof="0" dirty="0"/>
              <a:t>Heading 3 to go here</a:t>
            </a:r>
          </a:p>
          <a:p>
            <a:pPr lvl="0"/>
            <a:r>
              <a:rPr lang="en-GB" noProof="0" dirty="0" err="1"/>
              <a:t>Lorem</a:t>
            </a:r>
            <a:r>
              <a:rPr lang="en-GB" noProof="0" dirty="0"/>
              <a:t> </a:t>
            </a:r>
            <a:r>
              <a:rPr lang="en-GB" noProof="0" dirty="0" err="1"/>
              <a:t>ipsum</a:t>
            </a:r>
            <a:r>
              <a:rPr lang="en-GB" noProof="0" dirty="0"/>
              <a:t> </a:t>
            </a:r>
            <a:r>
              <a:rPr lang="en-GB" noProof="0" dirty="0" err="1"/>
              <a:t>dolor</a:t>
            </a:r>
            <a:r>
              <a:rPr lang="en-GB" noProof="0" dirty="0"/>
              <a:t> sit </a:t>
            </a:r>
            <a:r>
              <a:rPr lang="en-GB" noProof="0" dirty="0" err="1"/>
              <a:t>amet</a:t>
            </a:r>
            <a:r>
              <a:rPr lang="en-GB" noProof="0" dirty="0"/>
              <a:t>, </a:t>
            </a:r>
            <a:r>
              <a:rPr lang="en-GB" noProof="0" dirty="0" err="1"/>
              <a:t>consectetuer</a:t>
            </a:r>
            <a:r>
              <a:rPr lang="en-GB" noProof="0" dirty="0"/>
              <a:t> </a:t>
            </a:r>
            <a:r>
              <a:rPr lang="en-GB" noProof="0" dirty="0" err="1"/>
              <a:t>adipiscing</a:t>
            </a:r>
            <a:r>
              <a:rPr lang="en-GB" noProof="0" dirty="0"/>
              <a:t> </a:t>
            </a:r>
            <a:r>
              <a:rPr lang="en-GB" noProof="0" dirty="0" err="1"/>
              <a:t>elit</a:t>
            </a:r>
            <a:r>
              <a:rPr lang="en-GB" noProof="0" dirty="0"/>
              <a:t>, </a:t>
            </a:r>
            <a:r>
              <a:rPr lang="en-GB" noProof="0" dirty="0" err="1"/>
              <a:t>nonummy</a:t>
            </a:r>
            <a:r>
              <a:rPr lang="en-GB" noProof="0" dirty="0"/>
              <a:t> </a:t>
            </a:r>
            <a:r>
              <a:rPr lang="en-GB" noProof="0" dirty="0" err="1"/>
              <a:t>nibh</a:t>
            </a:r>
            <a:r>
              <a:rPr lang="en-GB" noProof="0" dirty="0"/>
              <a:t> </a:t>
            </a:r>
            <a:r>
              <a:rPr lang="en-GB" noProof="0" dirty="0" err="1"/>
              <a:t>euismod</a:t>
            </a:r>
            <a:r>
              <a:rPr lang="en-GB" noProof="0" dirty="0"/>
              <a:t> </a:t>
            </a:r>
            <a:r>
              <a:rPr lang="en-GB" noProof="0" dirty="0" err="1"/>
              <a:t>tunt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730602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830011" y="1441903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big text 1</a:t>
            </a:r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1830011" y="1855106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small text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1021488" y="1441902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 dirty="0"/>
              <a:t>Icon 1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1830011" y="2553153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big text 2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1830011" y="2966355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small text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8" hasCustomPrompt="1"/>
          </p:nvPr>
        </p:nvSpPr>
        <p:spPr>
          <a:xfrm>
            <a:off x="1021715" y="2617047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/>
              <a:t>Icon 2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9" hasCustomPrompt="1"/>
          </p:nvPr>
        </p:nvSpPr>
        <p:spPr>
          <a:xfrm>
            <a:off x="1830011" y="3659868"/>
            <a:ext cx="5488365" cy="349250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buFontTx/>
              <a:buNone/>
              <a:defRPr sz="2400" b="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big text 3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1830011" y="4073072"/>
            <a:ext cx="5488365" cy="65767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buFontTx/>
              <a:buNone/>
              <a:defRPr sz="18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575986" indent="-287993">
              <a:buClr>
                <a:schemeClr val="accent3"/>
              </a:buClr>
              <a:buSzPct val="100000"/>
              <a:buFont typeface="Lucida Grande"/>
              <a:buChar char="—"/>
              <a:defRPr sz="2000"/>
            </a:lvl3pPr>
            <a:lvl4pPr marL="863978" indent="-287993">
              <a:buClr>
                <a:schemeClr val="accent1"/>
              </a:buClr>
              <a:buFont typeface="Arial"/>
              <a:buChar char="•"/>
              <a:defRPr sz="2000"/>
            </a:lvl4pPr>
            <a:lvl5pPr marL="1151972" indent="-287993">
              <a:buClr>
                <a:schemeClr val="accent1"/>
              </a:buClr>
              <a:buFont typeface="Arial"/>
              <a:buChar char="—"/>
              <a:defRPr sz="2000"/>
            </a:lvl5pPr>
          </a:lstStyle>
          <a:p>
            <a:pPr lvl="0"/>
            <a:r>
              <a:rPr lang="en-GB" noProof="0" dirty="0"/>
              <a:t>Click to edit small text</a:t>
            </a:r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21" hasCustomPrompt="1"/>
          </p:nvPr>
        </p:nvSpPr>
        <p:spPr>
          <a:xfrm>
            <a:off x="1021488" y="3713071"/>
            <a:ext cx="720000" cy="720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/>
            </a:lvl1pPr>
          </a:lstStyle>
          <a:p>
            <a:r>
              <a:rPr lang="en-GB" noProof="0"/>
              <a:t>Icon 3</a:t>
            </a:r>
          </a:p>
        </p:txBody>
      </p:sp>
    </p:spTree>
    <p:extLst>
      <p:ext uri="{BB962C8B-B14F-4D97-AF65-F5344CB8AC3E}">
        <p14:creationId xmlns:p14="http://schemas.microsoft.com/office/powerpoint/2010/main" val="981753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3477381" y="1557774"/>
            <a:ext cx="5666620" cy="2229548"/>
          </a:xfrm>
          <a:prstGeom prst="rect">
            <a:avLst/>
          </a:prstGeom>
          <a:solidFill>
            <a:schemeClr val="tx2">
              <a:lumMod val="60000"/>
              <a:lumOff val="40000"/>
              <a:alpha val="51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1" y="1164629"/>
            <a:ext cx="5481563" cy="19423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" y="1065499"/>
            <a:ext cx="1827363" cy="99131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32323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7365" y="1253882"/>
            <a:ext cx="3917875" cy="995832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algn="l">
              <a:defRPr sz="3200">
                <a:latin typeface="Arial"/>
                <a:cs typeface="Arial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7365" y="2306168"/>
            <a:ext cx="3917875" cy="67379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765175" y="1000362"/>
            <a:ext cx="914400" cy="9144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0"/>
            </a:lvl1pPr>
          </a:lstStyle>
          <a:p>
            <a:pPr lvl="0"/>
            <a:r>
              <a:rPr lang="fr-CH" dirty="0"/>
              <a:t>#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7693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Layout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519234" y="4864741"/>
            <a:ext cx="2057400" cy="207708"/>
          </a:xfrm>
          <a:prstGeom prst="rect">
            <a:avLst/>
          </a:prstGeom>
        </p:spPr>
        <p:txBody>
          <a:bodyPr/>
          <a:lstStyle/>
          <a:p>
            <a:pPr defTabSz="457189"/>
            <a:fld id="{409380A1-740C-46EB-A44F-F48F9C8FED37}" type="datetime1">
              <a:rPr lang="ru-RU" smtClean="0">
                <a:solidFill>
                  <a:srgbClr val="323232"/>
                </a:solidFill>
              </a:rPr>
              <a:pPr defTabSz="457189"/>
              <a:t>04.09.2021</a:t>
            </a:fld>
            <a:endParaRPr lang="fr-CH">
              <a:solidFill>
                <a:srgbClr val="32323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81269" y="4864741"/>
            <a:ext cx="4109160" cy="207708"/>
          </a:xfrm>
          <a:prstGeom prst="rect">
            <a:avLst/>
          </a:prstGeom>
        </p:spPr>
        <p:txBody>
          <a:bodyPr/>
          <a:lstStyle/>
          <a:p>
            <a:pPr defTabSz="457189"/>
            <a:endParaRPr lang="fr-CH" dirty="0">
              <a:solidFill>
                <a:srgbClr val="32323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57199" y="4864741"/>
            <a:ext cx="2057400" cy="207708"/>
          </a:xfrm>
          <a:prstGeom prst="rect">
            <a:avLst/>
          </a:prstGeom>
        </p:spPr>
        <p:txBody>
          <a:bodyPr/>
          <a:lstStyle/>
          <a:p>
            <a:pPr defTabSz="457189"/>
            <a:fld id="{9D5C9B18-DC48-42D9-8292-D3CD238A315E}" type="slidenum">
              <a:rPr lang="fr-CH" smtClean="0">
                <a:solidFill>
                  <a:srgbClr val="323232"/>
                </a:solidFill>
              </a:rPr>
              <a:pPr defTabSz="457189"/>
              <a:t>‹#›</a:t>
            </a:fld>
            <a:endParaRPr lang="fr-CH">
              <a:solidFill>
                <a:srgbClr val="323232"/>
              </a:solidFill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7200" y="1370013"/>
            <a:ext cx="7247239" cy="3387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54210941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2" y="205979"/>
            <a:ext cx="6860419" cy="441337"/>
          </a:xfrm>
          <a:prstGeom prst="rect">
            <a:avLst/>
          </a:prstGeom>
        </p:spPr>
        <p:txBody>
          <a:bodyPr lIns="0" tIns="46800" rIns="0" bIns="0" anchor="t"/>
          <a:lstStyle>
            <a:lvl1pPr algn="l">
              <a:defRPr sz="3000"/>
            </a:lvl1pPr>
          </a:lstStyle>
          <a:p>
            <a:r>
              <a:rPr lang="en-GB" noProof="0"/>
              <a:t>Click to edit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30011" y="4866821"/>
            <a:ext cx="1375228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fld id="{439F7796-8C99-034E-98DE-4C703EDD7C1A}" type="datetime3">
              <a:rPr lang="en-US" smtClean="0">
                <a:solidFill>
                  <a:srgbClr val="40C8F4"/>
                </a:solidFill>
              </a:rPr>
              <a:pPr defTabSz="457189"/>
              <a:t>4 September 2021</a:t>
            </a:fld>
            <a:endParaRPr lang="en-GB">
              <a:solidFill>
                <a:srgbClr val="40C8F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0" y="4866821"/>
            <a:ext cx="4118429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r>
              <a:rPr lang="en-GB">
                <a:solidFill>
                  <a:srgbClr val="40C8F4"/>
                </a:solidFill>
              </a:rPr>
              <a:t>Presentation title/URL could go here – Change in footer options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1" y="4866821"/>
            <a:ext cx="1284515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fld id="{8BC4BD7E-6A9D-424B-9890-D8BA950DB6FF}" type="slidenum">
              <a:rPr lang="en-GB" smtClean="0">
                <a:solidFill>
                  <a:srgbClr val="40C8F4"/>
                </a:solidFill>
              </a:rPr>
              <a:pPr defTabSz="457189"/>
              <a:t>‹#›</a:t>
            </a:fld>
            <a:endParaRPr lang="en-GB">
              <a:solidFill>
                <a:srgbClr val="40C8F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199" y="4862519"/>
            <a:ext cx="8233230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457202" y="830037"/>
            <a:ext cx="8232775" cy="39370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/>
            </a:lvl1pPr>
          </a:lstStyle>
          <a:p>
            <a:r>
              <a:rPr lang="en-GB" noProof="0"/>
              <a:t>image</a:t>
            </a:r>
          </a:p>
        </p:txBody>
      </p:sp>
      <p:pic>
        <p:nvPicPr>
          <p:cNvPr id="9" name="Picture 8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5929" y="228632"/>
            <a:ext cx="694500" cy="41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20953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2" y="205979"/>
            <a:ext cx="6860419" cy="959700"/>
          </a:xfrm>
          <a:prstGeom prst="rect">
            <a:avLst/>
          </a:prstGeom>
        </p:spPr>
        <p:txBody>
          <a:bodyPr lIns="0" tIns="46800" rIns="0" bIns="0" anchor="t"/>
          <a:lstStyle>
            <a:lvl1pPr algn="l">
              <a:defRPr sz="3000"/>
            </a:lvl1pPr>
          </a:lstStyle>
          <a:p>
            <a:r>
              <a:rPr lang="en-GB" noProof="0"/>
              <a:t>Click to edit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30011" y="4866821"/>
            <a:ext cx="1375228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endParaRPr lang="en-GB">
              <a:solidFill>
                <a:srgbClr val="0052A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0" y="4866821"/>
            <a:ext cx="4118429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r>
              <a:rPr lang="en-GB">
                <a:solidFill>
                  <a:srgbClr val="0052A4"/>
                </a:solidFill>
              </a:rPr>
              <a:t>IRU pilot project: TIR fot alcohol</a:t>
            </a:r>
            <a:endParaRPr lang="en-GB" dirty="0">
              <a:solidFill>
                <a:srgbClr val="0052A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1" y="4866821"/>
            <a:ext cx="1284515" cy="174285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pPr defTabSz="457189"/>
            <a:fld id="{8BC4BD7E-6A9D-424B-9890-D8BA950DB6FF}" type="slidenum">
              <a:rPr lang="en-GB" smtClean="0">
                <a:solidFill>
                  <a:srgbClr val="0052A4"/>
                </a:solidFill>
              </a:rPr>
              <a:pPr defTabSz="457189"/>
              <a:t>‹#›</a:t>
            </a:fld>
            <a:endParaRPr lang="en-GB">
              <a:solidFill>
                <a:srgbClr val="0052A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199" y="4862519"/>
            <a:ext cx="8233230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0" name="Picture 9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5929" y="228632"/>
            <a:ext cx="694500" cy="418684"/>
          </a:xfrm>
          <a:prstGeom prst="rect">
            <a:avLst/>
          </a:prstGeom>
        </p:spPr>
      </p:pic>
      <p:sp>
        <p:nvSpPr>
          <p:cNvPr id="13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7201" y="1503173"/>
            <a:ext cx="6860420" cy="322714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FontTx/>
              <a:buNone/>
              <a:defRPr sz="2000"/>
            </a:lvl1pPr>
            <a:lvl2pPr marL="0" indent="-287993">
              <a:buClr>
                <a:schemeClr val="accent3"/>
              </a:buClr>
              <a:buFont typeface="Arial"/>
              <a:buChar char="•"/>
              <a:defRPr sz="2000"/>
            </a:lvl2pPr>
            <a:lvl3pPr marL="1079973" indent="-431990">
              <a:buClr>
                <a:schemeClr val="accent3"/>
              </a:buClr>
              <a:buSzPct val="100000"/>
              <a:buFont typeface="Lucida Grande"/>
              <a:buChar char="-"/>
              <a:defRPr sz="2000"/>
            </a:lvl3pPr>
            <a:lvl4pPr marL="1799955" indent="-287993">
              <a:buClr>
                <a:schemeClr val="tx1">
                  <a:lumMod val="50000"/>
                  <a:lumOff val="50000"/>
                </a:schemeClr>
              </a:buClr>
              <a:buFont typeface="Arial"/>
              <a:buChar char="•"/>
              <a:defRPr sz="2000"/>
            </a:lvl4pPr>
            <a:lvl5pPr marL="2519937" indent="-431990">
              <a:buClr>
                <a:schemeClr val="tx1">
                  <a:lumMod val="50000"/>
                  <a:lumOff val="50000"/>
                </a:schemeClr>
              </a:buClr>
              <a:buFont typeface="Lucida Grande"/>
              <a:buChar char="-"/>
              <a:defRPr sz="2000"/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9144966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icture Placeholder 1">
            <a:extLst>
              <a:ext uri="{FF2B5EF4-FFF2-40B4-BE49-F238E27FC236}">
                <a16:creationId xmlns:a16="http://schemas.microsoft.com/office/drawing/2014/main" id="{8D5B1E2A-FE76-1340-8B6A-0A88A3381C3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58769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350" baseline="0"/>
            </a:lvl1pPr>
          </a:lstStyle>
          <a:p>
            <a:r>
              <a:rPr lang="en-US" dirty="0"/>
              <a:t>Click to add image &gt; send to back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34553C-0E64-0C49-860D-665C440A482D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1716932" y="3999208"/>
            <a:ext cx="3200400" cy="5095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5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dirty="0"/>
              <a:t>Click to edit Master subtitle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1C12A7-275D-4840-8C99-6C2B8702BDE8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716932" y="3380361"/>
            <a:ext cx="3200400" cy="618847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1800" b="1"/>
            </a:lvl1pPr>
          </a:lstStyle>
          <a:p>
            <a:r>
              <a:rPr lang="en-GB" dirty="0"/>
              <a:t>Click to edit Master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559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6 L 0 -0.1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8" decel="5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" grpId="0"/>
    </p:bld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kg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C3158A8-C809-8142-B23D-690BA6FF6E0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558403" y="-502443"/>
            <a:ext cx="10334626" cy="62043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500"/>
            </a:lvl1pPr>
          </a:lstStyle>
          <a:p>
            <a:r>
              <a:rPr lang="en-US" dirty="0"/>
              <a:t>Click to add image &gt; send to back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59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90000" y="9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em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C3158A8-C809-8142-B23D-690BA6FF6E0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053" y="456765"/>
            <a:ext cx="8213895" cy="4229972"/>
          </a:xfrm>
          <a:prstGeom prst="rect">
            <a:avLst/>
          </a:prstGeom>
          <a:noFill/>
        </p:spPr>
        <p:txBody>
          <a:bodyPr anchor="ctr"/>
          <a:lstStyle>
            <a:lvl1pPr marL="0" indent="0" algn="ctr">
              <a:buNone/>
              <a:defRPr sz="1500"/>
            </a:lvl1pPr>
          </a:lstStyle>
          <a:p>
            <a:r>
              <a:rPr lang="en-US" dirty="0"/>
              <a:t>Click to add image &gt; send to back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42673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9AE45BCA-5AA5-EC42-9FA9-F7848290AC2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1877204"/>
          </a:xfrm>
          <a:prstGeom prst="rect">
            <a:avLst/>
          </a:prstGeo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Insert image &gt; use “crop” to adjust &gt; send to back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2535B-B6E6-B045-96C0-6D95AD381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04/09/2021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636DE-BF6E-7E4F-BC50-F94C91B2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6508A-CE19-CD42-A4D0-0C62D6E4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25" name="Title 24">
            <a:extLst>
              <a:ext uri="{FF2B5EF4-FFF2-40B4-BE49-F238E27FC236}">
                <a16:creationId xmlns:a16="http://schemas.microsoft.com/office/drawing/2014/main" id="{93CC24B2-2E12-7E4E-BE96-7E2300F339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256141"/>
            <a:ext cx="2366023" cy="644004"/>
          </a:xfrm>
          <a:prstGeom prst="rect">
            <a:avLst/>
          </a:prstGeom>
          <a:solidFill>
            <a:srgbClr val="0C95C6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72000" rIns="36000" bIns="72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defRPr lang="en-US" sz="3600" dirty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</a:lstStyle>
          <a:p>
            <a:pPr marL="301229" lvl="0">
              <a:tabLst>
                <a:tab pos="255985" algn="l"/>
                <a:tab pos="301229" algn="l"/>
              </a:tabLst>
            </a:pPr>
            <a:r>
              <a:rPr lang="en-GB" dirty="0"/>
              <a:t>  CLICK TO</a:t>
            </a:r>
            <a:endParaRPr lang="en-US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FE539A2-81CE-064E-BF16-091C7B7E87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1872720"/>
            <a:ext cx="2531064" cy="571301"/>
          </a:xfrm>
          <a:prstGeom prst="rect">
            <a:avLst/>
          </a:prstGeom>
          <a:solidFill>
            <a:srgbClr val="19B6F1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72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marL="129779" indent="0">
              <a:buNone/>
              <a:defRPr lang="en-GB" sz="3600" dirty="0" smtClean="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2pPr>
            <a:lvl3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3pPr>
            <a:lvl4pPr>
              <a:defRPr lang="en-GB" dirty="0" smtClean="0">
                <a:solidFill>
                  <a:schemeClr val="lt1"/>
                </a:solidFill>
                <a:latin typeface="Corbel" panose="020B0503020204020204" pitchFamily="34" charset="0"/>
              </a:defRPr>
            </a:lvl4pPr>
            <a:lvl5pPr>
              <a:defRPr lang="en-US" dirty="0">
                <a:solidFill>
                  <a:schemeClr val="lt1"/>
                </a:solidFill>
                <a:latin typeface="Corbel" panose="020B0503020204020204" pitchFamily="34" charset="0"/>
              </a:defRPr>
            </a:lvl5pPr>
          </a:lstStyle>
          <a:p>
            <a:pPr marL="301229" lvl="0"/>
            <a:r>
              <a:rPr lang="en-GB" dirty="0"/>
              <a:t>EDIT TITLE</a:t>
            </a:r>
            <a:endParaRPr lang="en-US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5881F67F-729C-6F43-9DF6-B5664EBE0E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2708569"/>
            <a:ext cx="5486400" cy="18943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 text</a:t>
            </a:r>
          </a:p>
        </p:txBody>
      </p:sp>
      <p:sp>
        <p:nvSpPr>
          <p:cNvPr id="12" name="Content Placeholder 15">
            <a:extLst>
              <a:ext uri="{FF2B5EF4-FFF2-40B4-BE49-F238E27FC236}">
                <a16:creationId xmlns:a16="http://schemas.microsoft.com/office/drawing/2014/main" id="{EACF175F-3D14-3741-9AEA-0E299862FB50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457950" y="2708569"/>
            <a:ext cx="2057400" cy="18943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37141C2-3413-3B42-B190-8F312360317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692186" y="4839295"/>
            <a:ext cx="216000" cy="129778"/>
            <a:chOff x="5342425" y="2976487"/>
            <a:chExt cx="1506305" cy="905027"/>
          </a:xfrm>
        </p:grpSpPr>
        <p:sp>
          <p:nvSpPr>
            <p:cNvPr id="11" name="Freeform: Shape 30">
              <a:extLst>
                <a:ext uri="{FF2B5EF4-FFF2-40B4-BE49-F238E27FC236}">
                  <a16:creationId xmlns:a16="http://schemas.microsoft.com/office/drawing/2014/main" id="{522E486A-E665-1A44-861E-CF997C380190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" name="Freeform: Shape 31">
              <a:extLst>
                <a:ext uri="{FF2B5EF4-FFF2-40B4-BE49-F238E27FC236}">
                  <a16:creationId xmlns:a16="http://schemas.microsoft.com/office/drawing/2014/main" id="{FD93A3B3-869E-D048-BDBC-279822AEA908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" name="Freeform: Shape 32">
              <a:extLst>
                <a:ext uri="{FF2B5EF4-FFF2-40B4-BE49-F238E27FC236}">
                  <a16:creationId xmlns:a16="http://schemas.microsoft.com/office/drawing/2014/main" id="{CE73B699-6BB9-0E4D-96A0-B8ED96CB78CE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Freeform: Shape 33">
              <a:extLst>
                <a:ext uri="{FF2B5EF4-FFF2-40B4-BE49-F238E27FC236}">
                  <a16:creationId xmlns:a16="http://schemas.microsoft.com/office/drawing/2014/main" id="{4B481F92-AB61-1947-9E81-499225E71224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Freeform: Shape 34">
              <a:extLst>
                <a:ext uri="{FF2B5EF4-FFF2-40B4-BE49-F238E27FC236}">
                  <a16:creationId xmlns:a16="http://schemas.microsoft.com/office/drawing/2014/main" id="{A3D858F5-89A4-4941-A001-A7AF60DFE1E5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0824472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img_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9AE45BCA-5AA5-EC42-9FA9-F7848290AC2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1877204"/>
          </a:xfrm>
          <a:prstGeom prst="rect">
            <a:avLst/>
          </a:prstGeo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Insert image &gt; use “crop” to adjust &gt; send to back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2535B-B6E6-B045-96C0-6D95AD381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04/09/2021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636DE-BF6E-7E4F-BC50-F94C91B2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6508A-CE19-CD42-A4D0-0C62D6E4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25" name="Title 24">
            <a:extLst>
              <a:ext uri="{FF2B5EF4-FFF2-40B4-BE49-F238E27FC236}">
                <a16:creationId xmlns:a16="http://schemas.microsoft.com/office/drawing/2014/main" id="{93CC24B2-2E12-7E4E-BE96-7E2300F339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256141"/>
            <a:ext cx="2366023" cy="644004"/>
          </a:xfrm>
          <a:prstGeom prst="rect">
            <a:avLst/>
          </a:prstGeom>
          <a:solidFill>
            <a:srgbClr val="0C95C6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72000" rIns="36000" bIns="72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defRPr lang="en-US" sz="3600" dirty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</a:lstStyle>
          <a:p>
            <a:pPr marL="301229" lvl="0">
              <a:tabLst>
                <a:tab pos="255985" algn="l"/>
                <a:tab pos="301229" algn="l"/>
              </a:tabLst>
            </a:pPr>
            <a:r>
              <a:rPr lang="en-GB" dirty="0"/>
              <a:t>  CLICK TO</a:t>
            </a:r>
            <a:endParaRPr lang="en-US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FE539A2-81CE-064E-BF16-091C7B7E87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1872720"/>
            <a:ext cx="2531064" cy="571301"/>
          </a:xfrm>
          <a:prstGeom prst="rect">
            <a:avLst/>
          </a:prstGeom>
          <a:solidFill>
            <a:srgbClr val="19B6F1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72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marL="129779" indent="0">
              <a:buNone/>
              <a:defRPr lang="en-GB" sz="3600" dirty="0" smtClean="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2pPr>
            <a:lvl3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3pPr>
            <a:lvl4pPr>
              <a:defRPr lang="en-GB" dirty="0" smtClean="0">
                <a:solidFill>
                  <a:schemeClr val="lt1"/>
                </a:solidFill>
                <a:latin typeface="Corbel" panose="020B0503020204020204" pitchFamily="34" charset="0"/>
              </a:defRPr>
            </a:lvl4pPr>
            <a:lvl5pPr>
              <a:defRPr lang="en-US" dirty="0">
                <a:solidFill>
                  <a:schemeClr val="lt1"/>
                </a:solidFill>
                <a:latin typeface="Corbel" panose="020B0503020204020204" pitchFamily="34" charset="0"/>
              </a:defRPr>
            </a:lvl5pPr>
          </a:lstStyle>
          <a:p>
            <a:pPr marL="301229" lvl="0"/>
            <a:r>
              <a:rPr lang="en-GB" dirty="0"/>
              <a:t>EDIT TITLE</a:t>
            </a:r>
            <a:endParaRPr lang="en-US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5881F67F-729C-6F43-9DF6-B5664EBE0E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2708569"/>
            <a:ext cx="5486400" cy="18943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 text</a:t>
            </a:r>
          </a:p>
        </p:txBody>
      </p:sp>
      <p:sp>
        <p:nvSpPr>
          <p:cNvPr id="33" name="Text Placeholder 31">
            <a:extLst>
              <a:ext uri="{FF2B5EF4-FFF2-40B4-BE49-F238E27FC236}">
                <a16:creationId xmlns:a16="http://schemas.microsoft.com/office/drawing/2014/main" id="{EDF976E4-0C3A-164F-B867-BA1AFE98249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55648" y="2708569"/>
            <a:ext cx="2057400" cy="1894388"/>
          </a:xfrm>
          <a:prstGeom prst="rect">
            <a:avLst/>
          </a:prstGeom>
          <a:solidFill>
            <a:schemeClr val="accent5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500" b="1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Text box highlight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399239A-EC88-3E4C-9B9A-ACC106535C53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692186" y="4839295"/>
            <a:ext cx="216000" cy="129778"/>
            <a:chOff x="5342425" y="2976487"/>
            <a:chExt cx="1506305" cy="905027"/>
          </a:xfrm>
        </p:grpSpPr>
        <p:sp>
          <p:nvSpPr>
            <p:cNvPr id="11" name="Freeform: Shape 30">
              <a:extLst>
                <a:ext uri="{FF2B5EF4-FFF2-40B4-BE49-F238E27FC236}">
                  <a16:creationId xmlns:a16="http://schemas.microsoft.com/office/drawing/2014/main" id="{CF986196-4F93-2C4D-8938-2EAEB906FDC9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" name="Freeform: Shape 31">
              <a:extLst>
                <a:ext uri="{FF2B5EF4-FFF2-40B4-BE49-F238E27FC236}">
                  <a16:creationId xmlns:a16="http://schemas.microsoft.com/office/drawing/2014/main" id="{935EFBE0-4EED-9D40-B582-C466F849B025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" name="Freeform: Shape 32">
              <a:extLst>
                <a:ext uri="{FF2B5EF4-FFF2-40B4-BE49-F238E27FC236}">
                  <a16:creationId xmlns:a16="http://schemas.microsoft.com/office/drawing/2014/main" id="{B18D9DF4-4B24-844D-AC8E-7A52F84AB165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" name="Freeform: Shape 33">
              <a:extLst>
                <a:ext uri="{FF2B5EF4-FFF2-40B4-BE49-F238E27FC236}">
                  <a16:creationId xmlns:a16="http://schemas.microsoft.com/office/drawing/2014/main" id="{9AE6F092-3DCC-EB40-9DA9-60229C62927A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Freeform: Shape 34">
              <a:extLst>
                <a:ext uri="{FF2B5EF4-FFF2-40B4-BE49-F238E27FC236}">
                  <a16:creationId xmlns:a16="http://schemas.microsoft.com/office/drawing/2014/main" id="{898548ED-2C9F-164E-A25D-36292334266A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588860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2535B-B6E6-B045-96C0-6D95AD381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04/09/2021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636DE-BF6E-7E4F-BC50-F94C91B2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6508A-CE19-CD42-A4D0-0C62D6E4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25" name="Title 24">
            <a:extLst>
              <a:ext uri="{FF2B5EF4-FFF2-40B4-BE49-F238E27FC236}">
                <a16:creationId xmlns:a16="http://schemas.microsoft.com/office/drawing/2014/main" id="{93CC24B2-2E12-7E4E-BE96-7E2300F339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71620"/>
            <a:ext cx="2366023" cy="644004"/>
          </a:xfrm>
          <a:prstGeom prst="rect">
            <a:avLst/>
          </a:prstGeom>
          <a:solidFill>
            <a:srgbClr val="0C95C6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72000" rIns="36000" bIns="72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defRPr lang="en-US" sz="3600" dirty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</a:lstStyle>
          <a:p>
            <a:pPr marL="301229" lvl="0">
              <a:tabLst>
                <a:tab pos="255985" algn="l"/>
                <a:tab pos="301229" algn="l"/>
              </a:tabLst>
            </a:pPr>
            <a:r>
              <a:rPr lang="en-GB" dirty="0"/>
              <a:t>  CLICK TO</a:t>
            </a:r>
            <a:endParaRPr lang="en-US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FE539A2-81CE-064E-BF16-091C7B7E87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788199"/>
            <a:ext cx="2531064" cy="571301"/>
          </a:xfrm>
          <a:prstGeom prst="rect">
            <a:avLst/>
          </a:prstGeom>
          <a:solidFill>
            <a:srgbClr val="19B6F1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72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marL="129779" indent="0">
              <a:buNone/>
              <a:defRPr lang="en-GB" sz="3600" dirty="0" smtClean="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2pPr>
            <a:lvl3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3pPr>
            <a:lvl4pPr>
              <a:defRPr lang="en-GB" dirty="0" smtClean="0">
                <a:solidFill>
                  <a:schemeClr val="lt1"/>
                </a:solidFill>
                <a:latin typeface="Corbel" panose="020B0503020204020204" pitchFamily="34" charset="0"/>
              </a:defRPr>
            </a:lvl4pPr>
            <a:lvl5pPr>
              <a:defRPr lang="en-US" dirty="0">
                <a:solidFill>
                  <a:schemeClr val="lt1"/>
                </a:solidFill>
                <a:latin typeface="Corbel" panose="020B0503020204020204" pitchFamily="34" charset="0"/>
              </a:defRPr>
            </a:lvl5pPr>
          </a:lstStyle>
          <a:p>
            <a:pPr marL="301229" lvl="0"/>
            <a:r>
              <a:rPr lang="en-GB" dirty="0"/>
              <a:t>EDIT TITLE</a:t>
            </a:r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16710074-5457-5A4B-8418-53AD4808E749}"/>
              </a:ext>
            </a:extLst>
          </p:cNvPr>
          <p:cNvSpPr/>
          <p:nvPr userDrawn="1"/>
        </p:nvSpPr>
        <p:spPr>
          <a:xfrm>
            <a:off x="3028951" y="1544638"/>
            <a:ext cx="1686143" cy="2722259"/>
          </a:xfrm>
          <a:prstGeom prst="roundRect">
            <a:avLst>
              <a:gd name="adj" fmla="val 2075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922FE022-9E96-B140-802F-2F552F9A660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32021" y="1738862"/>
            <a:ext cx="1080000" cy="1080000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050">
                <a:latin typeface="Corbel" panose="020B0503020204020204" pitchFamily="34" charset="0"/>
                <a:ea typeface="Corbel" panose="020B0503020204020204" pitchFamily="34" charset="0"/>
                <a:cs typeface="Corbel" panose="020B0503020204020204" pitchFamily="34" charset="0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ED00F8EF-E0CD-E844-B92B-24BFA1D429B7}"/>
              </a:ext>
            </a:extLst>
          </p:cNvPr>
          <p:cNvSpPr/>
          <p:nvPr userDrawn="1"/>
        </p:nvSpPr>
        <p:spPr>
          <a:xfrm>
            <a:off x="4945003" y="1544638"/>
            <a:ext cx="1686143" cy="2722259"/>
          </a:xfrm>
          <a:prstGeom prst="roundRect">
            <a:avLst>
              <a:gd name="adj" fmla="val 2075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70FA0F4B-4928-BF4F-AE17-108F4B4CA97D}"/>
              </a:ext>
            </a:extLst>
          </p:cNvPr>
          <p:cNvSpPr/>
          <p:nvPr userDrawn="1"/>
        </p:nvSpPr>
        <p:spPr>
          <a:xfrm>
            <a:off x="6861054" y="1544638"/>
            <a:ext cx="1686143" cy="2722259"/>
          </a:xfrm>
          <a:prstGeom prst="roundRect">
            <a:avLst>
              <a:gd name="adj" fmla="val 2075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91BCC46F-E34E-F84C-BB4B-077756A32B5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248073" y="1738862"/>
            <a:ext cx="1080000" cy="1080000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050">
                <a:latin typeface="Corbel" panose="020B0503020204020204" pitchFamily="34" charset="0"/>
                <a:ea typeface="Corbel" panose="020B0503020204020204" pitchFamily="34" charset="0"/>
                <a:cs typeface="Corbel" panose="020B0503020204020204" pitchFamily="34" charset="0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A0E7B8DE-F62B-984D-8682-62AADC307BA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164125" y="1738862"/>
            <a:ext cx="1080000" cy="1080000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050">
                <a:latin typeface="Corbel" panose="020B0503020204020204" pitchFamily="34" charset="0"/>
                <a:ea typeface="Corbel" panose="020B0503020204020204" pitchFamily="34" charset="0"/>
                <a:cs typeface="Corbel" panose="020B0503020204020204" pitchFamily="34" charset="0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16" name="Text Placeholder 31">
            <a:extLst>
              <a:ext uri="{FF2B5EF4-FFF2-40B4-BE49-F238E27FC236}">
                <a16:creationId xmlns:a16="http://schemas.microsoft.com/office/drawing/2014/main" id="{83C84677-DED7-D646-B69C-3C3C31D5805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8650" y="1544638"/>
            <a:ext cx="2057400" cy="30583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 text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28D9A71-C072-5746-A67B-A8DED9A2A02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692186" y="4839295"/>
            <a:ext cx="216000" cy="129778"/>
            <a:chOff x="5342425" y="2976487"/>
            <a:chExt cx="1506305" cy="905027"/>
          </a:xfrm>
        </p:grpSpPr>
        <p:sp>
          <p:nvSpPr>
            <p:cNvPr id="18" name="Freeform: Shape 30">
              <a:extLst>
                <a:ext uri="{FF2B5EF4-FFF2-40B4-BE49-F238E27FC236}">
                  <a16:creationId xmlns:a16="http://schemas.microsoft.com/office/drawing/2014/main" id="{99085403-E9A3-FB41-A774-CF3C4E56ED23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Freeform: Shape 31">
              <a:extLst>
                <a:ext uri="{FF2B5EF4-FFF2-40B4-BE49-F238E27FC236}">
                  <a16:creationId xmlns:a16="http://schemas.microsoft.com/office/drawing/2014/main" id="{05374FBA-1E5F-5646-AC03-A3DFCD03DA6B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reeform: Shape 32">
              <a:extLst>
                <a:ext uri="{FF2B5EF4-FFF2-40B4-BE49-F238E27FC236}">
                  <a16:creationId xmlns:a16="http://schemas.microsoft.com/office/drawing/2014/main" id="{0688E803-DE26-D241-B428-E5A2AF8FA2C8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Freeform: Shape 33">
              <a:extLst>
                <a:ext uri="{FF2B5EF4-FFF2-40B4-BE49-F238E27FC236}">
                  <a16:creationId xmlns:a16="http://schemas.microsoft.com/office/drawing/2014/main" id="{99D30FDB-65B3-A042-801E-0CFC05A2E792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Freeform: Shape 34">
              <a:extLst>
                <a:ext uri="{FF2B5EF4-FFF2-40B4-BE49-F238E27FC236}">
                  <a16:creationId xmlns:a16="http://schemas.microsoft.com/office/drawing/2014/main" id="{EA884863-3C8A-B949-8B0C-70444A6A6A4D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311225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big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CAB1A6-EB36-1C41-A21F-DAB300533333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2858267" y="0"/>
            <a:ext cx="6285733" cy="51435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lIns="360000" tIns="2088000" rIns="360000" bIns="540000"/>
          <a:lstStyle>
            <a:lvl1pPr>
              <a:defRPr sz="1800"/>
            </a:lvl1pPr>
            <a:lvl2pPr>
              <a:defRPr sz="1500"/>
            </a:lvl2pPr>
            <a:lvl3pPr marL="685800" indent="0">
              <a:buNone/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2535B-B6E6-B045-96C0-6D95AD381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04/09/2021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636DE-BF6E-7E4F-BC50-F94C91B2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6508A-CE19-CD42-A4D0-0C62D6E4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25" name="Title 24">
            <a:extLst>
              <a:ext uri="{FF2B5EF4-FFF2-40B4-BE49-F238E27FC236}">
                <a16:creationId xmlns:a16="http://schemas.microsoft.com/office/drawing/2014/main" id="{93CC24B2-2E12-7E4E-BE96-7E2300F339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71620"/>
            <a:ext cx="2366023" cy="644004"/>
          </a:xfrm>
          <a:prstGeom prst="rect">
            <a:avLst/>
          </a:prstGeom>
          <a:solidFill>
            <a:srgbClr val="0C95C6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72000" rIns="36000" bIns="72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defRPr lang="en-US" sz="3600" dirty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</a:lstStyle>
          <a:p>
            <a:pPr marL="301229" lvl="0">
              <a:tabLst>
                <a:tab pos="255985" algn="l"/>
                <a:tab pos="301229" algn="l"/>
              </a:tabLst>
            </a:pPr>
            <a:r>
              <a:rPr lang="en-GB" dirty="0"/>
              <a:t>  CLICK TO</a:t>
            </a:r>
            <a:endParaRPr lang="en-US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FE539A2-81CE-064E-BF16-091C7B7E87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788199"/>
            <a:ext cx="2531064" cy="571301"/>
          </a:xfrm>
          <a:prstGeom prst="rect">
            <a:avLst/>
          </a:prstGeom>
          <a:solidFill>
            <a:srgbClr val="19B6F1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72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marL="129779" indent="0">
              <a:buNone/>
              <a:defRPr lang="en-GB" sz="3600" dirty="0" smtClean="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2pPr>
            <a:lvl3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3pPr>
            <a:lvl4pPr>
              <a:defRPr lang="en-GB" dirty="0" smtClean="0">
                <a:solidFill>
                  <a:schemeClr val="lt1"/>
                </a:solidFill>
                <a:latin typeface="Corbel" panose="020B0503020204020204" pitchFamily="34" charset="0"/>
              </a:defRPr>
            </a:lvl4pPr>
            <a:lvl5pPr>
              <a:defRPr lang="en-US" dirty="0">
                <a:solidFill>
                  <a:schemeClr val="lt1"/>
                </a:solidFill>
                <a:latin typeface="Corbel" panose="020B0503020204020204" pitchFamily="34" charset="0"/>
              </a:defRPr>
            </a:lvl5pPr>
          </a:lstStyle>
          <a:p>
            <a:pPr marL="301229" lvl="0"/>
            <a:r>
              <a:rPr lang="en-GB" dirty="0"/>
              <a:t>EDIT TITLE</a:t>
            </a:r>
            <a:endParaRPr lang="en-US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5881F67F-729C-6F43-9DF6-B5664EBE0E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5054" y="1507165"/>
            <a:ext cx="2390996" cy="30957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 text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D312787-5ED7-984A-9F83-68306381B36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692186" y="4839295"/>
            <a:ext cx="216000" cy="129778"/>
            <a:chOff x="5342425" y="2976487"/>
            <a:chExt cx="1506305" cy="905027"/>
          </a:xfrm>
        </p:grpSpPr>
        <p:sp>
          <p:nvSpPr>
            <p:cNvPr id="12" name="Freeform: Shape 30">
              <a:extLst>
                <a:ext uri="{FF2B5EF4-FFF2-40B4-BE49-F238E27FC236}">
                  <a16:creationId xmlns:a16="http://schemas.microsoft.com/office/drawing/2014/main" id="{9253CF6B-0CEE-1B4F-A318-588B0D11A31C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" name="Freeform: Shape 31">
              <a:extLst>
                <a:ext uri="{FF2B5EF4-FFF2-40B4-BE49-F238E27FC236}">
                  <a16:creationId xmlns:a16="http://schemas.microsoft.com/office/drawing/2014/main" id="{775924E6-612E-804E-8713-40BF07970170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" name="Freeform: Shape 32">
              <a:extLst>
                <a:ext uri="{FF2B5EF4-FFF2-40B4-BE49-F238E27FC236}">
                  <a16:creationId xmlns:a16="http://schemas.microsoft.com/office/drawing/2014/main" id="{EBFE0BD5-54F8-5A4B-8CF1-5A7F92818416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Freeform: Shape 33">
              <a:extLst>
                <a:ext uri="{FF2B5EF4-FFF2-40B4-BE49-F238E27FC236}">
                  <a16:creationId xmlns:a16="http://schemas.microsoft.com/office/drawing/2014/main" id="{B0A7779E-8E8B-5246-A610-67FF2F3A7A46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Freeform: Shape 34">
              <a:extLst>
                <a:ext uri="{FF2B5EF4-FFF2-40B4-BE49-F238E27FC236}">
                  <a16:creationId xmlns:a16="http://schemas.microsoft.com/office/drawing/2014/main" id="{C242FFC1-1B3E-CF48-A97A-C14106EDCAE3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22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RU_logo_colour_pos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7165" y="1593557"/>
            <a:ext cx="1492891" cy="900000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762641" y="4592816"/>
            <a:ext cx="6735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457189"/>
            <a:r>
              <a:rPr lang="en-GB" sz="1200" b="1" dirty="0" err="1">
                <a:solidFill>
                  <a:srgbClr val="0070C0"/>
                </a:solidFill>
              </a:rPr>
              <a:t>iru.org</a:t>
            </a:r>
            <a:endParaRPr lang="en-GB" sz="1200" b="1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238849" y="1599651"/>
            <a:ext cx="100800" cy="90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189"/>
            <a:endParaRPr lang="en-GB" sz="1800">
              <a:solidFill>
                <a:srgbClr val="323232"/>
              </a:solidFill>
            </a:endParaRPr>
          </a:p>
        </p:txBody>
      </p:sp>
      <p:sp>
        <p:nvSpPr>
          <p:cNvPr id="6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1591692" y="4600429"/>
            <a:ext cx="4601761" cy="2968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 baseline="0"/>
            </a:lvl1pPr>
            <a:lvl2pPr marL="457189" indent="0">
              <a:buNone/>
              <a:defRPr sz="1100"/>
            </a:lvl2pPr>
            <a:lvl3pPr marL="914378" indent="0">
              <a:buNone/>
              <a:defRPr sz="1100"/>
            </a:lvl3pPr>
            <a:lvl4pPr marL="1371566" indent="0">
              <a:buNone/>
              <a:defRPr sz="1100"/>
            </a:lvl4pPr>
            <a:lvl5pPr marL="1828754" indent="0">
              <a:buNone/>
              <a:defRPr sz="1100"/>
            </a:lvl5pPr>
          </a:lstStyle>
          <a:p>
            <a:pPr lvl="0"/>
            <a:r>
              <a:rPr lang="fr-CH" dirty="0"/>
              <a:t>Optional contact information e.g. iru@iru.org</a:t>
            </a:r>
            <a:endParaRPr lang="en-GB" dirty="0"/>
          </a:p>
        </p:txBody>
      </p:sp>
      <p:sp>
        <p:nvSpPr>
          <p:cNvPr id="7" name="Text Placehold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717052" y="1517214"/>
            <a:ext cx="5348384" cy="179455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aseline="0"/>
            </a:lvl1pPr>
            <a:lvl2pPr marL="457189" indent="0">
              <a:buNone/>
              <a:defRPr sz="2000"/>
            </a:lvl2pPr>
            <a:lvl3pPr marL="914378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fr-CH" dirty="0"/>
              <a:t>Optional text e.g. key takeaway, uplifting quote, thanks or invite questions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111908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map_k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73A917B-5EF1-9F4B-AA4E-1CA036D0DE86}"/>
              </a:ext>
            </a:extLst>
          </p:cNvPr>
          <p:cNvSpPr/>
          <p:nvPr userDrawn="1"/>
        </p:nvSpPr>
        <p:spPr>
          <a:xfrm>
            <a:off x="-1" y="0"/>
            <a:ext cx="1945759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2535B-B6E6-B045-96C0-6D95AD381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04/09/2021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636DE-BF6E-7E4F-BC50-F94C91B2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6508A-CE19-CD42-A4D0-0C62D6E4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25" name="Title 24">
            <a:extLst>
              <a:ext uri="{FF2B5EF4-FFF2-40B4-BE49-F238E27FC236}">
                <a16:creationId xmlns:a16="http://schemas.microsoft.com/office/drawing/2014/main" id="{93CC24B2-2E12-7E4E-BE96-7E2300F339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71620"/>
            <a:ext cx="2366023" cy="644004"/>
          </a:xfrm>
          <a:prstGeom prst="rect">
            <a:avLst/>
          </a:prstGeom>
          <a:solidFill>
            <a:srgbClr val="0C95C6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72000" rIns="36000" bIns="72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defRPr lang="en-US" sz="3600" dirty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</a:lstStyle>
          <a:p>
            <a:pPr marL="301229" lvl="0">
              <a:tabLst>
                <a:tab pos="255985" algn="l"/>
                <a:tab pos="301229" algn="l"/>
              </a:tabLst>
            </a:pPr>
            <a:r>
              <a:rPr lang="en-GB" dirty="0"/>
              <a:t>  CLICK TO</a:t>
            </a:r>
            <a:endParaRPr lang="en-US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FE539A2-81CE-064E-BF16-091C7B7E87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788199"/>
            <a:ext cx="2531064" cy="571301"/>
          </a:xfrm>
          <a:prstGeom prst="rect">
            <a:avLst/>
          </a:prstGeom>
          <a:solidFill>
            <a:srgbClr val="19B6F1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72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marL="129779" indent="0">
              <a:buNone/>
              <a:defRPr lang="en-GB" sz="3600" dirty="0" smtClean="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2pPr>
            <a:lvl3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3pPr>
            <a:lvl4pPr>
              <a:defRPr lang="en-GB" dirty="0" smtClean="0">
                <a:solidFill>
                  <a:schemeClr val="lt1"/>
                </a:solidFill>
                <a:latin typeface="Corbel" panose="020B0503020204020204" pitchFamily="34" charset="0"/>
              </a:defRPr>
            </a:lvl4pPr>
            <a:lvl5pPr>
              <a:defRPr lang="en-US" dirty="0">
                <a:solidFill>
                  <a:schemeClr val="lt1"/>
                </a:solidFill>
                <a:latin typeface="Corbel" panose="020B0503020204020204" pitchFamily="34" charset="0"/>
              </a:defRPr>
            </a:lvl5pPr>
          </a:lstStyle>
          <a:p>
            <a:pPr marL="301229" lvl="0"/>
            <a:r>
              <a:rPr lang="en-GB" dirty="0"/>
              <a:t>EDIT TITLE</a:t>
            </a:r>
            <a:endParaRPr lang="en-US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5881F67F-729C-6F43-9DF6-B5664EBE0E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3932587"/>
            <a:ext cx="1213442" cy="624915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 marL="0" indent="0">
              <a:buNone/>
              <a:defRPr sz="788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Key</a:t>
            </a:r>
          </a:p>
          <a:p>
            <a:pPr lvl="0"/>
            <a:r>
              <a:rPr lang="en-GB" dirty="0"/>
              <a:t>Key</a:t>
            </a:r>
          </a:p>
          <a:p>
            <a:pPr lvl="0"/>
            <a:r>
              <a:rPr lang="en-GB" dirty="0"/>
              <a:t>Key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4603E3B-7629-5549-99A7-3D0ADCC14F2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692186" y="4839295"/>
            <a:ext cx="216000" cy="129778"/>
            <a:chOff x="5342425" y="2976487"/>
            <a:chExt cx="1506305" cy="905027"/>
          </a:xfrm>
        </p:grpSpPr>
        <p:sp>
          <p:nvSpPr>
            <p:cNvPr id="10" name="Freeform: Shape 30">
              <a:extLst>
                <a:ext uri="{FF2B5EF4-FFF2-40B4-BE49-F238E27FC236}">
                  <a16:creationId xmlns:a16="http://schemas.microsoft.com/office/drawing/2014/main" id="{FF1007F6-6981-F947-881F-29B40639BDAF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" name="Freeform: Shape 31">
              <a:extLst>
                <a:ext uri="{FF2B5EF4-FFF2-40B4-BE49-F238E27FC236}">
                  <a16:creationId xmlns:a16="http://schemas.microsoft.com/office/drawing/2014/main" id="{E4C9CA72-FF9A-194C-B471-A70DD81F30F4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" name="Freeform: Shape 32">
              <a:extLst>
                <a:ext uri="{FF2B5EF4-FFF2-40B4-BE49-F238E27FC236}">
                  <a16:creationId xmlns:a16="http://schemas.microsoft.com/office/drawing/2014/main" id="{DED12062-FE07-594F-98B6-3C52D4652A4C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" name="Freeform: Shape 33">
              <a:extLst>
                <a:ext uri="{FF2B5EF4-FFF2-40B4-BE49-F238E27FC236}">
                  <a16:creationId xmlns:a16="http://schemas.microsoft.com/office/drawing/2014/main" id="{9F233001-C201-394E-BB53-AADDF01E51D1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" name="Freeform: Shape 34">
              <a:extLst>
                <a:ext uri="{FF2B5EF4-FFF2-40B4-BE49-F238E27FC236}">
                  <a16:creationId xmlns:a16="http://schemas.microsoft.com/office/drawing/2014/main" id="{5880F955-D826-1D45-8A1A-05E30CE3296F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590801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_f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73A917B-5EF1-9F4B-AA4E-1CA036D0DE86}"/>
              </a:ext>
            </a:extLst>
          </p:cNvPr>
          <p:cNvSpPr/>
          <p:nvPr userDrawn="1"/>
        </p:nvSpPr>
        <p:spPr>
          <a:xfrm>
            <a:off x="-1" y="0"/>
            <a:ext cx="1945759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2535B-B6E6-B045-96C0-6D95AD381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04/09/2021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636DE-BF6E-7E4F-BC50-F94C91B2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6508A-CE19-CD42-A4D0-0C62D6E4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25" name="Title 24">
            <a:extLst>
              <a:ext uri="{FF2B5EF4-FFF2-40B4-BE49-F238E27FC236}">
                <a16:creationId xmlns:a16="http://schemas.microsoft.com/office/drawing/2014/main" id="{93CC24B2-2E12-7E4E-BE96-7E2300F339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71620"/>
            <a:ext cx="2366023" cy="644004"/>
          </a:xfrm>
          <a:prstGeom prst="rect">
            <a:avLst/>
          </a:prstGeom>
          <a:solidFill>
            <a:srgbClr val="0C95C6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72000" rIns="36000" bIns="72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defRPr lang="en-US" sz="3600" dirty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</a:lstStyle>
          <a:p>
            <a:pPr marL="301229" lvl="0">
              <a:tabLst>
                <a:tab pos="255985" algn="l"/>
                <a:tab pos="301229" algn="l"/>
              </a:tabLst>
            </a:pPr>
            <a:r>
              <a:rPr lang="en-GB" dirty="0"/>
              <a:t>  CLICK TO</a:t>
            </a:r>
            <a:endParaRPr lang="en-US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FE539A2-81CE-064E-BF16-091C7B7E87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788199"/>
            <a:ext cx="2531064" cy="571301"/>
          </a:xfrm>
          <a:prstGeom prst="rect">
            <a:avLst/>
          </a:prstGeom>
          <a:solidFill>
            <a:srgbClr val="19B6F1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72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marL="129779" indent="0">
              <a:buNone/>
              <a:defRPr lang="en-GB" sz="3600" dirty="0" smtClean="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2pPr>
            <a:lvl3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3pPr>
            <a:lvl4pPr>
              <a:defRPr lang="en-GB" dirty="0" smtClean="0">
                <a:solidFill>
                  <a:schemeClr val="lt1"/>
                </a:solidFill>
                <a:latin typeface="Corbel" panose="020B0503020204020204" pitchFamily="34" charset="0"/>
              </a:defRPr>
            </a:lvl4pPr>
            <a:lvl5pPr>
              <a:defRPr lang="en-US" dirty="0">
                <a:solidFill>
                  <a:schemeClr val="lt1"/>
                </a:solidFill>
                <a:latin typeface="Corbel" panose="020B0503020204020204" pitchFamily="34" charset="0"/>
              </a:defRPr>
            </a:lvl5pPr>
          </a:lstStyle>
          <a:p>
            <a:pPr marL="301229" lvl="0"/>
            <a:r>
              <a:rPr lang="en-GB" dirty="0"/>
              <a:t>EDIT TITLE</a:t>
            </a:r>
            <a:endParaRPr lang="en-US" dirty="0"/>
          </a:p>
        </p:txBody>
      </p:sp>
      <p:sp>
        <p:nvSpPr>
          <p:cNvPr id="9" name="Content Placeholder 15">
            <a:extLst>
              <a:ext uri="{FF2B5EF4-FFF2-40B4-BE49-F238E27FC236}">
                <a16:creationId xmlns:a16="http://schemas.microsoft.com/office/drawing/2014/main" id="{84E8B304-2436-0743-87FC-4898E190C6E0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028950" y="1637415"/>
            <a:ext cx="5486400" cy="29655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0" name="Text Placeholder 31">
            <a:extLst>
              <a:ext uri="{FF2B5EF4-FFF2-40B4-BE49-F238E27FC236}">
                <a16:creationId xmlns:a16="http://schemas.microsoft.com/office/drawing/2014/main" id="{55778314-6EA3-6F47-95A7-E5E10E86974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3919507"/>
            <a:ext cx="1213442" cy="637995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 marL="0" indent="0">
              <a:buNone/>
              <a:defRPr sz="788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de-CH" dirty="0" err="1"/>
              <a:t>Lorem</a:t>
            </a:r>
            <a:r>
              <a:rPr lang="de-CH" dirty="0"/>
              <a:t> </a:t>
            </a:r>
            <a:r>
              <a:rPr lang="de-CH" dirty="0" err="1"/>
              <a:t>ipsum</a:t>
            </a:r>
            <a:r>
              <a:rPr lang="de-CH" dirty="0"/>
              <a:t> </a:t>
            </a:r>
            <a:r>
              <a:rPr lang="de-CH" dirty="0" err="1"/>
              <a:t>dolor</a:t>
            </a:r>
            <a:r>
              <a:rPr lang="de-CH" dirty="0"/>
              <a:t> </a:t>
            </a:r>
            <a:r>
              <a:rPr lang="de-CH" dirty="0" err="1"/>
              <a:t>sit</a:t>
            </a:r>
            <a:r>
              <a:rPr lang="de-CH" dirty="0"/>
              <a:t> </a:t>
            </a:r>
            <a:r>
              <a:rPr lang="de-CH" dirty="0" err="1"/>
              <a:t>amet</a:t>
            </a:r>
            <a:r>
              <a:rPr lang="de-CH" dirty="0"/>
              <a:t>, </a:t>
            </a:r>
            <a:r>
              <a:rPr lang="de-CH" dirty="0" err="1"/>
              <a:t>consectetur</a:t>
            </a:r>
            <a:r>
              <a:rPr lang="de-CH" dirty="0"/>
              <a:t> </a:t>
            </a:r>
            <a:r>
              <a:rPr lang="de-CH" dirty="0" err="1"/>
              <a:t>adipiscing</a:t>
            </a:r>
            <a:r>
              <a:rPr lang="de-CH" dirty="0"/>
              <a:t> </a:t>
            </a:r>
            <a:r>
              <a:rPr lang="de-CH" dirty="0" err="1"/>
              <a:t>elit</a:t>
            </a:r>
            <a:r>
              <a:rPr lang="de-CH" dirty="0"/>
              <a:t>. </a:t>
            </a:r>
            <a:r>
              <a:rPr lang="de-CH" dirty="0" err="1"/>
              <a:t>Fusce</a:t>
            </a:r>
            <a:r>
              <a:rPr lang="de-CH" dirty="0"/>
              <a:t> at ex </a:t>
            </a:r>
            <a:r>
              <a:rPr lang="de-CH" dirty="0" err="1"/>
              <a:t>quis</a:t>
            </a:r>
            <a:r>
              <a:rPr lang="de-CH" dirty="0"/>
              <a:t> </a:t>
            </a:r>
            <a:r>
              <a:rPr lang="de-CH" dirty="0" err="1"/>
              <a:t>justo</a:t>
            </a:r>
            <a:r>
              <a:rPr lang="de-CH" dirty="0"/>
              <a:t> </a:t>
            </a:r>
            <a:r>
              <a:rPr lang="de-CH" dirty="0" err="1"/>
              <a:t>viverra</a:t>
            </a:r>
            <a:r>
              <a:rPr lang="de-CH" dirty="0"/>
              <a:t> </a:t>
            </a:r>
            <a:r>
              <a:rPr lang="de-CH" dirty="0" err="1"/>
              <a:t>posuere</a:t>
            </a:r>
            <a:r>
              <a:rPr lang="de-CH" dirty="0"/>
              <a:t> et </a:t>
            </a:r>
            <a:r>
              <a:rPr lang="de-CH" dirty="0" err="1"/>
              <a:t>eget</a:t>
            </a:r>
            <a:r>
              <a:rPr lang="de-CH" dirty="0"/>
              <a:t> </a:t>
            </a:r>
            <a:r>
              <a:rPr lang="de-CH" dirty="0" err="1"/>
              <a:t>tortor</a:t>
            </a:r>
            <a:r>
              <a:rPr lang="de-CH" dirty="0"/>
              <a:t>.</a:t>
            </a:r>
            <a:endParaRPr lang="en-GB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1BE8E90-A161-0641-9DA3-364F612ABEA0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692186" y="4839295"/>
            <a:ext cx="216000" cy="129778"/>
            <a:chOff x="5342425" y="2976487"/>
            <a:chExt cx="1506305" cy="905027"/>
          </a:xfrm>
        </p:grpSpPr>
        <p:sp>
          <p:nvSpPr>
            <p:cNvPr id="12" name="Freeform: Shape 30">
              <a:extLst>
                <a:ext uri="{FF2B5EF4-FFF2-40B4-BE49-F238E27FC236}">
                  <a16:creationId xmlns:a16="http://schemas.microsoft.com/office/drawing/2014/main" id="{5A341602-2B3C-7241-B81C-CC0AA9457960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" name="Freeform: Shape 31">
              <a:extLst>
                <a:ext uri="{FF2B5EF4-FFF2-40B4-BE49-F238E27FC236}">
                  <a16:creationId xmlns:a16="http://schemas.microsoft.com/office/drawing/2014/main" id="{D0047C1F-08A0-1445-BD79-9C2A215DF5DE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" name="Freeform: Shape 32">
              <a:extLst>
                <a:ext uri="{FF2B5EF4-FFF2-40B4-BE49-F238E27FC236}">
                  <a16:creationId xmlns:a16="http://schemas.microsoft.com/office/drawing/2014/main" id="{14E83D60-2436-A848-B7F7-60C14EEC89EB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Freeform: Shape 33">
              <a:extLst>
                <a:ext uri="{FF2B5EF4-FFF2-40B4-BE49-F238E27FC236}">
                  <a16:creationId xmlns:a16="http://schemas.microsoft.com/office/drawing/2014/main" id="{AF2F1FCC-8DDB-3840-B958-D6D11BB7FAC3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Freeform: Shape 34">
              <a:extLst>
                <a:ext uri="{FF2B5EF4-FFF2-40B4-BE49-F238E27FC236}">
                  <a16:creationId xmlns:a16="http://schemas.microsoft.com/office/drawing/2014/main" id="{745F5441-FA5A-E748-A3E1-613BBE60C132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58585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_free_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2535B-B6E6-B045-96C0-6D95AD381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04/09/2021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636DE-BF6E-7E4F-BC50-F94C91B2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6508A-CE19-CD42-A4D0-0C62D6E4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25" name="Title 24">
            <a:extLst>
              <a:ext uri="{FF2B5EF4-FFF2-40B4-BE49-F238E27FC236}">
                <a16:creationId xmlns:a16="http://schemas.microsoft.com/office/drawing/2014/main" id="{93CC24B2-2E12-7E4E-BE96-7E2300F339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71620"/>
            <a:ext cx="2366023" cy="644004"/>
          </a:xfrm>
          <a:prstGeom prst="rect">
            <a:avLst/>
          </a:prstGeom>
          <a:solidFill>
            <a:srgbClr val="0C95C6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72000" rIns="36000" bIns="72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defRPr lang="en-US" sz="3600" dirty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</a:lstStyle>
          <a:p>
            <a:pPr marL="301229" lvl="0">
              <a:tabLst>
                <a:tab pos="255985" algn="l"/>
                <a:tab pos="301229" algn="l"/>
              </a:tabLst>
            </a:pPr>
            <a:r>
              <a:rPr lang="en-GB" dirty="0"/>
              <a:t>  CLICK TO</a:t>
            </a:r>
            <a:endParaRPr lang="en-US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FE539A2-81CE-064E-BF16-091C7B7E87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788199"/>
            <a:ext cx="2531064" cy="571301"/>
          </a:xfrm>
          <a:prstGeom prst="rect">
            <a:avLst/>
          </a:prstGeom>
          <a:solidFill>
            <a:srgbClr val="19B6F1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72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marL="129779" indent="0">
              <a:buNone/>
              <a:defRPr lang="en-GB" sz="3600" dirty="0" smtClean="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2pPr>
            <a:lvl3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3pPr>
            <a:lvl4pPr>
              <a:defRPr lang="en-GB" dirty="0" smtClean="0">
                <a:solidFill>
                  <a:schemeClr val="lt1"/>
                </a:solidFill>
                <a:latin typeface="Corbel" panose="020B0503020204020204" pitchFamily="34" charset="0"/>
              </a:defRPr>
            </a:lvl4pPr>
            <a:lvl5pPr>
              <a:defRPr lang="en-US" dirty="0">
                <a:solidFill>
                  <a:schemeClr val="lt1"/>
                </a:solidFill>
                <a:latin typeface="Corbel" panose="020B0503020204020204" pitchFamily="34" charset="0"/>
              </a:defRPr>
            </a:lvl5pPr>
          </a:lstStyle>
          <a:p>
            <a:pPr marL="301229" lvl="0"/>
            <a:r>
              <a:rPr lang="en-GB" dirty="0"/>
              <a:t>EDIT TITLE</a:t>
            </a:r>
            <a:endParaRPr lang="en-US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C7ED975-2370-3441-8A66-4FF4B027E0D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692186" y="4839295"/>
            <a:ext cx="216000" cy="129778"/>
            <a:chOff x="5342425" y="2976487"/>
            <a:chExt cx="1506305" cy="905027"/>
          </a:xfrm>
        </p:grpSpPr>
        <p:sp>
          <p:nvSpPr>
            <p:cNvPr id="18" name="Freeform: Shape 30">
              <a:extLst>
                <a:ext uri="{FF2B5EF4-FFF2-40B4-BE49-F238E27FC236}">
                  <a16:creationId xmlns:a16="http://schemas.microsoft.com/office/drawing/2014/main" id="{7B48EF68-5609-434D-913D-7677A66103C3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Freeform: Shape 31">
              <a:extLst>
                <a:ext uri="{FF2B5EF4-FFF2-40B4-BE49-F238E27FC236}">
                  <a16:creationId xmlns:a16="http://schemas.microsoft.com/office/drawing/2014/main" id="{98780E8E-7995-E84E-969F-3323B183B986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reeform: Shape 32">
              <a:extLst>
                <a:ext uri="{FF2B5EF4-FFF2-40B4-BE49-F238E27FC236}">
                  <a16:creationId xmlns:a16="http://schemas.microsoft.com/office/drawing/2014/main" id="{91FE4538-1ECC-314C-B52D-FF6813440BE2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Freeform: Shape 33">
              <a:extLst>
                <a:ext uri="{FF2B5EF4-FFF2-40B4-BE49-F238E27FC236}">
                  <a16:creationId xmlns:a16="http://schemas.microsoft.com/office/drawing/2014/main" id="{2C516871-F44D-2043-A34E-2B97761AE917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Freeform: Shape 34">
              <a:extLst>
                <a:ext uri="{FF2B5EF4-FFF2-40B4-BE49-F238E27FC236}">
                  <a16:creationId xmlns:a16="http://schemas.microsoft.com/office/drawing/2014/main" id="{82E0624F-19F5-F64B-A94D-3E1FC9A9A6CA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902559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90409C-E97C-0241-B92A-0F4C2898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04/09/2021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B2F543-AACA-A447-8545-6B639A4EF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329F70-C197-474A-BA92-FC64BB6FE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C2154D0-3F54-514B-92A7-46A1C440EEA3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692186" y="4839295"/>
            <a:ext cx="216000" cy="129778"/>
            <a:chOff x="5342425" y="2976487"/>
            <a:chExt cx="1506305" cy="905027"/>
          </a:xfrm>
        </p:grpSpPr>
        <p:sp>
          <p:nvSpPr>
            <p:cNvPr id="7" name="Freeform: Shape 30">
              <a:extLst>
                <a:ext uri="{FF2B5EF4-FFF2-40B4-BE49-F238E27FC236}">
                  <a16:creationId xmlns:a16="http://schemas.microsoft.com/office/drawing/2014/main" id="{370E8B0B-BEB2-534B-B3E5-AB054C9627C0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" name="Freeform: Shape 31">
              <a:extLst>
                <a:ext uri="{FF2B5EF4-FFF2-40B4-BE49-F238E27FC236}">
                  <a16:creationId xmlns:a16="http://schemas.microsoft.com/office/drawing/2014/main" id="{12754455-EE70-8B4E-B341-B35EA33D934F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" name="Freeform: Shape 32">
              <a:extLst>
                <a:ext uri="{FF2B5EF4-FFF2-40B4-BE49-F238E27FC236}">
                  <a16:creationId xmlns:a16="http://schemas.microsoft.com/office/drawing/2014/main" id="{5E045603-02CD-1F4E-8EE6-FF8269E090D6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" name="Freeform: Shape 33">
              <a:extLst>
                <a:ext uri="{FF2B5EF4-FFF2-40B4-BE49-F238E27FC236}">
                  <a16:creationId xmlns:a16="http://schemas.microsoft.com/office/drawing/2014/main" id="{822C3BDF-91B5-1443-A0C3-8B2932212A3D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" name="Freeform: Shape 34">
              <a:extLst>
                <a:ext uri="{FF2B5EF4-FFF2-40B4-BE49-F238E27FC236}">
                  <a16:creationId xmlns:a16="http://schemas.microsoft.com/office/drawing/2014/main" id="{1A7BF72B-B603-7244-9048-2334E0ECCF2E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584409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&quot;classic&quot;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95970-3985-3548-986D-B4BC32DB94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10537" y="2014233"/>
            <a:ext cx="3603287" cy="111503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edit Sub-section Master title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996512-6932-B147-A42A-FAEBBDF7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10537" y="4767263"/>
            <a:ext cx="2873859" cy="273844"/>
          </a:xfr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514CE1-8113-3F49-80B0-61D617B50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7162" y="4767263"/>
            <a:ext cx="528188" cy="273844"/>
          </a:xfrm>
        </p:spPr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63AE242-92B8-A04E-B436-4253CCD9E177}"/>
              </a:ext>
            </a:extLst>
          </p:cNvPr>
          <p:cNvGrpSpPr/>
          <p:nvPr userDrawn="1"/>
        </p:nvGrpSpPr>
        <p:grpSpPr>
          <a:xfrm>
            <a:off x="7910692" y="412421"/>
            <a:ext cx="604658" cy="363294"/>
            <a:chOff x="5342425" y="2976487"/>
            <a:chExt cx="1506305" cy="905027"/>
          </a:xfrm>
        </p:grpSpPr>
        <p:sp>
          <p:nvSpPr>
            <p:cNvPr id="7" name="Freeform: Shape 30">
              <a:extLst>
                <a:ext uri="{FF2B5EF4-FFF2-40B4-BE49-F238E27FC236}">
                  <a16:creationId xmlns:a16="http://schemas.microsoft.com/office/drawing/2014/main" id="{1A143611-D826-2E4A-A59F-2E51FFA038C5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" name="Freeform: Shape 31">
              <a:extLst>
                <a:ext uri="{FF2B5EF4-FFF2-40B4-BE49-F238E27FC236}">
                  <a16:creationId xmlns:a16="http://schemas.microsoft.com/office/drawing/2014/main" id="{9104EE4F-8ABF-F84A-8CCA-81966BA6AFC0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" name="Freeform: Shape 32">
              <a:extLst>
                <a:ext uri="{FF2B5EF4-FFF2-40B4-BE49-F238E27FC236}">
                  <a16:creationId xmlns:a16="http://schemas.microsoft.com/office/drawing/2014/main" id="{D46CEBAC-7568-7641-AEAF-CF60C8B72490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" name="Freeform: Shape 33">
              <a:extLst>
                <a:ext uri="{FF2B5EF4-FFF2-40B4-BE49-F238E27FC236}">
                  <a16:creationId xmlns:a16="http://schemas.microsoft.com/office/drawing/2014/main" id="{8A354183-FFED-2344-854E-F6CE96EC4F36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" name="Freeform: Shape 34">
              <a:extLst>
                <a:ext uri="{FF2B5EF4-FFF2-40B4-BE49-F238E27FC236}">
                  <a16:creationId xmlns:a16="http://schemas.microsoft.com/office/drawing/2014/main" id="{803AD27C-F04F-CB47-B683-C0CA211ED666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7EA950A0-BA97-1444-B8A4-5327CBC40AFE}"/>
              </a:ext>
            </a:extLst>
          </p:cNvPr>
          <p:cNvSpPr/>
          <p:nvPr userDrawn="1"/>
        </p:nvSpPr>
        <p:spPr>
          <a:xfrm>
            <a:off x="0" y="5062500"/>
            <a:ext cx="9144000" cy="81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18" name="Text Placeholder 31">
            <a:extLst>
              <a:ext uri="{FF2B5EF4-FFF2-40B4-BE49-F238E27FC236}">
                <a16:creationId xmlns:a16="http://schemas.microsoft.com/office/drawing/2014/main" id="{AB6E6468-3D7D-B348-9E13-C3A3863A0F3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910538" y="3829778"/>
            <a:ext cx="3603287" cy="77317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Subtitle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37F67FE2-5BD9-D048-8705-B21B8F6C5C7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0" y="0"/>
            <a:ext cx="4397496" cy="5062500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Click to add image &gt; use “crop” to adjust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82583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quot;classic&quot;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95970-3985-3548-986D-B4BC32DB9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8076"/>
            <a:ext cx="7176402" cy="77317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edit Master title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890C84-0144-7249-9CB7-A8FBCF228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04/09/2021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996512-6932-B147-A42A-FAEBBDF7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514CE1-8113-3F49-80B0-61D617B50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63AE242-92B8-A04E-B436-4253CCD9E177}"/>
              </a:ext>
            </a:extLst>
          </p:cNvPr>
          <p:cNvGrpSpPr/>
          <p:nvPr userDrawn="1"/>
        </p:nvGrpSpPr>
        <p:grpSpPr>
          <a:xfrm>
            <a:off x="7910692" y="412421"/>
            <a:ext cx="604658" cy="363294"/>
            <a:chOff x="5342425" y="2976487"/>
            <a:chExt cx="1506305" cy="905027"/>
          </a:xfrm>
        </p:grpSpPr>
        <p:sp>
          <p:nvSpPr>
            <p:cNvPr id="7" name="Freeform: Shape 30">
              <a:extLst>
                <a:ext uri="{FF2B5EF4-FFF2-40B4-BE49-F238E27FC236}">
                  <a16:creationId xmlns:a16="http://schemas.microsoft.com/office/drawing/2014/main" id="{1A143611-D826-2E4A-A59F-2E51FFA038C5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" name="Freeform: Shape 31">
              <a:extLst>
                <a:ext uri="{FF2B5EF4-FFF2-40B4-BE49-F238E27FC236}">
                  <a16:creationId xmlns:a16="http://schemas.microsoft.com/office/drawing/2014/main" id="{9104EE4F-8ABF-F84A-8CCA-81966BA6AFC0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" name="Freeform: Shape 32">
              <a:extLst>
                <a:ext uri="{FF2B5EF4-FFF2-40B4-BE49-F238E27FC236}">
                  <a16:creationId xmlns:a16="http://schemas.microsoft.com/office/drawing/2014/main" id="{D46CEBAC-7568-7641-AEAF-CF60C8B72490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" name="Freeform: Shape 33">
              <a:extLst>
                <a:ext uri="{FF2B5EF4-FFF2-40B4-BE49-F238E27FC236}">
                  <a16:creationId xmlns:a16="http://schemas.microsoft.com/office/drawing/2014/main" id="{8A354183-FFED-2344-854E-F6CE96EC4F36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" name="Freeform: Shape 34">
              <a:extLst>
                <a:ext uri="{FF2B5EF4-FFF2-40B4-BE49-F238E27FC236}">
                  <a16:creationId xmlns:a16="http://schemas.microsoft.com/office/drawing/2014/main" id="{803AD27C-F04F-CB47-B683-C0CA211ED666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7EA950A0-BA97-1444-B8A4-5327CBC40AFE}"/>
              </a:ext>
            </a:extLst>
          </p:cNvPr>
          <p:cNvSpPr/>
          <p:nvPr userDrawn="1"/>
        </p:nvSpPr>
        <p:spPr>
          <a:xfrm>
            <a:off x="0" y="5062500"/>
            <a:ext cx="9144000" cy="81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13" name="Text Placeholder 31">
            <a:extLst>
              <a:ext uri="{FF2B5EF4-FFF2-40B4-BE49-F238E27FC236}">
                <a16:creationId xmlns:a16="http://schemas.microsoft.com/office/drawing/2014/main" id="{0F3ACF6B-5166-AA4B-B25A-C95D0AD7485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1266898"/>
            <a:ext cx="5486400" cy="333605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 text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E689EC1D-F00B-EF47-84D2-854BC96B813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457950" y="1266826"/>
            <a:ext cx="2057400" cy="33361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722191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quot;classic&quot;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95970-3985-3548-986D-B4BC32DB9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8076"/>
            <a:ext cx="7176402" cy="77317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edit Master title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890C84-0144-7249-9CB7-A8FBCF228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04/09/2021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996512-6932-B147-A42A-FAEBBDF7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514CE1-8113-3F49-80B0-61D617B50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63AE242-92B8-A04E-B436-4253CCD9E177}"/>
              </a:ext>
            </a:extLst>
          </p:cNvPr>
          <p:cNvGrpSpPr/>
          <p:nvPr userDrawn="1"/>
        </p:nvGrpSpPr>
        <p:grpSpPr>
          <a:xfrm>
            <a:off x="7910692" y="412421"/>
            <a:ext cx="604658" cy="363294"/>
            <a:chOff x="5342425" y="2976487"/>
            <a:chExt cx="1506305" cy="905027"/>
          </a:xfrm>
        </p:grpSpPr>
        <p:sp>
          <p:nvSpPr>
            <p:cNvPr id="7" name="Freeform: Shape 30">
              <a:extLst>
                <a:ext uri="{FF2B5EF4-FFF2-40B4-BE49-F238E27FC236}">
                  <a16:creationId xmlns:a16="http://schemas.microsoft.com/office/drawing/2014/main" id="{1A143611-D826-2E4A-A59F-2E51FFA038C5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" name="Freeform: Shape 31">
              <a:extLst>
                <a:ext uri="{FF2B5EF4-FFF2-40B4-BE49-F238E27FC236}">
                  <a16:creationId xmlns:a16="http://schemas.microsoft.com/office/drawing/2014/main" id="{9104EE4F-8ABF-F84A-8CCA-81966BA6AFC0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" name="Freeform: Shape 32">
              <a:extLst>
                <a:ext uri="{FF2B5EF4-FFF2-40B4-BE49-F238E27FC236}">
                  <a16:creationId xmlns:a16="http://schemas.microsoft.com/office/drawing/2014/main" id="{D46CEBAC-7568-7641-AEAF-CF60C8B72490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" name="Freeform: Shape 33">
              <a:extLst>
                <a:ext uri="{FF2B5EF4-FFF2-40B4-BE49-F238E27FC236}">
                  <a16:creationId xmlns:a16="http://schemas.microsoft.com/office/drawing/2014/main" id="{8A354183-FFED-2344-854E-F6CE96EC4F36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" name="Freeform: Shape 34">
              <a:extLst>
                <a:ext uri="{FF2B5EF4-FFF2-40B4-BE49-F238E27FC236}">
                  <a16:creationId xmlns:a16="http://schemas.microsoft.com/office/drawing/2014/main" id="{803AD27C-F04F-CB47-B683-C0CA211ED666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7EA950A0-BA97-1444-B8A4-5327CBC40AFE}"/>
              </a:ext>
            </a:extLst>
          </p:cNvPr>
          <p:cNvSpPr/>
          <p:nvPr userDrawn="1"/>
        </p:nvSpPr>
        <p:spPr>
          <a:xfrm>
            <a:off x="0" y="5062500"/>
            <a:ext cx="9144000" cy="81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15" name="Text Placeholder 31">
            <a:extLst>
              <a:ext uri="{FF2B5EF4-FFF2-40B4-BE49-F238E27FC236}">
                <a16:creationId xmlns:a16="http://schemas.microsoft.com/office/drawing/2014/main" id="{B22801EE-D548-784E-B220-37F1A61D4B7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294851" y="1266898"/>
            <a:ext cx="2554300" cy="333605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 text</a:t>
            </a:r>
          </a:p>
        </p:txBody>
      </p:sp>
      <p:sp>
        <p:nvSpPr>
          <p:cNvPr id="17" name="Text Placeholder 31">
            <a:extLst>
              <a:ext uri="{FF2B5EF4-FFF2-40B4-BE49-F238E27FC236}">
                <a16:creationId xmlns:a16="http://schemas.microsoft.com/office/drawing/2014/main" id="{6F8B44E6-C904-CD40-9696-681DBC8F647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413" y="1266898"/>
            <a:ext cx="2554300" cy="333605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 text</a:t>
            </a:r>
          </a:p>
        </p:txBody>
      </p:sp>
      <p:sp>
        <p:nvSpPr>
          <p:cNvPr id="18" name="Text Placeholder 31">
            <a:extLst>
              <a:ext uri="{FF2B5EF4-FFF2-40B4-BE49-F238E27FC236}">
                <a16:creationId xmlns:a16="http://schemas.microsoft.com/office/drawing/2014/main" id="{AB6E6468-3D7D-B348-9E13-C3A3863A0F3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959524" y="1266898"/>
            <a:ext cx="2554300" cy="333605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600075" indent="-257175">
              <a:buFont typeface="Arial" panose="020B0604020202020204" pitchFamily="34" charset="0"/>
              <a:buChar char="•"/>
              <a:defRPr sz="1500"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GB" dirty="0"/>
              <a:t>First level text</a:t>
            </a:r>
          </a:p>
          <a:p>
            <a:pPr lvl="1"/>
            <a:r>
              <a:rPr lang="en-GB" dirty="0"/>
              <a:t>Second level text</a:t>
            </a:r>
          </a:p>
        </p:txBody>
      </p:sp>
    </p:spTree>
    <p:extLst>
      <p:ext uri="{BB962C8B-B14F-4D97-AF65-F5344CB8AC3E}">
        <p14:creationId xmlns:p14="http://schemas.microsoft.com/office/powerpoint/2010/main" val="227277300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&quot;classic&quot;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95970-3985-3548-986D-B4BC32DB9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8076"/>
            <a:ext cx="7176402" cy="77317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edit Master title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890C84-0144-7249-9CB7-A8FBCF228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04/09/2021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996512-6932-B147-A42A-FAEBBDF7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514CE1-8113-3F49-80B0-61D617B50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63AE242-92B8-A04E-B436-4253CCD9E177}"/>
              </a:ext>
            </a:extLst>
          </p:cNvPr>
          <p:cNvGrpSpPr/>
          <p:nvPr userDrawn="1"/>
        </p:nvGrpSpPr>
        <p:grpSpPr>
          <a:xfrm>
            <a:off x="7910692" y="412421"/>
            <a:ext cx="604658" cy="363294"/>
            <a:chOff x="5342425" y="2976487"/>
            <a:chExt cx="1506305" cy="905027"/>
          </a:xfrm>
        </p:grpSpPr>
        <p:sp>
          <p:nvSpPr>
            <p:cNvPr id="7" name="Freeform: Shape 30">
              <a:extLst>
                <a:ext uri="{FF2B5EF4-FFF2-40B4-BE49-F238E27FC236}">
                  <a16:creationId xmlns:a16="http://schemas.microsoft.com/office/drawing/2014/main" id="{1A143611-D826-2E4A-A59F-2E51FFA038C5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" name="Freeform: Shape 31">
              <a:extLst>
                <a:ext uri="{FF2B5EF4-FFF2-40B4-BE49-F238E27FC236}">
                  <a16:creationId xmlns:a16="http://schemas.microsoft.com/office/drawing/2014/main" id="{9104EE4F-8ABF-F84A-8CCA-81966BA6AFC0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" name="Freeform: Shape 32">
              <a:extLst>
                <a:ext uri="{FF2B5EF4-FFF2-40B4-BE49-F238E27FC236}">
                  <a16:creationId xmlns:a16="http://schemas.microsoft.com/office/drawing/2014/main" id="{D46CEBAC-7568-7641-AEAF-CF60C8B72490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" name="Freeform: Shape 33">
              <a:extLst>
                <a:ext uri="{FF2B5EF4-FFF2-40B4-BE49-F238E27FC236}">
                  <a16:creationId xmlns:a16="http://schemas.microsoft.com/office/drawing/2014/main" id="{8A354183-FFED-2344-854E-F6CE96EC4F36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" name="Freeform: Shape 34">
              <a:extLst>
                <a:ext uri="{FF2B5EF4-FFF2-40B4-BE49-F238E27FC236}">
                  <a16:creationId xmlns:a16="http://schemas.microsoft.com/office/drawing/2014/main" id="{803AD27C-F04F-CB47-B683-C0CA211ED666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7EA950A0-BA97-1444-B8A4-5327CBC40AFE}"/>
              </a:ext>
            </a:extLst>
          </p:cNvPr>
          <p:cNvSpPr/>
          <p:nvPr userDrawn="1"/>
        </p:nvSpPr>
        <p:spPr>
          <a:xfrm>
            <a:off x="0" y="5062500"/>
            <a:ext cx="9144000" cy="81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08858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1A36BA20-3217-CA49-B261-BDB0DD42334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1722200" y="2071797"/>
            <a:ext cx="2085321" cy="14187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GB" dirty="0"/>
              <a:t>Click to edit text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69C6C87E-52E0-FB4D-879D-729C5F579F3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340234" y="2893878"/>
            <a:ext cx="2085321" cy="14187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GB" dirty="0"/>
              <a:t>Click to edit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80E43A-5313-514D-AACC-3749869CF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04/09/2021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AB9E8F-135B-B54D-A175-912FD8946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42FDC5-D2E1-FD44-B5AF-A4DC2B00D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3" name="Title 24">
            <a:extLst>
              <a:ext uri="{FF2B5EF4-FFF2-40B4-BE49-F238E27FC236}">
                <a16:creationId xmlns:a16="http://schemas.microsoft.com/office/drawing/2014/main" id="{2FFC9630-9A00-E642-A337-106ACE6B85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71620"/>
            <a:ext cx="2366023" cy="644004"/>
          </a:xfrm>
          <a:prstGeom prst="rect">
            <a:avLst/>
          </a:prstGeom>
          <a:solidFill>
            <a:srgbClr val="0C95C6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72000" rIns="36000" bIns="72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>
              <a:defRPr lang="en-US" sz="3600" dirty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</a:lstStyle>
          <a:p>
            <a:pPr marL="301229" lvl="0">
              <a:tabLst>
                <a:tab pos="255985" algn="l"/>
                <a:tab pos="301229" algn="l"/>
              </a:tabLst>
            </a:pPr>
            <a:r>
              <a:rPr lang="en-GB" dirty="0"/>
              <a:t>  CLICK TO</a:t>
            </a:r>
            <a:endParaRPr lang="en-US" dirty="0"/>
          </a:p>
        </p:txBody>
      </p:sp>
      <p:sp>
        <p:nvSpPr>
          <p:cNvPr id="14" name="Text Placeholder 29">
            <a:extLst>
              <a:ext uri="{FF2B5EF4-FFF2-40B4-BE49-F238E27FC236}">
                <a16:creationId xmlns:a16="http://schemas.microsoft.com/office/drawing/2014/main" id="{6FDE16C0-4112-3648-AEB2-E1C8D8724D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-1" y="788199"/>
            <a:ext cx="2531064" cy="571301"/>
          </a:xfrm>
          <a:prstGeom prst="rect">
            <a:avLst/>
          </a:prstGeom>
          <a:solidFill>
            <a:srgbClr val="19B6F1">
              <a:alpha val="9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36000" tIns="36000" rIns="72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marL="129779" indent="0">
              <a:buNone/>
              <a:defRPr lang="en-GB" sz="3600" dirty="0" smtClean="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2pPr>
            <a:lvl3pPr>
              <a:defRPr lang="en-GB" sz="1350" dirty="0" smtClean="0">
                <a:solidFill>
                  <a:schemeClr val="lt1"/>
                </a:solidFill>
                <a:latin typeface="Corbel" panose="020B0503020204020204" pitchFamily="34" charset="0"/>
              </a:defRPr>
            </a:lvl3pPr>
            <a:lvl4pPr>
              <a:defRPr lang="en-GB" dirty="0" smtClean="0">
                <a:solidFill>
                  <a:schemeClr val="lt1"/>
                </a:solidFill>
                <a:latin typeface="Corbel" panose="020B0503020204020204" pitchFamily="34" charset="0"/>
              </a:defRPr>
            </a:lvl4pPr>
            <a:lvl5pPr>
              <a:defRPr lang="en-US" dirty="0">
                <a:solidFill>
                  <a:schemeClr val="lt1"/>
                </a:solidFill>
                <a:latin typeface="Corbel" panose="020B0503020204020204" pitchFamily="34" charset="0"/>
              </a:defRPr>
            </a:lvl5pPr>
          </a:lstStyle>
          <a:p>
            <a:pPr marL="301229" lvl="0"/>
            <a:r>
              <a:rPr lang="en-GB" dirty="0"/>
              <a:t>EDIT TITLE</a:t>
            </a:r>
            <a:endParaRPr lang="en-US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9CF7C97-3FF9-3D4B-8DE0-8E622FE3DBF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692186" y="4839295"/>
            <a:ext cx="216000" cy="129778"/>
            <a:chOff x="5342425" y="2976487"/>
            <a:chExt cx="1506305" cy="905027"/>
          </a:xfrm>
        </p:grpSpPr>
        <p:sp>
          <p:nvSpPr>
            <p:cNvPr id="18" name="Freeform: Shape 30">
              <a:extLst>
                <a:ext uri="{FF2B5EF4-FFF2-40B4-BE49-F238E27FC236}">
                  <a16:creationId xmlns:a16="http://schemas.microsoft.com/office/drawing/2014/main" id="{3877911D-5A99-134E-993C-02A616ED41CA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Freeform: Shape 31">
              <a:extLst>
                <a:ext uri="{FF2B5EF4-FFF2-40B4-BE49-F238E27FC236}">
                  <a16:creationId xmlns:a16="http://schemas.microsoft.com/office/drawing/2014/main" id="{8E94697A-3CB9-F742-9502-86B841DD74B5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reeform: Shape 32">
              <a:extLst>
                <a:ext uri="{FF2B5EF4-FFF2-40B4-BE49-F238E27FC236}">
                  <a16:creationId xmlns:a16="http://schemas.microsoft.com/office/drawing/2014/main" id="{687917CE-6A7A-6F43-B94B-A518F23DC1FA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Freeform: Shape 33">
              <a:extLst>
                <a:ext uri="{FF2B5EF4-FFF2-40B4-BE49-F238E27FC236}">
                  <a16:creationId xmlns:a16="http://schemas.microsoft.com/office/drawing/2014/main" id="{0B0D7ECD-292C-504A-BC8C-1703ED306088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Freeform: Shape 34">
              <a:extLst>
                <a:ext uri="{FF2B5EF4-FFF2-40B4-BE49-F238E27FC236}">
                  <a16:creationId xmlns:a16="http://schemas.microsoft.com/office/drawing/2014/main" id="{49DE236C-4871-314F-9880-A2D0BAAC824D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7604845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AA27C242-D4D2-6F49-8A23-D176CDC2CEFF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718445" y="3075628"/>
            <a:ext cx="2085321" cy="14187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GB" dirty="0"/>
              <a:t>Click to edit text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4A72BE10-9652-C246-946A-79489CFCF7BB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1722200" y="609638"/>
            <a:ext cx="2085321" cy="14187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GB" dirty="0"/>
              <a:t>Click to edit text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4AD0F346-B6C3-3849-AD75-7ED520ADC83E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340234" y="1836216"/>
            <a:ext cx="2085321" cy="14187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GB" dirty="0"/>
              <a:t>Click to edit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80E43A-5313-514D-AACC-3749869CF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04/09/2021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AB9E8F-135B-B54D-A175-912FD8946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42FDC5-D2E1-FD44-B5AF-A4DC2B00D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B422BF-60D8-5645-A987-7358EBF31AF2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692186" y="4839295"/>
            <a:ext cx="216000" cy="129778"/>
            <a:chOff x="5342425" y="2976487"/>
            <a:chExt cx="1506305" cy="905027"/>
          </a:xfrm>
        </p:grpSpPr>
        <p:sp>
          <p:nvSpPr>
            <p:cNvPr id="15" name="Freeform: Shape 30">
              <a:extLst>
                <a:ext uri="{FF2B5EF4-FFF2-40B4-BE49-F238E27FC236}">
                  <a16:creationId xmlns:a16="http://schemas.microsoft.com/office/drawing/2014/main" id="{1A32058F-57B4-F041-8678-CDC838541316}"/>
                </a:ext>
              </a:extLst>
            </p:cNvPr>
            <p:cNvSpPr/>
            <p:nvPr/>
          </p:nvSpPr>
          <p:spPr>
            <a:xfrm>
              <a:off x="6162929" y="2976631"/>
              <a:ext cx="685801" cy="904876"/>
            </a:xfrm>
            <a:custGeom>
              <a:avLst/>
              <a:gdLst>
                <a:gd name="connsiteX0" fmla="*/ 419281 w 685800"/>
                <a:gd name="connsiteY0" fmla="*/ 0 h 904875"/>
                <a:gd name="connsiteX1" fmla="*/ 419281 w 685800"/>
                <a:gd name="connsiteY1" fmla="*/ 534876 h 904875"/>
                <a:gd name="connsiteX2" fmla="*/ 279302 w 685800"/>
                <a:gd name="connsiteY2" fmla="*/ 702840 h 904875"/>
                <a:gd name="connsiteX3" fmla="*/ 138046 w 685800"/>
                <a:gd name="connsiteY3" fmla="*/ 534876 h 904875"/>
                <a:gd name="connsiteX4" fmla="*/ 138046 w 685800"/>
                <a:gd name="connsiteY4" fmla="*/ 285007 h 904875"/>
                <a:gd name="connsiteX5" fmla="*/ 0 w 685800"/>
                <a:gd name="connsiteY5" fmla="*/ 499529 h 904875"/>
                <a:gd name="connsiteX6" fmla="*/ 219999 w 685800"/>
                <a:gd name="connsiteY6" fmla="*/ 905780 h 904875"/>
                <a:gd name="connsiteX7" fmla="*/ 237125 w 685800"/>
                <a:gd name="connsiteY7" fmla="*/ 906075 h 904875"/>
                <a:gd name="connsiteX8" fmla="*/ 286084 w 685800"/>
                <a:gd name="connsiteY8" fmla="*/ 906075 h 904875"/>
                <a:gd name="connsiteX9" fmla="*/ 584997 w 685800"/>
                <a:gd name="connsiteY9" fmla="*/ 811644 h 904875"/>
                <a:gd name="connsiteX10" fmla="*/ 690658 w 685800"/>
                <a:gd name="connsiteY10" fmla="*/ 523532 h 904875"/>
                <a:gd name="connsiteX11" fmla="*/ 690658 w 685800"/>
                <a:gd name="connsiteY11" fmla="*/ 0 h 904875"/>
                <a:gd name="connsiteX12" fmla="*/ 419281 w 685800"/>
                <a:gd name="connsiteY12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5800" h="904875">
                  <a:moveTo>
                    <a:pt x="419281" y="0"/>
                  </a:moveTo>
                  <a:lnTo>
                    <a:pt x="419281" y="534876"/>
                  </a:lnTo>
                  <a:cubicBezTo>
                    <a:pt x="419281" y="651358"/>
                    <a:pt x="352911" y="702840"/>
                    <a:pt x="279302" y="702840"/>
                  </a:cubicBezTo>
                  <a:cubicBezTo>
                    <a:pt x="202540" y="702840"/>
                    <a:pt x="138046" y="651358"/>
                    <a:pt x="138046" y="534876"/>
                  </a:cubicBezTo>
                  <a:lnTo>
                    <a:pt x="138046" y="285007"/>
                  </a:lnTo>
                  <a:cubicBezTo>
                    <a:pt x="138046" y="419967"/>
                    <a:pt x="0" y="499529"/>
                    <a:pt x="0" y="499529"/>
                  </a:cubicBezTo>
                  <a:lnTo>
                    <a:pt x="219999" y="905780"/>
                  </a:lnTo>
                  <a:cubicBezTo>
                    <a:pt x="225609" y="905961"/>
                    <a:pt x="231305" y="906075"/>
                    <a:pt x="237125" y="906075"/>
                  </a:cubicBezTo>
                  <a:lnTo>
                    <a:pt x="286084" y="906075"/>
                  </a:lnTo>
                  <a:cubicBezTo>
                    <a:pt x="418700" y="906075"/>
                    <a:pt x="507121" y="874205"/>
                    <a:pt x="584997" y="811644"/>
                  </a:cubicBezTo>
                  <a:cubicBezTo>
                    <a:pt x="668417" y="744255"/>
                    <a:pt x="690658" y="654729"/>
                    <a:pt x="690658" y="523532"/>
                  </a:cubicBezTo>
                  <a:lnTo>
                    <a:pt x="690658" y="0"/>
                  </a:lnTo>
                  <a:lnTo>
                    <a:pt x="419281" y="0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Freeform: Shape 31">
              <a:extLst>
                <a:ext uri="{FF2B5EF4-FFF2-40B4-BE49-F238E27FC236}">
                  <a16:creationId xmlns:a16="http://schemas.microsoft.com/office/drawing/2014/main" id="{775E6B47-585C-B643-B83B-F34FCB19B055}"/>
                </a:ext>
              </a:extLst>
            </p:cNvPr>
            <p:cNvSpPr/>
            <p:nvPr/>
          </p:nvSpPr>
          <p:spPr>
            <a:xfrm>
              <a:off x="5342425" y="2976631"/>
              <a:ext cx="190499" cy="904876"/>
            </a:xfrm>
            <a:custGeom>
              <a:avLst/>
              <a:gdLst>
                <a:gd name="connsiteX0" fmla="*/ 0 w 190500"/>
                <a:gd name="connsiteY0" fmla="*/ 0 h 904875"/>
                <a:gd name="connsiteX1" fmla="*/ 193062 w 190500"/>
                <a:gd name="connsiteY1" fmla="*/ 0 h 904875"/>
                <a:gd name="connsiteX2" fmla="*/ 193062 w 190500"/>
                <a:gd name="connsiteY2" fmla="*/ 906075 h 904875"/>
                <a:gd name="connsiteX3" fmla="*/ 0 w 1905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04875">
                  <a:moveTo>
                    <a:pt x="0" y="0"/>
                  </a:moveTo>
                  <a:lnTo>
                    <a:pt x="193062" y="0"/>
                  </a:lnTo>
                  <a:lnTo>
                    <a:pt x="193062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B6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Freeform: Shape 32">
              <a:extLst>
                <a:ext uri="{FF2B5EF4-FFF2-40B4-BE49-F238E27FC236}">
                  <a16:creationId xmlns:a16="http://schemas.microsoft.com/office/drawing/2014/main" id="{4C2B1702-F2BA-CF48-9385-3C387446E503}"/>
                </a:ext>
              </a:extLst>
            </p:cNvPr>
            <p:cNvSpPr/>
            <p:nvPr/>
          </p:nvSpPr>
          <p:spPr>
            <a:xfrm>
              <a:off x="5688984" y="2976638"/>
              <a:ext cx="685801" cy="904876"/>
            </a:xfrm>
            <a:custGeom>
              <a:avLst/>
              <a:gdLst>
                <a:gd name="connsiteX0" fmla="*/ 343967 w 685800"/>
                <a:gd name="connsiteY0" fmla="*/ 523532 h 904875"/>
                <a:gd name="connsiteX1" fmla="*/ 343967 w 685800"/>
                <a:gd name="connsiteY1" fmla="*/ 0 h 904875"/>
                <a:gd name="connsiteX2" fmla="*/ 0 w 685800"/>
                <a:gd name="connsiteY2" fmla="*/ 0 h 904875"/>
                <a:gd name="connsiteX3" fmla="*/ 0 w 685800"/>
                <a:gd name="connsiteY3" fmla="*/ 906066 h 904875"/>
                <a:gd name="connsiteX4" fmla="*/ 112795 w 685800"/>
                <a:gd name="connsiteY4" fmla="*/ 906066 h 904875"/>
                <a:gd name="connsiteX5" fmla="*/ 112795 w 685800"/>
                <a:gd name="connsiteY5" fmla="*/ 567100 h 904875"/>
                <a:gd name="connsiteX6" fmla="*/ 250965 w 685800"/>
                <a:gd name="connsiteY6" fmla="*/ 567100 h 904875"/>
                <a:gd name="connsiteX7" fmla="*/ 404689 w 685800"/>
                <a:gd name="connsiteY7" fmla="*/ 906066 h 904875"/>
                <a:gd name="connsiteX8" fmla="*/ 694963 w 685800"/>
                <a:gd name="connsiteY8" fmla="*/ 906066 h 904875"/>
                <a:gd name="connsiteX9" fmla="*/ 694782 w 685800"/>
                <a:gd name="connsiteY9" fmla="*/ 905770 h 904875"/>
                <a:gd name="connsiteX10" fmla="*/ 451009 w 685800"/>
                <a:gd name="connsiteY10" fmla="*/ 811635 h 904875"/>
                <a:gd name="connsiteX11" fmla="*/ 343967 w 685800"/>
                <a:gd name="connsiteY11" fmla="*/ 523532 h 904875"/>
                <a:gd name="connsiteX12" fmla="*/ 232743 w 685800"/>
                <a:gd name="connsiteY12" fmla="*/ 388125 h 904875"/>
                <a:gd name="connsiteX13" fmla="*/ 112795 w 685800"/>
                <a:gd name="connsiteY13" fmla="*/ 388125 h 904875"/>
                <a:gd name="connsiteX14" fmla="*/ 112795 w 685800"/>
                <a:gd name="connsiteY14" fmla="*/ 181461 h 904875"/>
                <a:gd name="connsiteX15" fmla="*/ 239153 w 685800"/>
                <a:gd name="connsiteY15" fmla="*/ 181461 h 904875"/>
                <a:gd name="connsiteX16" fmla="*/ 342995 w 685800"/>
                <a:gd name="connsiteY16" fmla="*/ 279749 h 904875"/>
                <a:gd name="connsiteX17" fmla="*/ 232743 w 685800"/>
                <a:gd name="connsiteY17" fmla="*/ 38812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85800" h="904875">
                  <a:moveTo>
                    <a:pt x="343967" y="523532"/>
                  </a:moveTo>
                  <a:lnTo>
                    <a:pt x="343967" y="0"/>
                  </a:lnTo>
                  <a:lnTo>
                    <a:pt x="0" y="0"/>
                  </a:lnTo>
                  <a:lnTo>
                    <a:pt x="0" y="906066"/>
                  </a:lnTo>
                  <a:lnTo>
                    <a:pt x="112795" y="906066"/>
                  </a:lnTo>
                  <a:lnTo>
                    <a:pt x="112795" y="567100"/>
                  </a:lnTo>
                  <a:lnTo>
                    <a:pt x="250965" y="567100"/>
                  </a:lnTo>
                  <a:cubicBezTo>
                    <a:pt x="250965" y="567100"/>
                    <a:pt x="376533" y="830447"/>
                    <a:pt x="404689" y="906066"/>
                  </a:cubicBezTo>
                  <a:lnTo>
                    <a:pt x="694963" y="906066"/>
                  </a:lnTo>
                  <a:lnTo>
                    <a:pt x="694782" y="905770"/>
                  </a:lnTo>
                  <a:cubicBezTo>
                    <a:pt x="587626" y="902084"/>
                    <a:pt x="515950" y="863813"/>
                    <a:pt x="451009" y="811635"/>
                  </a:cubicBezTo>
                  <a:cubicBezTo>
                    <a:pt x="367599" y="744245"/>
                    <a:pt x="343967" y="654720"/>
                    <a:pt x="343967" y="523532"/>
                  </a:cubicBezTo>
                  <a:moveTo>
                    <a:pt x="232743" y="388125"/>
                  </a:moveTo>
                  <a:lnTo>
                    <a:pt x="112795" y="388125"/>
                  </a:lnTo>
                  <a:lnTo>
                    <a:pt x="112795" y="181461"/>
                  </a:lnTo>
                  <a:lnTo>
                    <a:pt x="239153" y="181461"/>
                  </a:lnTo>
                  <a:cubicBezTo>
                    <a:pt x="293837" y="181461"/>
                    <a:pt x="342995" y="212960"/>
                    <a:pt x="342995" y="279749"/>
                  </a:cubicBezTo>
                  <a:cubicBezTo>
                    <a:pt x="342995" y="355340"/>
                    <a:pt x="291989" y="388125"/>
                    <a:pt x="232743" y="388125"/>
                  </a:cubicBezTo>
                </a:path>
              </a:pathLst>
            </a:custGeom>
            <a:solidFill>
              <a:srgbClr val="2484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" name="Freeform: Shape 33">
              <a:extLst>
                <a:ext uri="{FF2B5EF4-FFF2-40B4-BE49-F238E27FC236}">
                  <a16:creationId xmlns:a16="http://schemas.microsoft.com/office/drawing/2014/main" id="{57B9479F-ECDB-9647-AE18-D5EF2C08BB8D}"/>
                </a:ext>
              </a:extLst>
            </p:cNvPr>
            <p:cNvSpPr/>
            <p:nvPr/>
          </p:nvSpPr>
          <p:spPr>
            <a:xfrm>
              <a:off x="6032105" y="2976487"/>
              <a:ext cx="342900" cy="904875"/>
            </a:xfrm>
            <a:custGeom>
              <a:avLst/>
              <a:gdLst>
                <a:gd name="connsiteX0" fmla="*/ 268871 w 342900"/>
                <a:gd name="connsiteY0" fmla="*/ 285007 h 904875"/>
                <a:gd name="connsiteX1" fmla="*/ 268871 w 342900"/>
                <a:gd name="connsiteY1" fmla="*/ 243878 h 904875"/>
                <a:gd name="connsiteX2" fmla="*/ 0 w 342900"/>
                <a:gd name="connsiteY2" fmla="*/ 0 h 904875"/>
                <a:gd name="connsiteX3" fmla="*/ 0 w 342900"/>
                <a:gd name="connsiteY3" fmla="*/ 523532 h 904875"/>
                <a:gd name="connsiteX4" fmla="*/ 107052 w 342900"/>
                <a:gd name="connsiteY4" fmla="*/ 811644 h 904875"/>
                <a:gd name="connsiteX5" fmla="*/ 350825 w 342900"/>
                <a:gd name="connsiteY5" fmla="*/ 905789 h 904875"/>
                <a:gd name="connsiteX6" fmla="*/ 130836 w 342900"/>
                <a:gd name="connsiteY6" fmla="*/ 499539 h 904875"/>
                <a:gd name="connsiteX7" fmla="*/ 268871 w 342900"/>
                <a:gd name="connsiteY7" fmla="*/ 285007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904875">
                  <a:moveTo>
                    <a:pt x="268871" y="285007"/>
                  </a:moveTo>
                  <a:lnTo>
                    <a:pt x="268871" y="243878"/>
                  </a:lnTo>
                  <a:cubicBezTo>
                    <a:pt x="268871" y="94393"/>
                    <a:pt x="110528" y="0"/>
                    <a:pt x="0" y="0"/>
                  </a:cubicBezTo>
                  <a:lnTo>
                    <a:pt x="0" y="523532"/>
                  </a:lnTo>
                  <a:cubicBezTo>
                    <a:pt x="0" y="654729"/>
                    <a:pt x="23641" y="744264"/>
                    <a:pt x="107052" y="811644"/>
                  </a:cubicBezTo>
                  <a:cubicBezTo>
                    <a:pt x="171993" y="863813"/>
                    <a:pt x="243668" y="902084"/>
                    <a:pt x="350825" y="905789"/>
                  </a:cubicBezTo>
                  <a:lnTo>
                    <a:pt x="130836" y="499539"/>
                  </a:lnTo>
                  <a:cubicBezTo>
                    <a:pt x="130836" y="499539"/>
                    <a:pt x="268871" y="419957"/>
                    <a:pt x="268871" y="285007"/>
                  </a:cubicBezTo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Freeform: Shape 34">
              <a:extLst>
                <a:ext uri="{FF2B5EF4-FFF2-40B4-BE49-F238E27FC236}">
                  <a16:creationId xmlns:a16="http://schemas.microsoft.com/office/drawing/2014/main" id="{61723C70-7976-4345-B837-B4088ADF3D7F}"/>
                </a:ext>
              </a:extLst>
            </p:cNvPr>
            <p:cNvSpPr/>
            <p:nvPr/>
          </p:nvSpPr>
          <p:spPr>
            <a:xfrm>
              <a:off x="5535487" y="2976487"/>
              <a:ext cx="152399" cy="904875"/>
            </a:xfrm>
            <a:custGeom>
              <a:avLst/>
              <a:gdLst>
                <a:gd name="connsiteX0" fmla="*/ 0 w 152400"/>
                <a:gd name="connsiteY0" fmla="*/ 0 h 904875"/>
                <a:gd name="connsiteX1" fmla="*/ 153495 w 152400"/>
                <a:gd name="connsiteY1" fmla="*/ 0 h 904875"/>
                <a:gd name="connsiteX2" fmla="*/ 153495 w 152400"/>
                <a:gd name="connsiteY2" fmla="*/ 906075 h 904875"/>
                <a:gd name="connsiteX3" fmla="*/ 0 w 152400"/>
                <a:gd name="connsiteY3" fmla="*/ 906075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400" h="904875">
                  <a:moveTo>
                    <a:pt x="0" y="0"/>
                  </a:moveTo>
                  <a:lnTo>
                    <a:pt x="153495" y="0"/>
                  </a:lnTo>
                  <a:lnTo>
                    <a:pt x="153495" y="906075"/>
                  </a:lnTo>
                  <a:lnTo>
                    <a:pt x="0" y="906075"/>
                  </a:lnTo>
                  <a:close/>
                </a:path>
              </a:pathLst>
            </a:custGeom>
            <a:solidFill>
              <a:srgbClr val="005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85800">
                <a:defRPr/>
              </a:pPr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6295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370014"/>
            <a:ext cx="7246938" cy="3387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4238064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E057E-5FDA-1F48-8287-536EDD490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9A331-1B01-B44D-9458-BD63151FF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39022-FC68-BA45-B809-6884D5CB0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50B30-21F4-B749-BB47-AF36292035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60443-832A-EF4D-AA4C-26EBD9421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E67C5-9A56-BD4A-99FF-10091D566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D4C63-7729-6B4E-A6F0-448485D234E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459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Obje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57201" y="1370013"/>
            <a:ext cx="4003589" cy="3381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81270" y="1370013"/>
            <a:ext cx="4108706" cy="3381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1891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57201" y="1365939"/>
            <a:ext cx="8232775" cy="33852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3299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82033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18" Type="http://schemas.openxmlformats.org/officeDocument/2006/relationships/slideLayout" Target="../slideLayouts/slideLayout60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17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4.xml"/><Relationship Id="rId16" Type="http://schemas.openxmlformats.org/officeDocument/2006/relationships/slideLayout" Target="../slideLayouts/slideLayout58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52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32"/>
            <a:ext cx="7247239" cy="10397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fr-C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0013"/>
            <a:ext cx="7247239" cy="32623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 dirty="0"/>
          </a:p>
        </p:txBody>
      </p:sp>
      <p:pic>
        <p:nvPicPr>
          <p:cNvPr id="8" name="Picture 7" descr="IRU_logo_colour_pos_rgb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5929" y="228632"/>
            <a:ext cx="694500" cy="41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72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725" r:id="rId15"/>
  </p:sldLayoutIdLst>
  <p:hf hdr="0"/>
  <p:txStyles>
    <p:titleStyle>
      <a:lvl1pPr algn="l" defTabSz="457189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2" indent="-342892" algn="l" defTabSz="457189" rtl="0" eaLnBrk="1" latinLnBrk="0" hangingPunct="1">
        <a:spcBef>
          <a:spcPct val="20000"/>
        </a:spcBef>
        <a:buClr>
          <a:schemeClr val="tx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defTabSz="457189" rtl="0" eaLnBrk="1" latinLnBrk="0" hangingPunct="1">
        <a:spcBef>
          <a:spcPct val="20000"/>
        </a:spcBef>
        <a:buClr>
          <a:schemeClr val="tx2"/>
        </a:buClr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2" indent="-228594" algn="l" defTabSz="457189" rtl="0" eaLnBrk="1" latinLnBrk="0" hangingPunct="1">
        <a:spcBef>
          <a:spcPct val="20000"/>
        </a:spcBef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8" indent="-228594" algn="l" defTabSz="45718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32"/>
            <a:ext cx="7247239" cy="10397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fr-C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0013"/>
            <a:ext cx="7247239" cy="32623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 dirty="0"/>
          </a:p>
        </p:txBody>
      </p:sp>
      <p:pic>
        <p:nvPicPr>
          <p:cNvPr id="8" name="Picture 7" descr="IRU_logo_colour_pos_rgb.pn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5929" y="228632"/>
            <a:ext cx="694500" cy="41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072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</p:sldLayoutIdLst>
  <p:hf hdr="0"/>
  <p:txStyles>
    <p:titleStyle>
      <a:lvl1pPr algn="l" defTabSz="457189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2" indent="-342892" algn="l" defTabSz="457189" rtl="0" eaLnBrk="1" latinLnBrk="0" hangingPunct="1">
        <a:spcBef>
          <a:spcPct val="20000"/>
        </a:spcBef>
        <a:buClr>
          <a:schemeClr val="tx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defTabSz="457189" rtl="0" eaLnBrk="1" latinLnBrk="0" hangingPunct="1">
        <a:spcBef>
          <a:spcPct val="20000"/>
        </a:spcBef>
        <a:buClr>
          <a:schemeClr val="tx2"/>
        </a:buClr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2" indent="-228594" algn="l" defTabSz="457189" rtl="0" eaLnBrk="1" latinLnBrk="0" hangingPunct="1">
        <a:spcBef>
          <a:spcPct val="20000"/>
        </a:spcBef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8" indent="-228594" algn="l" defTabSz="45718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32"/>
            <a:ext cx="7247239" cy="10397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fr-C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0013"/>
            <a:ext cx="7247239" cy="32623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 dirty="0"/>
          </a:p>
        </p:txBody>
      </p:sp>
      <p:pic>
        <p:nvPicPr>
          <p:cNvPr id="8" name="Picture 7" descr="IRU_logo_colour_pos_rgb.pn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5929" y="228632"/>
            <a:ext cx="694500" cy="41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163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</p:sldLayoutIdLst>
  <p:hf hdr="0"/>
  <p:txStyles>
    <p:titleStyle>
      <a:lvl1pPr algn="l" defTabSz="457189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2" indent="-342892" algn="l" defTabSz="457189" rtl="0" eaLnBrk="1" latinLnBrk="0" hangingPunct="1">
        <a:spcBef>
          <a:spcPct val="20000"/>
        </a:spcBef>
        <a:buClr>
          <a:schemeClr val="tx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defTabSz="457189" rtl="0" eaLnBrk="1" latinLnBrk="0" hangingPunct="1">
        <a:spcBef>
          <a:spcPct val="20000"/>
        </a:spcBef>
        <a:buClr>
          <a:schemeClr val="tx2"/>
        </a:buClr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2" indent="-228594" algn="l" defTabSz="457189" rtl="0" eaLnBrk="1" latinLnBrk="0" hangingPunct="1">
        <a:spcBef>
          <a:spcPct val="20000"/>
        </a:spcBef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8" indent="-228594" algn="l" defTabSz="45718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5E08B-5297-6844-B5F5-CC0F9F9ABB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defTabSz="685800"/>
            <a:fld id="{64365984-D348-BF47-86A8-7DC2AFD6D920}" type="datetimeFigureOut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 defTabSz="685800"/>
              <a:t>04/09/2021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83C59-7FB1-2249-AF8C-6843B69609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defTabSz="685800"/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E4BB6-10BF-F949-9F12-D0509D6FC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defTabSz="685800"/>
            <a:fld id="{3D6F86F5-1EE3-164C-BBF2-87129EE00A76}" type="slidenum">
              <a:rPr lang="en-US" smtClean="0">
                <a:solidFill>
                  <a:srgbClr val="323232">
                    <a:lumMod val="50000"/>
                    <a:lumOff val="50000"/>
                  </a:srgbClr>
                </a:solidFill>
              </a:rPr>
              <a:pPr defTabSz="685800"/>
              <a:t>‹#›</a:t>
            </a:fld>
            <a:endParaRPr lang="en-US">
              <a:solidFill>
                <a:srgbClr val="323232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19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  <p:sldLayoutId id="2147483758" r:id="rId17"/>
    <p:sldLayoutId id="2147483759" r:id="rId1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Corbel" panose="020B0503020204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C8D78BB7-D1DA-DB48-84F6-40D34511252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782879" y="343988"/>
            <a:ext cx="6683987" cy="2306597"/>
          </a:xfrm>
        </p:spPr>
        <p:txBody>
          <a:bodyPr/>
          <a:lstStyle/>
          <a:p>
            <a:pPr marL="800087" lvl="1" indent="-285750">
              <a:buFont typeface="Wingdings" panose="05000000000000000000" pitchFamily="2" charset="2"/>
              <a:buChar char="Ø"/>
            </a:pPr>
            <a:endParaRPr lang="de-DE" sz="1400" dirty="0"/>
          </a:p>
          <a:p>
            <a:pPr marL="800087" lvl="1" indent="-285750">
              <a:buFont typeface="Wingdings" panose="05000000000000000000" pitchFamily="2" charset="2"/>
              <a:buChar char="Ø"/>
            </a:pPr>
            <a:endParaRPr lang="de-DE" sz="1100" dirty="0"/>
          </a:p>
          <a:p>
            <a:pPr marL="800087" lvl="1" indent="-285750" algn="just">
              <a:buFont typeface="Wingdings" panose="05000000000000000000" pitchFamily="2" charset="2"/>
              <a:buChar char="Ø"/>
            </a:pPr>
            <a:r>
              <a:rPr lang="ru-RU" sz="1150" dirty="0"/>
              <a:t>Поприветствовать успешную реализацию проектов по </a:t>
            </a:r>
            <a:r>
              <a:rPr lang="ru-RU" sz="1150" dirty="0" err="1"/>
              <a:t>цифровизации</a:t>
            </a:r>
            <a:r>
              <a:rPr lang="ru-RU" sz="1150" dirty="0"/>
              <a:t> МДП в коридоре ШТХЭК и </a:t>
            </a:r>
            <a:r>
              <a:rPr lang="ru-RU" sz="1150" b="1" dirty="0"/>
              <a:t>призвать</a:t>
            </a:r>
            <a:r>
              <a:rPr lang="ru-RU" sz="1150" dirty="0"/>
              <a:t> страны ШТХЭК продолжить оказывать поддержку своим таможенным органам и частному сектору в использовании  и расширении цифровых решений МДП в данном коридоре, а также в регионе;</a:t>
            </a:r>
          </a:p>
          <a:p>
            <a:pPr marL="800087" lvl="1" indent="-285750" algn="just">
              <a:buFont typeface="Wingdings" panose="05000000000000000000" pitchFamily="2" charset="2"/>
              <a:buChar char="Ø"/>
            </a:pPr>
            <a:r>
              <a:rPr lang="ru-RU" sz="1150" dirty="0"/>
              <a:t>Поприветствовать внедрение Зеленых полос на ППГ </a:t>
            </a:r>
            <a:r>
              <a:rPr lang="ru-RU" sz="1150" dirty="0" err="1"/>
              <a:t>Яллама-Конысбаева</a:t>
            </a:r>
            <a:r>
              <a:rPr lang="ru-RU" sz="1150" dirty="0"/>
              <a:t> между Казахстаном и Узбекистаном и </a:t>
            </a:r>
            <a:r>
              <a:rPr lang="ru-RU" sz="1150" b="1" dirty="0"/>
              <a:t>призвать</a:t>
            </a:r>
            <a:r>
              <a:rPr lang="ru-RU" sz="1150" dirty="0"/>
              <a:t>  все страны коридора продолжить </a:t>
            </a:r>
            <a:r>
              <a:rPr lang="ru-RU" sz="1150"/>
              <a:t>внедрение Зеленых </a:t>
            </a:r>
            <a:r>
              <a:rPr lang="ru-RU" sz="1150" dirty="0"/>
              <a:t>полос на своих ППГ, в том числе на ППГ «</a:t>
            </a:r>
            <a:r>
              <a:rPr lang="ru-RU" sz="1150" dirty="0" err="1"/>
              <a:t>Фотехобод-Ойбек</a:t>
            </a:r>
            <a:r>
              <a:rPr lang="ru-RU" sz="1150" dirty="0"/>
              <a:t>» между Таджикистаном и Узбекистаном</a:t>
            </a:r>
            <a:endParaRPr lang="de-DE" sz="1150" dirty="0"/>
          </a:p>
          <a:p>
            <a:pPr marL="800087" lvl="1" indent="-285750" algn="just">
              <a:buFont typeface="Wingdings" panose="05000000000000000000" pitchFamily="2" charset="2"/>
              <a:buChar char="Ø"/>
            </a:pPr>
            <a:r>
              <a:rPr lang="ru-RU" sz="1150" dirty="0"/>
              <a:t>В случае ограниченной инфраструктуры</a:t>
            </a:r>
            <a:r>
              <a:rPr lang="de-DE" sz="1150" dirty="0"/>
              <a:t>,</a:t>
            </a:r>
            <a:r>
              <a:rPr lang="ru-RU" sz="1150" dirty="0"/>
              <a:t> </a:t>
            </a:r>
            <a:r>
              <a:rPr lang="ru-RU" sz="1150" b="1" dirty="0"/>
              <a:t>внедрить</a:t>
            </a:r>
            <a:r>
              <a:rPr lang="ru-RU" sz="1150" dirty="0"/>
              <a:t> «Зеленые окна» на первом этапе и определить инфраструктурные изменения для строительства двух зеленых полос на следующем этапе;</a:t>
            </a:r>
            <a:endParaRPr lang="de-DE" sz="1150" dirty="0"/>
          </a:p>
          <a:p>
            <a:pPr marL="800087" lvl="1" indent="-285750" algn="just">
              <a:buFont typeface="Wingdings" panose="05000000000000000000" pitchFamily="2" charset="2"/>
              <a:buChar char="Ø"/>
            </a:pPr>
            <a:r>
              <a:rPr lang="ru-RU" sz="1150" b="1" dirty="0"/>
              <a:t>Повысить</a:t>
            </a:r>
            <a:r>
              <a:rPr lang="ru-RU" sz="1150" dirty="0"/>
              <a:t> качество</a:t>
            </a:r>
            <a:r>
              <a:rPr lang="en-US" sz="1150" dirty="0"/>
              <a:t>/</a:t>
            </a:r>
            <a:r>
              <a:rPr lang="ru-RU" sz="1150" dirty="0"/>
              <a:t>скорость связи всех региональных таможенных офисов в Таджикистане для целей цифрового МДП;</a:t>
            </a:r>
            <a:endParaRPr lang="de-DE" sz="1150" dirty="0"/>
          </a:p>
          <a:p>
            <a:pPr marL="800087" lvl="1" indent="-285750" algn="just">
              <a:buFont typeface="Wingdings" panose="05000000000000000000" pitchFamily="2" charset="2"/>
              <a:buChar char="Ø"/>
            </a:pPr>
            <a:r>
              <a:rPr lang="ru-RU" sz="1150" b="1" dirty="0"/>
              <a:t>Внести изменения </a:t>
            </a:r>
            <a:r>
              <a:rPr lang="ru-RU" sz="1150" dirty="0"/>
              <a:t>в таможенную систему </a:t>
            </a:r>
            <a:r>
              <a:rPr lang="de-DE" sz="1150" dirty="0"/>
              <a:t>ASTANA-1 </a:t>
            </a:r>
            <a:r>
              <a:rPr lang="ru-RU" sz="1150" dirty="0"/>
              <a:t>в Казахстане, чтобы позволить осуществление цифровой перевозки посредством  МДП при отправлении из Казахстана;</a:t>
            </a:r>
            <a:endParaRPr lang="de-DE" sz="1150" dirty="0"/>
          </a:p>
          <a:p>
            <a:pPr marL="800087" lvl="1" indent="-285750" algn="just">
              <a:buFont typeface="Wingdings" panose="05000000000000000000" pitchFamily="2" charset="2"/>
              <a:buChar char="Ø"/>
            </a:pPr>
            <a:r>
              <a:rPr lang="ru-RU" sz="1150" dirty="0"/>
              <a:t>В ближайшие дни поприветствовать расширение проекта по </a:t>
            </a:r>
            <a:r>
              <a:rPr lang="ru-RU" sz="1150" dirty="0" err="1"/>
              <a:t>цифровизации</a:t>
            </a:r>
            <a:r>
              <a:rPr lang="ru-RU" sz="1150" dirty="0"/>
              <a:t> МДП в Киргизстане и </a:t>
            </a:r>
            <a:r>
              <a:rPr lang="ru-RU" sz="1150" b="1" dirty="0"/>
              <a:t>пригласить</a:t>
            </a:r>
            <a:r>
              <a:rPr lang="ru-RU" sz="1150" dirty="0"/>
              <a:t> все страны ШТХЭК к тесному сотрудничеству между собой,</a:t>
            </a:r>
            <a:r>
              <a:rPr lang="uk-UA" sz="1150" dirty="0"/>
              <a:t> </a:t>
            </a:r>
            <a:r>
              <a:rPr lang="fr-FR" sz="1150" dirty="0"/>
              <a:t>IRU </a:t>
            </a:r>
            <a:r>
              <a:rPr lang="ru-RU" sz="1150" dirty="0"/>
              <a:t>и партнерами для успешного завершения данного проекта; </a:t>
            </a:r>
            <a:endParaRPr lang="de-DE" sz="1150" dirty="0"/>
          </a:p>
          <a:p>
            <a:pPr marL="800087" lvl="1" indent="-285750" algn="just">
              <a:buFont typeface="Wingdings" panose="05000000000000000000" pitchFamily="2" charset="2"/>
              <a:buChar char="Ø"/>
            </a:pPr>
            <a:r>
              <a:rPr lang="ru-RU" sz="1150" b="1" dirty="0"/>
              <a:t>Работать</a:t>
            </a:r>
            <a:r>
              <a:rPr lang="ru-RU" sz="1150" dirty="0"/>
              <a:t> над подключением национальных таможенных систем к международной системе</a:t>
            </a:r>
            <a:r>
              <a:rPr lang="de-DE" sz="1150" dirty="0"/>
              <a:t> eTIR </a:t>
            </a:r>
            <a:r>
              <a:rPr lang="ru-RU" sz="1150" dirty="0"/>
              <a:t>в соответствии со спецификациями</a:t>
            </a:r>
            <a:r>
              <a:rPr lang="de-DE" sz="1150" dirty="0"/>
              <a:t> eTIR  (</a:t>
            </a:r>
            <a:r>
              <a:rPr lang="ru-RU" sz="1150" dirty="0"/>
              <a:t>Приложение</a:t>
            </a:r>
            <a:r>
              <a:rPr lang="de-DE" sz="1150" dirty="0"/>
              <a:t> 11</a:t>
            </a:r>
            <a:r>
              <a:rPr lang="ru-RU" sz="1150" dirty="0"/>
              <a:t> к Конвенции МДП</a:t>
            </a:r>
            <a:r>
              <a:rPr lang="de-DE" sz="1150" dirty="0"/>
              <a:t>)</a:t>
            </a:r>
            <a:r>
              <a:rPr lang="ru-RU" sz="1150" dirty="0"/>
              <a:t>;</a:t>
            </a:r>
          </a:p>
          <a:p>
            <a:pPr marL="800087" lvl="1" indent="-285750" algn="just">
              <a:buFont typeface="Wingdings" panose="05000000000000000000" pitchFamily="2" charset="2"/>
              <a:buChar char="Ø"/>
            </a:pPr>
            <a:r>
              <a:rPr lang="ru-RU" sz="1150" dirty="0"/>
              <a:t>Поблагодарить</a:t>
            </a:r>
            <a:r>
              <a:rPr lang="fr-FR" sz="1150" dirty="0"/>
              <a:t> GIZ, </a:t>
            </a:r>
            <a:r>
              <a:rPr lang="ru-RU" sz="1150" dirty="0"/>
              <a:t> а также других партнеров за тесное сотрудничество с </a:t>
            </a:r>
            <a:r>
              <a:rPr lang="fr-FR" sz="1150" dirty="0"/>
              <a:t>IRU </a:t>
            </a:r>
            <a:r>
              <a:rPr lang="ru-RU" sz="1150" dirty="0"/>
              <a:t>и странами коридора по реализации проектов и </a:t>
            </a:r>
            <a:r>
              <a:rPr lang="ru-RU" sz="1150" b="1" dirty="0"/>
              <a:t>призвать </a:t>
            </a:r>
            <a:r>
              <a:rPr lang="ru-RU" sz="1150" dirty="0"/>
              <a:t>их продолжить поддержку для расширения проектов в регионе.</a:t>
            </a:r>
            <a:endParaRPr lang="de-DE" sz="1150" dirty="0"/>
          </a:p>
          <a:p>
            <a:pPr marL="514337" lvl="1" indent="0">
              <a:buNone/>
            </a:pPr>
            <a:endParaRPr lang="de-DE" sz="1400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00577290-3CB4-154E-9506-A17157A13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" y="244332"/>
            <a:ext cx="7605214" cy="498580"/>
          </a:xfrm>
        </p:spPr>
        <p:txBody>
          <a:bodyPr/>
          <a:lstStyle/>
          <a:p>
            <a:r>
              <a:rPr lang="ru-RU" sz="2550" dirty="0"/>
              <a:t>Содействие в </a:t>
            </a:r>
            <a:r>
              <a:rPr lang="ru-RU" sz="2550" dirty="0" err="1"/>
              <a:t>цифровизации</a:t>
            </a:r>
            <a:r>
              <a:rPr lang="ru-RU" sz="2550" dirty="0"/>
              <a:t> МДП в странах ШТХЭК</a:t>
            </a:r>
            <a:r>
              <a:rPr lang="de-DE" sz="2550" dirty="0"/>
              <a:t>  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51E94BEC-0B2B-7340-8CD1-812E05C64C8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-3" y="736399"/>
            <a:ext cx="2286830" cy="418952"/>
          </a:xfrm>
        </p:spPr>
        <p:txBody>
          <a:bodyPr/>
          <a:lstStyle/>
          <a:p>
            <a:r>
              <a:rPr lang="ru-RU" sz="2500" dirty="0"/>
              <a:t>Рекомендации</a:t>
            </a:r>
            <a:endParaRPr lang="de-DE" sz="25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0" y="1155351"/>
            <a:ext cx="2010176" cy="1145240"/>
            <a:chOff x="6682247" y="140997"/>
            <a:chExt cx="5368757" cy="3058695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3"/>
            <a:srcRect l="12054" t="12163" r="71305" b="72429"/>
            <a:stretch/>
          </p:blipFill>
          <p:spPr>
            <a:xfrm>
              <a:off x="6682247" y="140997"/>
              <a:ext cx="5368757" cy="3058695"/>
            </a:xfrm>
            <a:prstGeom prst="rect">
              <a:avLst/>
            </a:prstGeom>
          </p:spPr>
        </p:pic>
        <p:sp>
          <p:nvSpPr>
            <p:cNvPr id="17" name="Freeform 193">
              <a:extLst>
                <a:ext uri="{FF2B5EF4-FFF2-40B4-BE49-F238E27FC236}">
                  <a16:creationId xmlns:a16="http://schemas.microsoft.com/office/drawing/2014/main" id="{50DB9A8F-56D5-304F-BD0F-42C45A7442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18808" y="2529361"/>
              <a:ext cx="689162" cy="495193"/>
            </a:xfrm>
            <a:custGeom>
              <a:avLst/>
              <a:gdLst>
                <a:gd name="T0" fmla="*/ 54 w 138"/>
                <a:gd name="T1" fmla="*/ 15 h 88"/>
                <a:gd name="T2" fmla="*/ 50 w 138"/>
                <a:gd name="T3" fmla="*/ 22 h 88"/>
                <a:gd name="T4" fmla="*/ 30 w 138"/>
                <a:gd name="T5" fmla="*/ 18 h 88"/>
                <a:gd name="T6" fmla="*/ 32 w 138"/>
                <a:gd name="T7" fmla="*/ 30 h 88"/>
                <a:gd name="T8" fmla="*/ 50 w 138"/>
                <a:gd name="T9" fmla="*/ 29 h 88"/>
                <a:gd name="T10" fmla="*/ 73 w 138"/>
                <a:gd name="T11" fmla="*/ 35 h 88"/>
                <a:gd name="T12" fmla="*/ 104 w 138"/>
                <a:gd name="T13" fmla="*/ 32 h 88"/>
                <a:gd name="T14" fmla="*/ 113 w 138"/>
                <a:gd name="T15" fmla="*/ 51 h 88"/>
                <a:gd name="T16" fmla="*/ 119 w 138"/>
                <a:gd name="T17" fmla="*/ 49 h 88"/>
                <a:gd name="T18" fmla="*/ 130 w 138"/>
                <a:gd name="T19" fmla="*/ 54 h 88"/>
                <a:gd name="T20" fmla="*/ 132 w 138"/>
                <a:gd name="T21" fmla="*/ 62 h 88"/>
                <a:gd name="T22" fmla="*/ 138 w 138"/>
                <a:gd name="T23" fmla="*/ 74 h 88"/>
                <a:gd name="T24" fmla="*/ 120 w 138"/>
                <a:gd name="T25" fmla="*/ 74 h 88"/>
                <a:gd name="T26" fmla="*/ 108 w 138"/>
                <a:gd name="T27" fmla="*/ 72 h 88"/>
                <a:gd name="T28" fmla="*/ 99 w 138"/>
                <a:gd name="T29" fmla="*/ 81 h 88"/>
                <a:gd name="T30" fmla="*/ 92 w 138"/>
                <a:gd name="T31" fmla="*/ 83 h 88"/>
                <a:gd name="T32" fmla="*/ 88 w 138"/>
                <a:gd name="T33" fmla="*/ 88 h 88"/>
                <a:gd name="T34" fmla="*/ 79 w 138"/>
                <a:gd name="T35" fmla="*/ 81 h 88"/>
                <a:gd name="T36" fmla="*/ 76 w 138"/>
                <a:gd name="T37" fmla="*/ 64 h 88"/>
                <a:gd name="T38" fmla="*/ 71 w 138"/>
                <a:gd name="T39" fmla="*/ 63 h 88"/>
                <a:gd name="T40" fmla="*/ 71 w 138"/>
                <a:gd name="T41" fmla="*/ 56 h 88"/>
                <a:gd name="T42" fmla="*/ 60 w 138"/>
                <a:gd name="T43" fmla="*/ 51 h 88"/>
                <a:gd name="T44" fmla="*/ 55 w 138"/>
                <a:gd name="T45" fmla="*/ 59 h 88"/>
                <a:gd name="T46" fmla="*/ 55 w 138"/>
                <a:gd name="T47" fmla="*/ 67 h 88"/>
                <a:gd name="T48" fmla="*/ 53 w 138"/>
                <a:gd name="T49" fmla="*/ 70 h 88"/>
                <a:gd name="T50" fmla="*/ 43 w 138"/>
                <a:gd name="T51" fmla="*/ 70 h 88"/>
                <a:gd name="T52" fmla="*/ 40 w 138"/>
                <a:gd name="T53" fmla="*/ 79 h 88"/>
                <a:gd name="T54" fmla="*/ 33 w 138"/>
                <a:gd name="T55" fmla="*/ 75 h 88"/>
                <a:gd name="T56" fmla="*/ 22 w 138"/>
                <a:gd name="T57" fmla="*/ 82 h 88"/>
                <a:gd name="T58" fmla="*/ 16 w 138"/>
                <a:gd name="T59" fmla="*/ 79 h 88"/>
                <a:gd name="T60" fmla="*/ 21 w 138"/>
                <a:gd name="T61" fmla="*/ 58 h 88"/>
                <a:gd name="T62" fmla="*/ 13 w 138"/>
                <a:gd name="T63" fmla="*/ 43 h 88"/>
                <a:gd name="T64" fmla="*/ 0 w 138"/>
                <a:gd name="T65" fmla="*/ 38 h 88"/>
                <a:gd name="T66" fmla="*/ 2 w 138"/>
                <a:gd name="T67" fmla="*/ 29 h 88"/>
                <a:gd name="T68" fmla="*/ 16 w 138"/>
                <a:gd name="T69" fmla="*/ 30 h 88"/>
                <a:gd name="T70" fmla="*/ 21 w 138"/>
                <a:gd name="T71" fmla="*/ 19 h 88"/>
                <a:gd name="T72" fmla="*/ 23 w 138"/>
                <a:gd name="T73" fmla="*/ 5 h 88"/>
                <a:gd name="T74" fmla="*/ 44 w 138"/>
                <a:gd name="T75" fmla="*/ 0 h 88"/>
                <a:gd name="T76" fmla="*/ 43 w 138"/>
                <a:gd name="T77" fmla="*/ 10 h 88"/>
                <a:gd name="T78" fmla="*/ 47 w 138"/>
                <a:gd name="T79" fmla="*/ 16 h 88"/>
                <a:gd name="T80" fmla="*/ 54 w 138"/>
                <a:gd name="T81" fmla="*/ 1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38" h="88">
                  <a:moveTo>
                    <a:pt x="54" y="15"/>
                  </a:moveTo>
                  <a:lnTo>
                    <a:pt x="50" y="22"/>
                  </a:lnTo>
                  <a:lnTo>
                    <a:pt x="30" y="18"/>
                  </a:lnTo>
                  <a:lnTo>
                    <a:pt x="32" y="30"/>
                  </a:lnTo>
                  <a:lnTo>
                    <a:pt x="50" y="29"/>
                  </a:lnTo>
                  <a:lnTo>
                    <a:pt x="73" y="35"/>
                  </a:lnTo>
                  <a:lnTo>
                    <a:pt x="104" y="32"/>
                  </a:lnTo>
                  <a:lnTo>
                    <a:pt x="113" y="51"/>
                  </a:lnTo>
                  <a:lnTo>
                    <a:pt x="119" y="49"/>
                  </a:lnTo>
                  <a:lnTo>
                    <a:pt x="130" y="54"/>
                  </a:lnTo>
                  <a:lnTo>
                    <a:pt x="132" y="62"/>
                  </a:lnTo>
                  <a:lnTo>
                    <a:pt x="138" y="74"/>
                  </a:lnTo>
                  <a:lnTo>
                    <a:pt x="120" y="74"/>
                  </a:lnTo>
                  <a:lnTo>
                    <a:pt x="108" y="72"/>
                  </a:lnTo>
                  <a:lnTo>
                    <a:pt x="99" y="81"/>
                  </a:lnTo>
                  <a:lnTo>
                    <a:pt x="92" y="83"/>
                  </a:lnTo>
                  <a:lnTo>
                    <a:pt x="88" y="88"/>
                  </a:lnTo>
                  <a:lnTo>
                    <a:pt x="79" y="81"/>
                  </a:lnTo>
                  <a:lnTo>
                    <a:pt x="76" y="64"/>
                  </a:lnTo>
                  <a:lnTo>
                    <a:pt x="71" y="63"/>
                  </a:lnTo>
                  <a:lnTo>
                    <a:pt x="71" y="56"/>
                  </a:lnTo>
                  <a:lnTo>
                    <a:pt x="60" y="51"/>
                  </a:lnTo>
                  <a:lnTo>
                    <a:pt x="55" y="59"/>
                  </a:lnTo>
                  <a:lnTo>
                    <a:pt x="55" y="67"/>
                  </a:lnTo>
                  <a:lnTo>
                    <a:pt x="53" y="70"/>
                  </a:lnTo>
                  <a:lnTo>
                    <a:pt x="43" y="70"/>
                  </a:lnTo>
                  <a:lnTo>
                    <a:pt x="40" y="79"/>
                  </a:lnTo>
                  <a:lnTo>
                    <a:pt x="33" y="75"/>
                  </a:lnTo>
                  <a:lnTo>
                    <a:pt x="22" y="82"/>
                  </a:lnTo>
                  <a:lnTo>
                    <a:pt x="16" y="79"/>
                  </a:lnTo>
                  <a:lnTo>
                    <a:pt x="21" y="58"/>
                  </a:lnTo>
                  <a:lnTo>
                    <a:pt x="13" y="43"/>
                  </a:lnTo>
                  <a:lnTo>
                    <a:pt x="0" y="38"/>
                  </a:lnTo>
                  <a:lnTo>
                    <a:pt x="2" y="29"/>
                  </a:lnTo>
                  <a:lnTo>
                    <a:pt x="16" y="30"/>
                  </a:lnTo>
                  <a:lnTo>
                    <a:pt x="21" y="19"/>
                  </a:lnTo>
                  <a:lnTo>
                    <a:pt x="23" y="5"/>
                  </a:lnTo>
                  <a:lnTo>
                    <a:pt x="44" y="0"/>
                  </a:lnTo>
                  <a:lnTo>
                    <a:pt x="43" y="10"/>
                  </a:lnTo>
                  <a:lnTo>
                    <a:pt x="47" y="16"/>
                  </a:lnTo>
                  <a:lnTo>
                    <a:pt x="54" y="15"/>
                  </a:lnTo>
                  <a:close/>
                </a:path>
              </a:pathLst>
            </a:custGeom>
            <a:solidFill>
              <a:srgbClr val="0052A4"/>
            </a:solidFill>
            <a:ln w="1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defTabSz="257175"/>
              <a:endParaRPr lang="hu-HU" sz="1013" kern="0">
                <a:solidFill>
                  <a:srgbClr val="32323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8237362"/>
      </p:ext>
    </p:extLst>
  </p:cSld>
  <p:clrMapOvr>
    <a:masterClrMapping/>
  </p:clrMapOvr>
</p:sld>
</file>

<file path=ppt/theme/theme1.xml><?xml version="1.0" encoding="utf-8"?>
<a:theme xmlns:a="http://schemas.openxmlformats.org/drawingml/2006/main" name="IRU_template_16-9_17102016">
  <a:themeElements>
    <a:clrScheme name="IRU">
      <a:dk1>
        <a:srgbClr val="323232"/>
      </a:dk1>
      <a:lt1>
        <a:srgbClr val="FFFFFF"/>
      </a:lt1>
      <a:dk2>
        <a:srgbClr val="40C8F4"/>
      </a:dk2>
      <a:lt2>
        <a:srgbClr val="F0F0F0"/>
      </a:lt2>
      <a:accent1>
        <a:srgbClr val="B4B4B4"/>
      </a:accent1>
      <a:accent2>
        <a:srgbClr val="0070C0"/>
      </a:accent2>
      <a:accent3>
        <a:srgbClr val="00AAAC"/>
      </a:accent3>
      <a:accent4>
        <a:srgbClr val="B7D433"/>
      </a:accent4>
      <a:accent5>
        <a:srgbClr val="FFD600"/>
      </a:accent5>
      <a:accent6>
        <a:srgbClr val="F6941E"/>
      </a:accent6>
      <a:hlink>
        <a:srgbClr val="0052A4"/>
      </a:hlink>
      <a:folHlink>
        <a:srgbClr val="82289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60000"/>
            <a:lumOff val="40000"/>
          </a:schemeClr>
        </a:solidFill>
        <a:ln>
          <a:noFill/>
        </a:ln>
        <a:effectLst/>
      </a:spPr>
      <a:bodyPr rtlCol="0" anchor="ctr">
        <a:normAutofit fontScale="92500" lnSpcReduction="20000"/>
      </a:bodyPr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tailEnd type="triangl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RU_template_16-9_v2.2" id="{5EEBEB22-5CC5-4353-9F3C-751F78494CB5}" vid="{B595A7AC-481A-454D-91A2-CABDEE90989D}"/>
    </a:ext>
  </a:extLst>
</a:theme>
</file>

<file path=ppt/theme/theme2.xml><?xml version="1.0" encoding="utf-8"?>
<a:theme xmlns:a="http://schemas.openxmlformats.org/drawingml/2006/main" name="7_IRU_template_16-9_v2 2">
  <a:themeElements>
    <a:clrScheme name="IRU">
      <a:dk1>
        <a:srgbClr val="323232"/>
      </a:dk1>
      <a:lt1>
        <a:srgbClr val="FFFFFF"/>
      </a:lt1>
      <a:dk2>
        <a:srgbClr val="40C8F4"/>
      </a:dk2>
      <a:lt2>
        <a:srgbClr val="F0F0F0"/>
      </a:lt2>
      <a:accent1>
        <a:srgbClr val="B4B4B4"/>
      </a:accent1>
      <a:accent2>
        <a:srgbClr val="0070C0"/>
      </a:accent2>
      <a:accent3>
        <a:srgbClr val="00AAAC"/>
      </a:accent3>
      <a:accent4>
        <a:srgbClr val="B7D433"/>
      </a:accent4>
      <a:accent5>
        <a:srgbClr val="FFD600"/>
      </a:accent5>
      <a:accent6>
        <a:srgbClr val="F6941E"/>
      </a:accent6>
      <a:hlink>
        <a:srgbClr val="0052A4"/>
      </a:hlink>
      <a:folHlink>
        <a:srgbClr val="82289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60000"/>
            <a:lumOff val="40000"/>
          </a:schemeClr>
        </a:solidFill>
        <a:ln>
          <a:noFill/>
        </a:ln>
        <a:effectLst/>
      </a:spPr>
      <a:bodyPr rtlCol="0" anchor="ctr">
        <a:normAutofit fontScale="92500" lnSpcReduction="20000"/>
      </a:bodyPr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tailEnd type="triangl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RU_template_16-9_v2.2" id="{5EEBEB22-5CC5-4353-9F3C-751F78494CB5}" vid="{B595A7AC-481A-454D-91A2-CABDEE90989D}"/>
    </a:ext>
  </a:extLst>
</a:theme>
</file>

<file path=ppt/theme/theme3.xml><?xml version="1.0" encoding="utf-8"?>
<a:theme xmlns:a="http://schemas.openxmlformats.org/drawingml/2006/main" name="1_IRU_template_16-9_17102016">
  <a:themeElements>
    <a:clrScheme name="IRU">
      <a:dk1>
        <a:srgbClr val="323232"/>
      </a:dk1>
      <a:lt1>
        <a:srgbClr val="FFFFFF"/>
      </a:lt1>
      <a:dk2>
        <a:srgbClr val="40C8F4"/>
      </a:dk2>
      <a:lt2>
        <a:srgbClr val="F0F0F0"/>
      </a:lt2>
      <a:accent1>
        <a:srgbClr val="B4B4B4"/>
      </a:accent1>
      <a:accent2>
        <a:srgbClr val="0070C0"/>
      </a:accent2>
      <a:accent3>
        <a:srgbClr val="00AAAC"/>
      </a:accent3>
      <a:accent4>
        <a:srgbClr val="B7D433"/>
      </a:accent4>
      <a:accent5>
        <a:srgbClr val="FFD600"/>
      </a:accent5>
      <a:accent6>
        <a:srgbClr val="F6941E"/>
      </a:accent6>
      <a:hlink>
        <a:srgbClr val="0052A4"/>
      </a:hlink>
      <a:folHlink>
        <a:srgbClr val="82289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60000"/>
            <a:lumOff val="40000"/>
          </a:schemeClr>
        </a:solidFill>
        <a:ln>
          <a:noFill/>
        </a:ln>
        <a:effectLst/>
      </a:spPr>
      <a:bodyPr rtlCol="0" anchor="ctr">
        <a:normAutofit fontScale="92500" lnSpcReduction="20000"/>
      </a:bodyPr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tailEnd type="triangl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RU_template_16-9_v2.2" id="{5EEBEB22-5CC5-4353-9F3C-751F78494CB5}" vid="{B595A7AC-481A-454D-91A2-CABDEE90989D}"/>
    </a:ext>
  </a:extLst>
</a:theme>
</file>

<file path=ppt/theme/theme4.xml><?xml version="1.0" encoding="utf-8"?>
<a:theme xmlns:a="http://schemas.openxmlformats.org/drawingml/2006/main" name="Office Theme">
  <a:themeElements>
    <a:clrScheme name="IRU_v3 1">
      <a:dk1>
        <a:srgbClr val="323232"/>
      </a:dk1>
      <a:lt1>
        <a:srgbClr val="FFFFFF"/>
      </a:lt1>
      <a:dk2>
        <a:srgbClr val="797979"/>
      </a:dk2>
      <a:lt2>
        <a:srgbClr val="EAEAEA"/>
      </a:lt2>
      <a:accent1>
        <a:srgbClr val="0051A3"/>
      </a:accent1>
      <a:accent2>
        <a:srgbClr val="57A8E9"/>
      </a:accent2>
      <a:accent3>
        <a:srgbClr val="40C8F3"/>
      </a:accent3>
      <a:accent4>
        <a:srgbClr val="06C2B8"/>
      </a:accent4>
      <a:accent5>
        <a:srgbClr val="FFD600"/>
      </a:accent5>
      <a:accent6>
        <a:srgbClr val="FE9C24"/>
      </a:accent6>
      <a:hlink>
        <a:srgbClr val="0052A3"/>
      </a:hlink>
      <a:folHlink>
        <a:srgbClr val="822890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>
              <a:lumMod val="2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23532</TotalTime>
  <Words>230</Words>
  <Application>Microsoft Office PowerPoint</Application>
  <PresentationFormat>On-screen Show (16:9)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Lucida Grande</vt:lpstr>
      <vt:lpstr>Arial</vt:lpstr>
      <vt:lpstr>Calibri</vt:lpstr>
      <vt:lpstr>Corbel</vt:lpstr>
      <vt:lpstr>Wingdings</vt:lpstr>
      <vt:lpstr>IRU_template_16-9_17102016</vt:lpstr>
      <vt:lpstr>7_IRU_template_16-9_v2 2</vt:lpstr>
      <vt:lpstr>1_IRU_template_16-9_17102016</vt:lpstr>
      <vt:lpstr>Office Theme</vt:lpstr>
      <vt:lpstr>Содействие в цифровизации МДП в странах ШТХЭК 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результаты мониторинга автомобильных перевозок в регионе Евразия</dc:title>
  <dc:creator>NKUZNETSOV</dc:creator>
  <cp:lastModifiedBy>Xinglan Hu</cp:lastModifiedBy>
  <cp:revision>2002</cp:revision>
  <cp:lastPrinted>2021-08-13T06:05:40Z</cp:lastPrinted>
  <dcterms:created xsi:type="dcterms:W3CDTF">2016-06-13T13:00:22Z</dcterms:created>
  <dcterms:modified xsi:type="dcterms:W3CDTF">2021-09-04T01:13:54Z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17d4574-7375-4d17-b29c-6e4c6df0fcb0_Enabled">
    <vt:lpwstr>true</vt:lpwstr>
  </property>
  <property fmtid="{D5CDD505-2E9C-101B-9397-08002B2CF9AE}" pid="3" name="MSIP_Label_817d4574-7375-4d17-b29c-6e4c6df0fcb0_SetDate">
    <vt:lpwstr>2021-09-04T01:13:24Z</vt:lpwstr>
  </property>
  <property fmtid="{D5CDD505-2E9C-101B-9397-08002B2CF9AE}" pid="4" name="MSIP_Label_817d4574-7375-4d17-b29c-6e4c6df0fcb0_Method">
    <vt:lpwstr>Standard</vt:lpwstr>
  </property>
  <property fmtid="{D5CDD505-2E9C-101B-9397-08002B2CF9AE}" pid="5" name="MSIP_Label_817d4574-7375-4d17-b29c-6e4c6df0fcb0_Name">
    <vt:lpwstr>ADB Internal</vt:lpwstr>
  </property>
  <property fmtid="{D5CDD505-2E9C-101B-9397-08002B2CF9AE}" pid="6" name="MSIP_Label_817d4574-7375-4d17-b29c-6e4c6df0fcb0_SiteId">
    <vt:lpwstr>9495d6bb-41c2-4c58-848f-92e52cf3d640</vt:lpwstr>
  </property>
  <property fmtid="{D5CDD505-2E9C-101B-9397-08002B2CF9AE}" pid="7" name="MSIP_Label_817d4574-7375-4d17-b29c-6e4c6df0fcb0_ActionId">
    <vt:lpwstr>98e88cec-2183-4362-91a0-c1b29372b36d</vt:lpwstr>
  </property>
  <property fmtid="{D5CDD505-2E9C-101B-9397-08002B2CF9AE}" pid="8" name="MSIP_Label_817d4574-7375-4d17-b29c-6e4c6df0fcb0_ContentBits">
    <vt:lpwstr>2</vt:lpwstr>
  </property>
</Properties>
</file>