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80" r:id="rId2"/>
    <p:sldMasterId id="2147483695" r:id="rId3"/>
    <p:sldMasterId id="2147483709" r:id="rId4"/>
    <p:sldMasterId id="2147483741" r:id="rId5"/>
  </p:sldMasterIdLst>
  <p:notesMasterIdLst>
    <p:notesMasterId r:id="rId18"/>
  </p:notesMasterIdLst>
  <p:handoutMasterIdLst>
    <p:handoutMasterId r:id="rId19"/>
  </p:handoutMasterIdLst>
  <p:sldIdLst>
    <p:sldId id="434" r:id="rId6"/>
    <p:sldId id="462" r:id="rId7"/>
    <p:sldId id="461" r:id="rId8"/>
    <p:sldId id="465" r:id="rId9"/>
    <p:sldId id="470" r:id="rId10"/>
    <p:sldId id="446" r:id="rId11"/>
    <p:sldId id="467" r:id="rId12"/>
    <p:sldId id="468" r:id="rId13"/>
    <p:sldId id="475" r:id="rId14"/>
    <p:sldId id="469" r:id="rId15"/>
    <p:sldId id="477" r:id="rId16"/>
    <p:sldId id="458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-Bellet, Tatiana" initials="RT" lastIdx="3" clrIdx="0">
    <p:extLst>
      <p:ext uri="{19B8F6BF-5375-455C-9EA6-DF929625EA0E}">
        <p15:presenceInfo xmlns:p15="http://schemas.microsoft.com/office/powerpoint/2012/main" userId="S-1-5-21-2911733954-2871840124-406737221-44955" providerId="AD"/>
      </p:ext>
    </p:extLst>
  </p:cmAuthor>
  <p:cmAuthor id="2" name="Di Salvo, Anna" initials="DSA" lastIdx="5" clrIdx="1">
    <p:extLst>
      <p:ext uri="{19B8F6BF-5375-455C-9EA6-DF929625EA0E}">
        <p15:presenceInfo xmlns:p15="http://schemas.microsoft.com/office/powerpoint/2012/main" userId="S-1-5-21-2911733954-2871840124-406737221-43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5C6"/>
    <a:srgbClr val="889AD2"/>
    <a:srgbClr val="B381D9"/>
    <a:srgbClr val="8CDEF8"/>
    <a:srgbClr val="F6941E"/>
    <a:srgbClr val="00AAAC"/>
    <a:srgbClr val="0000FF"/>
    <a:srgbClr val="00FFFF"/>
    <a:srgbClr val="BBF78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6866" autoAdjust="0"/>
  </p:normalViewPr>
  <p:slideViewPr>
    <p:cSldViewPr snapToGrid="0" snapToObjects="1">
      <p:cViewPr varScale="1">
        <p:scale>
          <a:sx n="113" d="100"/>
          <a:sy n="113" d="100"/>
        </p:scale>
        <p:origin x="782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>
              <a:defRPr sz="1200"/>
            </a:lvl1pPr>
          </a:lstStyle>
          <a:p>
            <a:fld id="{FB7D3A75-DBE9-0F4C-9B1C-5263E03059CF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2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2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r">
              <a:defRPr sz="1200"/>
            </a:lvl1pPr>
          </a:lstStyle>
          <a:p>
            <a:fld id="{30437E51-DAF1-174F-BD4C-5B7BBE831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807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>
              <a:defRPr sz="1200"/>
            </a:lvl1pPr>
          </a:lstStyle>
          <a:p>
            <a:fld id="{AF7A07CD-597C-4B44-AEC8-959B34A4A645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3" tIns="46051" rIns="92103" bIns="460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103" tIns="46051" rIns="92103" bIns="46051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2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2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r">
              <a:defRPr sz="1200"/>
            </a:lvl1pPr>
          </a:lstStyle>
          <a:p>
            <a:fld id="{E6E2FE90-7751-1846-A440-E02EE769B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B1CBF-FB38-7943-8438-60BBA5A7CA7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9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6241-AC9E-4293-89D9-B92D0E832AB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6241-AC9E-4293-89D9-B92D0E832AB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2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6241-AC9E-4293-89D9-B92D0E832AB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6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6241-AC9E-4293-89D9-B92D0E832AB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2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1CBF-FB38-7943-8438-60BBA5A7CA7B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27215" y="4484748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/>
              <a:t>iru.org</a:t>
            </a:r>
            <a:r>
              <a:rPr lang="en-GB" noProof="0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243421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3"/>
            <a:ext cx="5666620" cy="2229548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64629"/>
            <a:ext cx="5481563" cy="1942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65498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7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P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3440012-8109-4299-923D-9497B066D3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FFFDD11-9CA9-4B59-B476-58E30FBA90D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17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572" y="205979"/>
            <a:ext cx="7190241" cy="5291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88000"/>
              </a:lnSpc>
              <a:defRPr lang="en-GB" sz="1700" b="1" kern="0" noProof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5385" y="1026994"/>
            <a:ext cx="8233230" cy="37033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500"/>
            </a:lvl1pPr>
            <a:lvl2pPr marL="205740" indent="-205740">
              <a:buClr>
                <a:schemeClr val="accent3"/>
              </a:buClr>
              <a:buFont typeface="Arial"/>
              <a:buChar char="•"/>
              <a:defRPr sz="1500"/>
            </a:lvl2pPr>
            <a:lvl3pPr marL="411480" indent="-205740">
              <a:buClr>
                <a:schemeClr val="accent3"/>
              </a:buClr>
              <a:buSzPct val="100000"/>
              <a:buFont typeface="Lucida Grande"/>
              <a:buChar char="-"/>
              <a:defRPr sz="1500"/>
            </a:lvl3pPr>
            <a:lvl4pPr marL="617220" indent="-20574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500"/>
            </a:lvl4pPr>
            <a:lvl5pPr marL="822960" indent="-20574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5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" name="SlideNumber"/>
          <p:cNvSpPr txBox="1">
            <a:spLocks/>
          </p:cNvSpPr>
          <p:nvPr userDrawn="1">
            <p:custDataLst>
              <p:tags r:id="rId3"/>
            </p:custDataLst>
          </p:nvPr>
        </p:nvSpPr>
        <p:spPr bwMode="gray">
          <a:xfrm>
            <a:off x="8567507" y="4887245"/>
            <a:ext cx="141064" cy="138499"/>
          </a:xfrm>
          <a:prstGeom prst="rect">
            <a:avLst/>
          </a:prstGeom>
          <a:noFill/>
          <a:ln w="6350" cmpd="sng">
            <a:noFill/>
            <a:prstDash val="solid"/>
          </a:ln>
        </p:spPr>
        <p:txBody>
          <a:bodyPr wrap="none" lIns="0" tIns="0" rIns="0" bIns="0" rtlCol="0" anchor="b">
            <a:spAutoFit/>
          </a:bodyPr>
          <a:lstStyle/>
          <a:p>
            <a:pPr algn="r" defTabSz="793659" hangingPunct="0">
              <a:spcBef>
                <a:spcPct val="0"/>
              </a:spcBef>
              <a:spcAft>
                <a:spcPct val="0"/>
              </a:spcAft>
            </a:pPr>
            <a:fld id="{4CF6A944-D9EA-4008-9CF7-44283426B6A9}" type="slidenum">
              <a:rPr lang="en-GB" sz="900">
                <a:solidFill>
                  <a:srgbClr val="323232"/>
                </a:solidFill>
              </a:rPr>
              <a:pPr algn="r" defTabSz="793659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9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orient="horz" pos="3976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1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244D4-29D0-E446-B413-DE3E816A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E50B30-21F4-B749-BB47-AF362920352A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736AB-A001-374E-9E57-351CFA1F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9BB1D-5524-3F47-BE3C-53EE29CD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AD4C63-7729-6B4E-A6F0-448485D2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8D5B1E2A-FE76-1340-8B6A-0A88A3381C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876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aseline="0"/>
            </a:lvl1pPr>
          </a:lstStyle>
          <a:p>
            <a:r>
              <a:rPr lang="en-US" dirty="0"/>
              <a:t>Click to add image &gt;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4553C-0E64-0C49-860D-665C440A482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716932" y="3999208"/>
            <a:ext cx="3200400" cy="5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C12A7-275D-4840-8C99-6C2B8702BDE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716932" y="3380361"/>
            <a:ext cx="3200400" cy="6188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057E-5FDA-1F48-8287-536EDD49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A331-1B01-B44D-9458-BD63151F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39022-FC68-BA45-B809-6884D5CB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E50B30-21F4-B749-BB47-AF362920352A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60443-832A-EF4D-AA4C-26EBD942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67C5-9A56-BD4A-99FF-10091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AD4C63-7729-6B4E-A6F0-448485D2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0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2137784"/>
            <a:ext cx="611426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3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2137784"/>
            <a:ext cx="611907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7" y="3188208"/>
            <a:ext cx="2552135" cy="1579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24139" y="4767265"/>
            <a:ext cx="2552134" cy="27191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205593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205593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5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4"/>
            <a:ext cx="5666620" cy="2229548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1" y="1164629"/>
            <a:ext cx="5481563" cy="1942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065499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5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5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165" y="1593557"/>
            <a:ext cx="1492891" cy="9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641" y="4592816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89"/>
            <a:r>
              <a:rPr lang="en-GB" sz="1200" b="1" dirty="0" err="1">
                <a:solidFill>
                  <a:srgbClr val="0070C0"/>
                </a:solidFill>
              </a:rPr>
              <a:t>iru.org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8849" y="1599651"/>
            <a:ext cx="1008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91692" y="4600429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  <a:lvl2pPr marL="457189" indent="0">
              <a:buNone/>
              <a:defRPr sz="1100"/>
            </a:lvl2pPr>
            <a:lvl3pPr marL="914378" indent="0">
              <a:buNone/>
              <a:defRPr sz="11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</a:lstStyle>
          <a:p>
            <a:pPr lvl="0"/>
            <a:r>
              <a:rPr lang="fr-CH" dirty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4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189" indent="0">
              <a:buNone/>
              <a:defRPr sz="2000"/>
            </a:lvl2pPr>
            <a:lvl3pPr marL="914378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fr-CH" dirty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1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114262" cy="2629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dirty="0">
                <a:solidFill>
                  <a:srgbClr val="0052A4"/>
                </a:solidFill>
                <a:latin typeface=""/>
              </a:rPr>
              <a:t>iru.org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27215" y="4484748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/>
              <a:t>iru.org</a:t>
            </a:r>
            <a:r>
              <a:rPr lang="en-GB" noProof="0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1317150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0014"/>
            <a:ext cx="7246938" cy="338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2380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370013"/>
            <a:ext cx="4003589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70" y="1370013"/>
            <a:ext cx="4108706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89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365939"/>
            <a:ext cx="8232775" cy="3385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299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2033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1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3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2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6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3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2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1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3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2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5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3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1501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6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1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2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2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3</a:t>
            </a:r>
          </a:p>
        </p:txBody>
      </p:sp>
    </p:spTree>
    <p:extLst>
      <p:ext uri="{BB962C8B-B14F-4D97-AF65-F5344CB8AC3E}">
        <p14:creationId xmlns:p14="http://schemas.microsoft.com/office/powerpoint/2010/main" val="699365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9234" y="4864741"/>
            <a:ext cx="2057400" cy="207708"/>
          </a:xfrm>
          <a:prstGeom prst="rect">
            <a:avLst/>
          </a:prstGeom>
        </p:spPr>
        <p:txBody>
          <a:bodyPr/>
          <a:lstStyle/>
          <a:p>
            <a:pPr defTabSz="457189"/>
            <a:fld id="{409380A1-740C-46EB-A44F-F48F9C8FED37}" type="datetime1">
              <a:rPr lang="ru-RU" smtClean="0">
                <a:solidFill>
                  <a:srgbClr val="323232"/>
                </a:solidFill>
              </a:rPr>
              <a:pPr defTabSz="457189"/>
              <a:t>04.09.2021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1269" y="4864741"/>
            <a:ext cx="4109160" cy="207708"/>
          </a:xfrm>
          <a:prstGeom prst="rect">
            <a:avLst/>
          </a:prstGeom>
        </p:spPr>
        <p:txBody>
          <a:bodyPr/>
          <a:lstStyle/>
          <a:p>
            <a:pPr defTabSz="457189"/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199" y="4864741"/>
            <a:ext cx="2057400" cy="207708"/>
          </a:xfrm>
          <a:prstGeom prst="rect">
            <a:avLst/>
          </a:prstGeom>
        </p:spPr>
        <p:txBody>
          <a:bodyPr/>
          <a:lstStyle/>
          <a:p>
            <a:pPr defTabSz="457189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457189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70013"/>
            <a:ext cx="7247239" cy="33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3573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439F7796-8C99-034E-98DE-4C703EDD7C1A}" type="datetime3">
              <a:rPr lang="en-US" smtClean="0">
                <a:solidFill>
                  <a:srgbClr val="40C8F4"/>
                </a:solidFill>
              </a:rPr>
              <a:pPr defTabSz="457189"/>
              <a:t>4 September 2021</a:t>
            </a:fld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40C8F4"/>
                </a:solidFill>
              </a:rPr>
              <a:t>Presentation title/URL could go here – Change in footer options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457189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2" y="830037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5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0052A4"/>
                </a:solidFill>
              </a:rPr>
              <a:t>IRU pilot project: TIR fot alcohol</a:t>
            </a:r>
            <a:endParaRPr lang="en-GB" dirty="0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457189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03173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1079973" indent="-43199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799955" indent="-287993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19937" indent="-43199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9848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27215" y="4484748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/>
              <a:t>iru.org</a:t>
            </a:r>
            <a:r>
              <a:rPr lang="en-GB" noProof="0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26044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" y="2137783"/>
            <a:ext cx="6119072" cy="2629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dirty="0">
                <a:solidFill>
                  <a:srgbClr val="0052A4"/>
                </a:solidFill>
                <a:latin typeface=""/>
              </a:rPr>
              <a:t>iru.org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57505" cy="6758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6" y="3107532"/>
            <a:ext cx="2552135" cy="16597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24138" y="4767264"/>
            <a:ext cx="2552134" cy="271915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21125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05250"/>
            <a:ext cx="2112866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18372"/>
            <a:ext cx="2112866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827216" y="4484748"/>
            <a:ext cx="2112866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/>
              <a:t>iru.org</a:t>
            </a:r>
            <a:r>
              <a:rPr lang="en-GB" noProof="0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115655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4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2137784"/>
            <a:ext cx="611426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4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2137784"/>
            <a:ext cx="611907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7" y="3188208"/>
            <a:ext cx="2552135" cy="1579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24139" y="4767265"/>
            <a:ext cx="2552134" cy="27191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205593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205593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33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4"/>
            <a:ext cx="5666620" cy="2229548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1" y="1164629"/>
            <a:ext cx="5481563" cy="1942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065499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5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5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998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165" y="1593557"/>
            <a:ext cx="1492891" cy="9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641" y="4592816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89"/>
            <a:r>
              <a:rPr lang="en-GB" sz="1200" b="1" dirty="0" err="1">
                <a:solidFill>
                  <a:srgbClr val="0070C0"/>
                </a:solidFill>
              </a:rPr>
              <a:t>iru.org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8849" y="1599651"/>
            <a:ext cx="1008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91692" y="4600429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  <a:lvl2pPr marL="457189" indent="0">
              <a:buNone/>
              <a:defRPr sz="1100"/>
            </a:lvl2pPr>
            <a:lvl3pPr marL="914378" indent="0">
              <a:buNone/>
              <a:defRPr sz="11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</a:lstStyle>
          <a:p>
            <a:pPr lvl="0"/>
            <a:r>
              <a:rPr lang="fr-CH" dirty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4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189" indent="0">
              <a:buNone/>
              <a:defRPr sz="2000"/>
            </a:lvl2pPr>
            <a:lvl3pPr marL="914378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fr-CH" dirty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229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0014"/>
            <a:ext cx="7246938" cy="338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6402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370013"/>
            <a:ext cx="4003589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70" y="1370013"/>
            <a:ext cx="4108706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16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365939"/>
            <a:ext cx="8232775" cy="3385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197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2970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1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3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2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6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3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2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1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3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2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5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3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548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3A03981-5748-4D7C-80EE-6FE1F850597C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091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6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1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2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2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3</a:t>
            </a:r>
          </a:p>
        </p:txBody>
      </p:sp>
    </p:spTree>
    <p:extLst>
      <p:ext uri="{BB962C8B-B14F-4D97-AF65-F5344CB8AC3E}">
        <p14:creationId xmlns:p14="http://schemas.microsoft.com/office/powerpoint/2010/main" val="749008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AC90AA9F-B1B2-7844-8D0A-6DF273931CBA}" type="datetime3">
              <a:rPr lang="en-US" smtClean="0">
                <a:solidFill>
                  <a:srgbClr val="40C8F4"/>
                </a:solidFill>
              </a:rPr>
              <a:pPr defTabSz="457189"/>
              <a:t>4 September 2021</a:t>
            </a:fld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40C8F4"/>
                </a:solidFill>
              </a:rPr>
              <a:t>Presentation title/URL could go here – Change in footer options  </a:t>
            </a:r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457189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03173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1079973" indent="-43199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799955" indent="-287993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19937" indent="-43199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fr-CH" noProof="0" dirty="0"/>
              <a:t>Click to edit Master text styles</a:t>
            </a:r>
          </a:p>
          <a:p>
            <a:pPr lvl="1"/>
            <a:r>
              <a:rPr lang="fr-CH" noProof="0" dirty="0"/>
              <a:t>Second level</a:t>
            </a:r>
          </a:p>
          <a:p>
            <a:pPr lvl="2"/>
            <a:r>
              <a:rPr lang="fr-CH" noProof="0" dirty="0"/>
              <a:t>Third level</a:t>
            </a:r>
          </a:p>
          <a:p>
            <a:pPr lvl="3"/>
            <a:r>
              <a:rPr lang="fr-CH" noProof="0" dirty="0"/>
              <a:t>Fourth level</a:t>
            </a:r>
          </a:p>
          <a:p>
            <a:pPr lvl="4"/>
            <a:r>
              <a:rPr lang="fr-CH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1116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3" y="205980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2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4932F680-5BAE-45DD-9D52-4D18DF5688DF}" type="datetime1">
              <a:rPr lang="en-US" smtClean="0">
                <a:solidFill>
                  <a:srgbClr val="40C8F4"/>
                </a:solidFill>
              </a:rPr>
              <a:pPr defTabSz="457189"/>
              <a:t>04/09/2021</a:t>
            </a:fld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1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ru-RU">
                <a:solidFill>
                  <a:srgbClr val="40C8F4"/>
                </a:solidFill>
              </a:rPr>
              <a:t>Санкт-Петербург 05.04.2018 г.</a:t>
            </a:r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457189"/>
              <a:t>‹#›</a:t>
            </a:fld>
            <a:endParaRPr lang="en-GB" dirty="0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3" y="830038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dirty="0"/>
              <a:t>image</a:t>
            </a:r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3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3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08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2137784"/>
            <a:ext cx="611426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06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2137784"/>
            <a:ext cx="611907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7" y="3188208"/>
            <a:ext cx="2552135" cy="1579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24139" y="4767265"/>
            <a:ext cx="2552134" cy="27191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205593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205593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68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4"/>
            <a:ext cx="5666620" cy="2229548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1" y="1164629"/>
            <a:ext cx="5481563" cy="1942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065499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5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5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231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165" y="1593557"/>
            <a:ext cx="1492891" cy="9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641" y="4592816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89"/>
            <a:r>
              <a:rPr lang="en-GB" sz="1200" b="1" dirty="0" err="1">
                <a:solidFill>
                  <a:srgbClr val="0070C0"/>
                </a:solidFill>
              </a:rPr>
              <a:t>iru.org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8849" y="1599651"/>
            <a:ext cx="1008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91692" y="4600429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  <a:lvl2pPr marL="457189" indent="0">
              <a:buNone/>
              <a:defRPr sz="1100"/>
            </a:lvl2pPr>
            <a:lvl3pPr marL="914378" indent="0">
              <a:buNone/>
              <a:defRPr sz="11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</a:lstStyle>
          <a:p>
            <a:pPr lvl="0"/>
            <a:r>
              <a:rPr lang="fr-CH" dirty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4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189" indent="0">
              <a:buNone/>
              <a:defRPr sz="2000"/>
            </a:lvl2pPr>
            <a:lvl3pPr marL="914378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fr-CH" dirty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831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0014"/>
            <a:ext cx="7246938" cy="338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443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370013"/>
            <a:ext cx="4003589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70" y="1370013"/>
            <a:ext cx="4108706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09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A8F5DA7-DE83-4111-AB62-59C5F3CAC152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503173"/>
            <a:ext cx="4117975" cy="3227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dirty="0"/>
              <a:t>image</a:t>
            </a:r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4044587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5243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365939"/>
            <a:ext cx="8232775" cy="3385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925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5274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1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3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2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6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3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2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1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3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2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5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3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3060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6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1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2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2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3</a:t>
            </a:r>
          </a:p>
        </p:txBody>
      </p:sp>
    </p:spTree>
    <p:extLst>
      <p:ext uri="{BB962C8B-B14F-4D97-AF65-F5344CB8AC3E}">
        <p14:creationId xmlns:p14="http://schemas.microsoft.com/office/powerpoint/2010/main" val="981753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9234" y="4864741"/>
            <a:ext cx="2057400" cy="207708"/>
          </a:xfrm>
          <a:prstGeom prst="rect">
            <a:avLst/>
          </a:prstGeom>
        </p:spPr>
        <p:txBody>
          <a:bodyPr/>
          <a:lstStyle/>
          <a:p>
            <a:pPr defTabSz="457189"/>
            <a:fld id="{409380A1-740C-46EB-A44F-F48F9C8FED37}" type="datetime1">
              <a:rPr lang="ru-RU" smtClean="0">
                <a:solidFill>
                  <a:srgbClr val="323232"/>
                </a:solidFill>
              </a:rPr>
              <a:pPr defTabSz="457189"/>
              <a:t>04.09.2021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1269" y="4864741"/>
            <a:ext cx="4109160" cy="207708"/>
          </a:xfrm>
          <a:prstGeom prst="rect">
            <a:avLst/>
          </a:prstGeom>
        </p:spPr>
        <p:txBody>
          <a:bodyPr/>
          <a:lstStyle/>
          <a:p>
            <a:pPr defTabSz="457189"/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199" y="4864741"/>
            <a:ext cx="2057400" cy="207708"/>
          </a:xfrm>
          <a:prstGeom prst="rect">
            <a:avLst/>
          </a:prstGeom>
        </p:spPr>
        <p:txBody>
          <a:bodyPr/>
          <a:lstStyle/>
          <a:p>
            <a:pPr defTabSz="457189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457189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70013"/>
            <a:ext cx="7247239" cy="33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42109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439F7796-8C99-034E-98DE-4C703EDD7C1A}" type="datetime3">
              <a:rPr lang="en-US" smtClean="0">
                <a:solidFill>
                  <a:srgbClr val="40C8F4"/>
                </a:solidFill>
              </a:rPr>
              <a:pPr defTabSz="457189"/>
              <a:t>4 September 2021</a:t>
            </a:fld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40C8F4"/>
                </a:solidFill>
              </a:rPr>
              <a:t>Presentation title/URL could go here – Change in footer options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457189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2" y="830037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9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0052A4"/>
                </a:solidFill>
              </a:rPr>
              <a:t>IRU pilot project: TIR fot alcohol</a:t>
            </a:r>
            <a:endParaRPr lang="en-GB" dirty="0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457189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03173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1079973" indent="-43199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799955" indent="-287993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19937" indent="-43199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1449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8D5B1E2A-FE76-1340-8B6A-0A88A3381C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876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aseline="0"/>
            </a:lvl1pPr>
          </a:lstStyle>
          <a:p>
            <a:r>
              <a:rPr lang="en-US" dirty="0"/>
              <a:t>Click to add image &gt;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4553C-0E64-0C49-860D-665C440A482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716932" y="3999208"/>
            <a:ext cx="3200400" cy="5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C12A7-275D-4840-8C99-6C2B8702BDE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716932" y="3380361"/>
            <a:ext cx="3200400" cy="6188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g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3158A8-C809-8142-B23D-690BA6FF6E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58403" y="-502443"/>
            <a:ext cx="10334626" cy="62043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image &gt;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3158A8-C809-8142-B23D-690BA6FF6E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053" y="456765"/>
            <a:ext cx="8213895" cy="422997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image &gt;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2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8746A15-121C-437B-A7A1-BF114E21678F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hart Placeholder 8"/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1" y="1503171"/>
            <a:ext cx="4117975" cy="32271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dirty="0"/>
              <a:t>chart</a:t>
            </a:r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4044587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4374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AE45BCA-5AA5-EC42-9FA9-F7848290AC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1877204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image &gt; use “crop” to adjust &gt; send to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56141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72720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708569"/>
            <a:ext cx="5486400" cy="189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EACF175F-3D14-3741-9AEA-0E299862F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57950" y="2708569"/>
            <a:ext cx="2057400" cy="189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7141C2-3413-3B42-B190-8F312360317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1" name="Freeform: Shape 30">
              <a:extLst>
                <a:ext uri="{FF2B5EF4-FFF2-40B4-BE49-F238E27FC236}">
                  <a16:creationId xmlns:a16="http://schemas.microsoft.com/office/drawing/2014/main" id="{522E486A-E665-1A44-861E-CF997C380190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1">
              <a:extLst>
                <a:ext uri="{FF2B5EF4-FFF2-40B4-BE49-F238E27FC236}">
                  <a16:creationId xmlns:a16="http://schemas.microsoft.com/office/drawing/2014/main" id="{FD93A3B3-869E-D048-BDBC-279822AEA908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id="{CE73B699-6BB9-0E4D-96A0-B8ED96CB78CE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3">
              <a:extLst>
                <a:ext uri="{FF2B5EF4-FFF2-40B4-BE49-F238E27FC236}">
                  <a16:creationId xmlns:a16="http://schemas.microsoft.com/office/drawing/2014/main" id="{4B481F92-AB61-1947-9E81-499225E71224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4">
              <a:extLst>
                <a:ext uri="{FF2B5EF4-FFF2-40B4-BE49-F238E27FC236}">
                  <a16:creationId xmlns:a16="http://schemas.microsoft.com/office/drawing/2014/main" id="{A3D858F5-89A4-4941-A001-A7AF60DFE1E5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244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g_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AE45BCA-5AA5-EC42-9FA9-F7848290AC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1877204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image &gt; use “crop” to adjust &gt; send to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56141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72720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708569"/>
            <a:ext cx="5486400" cy="189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EDF976E4-0C3A-164F-B867-BA1AFE9824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5648" y="2708569"/>
            <a:ext cx="2057400" cy="18943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Text box highlight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99239A-EC88-3E4C-9B9A-ACC106535C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1" name="Freeform: Shape 30">
              <a:extLst>
                <a:ext uri="{FF2B5EF4-FFF2-40B4-BE49-F238E27FC236}">
                  <a16:creationId xmlns:a16="http://schemas.microsoft.com/office/drawing/2014/main" id="{CF986196-4F93-2C4D-8938-2EAEB906FDC9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31">
              <a:extLst>
                <a:ext uri="{FF2B5EF4-FFF2-40B4-BE49-F238E27FC236}">
                  <a16:creationId xmlns:a16="http://schemas.microsoft.com/office/drawing/2014/main" id="{935EFBE0-4EED-9D40-B582-C466F849B025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2">
              <a:extLst>
                <a:ext uri="{FF2B5EF4-FFF2-40B4-BE49-F238E27FC236}">
                  <a16:creationId xmlns:a16="http://schemas.microsoft.com/office/drawing/2014/main" id="{B18D9DF4-4B24-844D-AC8E-7A52F84AB165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3">
              <a:extLst>
                <a:ext uri="{FF2B5EF4-FFF2-40B4-BE49-F238E27FC236}">
                  <a16:creationId xmlns:a16="http://schemas.microsoft.com/office/drawing/2014/main" id="{9AE6F092-3DCC-EB40-9DA9-60229C62927A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4">
              <a:extLst>
                <a:ext uri="{FF2B5EF4-FFF2-40B4-BE49-F238E27FC236}">
                  <a16:creationId xmlns:a16="http://schemas.microsoft.com/office/drawing/2014/main" id="{898548ED-2C9F-164E-A25D-36292334266A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888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710074-5457-5A4B-8418-53AD4808E749}"/>
              </a:ext>
            </a:extLst>
          </p:cNvPr>
          <p:cNvSpPr/>
          <p:nvPr userDrawn="1"/>
        </p:nvSpPr>
        <p:spPr>
          <a:xfrm>
            <a:off x="3028951" y="1544638"/>
            <a:ext cx="1686143" cy="2722259"/>
          </a:xfrm>
          <a:prstGeom prst="roundRect">
            <a:avLst>
              <a:gd name="adj" fmla="val 20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22FE022-9E96-B140-802F-2F552F9A66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2021" y="1738862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D00F8EF-E0CD-E844-B92B-24BFA1D429B7}"/>
              </a:ext>
            </a:extLst>
          </p:cNvPr>
          <p:cNvSpPr/>
          <p:nvPr userDrawn="1"/>
        </p:nvSpPr>
        <p:spPr>
          <a:xfrm>
            <a:off x="4945003" y="1544638"/>
            <a:ext cx="1686143" cy="2722259"/>
          </a:xfrm>
          <a:prstGeom prst="roundRect">
            <a:avLst>
              <a:gd name="adj" fmla="val 20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0FA0F4B-4928-BF4F-AE17-108F4B4CA97D}"/>
              </a:ext>
            </a:extLst>
          </p:cNvPr>
          <p:cNvSpPr/>
          <p:nvPr userDrawn="1"/>
        </p:nvSpPr>
        <p:spPr>
          <a:xfrm>
            <a:off x="6861054" y="1544638"/>
            <a:ext cx="1686143" cy="2722259"/>
          </a:xfrm>
          <a:prstGeom prst="roundRect">
            <a:avLst>
              <a:gd name="adj" fmla="val 20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1BCC46F-E34E-F84C-BB4B-077756A32B5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48073" y="1738862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0E7B8DE-F62B-984D-8682-62AADC30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64125" y="1738862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83C84677-DED7-D646-B69C-3C3C31D58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544638"/>
            <a:ext cx="2057400" cy="3058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8D9A71-C072-5746-A67B-A8DED9A2A0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8" name="Freeform: Shape 30">
              <a:extLst>
                <a:ext uri="{FF2B5EF4-FFF2-40B4-BE49-F238E27FC236}">
                  <a16:creationId xmlns:a16="http://schemas.microsoft.com/office/drawing/2014/main" id="{99085403-E9A3-FB41-A774-CF3C4E56ED23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31">
              <a:extLst>
                <a:ext uri="{FF2B5EF4-FFF2-40B4-BE49-F238E27FC236}">
                  <a16:creationId xmlns:a16="http://schemas.microsoft.com/office/drawing/2014/main" id="{05374FBA-1E5F-5646-AC03-A3DFCD03DA6B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32">
              <a:extLst>
                <a:ext uri="{FF2B5EF4-FFF2-40B4-BE49-F238E27FC236}">
                  <a16:creationId xmlns:a16="http://schemas.microsoft.com/office/drawing/2014/main" id="{0688E803-DE26-D241-B428-E5A2AF8FA2C8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33">
              <a:extLst>
                <a:ext uri="{FF2B5EF4-FFF2-40B4-BE49-F238E27FC236}">
                  <a16:creationId xmlns:a16="http://schemas.microsoft.com/office/drawing/2014/main" id="{99D30FDB-65B3-A042-801E-0CFC05A2E792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EA884863-3C8A-B949-8B0C-70444A6A6A4D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112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g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AB1A6-EB36-1C41-A21F-DAB3005333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58267" y="0"/>
            <a:ext cx="6285733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360000" tIns="2088000" rIns="360000" bIns="540000"/>
          <a:lstStyle>
            <a:lvl1pPr>
              <a:defRPr sz="1800"/>
            </a:lvl1pPr>
            <a:lvl2pPr>
              <a:defRPr sz="1500"/>
            </a:lvl2pPr>
            <a:lvl3pPr marL="685800" indent="0">
              <a:buNone/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54" y="1507165"/>
            <a:ext cx="2390996" cy="3095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312787-5ED7-984A-9F83-68306381B3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2" name="Freeform: Shape 30">
              <a:extLst>
                <a:ext uri="{FF2B5EF4-FFF2-40B4-BE49-F238E27FC236}">
                  <a16:creationId xmlns:a16="http://schemas.microsoft.com/office/drawing/2014/main" id="{9253CF6B-0CEE-1B4F-A318-588B0D11A31C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1">
              <a:extLst>
                <a:ext uri="{FF2B5EF4-FFF2-40B4-BE49-F238E27FC236}">
                  <a16:creationId xmlns:a16="http://schemas.microsoft.com/office/drawing/2014/main" id="{775924E6-612E-804E-8713-40BF0797017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id="{EBFE0BD5-54F8-5A4B-8CF1-5A7F92818416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3">
              <a:extLst>
                <a:ext uri="{FF2B5EF4-FFF2-40B4-BE49-F238E27FC236}">
                  <a16:creationId xmlns:a16="http://schemas.microsoft.com/office/drawing/2014/main" id="{B0A7779E-8E8B-5246-A610-67FF2F3A7A4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4">
              <a:extLst>
                <a:ext uri="{FF2B5EF4-FFF2-40B4-BE49-F238E27FC236}">
                  <a16:creationId xmlns:a16="http://schemas.microsoft.com/office/drawing/2014/main" id="{C242FFC1-1B3E-CF48-A97A-C14106EDCAE3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29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_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A917B-5EF1-9F4B-AA4E-1CA036D0DE86}"/>
              </a:ext>
            </a:extLst>
          </p:cNvPr>
          <p:cNvSpPr/>
          <p:nvPr userDrawn="1"/>
        </p:nvSpPr>
        <p:spPr>
          <a:xfrm>
            <a:off x="-1" y="0"/>
            <a:ext cx="194575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932587"/>
            <a:ext cx="1213442" cy="62491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788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Key</a:t>
            </a:r>
          </a:p>
          <a:p>
            <a:pPr lvl="0"/>
            <a:r>
              <a:rPr lang="en-GB" dirty="0"/>
              <a:t>Key</a:t>
            </a:r>
          </a:p>
          <a:p>
            <a:pPr lvl="0"/>
            <a:r>
              <a:rPr lang="en-GB" dirty="0"/>
              <a:t>Key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603E3B-7629-5549-99A7-3D0ADCC14F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FF1007F6-6981-F947-881F-29B40639BDAF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E4C9CA72-FF9A-194C-B471-A70DD81F30F4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DED12062-FE07-594F-98B6-3C52D4652A4C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3">
              <a:extLst>
                <a:ext uri="{FF2B5EF4-FFF2-40B4-BE49-F238E27FC236}">
                  <a16:creationId xmlns:a16="http://schemas.microsoft.com/office/drawing/2014/main" id="{9F233001-C201-394E-BB53-AADDF01E51D1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4">
              <a:extLst>
                <a:ext uri="{FF2B5EF4-FFF2-40B4-BE49-F238E27FC236}">
                  <a16:creationId xmlns:a16="http://schemas.microsoft.com/office/drawing/2014/main" id="{5880F955-D826-1D45-8A1A-05E30CE3296F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908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A917B-5EF1-9F4B-AA4E-1CA036D0DE86}"/>
              </a:ext>
            </a:extLst>
          </p:cNvPr>
          <p:cNvSpPr/>
          <p:nvPr userDrawn="1"/>
        </p:nvSpPr>
        <p:spPr>
          <a:xfrm>
            <a:off x="-1" y="0"/>
            <a:ext cx="194575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84E8B304-2436-0743-87FC-4898E190C6E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28950" y="1637415"/>
            <a:ext cx="5486400" cy="296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55778314-6EA3-6F47-95A7-E5E10E8697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919507"/>
            <a:ext cx="1213442" cy="63799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788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Fusce</a:t>
            </a:r>
            <a:r>
              <a:rPr lang="de-CH" dirty="0"/>
              <a:t> at ex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viverra</a:t>
            </a:r>
            <a:r>
              <a:rPr lang="de-CH" dirty="0"/>
              <a:t> </a:t>
            </a:r>
            <a:r>
              <a:rPr lang="de-CH" dirty="0" err="1"/>
              <a:t>posuere</a:t>
            </a:r>
            <a:r>
              <a:rPr lang="de-CH" dirty="0"/>
              <a:t> et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tortor</a:t>
            </a:r>
            <a:r>
              <a:rPr lang="de-CH" dirty="0"/>
              <a:t>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BE8E90-A161-0641-9DA3-364F612ABE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2" name="Freeform: Shape 30">
              <a:extLst>
                <a:ext uri="{FF2B5EF4-FFF2-40B4-BE49-F238E27FC236}">
                  <a16:creationId xmlns:a16="http://schemas.microsoft.com/office/drawing/2014/main" id="{5A341602-2B3C-7241-B81C-CC0AA9457960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1">
              <a:extLst>
                <a:ext uri="{FF2B5EF4-FFF2-40B4-BE49-F238E27FC236}">
                  <a16:creationId xmlns:a16="http://schemas.microsoft.com/office/drawing/2014/main" id="{D0047C1F-08A0-1445-BD79-9C2A215DF5DE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id="{14E83D60-2436-A848-B7F7-60C14EEC89EB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3">
              <a:extLst>
                <a:ext uri="{FF2B5EF4-FFF2-40B4-BE49-F238E27FC236}">
                  <a16:creationId xmlns:a16="http://schemas.microsoft.com/office/drawing/2014/main" id="{AF2F1FCC-8DDB-3840-B958-D6D11BB7FAC3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4">
              <a:extLst>
                <a:ext uri="{FF2B5EF4-FFF2-40B4-BE49-F238E27FC236}">
                  <a16:creationId xmlns:a16="http://schemas.microsoft.com/office/drawing/2014/main" id="{745F5441-FA5A-E748-A3E1-613BBE60C132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858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fre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7ED975-2370-3441-8A66-4FF4B027E0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8" name="Freeform: Shape 30">
              <a:extLst>
                <a:ext uri="{FF2B5EF4-FFF2-40B4-BE49-F238E27FC236}">
                  <a16:creationId xmlns:a16="http://schemas.microsoft.com/office/drawing/2014/main" id="{7B48EF68-5609-434D-913D-7677A66103C3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31">
              <a:extLst>
                <a:ext uri="{FF2B5EF4-FFF2-40B4-BE49-F238E27FC236}">
                  <a16:creationId xmlns:a16="http://schemas.microsoft.com/office/drawing/2014/main" id="{98780E8E-7995-E84E-969F-3323B183B986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32">
              <a:extLst>
                <a:ext uri="{FF2B5EF4-FFF2-40B4-BE49-F238E27FC236}">
                  <a16:creationId xmlns:a16="http://schemas.microsoft.com/office/drawing/2014/main" id="{91FE4538-1ECC-314C-B52D-FF6813440BE2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33">
              <a:extLst>
                <a:ext uri="{FF2B5EF4-FFF2-40B4-BE49-F238E27FC236}">
                  <a16:creationId xmlns:a16="http://schemas.microsoft.com/office/drawing/2014/main" id="{2C516871-F44D-2043-A34E-2B97761AE917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82E0624F-19F5-F64B-A94D-3E1FC9A9A6CA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025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0409C-E97C-0241-B92A-0F4C2898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2F543-AACA-A447-8545-6B639A4E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29F70-C197-474A-BA92-FC64BB6F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2154D0-3F54-514B-92A7-46A1C440EE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370E8B0B-BEB2-534B-B3E5-AB054C9627C0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12754455-EE70-8B4E-B341-B35EA33D934F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5E045603-02CD-1F4E-8EE6-FF8269E090D6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22C3BDF-91B5-1443-A0C3-8B2932212A3D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1A7BF72B-B603-7244-9048-2334E0ECCF2E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844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quot;classic&quot;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970-3985-3548-986D-B4BC32DB9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0537" y="2014233"/>
            <a:ext cx="3603287" cy="11150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Sub-section Master title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6512-6932-B147-A42A-FAEBBDF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0537" y="4767263"/>
            <a:ext cx="2873859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4CE1-8113-3F49-80B0-61D617B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7162" y="4767263"/>
            <a:ext cx="528188" cy="273844"/>
          </a:xfrm>
        </p:spPr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AE242-92B8-A04E-B436-4253CCD9E177}"/>
              </a:ext>
            </a:extLst>
          </p:cNvPr>
          <p:cNvGrpSpPr/>
          <p:nvPr userDrawn="1"/>
        </p:nvGrpSpPr>
        <p:grpSpPr>
          <a:xfrm>
            <a:off x="7910692" y="412421"/>
            <a:ext cx="604658" cy="363294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1A143611-D826-2E4A-A59F-2E51FFA038C5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9104EE4F-8ABF-F84A-8CCA-81966BA6AFC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D46CEBAC-7568-7641-AEAF-CF60C8B72490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A354183-FFED-2344-854E-F6CE96EC4F3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03AD27C-F04F-CB47-B683-C0CA211ED666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50A0-BA97-1444-B8A4-5327CBC40AFE}"/>
              </a:ext>
            </a:extLst>
          </p:cNvPr>
          <p:cNvSpPr/>
          <p:nvPr userDrawn="1"/>
        </p:nvSpPr>
        <p:spPr>
          <a:xfrm>
            <a:off x="0" y="5062500"/>
            <a:ext cx="9144000" cy="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AB6E6468-3D7D-B348-9E13-C3A3863A0F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10538" y="3829778"/>
            <a:ext cx="3603287" cy="773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7F67FE2-5BD9-D048-8705-B21B8F6C5C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97496" cy="50625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image &gt; use “crop” to adjust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2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quot;classic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970-3985-3548-986D-B4BC32DB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076"/>
            <a:ext cx="7176402" cy="773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90C84-0144-7249-9CB7-A8FBCF22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6512-6932-B147-A42A-FAEBBDF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4CE1-8113-3F49-80B0-61D617B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AE242-92B8-A04E-B436-4253CCD9E177}"/>
              </a:ext>
            </a:extLst>
          </p:cNvPr>
          <p:cNvGrpSpPr/>
          <p:nvPr userDrawn="1"/>
        </p:nvGrpSpPr>
        <p:grpSpPr>
          <a:xfrm>
            <a:off x="7910692" y="412421"/>
            <a:ext cx="604658" cy="363294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1A143611-D826-2E4A-A59F-2E51FFA038C5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9104EE4F-8ABF-F84A-8CCA-81966BA6AFC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D46CEBAC-7568-7641-AEAF-CF60C8B72490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A354183-FFED-2344-854E-F6CE96EC4F3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03AD27C-F04F-CB47-B683-C0CA211ED666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50A0-BA97-1444-B8A4-5327CBC40AFE}"/>
              </a:ext>
            </a:extLst>
          </p:cNvPr>
          <p:cNvSpPr/>
          <p:nvPr userDrawn="1"/>
        </p:nvSpPr>
        <p:spPr>
          <a:xfrm>
            <a:off x="0" y="5062500"/>
            <a:ext cx="9144000" cy="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0F3ACF6B-5166-AA4B-B25A-C95D0AD748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66898"/>
            <a:ext cx="5486400" cy="333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689EC1D-F00B-EF47-84D2-854BC96B813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57950" y="1266826"/>
            <a:ext cx="2057400" cy="3336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722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BB91016-F3FA-46FC-BF6F-7A8C8D9D89E2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2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big text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5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75746" y="1505798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2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2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4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small text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275746" y="2617048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big text 3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1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small text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275746" y="3723764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3</a:t>
            </a:r>
          </a:p>
        </p:txBody>
      </p:sp>
      <p:pic>
        <p:nvPicPr>
          <p:cNvPr id="19" name="Picture 1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356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quot;classic&quot;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970-3985-3548-986D-B4BC32DB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076"/>
            <a:ext cx="7176402" cy="773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90C84-0144-7249-9CB7-A8FBCF22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6512-6932-B147-A42A-FAEBBDF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4CE1-8113-3F49-80B0-61D617B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AE242-92B8-A04E-B436-4253CCD9E177}"/>
              </a:ext>
            </a:extLst>
          </p:cNvPr>
          <p:cNvGrpSpPr/>
          <p:nvPr userDrawn="1"/>
        </p:nvGrpSpPr>
        <p:grpSpPr>
          <a:xfrm>
            <a:off x="7910692" y="412421"/>
            <a:ext cx="604658" cy="363294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1A143611-D826-2E4A-A59F-2E51FFA038C5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9104EE4F-8ABF-F84A-8CCA-81966BA6AFC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D46CEBAC-7568-7641-AEAF-CF60C8B72490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A354183-FFED-2344-854E-F6CE96EC4F3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03AD27C-F04F-CB47-B683-C0CA211ED666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50A0-BA97-1444-B8A4-5327CBC40AFE}"/>
              </a:ext>
            </a:extLst>
          </p:cNvPr>
          <p:cNvSpPr/>
          <p:nvPr userDrawn="1"/>
        </p:nvSpPr>
        <p:spPr>
          <a:xfrm>
            <a:off x="0" y="5062500"/>
            <a:ext cx="9144000" cy="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B22801EE-D548-784E-B220-37F1A61D4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4851" y="1266898"/>
            <a:ext cx="2554300" cy="333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6F8B44E6-C904-CD40-9696-681DBC8F64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413" y="1266898"/>
            <a:ext cx="2554300" cy="333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AB6E6468-3D7D-B348-9E13-C3A3863A0F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59524" y="1266898"/>
            <a:ext cx="2554300" cy="333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</p:spTree>
    <p:extLst>
      <p:ext uri="{BB962C8B-B14F-4D97-AF65-F5344CB8AC3E}">
        <p14:creationId xmlns:p14="http://schemas.microsoft.com/office/powerpoint/2010/main" val="2272773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quot;classic&quot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970-3985-3548-986D-B4BC32DB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076"/>
            <a:ext cx="7176402" cy="773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90C84-0144-7249-9CB7-A8FBCF22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6512-6932-B147-A42A-FAEBBDF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4CE1-8113-3F49-80B0-61D617B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AE242-92B8-A04E-B436-4253CCD9E177}"/>
              </a:ext>
            </a:extLst>
          </p:cNvPr>
          <p:cNvGrpSpPr/>
          <p:nvPr userDrawn="1"/>
        </p:nvGrpSpPr>
        <p:grpSpPr>
          <a:xfrm>
            <a:off x="7910692" y="412421"/>
            <a:ext cx="604658" cy="363294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1A143611-D826-2E4A-A59F-2E51FFA038C5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9104EE4F-8ABF-F84A-8CCA-81966BA6AFC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D46CEBAC-7568-7641-AEAF-CF60C8B72490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A354183-FFED-2344-854E-F6CE96EC4F3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03AD27C-F04F-CB47-B683-C0CA211ED666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50A0-BA97-1444-B8A4-5327CBC40AFE}"/>
              </a:ext>
            </a:extLst>
          </p:cNvPr>
          <p:cNvSpPr/>
          <p:nvPr userDrawn="1"/>
        </p:nvSpPr>
        <p:spPr>
          <a:xfrm>
            <a:off x="0" y="5062500"/>
            <a:ext cx="9144000" cy="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8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A36BA20-3217-CA49-B261-BDB0DD4233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22200" y="2071797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9C6C87E-52E0-FB4D-879D-729C5F579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40234" y="2893878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0E43A-5313-514D-AACC-3749869C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B9E8F-135B-B54D-A175-912FD894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2FDC5-D2E1-FD44-B5AF-A4DC2B00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24">
            <a:extLst>
              <a:ext uri="{FF2B5EF4-FFF2-40B4-BE49-F238E27FC236}">
                <a16:creationId xmlns:a16="http://schemas.microsoft.com/office/drawing/2014/main" id="{2FFC9630-9A00-E642-A337-106ACE6B8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FDE16C0-4112-3648-AEB2-E1C8D8724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CF7C97-3FF9-3D4B-8DE0-8E622FE3DB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8" name="Freeform: Shape 30">
              <a:extLst>
                <a:ext uri="{FF2B5EF4-FFF2-40B4-BE49-F238E27FC236}">
                  <a16:creationId xmlns:a16="http://schemas.microsoft.com/office/drawing/2014/main" id="{3877911D-5A99-134E-993C-02A616ED41CA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31">
              <a:extLst>
                <a:ext uri="{FF2B5EF4-FFF2-40B4-BE49-F238E27FC236}">
                  <a16:creationId xmlns:a16="http://schemas.microsoft.com/office/drawing/2014/main" id="{8E94697A-3CB9-F742-9502-86B841DD74B5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32">
              <a:extLst>
                <a:ext uri="{FF2B5EF4-FFF2-40B4-BE49-F238E27FC236}">
                  <a16:creationId xmlns:a16="http://schemas.microsoft.com/office/drawing/2014/main" id="{687917CE-6A7A-6F43-B94B-A518F23DC1FA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33">
              <a:extLst>
                <a:ext uri="{FF2B5EF4-FFF2-40B4-BE49-F238E27FC236}">
                  <a16:creationId xmlns:a16="http://schemas.microsoft.com/office/drawing/2014/main" id="{0B0D7ECD-292C-504A-BC8C-1703ED306088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49DE236C-4871-314F-9880-A2D0BAAC824D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048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A27C242-D4D2-6F49-8A23-D176CDC2CE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718445" y="3075628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72BE10-9652-C246-946A-79489CFCF7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22200" y="609638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AD0F346-B6C3-3849-AD75-7ED520ADC8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40234" y="1836216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0E43A-5313-514D-AACC-3749869C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B9E8F-135B-B54D-A175-912FD894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2FDC5-D2E1-FD44-B5AF-A4DC2B00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B422BF-60D8-5645-A987-7358EBF31A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1A32058F-57B4-F041-8678-CDC838541316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775E6B47-585C-B643-B83B-F34FCB19B055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4C2B1702-F2BA-CF48-9385-3C387446E503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57B9479F-ECDB-9647-AE18-D5EF2C08BB8D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34">
              <a:extLst>
                <a:ext uri="{FF2B5EF4-FFF2-40B4-BE49-F238E27FC236}">
                  <a16:creationId xmlns:a16="http://schemas.microsoft.com/office/drawing/2014/main" id="{61723C70-7976-4345-B837-B4088ADF3D7F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295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057E-5FDA-1F48-8287-536EDD49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A331-1B01-B44D-9458-BD63151F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39022-FC68-BA45-B809-6884D5CB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0B30-21F4-B749-BB47-AF3629203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60443-832A-EF4D-AA4C-26EBD942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67C5-9A56-BD4A-99FF-10091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4C63-7729-6B4E-A6F0-448485D23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5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5388520C-11E2-403E-830B-A788EE7CBFCC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 dirty="0"/>
            </a:lvl1pPr>
          </a:lstStyle>
          <a:p>
            <a:r>
              <a:rPr lang="en-GB" noProof="0" dirty="0" err="1"/>
              <a:t>Pic</a:t>
            </a:r>
            <a:r>
              <a:rPr lang="en-GB" noProof="0" dirty="0"/>
              <a:t> 1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2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5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Heading 1 to go here</a:t>
            </a:r>
          </a:p>
          <a:p>
            <a:pPr lvl="0"/>
            <a:r>
              <a:rPr lang="en-GB" noProof="0"/>
              <a:t>Lorem ipsum dolor sit amet, consectetuer adipiscing elit, nonummy nibh euismod tunt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2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Heading 2 to go here</a:t>
            </a:r>
          </a:p>
          <a:p>
            <a:pPr lvl="0"/>
            <a:r>
              <a:rPr lang="en-GB" noProof="0"/>
              <a:t>Lorem ipsum dolor sit amet, consectetuer adipiscing elit, nonummy nibh euismod tunt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4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Heading 3 to go here</a:t>
            </a:r>
          </a:p>
          <a:p>
            <a:pPr lvl="0"/>
            <a:r>
              <a:rPr lang="en-GB" noProof="0"/>
              <a:t>Lorem ipsum dolor sit amet, consectetuer adipiscing elit, nonummy nibh euismod tunt</a:t>
            </a:r>
          </a:p>
        </p:txBody>
      </p:sp>
      <p:pic>
        <p:nvPicPr>
          <p:cNvPr id="15" name="Picture 14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A002C0A9-15BD-4DC8-B78F-1F4400286C6A}" type="datetime1">
              <a:rPr lang="en-US" noProof="0" smtClean="0"/>
              <a:t>04/09/2021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1" y="830036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6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0" r:id="rId3"/>
    <p:sldLayoutId id="2147483650" r:id="rId4"/>
    <p:sldLayoutId id="2147483667" r:id="rId5"/>
    <p:sldLayoutId id="2147483669" r:id="rId6"/>
    <p:sldLayoutId id="2147483665" r:id="rId7"/>
    <p:sldLayoutId id="2147483666" r:id="rId8"/>
    <p:sldLayoutId id="2147483668" r:id="rId9"/>
    <p:sldLayoutId id="2147483670" r:id="rId10"/>
    <p:sldLayoutId id="2147483724" r:id="rId11"/>
    <p:sldLayoutId id="2147483727" r:id="rId12"/>
    <p:sldLayoutId id="2147483734" r:id="rId13"/>
    <p:sldLayoutId id="2147483739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725" r:id="rId15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6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5E08B-5297-6844-B5F5-CC0F9F9AB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defTabSz="685800"/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 defTabSz="685800"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3C59-7FB1-2249-AF8C-6843B6960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defTabSz="685800"/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4BB6-10BF-F949-9F12-D0509D6FC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defTabSz="685800"/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3CF087D-66D9-DB41-98B0-D0EE3D2D01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0A1558-3CBF-3249-908A-B3AC044470D4}"/>
              </a:ext>
            </a:extLst>
          </p:cNvPr>
          <p:cNvSpPr/>
          <p:nvPr/>
        </p:nvSpPr>
        <p:spPr>
          <a:xfrm>
            <a:off x="0" y="3944542"/>
            <a:ext cx="9144000" cy="119895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48A57C-AB90-5648-BF4F-F72321C3B331}"/>
              </a:ext>
            </a:extLst>
          </p:cNvPr>
          <p:cNvGrpSpPr/>
          <p:nvPr/>
        </p:nvGrpSpPr>
        <p:grpSpPr>
          <a:xfrm>
            <a:off x="588523" y="3203152"/>
            <a:ext cx="4978064" cy="1297653"/>
            <a:chOff x="784697" y="4507148"/>
            <a:chExt cx="5771745" cy="15045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1C00F-B19C-0C4A-A40A-370876A449FF}"/>
                </a:ext>
              </a:extLst>
            </p:cNvPr>
            <p:cNvSpPr/>
            <p:nvPr userDrawn="1"/>
          </p:nvSpPr>
          <p:spPr>
            <a:xfrm>
              <a:off x="784697" y="4507148"/>
              <a:ext cx="1504545" cy="150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AE0C29-5FA1-AA4E-9E20-A2F6BAE9D216}"/>
                </a:ext>
              </a:extLst>
            </p:cNvPr>
            <p:cNvSpPr/>
            <p:nvPr userDrawn="1"/>
          </p:nvSpPr>
          <p:spPr>
            <a:xfrm>
              <a:off x="2282757" y="4507148"/>
              <a:ext cx="4273685" cy="15045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7A2468-CBB2-4442-8DFD-6D309946284C}"/>
                </a:ext>
              </a:extLst>
            </p:cNvPr>
            <p:cNvGrpSpPr/>
            <p:nvPr/>
          </p:nvGrpSpPr>
          <p:grpSpPr>
            <a:xfrm>
              <a:off x="1139473" y="5017193"/>
              <a:ext cx="806210" cy="484392"/>
              <a:chOff x="5342425" y="2976487"/>
              <a:chExt cx="1506305" cy="905027"/>
            </a:xfrm>
          </p:grpSpPr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F9193CAC-8B75-964D-A7D0-F69C1DC091C9}"/>
                  </a:ext>
                </a:extLst>
              </p:cNvPr>
              <p:cNvSpPr/>
              <p:nvPr/>
            </p:nvSpPr>
            <p:spPr>
              <a:xfrm>
                <a:off x="6162929" y="2976631"/>
                <a:ext cx="685801" cy="904876"/>
              </a:xfrm>
              <a:custGeom>
                <a:avLst/>
                <a:gdLst>
                  <a:gd name="connsiteX0" fmla="*/ 419281 w 685800"/>
                  <a:gd name="connsiteY0" fmla="*/ 0 h 904875"/>
                  <a:gd name="connsiteX1" fmla="*/ 419281 w 685800"/>
                  <a:gd name="connsiteY1" fmla="*/ 534876 h 904875"/>
                  <a:gd name="connsiteX2" fmla="*/ 279302 w 685800"/>
                  <a:gd name="connsiteY2" fmla="*/ 702840 h 904875"/>
                  <a:gd name="connsiteX3" fmla="*/ 138046 w 685800"/>
                  <a:gd name="connsiteY3" fmla="*/ 534876 h 904875"/>
                  <a:gd name="connsiteX4" fmla="*/ 138046 w 685800"/>
                  <a:gd name="connsiteY4" fmla="*/ 285007 h 904875"/>
                  <a:gd name="connsiteX5" fmla="*/ 0 w 685800"/>
                  <a:gd name="connsiteY5" fmla="*/ 499529 h 904875"/>
                  <a:gd name="connsiteX6" fmla="*/ 219999 w 685800"/>
                  <a:gd name="connsiteY6" fmla="*/ 905780 h 904875"/>
                  <a:gd name="connsiteX7" fmla="*/ 237125 w 685800"/>
                  <a:gd name="connsiteY7" fmla="*/ 906075 h 904875"/>
                  <a:gd name="connsiteX8" fmla="*/ 286084 w 685800"/>
                  <a:gd name="connsiteY8" fmla="*/ 906075 h 904875"/>
                  <a:gd name="connsiteX9" fmla="*/ 584997 w 685800"/>
                  <a:gd name="connsiteY9" fmla="*/ 811644 h 904875"/>
                  <a:gd name="connsiteX10" fmla="*/ 690658 w 685800"/>
                  <a:gd name="connsiteY10" fmla="*/ 523532 h 904875"/>
                  <a:gd name="connsiteX11" fmla="*/ 690658 w 685800"/>
                  <a:gd name="connsiteY11" fmla="*/ 0 h 904875"/>
                  <a:gd name="connsiteX12" fmla="*/ 419281 w 685800"/>
                  <a:gd name="connsiteY12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800" h="904875">
                    <a:moveTo>
                      <a:pt x="419281" y="0"/>
                    </a:moveTo>
                    <a:lnTo>
                      <a:pt x="419281" y="534876"/>
                    </a:lnTo>
                    <a:cubicBezTo>
                      <a:pt x="419281" y="651358"/>
                      <a:pt x="352911" y="702840"/>
                      <a:pt x="279302" y="702840"/>
                    </a:cubicBezTo>
                    <a:cubicBezTo>
                      <a:pt x="202540" y="702840"/>
                      <a:pt x="138046" y="651358"/>
                      <a:pt x="138046" y="534876"/>
                    </a:cubicBezTo>
                    <a:lnTo>
                      <a:pt x="138046" y="285007"/>
                    </a:lnTo>
                    <a:cubicBezTo>
                      <a:pt x="138046" y="419967"/>
                      <a:pt x="0" y="499529"/>
                      <a:pt x="0" y="499529"/>
                    </a:cubicBezTo>
                    <a:lnTo>
                      <a:pt x="219999" y="905780"/>
                    </a:lnTo>
                    <a:cubicBezTo>
                      <a:pt x="225609" y="905961"/>
                      <a:pt x="231305" y="906075"/>
                      <a:pt x="237125" y="906075"/>
                    </a:cubicBezTo>
                    <a:lnTo>
                      <a:pt x="286084" y="906075"/>
                    </a:lnTo>
                    <a:cubicBezTo>
                      <a:pt x="418700" y="906075"/>
                      <a:pt x="507121" y="874205"/>
                      <a:pt x="584997" y="811644"/>
                    </a:cubicBezTo>
                    <a:cubicBezTo>
                      <a:pt x="668417" y="744255"/>
                      <a:pt x="690658" y="654729"/>
                      <a:pt x="690658" y="523532"/>
                    </a:cubicBezTo>
                    <a:lnTo>
                      <a:pt x="690658" y="0"/>
                    </a:lnTo>
                    <a:lnTo>
                      <a:pt x="419281" y="0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: Shape 31">
                <a:extLst>
                  <a:ext uri="{FF2B5EF4-FFF2-40B4-BE49-F238E27FC236}">
                    <a16:creationId xmlns:a16="http://schemas.microsoft.com/office/drawing/2014/main" id="{09ED0B00-8D65-7D40-8A9B-08617A0CC80F}"/>
                  </a:ext>
                </a:extLst>
              </p:cNvPr>
              <p:cNvSpPr/>
              <p:nvPr/>
            </p:nvSpPr>
            <p:spPr>
              <a:xfrm>
                <a:off x="5342425" y="2976631"/>
                <a:ext cx="190499" cy="904876"/>
              </a:xfrm>
              <a:custGeom>
                <a:avLst/>
                <a:gdLst>
                  <a:gd name="connsiteX0" fmla="*/ 0 w 190500"/>
                  <a:gd name="connsiteY0" fmla="*/ 0 h 904875"/>
                  <a:gd name="connsiteX1" fmla="*/ 193062 w 190500"/>
                  <a:gd name="connsiteY1" fmla="*/ 0 h 904875"/>
                  <a:gd name="connsiteX2" fmla="*/ 193062 w 190500"/>
                  <a:gd name="connsiteY2" fmla="*/ 906075 h 904875"/>
                  <a:gd name="connsiteX3" fmla="*/ 0 w 1905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904875">
                    <a:moveTo>
                      <a:pt x="0" y="0"/>
                    </a:moveTo>
                    <a:lnTo>
                      <a:pt x="193062" y="0"/>
                    </a:lnTo>
                    <a:lnTo>
                      <a:pt x="193062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: Shape 32">
                <a:extLst>
                  <a:ext uri="{FF2B5EF4-FFF2-40B4-BE49-F238E27FC236}">
                    <a16:creationId xmlns:a16="http://schemas.microsoft.com/office/drawing/2014/main" id="{22910ECC-A419-4D44-A554-1ACE14C37690}"/>
                  </a:ext>
                </a:extLst>
              </p:cNvPr>
              <p:cNvSpPr/>
              <p:nvPr/>
            </p:nvSpPr>
            <p:spPr>
              <a:xfrm>
                <a:off x="5688984" y="2976638"/>
                <a:ext cx="685801" cy="904876"/>
              </a:xfrm>
              <a:custGeom>
                <a:avLst/>
                <a:gdLst>
                  <a:gd name="connsiteX0" fmla="*/ 343967 w 685800"/>
                  <a:gd name="connsiteY0" fmla="*/ 523532 h 904875"/>
                  <a:gd name="connsiteX1" fmla="*/ 343967 w 685800"/>
                  <a:gd name="connsiteY1" fmla="*/ 0 h 904875"/>
                  <a:gd name="connsiteX2" fmla="*/ 0 w 685800"/>
                  <a:gd name="connsiteY2" fmla="*/ 0 h 904875"/>
                  <a:gd name="connsiteX3" fmla="*/ 0 w 685800"/>
                  <a:gd name="connsiteY3" fmla="*/ 906066 h 904875"/>
                  <a:gd name="connsiteX4" fmla="*/ 112795 w 685800"/>
                  <a:gd name="connsiteY4" fmla="*/ 906066 h 904875"/>
                  <a:gd name="connsiteX5" fmla="*/ 112795 w 685800"/>
                  <a:gd name="connsiteY5" fmla="*/ 567100 h 904875"/>
                  <a:gd name="connsiteX6" fmla="*/ 250965 w 685800"/>
                  <a:gd name="connsiteY6" fmla="*/ 567100 h 904875"/>
                  <a:gd name="connsiteX7" fmla="*/ 404689 w 685800"/>
                  <a:gd name="connsiteY7" fmla="*/ 906066 h 904875"/>
                  <a:gd name="connsiteX8" fmla="*/ 694963 w 685800"/>
                  <a:gd name="connsiteY8" fmla="*/ 906066 h 904875"/>
                  <a:gd name="connsiteX9" fmla="*/ 694782 w 685800"/>
                  <a:gd name="connsiteY9" fmla="*/ 905770 h 904875"/>
                  <a:gd name="connsiteX10" fmla="*/ 451009 w 685800"/>
                  <a:gd name="connsiteY10" fmla="*/ 811635 h 904875"/>
                  <a:gd name="connsiteX11" fmla="*/ 343967 w 685800"/>
                  <a:gd name="connsiteY11" fmla="*/ 523532 h 904875"/>
                  <a:gd name="connsiteX12" fmla="*/ 232743 w 685800"/>
                  <a:gd name="connsiteY12" fmla="*/ 388125 h 904875"/>
                  <a:gd name="connsiteX13" fmla="*/ 112795 w 685800"/>
                  <a:gd name="connsiteY13" fmla="*/ 388125 h 904875"/>
                  <a:gd name="connsiteX14" fmla="*/ 112795 w 685800"/>
                  <a:gd name="connsiteY14" fmla="*/ 181461 h 904875"/>
                  <a:gd name="connsiteX15" fmla="*/ 239153 w 685800"/>
                  <a:gd name="connsiteY15" fmla="*/ 181461 h 904875"/>
                  <a:gd name="connsiteX16" fmla="*/ 342995 w 685800"/>
                  <a:gd name="connsiteY16" fmla="*/ 279749 h 904875"/>
                  <a:gd name="connsiteX17" fmla="*/ 232743 w 685800"/>
                  <a:gd name="connsiteY17" fmla="*/ 38812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800" h="904875">
                    <a:moveTo>
                      <a:pt x="343967" y="523532"/>
                    </a:moveTo>
                    <a:lnTo>
                      <a:pt x="343967" y="0"/>
                    </a:lnTo>
                    <a:lnTo>
                      <a:pt x="0" y="0"/>
                    </a:lnTo>
                    <a:lnTo>
                      <a:pt x="0" y="906066"/>
                    </a:lnTo>
                    <a:lnTo>
                      <a:pt x="112795" y="906066"/>
                    </a:lnTo>
                    <a:lnTo>
                      <a:pt x="112795" y="567100"/>
                    </a:lnTo>
                    <a:lnTo>
                      <a:pt x="250965" y="567100"/>
                    </a:lnTo>
                    <a:cubicBezTo>
                      <a:pt x="250965" y="567100"/>
                      <a:pt x="376533" y="830447"/>
                      <a:pt x="404689" y="906066"/>
                    </a:cubicBezTo>
                    <a:lnTo>
                      <a:pt x="694963" y="906066"/>
                    </a:lnTo>
                    <a:lnTo>
                      <a:pt x="694782" y="905770"/>
                    </a:lnTo>
                    <a:cubicBezTo>
                      <a:pt x="587626" y="902084"/>
                      <a:pt x="515950" y="863813"/>
                      <a:pt x="451009" y="811635"/>
                    </a:cubicBezTo>
                    <a:cubicBezTo>
                      <a:pt x="367599" y="744245"/>
                      <a:pt x="343967" y="654720"/>
                      <a:pt x="343967" y="523532"/>
                    </a:cubicBezTo>
                    <a:moveTo>
                      <a:pt x="232743" y="388125"/>
                    </a:moveTo>
                    <a:lnTo>
                      <a:pt x="112795" y="388125"/>
                    </a:lnTo>
                    <a:lnTo>
                      <a:pt x="112795" y="181461"/>
                    </a:lnTo>
                    <a:lnTo>
                      <a:pt x="239153" y="181461"/>
                    </a:lnTo>
                    <a:cubicBezTo>
                      <a:pt x="293837" y="181461"/>
                      <a:pt x="342995" y="212960"/>
                      <a:pt x="342995" y="279749"/>
                    </a:cubicBezTo>
                    <a:cubicBezTo>
                      <a:pt x="342995" y="355340"/>
                      <a:pt x="291989" y="388125"/>
                      <a:pt x="232743" y="388125"/>
                    </a:cubicBezTo>
                  </a:path>
                </a:pathLst>
              </a:custGeom>
              <a:solidFill>
                <a:srgbClr val="248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: Shape 33">
                <a:extLst>
                  <a:ext uri="{FF2B5EF4-FFF2-40B4-BE49-F238E27FC236}">
                    <a16:creationId xmlns:a16="http://schemas.microsoft.com/office/drawing/2014/main" id="{713A6A53-ED19-FE44-A743-1C7AC6E1FB51}"/>
                  </a:ext>
                </a:extLst>
              </p:cNvPr>
              <p:cNvSpPr/>
              <p:nvPr/>
            </p:nvSpPr>
            <p:spPr>
              <a:xfrm>
                <a:off x="6032105" y="2976487"/>
                <a:ext cx="342900" cy="904875"/>
              </a:xfrm>
              <a:custGeom>
                <a:avLst/>
                <a:gdLst>
                  <a:gd name="connsiteX0" fmla="*/ 268871 w 342900"/>
                  <a:gd name="connsiteY0" fmla="*/ 285007 h 904875"/>
                  <a:gd name="connsiteX1" fmla="*/ 268871 w 342900"/>
                  <a:gd name="connsiteY1" fmla="*/ 243878 h 904875"/>
                  <a:gd name="connsiteX2" fmla="*/ 0 w 342900"/>
                  <a:gd name="connsiteY2" fmla="*/ 0 h 904875"/>
                  <a:gd name="connsiteX3" fmla="*/ 0 w 342900"/>
                  <a:gd name="connsiteY3" fmla="*/ 523532 h 904875"/>
                  <a:gd name="connsiteX4" fmla="*/ 107052 w 342900"/>
                  <a:gd name="connsiteY4" fmla="*/ 811644 h 904875"/>
                  <a:gd name="connsiteX5" fmla="*/ 350825 w 342900"/>
                  <a:gd name="connsiteY5" fmla="*/ 905789 h 904875"/>
                  <a:gd name="connsiteX6" fmla="*/ 130836 w 342900"/>
                  <a:gd name="connsiteY6" fmla="*/ 499539 h 904875"/>
                  <a:gd name="connsiteX7" fmla="*/ 268871 w 342900"/>
                  <a:gd name="connsiteY7" fmla="*/ 285007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904875">
                    <a:moveTo>
                      <a:pt x="268871" y="285007"/>
                    </a:moveTo>
                    <a:lnTo>
                      <a:pt x="268871" y="243878"/>
                    </a:lnTo>
                    <a:cubicBezTo>
                      <a:pt x="268871" y="94393"/>
                      <a:pt x="110528" y="0"/>
                      <a:pt x="0" y="0"/>
                    </a:cubicBezTo>
                    <a:lnTo>
                      <a:pt x="0" y="523532"/>
                    </a:lnTo>
                    <a:cubicBezTo>
                      <a:pt x="0" y="654729"/>
                      <a:pt x="23641" y="744264"/>
                      <a:pt x="107052" y="811644"/>
                    </a:cubicBezTo>
                    <a:cubicBezTo>
                      <a:pt x="171993" y="863813"/>
                      <a:pt x="243668" y="902084"/>
                      <a:pt x="350825" y="905789"/>
                    </a:cubicBezTo>
                    <a:lnTo>
                      <a:pt x="130836" y="499539"/>
                    </a:lnTo>
                    <a:cubicBezTo>
                      <a:pt x="130836" y="499539"/>
                      <a:pt x="268871" y="419957"/>
                      <a:pt x="268871" y="285007"/>
                    </a:cubicBezTo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: Shape 34">
                <a:extLst>
                  <a:ext uri="{FF2B5EF4-FFF2-40B4-BE49-F238E27FC236}">
                    <a16:creationId xmlns:a16="http://schemas.microsoft.com/office/drawing/2014/main" id="{4AF7C8A6-0CD5-184F-92C5-C0FDD0629DB2}"/>
                  </a:ext>
                </a:extLst>
              </p:cNvPr>
              <p:cNvSpPr/>
              <p:nvPr/>
            </p:nvSpPr>
            <p:spPr>
              <a:xfrm>
                <a:off x="5535487" y="2976487"/>
                <a:ext cx="152399" cy="904875"/>
              </a:xfrm>
              <a:custGeom>
                <a:avLst/>
                <a:gdLst>
                  <a:gd name="connsiteX0" fmla="*/ 0 w 152400"/>
                  <a:gd name="connsiteY0" fmla="*/ 0 h 904875"/>
                  <a:gd name="connsiteX1" fmla="*/ 153495 w 152400"/>
                  <a:gd name="connsiteY1" fmla="*/ 0 h 904875"/>
                  <a:gd name="connsiteX2" fmla="*/ 153495 w 152400"/>
                  <a:gd name="connsiteY2" fmla="*/ 906075 h 904875"/>
                  <a:gd name="connsiteX3" fmla="*/ 0 w 1524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04875">
                    <a:moveTo>
                      <a:pt x="0" y="0"/>
                    </a:moveTo>
                    <a:lnTo>
                      <a:pt x="153495" y="0"/>
                    </a:lnTo>
                    <a:lnTo>
                      <a:pt x="153495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2" name="Subtitle 21">
            <a:extLst>
              <a:ext uri="{FF2B5EF4-FFF2-40B4-BE49-F238E27FC236}">
                <a16:creationId xmlns:a16="http://schemas.microsoft.com/office/drawing/2014/main" id="{D29F3506-392A-4B47-8998-4BEA6D52E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048" y="3991243"/>
            <a:ext cx="3502858" cy="5095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rbel" panose="020B0503020204020204" pitchFamily="34" charset="0"/>
              </a:rPr>
              <a:t>Vakhtang Zarandia – Senior Adviser          TIR &amp; Transit, IRU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34AD055F-A60C-9849-832A-8B1038063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95" y="3372396"/>
            <a:ext cx="3620192" cy="618847"/>
          </a:xfrm>
        </p:spPr>
        <p:txBody>
          <a:bodyPr>
            <a:no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ADB-IRU joint workshop on TIR Digitalization</a:t>
            </a:r>
          </a:p>
        </p:txBody>
      </p:sp>
      <p:sp>
        <p:nvSpPr>
          <p:cNvPr id="18" name="Subtitle 21">
            <a:extLst>
              <a:ext uri="{FF2B5EF4-FFF2-40B4-BE49-F238E27FC236}">
                <a16:creationId xmlns:a16="http://schemas.microsoft.com/office/drawing/2014/main" id="{8E2FC493-F6C4-7948-A7CF-BFE88D49E446}"/>
              </a:ext>
            </a:extLst>
          </p:cNvPr>
          <p:cNvSpPr txBox="1">
            <a:spLocks/>
          </p:cNvSpPr>
          <p:nvPr/>
        </p:nvSpPr>
        <p:spPr>
          <a:xfrm>
            <a:off x="5808971" y="3991243"/>
            <a:ext cx="2910487" cy="5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15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500" dirty="0">
                <a:solidFill>
                  <a:schemeClr val="bg2">
                    <a:lumMod val="90000"/>
                  </a:schemeClr>
                </a:solidFill>
              </a:rPr>
              <a:t>7.09. 202</a:t>
            </a:r>
            <a:r>
              <a:rPr lang="ru-RU" sz="1500" dirty="0">
                <a:solidFill>
                  <a:schemeClr val="bg2">
                    <a:lumMod val="90000"/>
                  </a:schemeClr>
                </a:solidFill>
              </a:rPr>
              <a:t>1</a:t>
            </a:r>
            <a:endParaRPr lang="en-US" sz="15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D78BB7-D1DA-DB48-84F6-40D345112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644086" y="844751"/>
            <a:ext cx="6683987" cy="2306597"/>
          </a:xfrm>
        </p:spPr>
        <p:txBody>
          <a:bodyPr/>
          <a:lstStyle/>
          <a:p>
            <a:pPr marL="514337" lvl="1" indent="0">
              <a:buNone/>
            </a:pPr>
            <a:endParaRPr lang="en-US" sz="1400" b="1" dirty="0"/>
          </a:p>
          <a:p>
            <a:pPr marL="514337" lvl="1" indent="0">
              <a:buNone/>
            </a:pPr>
            <a:r>
              <a:rPr lang="en-US" sz="1400" b="1" dirty="0"/>
              <a:t>Awareness</a:t>
            </a:r>
          </a:p>
          <a:p>
            <a:pPr marL="514337" lvl="1" indent="0">
              <a:buNone/>
            </a:pPr>
            <a:r>
              <a:rPr lang="de-DE" sz="1400" dirty="0"/>
              <a:t>Increase awareness of digital TIR users and business community in the region to fully benefit from this transit facilitation tool ensuring transparancy for customs and business partners: </a:t>
            </a:r>
          </a:p>
          <a:p>
            <a:pPr marL="1142987" lvl="2" indent="-285750"/>
            <a:r>
              <a:rPr lang="de-DE" sz="1400" dirty="0"/>
              <a:t>Training for customs officers and transport operators</a:t>
            </a:r>
          </a:p>
          <a:p>
            <a:pPr marL="1142987" lvl="2" indent="-285750"/>
            <a:r>
              <a:rPr lang="de-DE" sz="1400" dirty="0"/>
              <a:t>Active engagement of IRU and its memebrs with strong support of development partners: GIZ, Turkic Council, CLDP, ADB and others</a:t>
            </a:r>
          </a:p>
          <a:p>
            <a:pPr marL="514337" lvl="1" indent="0">
              <a:buNone/>
            </a:pPr>
            <a:endParaRPr lang="en-US" sz="1400" b="1" dirty="0"/>
          </a:p>
          <a:p>
            <a:pPr marL="514337" lvl="1" indent="0">
              <a:buNone/>
            </a:pPr>
            <a:r>
              <a:rPr lang="en-US" sz="1400" b="1" dirty="0"/>
              <a:t>Expanding digital TIR geography</a:t>
            </a:r>
            <a:endParaRPr lang="en-GB" sz="1400" b="1" dirty="0"/>
          </a:p>
          <a:p>
            <a:pPr marL="514337" lvl="1" indent="0">
              <a:buNone/>
            </a:pPr>
            <a:r>
              <a:rPr lang="en-US" sz="1400" dirty="0"/>
              <a:t>Bring Kyrgyzstan to the digital TIR geography by beginning of October 2021</a:t>
            </a:r>
          </a:p>
          <a:p>
            <a:pPr marL="514337" lvl="1" indent="0">
              <a:buNone/>
            </a:pPr>
            <a:endParaRPr lang="en-US" sz="1400" b="1" dirty="0"/>
          </a:p>
          <a:p>
            <a:pPr marL="514337" lvl="1" indent="0">
              <a:buNone/>
            </a:pPr>
            <a:r>
              <a:rPr lang="en-US" sz="1400" b="1" dirty="0"/>
              <a:t>Annex 11 implementation</a:t>
            </a:r>
          </a:p>
          <a:p>
            <a:pPr marL="514337" lvl="1" indent="0">
              <a:buNone/>
            </a:pPr>
            <a:r>
              <a:rPr lang="de-DE" sz="1400" dirty="0"/>
              <a:t>Implement full e TIR message exchange including connectivity to eTIR International system according to Annex 11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4332"/>
            <a:ext cx="8118304" cy="498580"/>
          </a:xfrm>
        </p:spPr>
        <p:txBody>
          <a:bodyPr/>
          <a:lstStyle/>
          <a:p>
            <a:r>
              <a:rPr lang="de-DE" sz="2550" dirty="0"/>
              <a:t>Digitalisation of Tajikistan-Uzbekistan-Kazakhstan corridor 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1E94BEC-0B2B-7340-8CD1-812E05C64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4" y="736399"/>
            <a:ext cx="1644090" cy="418952"/>
          </a:xfrm>
        </p:spPr>
        <p:txBody>
          <a:bodyPr/>
          <a:lstStyle/>
          <a:p>
            <a:r>
              <a:rPr lang="de-DE" sz="2500" dirty="0"/>
              <a:t>Next steps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174135"/>
            <a:ext cx="2010176" cy="1145240"/>
            <a:chOff x="6682247" y="140997"/>
            <a:chExt cx="5368757" cy="30586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2054" t="12163" r="71305" b="72429"/>
            <a:stretch/>
          </p:blipFill>
          <p:spPr>
            <a:xfrm>
              <a:off x="6682247" y="140997"/>
              <a:ext cx="5368757" cy="3058695"/>
            </a:xfrm>
            <a:prstGeom prst="rect">
              <a:avLst/>
            </a:prstGeom>
          </p:spPr>
        </p:pic>
        <p:sp>
          <p:nvSpPr>
            <p:cNvPr id="17" name="Freeform 193">
              <a:extLst>
                <a:ext uri="{FF2B5EF4-FFF2-40B4-BE49-F238E27FC236}">
                  <a16:creationId xmlns:a16="http://schemas.microsoft.com/office/drawing/2014/main" id="{50DB9A8F-56D5-304F-BD0F-42C45A74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808" y="2529361"/>
              <a:ext cx="689162" cy="49519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2A4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257175"/>
              <a:endParaRPr lang="hu-HU" sz="1013" kern="0">
                <a:solidFill>
                  <a:srgbClr val="32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1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4C63-7729-6B4E-A6F0-448485D234E8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BCDC8C05-6F07-404B-AFC1-C0135F7EB478-L0-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98"/>
          <a:stretch/>
        </p:blipFill>
        <p:spPr bwMode="auto">
          <a:xfrm>
            <a:off x="-874318" y="-60417"/>
            <a:ext cx="10389190" cy="526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 txBox="1">
            <a:spLocks/>
          </p:cNvSpPr>
          <p:nvPr/>
        </p:nvSpPr>
        <p:spPr>
          <a:xfrm>
            <a:off x="0" y="427967"/>
            <a:ext cx="3515953" cy="576293"/>
          </a:xfrm>
          <a:prstGeom prst="rect">
            <a:avLst/>
          </a:prstGeom>
          <a:solidFill>
            <a:srgbClr val="0C95C6">
              <a:alpha val="91765"/>
            </a:srgb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Call for action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50D743-811D-2B40-AB6C-49C5B9A3472B}"/>
              </a:ext>
            </a:extLst>
          </p:cNvPr>
          <p:cNvSpPr txBox="1">
            <a:spLocks/>
          </p:cNvSpPr>
          <p:nvPr/>
        </p:nvSpPr>
        <p:spPr>
          <a:xfrm>
            <a:off x="3852204" y="3648688"/>
            <a:ext cx="5386374" cy="48569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vert="horz" lIns="180000" tIns="144000" rIns="144000" bIns="144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400" b="1" dirty="0"/>
              <a:t>Quickly move towards digitalisation of transport documents and procedures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50D743-811D-2B40-AB6C-49C5B9A3472B}"/>
              </a:ext>
            </a:extLst>
          </p:cNvPr>
          <p:cNvSpPr txBox="1">
            <a:spLocks/>
          </p:cNvSpPr>
          <p:nvPr/>
        </p:nvSpPr>
        <p:spPr>
          <a:xfrm>
            <a:off x="3852204" y="4205505"/>
            <a:ext cx="5386374" cy="6263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vert="horz" lIns="180000" tIns="144000" rIns="144000" bIns="144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Tx/>
              <a:buNone/>
            </a:pPr>
            <a:r>
              <a:rPr lang="en-GB" sz="1400" b="1" dirty="0"/>
              <a:t>Use best practices and  global standards to solve other border crossing issues</a:t>
            </a:r>
            <a:r>
              <a:rPr lang="en-US" sz="1400" b="1" dirty="0"/>
              <a:t> </a:t>
            </a:r>
            <a:endParaRPr lang="en-GB" sz="1400" b="1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50D743-811D-2B40-AB6C-49C5B9A3472B}"/>
              </a:ext>
            </a:extLst>
          </p:cNvPr>
          <p:cNvSpPr txBox="1">
            <a:spLocks/>
          </p:cNvSpPr>
          <p:nvPr/>
        </p:nvSpPr>
        <p:spPr>
          <a:xfrm>
            <a:off x="3852204" y="2863696"/>
            <a:ext cx="5386374" cy="71386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vert="horz" lIns="180000" tIns="144000" rIns="144000" bIns="144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Coordinate cross-border issues at global and regional level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4434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0F6351F-AC9C-4B43-9593-12E98C15C5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0A1558-3CBF-3249-908A-B3AC044470D4}"/>
              </a:ext>
            </a:extLst>
          </p:cNvPr>
          <p:cNvSpPr/>
          <p:nvPr/>
        </p:nvSpPr>
        <p:spPr>
          <a:xfrm>
            <a:off x="0" y="3944542"/>
            <a:ext cx="9144000" cy="119895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7A8313-102C-8441-9290-2AD6CD7927C7}"/>
              </a:ext>
            </a:extLst>
          </p:cNvPr>
          <p:cNvGrpSpPr/>
          <p:nvPr/>
        </p:nvGrpSpPr>
        <p:grpSpPr>
          <a:xfrm>
            <a:off x="588523" y="3380361"/>
            <a:ext cx="1128409" cy="1128409"/>
            <a:chOff x="784697" y="4507148"/>
            <a:chExt cx="1504545" cy="15045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1C00F-B19C-0C4A-A40A-370876A449FF}"/>
                </a:ext>
              </a:extLst>
            </p:cNvPr>
            <p:cNvSpPr/>
            <p:nvPr userDrawn="1"/>
          </p:nvSpPr>
          <p:spPr>
            <a:xfrm>
              <a:off x="784697" y="4507148"/>
              <a:ext cx="1504545" cy="150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7A2468-CBB2-4442-8DFD-6D309946284C}"/>
                </a:ext>
              </a:extLst>
            </p:cNvPr>
            <p:cNvGrpSpPr/>
            <p:nvPr/>
          </p:nvGrpSpPr>
          <p:grpSpPr>
            <a:xfrm>
              <a:off x="1139473" y="5017193"/>
              <a:ext cx="806210" cy="484392"/>
              <a:chOff x="5342425" y="2976487"/>
              <a:chExt cx="1506305" cy="905027"/>
            </a:xfrm>
          </p:grpSpPr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F9193CAC-8B75-964D-A7D0-F69C1DC091C9}"/>
                  </a:ext>
                </a:extLst>
              </p:cNvPr>
              <p:cNvSpPr/>
              <p:nvPr/>
            </p:nvSpPr>
            <p:spPr>
              <a:xfrm>
                <a:off x="6162929" y="2976631"/>
                <a:ext cx="685801" cy="904876"/>
              </a:xfrm>
              <a:custGeom>
                <a:avLst/>
                <a:gdLst>
                  <a:gd name="connsiteX0" fmla="*/ 419281 w 685800"/>
                  <a:gd name="connsiteY0" fmla="*/ 0 h 904875"/>
                  <a:gd name="connsiteX1" fmla="*/ 419281 w 685800"/>
                  <a:gd name="connsiteY1" fmla="*/ 534876 h 904875"/>
                  <a:gd name="connsiteX2" fmla="*/ 279302 w 685800"/>
                  <a:gd name="connsiteY2" fmla="*/ 702840 h 904875"/>
                  <a:gd name="connsiteX3" fmla="*/ 138046 w 685800"/>
                  <a:gd name="connsiteY3" fmla="*/ 534876 h 904875"/>
                  <a:gd name="connsiteX4" fmla="*/ 138046 w 685800"/>
                  <a:gd name="connsiteY4" fmla="*/ 285007 h 904875"/>
                  <a:gd name="connsiteX5" fmla="*/ 0 w 685800"/>
                  <a:gd name="connsiteY5" fmla="*/ 499529 h 904875"/>
                  <a:gd name="connsiteX6" fmla="*/ 219999 w 685800"/>
                  <a:gd name="connsiteY6" fmla="*/ 905780 h 904875"/>
                  <a:gd name="connsiteX7" fmla="*/ 237125 w 685800"/>
                  <a:gd name="connsiteY7" fmla="*/ 906075 h 904875"/>
                  <a:gd name="connsiteX8" fmla="*/ 286084 w 685800"/>
                  <a:gd name="connsiteY8" fmla="*/ 906075 h 904875"/>
                  <a:gd name="connsiteX9" fmla="*/ 584997 w 685800"/>
                  <a:gd name="connsiteY9" fmla="*/ 811644 h 904875"/>
                  <a:gd name="connsiteX10" fmla="*/ 690658 w 685800"/>
                  <a:gd name="connsiteY10" fmla="*/ 523532 h 904875"/>
                  <a:gd name="connsiteX11" fmla="*/ 690658 w 685800"/>
                  <a:gd name="connsiteY11" fmla="*/ 0 h 904875"/>
                  <a:gd name="connsiteX12" fmla="*/ 419281 w 685800"/>
                  <a:gd name="connsiteY12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800" h="904875">
                    <a:moveTo>
                      <a:pt x="419281" y="0"/>
                    </a:moveTo>
                    <a:lnTo>
                      <a:pt x="419281" y="534876"/>
                    </a:lnTo>
                    <a:cubicBezTo>
                      <a:pt x="419281" y="651358"/>
                      <a:pt x="352911" y="702840"/>
                      <a:pt x="279302" y="702840"/>
                    </a:cubicBezTo>
                    <a:cubicBezTo>
                      <a:pt x="202540" y="702840"/>
                      <a:pt x="138046" y="651358"/>
                      <a:pt x="138046" y="534876"/>
                    </a:cubicBezTo>
                    <a:lnTo>
                      <a:pt x="138046" y="285007"/>
                    </a:lnTo>
                    <a:cubicBezTo>
                      <a:pt x="138046" y="419967"/>
                      <a:pt x="0" y="499529"/>
                      <a:pt x="0" y="499529"/>
                    </a:cubicBezTo>
                    <a:lnTo>
                      <a:pt x="219999" y="905780"/>
                    </a:lnTo>
                    <a:cubicBezTo>
                      <a:pt x="225609" y="905961"/>
                      <a:pt x="231305" y="906075"/>
                      <a:pt x="237125" y="906075"/>
                    </a:cubicBezTo>
                    <a:lnTo>
                      <a:pt x="286084" y="906075"/>
                    </a:lnTo>
                    <a:cubicBezTo>
                      <a:pt x="418700" y="906075"/>
                      <a:pt x="507121" y="874205"/>
                      <a:pt x="584997" y="811644"/>
                    </a:cubicBezTo>
                    <a:cubicBezTo>
                      <a:pt x="668417" y="744255"/>
                      <a:pt x="690658" y="654729"/>
                      <a:pt x="690658" y="523532"/>
                    </a:cubicBezTo>
                    <a:lnTo>
                      <a:pt x="690658" y="0"/>
                    </a:lnTo>
                    <a:lnTo>
                      <a:pt x="419281" y="0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: Shape 31">
                <a:extLst>
                  <a:ext uri="{FF2B5EF4-FFF2-40B4-BE49-F238E27FC236}">
                    <a16:creationId xmlns:a16="http://schemas.microsoft.com/office/drawing/2014/main" id="{09ED0B00-8D65-7D40-8A9B-08617A0CC80F}"/>
                  </a:ext>
                </a:extLst>
              </p:cNvPr>
              <p:cNvSpPr/>
              <p:nvPr/>
            </p:nvSpPr>
            <p:spPr>
              <a:xfrm>
                <a:off x="5342425" y="2976631"/>
                <a:ext cx="190499" cy="904876"/>
              </a:xfrm>
              <a:custGeom>
                <a:avLst/>
                <a:gdLst>
                  <a:gd name="connsiteX0" fmla="*/ 0 w 190500"/>
                  <a:gd name="connsiteY0" fmla="*/ 0 h 904875"/>
                  <a:gd name="connsiteX1" fmla="*/ 193062 w 190500"/>
                  <a:gd name="connsiteY1" fmla="*/ 0 h 904875"/>
                  <a:gd name="connsiteX2" fmla="*/ 193062 w 190500"/>
                  <a:gd name="connsiteY2" fmla="*/ 906075 h 904875"/>
                  <a:gd name="connsiteX3" fmla="*/ 0 w 1905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904875">
                    <a:moveTo>
                      <a:pt x="0" y="0"/>
                    </a:moveTo>
                    <a:lnTo>
                      <a:pt x="193062" y="0"/>
                    </a:lnTo>
                    <a:lnTo>
                      <a:pt x="193062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: Shape 32">
                <a:extLst>
                  <a:ext uri="{FF2B5EF4-FFF2-40B4-BE49-F238E27FC236}">
                    <a16:creationId xmlns:a16="http://schemas.microsoft.com/office/drawing/2014/main" id="{22910ECC-A419-4D44-A554-1ACE14C37690}"/>
                  </a:ext>
                </a:extLst>
              </p:cNvPr>
              <p:cNvSpPr/>
              <p:nvPr/>
            </p:nvSpPr>
            <p:spPr>
              <a:xfrm>
                <a:off x="5688984" y="2976638"/>
                <a:ext cx="685801" cy="904876"/>
              </a:xfrm>
              <a:custGeom>
                <a:avLst/>
                <a:gdLst>
                  <a:gd name="connsiteX0" fmla="*/ 343967 w 685800"/>
                  <a:gd name="connsiteY0" fmla="*/ 523532 h 904875"/>
                  <a:gd name="connsiteX1" fmla="*/ 343967 w 685800"/>
                  <a:gd name="connsiteY1" fmla="*/ 0 h 904875"/>
                  <a:gd name="connsiteX2" fmla="*/ 0 w 685800"/>
                  <a:gd name="connsiteY2" fmla="*/ 0 h 904875"/>
                  <a:gd name="connsiteX3" fmla="*/ 0 w 685800"/>
                  <a:gd name="connsiteY3" fmla="*/ 906066 h 904875"/>
                  <a:gd name="connsiteX4" fmla="*/ 112795 w 685800"/>
                  <a:gd name="connsiteY4" fmla="*/ 906066 h 904875"/>
                  <a:gd name="connsiteX5" fmla="*/ 112795 w 685800"/>
                  <a:gd name="connsiteY5" fmla="*/ 567100 h 904875"/>
                  <a:gd name="connsiteX6" fmla="*/ 250965 w 685800"/>
                  <a:gd name="connsiteY6" fmla="*/ 567100 h 904875"/>
                  <a:gd name="connsiteX7" fmla="*/ 404689 w 685800"/>
                  <a:gd name="connsiteY7" fmla="*/ 906066 h 904875"/>
                  <a:gd name="connsiteX8" fmla="*/ 694963 w 685800"/>
                  <a:gd name="connsiteY8" fmla="*/ 906066 h 904875"/>
                  <a:gd name="connsiteX9" fmla="*/ 694782 w 685800"/>
                  <a:gd name="connsiteY9" fmla="*/ 905770 h 904875"/>
                  <a:gd name="connsiteX10" fmla="*/ 451009 w 685800"/>
                  <a:gd name="connsiteY10" fmla="*/ 811635 h 904875"/>
                  <a:gd name="connsiteX11" fmla="*/ 343967 w 685800"/>
                  <a:gd name="connsiteY11" fmla="*/ 523532 h 904875"/>
                  <a:gd name="connsiteX12" fmla="*/ 232743 w 685800"/>
                  <a:gd name="connsiteY12" fmla="*/ 388125 h 904875"/>
                  <a:gd name="connsiteX13" fmla="*/ 112795 w 685800"/>
                  <a:gd name="connsiteY13" fmla="*/ 388125 h 904875"/>
                  <a:gd name="connsiteX14" fmla="*/ 112795 w 685800"/>
                  <a:gd name="connsiteY14" fmla="*/ 181461 h 904875"/>
                  <a:gd name="connsiteX15" fmla="*/ 239153 w 685800"/>
                  <a:gd name="connsiteY15" fmla="*/ 181461 h 904875"/>
                  <a:gd name="connsiteX16" fmla="*/ 342995 w 685800"/>
                  <a:gd name="connsiteY16" fmla="*/ 279749 h 904875"/>
                  <a:gd name="connsiteX17" fmla="*/ 232743 w 685800"/>
                  <a:gd name="connsiteY17" fmla="*/ 38812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800" h="904875">
                    <a:moveTo>
                      <a:pt x="343967" y="523532"/>
                    </a:moveTo>
                    <a:lnTo>
                      <a:pt x="343967" y="0"/>
                    </a:lnTo>
                    <a:lnTo>
                      <a:pt x="0" y="0"/>
                    </a:lnTo>
                    <a:lnTo>
                      <a:pt x="0" y="906066"/>
                    </a:lnTo>
                    <a:lnTo>
                      <a:pt x="112795" y="906066"/>
                    </a:lnTo>
                    <a:lnTo>
                      <a:pt x="112795" y="567100"/>
                    </a:lnTo>
                    <a:lnTo>
                      <a:pt x="250965" y="567100"/>
                    </a:lnTo>
                    <a:cubicBezTo>
                      <a:pt x="250965" y="567100"/>
                      <a:pt x="376533" y="830447"/>
                      <a:pt x="404689" y="906066"/>
                    </a:cubicBezTo>
                    <a:lnTo>
                      <a:pt x="694963" y="906066"/>
                    </a:lnTo>
                    <a:lnTo>
                      <a:pt x="694782" y="905770"/>
                    </a:lnTo>
                    <a:cubicBezTo>
                      <a:pt x="587626" y="902084"/>
                      <a:pt x="515950" y="863813"/>
                      <a:pt x="451009" y="811635"/>
                    </a:cubicBezTo>
                    <a:cubicBezTo>
                      <a:pt x="367599" y="744245"/>
                      <a:pt x="343967" y="654720"/>
                      <a:pt x="343967" y="523532"/>
                    </a:cubicBezTo>
                    <a:moveTo>
                      <a:pt x="232743" y="388125"/>
                    </a:moveTo>
                    <a:lnTo>
                      <a:pt x="112795" y="388125"/>
                    </a:lnTo>
                    <a:lnTo>
                      <a:pt x="112795" y="181461"/>
                    </a:lnTo>
                    <a:lnTo>
                      <a:pt x="239153" y="181461"/>
                    </a:lnTo>
                    <a:cubicBezTo>
                      <a:pt x="293837" y="181461"/>
                      <a:pt x="342995" y="212960"/>
                      <a:pt x="342995" y="279749"/>
                    </a:cubicBezTo>
                    <a:cubicBezTo>
                      <a:pt x="342995" y="355340"/>
                      <a:pt x="291989" y="388125"/>
                      <a:pt x="232743" y="388125"/>
                    </a:cubicBezTo>
                  </a:path>
                </a:pathLst>
              </a:custGeom>
              <a:solidFill>
                <a:srgbClr val="248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: Shape 33">
                <a:extLst>
                  <a:ext uri="{FF2B5EF4-FFF2-40B4-BE49-F238E27FC236}">
                    <a16:creationId xmlns:a16="http://schemas.microsoft.com/office/drawing/2014/main" id="{713A6A53-ED19-FE44-A743-1C7AC6E1FB51}"/>
                  </a:ext>
                </a:extLst>
              </p:cNvPr>
              <p:cNvSpPr/>
              <p:nvPr/>
            </p:nvSpPr>
            <p:spPr>
              <a:xfrm>
                <a:off x="6032105" y="2976487"/>
                <a:ext cx="342900" cy="904875"/>
              </a:xfrm>
              <a:custGeom>
                <a:avLst/>
                <a:gdLst>
                  <a:gd name="connsiteX0" fmla="*/ 268871 w 342900"/>
                  <a:gd name="connsiteY0" fmla="*/ 285007 h 904875"/>
                  <a:gd name="connsiteX1" fmla="*/ 268871 w 342900"/>
                  <a:gd name="connsiteY1" fmla="*/ 243878 h 904875"/>
                  <a:gd name="connsiteX2" fmla="*/ 0 w 342900"/>
                  <a:gd name="connsiteY2" fmla="*/ 0 h 904875"/>
                  <a:gd name="connsiteX3" fmla="*/ 0 w 342900"/>
                  <a:gd name="connsiteY3" fmla="*/ 523532 h 904875"/>
                  <a:gd name="connsiteX4" fmla="*/ 107052 w 342900"/>
                  <a:gd name="connsiteY4" fmla="*/ 811644 h 904875"/>
                  <a:gd name="connsiteX5" fmla="*/ 350825 w 342900"/>
                  <a:gd name="connsiteY5" fmla="*/ 905789 h 904875"/>
                  <a:gd name="connsiteX6" fmla="*/ 130836 w 342900"/>
                  <a:gd name="connsiteY6" fmla="*/ 499539 h 904875"/>
                  <a:gd name="connsiteX7" fmla="*/ 268871 w 342900"/>
                  <a:gd name="connsiteY7" fmla="*/ 285007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904875">
                    <a:moveTo>
                      <a:pt x="268871" y="285007"/>
                    </a:moveTo>
                    <a:lnTo>
                      <a:pt x="268871" y="243878"/>
                    </a:lnTo>
                    <a:cubicBezTo>
                      <a:pt x="268871" y="94393"/>
                      <a:pt x="110528" y="0"/>
                      <a:pt x="0" y="0"/>
                    </a:cubicBezTo>
                    <a:lnTo>
                      <a:pt x="0" y="523532"/>
                    </a:lnTo>
                    <a:cubicBezTo>
                      <a:pt x="0" y="654729"/>
                      <a:pt x="23641" y="744264"/>
                      <a:pt x="107052" y="811644"/>
                    </a:cubicBezTo>
                    <a:cubicBezTo>
                      <a:pt x="171993" y="863813"/>
                      <a:pt x="243668" y="902084"/>
                      <a:pt x="350825" y="905789"/>
                    </a:cubicBezTo>
                    <a:lnTo>
                      <a:pt x="130836" y="499539"/>
                    </a:lnTo>
                    <a:cubicBezTo>
                      <a:pt x="130836" y="499539"/>
                      <a:pt x="268871" y="419957"/>
                      <a:pt x="268871" y="285007"/>
                    </a:cubicBezTo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: Shape 34">
                <a:extLst>
                  <a:ext uri="{FF2B5EF4-FFF2-40B4-BE49-F238E27FC236}">
                    <a16:creationId xmlns:a16="http://schemas.microsoft.com/office/drawing/2014/main" id="{4AF7C8A6-0CD5-184F-92C5-C0FDD0629DB2}"/>
                  </a:ext>
                </a:extLst>
              </p:cNvPr>
              <p:cNvSpPr/>
              <p:nvPr/>
            </p:nvSpPr>
            <p:spPr>
              <a:xfrm>
                <a:off x="5535487" y="2976487"/>
                <a:ext cx="152399" cy="904875"/>
              </a:xfrm>
              <a:custGeom>
                <a:avLst/>
                <a:gdLst>
                  <a:gd name="connsiteX0" fmla="*/ 0 w 152400"/>
                  <a:gd name="connsiteY0" fmla="*/ 0 h 904875"/>
                  <a:gd name="connsiteX1" fmla="*/ 153495 w 152400"/>
                  <a:gd name="connsiteY1" fmla="*/ 0 h 904875"/>
                  <a:gd name="connsiteX2" fmla="*/ 153495 w 152400"/>
                  <a:gd name="connsiteY2" fmla="*/ 906075 h 904875"/>
                  <a:gd name="connsiteX3" fmla="*/ 0 w 1524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04875">
                    <a:moveTo>
                      <a:pt x="0" y="0"/>
                    </a:moveTo>
                    <a:lnTo>
                      <a:pt x="153495" y="0"/>
                    </a:lnTo>
                    <a:lnTo>
                      <a:pt x="153495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964387-E082-FE43-8987-DCF48D14B954}"/>
              </a:ext>
            </a:extLst>
          </p:cNvPr>
          <p:cNvSpPr txBox="1"/>
          <p:nvPr/>
        </p:nvSpPr>
        <p:spPr>
          <a:xfrm>
            <a:off x="1829687" y="4007804"/>
            <a:ext cx="2971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For the world </a:t>
            </a:r>
            <a:r>
              <a:rPr lang="en-US" sz="2100" dirty="0">
                <a:solidFill>
                  <a:srgbClr val="FFD600"/>
                </a:solidFill>
              </a:rPr>
              <a:t>in motion</a:t>
            </a:r>
          </a:p>
        </p:txBody>
      </p:sp>
    </p:spTree>
    <p:extLst>
      <p:ext uri="{BB962C8B-B14F-4D97-AF65-F5344CB8AC3E}">
        <p14:creationId xmlns:p14="http://schemas.microsoft.com/office/powerpoint/2010/main" val="224785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3642E2-75EC-8B4A-B9AC-B52D1C5D9DDD}"/>
              </a:ext>
            </a:extLst>
          </p:cNvPr>
          <p:cNvGrpSpPr/>
          <p:nvPr/>
        </p:nvGrpSpPr>
        <p:grpSpPr>
          <a:xfrm>
            <a:off x="1" y="-5582"/>
            <a:ext cx="8609558" cy="5152326"/>
            <a:chOff x="0" y="-7443"/>
            <a:chExt cx="11479410" cy="6869768"/>
          </a:xfrm>
        </p:grpSpPr>
        <p:pic>
          <p:nvPicPr>
            <p:cNvPr id="2" name="Picture 1" descr="A picture containing grass, outdoor, building, transport&#10;&#10;Description automatically generated">
              <a:extLst>
                <a:ext uri="{FF2B5EF4-FFF2-40B4-BE49-F238E27FC236}">
                  <a16:creationId xmlns:a16="http://schemas.microsoft.com/office/drawing/2014/main" id="{31AF4E95-C7FE-3444-BDB9-23942D8C3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5030"/>
              <a:ext cx="7259102" cy="685729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A1CD43-DB0F-D844-8DD0-8D6B6EE4DAB2}"/>
                </a:ext>
              </a:extLst>
            </p:cNvPr>
            <p:cNvSpPr/>
            <p:nvPr/>
          </p:nvSpPr>
          <p:spPr>
            <a:xfrm>
              <a:off x="4220308" y="-7443"/>
              <a:ext cx="7259102" cy="6860413"/>
            </a:xfrm>
            <a:prstGeom prst="rect">
              <a:avLst/>
            </a:prstGeom>
            <a:gradFill flip="none" rotWithShape="1">
              <a:gsLst>
                <a:gs pos="32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303484A-910E-7A4E-AAF1-D70AF8F07CD0}"/>
              </a:ext>
            </a:extLst>
          </p:cNvPr>
          <p:cNvSpPr/>
          <p:nvPr/>
        </p:nvSpPr>
        <p:spPr>
          <a:xfrm>
            <a:off x="4009401" y="1105591"/>
            <a:ext cx="4894361" cy="292691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E54B9-4A70-6E4A-9122-791D6B3B95AF}"/>
              </a:ext>
            </a:extLst>
          </p:cNvPr>
          <p:cNvSpPr/>
          <p:nvPr/>
        </p:nvSpPr>
        <p:spPr>
          <a:xfrm>
            <a:off x="4318002" y="1339995"/>
            <a:ext cx="4458026" cy="16090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US" sz="4500" baseline="30000" dirty="0">
                <a:solidFill>
                  <a:srgbClr val="000000"/>
                </a:solidFill>
              </a:rPr>
              <a:t>The world road </a:t>
            </a:r>
            <a:br>
              <a:rPr lang="en-US" sz="4500" baseline="30000" dirty="0">
                <a:solidFill>
                  <a:srgbClr val="000000"/>
                </a:solidFill>
              </a:rPr>
            </a:br>
            <a:r>
              <a:rPr lang="en-US" sz="4500" baseline="30000" dirty="0">
                <a:solidFill>
                  <a:srgbClr val="000000"/>
                </a:solidFill>
              </a:rPr>
              <a:t>transport </a:t>
            </a:r>
            <a:r>
              <a:rPr lang="en-US" sz="4500" baseline="30000" dirty="0" err="1">
                <a:solidFill>
                  <a:srgbClr val="000000"/>
                </a:solidFill>
              </a:rPr>
              <a:t>organisation</a:t>
            </a:r>
            <a:endParaRPr lang="en-US" sz="4500" baseline="30000" dirty="0">
              <a:solidFill>
                <a:srgbClr val="000000"/>
              </a:solidFill>
            </a:endParaRPr>
          </a:p>
          <a:p>
            <a:r>
              <a:rPr lang="en-US" baseline="30000" dirty="0">
                <a:solidFill>
                  <a:srgbClr val="000000"/>
                </a:solidFill>
              </a:rPr>
              <a:t>IRU is the global voice of companies providing commercial road transport, mobility and logistics services.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59CEB-B9D5-624A-9D24-AD81F81CC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63" y="2773648"/>
            <a:ext cx="4199740" cy="12055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48145E-300B-0846-B818-CE4400C57AC4}"/>
              </a:ext>
            </a:extLst>
          </p:cNvPr>
          <p:cNvSpPr/>
          <p:nvPr/>
        </p:nvSpPr>
        <p:spPr>
          <a:xfrm>
            <a:off x="2337535" y="2360326"/>
            <a:ext cx="1671866" cy="1672178"/>
          </a:xfrm>
          <a:prstGeom prst="rect">
            <a:avLst/>
          </a:prstGeom>
          <a:solidFill>
            <a:srgbClr val="40C8F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WE ARE THE VOICE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</a:rPr>
              <a:t>OF MORE THAN </a:t>
            </a:r>
          </a:p>
          <a:p>
            <a:pPr algn="ctr"/>
            <a:r>
              <a:rPr lang="en-US" sz="2700" b="1" dirty="0">
                <a:solidFill>
                  <a:srgbClr val="FFFFFF"/>
                </a:solidFill>
              </a:rPr>
              <a:t>3.5 MILLION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</a:rPr>
              <a:t>COMPANIES WORLDWIDE</a:t>
            </a:r>
          </a:p>
        </p:txBody>
      </p:sp>
    </p:spTree>
    <p:extLst>
      <p:ext uri="{BB962C8B-B14F-4D97-AF65-F5344CB8AC3E}">
        <p14:creationId xmlns:p14="http://schemas.microsoft.com/office/powerpoint/2010/main" val="129850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3">
            <a:extLst>
              <a:ext uri="{FF2B5EF4-FFF2-40B4-BE49-F238E27FC236}">
                <a16:creationId xmlns:a16="http://schemas.microsoft.com/office/drawing/2014/main" id="{F55C1DF1-D4EC-4B9C-BB5D-41DF3B5D3316}"/>
              </a:ext>
            </a:extLst>
          </p:cNvPr>
          <p:cNvGrpSpPr/>
          <p:nvPr/>
        </p:nvGrpSpPr>
        <p:grpSpPr>
          <a:xfrm>
            <a:off x="246580" y="263692"/>
            <a:ext cx="8897420" cy="4392299"/>
            <a:chOff x="925764" y="769228"/>
            <a:chExt cx="7292472" cy="3600000"/>
          </a:xfrm>
        </p:grpSpPr>
        <p:sp>
          <p:nvSpPr>
            <p:cNvPr id="249" name="Freeform 6">
              <a:extLst>
                <a:ext uri="{FF2B5EF4-FFF2-40B4-BE49-F238E27FC236}">
                  <a16:creationId xmlns:a16="http://schemas.microsoft.com/office/drawing/2014/main" id="{3929E8DF-554A-4175-9078-E4EC2778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014" y="1835943"/>
              <a:ext cx="307380" cy="246165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0" name="Freeform 7">
              <a:extLst>
                <a:ext uri="{FF2B5EF4-FFF2-40B4-BE49-F238E27FC236}">
                  <a16:creationId xmlns:a16="http://schemas.microsoft.com/office/drawing/2014/main" id="{40C7E674-3AAD-43AC-B15D-45F23F25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646" y="3034206"/>
              <a:ext cx="296961" cy="326918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1" name="Freeform 8">
              <a:extLst>
                <a:ext uri="{FF2B5EF4-FFF2-40B4-BE49-F238E27FC236}">
                  <a16:creationId xmlns:a16="http://schemas.microsoft.com/office/drawing/2014/main" id="{27130FFF-49FB-4778-83A5-9A304774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762" y="2996435"/>
              <a:ext cx="26049" cy="36469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2" name="Freeform 9">
              <a:extLst>
                <a:ext uri="{FF2B5EF4-FFF2-40B4-BE49-F238E27FC236}">
                  <a16:creationId xmlns:a16="http://schemas.microsoft.com/office/drawing/2014/main" id="{E743A3CD-F935-48DA-8928-B9A4A2FA6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521" y="1722629"/>
              <a:ext cx="40377" cy="82055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3" name="Freeform 10">
              <a:extLst>
                <a:ext uri="{FF2B5EF4-FFF2-40B4-BE49-F238E27FC236}">
                  <a16:creationId xmlns:a16="http://schemas.microsoft.com/office/drawing/2014/main" id="{9EB4E263-504E-4EE1-B4B5-7DE81CB1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694" y="2170675"/>
              <a:ext cx="110709" cy="96382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4" name="Freeform 11">
              <a:extLst>
                <a:ext uri="{FF2B5EF4-FFF2-40B4-BE49-F238E27FC236}">
                  <a16:creationId xmlns:a16="http://schemas.microsoft.com/office/drawing/2014/main" id="{BE59E22C-CF12-497B-B405-8B4838BBB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0684" y="3466623"/>
              <a:ext cx="368596" cy="893487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5" name="Freeform 12">
              <a:extLst>
                <a:ext uri="{FF2B5EF4-FFF2-40B4-BE49-F238E27FC236}">
                  <a16:creationId xmlns:a16="http://schemas.microsoft.com/office/drawing/2014/main" id="{77F6502F-7D32-477E-AFA1-AD35879F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530" y="1761702"/>
              <a:ext cx="75543" cy="66426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6" name="Freeform 13">
              <a:extLst>
                <a:ext uri="{FF2B5EF4-FFF2-40B4-BE49-F238E27FC236}">
                  <a16:creationId xmlns:a16="http://schemas.microsoft.com/office/drawing/2014/main" id="{2E3F0042-2BDE-4AE8-B1F4-8A8E81285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1536" y="3164452"/>
              <a:ext cx="952098" cy="889581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7" name="Freeform 14">
              <a:extLst>
                <a:ext uri="{FF2B5EF4-FFF2-40B4-BE49-F238E27FC236}">
                  <a16:creationId xmlns:a16="http://schemas.microsoft.com/office/drawing/2014/main" id="{EF54D7E5-29A9-46D9-B5BF-28E20133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405" y="1553309"/>
              <a:ext cx="156295" cy="70333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8" name="Freeform 15">
              <a:extLst>
                <a:ext uri="{FF2B5EF4-FFF2-40B4-BE49-F238E27FC236}">
                  <a16:creationId xmlns:a16="http://schemas.microsoft.com/office/drawing/2014/main" id="{0418F91B-E3D7-4641-B371-253219AD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394" y="1802079"/>
              <a:ext cx="33864" cy="26049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F6F3B11A-454F-4CC7-9356-5C433A151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486" y="1744771"/>
              <a:ext cx="123734" cy="96382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9290E29A-0D3E-47FE-8195-75F7D9F77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038" y="2939127"/>
              <a:ext cx="40377" cy="58611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8B8AA93E-CC13-4F61-B07B-443B65E4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23" y="1489489"/>
              <a:ext cx="75543" cy="52098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2" name="Freeform 19">
              <a:extLst>
                <a:ext uri="{FF2B5EF4-FFF2-40B4-BE49-F238E27FC236}">
                  <a16:creationId xmlns:a16="http://schemas.microsoft.com/office/drawing/2014/main" id="{575DB1F9-2B37-4DB5-B948-17BFD9F2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759" y="2544481"/>
              <a:ext cx="72938" cy="1654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3" name="Freeform 20">
              <a:extLst>
                <a:ext uri="{FF2B5EF4-FFF2-40B4-BE49-F238E27FC236}">
                  <a16:creationId xmlns:a16="http://schemas.microsoft.com/office/drawing/2014/main" id="{DF51846F-5465-40F7-976E-57D4AC17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278" y="2466334"/>
              <a:ext cx="182344" cy="14978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4" name="Freeform 21">
              <a:extLst>
                <a:ext uri="{FF2B5EF4-FFF2-40B4-BE49-F238E27FC236}">
                  <a16:creationId xmlns:a16="http://schemas.microsoft.com/office/drawing/2014/main" id="{60085744-E4CD-4EA8-8AA7-DBE6856D9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7991" y="2160255"/>
              <a:ext cx="126339" cy="156295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5" name="Freeform 22">
              <a:extLst>
                <a:ext uri="{FF2B5EF4-FFF2-40B4-BE49-F238E27FC236}">
                  <a16:creationId xmlns:a16="http://schemas.microsoft.com/office/drawing/2014/main" id="{BB372352-9776-402C-96A4-E8D41D98B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039" y="1680950"/>
              <a:ext cx="132851" cy="80753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92C320E-C4BE-4027-A0AD-C73B02DE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778" y="2194119"/>
              <a:ext cx="19537" cy="40377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7" name="Freeform 24">
              <a:extLst>
                <a:ext uri="{FF2B5EF4-FFF2-40B4-BE49-F238E27FC236}">
                  <a16:creationId xmlns:a16="http://schemas.microsoft.com/office/drawing/2014/main" id="{1609CFD0-BD8B-4118-9FE9-68A1BD910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871" y="2148533"/>
              <a:ext cx="27352" cy="1302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8" name="Freeform 25">
              <a:extLst>
                <a:ext uri="{FF2B5EF4-FFF2-40B4-BE49-F238E27FC236}">
                  <a16:creationId xmlns:a16="http://schemas.microsoft.com/office/drawing/2014/main" id="{E00A62CB-1A55-4349-8ED8-27582426D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25" y="2144626"/>
              <a:ext cx="16932" cy="31259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9" name="Freeform 26">
              <a:extLst>
                <a:ext uri="{FF2B5EF4-FFF2-40B4-BE49-F238E27FC236}">
                  <a16:creationId xmlns:a16="http://schemas.microsoft.com/office/drawing/2014/main" id="{13CB256C-E717-4DA1-A9D8-DD7D5AD36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164" y="1654901"/>
              <a:ext cx="84660" cy="69031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0" name="Freeform 27">
              <a:extLst>
                <a:ext uri="{FF2B5EF4-FFF2-40B4-BE49-F238E27FC236}">
                  <a16:creationId xmlns:a16="http://schemas.microsoft.com/office/drawing/2014/main" id="{F2C6C958-38D6-4519-8F1D-08B068AB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620" y="1368360"/>
              <a:ext cx="190159" cy="125036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1" name="Freeform 28">
              <a:extLst>
                <a:ext uri="{FF2B5EF4-FFF2-40B4-BE49-F238E27FC236}">
                  <a16:creationId xmlns:a16="http://schemas.microsoft.com/office/drawing/2014/main" id="{577605B7-17A7-42C8-A73E-7EB221330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237" y="2375161"/>
              <a:ext cx="33864" cy="70333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2" name="Freeform 29">
              <a:extLst>
                <a:ext uri="{FF2B5EF4-FFF2-40B4-BE49-F238E27FC236}">
                  <a16:creationId xmlns:a16="http://schemas.microsoft.com/office/drawing/2014/main" id="{34EFD331-81CF-484C-BB2A-8B96079E7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098" y="3139706"/>
              <a:ext cx="299566" cy="355572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3" name="Freeform 30">
              <a:extLst>
                <a:ext uri="{FF2B5EF4-FFF2-40B4-BE49-F238E27FC236}">
                  <a16:creationId xmlns:a16="http://schemas.microsoft.com/office/drawing/2014/main" id="{7F3C57F2-9A08-4448-92A8-73867320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389" y="2733338"/>
              <a:ext cx="937771" cy="1056295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4" name="Freeform 31">
              <a:extLst>
                <a:ext uri="{FF2B5EF4-FFF2-40B4-BE49-F238E27FC236}">
                  <a16:creationId xmlns:a16="http://schemas.microsoft.com/office/drawing/2014/main" id="{78B6763F-8785-446F-B399-CFD411342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782" y="2728129"/>
              <a:ext cx="28654" cy="39074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5" name="Freeform 32">
              <a:extLst>
                <a:ext uri="{FF2B5EF4-FFF2-40B4-BE49-F238E27FC236}">
                  <a16:creationId xmlns:a16="http://schemas.microsoft.com/office/drawing/2014/main" id="{FB4CB10E-3525-48B0-8568-57B949A4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503" y="2110762"/>
              <a:ext cx="76846" cy="41679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6" name="Freeform 33">
              <a:extLst>
                <a:ext uri="{FF2B5EF4-FFF2-40B4-BE49-F238E27FC236}">
                  <a16:creationId xmlns:a16="http://schemas.microsoft.com/office/drawing/2014/main" id="{125E1CE0-18C7-42A2-9E88-12F17790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200" y="3353309"/>
              <a:ext cx="225326" cy="248770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7" name="Freeform 34">
              <a:extLst>
                <a:ext uri="{FF2B5EF4-FFF2-40B4-BE49-F238E27FC236}">
                  <a16:creationId xmlns:a16="http://schemas.microsoft.com/office/drawing/2014/main" id="{12E8C3D6-BAC0-4DB7-BEEA-A4E3C04D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978" y="2574438"/>
              <a:ext cx="308683" cy="239653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8" name="Freeform 35">
              <a:extLst>
                <a:ext uri="{FF2B5EF4-FFF2-40B4-BE49-F238E27FC236}">
                  <a16:creationId xmlns:a16="http://schemas.microsoft.com/office/drawing/2014/main" id="{5A103110-ADB9-4859-8925-3E551086B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942" y="1606710"/>
              <a:ext cx="48191" cy="28654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9" name="Freeform 36">
              <a:extLst>
                <a:ext uri="{FF2B5EF4-FFF2-40B4-BE49-F238E27FC236}">
                  <a16:creationId xmlns:a16="http://schemas.microsoft.com/office/drawing/2014/main" id="{8D4E90CC-9564-4193-A7DE-552A24466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3130" y="774438"/>
              <a:ext cx="1811722" cy="975543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0" name="Freeform 37">
              <a:extLst>
                <a:ext uri="{FF2B5EF4-FFF2-40B4-BE49-F238E27FC236}">
                  <a16:creationId xmlns:a16="http://schemas.microsoft.com/office/drawing/2014/main" id="{BDAC2598-53D1-40AF-B204-5BA31906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467" y="1585871"/>
              <a:ext cx="92475" cy="54703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1" name="Freeform 38">
              <a:extLst>
                <a:ext uri="{FF2B5EF4-FFF2-40B4-BE49-F238E27FC236}">
                  <a16:creationId xmlns:a16="http://schemas.microsoft.com/office/drawing/2014/main" id="{51B3691F-E740-430F-9891-4E6086153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191" y="3352006"/>
              <a:ext cx="317800" cy="1017222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2" name="Freeform 39">
              <a:extLst>
                <a:ext uri="{FF2B5EF4-FFF2-40B4-BE49-F238E27FC236}">
                  <a16:creationId xmlns:a16="http://schemas.microsoft.com/office/drawing/2014/main" id="{72CE2257-36DD-4666-AC39-67418F7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555" y="2332180"/>
              <a:ext cx="53401" cy="50796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3" name="Freeform 40">
              <a:extLst>
                <a:ext uri="{FF2B5EF4-FFF2-40B4-BE49-F238E27FC236}">
                  <a16:creationId xmlns:a16="http://schemas.microsoft.com/office/drawing/2014/main" id="{AC5C7DC5-8187-41BE-9D90-788A7E13A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901" y="1438692"/>
              <a:ext cx="1225615" cy="888278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4" name="Freeform 41">
              <a:extLst>
                <a:ext uri="{FF2B5EF4-FFF2-40B4-BE49-F238E27FC236}">
                  <a16:creationId xmlns:a16="http://schemas.microsoft.com/office/drawing/2014/main" id="{CED7FCAA-08B6-40F2-A1AF-E2F4E8A83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038" y="2591370"/>
              <a:ext cx="143271" cy="166715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5" name="Freeform 42">
              <a:extLst>
                <a:ext uri="{FF2B5EF4-FFF2-40B4-BE49-F238E27FC236}">
                  <a16:creationId xmlns:a16="http://schemas.microsoft.com/office/drawing/2014/main" id="{777B2AA1-75F6-4B3E-AA98-4D2BBDD5D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708" y="2527549"/>
              <a:ext cx="181042" cy="300869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40C8F4"/>
                </a:solidFill>
                <a:latin typeface="Arial"/>
              </a:endParaRPr>
            </a:p>
          </p:txBody>
        </p:sp>
        <p:sp>
          <p:nvSpPr>
            <p:cNvPr id="286" name="Freeform 43">
              <a:extLst>
                <a:ext uri="{FF2B5EF4-FFF2-40B4-BE49-F238E27FC236}">
                  <a16:creationId xmlns:a16="http://schemas.microsoft.com/office/drawing/2014/main" id="{60A07634-E068-4513-9EC4-BEB386B0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275" y="2733338"/>
              <a:ext cx="454559" cy="501447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7" name="Freeform 44">
              <a:extLst>
                <a:ext uri="{FF2B5EF4-FFF2-40B4-BE49-F238E27FC236}">
                  <a16:creationId xmlns:a16="http://schemas.microsoft.com/office/drawing/2014/main" id="{C8A53998-72A4-4151-978D-6A1F77186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226" y="2775017"/>
              <a:ext cx="175832" cy="237048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8" name="Freeform 45">
              <a:extLst>
                <a:ext uri="{FF2B5EF4-FFF2-40B4-BE49-F238E27FC236}">
                  <a16:creationId xmlns:a16="http://schemas.microsoft.com/office/drawing/2014/main" id="{38B0164F-66DC-42D0-AC58-5C4341C95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55" y="2539271"/>
              <a:ext cx="290449" cy="453256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9" name="Freeform 46">
              <a:extLst>
                <a:ext uri="{FF2B5EF4-FFF2-40B4-BE49-F238E27FC236}">
                  <a16:creationId xmlns:a16="http://schemas.microsoft.com/office/drawing/2014/main" id="{FFCA323C-216D-4AEF-BC8B-62C6F2E3E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360" y="2571833"/>
              <a:ext cx="78148" cy="82055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0" name="Freeform 47">
              <a:extLst>
                <a:ext uri="{FF2B5EF4-FFF2-40B4-BE49-F238E27FC236}">
                  <a16:creationId xmlns:a16="http://schemas.microsoft.com/office/drawing/2014/main" id="{F410181B-77FB-4D87-8699-AC1390240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366" y="2248822"/>
              <a:ext cx="247467" cy="89870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1" name="Freeform 48">
              <a:extLst>
                <a:ext uri="{FF2B5EF4-FFF2-40B4-BE49-F238E27FC236}">
                  <a16:creationId xmlns:a16="http://schemas.microsoft.com/office/drawing/2014/main" id="{819B9BD2-971B-4D3C-87E4-C512FD045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16" y="1911486"/>
              <a:ext cx="40377" cy="18234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2" name="Freeform 49">
              <a:extLst>
                <a:ext uri="{FF2B5EF4-FFF2-40B4-BE49-F238E27FC236}">
                  <a16:creationId xmlns:a16="http://schemas.microsoft.com/office/drawing/2014/main" id="{3F43C989-689C-473C-9449-E0CF2540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97" y="1924510"/>
              <a:ext cx="40377" cy="1563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3" name="Freeform 50">
              <a:extLst>
                <a:ext uri="{FF2B5EF4-FFF2-40B4-BE49-F238E27FC236}">
                  <a16:creationId xmlns:a16="http://schemas.microsoft.com/office/drawing/2014/main" id="{0A0267A0-5159-4272-B9E1-F65556FAC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03" y="1498606"/>
              <a:ext cx="139364" cy="67728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4" name="Freeform 51">
              <a:extLst>
                <a:ext uri="{FF2B5EF4-FFF2-40B4-BE49-F238E27FC236}">
                  <a16:creationId xmlns:a16="http://schemas.microsoft.com/office/drawing/2014/main" id="{5C75D0A5-39C0-4E79-B2C9-48AD4D841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257" y="1398317"/>
              <a:ext cx="186252" cy="201882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5" name="Freeform 52">
              <a:extLst>
                <a:ext uri="{FF2B5EF4-FFF2-40B4-BE49-F238E27FC236}">
                  <a16:creationId xmlns:a16="http://schemas.microsoft.com/office/drawing/2014/main" id="{9042C309-E341-49B2-ACD2-98A5C82B8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696" y="2532759"/>
              <a:ext cx="39074" cy="46889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6" name="Freeform 53">
              <a:extLst>
                <a:ext uri="{FF2B5EF4-FFF2-40B4-BE49-F238E27FC236}">
                  <a16:creationId xmlns:a16="http://schemas.microsoft.com/office/drawing/2014/main" id="{8902408A-C606-4E8E-B1C4-6F4E67F5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035" y="1369662"/>
              <a:ext cx="35167" cy="33864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7" name="Freeform 54">
              <a:extLst>
                <a:ext uri="{FF2B5EF4-FFF2-40B4-BE49-F238E27FC236}">
                  <a16:creationId xmlns:a16="http://schemas.microsoft.com/office/drawing/2014/main" id="{744B7F16-68B5-4E70-8A9B-B6D6BD25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726" y="1327984"/>
              <a:ext cx="56006" cy="74241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8" name="Freeform 55">
              <a:extLst>
                <a:ext uri="{FF2B5EF4-FFF2-40B4-BE49-F238E27FC236}">
                  <a16:creationId xmlns:a16="http://schemas.microsoft.com/office/drawing/2014/main" id="{6CC7219E-337A-4CE5-8859-EDA0653B7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22" y="2337390"/>
              <a:ext cx="85962" cy="62518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9" name="Freeform 56">
              <a:extLst>
                <a:ext uri="{FF2B5EF4-FFF2-40B4-BE49-F238E27FC236}">
                  <a16:creationId xmlns:a16="http://schemas.microsoft.com/office/drawing/2014/main" id="{FB80268A-4B57-4641-BA22-1D62879BA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945" y="1872412"/>
              <a:ext cx="480608" cy="48842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 dirty="0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0" name="Freeform 57">
              <a:extLst>
                <a:ext uri="{FF2B5EF4-FFF2-40B4-BE49-F238E27FC236}">
                  <a16:creationId xmlns:a16="http://schemas.microsoft.com/office/drawing/2014/main" id="{F2AFA8FA-3E09-4B38-B532-44F753883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766" y="2838837"/>
              <a:ext cx="136759" cy="17062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1" name="Freeform 58">
              <a:extLst>
                <a:ext uri="{FF2B5EF4-FFF2-40B4-BE49-F238E27FC236}">
                  <a16:creationId xmlns:a16="http://schemas.microsoft.com/office/drawing/2014/main" id="{2264E233-C048-497D-90BF-15862AB4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094" y="2020892"/>
              <a:ext cx="296961" cy="259190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2" name="Freeform 59">
              <a:extLst>
                <a:ext uri="{FF2B5EF4-FFF2-40B4-BE49-F238E27FC236}">
                  <a16:creationId xmlns:a16="http://schemas.microsoft.com/office/drawing/2014/main" id="{3367B390-D05A-40FE-BE7E-508D64789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450" y="2389488"/>
              <a:ext cx="162808" cy="14978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3" name="Freeform 60">
              <a:extLst>
                <a:ext uri="{FF2B5EF4-FFF2-40B4-BE49-F238E27FC236}">
                  <a16:creationId xmlns:a16="http://schemas.microsoft.com/office/drawing/2014/main" id="{F472D215-CDBA-49AE-A106-BC70AFE44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341" y="1693975"/>
              <a:ext cx="269610" cy="209696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4" name="Freeform 61">
              <a:extLst>
                <a:ext uri="{FF2B5EF4-FFF2-40B4-BE49-F238E27FC236}">
                  <a16:creationId xmlns:a16="http://schemas.microsoft.com/office/drawing/2014/main" id="{DC2FC3D1-29F2-41A9-9F54-619DFE2EB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175" y="1279792"/>
              <a:ext cx="92475" cy="54703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5" name="Freeform 62">
              <a:extLst>
                <a:ext uri="{FF2B5EF4-FFF2-40B4-BE49-F238E27FC236}">
                  <a16:creationId xmlns:a16="http://schemas.microsoft.com/office/drawing/2014/main" id="{6EE1471D-1E3C-4AC1-A154-C67CF343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210" y="2471544"/>
              <a:ext cx="354269" cy="311288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6" name="Freeform 63">
              <a:extLst>
                <a:ext uri="{FF2B5EF4-FFF2-40B4-BE49-F238E27FC236}">
                  <a16:creationId xmlns:a16="http://schemas.microsoft.com/office/drawing/2014/main" id="{C3DFF48B-A80D-41B0-9864-1A31F936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700" y="1028418"/>
              <a:ext cx="229233" cy="246165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7" name="Freeform 64">
              <a:extLst>
                <a:ext uri="{FF2B5EF4-FFF2-40B4-BE49-F238E27FC236}">
                  <a16:creationId xmlns:a16="http://schemas.microsoft.com/office/drawing/2014/main" id="{8F007FB1-8AD7-41A2-AB23-5E3A3CE7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953" y="4252007"/>
              <a:ext cx="69031" cy="31259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8" name="Freeform 65">
              <a:extLst>
                <a:ext uri="{FF2B5EF4-FFF2-40B4-BE49-F238E27FC236}">
                  <a16:creationId xmlns:a16="http://schemas.microsoft.com/office/drawing/2014/main" id="{AF22BBC6-6AB2-4099-B363-97BFBAAF9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762" y="2720314"/>
              <a:ext cx="69031" cy="100290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9" name="Freeform 66">
              <a:extLst>
                <a:ext uri="{FF2B5EF4-FFF2-40B4-BE49-F238E27FC236}">
                  <a16:creationId xmlns:a16="http://schemas.microsoft.com/office/drawing/2014/main" id="{0DCEBE6C-0927-4394-A9CB-6AD9F6B2C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776" y="1714814"/>
              <a:ext cx="22142" cy="42982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0" name="Freeform 67">
              <a:extLst>
                <a:ext uri="{FF2B5EF4-FFF2-40B4-BE49-F238E27FC236}">
                  <a16:creationId xmlns:a16="http://schemas.microsoft.com/office/drawing/2014/main" id="{BD28B4FF-8A2F-4D12-B350-1F0F28BB7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142" y="1498606"/>
              <a:ext cx="265702" cy="233141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1" name="Freeform 68">
              <a:extLst>
                <a:ext uri="{FF2B5EF4-FFF2-40B4-BE49-F238E27FC236}">
                  <a16:creationId xmlns:a16="http://schemas.microsoft.com/office/drawing/2014/main" id="{80D9F356-D676-418B-AD83-3A20201DA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523" y="2812788"/>
              <a:ext cx="134154" cy="17062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2" name="Freeform 69">
              <a:extLst>
                <a:ext uri="{FF2B5EF4-FFF2-40B4-BE49-F238E27FC236}">
                  <a16:creationId xmlns:a16="http://schemas.microsoft.com/office/drawing/2014/main" id="{0677ADD5-5C69-457A-B6A6-CECE8D4B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136" y="1393107"/>
              <a:ext cx="39074" cy="33864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3" name="Freeform 70">
              <a:extLst>
                <a:ext uri="{FF2B5EF4-FFF2-40B4-BE49-F238E27FC236}">
                  <a16:creationId xmlns:a16="http://schemas.microsoft.com/office/drawing/2014/main" id="{E65D585D-72E2-47CF-A192-08D094576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395" y="1305841"/>
              <a:ext cx="156295" cy="224023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4" name="Freeform 71">
              <a:extLst>
                <a:ext uri="{FF2B5EF4-FFF2-40B4-BE49-F238E27FC236}">
                  <a16:creationId xmlns:a16="http://schemas.microsoft.com/office/drawing/2014/main" id="{52AC5324-6A04-401D-9D5E-69DAFBBAA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659" y="1699184"/>
              <a:ext cx="156295" cy="67728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5" name="Freeform 72">
              <a:extLst>
                <a:ext uri="{FF2B5EF4-FFF2-40B4-BE49-F238E27FC236}">
                  <a16:creationId xmlns:a16="http://schemas.microsoft.com/office/drawing/2014/main" id="{EF75D4D9-3E8D-4E06-B606-7C8303958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679" y="2575740"/>
              <a:ext cx="102895" cy="171925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6" name="Freeform 73">
              <a:extLst>
                <a:ext uri="{FF2B5EF4-FFF2-40B4-BE49-F238E27FC236}">
                  <a16:creationId xmlns:a16="http://schemas.microsoft.com/office/drawing/2014/main" id="{66800128-0FE2-433E-95AA-8488596B4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045" y="2535364"/>
              <a:ext cx="173228" cy="143271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7" name="Freeform 74">
              <a:extLst>
                <a:ext uri="{FF2B5EF4-FFF2-40B4-BE49-F238E27FC236}">
                  <a16:creationId xmlns:a16="http://schemas.microsoft.com/office/drawing/2014/main" id="{CCABF94B-9112-4A98-B5B4-F5DCBE668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69" y="2500198"/>
              <a:ext cx="71636" cy="20839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8" name="Freeform 75">
              <a:extLst>
                <a:ext uri="{FF2B5EF4-FFF2-40B4-BE49-F238E27FC236}">
                  <a16:creationId xmlns:a16="http://schemas.microsoft.com/office/drawing/2014/main" id="{F5BE5DEF-2DB6-4963-96AB-D0601A85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576" y="2534062"/>
              <a:ext cx="70333" cy="42982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9" name="Freeform 76">
              <a:extLst>
                <a:ext uri="{FF2B5EF4-FFF2-40B4-BE49-F238E27FC236}">
                  <a16:creationId xmlns:a16="http://schemas.microsoft.com/office/drawing/2014/main" id="{5305216C-79FC-44D3-A4E8-BA1EC3402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244" y="2814091"/>
              <a:ext cx="48191" cy="33864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0" name="Freeform 77">
              <a:extLst>
                <a:ext uri="{FF2B5EF4-FFF2-40B4-BE49-F238E27FC236}">
                  <a16:creationId xmlns:a16="http://schemas.microsoft.com/office/drawing/2014/main" id="{EABF1470-17B5-4CFC-A9B0-B59A6DF8F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625" y="1910183"/>
              <a:ext cx="62518" cy="20839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1" name="Freeform 78">
              <a:extLst>
                <a:ext uri="{FF2B5EF4-FFF2-40B4-BE49-F238E27FC236}">
                  <a16:creationId xmlns:a16="http://schemas.microsoft.com/office/drawing/2014/main" id="{1A3EF035-542F-4617-8288-2F8C6995F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965" y="1746073"/>
              <a:ext cx="136759" cy="14457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2" name="Freeform 79">
              <a:extLst>
                <a:ext uri="{FF2B5EF4-FFF2-40B4-BE49-F238E27FC236}">
                  <a16:creationId xmlns:a16="http://schemas.microsoft.com/office/drawing/2014/main" id="{414511C4-2A76-43B4-A165-126683E9A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199" y="769228"/>
              <a:ext cx="946889" cy="500145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3" name="Freeform 80">
              <a:extLst>
                <a:ext uri="{FF2B5EF4-FFF2-40B4-BE49-F238E27FC236}">
                  <a16:creationId xmlns:a16="http://schemas.microsoft.com/office/drawing/2014/main" id="{070D964F-4620-4A41-B971-74B6E13F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694" y="2393396"/>
              <a:ext cx="97685" cy="110710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4" name="Freeform 81">
              <a:extLst>
                <a:ext uri="{FF2B5EF4-FFF2-40B4-BE49-F238E27FC236}">
                  <a16:creationId xmlns:a16="http://schemas.microsoft.com/office/drawing/2014/main" id="{320F0F78-CF98-47E5-9D37-91592DFD9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955" y="2649981"/>
              <a:ext cx="114616" cy="191462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5" name="Freeform 82">
              <a:extLst>
                <a:ext uri="{FF2B5EF4-FFF2-40B4-BE49-F238E27FC236}">
                  <a16:creationId xmlns:a16="http://schemas.microsoft.com/office/drawing/2014/main" id="{9CE5DCFD-8DF3-4554-9BEA-8F93D272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422" y="2442889"/>
              <a:ext cx="148480" cy="82055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6" name="Freeform 83">
              <a:extLst>
                <a:ext uri="{FF2B5EF4-FFF2-40B4-BE49-F238E27FC236}">
                  <a16:creationId xmlns:a16="http://schemas.microsoft.com/office/drawing/2014/main" id="{29667564-6F3A-454A-8FA5-24F7FD0B7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577" y="1621037"/>
              <a:ext cx="122431" cy="106802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7" name="Freeform 84">
              <a:extLst>
                <a:ext uri="{FF2B5EF4-FFF2-40B4-BE49-F238E27FC236}">
                  <a16:creationId xmlns:a16="http://schemas.microsoft.com/office/drawing/2014/main" id="{EF3E3B97-CA8A-4FAC-8C0F-90584952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809" y="2337390"/>
              <a:ext cx="70333" cy="50796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8" name="Freeform 85">
              <a:extLst>
                <a:ext uri="{FF2B5EF4-FFF2-40B4-BE49-F238E27FC236}">
                  <a16:creationId xmlns:a16="http://schemas.microsoft.com/office/drawing/2014/main" id="{52B07A6F-51B7-45FB-9FFB-987C13BF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374" y="1565031"/>
              <a:ext cx="135456" cy="75543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9" name="Freeform 86">
              <a:extLst>
                <a:ext uri="{FF2B5EF4-FFF2-40B4-BE49-F238E27FC236}">
                  <a16:creationId xmlns:a16="http://schemas.microsoft.com/office/drawing/2014/main" id="{2F0C5000-F35B-43F0-B200-7AC526447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8526" y="2728129"/>
              <a:ext cx="1095369" cy="428510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0" name="Freeform 87">
              <a:extLst>
                <a:ext uri="{FF2B5EF4-FFF2-40B4-BE49-F238E27FC236}">
                  <a16:creationId xmlns:a16="http://schemas.microsoft.com/office/drawing/2014/main" id="{DE7F586D-8194-49B2-8BAF-CDD9C3B1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130" y="1915393"/>
              <a:ext cx="656440" cy="745007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1" name="Freeform 88">
              <a:extLst>
                <a:ext uri="{FF2B5EF4-FFF2-40B4-BE49-F238E27FC236}">
                  <a16:creationId xmlns:a16="http://schemas.microsoft.com/office/drawing/2014/main" id="{DCC03FE9-6083-446B-B82A-7CECF7092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038" y="1394409"/>
              <a:ext cx="82055" cy="89870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2" name="Freeform 89">
              <a:extLst>
                <a:ext uri="{FF2B5EF4-FFF2-40B4-BE49-F238E27FC236}">
                  <a16:creationId xmlns:a16="http://schemas.microsoft.com/office/drawing/2014/main" id="{CEC37D28-76DA-460F-9099-53A4022B5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066" y="1802079"/>
              <a:ext cx="491028" cy="394646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3" name="Freeform 90">
              <a:extLst>
                <a:ext uri="{FF2B5EF4-FFF2-40B4-BE49-F238E27FC236}">
                  <a16:creationId xmlns:a16="http://schemas.microsoft.com/office/drawing/2014/main" id="{E7F17641-D9CF-4581-9542-346F39A7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987" y="1864597"/>
              <a:ext cx="234443" cy="224023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4" name="Freeform 91">
              <a:extLst>
                <a:ext uri="{FF2B5EF4-FFF2-40B4-BE49-F238E27FC236}">
                  <a16:creationId xmlns:a16="http://schemas.microsoft.com/office/drawing/2014/main" id="{0ADE4A54-65EF-4B46-8C03-1F5ED3CB4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595" y="1111775"/>
              <a:ext cx="192764" cy="72938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5" name="Freeform 92">
              <a:extLst>
                <a:ext uri="{FF2B5EF4-FFF2-40B4-BE49-F238E27FC236}">
                  <a16:creationId xmlns:a16="http://schemas.microsoft.com/office/drawing/2014/main" id="{EE288D0C-3169-4159-946F-2CFD5337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302" y="1975306"/>
              <a:ext cx="31259" cy="102895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6" name="Freeform 93">
              <a:extLst>
                <a:ext uri="{FF2B5EF4-FFF2-40B4-BE49-F238E27FC236}">
                  <a16:creationId xmlns:a16="http://schemas.microsoft.com/office/drawing/2014/main" id="{B394B40C-33B4-44DB-A3E2-1B7AAEC3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48" y="1842455"/>
              <a:ext cx="67728" cy="42982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7" name="Freeform 94">
              <a:extLst>
                <a:ext uri="{FF2B5EF4-FFF2-40B4-BE49-F238E27FC236}">
                  <a16:creationId xmlns:a16="http://schemas.microsoft.com/office/drawing/2014/main" id="{0553FBB9-317E-4929-94A2-C0C11A8A0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264" y="1761702"/>
              <a:ext cx="36469" cy="62518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8" name="Freeform 95">
              <a:extLst>
                <a:ext uri="{FF2B5EF4-FFF2-40B4-BE49-F238E27FC236}">
                  <a16:creationId xmlns:a16="http://schemas.microsoft.com/office/drawing/2014/main" id="{4D46549F-7B7E-4F6C-85B3-0D50B106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400" y="1605407"/>
              <a:ext cx="261795" cy="244862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9" name="Freeform 96">
              <a:extLst>
                <a:ext uri="{FF2B5EF4-FFF2-40B4-BE49-F238E27FC236}">
                  <a16:creationId xmlns:a16="http://schemas.microsoft.com/office/drawing/2014/main" id="{C1171B8B-892A-46B8-8814-CE7FC396F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636" y="2375161"/>
              <a:ext cx="49493" cy="22142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0" name="Freeform 97">
              <a:extLst>
                <a:ext uri="{FF2B5EF4-FFF2-40B4-BE49-F238E27FC236}">
                  <a16:creationId xmlns:a16="http://schemas.microsoft.com/office/drawing/2014/main" id="{346219F0-081F-40CF-A0B7-7A5BB7E94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839" y="1972701"/>
              <a:ext cx="91172" cy="113314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1" name="Freeform 98">
              <a:extLst>
                <a:ext uri="{FF2B5EF4-FFF2-40B4-BE49-F238E27FC236}">
                  <a16:creationId xmlns:a16="http://schemas.microsoft.com/office/drawing/2014/main" id="{0B32CBF8-E1E4-4F0F-9C5B-06B49C6AC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391" y="1946652"/>
              <a:ext cx="49493" cy="44284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2" name="Freeform 99">
              <a:extLst>
                <a:ext uri="{FF2B5EF4-FFF2-40B4-BE49-F238E27FC236}">
                  <a16:creationId xmlns:a16="http://schemas.microsoft.com/office/drawing/2014/main" id="{0D5C6097-8854-448D-A0B6-736E65A3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68" y="1757795"/>
              <a:ext cx="226628" cy="278726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3" name="Freeform 100">
              <a:extLst>
                <a:ext uri="{FF2B5EF4-FFF2-40B4-BE49-F238E27FC236}">
                  <a16:creationId xmlns:a16="http://schemas.microsoft.com/office/drawing/2014/main" id="{5EB57FE7-52F8-427A-8400-83D0CE10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162" y="1645784"/>
              <a:ext cx="117221" cy="106802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4" name="Freeform 101">
              <a:extLst>
                <a:ext uri="{FF2B5EF4-FFF2-40B4-BE49-F238E27FC236}">
                  <a16:creationId xmlns:a16="http://schemas.microsoft.com/office/drawing/2014/main" id="{744A14CF-D26D-4832-8A11-0FFDD0C03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369" y="1387897"/>
              <a:ext cx="849204" cy="389436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5" name="Freeform 102">
              <a:extLst>
                <a:ext uri="{FF2B5EF4-FFF2-40B4-BE49-F238E27FC236}">
                  <a16:creationId xmlns:a16="http://schemas.microsoft.com/office/drawing/2014/main" id="{579C8A91-4050-43B9-AC79-0B1186A81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956" y="2726826"/>
              <a:ext cx="190159" cy="276122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6" name="Freeform 103">
              <a:extLst>
                <a:ext uri="{FF2B5EF4-FFF2-40B4-BE49-F238E27FC236}">
                  <a16:creationId xmlns:a16="http://schemas.microsoft.com/office/drawing/2014/main" id="{AA760F92-C8B8-4CC3-8B18-B31998C00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19" y="1706999"/>
              <a:ext cx="216208" cy="106802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7" name="Freeform 104">
              <a:extLst>
                <a:ext uri="{FF2B5EF4-FFF2-40B4-BE49-F238E27FC236}">
                  <a16:creationId xmlns:a16="http://schemas.microsoft.com/office/drawing/2014/main" id="{8E508A8C-C7CC-4854-9B46-26DDFF029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914" y="2481963"/>
              <a:ext cx="126339" cy="110710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8" name="Freeform 105">
              <a:extLst>
                <a:ext uri="{FF2B5EF4-FFF2-40B4-BE49-F238E27FC236}">
                  <a16:creationId xmlns:a16="http://schemas.microsoft.com/office/drawing/2014/main" id="{BFC29748-ABB7-4E44-B227-1F7C93B7E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232" y="1832035"/>
              <a:ext cx="100290" cy="113314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9" name="Freeform 106">
              <a:extLst>
                <a:ext uri="{FF2B5EF4-FFF2-40B4-BE49-F238E27FC236}">
                  <a16:creationId xmlns:a16="http://schemas.microsoft.com/office/drawing/2014/main" id="{AD2BDACB-8088-438D-AFB1-3DF9AA06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151" y="1706999"/>
              <a:ext cx="36469" cy="37772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0" name="Freeform 107">
              <a:extLst>
                <a:ext uri="{FF2B5EF4-FFF2-40B4-BE49-F238E27FC236}">
                  <a16:creationId xmlns:a16="http://schemas.microsoft.com/office/drawing/2014/main" id="{9EF872AC-C798-4ACC-9BC5-269DEFDC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448" y="2062571"/>
              <a:ext cx="44284" cy="41679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1" name="Freeform 108">
              <a:extLst>
                <a:ext uri="{FF2B5EF4-FFF2-40B4-BE49-F238E27FC236}">
                  <a16:creationId xmlns:a16="http://schemas.microsoft.com/office/drawing/2014/main" id="{7A53D2D3-361D-4863-BEC3-ABF5BE62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766" y="2268360"/>
              <a:ext cx="196672" cy="231838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2" name="Freeform 109">
              <a:extLst>
                <a:ext uri="{FF2B5EF4-FFF2-40B4-BE49-F238E27FC236}">
                  <a16:creationId xmlns:a16="http://schemas.microsoft.com/office/drawing/2014/main" id="{85F0E5C7-D548-48D2-BDFC-CA643DD81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630" y="1938837"/>
              <a:ext cx="31259" cy="41679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3" name="Freeform 110">
              <a:extLst>
                <a:ext uri="{FF2B5EF4-FFF2-40B4-BE49-F238E27FC236}">
                  <a16:creationId xmlns:a16="http://schemas.microsoft.com/office/drawing/2014/main" id="{2808B840-4DF1-4890-B675-CE2B3B128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10" y="2644771"/>
              <a:ext cx="92475" cy="113314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4" name="Freeform 111">
              <a:extLst>
                <a:ext uri="{FF2B5EF4-FFF2-40B4-BE49-F238E27FC236}">
                  <a16:creationId xmlns:a16="http://schemas.microsoft.com/office/drawing/2014/main" id="{A574E212-00A9-4B09-9368-14AB87CED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733" y="1979214"/>
              <a:ext cx="372503" cy="367294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5" name="Freeform 112">
              <a:extLst>
                <a:ext uri="{FF2B5EF4-FFF2-40B4-BE49-F238E27FC236}">
                  <a16:creationId xmlns:a16="http://schemas.microsoft.com/office/drawing/2014/main" id="{4B0CB50E-DD4A-4897-834D-2DDD9F005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417" y="2609604"/>
              <a:ext cx="50796" cy="104197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6" name="Freeform 113">
              <a:extLst>
                <a:ext uri="{FF2B5EF4-FFF2-40B4-BE49-F238E27FC236}">
                  <a16:creationId xmlns:a16="http://schemas.microsoft.com/office/drawing/2014/main" id="{877DEF4E-21A7-4F92-AEAB-474C2CA07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495" y="3651572"/>
              <a:ext cx="54703" cy="53401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CF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7" name="Freeform 114">
              <a:extLst>
                <a:ext uri="{FF2B5EF4-FFF2-40B4-BE49-F238E27FC236}">
                  <a16:creationId xmlns:a16="http://schemas.microsoft.com/office/drawing/2014/main" id="{362C8715-9041-414F-AE1B-E1ACFC68D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613" y="1363150"/>
              <a:ext cx="114616" cy="62518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8" name="Freeform 115">
              <a:extLst>
                <a:ext uri="{FF2B5EF4-FFF2-40B4-BE49-F238E27FC236}">
                  <a16:creationId xmlns:a16="http://schemas.microsoft.com/office/drawing/2014/main" id="{E42D1296-EF8C-40CD-8EE3-0CBDA716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048" y="1524655"/>
              <a:ext cx="11723" cy="18234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9" name="Freeform 116">
              <a:extLst>
                <a:ext uri="{FF2B5EF4-FFF2-40B4-BE49-F238E27FC236}">
                  <a16:creationId xmlns:a16="http://schemas.microsoft.com/office/drawing/2014/main" id="{98AD07B1-1CFA-4B1A-A3C9-1705C3C67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311" y="1321471"/>
              <a:ext cx="141969" cy="61216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0" name="Freeform 117">
              <a:extLst>
                <a:ext uri="{FF2B5EF4-FFF2-40B4-BE49-F238E27FC236}">
                  <a16:creationId xmlns:a16="http://schemas.microsoft.com/office/drawing/2014/main" id="{19DEE49A-E326-4F36-9D7A-649EF7B7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104" y="1908877"/>
              <a:ext cx="278676" cy="218817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1429 w 10000"/>
                <a:gd name="connsiteY34" fmla="*/ 9966 h 10000"/>
                <a:gd name="connsiteX35" fmla="*/ 0 w 10000"/>
                <a:gd name="connsiteY35" fmla="*/ 10000 h 10000"/>
                <a:gd name="connsiteX36" fmla="*/ 35 w 10000"/>
                <a:gd name="connsiteY36" fmla="*/ 9697 h 10000"/>
                <a:gd name="connsiteX37" fmla="*/ 279 w 10000"/>
                <a:gd name="connsiteY37" fmla="*/ 9495 h 10000"/>
                <a:gd name="connsiteX38" fmla="*/ 488 w 10000"/>
                <a:gd name="connsiteY38" fmla="*/ 9125 h 10000"/>
                <a:gd name="connsiteX39" fmla="*/ 453 w 10000"/>
                <a:gd name="connsiteY39" fmla="*/ 8889 h 10000"/>
                <a:gd name="connsiteX40" fmla="*/ 697 w 10000"/>
                <a:gd name="connsiteY40" fmla="*/ 8384 h 10000"/>
                <a:gd name="connsiteX41" fmla="*/ 1045 w 10000"/>
                <a:gd name="connsiteY41" fmla="*/ 7946 h 10000"/>
                <a:gd name="connsiteX42" fmla="*/ 1289 w 10000"/>
                <a:gd name="connsiteY42" fmla="*/ 7845 h 10000"/>
                <a:gd name="connsiteX43" fmla="*/ 1463 w 10000"/>
                <a:gd name="connsiteY43" fmla="*/ 7441 h 10000"/>
                <a:gd name="connsiteX44" fmla="*/ 1463 w 10000"/>
                <a:gd name="connsiteY44" fmla="*/ 7071 h 10000"/>
                <a:gd name="connsiteX45" fmla="*/ 1707 w 10000"/>
                <a:gd name="connsiteY45" fmla="*/ 6633 h 10000"/>
                <a:gd name="connsiteX46" fmla="*/ 2125 w 10000"/>
                <a:gd name="connsiteY46" fmla="*/ 6364 h 10000"/>
                <a:gd name="connsiteX47" fmla="*/ 2544 w 10000"/>
                <a:gd name="connsiteY47" fmla="*/ 5657 h 10000"/>
                <a:gd name="connsiteX48" fmla="*/ 2578 w 10000"/>
                <a:gd name="connsiteY48" fmla="*/ 5657 h 10000"/>
                <a:gd name="connsiteX49" fmla="*/ 2892 w 10000"/>
                <a:gd name="connsiteY49" fmla="*/ 5387 h 10000"/>
                <a:gd name="connsiteX50" fmla="*/ 3449 w 10000"/>
                <a:gd name="connsiteY50" fmla="*/ 5320 h 10000"/>
                <a:gd name="connsiteX51" fmla="*/ 3972 w 10000"/>
                <a:gd name="connsiteY51" fmla="*/ 4848 h 10000"/>
                <a:gd name="connsiteX52" fmla="*/ 4286 w 10000"/>
                <a:gd name="connsiteY52" fmla="*/ 4646 h 10000"/>
                <a:gd name="connsiteX53" fmla="*/ 4808 w 10000"/>
                <a:gd name="connsiteY53" fmla="*/ 4074 h 10000"/>
                <a:gd name="connsiteX54" fmla="*/ 4669 w 10000"/>
                <a:gd name="connsiteY54" fmla="*/ 3199 h 10000"/>
                <a:gd name="connsiteX55" fmla="*/ 4913 w 10000"/>
                <a:gd name="connsiteY55" fmla="*/ 2593 h 10000"/>
                <a:gd name="connsiteX56" fmla="*/ 5017 w 10000"/>
                <a:gd name="connsiteY56" fmla="*/ 2222 h 10000"/>
                <a:gd name="connsiteX57" fmla="*/ 5436 w 10000"/>
                <a:gd name="connsiteY57" fmla="*/ 1751 h 10000"/>
                <a:gd name="connsiteX58" fmla="*/ 6028 w 10000"/>
                <a:gd name="connsiteY58" fmla="*/ 1448 h 10000"/>
                <a:gd name="connsiteX59" fmla="*/ 6481 w 10000"/>
                <a:gd name="connsiteY59" fmla="*/ 1145 h 10000"/>
                <a:gd name="connsiteX60" fmla="*/ 6899 w 10000"/>
                <a:gd name="connsiteY60" fmla="*/ 438 h 10000"/>
                <a:gd name="connsiteX61" fmla="*/ 7108 w 10000"/>
                <a:gd name="connsiteY61" fmla="*/ 0 h 10000"/>
                <a:gd name="connsiteX62" fmla="*/ 7561 w 10000"/>
                <a:gd name="connsiteY62" fmla="*/ 0 h 10000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0 w 10000"/>
                <a:gd name="connsiteY34" fmla="*/ 10000 h 10000"/>
                <a:gd name="connsiteX35" fmla="*/ 35 w 10000"/>
                <a:gd name="connsiteY35" fmla="*/ 9697 h 10000"/>
                <a:gd name="connsiteX36" fmla="*/ 279 w 10000"/>
                <a:gd name="connsiteY36" fmla="*/ 9495 h 10000"/>
                <a:gd name="connsiteX37" fmla="*/ 488 w 10000"/>
                <a:gd name="connsiteY37" fmla="*/ 9125 h 10000"/>
                <a:gd name="connsiteX38" fmla="*/ 453 w 10000"/>
                <a:gd name="connsiteY38" fmla="*/ 8889 h 10000"/>
                <a:gd name="connsiteX39" fmla="*/ 697 w 10000"/>
                <a:gd name="connsiteY39" fmla="*/ 8384 h 10000"/>
                <a:gd name="connsiteX40" fmla="*/ 1045 w 10000"/>
                <a:gd name="connsiteY40" fmla="*/ 7946 h 10000"/>
                <a:gd name="connsiteX41" fmla="*/ 1289 w 10000"/>
                <a:gd name="connsiteY41" fmla="*/ 7845 h 10000"/>
                <a:gd name="connsiteX42" fmla="*/ 1463 w 10000"/>
                <a:gd name="connsiteY42" fmla="*/ 7441 h 10000"/>
                <a:gd name="connsiteX43" fmla="*/ 1463 w 10000"/>
                <a:gd name="connsiteY43" fmla="*/ 7071 h 10000"/>
                <a:gd name="connsiteX44" fmla="*/ 1707 w 10000"/>
                <a:gd name="connsiteY44" fmla="*/ 6633 h 10000"/>
                <a:gd name="connsiteX45" fmla="*/ 2125 w 10000"/>
                <a:gd name="connsiteY45" fmla="*/ 6364 h 10000"/>
                <a:gd name="connsiteX46" fmla="*/ 2544 w 10000"/>
                <a:gd name="connsiteY46" fmla="*/ 5657 h 10000"/>
                <a:gd name="connsiteX47" fmla="*/ 2578 w 10000"/>
                <a:gd name="connsiteY47" fmla="*/ 5657 h 10000"/>
                <a:gd name="connsiteX48" fmla="*/ 2892 w 10000"/>
                <a:gd name="connsiteY48" fmla="*/ 5387 h 10000"/>
                <a:gd name="connsiteX49" fmla="*/ 3449 w 10000"/>
                <a:gd name="connsiteY49" fmla="*/ 5320 h 10000"/>
                <a:gd name="connsiteX50" fmla="*/ 3972 w 10000"/>
                <a:gd name="connsiteY50" fmla="*/ 4848 h 10000"/>
                <a:gd name="connsiteX51" fmla="*/ 4286 w 10000"/>
                <a:gd name="connsiteY51" fmla="*/ 4646 h 10000"/>
                <a:gd name="connsiteX52" fmla="*/ 4808 w 10000"/>
                <a:gd name="connsiteY52" fmla="*/ 4074 h 10000"/>
                <a:gd name="connsiteX53" fmla="*/ 4669 w 10000"/>
                <a:gd name="connsiteY53" fmla="*/ 3199 h 10000"/>
                <a:gd name="connsiteX54" fmla="*/ 4913 w 10000"/>
                <a:gd name="connsiteY54" fmla="*/ 2593 h 10000"/>
                <a:gd name="connsiteX55" fmla="*/ 5017 w 10000"/>
                <a:gd name="connsiteY55" fmla="*/ 2222 h 10000"/>
                <a:gd name="connsiteX56" fmla="*/ 5436 w 10000"/>
                <a:gd name="connsiteY56" fmla="*/ 1751 h 10000"/>
                <a:gd name="connsiteX57" fmla="*/ 6028 w 10000"/>
                <a:gd name="connsiteY57" fmla="*/ 1448 h 10000"/>
                <a:gd name="connsiteX58" fmla="*/ 6481 w 10000"/>
                <a:gd name="connsiteY58" fmla="*/ 1145 h 10000"/>
                <a:gd name="connsiteX59" fmla="*/ 6899 w 10000"/>
                <a:gd name="connsiteY59" fmla="*/ 438 h 10000"/>
                <a:gd name="connsiteX60" fmla="*/ 7108 w 10000"/>
                <a:gd name="connsiteY60" fmla="*/ 0 h 10000"/>
                <a:gd name="connsiteX61" fmla="*/ 7561 w 10000"/>
                <a:gd name="connsiteY61" fmla="*/ 0 h 10000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0 w 10000"/>
                <a:gd name="connsiteY33" fmla="*/ 10000 h 10000"/>
                <a:gd name="connsiteX34" fmla="*/ 35 w 10000"/>
                <a:gd name="connsiteY34" fmla="*/ 9697 h 10000"/>
                <a:gd name="connsiteX35" fmla="*/ 279 w 10000"/>
                <a:gd name="connsiteY35" fmla="*/ 9495 h 10000"/>
                <a:gd name="connsiteX36" fmla="*/ 488 w 10000"/>
                <a:gd name="connsiteY36" fmla="*/ 9125 h 10000"/>
                <a:gd name="connsiteX37" fmla="*/ 453 w 10000"/>
                <a:gd name="connsiteY37" fmla="*/ 8889 h 10000"/>
                <a:gd name="connsiteX38" fmla="*/ 697 w 10000"/>
                <a:gd name="connsiteY38" fmla="*/ 8384 h 10000"/>
                <a:gd name="connsiteX39" fmla="*/ 1045 w 10000"/>
                <a:gd name="connsiteY39" fmla="*/ 7946 h 10000"/>
                <a:gd name="connsiteX40" fmla="*/ 1289 w 10000"/>
                <a:gd name="connsiteY40" fmla="*/ 7845 h 10000"/>
                <a:gd name="connsiteX41" fmla="*/ 1463 w 10000"/>
                <a:gd name="connsiteY41" fmla="*/ 7441 h 10000"/>
                <a:gd name="connsiteX42" fmla="*/ 1463 w 10000"/>
                <a:gd name="connsiteY42" fmla="*/ 7071 h 10000"/>
                <a:gd name="connsiteX43" fmla="*/ 1707 w 10000"/>
                <a:gd name="connsiteY43" fmla="*/ 6633 h 10000"/>
                <a:gd name="connsiteX44" fmla="*/ 2125 w 10000"/>
                <a:gd name="connsiteY44" fmla="*/ 6364 h 10000"/>
                <a:gd name="connsiteX45" fmla="*/ 2544 w 10000"/>
                <a:gd name="connsiteY45" fmla="*/ 5657 h 10000"/>
                <a:gd name="connsiteX46" fmla="*/ 2578 w 10000"/>
                <a:gd name="connsiteY46" fmla="*/ 5657 h 10000"/>
                <a:gd name="connsiteX47" fmla="*/ 2892 w 10000"/>
                <a:gd name="connsiteY47" fmla="*/ 5387 h 10000"/>
                <a:gd name="connsiteX48" fmla="*/ 3449 w 10000"/>
                <a:gd name="connsiteY48" fmla="*/ 5320 h 10000"/>
                <a:gd name="connsiteX49" fmla="*/ 3972 w 10000"/>
                <a:gd name="connsiteY49" fmla="*/ 4848 h 10000"/>
                <a:gd name="connsiteX50" fmla="*/ 4286 w 10000"/>
                <a:gd name="connsiteY50" fmla="*/ 4646 h 10000"/>
                <a:gd name="connsiteX51" fmla="*/ 4808 w 10000"/>
                <a:gd name="connsiteY51" fmla="*/ 4074 h 10000"/>
                <a:gd name="connsiteX52" fmla="*/ 4669 w 10000"/>
                <a:gd name="connsiteY52" fmla="*/ 3199 h 10000"/>
                <a:gd name="connsiteX53" fmla="*/ 4913 w 10000"/>
                <a:gd name="connsiteY53" fmla="*/ 2593 h 10000"/>
                <a:gd name="connsiteX54" fmla="*/ 5017 w 10000"/>
                <a:gd name="connsiteY54" fmla="*/ 2222 h 10000"/>
                <a:gd name="connsiteX55" fmla="*/ 5436 w 10000"/>
                <a:gd name="connsiteY55" fmla="*/ 1751 h 10000"/>
                <a:gd name="connsiteX56" fmla="*/ 6028 w 10000"/>
                <a:gd name="connsiteY56" fmla="*/ 1448 h 10000"/>
                <a:gd name="connsiteX57" fmla="*/ 6481 w 10000"/>
                <a:gd name="connsiteY57" fmla="*/ 1145 h 10000"/>
                <a:gd name="connsiteX58" fmla="*/ 6899 w 10000"/>
                <a:gd name="connsiteY58" fmla="*/ 438 h 10000"/>
                <a:gd name="connsiteX59" fmla="*/ 7108 w 10000"/>
                <a:gd name="connsiteY59" fmla="*/ 0 h 10000"/>
                <a:gd name="connsiteX60" fmla="*/ 7561 w 10000"/>
                <a:gd name="connsiteY60" fmla="*/ 0 h 10000"/>
                <a:gd name="connsiteX0" fmla="*/ 7526 w 9965"/>
                <a:gd name="connsiteY0" fmla="*/ 0 h 9697"/>
                <a:gd name="connsiteX1" fmla="*/ 7874 w 9965"/>
                <a:gd name="connsiteY1" fmla="*/ 303 h 9697"/>
                <a:gd name="connsiteX2" fmla="*/ 8467 w 9965"/>
                <a:gd name="connsiteY2" fmla="*/ 236 h 9697"/>
                <a:gd name="connsiteX3" fmla="*/ 9059 w 9965"/>
                <a:gd name="connsiteY3" fmla="*/ 404 h 9697"/>
                <a:gd name="connsiteX4" fmla="*/ 9338 w 9965"/>
                <a:gd name="connsiteY4" fmla="*/ 404 h 9697"/>
                <a:gd name="connsiteX5" fmla="*/ 9547 w 9965"/>
                <a:gd name="connsiteY5" fmla="*/ 842 h 9697"/>
                <a:gd name="connsiteX6" fmla="*/ 9582 w 9965"/>
                <a:gd name="connsiteY6" fmla="*/ 1279 h 9697"/>
                <a:gd name="connsiteX7" fmla="*/ 9791 w 9965"/>
                <a:gd name="connsiteY7" fmla="*/ 2020 h 9697"/>
                <a:gd name="connsiteX8" fmla="*/ 9965 w 9965"/>
                <a:gd name="connsiteY8" fmla="*/ 2155 h 9697"/>
                <a:gd name="connsiteX9" fmla="*/ 9860 w 9965"/>
                <a:gd name="connsiteY9" fmla="*/ 2424 h 9697"/>
                <a:gd name="connsiteX10" fmla="*/ 9059 w 9965"/>
                <a:gd name="connsiteY10" fmla="*/ 2559 h 9697"/>
                <a:gd name="connsiteX11" fmla="*/ 8780 w 9965"/>
                <a:gd name="connsiteY11" fmla="*/ 2828 h 9697"/>
                <a:gd name="connsiteX12" fmla="*/ 8397 w 9965"/>
                <a:gd name="connsiteY12" fmla="*/ 2862 h 9697"/>
                <a:gd name="connsiteX13" fmla="*/ 8397 w 9965"/>
                <a:gd name="connsiteY13" fmla="*/ 3401 h 9697"/>
                <a:gd name="connsiteX14" fmla="*/ 7665 w 9965"/>
                <a:gd name="connsiteY14" fmla="*/ 3670 h 9697"/>
                <a:gd name="connsiteX15" fmla="*/ 7421 w 9965"/>
                <a:gd name="connsiteY15" fmla="*/ 4007 h 9697"/>
                <a:gd name="connsiteX16" fmla="*/ 6934 w 9965"/>
                <a:gd name="connsiteY16" fmla="*/ 4209 h 9697"/>
                <a:gd name="connsiteX17" fmla="*/ 6306 w 9965"/>
                <a:gd name="connsiteY17" fmla="*/ 4310 h 9697"/>
                <a:gd name="connsiteX18" fmla="*/ 5296 w 9965"/>
                <a:gd name="connsiteY18" fmla="*/ 4815 h 9697"/>
                <a:gd name="connsiteX19" fmla="*/ 5296 w 9965"/>
                <a:gd name="connsiteY19" fmla="*/ 5657 h 9697"/>
                <a:gd name="connsiteX20" fmla="*/ 5191 w 9965"/>
                <a:gd name="connsiteY20" fmla="*/ 5657 h 9697"/>
                <a:gd name="connsiteX21" fmla="*/ 5191 w 9965"/>
                <a:gd name="connsiteY21" fmla="*/ 5657 h 9697"/>
                <a:gd name="connsiteX22" fmla="*/ 5191 w 9965"/>
                <a:gd name="connsiteY22" fmla="*/ 6027 h 9697"/>
                <a:gd name="connsiteX23" fmla="*/ 4808 w 9965"/>
                <a:gd name="connsiteY23" fmla="*/ 6061 h 9697"/>
                <a:gd name="connsiteX24" fmla="*/ 4599 w 9965"/>
                <a:gd name="connsiteY24" fmla="*/ 6195 h 9697"/>
                <a:gd name="connsiteX25" fmla="*/ 4320 w 9965"/>
                <a:gd name="connsiteY25" fmla="*/ 6195 h 9697"/>
                <a:gd name="connsiteX26" fmla="*/ 4111 w 9965"/>
                <a:gd name="connsiteY26" fmla="*/ 6128 h 9697"/>
                <a:gd name="connsiteX27" fmla="*/ 3589 w 9965"/>
                <a:gd name="connsiteY27" fmla="*/ 6195 h 9697"/>
                <a:gd name="connsiteX28" fmla="*/ 3380 w 9965"/>
                <a:gd name="connsiteY28" fmla="*/ 6734 h 9697"/>
                <a:gd name="connsiteX29" fmla="*/ 3171 w 9965"/>
                <a:gd name="connsiteY29" fmla="*/ 6801 h 9697"/>
                <a:gd name="connsiteX30" fmla="*/ 2857 w 9965"/>
                <a:gd name="connsiteY30" fmla="*/ 7677 h 9697"/>
                <a:gd name="connsiteX31" fmla="*/ 1986 w 9965"/>
                <a:gd name="connsiteY31" fmla="*/ 8418 h 9697"/>
                <a:gd name="connsiteX32" fmla="*/ 1742 w 9965"/>
                <a:gd name="connsiteY32" fmla="*/ 9394 h 9697"/>
                <a:gd name="connsiteX33" fmla="*/ 0 w 9965"/>
                <a:gd name="connsiteY33" fmla="*/ 9697 h 9697"/>
                <a:gd name="connsiteX34" fmla="*/ 244 w 9965"/>
                <a:gd name="connsiteY34" fmla="*/ 9495 h 9697"/>
                <a:gd name="connsiteX35" fmla="*/ 453 w 9965"/>
                <a:gd name="connsiteY35" fmla="*/ 9125 h 9697"/>
                <a:gd name="connsiteX36" fmla="*/ 418 w 9965"/>
                <a:gd name="connsiteY36" fmla="*/ 8889 h 9697"/>
                <a:gd name="connsiteX37" fmla="*/ 662 w 9965"/>
                <a:gd name="connsiteY37" fmla="*/ 8384 h 9697"/>
                <a:gd name="connsiteX38" fmla="*/ 1010 w 9965"/>
                <a:gd name="connsiteY38" fmla="*/ 7946 h 9697"/>
                <a:gd name="connsiteX39" fmla="*/ 1254 w 9965"/>
                <a:gd name="connsiteY39" fmla="*/ 7845 h 9697"/>
                <a:gd name="connsiteX40" fmla="*/ 1428 w 9965"/>
                <a:gd name="connsiteY40" fmla="*/ 7441 h 9697"/>
                <a:gd name="connsiteX41" fmla="*/ 1428 w 9965"/>
                <a:gd name="connsiteY41" fmla="*/ 7071 h 9697"/>
                <a:gd name="connsiteX42" fmla="*/ 1672 w 9965"/>
                <a:gd name="connsiteY42" fmla="*/ 6633 h 9697"/>
                <a:gd name="connsiteX43" fmla="*/ 2090 w 9965"/>
                <a:gd name="connsiteY43" fmla="*/ 6364 h 9697"/>
                <a:gd name="connsiteX44" fmla="*/ 2509 w 9965"/>
                <a:gd name="connsiteY44" fmla="*/ 5657 h 9697"/>
                <a:gd name="connsiteX45" fmla="*/ 2543 w 9965"/>
                <a:gd name="connsiteY45" fmla="*/ 5657 h 9697"/>
                <a:gd name="connsiteX46" fmla="*/ 2857 w 9965"/>
                <a:gd name="connsiteY46" fmla="*/ 5387 h 9697"/>
                <a:gd name="connsiteX47" fmla="*/ 3414 w 9965"/>
                <a:gd name="connsiteY47" fmla="*/ 5320 h 9697"/>
                <a:gd name="connsiteX48" fmla="*/ 3937 w 9965"/>
                <a:gd name="connsiteY48" fmla="*/ 4848 h 9697"/>
                <a:gd name="connsiteX49" fmla="*/ 4251 w 9965"/>
                <a:gd name="connsiteY49" fmla="*/ 4646 h 9697"/>
                <a:gd name="connsiteX50" fmla="*/ 4773 w 9965"/>
                <a:gd name="connsiteY50" fmla="*/ 4074 h 9697"/>
                <a:gd name="connsiteX51" fmla="*/ 4634 w 9965"/>
                <a:gd name="connsiteY51" fmla="*/ 3199 h 9697"/>
                <a:gd name="connsiteX52" fmla="*/ 4878 w 9965"/>
                <a:gd name="connsiteY52" fmla="*/ 2593 h 9697"/>
                <a:gd name="connsiteX53" fmla="*/ 4982 w 9965"/>
                <a:gd name="connsiteY53" fmla="*/ 2222 h 9697"/>
                <a:gd name="connsiteX54" fmla="*/ 5401 w 9965"/>
                <a:gd name="connsiteY54" fmla="*/ 1751 h 9697"/>
                <a:gd name="connsiteX55" fmla="*/ 5993 w 9965"/>
                <a:gd name="connsiteY55" fmla="*/ 1448 h 9697"/>
                <a:gd name="connsiteX56" fmla="*/ 6446 w 9965"/>
                <a:gd name="connsiteY56" fmla="*/ 1145 h 9697"/>
                <a:gd name="connsiteX57" fmla="*/ 6864 w 9965"/>
                <a:gd name="connsiteY57" fmla="*/ 438 h 9697"/>
                <a:gd name="connsiteX58" fmla="*/ 7073 w 9965"/>
                <a:gd name="connsiteY58" fmla="*/ 0 h 9697"/>
                <a:gd name="connsiteX59" fmla="*/ 7526 w 9965"/>
                <a:gd name="connsiteY59" fmla="*/ 0 h 9697"/>
                <a:gd name="connsiteX0" fmla="*/ 7552 w 10000"/>
                <a:gd name="connsiteY0" fmla="*/ 0 h 10000"/>
                <a:gd name="connsiteX1" fmla="*/ 7902 w 10000"/>
                <a:gd name="connsiteY1" fmla="*/ 312 h 10000"/>
                <a:gd name="connsiteX2" fmla="*/ 8497 w 10000"/>
                <a:gd name="connsiteY2" fmla="*/ 243 h 10000"/>
                <a:gd name="connsiteX3" fmla="*/ 9091 w 10000"/>
                <a:gd name="connsiteY3" fmla="*/ 417 h 10000"/>
                <a:gd name="connsiteX4" fmla="*/ 9371 w 10000"/>
                <a:gd name="connsiteY4" fmla="*/ 417 h 10000"/>
                <a:gd name="connsiteX5" fmla="*/ 9581 w 10000"/>
                <a:gd name="connsiteY5" fmla="*/ 868 h 10000"/>
                <a:gd name="connsiteX6" fmla="*/ 9616 w 10000"/>
                <a:gd name="connsiteY6" fmla="*/ 1319 h 10000"/>
                <a:gd name="connsiteX7" fmla="*/ 9825 w 10000"/>
                <a:gd name="connsiteY7" fmla="*/ 2083 h 10000"/>
                <a:gd name="connsiteX8" fmla="*/ 10000 w 10000"/>
                <a:gd name="connsiteY8" fmla="*/ 2222 h 10000"/>
                <a:gd name="connsiteX9" fmla="*/ 9895 w 10000"/>
                <a:gd name="connsiteY9" fmla="*/ 2500 h 10000"/>
                <a:gd name="connsiteX10" fmla="*/ 9091 w 10000"/>
                <a:gd name="connsiteY10" fmla="*/ 2639 h 10000"/>
                <a:gd name="connsiteX11" fmla="*/ 8811 w 10000"/>
                <a:gd name="connsiteY11" fmla="*/ 2916 h 10000"/>
                <a:gd name="connsiteX12" fmla="*/ 8426 w 10000"/>
                <a:gd name="connsiteY12" fmla="*/ 2951 h 10000"/>
                <a:gd name="connsiteX13" fmla="*/ 8426 w 10000"/>
                <a:gd name="connsiteY13" fmla="*/ 3507 h 10000"/>
                <a:gd name="connsiteX14" fmla="*/ 7692 w 10000"/>
                <a:gd name="connsiteY14" fmla="*/ 3785 h 10000"/>
                <a:gd name="connsiteX15" fmla="*/ 7447 w 10000"/>
                <a:gd name="connsiteY15" fmla="*/ 4132 h 10000"/>
                <a:gd name="connsiteX16" fmla="*/ 6958 w 10000"/>
                <a:gd name="connsiteY16" fmla="*/ 4341 h 10000"/>
                <a:gd name="connsiteX17" fmla="*/ 6328 w 10000"/>
                <a:gd name="connsiteY17" fmla="*/ 4445 h 10000"/>
                <a:gd name="connsiteX18" fmla="*/ 5315 w 10000"/>
                <a:gd name="connsiteY18" fmla="*/ 4965 h 10000"/>
                <a:gd name="connsiteX19" fmla="*/ 5315 w 10000"/>
                <a:gd name="connsiteY19" fmla="*/ 5834 h 10000"/>
                <a:gd name="connsiteX20" fmla="*/ 5209 w 10000"/>
                <a:gd name="connsiteY20" fmla="*/ 5834 h 10000"/>
                <a:gd name="connsiteX21" fmla="*/ 5209 w 10000"/>
                <a:gd name="connsiteY21" fmla="*/ 5834 h 10000"/>
                <a:gd name="connsiteX22" fmla="*/ 5209 w 10000"/>
                <a:gd name="connsiteY22" fmla="*/ 6215 h 10000"/>
                <a:gd name="connsiteX23" fmla="*/ 4825 w 10000"/>
                <a:gd name="connsiteY23" fmla="*/ 6250 h 10000"/>
                <a:gd name="connsiteX24" fmla="*/ 4615 w 10000"/>
                <a:gd name="connsiteY24" fmla="*/ 6389 h 10000"/>
                <a:gd name="connsiteX25" fmla="*/ 4335 w 10000"/>
                <a:gd name="connsiteY25" fmla="*/ 6389 h 10000"/>
                <a:gd name="connsiteX26" fmla="*/ 4125 w 10000"/>
                <a:gd name="connsiteY26" fmla="*/ 6319 h 10000"/>
                <a:gd name="connsiteX27" fmla="*/ 3602 w 10000"/>
                <a:gd name="connsiteY27" fmla="*/ 6389 h 10000"/>
                <a:gd name="connsiteX28" fmla="*/ 3392 w 10000"/>
                <a:gd name="connsiteY28" fmla="*/ 6944 h 10000"/>
                <a:gd name="connsiteX29" fmla="*/ 3182 w 10000"/>
                <a:gd name="connsiteY29" fmla="*/ 7014 h 10000"/>
                <a:gd name="connsiteX30" fmla="*/ 2867 w 10000"/>
                <a:gd name="connsiteY30" fmla="*/ 7917 h 10000"/>
                <a:gd name="connsiteX31" fmla="*/ 1993 w 10000"/>
                <a:gd name="connsiteY31" fmla="*/ 8681 h 10000"/>
                <a:gd name="connsiteX32" fmla="*/ 1748 w 10000"/>
                <a:gd name="connsiteY32" fmla="*/ 9688 h 10000"/>
                <a:gd name="connsiteX33" fmla="*/ 0 w 10000"/>
                <a:gd name="connsiteY33" fmla="*/ 10000 h 10000"/>
                <a:gd name="connsiteX34" fmla="*/ 455 w 10000"/>
                <a:gd name="connsiteY34" fmla="*/ 9410 h 10000"/>
                <a:gd name="connsiteX35" fmla="*/ 419 w 10000"/>
                <a:gd name="connsiteY35" fmla="*/ 9167 h 10000"/>
                <a:gd name="connsiteX36" fmla="*/ 664 w 10000"/>
                <a:gd name="connsiteY36" fmla="*/ 8646 h 10000"/>
                <a:gd name="connsiteX37" fmla="*/ 1014 w 10000"/>
                <a:gd name="connsiteY37" fmla="*/ 8194 h 10000"/>
                <a:gd name="connsiteX38" fmla="*/ 1258 w 10000"/>
                <a:gd name="connsiteY38" fmla="*/ 8090 h 10000"/>
                <a:gd name="connsiteX39" fmla="*/ 1433 w 10000"/>
                <a:gd name="connsiteY39" fmla="*/ 7674 h 10000"/>
                <a:gd name="connsiteX40" fmla="*/ 1433 w 10000"/>
                <a:gd name="connsiteY40" fmla="*/ 7292 h 10000"/>
                <a:gd name="connsiteX41" fmla="*/ 1678 w 10000"/>
                <a:gd name="connsiteY41" fmla="*/ 6840 h 10000"/>
                <a:gd name="connsiteX42" fmla="*/ 2097 w 10000"/>
                <a:gd name="connsiteY42" fmla="*/ 6563 h 10000"/>
                <a:gd name="connsiteX43" fmla="*/ 2518 w 10000"/>
                <a:gd name="connsiteY43" fmla="*/ 5834 h 10000"/>
                <a:gd name="connsiteX44" fmla="*/ 2552 w 10000"/>
                <a:gd name="connsiteY44" fmla="*/ 5834 h 10000"/>
                <a:gd name="connsiteX45" fmla="*/ 2867 w 10000"/>
                <a:gd name="connsiteY45" fmla="*/ 5555 h 10000"/>
                <a:gd name="connsiteX46" fmla="*/ 3426 w 10000"/>
                <a:gd name="connsiteY46" fmla="*/ 5486 h 10000"/>
                <a:gd name="connsiteX47" fmla="*/ 3951 w 10000"/>
                <a:gd name="connsiteY47" fmla="*/ 4999 h 10000"/>
                <a:gd name="connsiteX48" fmla="*/ 4266 w 10000"/>
                <a:gd name="connsiteY48" fmla="*/ 4791 h 10000"/>
                <a:gd name="connsiteX49" fmla="*/ 4790 w 10000"/>
                <a:gd name="connsiteY49" fmla="*/ 4201 h 10000"/>
                <a:gd name="connsiteX50" fmla="*/ 4650 w 10000"/>
                <a:gd name="connsiteY50" fmla="*/ 3299 h 10000"/>
                <a:gd name="connsiteX51" fmla="*/ 4895 w 10000"/>
                <a:gd name="connsiteY51" fmla="*/ 2674 h 10000"/>
                <a:gd name="connsiteX52" fmla="*/ 4999 w 10000"/>
                <a:gd name="connsiteY52" fmla="*/ 2291 h 10000"/>
                <a:gd name="connsiteX53" fmla="*/ 5420 w 10000"/>
                <a:gd name="connsiteY53" fmla="*/ 1806 h 10000"/>
                <a:gd name="connsiteX54" fmla="*/ 6014 w 10000"/>
                <a:gd name="connsiteY54" fmla="*/ 1493 h 10000"/>
                <a:gd name="connsiteX55" fmla="*/ 6469 w 10000"/>
                <a:gd name="connsiteY55" fmla="*/ 1181 h 10000"/>
                <a:gd name="connsiteX56" fmla="*/ 6888 w 10000"/>
                <a:gd name="connsiteY56" fmla="*/ 452 h 10000"/>
                <a:gd name="connsiteX57" fmla="*/ 7098 w 10000"/>
                <a:gd name="connsiteY57" fmla="*/ 0 h 10000"/>
                <a:gd name="connsiteX58" fmla="*/ 7552 w 10000"/>
                <a:gd name="connsiteY58" fmla="*/ 0 h 10000"/>
                <a:gd name="connsiteX0" fmla="*/ 7133 w 9581"/>
                <a:gd name="connsiteY0" fmla="*/ 0 h 9688"/>
                <a:gd name="connsiteX1" fmla="*/ 7483 w 9581"/>
                <a:gd name="connsiteY1" fmla="*/ 312 h 9688"/>
                <a:gd name="connsiteX2" fmla="*/ 8078 w 9581"/>
                <a:gd name="connsiteY2" fmla="*/ 243 h 9688"/>
                <a:gd name="connsiteX3" fmla="*/ 8672 w 9581"/>
                <a:gd name="connsiteY3" fmla="*/ 417 h 9688"/>
                <a:gd name="connsiteX4" fmla="*/ 8952 w 9581"/>
                <a:gd name="connsiteY4" fmla="*/ 417 h 9688"/>
                <a:gd name="connsiteX5" fmla="*/ 9162 w 9581"/>
                <a:gd name="connsiteY5" fmla="*/ 868 h 9688"/>
                <a:gd name="connsiteX6" fmla="*/ 9197 w 9581"/>
                <a:gd name="connsiteY6" fmla="*/ 1319 h 9688"/>
                <a:gd name="connsiteX7" fmla="*/ 9406 w 9581"/>
                <a:gd name="connsiteY7" fmla="*/ 2083 h 9688"/>
                <a:gd name="connsiteX8" fmla="*/ 9581 w 9581"/>
                <a:gd name="connsiteY8" fmla="*/ 2222 h 9688"/>
                <a:gd name="connsiteX9" fmla="*/ 9476 w 9581"/>
                <a:gd name="connsiteY9" fmla="*/ 2500 h 9688"/>
                <a:gd name="connsiteX10" fmla="*/ 8672 w 9581"/>
                <a:gd name="connsiteY10" fmla="*/ 2639 h 9688"/>
                <a:gd name="connsiteX11" fmla="*/ 8392 w 9581"/>
                <a:gd name="connsiteY11" fmla="*/ 2916 h 9688"/>
                <a:gd name="connsiteX12" fmla="*/ 8007 w 9581"/>
                <a:gd name="connsiteY12" fmla="*/ 2951 h 9688"/>
                <a:gd name="connsiteX13" fmla="*/ 8007 w 9581"/>
                <a:gd name="connsiteY13" fmla="*/ 3507 h 9688"/>
                <a:gd name="connsiteX14" fmla="*/ 7273 w 9581"/>
                <a:gd name="connsiteY14" fmla="*/ 3785 h 9688"/>
                <a:gd name="connsiteX15" fmla="*/ 7028 w 9581"/>
                <a:gd name="connsiteY15" fmla="*/ 4132 h 9688"/>
                <a:gd name="connsiteX16" fmla="*/ 6539 w 9581"/>
                <a:gd name="connsiteY16" fmla="*/ 4341 h 9688"/>
                <a:gd name="connsiteX17" fmla="*/ 5909 w 9581"/>
                <a:gd name="connsiteY17" fmla="*/ 4445 h 9688"/>
                <a:gd name="connsiteX18" fmla="*/ 4896 w 9581"/>
                <a:gd name="connsiteY18" fmla="*/ 4965 h 9688"/>
                <a:gd name="connsiteX19" fmla="*/ 4896 w 9581"/>
                <a:gd name="connsiteY19" fmla="*/ 5834 h 9688"/>
                <a:gd name="connsiteX20" fmla="*/ 4790 w 9581"/>
                <a:gd name="connsiteY20" fmla="*/ 5834 h 9688"/>
                <a:gd name="connsiteX21" fmla="*/ 4790 w 9581"/>
                <a:gd name="connsiteY21" fmla="*/ 5834 h 9688"/>
                <a:gd name="connsiteX22" fmla="*/ 4790 w 9581"/>
                <a:gd name="connsiteY22" fmla="*/ 6215 h 9688"/>
                <a:gd name="connsiteX23" fmla="*/ 4406 w 9581"/>
                <a:gd name="connsiteY23" fmla="*/ 6250 h 9688"/>
                <a:gd name="connsiteX24" fmla="*/ 4196 w 9581"/>
                <a:gd name="connsiteY24" fmla="*/ 6389 h 9688"/>
                <a:gd name="connsiteX25" fmla="*/ 3916 w 9581"/>
                <a:gd name="connsiteY25" fmla="*/ 6389 h 9688"/>
                <a:gd name="connsiteX26" fmla="*/ 3706 w 9581"/>
                <a:gd name="connsiteY26" fmla="*/ 6319 h 9688"/>
                <a:gd name="connsiteX27" fmla="*/ 3183 w 9581"/>
                <a:gd name="connsiteY27" fmla="*/ 6389 h 9688"/>
                <a:gd name="connsiteX28" fmla="*/ 2973 w 9581"/>
                <a:gd name="connsiteY28" fmla="*/ 6944 h 9688"/>
                <a:gd name="connsiteX29" fmla="*/ 2763 w 9581"/>
                <a:gd name="connsiteY29" fmla="*/ 7014 h 9688"/>
                <a:gd name="connsiteX30" fmla="*/ 2448 w 9581"/>
                <a:gd name="connsiteY30" fmla="*/ 7917 h 9688"/>
                <a:gd name="connsiteX31" fmla="*/ 1574 w 9581"/>
                <a:gd name="connsiteY31" fmla="*/ 8681 h 9688"/>
                <a:gd name="connsiteX32" fmla="*/ 1329 w 9581"/>
                <a:gd name="connsiteY32" fmla="*/ 9688 h 9688"/>
                <a:gd name="connsiteX33" fmla="*/ 36 w 9581"/>
                <a:gd name="connsiteY33" fmla="*/ 9410 h 9688"/>
                <a:gd name="connsiteX34" fmla="*/ 0 w 9581"/>
                <a:gd name="connsiteY34" fmla="*/ 9167 h 9688"/>
                <a:gd name="connsiteX35" fmla="*/ 245 w 9581"/>
                <a:gd name="connsiteY35" fmla="*/ 8646 h 9688"/>
                <a:gd name="connsiteX36" fmla="*/ 595 w 9581"/>
                <a:gd name="connsiteY36" fmla="*/ 8194 h 9688"/>
                <a:gd name="connsiteX37" fmla="*/ 839 w 9581"/>
                <a:gd name="connsiteY37" fmla="*/ 8090 h 9688"/>
                <a:gd name="connsiteX38" fmla="*/ 1014 w 9581"/>
                <a:gd name="connsiteY38" fmla="*/ 7674 h 9688"/>
                <a:gd name="connsiteX39" fmla="*/ 1014 w 9581"/>
                <a:gd name="connsiteY39" fmla="*/ 7292 h 9688"/>
                <a:gd name="connsiteX40" fmla="*/ 1259 w 9581"/>
                <a:gd name="connsiteY40" fmla="*/ 6840 h 9688"/>
                <a:gd name="connsiteX41" fmla="*/ 1678 w 9581"/>
                <a:gd name="connsiteY41" fmla="*/ 6563 h 9688"/>
                <a:gd name="connsiteX42" fmla="*/ 2099 w 9581"/>
                <a:gd name="connsiteY42" fmla="*/ 5834 h 9688"/>
                <a:gd name="connsiteX43" fmla="*/ 2133 w 9581"/>
                <a:gd name="connsiteY43" fmla="*/ 5834 h 9688"/>
                <a:gd name="connsiteX44" fmla="*/ 2448 w 9581"/>
                <a:gd name="connsiteY44" fmla="*/ 5555 h 9688"/>
                <a:gd name="connsiteX45" fmla="*/ 3007 w 9581"/>
                <a:gd name="connsiteY45" fmla="*/ 5486 h 9688"/>
                <a:gd name="connsiteX46" fmla="*/ 3532 w 9581"/>
                <a:gd name="connsiteY46" fmla="*/ 4999 h 9688"/>
                <a:gd name="connsiteX47" fmla="*/ 3847 w 9581"/>
                <a:gd name="connsiteY47" fmla="*/ 4791 h 9688"/>
                <a:gd name="connsiteX48" fmla="*/ 4371 w 9581"/>
                <a:gd name="connsiteY48" fmla="*/ 4201 h 9688"/>
                <a:gd name="connsiteX49" fmla="*/ 4231 w 9581"/>
                <a:gd name="connsiteY49" fmla="*/ 3299 h 9688"/>
                <a:gd name="connsiteX50" fmla="*/ 4476 w 9581"/>
                <a:gd name="connsiteY50" fmla="*/ 2674 h 9688"/>
                <a:gd name="connsiteX51" fmla="*/ 4580 w 9581"/>
                <a:gd name="connsiteY51" fmla="*/ 2291 h 9688"/>
                <a:gd name="connsiteX52" fmla="*/ 5001 w 9581"/>
                <a:gd name="connsiteY52" fmla="*/ 1806 h 9688"/>
                <a:gd name="connsiteX53" fmla="*/ 5595 w 9581"/>
                <a:gd name="connsiteY53" fmla="*/ 1493 h 9688"/>
                <a:gd name="connsiteX54" fmla="*/ 6050 w 9581"/>
                <a:gd name="connsiteY54" fmla="*/ 1181 h 9688"/>
                <a:gd name="connsiteX55" fmla="*/ 6469 w 9581"/>
                <a:gd name="connsiteY55" fmla="*/ 452 h 9688"/>
                <a:gd name="connsiteX56" fmla="*/ 6679 w 9581"/>
                <a:gd name="connsiteY56" fmla="*/ 0 h 9688"/>
                <a:gd name="connsiteX57" fmla="*/ 7133 w 9581"/>
                <a:gd name="connsiteY57" fmla="*/ 0 h 9688"/>
                <a:gd name="connsiteX0" fmla="*/ 7445 w 10000"/>
                <a:gd name="connsiteY0" fmla="*/ 0 h 10000"/>
                <a:gd name="connsiteX1" fmla="*/ 7810 w 10000"/>
                <a:gd name="connsiteY1" fmla="*/ 322 h 10000"/>
                <a:gd name="connsiteX2" fmla="*/ 8431 w 10000"/>
                <a:gd name="connsiteY2" fmla="*/ 251 h 10000"/>
                <a:gd name="connsiteX3" fmla="*/ 9051 w 10000"/>
                <a:gd name="connsiteY3" fmla="*/ 430 h 10000"/>
                <a:gd name="connsiteX4" fmla="*/ 9343 w 10000"/>
                <a:gd name="connsiteY4" fmla="*/ 430 h 10000"/>
                <a:gd name="connsiteX5" fmla="*/ 9563 w 10000"/>
                <a:gd name="connsiteY5" fmla="*/ 896 h 10000"/>
                <a:gd name="connsiteX6" fmla="*/ 9599 w 10000"/>
                <a:gd name="connsiteY6" fmla="*/ 1361 h 10000"/>
                <a:gd name="connsiteX7" fmla="*/ 9817 w 10000"/>
                <a:gd name="connsiteY7" fmla="*/ 2150 h 10000"/>
                <a:gd name="connsiteX8" fmla="*/ 10000 w 10000"/>
                <a:gd name="connsiteY8" fmla="*/ 2294 h 10000"/>
                <a:gd name="connsiteX9" fmla="*/ 9890 w 10000"/>
                <a:gd name="connsiteY9" fmla="*/ 2581 h 10000"/>
                <a:gd name="connsiteX10" fmla="*/ 9051 w 10000"/>
                <a:gd name="connsiteY10" fmla="*/ 2724 h 10000"/>
                <a:gd name="connsiteX11" fmla="*/ 8759 w 10000"/>
                <a:gd name="connsiteY11" fmla="*/ 3010 h 10000"/>
                <a:gd name="connsiteX12" fmla="*/ 8357 w 10000"/>
                <a:gd name="connsiteY12" fmla="*/ 3046 h 10000"/>
                <a:gd name="connsiteX13" fmla="*/ 8357 w 10000"/>
                <a:gd name="connsiteY13" fmla="*/ 3620 h 10000"/>
                <a:gd name="connsiteX14" fmla="*/ 7591 w 10000"/>
                <a:gd name="connsiteY14" fmla="*/ 3907 h 10000"/>
                <a:gd name="connsiteX15" fmla="*/ 7335 w 10000"/>
                <a:gd name="connsiteY15" fmla="*/ 4265 h 10000"/>
                <a:gd name="connsiteX16" fmla="*/ 6825 w 10000"/>
                <a:gd name="connsiteY16" fmla="*/ 4481 h 10000"/>
                <a:gd name="connsiteX17" fmla="*/ 6167 w 10000"/>
                <a:gd name="connsiteY17" fmla="*/ 4588 h 10000"/>
                <a:gd name="connsiteX18" fmla="*/ 5110 w 10000"/>
                <a:gd name="connsiteY18" fmla="*/ 5125 h 10000"/>
                <a:gd name="connsiteX19" fmla="*/ 5110 w 10000"/>
                <a:gd name="connsiteY19" fmla="*/ 6022 h 10000"/>
                <a:gd name="connsiteX20" fmla="*/ 4999 w 10000"/>
                <a:gd name="connsiteY20" fmla="*/ 6022 h 10000"/>
                <a:gd name="connsiteX21" fmla="*/ 4999 w 10000"/>
                <a:gd name="connsiteY21" fmla="*/ 6022 h 10000"/>
                <a:gd name="connsiteX22" fmla="*/ 4999 w 10000"/>
                <a:gd name="connsiteY22" fmla="*/ 6415 h 10000"/>
                <a:gd name="connsiteX23" fmla="*/ 4599 w 10000"/>
                <a:gd name="connsiteY23" fmla="*/ 6451 h 10000"/>
                <a:gd name="connsiteX24" fmla="*/ 4380 w 10000"/>
                <a:gd name="connsiteY24" fmla="*/ 6595 h 10000"/>
                <a:gd name="connsiteX25" fmla="*/ 4087 w 10000"/>
                <a:gd name="connsiteY25" fmla="*/ 6595 h 10000"/>
                <a:gd name="connsiteX26" fmla="*/ 3868 w 10000"/>
                <a:gd name="connsiteY26" fmla="*/ 6523 h 10000"/>
                <a:gd name="connsiteX27" fmla="*/ 3322 w 10000"/>
                <a:gd name="connsiteY27" fmla="*/ 6595 h 10000"/>
                <a:gd name="connsiteX28" fmla="*/ 3103 w 10000"/>
                <a:gd name="connsiteY28" fmla="*/ 7168 h 10000"/>
                <a:gd name="connsiteX29" fmla="*/ 2884 w 10000"/>
                <a:gd name="connsiteY29" fmla="*/ 7240 h 10000"/>
                <a:gd name="connsiteX30" fmla="*/ 2555 w 10000"/>
                <a:gd name="connsiteY30" fmla="*/ 8172 h 10000"/>
                <a:gd name="connsiteX31" fmla="*/ 1643 w 10000"/>
                <a:gd name="connsiteY31" fmla="*/ 8961 h 10000"/>
                <a:gd name="connsiteX32" fmla="*/ 1387 w 10000"/>
                <a:gd name="connsiteY32" fmla="*/ 10000 h 10000"/>
                <a:gd name="connsiteX33" fmla="*/ 0 w 10000"/>
                <a:gd name="connsiteY33" fmla="*/ 9462 h 10000"/>
                <a:gd name="connsiteX34" fmla="*/ 256 w 10000"/>
                <a:gd name="connsiteY34" fmla="*/ 8924 h 10000"/>
                <a:gd name="connsiteX35" fmla="*/ 621 w 10000"/>
                <a:gd name="connsiteY35" fmla="*/ 8458 h 10000"/>
                <a:gd name="connsiteX36" fmla="*/ 876 w 10000"/>
                <a:gd name="connsiteY36" fmla="*/ 8351 h 10000"/>
                <a:gd name="connsiteX37" fmla="*/ 1058 w 10000"/>
                <a:gd name="connsiteY37" fmla="*/ 7921 h 10000"/>
                <a:gd name="connsiteX38" fmla="*/ 1058 w 10000"/>
                <a:gd name="connsiteY38" fmla="*/ 7527 h 10000"/>
                <a:gd name="connsiteX39" fmla="*/ 1314 w 10000"/>
                <a:gd name="connsiteY39" fmla="*/ 7060 h 10000"/>
                <a:gd name="connsiteX40" fmla="*/ 1751 w 10000"/>
                <a:gd name="connsiteY40" fmla="*/ 6774 h 10000"/>
                <a:gd name="connsiteX41" fmla="*/ 2191 w 10000"/>
                <a:gd name="connsiteY41" fmla="*/ 6022 h 10000"/>
                <a:gd name="connsiteX42" fmla="*/ 2226 w 10000"/>
                <a:gd name="connsiteY42" fmla="*/ 6022 h 10000"/>
                <a:gd name="connsiteX43" fmla="*/ 2555 w 10000"/>
                <a:gd name="connsiteY43" fmla="*/ 5734 h 10000"/>
                <a:gd name="connsiteX44" fmla="*/ 3139 w 10000"/>
                <a:gd name="connsiteY44" fmla="*/ 5663 h 10000"/>
                <a:gd name="connsiteX45" fmla="*/ 3686 w 10000"/>
                <a:gd name="connsiteY45" fmla="*/ 5160 h 10000"/>
                <a:gd name="connsiteX46" fmla="*/ 4015 w 10000"/>
                <a:gd name="connsiteY46" fmla="*/ 4945 h 10000"/>
                <a:gd name="connsiteX47" fmla="*/ 4562 w 10000"/>
                <a:gd name="connsiteY47" fmla="*/ 4336 h 10000"/>
                <a:gd name="connsiteX48" fmla="*/ 4416 w 10000"/>
                <a:gd name="connsiteY48" fmla="*/ 3405 h 10000"/>
                <a:gd name="connsiteX49" fmla="*/ 4672 w 10000"/>
                <a:gd name="connsiteY49" fmla="*/ 2760 h 10000"/>
                <a:gd name="connsiteX50" fmla="*/ 4780 w 10000"/>
                <a:gd name="connsiteY50" fmla="*/ 2365 h 10000"/>
                <a:gd name="connsiteX51" fmla="*/ 5220 w 10000"/>
                <a:gd name="connsiteY51" fmla="*/ 1864 h 10000"/>
                <a:gd name="connsiteX52" fmla="*/ 5840 w 10000"/>
                <a:gd name="connsiteY52" fmla="*/ 1541 h 10000"/>
                <a:gd name="connsiteX53" fmla="*/ 6315 w 10000"/>
                <a:gd name="connsiteY53" fmla="*/ 1219 h 10000"/>
                <a:gd name="connsiteX54" fmla="*/ 6752 w 10000"/>
                <a:gd name="connsiteY54" fmla="*/ 467 h 10000"/>
                <a:gd name="connsiteX55" fmla="*/ 6971 w 10000"/>
                <a:gd name="connsiteY55" fmla="*/ 0 h 10000"/>
                <a:gd name="connsiteX56" fmla="*/ 7445 w 10000"/>
                <a:gd name="connsiteY56" fmla="*/ 0 h 10000"/>
                <a:gd name="connsiteX0" fmla="*/ 7445 w 10000"/>
                <a:gd name="connsiteY0" fmla="*/ 0 h 9462"/>
                <a:gd name="connsiteX1" fmla="*/ 7810 w 10000"/>
                <a:gd name="connsiteY1" fmla="*/ 322 h 9462"/>
                <a:gd name="connsiteX2" fmla="*/ 8431 w 10000"/>
                <a:gd name="connsiteY2" fmla="*/ 251 h 9462"/>
                <a:gd name="connsiteX3" fmla="*/ 9051 w 10000"/>
                <a:gd name="connsiteY3" fmla="*/ 430 h 9462"/>
                <a:gd name="connsiteX4" fmla="*/ 9343 w 10000"/>
                <a:gd name="connsiteY4" fmla="*/ 430 h 9462"/>
                <a:gd name="connsiteX5" fmla="*/ 9563 w 10000"/>
                <a:gd name="connsiteY5" fmla="*/ 896 h 9462"/>
                <a:gd name="connsiteX6" fmla="*/ 9599 w 10000"/>
                <a:gd name="connsiteY6" fmla="*/ 1361 h 9462"/>
                <a:gd name="connsiteX7" fmla="*/ 9817 w 10000"/>
                <a:gd name="connsiteY7" fmla="*/ 2150 h 9462"/>
                <a:gd name="connsiteX8" fmla="*/ 10000 w 10000"/>
                <a:gd name="connsiteY8" fmla="*/ 2294 h 9462"/>
                <a:gd name="connsiteX9" fmla="*/ 9890 w 10000"/>
                <a:gd name="connsiteY9" fmla="*/ 2581 h 9462"/>
                <a:gd name="connsiteX10" fmla="*/ 9051 w 10000"/>
                <a:gd name="connsiteY10" fmla="*/ 2724 h 9462"/>
                <a:gd name="connsiteX11" fmla="*/ 8759 w 10000"/>
                <a:gd name="connsiteY11" fmla="*/ 3010 h 9462"/>
                <a:gd name="connsiteX12" fmla="*/ 8357 w 10000"/>
                <a:gd name="connsiteY12" fmla="*/ 3046 h 9462"/>
                <a:gd name="connsiteX13" fmla="*/ 8357 w 10000"/>
                <a:gd name="connsiteY13" fmla="*/ 3620 h 9462"/>
                <a:gd name="connsiteX14" fmla="*/ 7591 w 10000"/>
                <a:gd name="connsiteY14" fmla="*/ 3907 h 9462"/>
                <a:gd name="connsiteX15" fmla="*/ 7335 w 10000"/>
                <a:gd name="connsiteY15" fmla="*/ 4265 h 9462"/>
                <a:gd name="connsiteX16" fmla="*/ 6825 w 10000"/>
                <a:gd name="connsiteY16" fmla="*/ 4481 h 9462"/>
                <a:gd name="connsiteX17" fmla="*/ 6167 w 10000"/>
                <a:gd name="connsiteY17" fmla="*/ 4588 h 9462"/>
                <a:gd name="connsiteX18" fmla="*/ 5110 w 10000"/>
                <a:gd name="connsiteY18" fmla="*/ 5125 h 9462"/>
                <a:gd name="connsiteX19" fmla="*/ 5110 w 10000"/>
                <a:gd name="connsiteY19" fmla="*/ 6022 h 9462"/>
                <a:gd name="connsiteX20" fmla="*/ 4999 w 10000"/>
                <a:gd name="connsiteY20" fmla="*/ 6022 h 9462"/>
                <a:gd name="connsiteX21" fmla="*/ 4999 w 10000"/>
                <a:gd name="connsiteY21" fmla="*/ 6022 h 9462"/>
                <a:gd name="connsiteX22" fmla="*/ 4999 w 10000"/>
                <a:gd name="connsiteY22" fmla="*/ 6415 h 9462"/>
                <a:gd name="connsiteX23" fmla="*/ 4599 w 10000"/>
                <a:gd name="connsiteY23" fmla="*/ 6451 h 9462"/>
                <a:gd name="connsiteX24" fmla="*/ 4380 w 10000"/>
                <a:gd name="connsiteY24" fmla="*/ 6595 h 9462"/>
                <a:gd name="connsiteX25" fmla="*/ 4087 w 10000"/>
                <a:gd name="connsiteY25" fmla="*/ 6595 h 9462"/>
                <a:gd name="connsiteX26" fmla="*/ 3868 w 10000"/>
                <a:gd name="connsiteY26" fmla="*/ 6523 h 9462"/>
                <a:gd name="connsiteX27" fmla="*/ 3322 w 10000"/>
                <a:gd name="connsiteY27" fmla="*/ 6595 h 9462"/>
                <a:gd name="connsiteX28" fmla="*/ 3103 w 10000"/>
                <a:gd name="connsiteY28" fmla="*/ 7168 h 9462"/>
                <a:gd name="connsiteX29" fmla="*/ 2884 w 10000"/>
                <a:gd name="connsiteY29" fmla="*/ 7240 h 9462"/>
                <a:gd name="connsiteX30" fmla="*/ 2555 w 10000"/>
                <a:gd name="connsiteY30" fmla="*/ 8172 h 9462"/>
                <a:gd name="connsiteX31" fmla="*/ 1643 w 10000"/>
                <a:gd name="connsiteY31" fmla="*/ 8961 h 9462"/>
                <a:gd name="connsiteX32" fmla="*/ 0 w 10000"/>
                <a:gd name="connsiteY32" fmla="*/ 9462 h 9462"/>
                <a:gd name="connsiteX33" fmla="*/ 256 w 10000"/>
                <a:gd name="connsiteY33" fmla="*/ 8924 h 9462"/>
                <a:gd name="connsiteX34" fmla="*/ 621 w 10000"/>
                <a:gd name="connsiteY34" fmla="*/ 8458 h 9462"/>
                <a:gd name="connsiteX35" fmla="*/ 876 w 10000"/>
                <a:gd name="connsiteY35" fmla="*/ 8351 h 9462"/>
                <a:gd name="connsiteX36" fmla="*/ 1058 w 10000"/>
                <a:gd name="connsiteY36" fmla="*/ 7921 h 9462"/>
                <a:gd name="connsiteX37" fmla="*/ 1058 w 10000"/>
                <a:gd name="connsiteY37" fmla="*/ 7527 h 9462"/>
                <a:gd name="connsiteX38" fmla="*/ 1314 w 10000"/>
                <a:gd name="connsiteY38" fmla="*/ 7060 h 9462"/>
                <a:gd name="connsiteX39" fmla="*/ 1751 w 10000"/>
                <a:gd name="connsiteY39" fmla="*/ 6774 h 9462"/>
                <a:gd name="connsiteX40" fmla="*/ 2191 w 10000"/>
                <a:gd name="connsiteY40" fmla="*/ 6022 h 9462"/>
                <a:gd name="connsiteX41" fmla="*/ 2226 w 10000"/>
                <a:gd name="connsiteY41" fmla="*/ 6022 h 9462"/>
                <a:gd name="connsiteX42" fmla="*/ 2555 w 10000"/>
                <a:gd name="connsiteY42" fmla="*/ 5734 h 9462"/>
                <a:gd name="connsiteX43" fmla="*/ 3139 w 10000"/>
                <a:gd name="connsiteY43" fmla="*/ 5663 h 9462"/>
                <a:gd name="connsiteX44" fmla="*/ 3686 w 10000"/>
                <a:gd name="connsiteY44" fmla="*/ 5160 h 9462"/>
                <a:gd name="connsiteX45" fmla="*/ 4015 w 10000"/>
                <a:gd name="connsiteY45" fmla="*/ 4945 h 9462"/>
                <a:gd name="connsiteX46" fmla="*/ 4562 w 10000"/>
                <a:gd name="connsiteY46" fmla="*/ 4336 h 9462"/>
                <a:gd name="connsiteX47" fmla="*/ 4416 w 10000"/>
                <a:gd name="connsiteY47" fmla="*/ 3405 h 9462"/>
                <a:gd name="connsiteX48" fmla="*/ 4672 w 10000"/>
                <a:gd name="connsiteY48" fmla="*/ 2760 h 9462"/>
                <a:gd name="connsiteX49" fmla="*/ 4780 w 10000"/>
                <a:gd name="connsiteY49" fmla="*/ 2365 h 9462"/>
                <a:gd name="connsiteX50" fmla="*/ 5220 w 10000"/>
                <a:gd name="connsiteY50" fmla="*/ 1864 h 9462"/>
                <a:gd name="connsiteX51" fmla="*/ 5840 w 10000"/>
                <a:gd name="connsiteY51" fmla="*/ 1541 h 9462"/>
                <a:gd name="connsiteX52" fmla="*/ 6315 w 10000"/>
                <a:gd name="connsiteY52" fmla="*/ 1219 h 9462"/>
                <a:gd name="connsiteX53" fmla="*/ 6752 w 10000"/>
                <a:gd name="connsiteY53" fmla="*/ 467 h 9462"/>
                <a:gd name="connsiteX54" fmla="*/ 6971 w 10000"/>
                <a:gd name="connsiteY54" fmla="*/ 0 h 9462"/>
                <a:gd name="connsiteX55" fmla="*/ 7445 w 10000"/>
                <a:gd name="connsiteY55" fmla="*/ 0 h 9462"/>
                <a:gd name="connsiteX0" fmla="*/ 7189 w 9744"/>
                <a:gd name="connsiteY0" fmla="*/ 0 h 9539"/>
                <a:gd name="connsiteX1" fmla="*/ 7554 w 9744"/>
                <a:gd name="connsiteY1" fmla="*/ 340 h 9539"/>
                <a:gd name="connsiteX2" fmla="*/ 8175 w 9744"/>
                <a:gd name="connsiteY2" fmla="*/ 265 h 9539"/>
                <a:gd name="connsiteX3" fmla="*/ 8795 w 9744"/>
                <a:gd name="connsiteY3" fmla="*/ 454 h 9539"/>
                <a:gd name="connsiteX4" fmla="*/ 9087 w 9744"/>
                <a:gd name="connsiteY4" fmla="*/ 454 h 9539"/>
                <a:gd name="connsiteX5" fmla="*/ 9307 w 9744"/>
                <a:gd name="connsiteY5" fmla="*/ 947 h 9539"/>
                <a:gd name="connsiteX6" fmla="*/ 9343 w 9744"/>
                <a:gd name="connsiteY6" fmla="*/ 1438 h 9539"/>
                <a:gd name="connsiteX7" fmla="*/ 9561 w 9744"/>
                <a:gd name="connsiteY7" fmla="*/ 2272 h 9539"/>
                <a:gd name="connsiteX8" fmla="*/ 9744 w 9744"/>
                <a:gd name="connsiteY8" fmla="*/ 2424 h 9539"/>
                <a:gd name="connsiteX9" fmla="*/ 9634 w 9744"/>
                <a:gd name="connsiteY9" fmla="*/ 2728 h 9539"/>
                <a:gd name="connsiteX10" fmla="*/ 8795 w 9744"/>
                <a:gd name="connsiteY10" fmla="*/ 2879 h 9539"/>
                <a:gd name="connsiteX11" fmla="*/ 8503 w 9744"/>
                <a:gd name="connsiteY11" fmla="*/ 3181 h 9539"/>
                <a:gd name="connsiteX12" fmla="*/ 8101 w 9744"/>
                <a:gd name="connsiteY12" fmla="*/ 3219 h 9539"/>
                <a:gd name="connsiteX13" fmla="*/ 8101 w 9744"/>
                <a:gd name="connsiteY13" fmla="*/ 3826 h 9539"/>
                <a:gd name="connsiteX14" fmla="*/ 7335 w 9744"/>
                <a:gd name="connsiteY14" fmla="*/ 4129 h 9539"/>
                <a:gd name="connsiteX15" fmla="*/ 7079 w 9744"/>
                <a:gd name="connsiteY15" fmla="*/ 4508 h 9539"/>
                <a:gd name="connsiteX16" fmla="*/ 6569 w 9744"/>
                <a:gd name="connsiteY16" fmla="*/ 4736 h 9539"/>
                <a:gd name="connsiteX17" fmla="*/ 5911 w 9744"/>
                <a:gd name="connsiteY17" fmla="*/ 4849 h 9539"/>
                <a:gd name="connsiteX18" fmla="*/ 4854 w 9744"/>
                <a:gd name="connsiteY18" fmla="*/ 5416 h 9539"/>
                <a:gd name="connsiteX19" fmla="*/ 4854 w 9744"/>
                <a:gd name="connsiteY19" fmla="*/ 6364 h 9539"/>
                <a:gd name="connsiteX20" fmla="*/ 4743 w 9744"/>
                <a:gd name="connsiteY20" fmla="*/ 6364 h 9539"/>
                <a:gd name="connsiteX21" fmla="*/ 4743 w 9744"/>
                <a:gd name="connsiteY21" fmla="*/ 6364 h 9539"/>
                <a:gd name="connsiteX22" fmla="*/ 4743 w 9744"/>
                <a:gd name="connsiteY22" fmla="*/ 6780 h 9539"/>
                <a:gd name="connsiteX23" fmla="*/ 4343 w 9744"/>
                <a:gd name="connsiteY23" fmla="*/ 6818 h 9539"/>
                <a:gd name="connsiteX24" fmla="*/ 4124 w 9744"/>
                <a:gd name="connsiteY24" fmla="*/ 6970 h 9539"/>
                <a:gd name="connsiteX25" fmla="*/ 3831 w 9744"/>
                <a:gd name="connsiteY25" fmla="*/ 6970 h 9539"/>
                <a:gd name="connsiteX26" fmla="*/ 3612 w 9744"/>
                <a:gd name="connsiteY26" fmla="*/ 6894 h 9539"/>
                <a:gd name="connsiteX27" fmla="*/ 3066 w 9744"/>
                <a:gd name="connsiteY27" fmla="*/ 6970 h 9539"/>
                <a:gd name="connsiteX28" fmla="*/ 2847 w 9744"/>
                <a:gd name="connsiteY28" fmla="*/ 7576 h 9539"/>
                <a:gd name="connsiteX29" fmla="*/ 2628 w 9744"/>
                <a:gd name="connsiteY29" fmla="*/ 7652 h 9539"/>
                <a:gd name="connsiteX30" fmla="*/ 2299 w 9744"/>
                <a:gd name="connsiteY30" fmla="*/ 8637 h 9539"/>
                <a:gd name="connsiteX31" fmla="*/ 1387 w 9744"/>
                <a:gd name="connsiteY31" fmla="*/ 9471 h 9539"/>
                <a:gd name="connsiteX32" fmla="*/ 0 w 9744"/>
                <a:gd name="connsiteY32" fmla="*/ 9431 h 9539"/>
                <a:gd name="connsiteX33" fmla="*/ 365 w 9744"/>
                <a:gd name="connsiteY33" fmla="*/ 8939 h 9539"/>
                <a:gd name="connsiteX34" fmla="*/ 620 w 9744"/>
                <a:gd name="connsiteY34" fmla="*/ 8826 h 9539"/>
                <a:gd name="connsiteX35" fmla="*/ 802 w 9744"/>
                <a:gd name="connsiteY35" fmla="*/ 8371 h 9539"/>
                <a:gd name="connsiteX36" fmla="*/ 802 w 9744"/>
                <a:gd name="connsiteY36" fmla="*/ 7955 h 9539"/>
                <a:gd name="connsiteX37" fmla="*/ 1058 w 9744"/>
                <a:gd name="connsiteY37" fmla="*/ 7461 h 9539"/>
                <a:gd name="connsiteX38" fmla="*/ 1495 w 9744"/>
                <a:gd name="connsiteY38" fmla="*/ 7159 h 9539"/>
                <a:gd name="connsiteX39" fmla="*/ 1935 w 9744"/>
                <a:gd name="connsiteY39" fmla="*/ 6364 h 9539"/>
                <a:gd name="connsiteX40" fmla="*/ 1970 w 9744"/>
                <a:gd name="connsiteY40" fmla="*/ 6364 h 9539"/>
                <a:gd name="connsiteX41" fmla="*/ 2299 w 9744"/>
                <a:gd name="connsiteY41" fmla="*/ 6060 h 9539"/>
                <a:gd name="connsiteX42" fmla="*/ 2883 w 9744"/>
                <a:gd name="connsiteY42" fmla="*/ 5985 h 9539"/>
                <a:gd name="connsiteX43" fmla="*/ 3430 w 9744"/>
                <a:gd name="connsiteY43" fmla="*/ 5453 h 9539"/>
                <a:gd name="connsiteX44" fmla="*/ 3759 w 9744"/>
                <a:gd name="connsiteY44" fmla="*/ 5226 h 9539"/>
                <a:gd name="connsiteX45" fmla="*/ 4306 w 9744"/>
                <a:gd name="connsiteY45" fmla="*/ 4583 h 9539"/>
                <a:gd name="connsiteX46" fmla="*/ 4160 w 9744"/>
                <a:gd name="connsiteY46" fmla="*/ 3599 h 9539"/>
                <a:gd name="connsiteX47" fmla="*/ 4416 w 9744"/>
                <a:gd name="connsiteY47" fmla="*/ 2917 h 9539"/>
                <a:gd name="connsiteX48" fmla="*/ 4524 w 9744"/>
                <a:gd name="connsiteY48" fmla="*/ 2499 h 9539"/>
                <a:gd name="connsiteX49" fmla="*/ 4964 w 9744"/>
                <a:gd name="connsiteY49" fmla="*/ 1970 h 9539"/>
                <a:gd name="connsiteX50" fmla="*/ 5584 w 9744"/>
                <a:gd name="connsiteY50" fmla="*/ 1629 h 9539"/>
                <a:gd name="connsiteX51" fmla="*/ 6059 w 9744"/>
                <a:gd name="connsiteY51" fmla="*/ 1288 h 9539"/>
                <a:gd name="connsiteX52" fmla="*/ 6496 w 9744"/>
                <a:gd name="connsiteY52" fmla="*/ 494 h 9539"/>
                <a:gd name="connsiteX53" fmla="*/ 6715 w 9744"/>
                <a:gd name="connsiteY53" fmla="*/ 0 h 9539"/>
                <a:gd name="connsiteX54" fmla="*/ 7189 w 9744"/>
                <a:gd name="connsiteY54" fmla="*/ 0 h 9539"/>
                <a:gd name="connsiteX0" fmla="*/ 7003 w 9625"/>
                <a:gd name="connsiteY0" fmla="*/ 0 h 9932"/>
                <a:gd name="connsiteX1" fmla="*/ 7377 w 9625"/>
                <a:gd name="connsiteY1" fmla="*/ 356 h 9932"/>
                <a:gd name="connsiteX2" fmla="*/ 8015 w 9625"/>
                <a:gd name="connsiteY2" fmla="*/ 278 h 9932"/>
                <a:gd name="connsiteX3" fmla="*/ 8651 w 9625"/>
                <a:gd name="connsiteY3" fmla="*/ 476 h 9932"/>
                <a:gd name="connsiteX4" fmla="*/ 8951 w 9625"/>
                <a:gd name="connsiteY4" fmla="*/ 476 h 9932"/>
                <a:gd name="connsiteX5" fmla="*/ 9177 w 9625"/>
                <a:gd name="connsiteY5" fmla="*/ 993 h 9932"/>
                <a:gd name="connsiteX6" fmla="*/ 9213 w 9625"/>
                <a:gd name="connsiteY6" fmla="*/ 1507 h 9932"/>
                <a:gd name="connsiteX7" fmla="*/ 9437 w 9625"/>
                <a:gd name="connsiteY7" fmla="*/ 2382 h 9932"/>
                <a:gd name="connsiteX8" fmla="*/ 9625 w 9625"/>
                <a:gd name="connsiteY8" fmla="*/ 2541 h 9932"/>
                <a:gd name="connsiteX9" fmla="*/ 9512 w 9625"/>
                <a:gd name="connsiteY9" fmla="*/ 2860 h 9932"/>
                <a:gd name="connsiteX10" fmla="*/ 8651 w 9625"/>
                <a:gd name="connsiteY10" fmla="*/ 3018 h 9932"/>
                <a:gd name="connsiteX11" fmla="*/ 8351 w 9625"/>
                <a:gd name="connsiteY11" fmla="*/ 3335 h 9932"/>
                <a:gd name="connsiteX12" fmla="*/ 7939 w 9625"/>
                <a:gd name="connsiteY12" fmla="*/ 3375 h 9932"/>
                <a:gd name="connsiteX13" fmla="*/ 7939 w 9625"/>
                <a:gd name="connsiteY13" fmla="*/ 4011 h 9932"/>
                <a:gd name="connsiteX14" fmla="*/ 7153 w 9625"/>
                <a:gd name="connsiteY14" fmla="*/ 4329 h 9932"/>
                <a:gd name="connsiteX15" fmla="*/ 6890 w 9625"/>
                <a:gd name="connsiteY15" fmla="*/ 4726 h 9932"/>
                <a:gd name="connsiteX16" fmla="*/ 6367 w 9625"/>
                <a:gd name="connsiteY16" fmla="*/ 4965 h 9932"/>
                <a:gd name="connsiteX17" fmla="*/ 5691 w 9625"/>
                <a:gd name="connsiteY17" fmla="*/ 5083 h 9932"/>
                <a:gd name="connsiteX18" fmla="*/ 4607 w 9625"/>
                <a:gd name="connsiteY18" fmla="*/ 5678 h 9932"/>
                <a:gd name="connsiteX19" fmla="*/ 4607 w 9625"/>
                <a:gd name="connsiteY19" fmla="*/ 6672 h 9932"/>
                <a:gd name="connsiteX20" fmla="*/ 4493 w 9625"/>
                <a:gd name="connsiteY20" fmla="*/ 6672 h 9932"/>
                <a:gd name="connsiteX21" fmla="*/ 4493 w 9625"/>
                <a:gd name="connsiteY21" fmla="*/ 6672 h 9932"/>
                <a:gd name="connsiteX22" fmla="*/ 4493 w 9625"/>
                <a:gd name="connsiteY22" fmla="*/ 7108 h 9932"/>
                <a:gd name="connsiteX23" fmla="*/ 4082 w 9625"/>
                <a:gd name="connsiteY23" fmla="*/ 7147 h 9932"/>
                <a:gd name="connsiteX24" fmla="*/ 3857 w 9625"/>
                <a:gd name="connsiteY24" fmla="*/ 7307 h 9932"/>
                <a:gd name="connsiteX25" fmla="*/ 3557 w 9625"/>
                <a:gd name="connsiteY25" fmla="*/ 7307 h 9932"/>
                <a:gd name="connsiteX26" fmla="*/ 3332 w 9625"/>
                <a:gd name="connsiteY26" fmla="*/ 7227 h 9932"/>
                <a:gd name="connsiteX27" fmla="*/ 2772 w 9625"/>
                <a:gd name="connsiteY27" fmla="*/ 7307 h 9932"/>
                <a:gd name="connsiteX28" fmla="*/ 2547 w 9625"/>
                <a:gd name="connsiteY28" fmla="*/ 7942 h 9932"/>
                <a:gd name="connsiteX29" fmla="*/ 2322 w 9625"/>
                <a:gd name="connsiteY29" fmla="*/ 8022 h 9932"/>
                <a:gd name="connsiteX30" fmla="*/ 1984 w 9625"/>
                <a:gd name="connsiteY30" fmla="*/ 9054 h 9932"/>
                <a:gd name="connsiteX31" fmla="*/ 1048 w 9625"/>
                <a:gd name="connsiteY31" fmla="*/ 9929 h 9932"/>
                <a:gd name="connsiteX32" fmla="*/ 0 w 9625"/>
                <a:gd name="connsiteY32" fmla="*/ 9371 h 9932"/>
                <a:gd name="connsiteX33" fmla="*/ 261 w 9625"/>
                <a:gd name="connsiteY33" fmla="*/ 9253 h 9932"/>
                <a:gd name="connsiteX34" fmla="*/ 448 w 9625"/>
                <a:gd name="connsiteY34" fmla="*/ 8776 h 9932"/>
                <a:gd name="connsiteX35" fmla="*/ 448 w 9625"/>
                <a:gd name="connsiteY35" fmla="*/ 8339 h 9932"/>
                <a:gd name="connsiteX36" fmla="*/ 711 w 9625"/>
                <a:gd name="connsiteY36" fmla="*/ 7822 h 9932"/>
                <a:gd name="connsiteX37" fmla="*/ 1159 w 9625"/>
                <a:gd name="connsiteY37" fmla="*/ 7505 h 9932"/>
                <a:gd name="connsiteX38" fmla="*/ 1611 w 9625"/>
                <a:gd name="connsiteY38" fmla="*/ 6672 h 9932"/>
                <a:gd name="connsiteX39" fmla="*/ 1647 w 9625"/>
                <a:gd name="connsiteY39" fmla="*/ 6672 h 9932"/>
                <a:gd name="connsiteX40" fmla="*/ 1984 w 9625"/>
                <a:gd name="connsiteY40" fmla="*/ 6353 h 9932"/>
                <a:gd name="connsiteX41" fmla="*/ 2584 w 9625"/>
                <a:gd name="connsiteY41" fmla="*/ 6274 h 9932"/>
                <a:gd name="connsiteX42" fmla="*/ 3145 w 9625"/>
                <a:gd name="connsiteY42" fmla="*/ 5717 h 9932"/>
                <a:gd name="connsiteX43" fmla="*/ 3483 w 9625"/>
                <a:gd name="connsiteY43" fmla="*/ 5479 h 9932"/>
                <a:gd name="connsiteX44" fmla="*/ 4044 w 9625"/>
                <a:gd name="connsiteY44" fmla="*/ 4804 h 9932"/>
                <a:gd name="connsiteX45" fmla="*/ 3894 w 9625"/>
                <a:gd name="connsiteY45" fmla="*/ 3773 h 9932"/>
                <a:gd name="connsiteX46" fmla="*/ 4157 w 9625"/>
                <a:gd name="connsiteY46" fmla="*/ 3058 h 9932"/>
                <a:gd name="connsiteX47" fmla="*/ 4268 w 9625"/>
                <a:gd name="connsiteY47" fmla="*/ 2620 h 9932"/>
                <a:gd name="connsiteX48" fmla="*/ 4719 w 9625"/>
                <a:gd name="connsiteY48" fmla="*/ 2065 h 9932"/>
                <a:gd name="connsiteX49" fmla="*/ 5356 w 9625"/>
                <a:gd name="connsiteY49" fmla="*/ 1708 h 9932"/>
                <a:gd name="connsiteX50" fmla="*/ 5843 w 9625"/>
                <a:gd name="connsiteY50" fmla="*/ 1350 h 9932"/>
                <a:gd name="connsiteX51" fmla="*/ 6292 w 9625"/>
                <a:gd name="connsiteY51" fmla="*/ 518 h 9932"/>
                <a:gd name="connsiteX52" fmla="*/ 6516 w 9625"/>
                <a:gd name="connsiteY52" fmla="*/ 0 h 9932"/>
                <a:gd name="connsiteX53" fmla="*/ 7003 w 9625"/>
                <a:gd name="connsiteY53" fmla="*/ 0 h 9932"/>
                <a:gd name="connsiteX0" fmla="*/ 7276 w 10000"/>
                <a:gd name="connsiteY0" fmla="*/ 0 h 9435"/>
                <a:gd name="connsiteX1" fmla="*/ 7664 w 10000"/>
                <a:gd name="connsiteY1" fmla="*/ 358 h 9435"/>
                <a:gd name="connsiteX2" fmla="*/ 8327 w 10000"/>
                <a:gd name="connsiteY2" fmla="*/ 280 h 9435"/>
                <a:gd name="connsiteX3" fmla="*/ 8988 w 10000"/>
                <a:gd name="connsiteY3" fmla="*/ 479 h 9435"/>
                <a:gd name="connsiteX4" fmla="*/ 9300 w 10000"/>
                <a:gd name="connsiteY4" fmla="*/ 479 h 9435"/>
                <a:gd name="connsiteX5" fmla="*/ 9535 w 10000"/>
                <a:gd name="connsiteY5" fmla="*/ 1000 h 9435"/>
                <a:gd name="connsiteX6" fmla="*/ 9572 w 10000"/>
                <a:gd name="connsiteY6" fmla="*/ 1517 h 9435"/>
                <a:gd name="connsiteX7" fmla="*/ 9805 w 10000"/>
                <a:gd name="connsiteY7" fmla="*/ 2398 h 9435"/>
                <a:gd name="connsiteX8" fmla="*/ 10000 w 10000"/>
                <a:gd name="connsiteY8" fmla="*/ 2558 h 9435"/>
                <a:gd name="connsiteX9" fmla="*/ 9883 w 10000"/>
                <a:gd name="connsiteY9" fmla="*/ 2880 h 9435"/>
                <a:gd name="connsiteX10" fmla="*/ 8988 w 10000"/>
                <a:gd name="connsiteY10" fmla="*/ 3039 h 9435"/>
                <a:gd name="connsiteX11" fmla="*/ 8676 w 10000"/>
                <a:gd name="connsiteY11" fmla="*/ 3358 h 9435"/>
                <a:gd name="connsiteX12" fmla="*/ 8248 w 10000"/>
                <a:gd name="connsiteY12" fmla="*/ 3398 h 9435"/>
                <a:gd name="connsiteX13" fmla="*/ 8248 w 10000"/>
                <a:gd name="connsiteY13" fmla="*/ 4038 h 9435"/>
                <a:gd name="connsiteX14" fmla="*/ 7432 w 10000"/>
                <a:gd name="connsiteY14" fmla="*/ 4359 h 9435"/>
                <a:gd name="connsiteX15" fmla="*/ 7158 w 10000"/>
                <a:gd name="connsiteY15" fmla="*/ 4758 h 9435"/>
                <a:gd name="connsiteX16" fmla="*/ 6615 w 10000"/>
                <a:gd name="connsiteY16" fmla="*/ 4999 h 9435"/>
                <a:gd name="connsiteX17" fmla="*/ 5913 w 10000"/>
                <a:gd name="connsiteY17" fmla="*/ 5118 h 9435"/>
                <a:gd name="connsiteX18" fmla="*/ 4786 w 10000"/>
                <a:gd name="connsiteY18" fmla="*/ 5717 h 9435"/>
                <a:gd name="connsiteX19" fmla="*/ 4786 w 10000"/>
                <a:gd name="connsiteY19" fmla="*/ 6718 h 9435"/>
                <a:gd name="connsiteX20" fmla="*/ 4668 w 10000"/>
                <a:gd name="connsiteY20" fmla="*/ 6718 h 9435"/>
                <a:gd name="connsiteX21" fmla="*/ 4668 w 10000"/>
                <a:gd name="connsiteY21" fmla="*/ 6718 h 9435"/>
                <a:gd name="connsiteX22" fmla="*/ 4668 w 10000"/>
                <a:gd name="connsiteY22" fmla="*/ 7157 h 9435"/>
                <a:gd name="connsiteX23" fmla="*/ 4241 w 10000"/>
                <a:gd name="connsiteY23" fmla="*/ 7196 h 9435"/>
                <a:gd name="connsiteX24" fmla="*/ 4007 w 10000"/>
                <a:gd name="connsiteY24" fmla="*/ 7357 h 9435"/>
                <a:gd name="connsiteX25" fmla="*/ 3696 w 10000"/>
                <a:gd name="connsiteY25" fmla="*/ 7357 h 9435"/>
                <a:gd name="connsiteX26" fmla="*/ 3462 w 10000"/>
                <a:gd name="connsiteY26" fmla="*/ 7276 h 9435"/>
                <a:gd name="connsiteX27" fmla="*/ 2880 w 10000"/>
                <a:gd name="connsiteY27" fmla="*/ 7357 h 9435"/>
                <a:gd name="connsiteX28" fmla="*/ 2646 w 10000"/>
                <a:gd name="connsiteY28" fmla="*/ 7996 h 9435"/>
                <a:gd name="connsiteX29" fmla="*/ 2412 w 10000"/>
                <a:gd name="connsiteY29" fmla="*/ 8077 h 9435"/>
                <a:gd name="connsiteX30" fmla="*/ 2061 w 10000"/>
                <a:gd name="connsiteY30" fmla="*/ 9116 h 9435"/>
                <a:gd name="connsiteX31" fmla="*/ 0 w 10000"/>
                <a:gd name="connsiteY31" fmla="*/ 9435 h 9435"/>
                <a:gd name="connsiteX32" fmla="*/ 271 w 10000"/>
                <a:gd name="connsiteY32" fmla="*/ 9316 h 9435"/>
                <a:gd name="connsiteX33" fmla="*/ 465 w 10000"/>
                <a:gd name="connsiteY33" fmla="*/ 8836 h 9435"/>
                <a:gd name="connsiteX34" fmla="*/ 465 w 10000"/>
                <a:gd name="connsiteY34" fmla="*/ 8396 h 9435"/>
                <a:gd name="connsiteX35" fmla="*/ 739 w 10000"/>
                <a:gd name="connsiteY35" fmla="*/ 7876 h 9435"/>
                <a:gd name="connsiteX36" fmla="*/ 1204 w 10000"/>
                <a:gd name="connsiteY36" fmla="*/ 7556 h 9435"/>
                <a:gd name="connsiteX37" fmla="*/ 1674 w 10000"/>
                <a:gd name="connsiteY37" fmla="*/ 6718 h 9435"/>
                <a:gd name="connsiteX38" fmla="*/ 1711 w 10000"/>
                <a:gd name="connsiteY38" fmla="*/ 6718 h 9435"/>
                <a:gd name="connsiteX39" fmla="*/ 2061 w 10000"/>
                <a:gd name="connsiteY39" fmla="*/ 6396 h 9435"/>
                <a:gd name="connsiteX40" fmla="*/ 2685 w 10000"/>
                <a:gd name="connsiteY40" fmla="*/ 6317 h 9435"/>
                <a:gd name="connsiteX41" fmla="*/ 3268 w 10000"/>
                <a:gd name="connsiteY41" fmla="*/ 5756 h 9435"/>
                <a:gd name="connsiteX42" fmla="*/ 3619 w 10000"/>
                <a:gd name="connsiteY42" fmla="*/ 5517 h 9435"/>
                <a:gd name="connsiteX43" fmla="*/ 4202 w 10000"/>
                <a:gd name="connsiteY43" fmla="*/ 4837 h 9435"/>
                <a:gd name="connsiteX44" fmla="*/ 4046 w 10000"/>
                <a:gd name="connsiteY44" fmla="*/ 3799 h 9435"/>
                <a:gd name="connsiteX45" fmla="*/ 4319 w 10000"/>
                <a:gd name="connsiteY45" fmla="*/ 3079 h 9435"/>
                <a:gd name="connsiteX46" fmla="*/ 4434 w 10000"/>
                <a:gd name="connsiteY46" fmla="*/ 2638 h 9435"/>
                <a:gd name="connsiteX47" fmla="*/ 4903 w 10000"/>
                <a:gd name="connsiteY47" fmla="*/ 2079 h 9435"/>
                <a:gd name="connsiteX48" fmla="*/ 5565 w 10000"/>
                <a:gd name="connsiteY48" fmla="*/ 1720 h 9435"/>
                <a:gd name="connsiteX49" fmla="*/ 6071 w 10000"/>
                <a:gd name="connsiteY49" fmla="*/ 1359 h 9435"/>
                <a:gd name="connsiteX50" fmla="*/ 6537 w 10000"/>
                <a:gd name="connsiteY50" fmla="*/ 522 h 9435"/>
                <a:gd name="connsiteX51" fmla="*/ 6770 w 10000"/>
                <a:gd name="connsiteY51" fmla="*/ 0 h 9435"/>
                <a:gd name="connsiteX52" fmla="*/ 7276 w 10000"/>
                <a:gd name="connsiteY52" fmla="*/ 0 h 9435"/>
                <a:gd name="connsiteX0" fmla="*/ 7276 w 10000"/>
                <a:gd name="connsiteY0" fmla="*/ 0 h 10000"/>
                <a:gd name="connsiteX1" fmla="*/ 7664 w 10000"/>
                <a:gd name="connsiteY1" fmla="*/ 379 h 10000"/>
                <a:gd name="connsiteX2" fmla="*/ 8327 w 10000"/>
                <a:gd name="connsiteY2" fmla="*/ 297 h 10000"/>
                <a:gd name="connsiteX3" fmla="*/ 8988 w 10000"/>
                <a:gd name="connsiteY3" fmla="*/ 508 h 10000"/>
                <a:gd name="connsiteX4" fmla="*/ 9300 w 10000"/>
                <a:gd name="connsiteY4" fmla="*/ 508 h 10000"/>
                <a:gd name="connsiteX5" fmla="*/ 9535 w 10000"/>
                <a:gd name="connsiteY5" fmla="*/ 1060 h 10000"/>
                <a:gd name="connsiteX6" fmla="*/ 9572 w 10000"/>
                <a:gd name="connsiteY6" fmla="*/ 1608 h 10000"/>
                <a:gd name="connsiteX7" fmla="*/ 9805 w 10000"/>
                <a:gd name="connsiteY7" fmla="*/ 2542 h 10000"/>
                <a:gd name="connsiteX8" fmla="*/ 10000 w 10000"/>
                <a:gd name="connsiteY8" fmla="*/ 2711 h 10000"/>
                <a:gd name="connsiteX9" fmla="*/ 9883 w 10000"/>
                <a:gd name="connsiteY9" fmla="*/ 3052 h 10000"/>
                <a:gd name="connsiteX10" fmla="*/ 8988 w 10000"/>
                <a:gd name="connsiteY10" fmla="*/ 3221 h 10000"/>
                <a:gd name="connsiteX11" fmla="*/ 8676 w 10000"/>
                <a:gd name="connsiteY11" fmla="*/ 3559 h 10000"/>
                <a:gd name="connsiteX12" fmla="*/ 8248 w 10000"/>
                <a:gd name="connsiteY12" fmla="*/ 3601 h 10000"/>
                <a:gd name="connsiteX13" fmla="*/ 8248 w 10000"/>
                <a:gd name="connsiteY13" fmla="*/ 4280 h 10000"/>
                <a:gd name="connsiteX14" fmla="*/ 7432 w 10000"/>
                <a:gd name="connsiteY14" fmla="*/ 4620 h 10000"/>
                <a:gd name="connsiteX15" fmla="*/ 7158 w 10000"/>
                <a:gd name="connsiteY15" fmla="*/ 5043 h 10000"/>
                <a:gd name="connsiteX16" fmla="*/ 6615 w 10000"/>
                <a:gd name="connsiteY16" fmla="*/ 5298 h 10000"/>
                <a:gd name="connsiteX17" fmla="*/ 5913 w 10000"/>
                <a:gd name="connsiteY17" fmla="*/ 5424 h 10000"/>
                <a:gd name="connsiteX18" fmla="*/ 4786 w 10000"/>
                <a:gd name="connsiteY18" fmla="*/ 6059 h 10000"/>
                <a:gd name="connsiteX19" fmla="*/ 4786 w 10000"/>
                <a:gd name="connsiteY19" fmla="*/ 7120 h 10000"/>
                <a:gd name="connsiteX20" fmla="*/ 4668 w 10000"/>
                <a:gd name="connsiteY20" fmla="*/ 7120 h 10000"/>
                <a:gd name="connsiteX21" fmla="*/ 4668 w 10000"/>
                <a:gd name="connsiteY21" fmla="*/ 7120 h 10000"/>
                <a:gd name="connsiteX22" fmla="*/ 4668 w 10000"/>
                <a:gd name="connsiteY22" fmla="*/ 7586 h 10000"/>
                <a:gd name="connsiteX23" fmla="*/ 4241 w 10000"/>
                <a:gd name="connsiteY23" fmla="*/ 7627 h 10000"/>
                <a:gd name="connsiteX24" fmla="*/ 4007 w 10000"/>
                <a:gd name="connsiteY24" fmla="*/ 7798 h 10000"/>
                <a:gd name="connsiteX25" fmla="*/ 3696 w 10000"/>
                <a:gd name="connsiteY25" fmla="*/ 7798 h 10000"/>
                <a:gd name="connsiteX26" fmla="*/ 3462 w 10000"/>
                <a:gd name="connsiteY26" fmla="*/ 7712 h 10000"/>
                <a:gd name="connsiteX27" fmla="*/ 2880 w 10000"/>
                <a:gd name="connsiteY27" fmla="*/ 7798 h 10000"/>
                <a:gd name="connsiteX28" fmla="*/ 2646 w 10000"/>
                <a:gd name="connsiteY28" fmla="*/ 8475 h 10000"/>
                <a:gd name="connsiteX29" fmla="*/ 2412 w 10000"/>
                <a:gd name="connsiteY29" fmla="*/ 8561 h 10000"/>
                <a:gd name="connsiteX30" fmla="*/ 2061 w 10000"/>
                <a:gd name="connsiteY30" fmla="*/ 9662 h 10000"/>
                <a:gd name="connsiteX31" fmla="*/ 0 w 10000"/>
                <a:gd name="connsiteY31" fmla="*/ 10000 h 10000"/>
                <a:gd name="connsiteX32" fmla="*/ 465 w 10000"/>
                <a:gd name="connsiteY32" fmla="*/ 9365 h 10000"/>
                <a:gd name="connsiteX33" fmla="*/ 465 w 10000"/>
                <a:gd name="connsiteY33" fmla="*/ 8899 h 10000"/>
                <a:gd name="connsiteX34" fmla="*/ 739 w 10000"/>
                <a:gd name="connsiteY34" fmla="*/ 8348 h 10000"/>
                <a:gd name="connsiteX35" fmla="*/ 1204 w 10000"/>
                <a:gd name="connsiteY35" fmla="*/ 8008 h 10000"/>
                <a:gd name="connsiteX36" fmla="*/ 1674 w 10000"/>
                <a:gd name="connsiteY36" fmla="*/ 7120 h 10000"/>
                <a:gd name="connsiteX37" fmla="*/ 1711 w 10000"/>
                <a:gd name="connsiteY37" fmla="*/ 7120 h 10000"/>
                <a:gd name="connsiteX38" fmla="*/ 2061 w 10000"/>
                <a:gd name="connsiteY38" fmla="*/ 6779 h 10000"/>
                <a:gd name="connsiteX39" fmla="*/ 2685 w 10000"/>
                <a:gd name="connsiteY39" fmla="*/ 6695 h 10000"/>
                <a:gd name="connsiteX40" fmla="*/ 3268 w 10000"/>
                <a:gd name="connsiteY40" fmla="*/ 6101 h 10000"/>
                <a:gd name="connsiteX41" fmla="*/ 3619 w 10000"/>
                <a:gd name="connsiteY41" fmla="*/ 5847 h 10000"/>
                <a:gd name="connsiteX42" fmla="*/ 4202 w 10000"/>
                <a:gd name="connsiteY42" fmla="*/ 5127 h 10000"/>
                <a:gd name="connsiteX43" fmla="*/ 4046 w 10000"/>
                <a:gd name="connsiteY43" fmla="*/ 4026 h 10000"/>
                <a:gd name="connsiteX44" fmla="*/ 4319 w 10000"/>
                <a:gd name="connsiteY44" fmla="*/ 3263 h 10000"/>
                <a:gd name="connsiteX45" fmla="*/ 4434 w 10000"/>
                <a:gd name="connsiteY45" fmla="*/ 2796 h 10000"/>
                <a:gd name="connsiteX46" fmla="*/ 4903 w 10000"/>
                <a:gd name="connsiteY46" fmla="*/ 2203 h 10000"/>
                <a:gd name="connsiteX47" fmla="*/ 5565 w 10000"/>
                <a:gd name="connsiteY47" fmla="*/ 1823 h 10000"/>
                <a:gd name="connsiteX48" fmla="*/ 6071 w 10000"/>
                <a:gd name="connsiteY48" fmla="*/ 1440 h 10000"/>
                <a:gd name="connsiteX49" fmla="*/ 6537 w 10000"/>
                <a:gd name="connsiteY49" fmla="*/ 553 h 10000"/>
                <a:gd name="connsiteX50" fmla="*/ 6770 w 10000"/>
                <a:gd name="connsiteY50" fmla="*/ 0 h 10000"/>
                <a:gd name="connsiteX51" fmla="*/ 7276 w 10000"/>
                <a:gd name="connsiteY51" fmla="*/ 0 h 10000"/>
                <a:gd name="connsiteX0" fmla="*/ 6811 w 9535"/>
                <a:gd name="connsiteY0" fmla="*/ 0 h 9662"/>
                <a:gd name="connsiteX1" fmla="*/ 7199 w 9535"/>
                <a:gd name="connsiteY1" fmla="*/ 379 h 9662"/>
                <a:gd name="connsiteX2" fmla="*/ 7862 w 9535"/>
                <a:gd name="connsiteY2" fmla="*/ 297 h 9662"/>
                <a:gd name="connsiteX3" fmla="*/ 8523 w 9535"/>
                <a:gd name="connsiteY3" fmla="*/ 508 h 9662"/>
                <a:gd name="connsiteX4" fmla="*/ 8835 w 9535"/>
                <a:gd name="connsiteY4" fmla="*/ 508 h 9662"/>
                <a:gd name="connsiteX5" fmla="*/ 9070 w 9535"/>
                <a:gd name="connsiteY5" fmla="*/ 1060 h 9662"/>
                <a:gd name="connsiteX6" fmla="*/ 9107 w 9535"/>
                <a:gd name="connsiteY6" fmla="*/ 1608 h 9662"/>
                <a:gd name="connsiteX7" fmla="*/ 9340 w 9535"/>
                <a:gd name="connsiteY7" fmla="*/ 2542 h 9662"/>
                <a:gd name="connsiteX8" fmla="*/ 9535 w 9535"/>
                <a:gd name="connsiteY8" fmla="*/ 2711 h 9662"/>
                <a:gd name="connsiteX9" fmla="*/ 9418 w 9535"/>
                <a:gd name="connsiteY9" fmla="*/ 3052 h 9662"/>
                <a:gd name="connsiteX10" fmla="*/ 8523 w 9535"/>
                <a:gd name="connsiteY10" fmla="*/ 3221 h 9662"/>
                <a:gd name="connsiteX11" fmla="*/ 8211 w 9535"/>
                <a:gd name="connsiteY11" fmla="*/ 3559 h 9662"/>
                <a:gd name="connsiteX12" fmla="*/ 7783 w 9535"/>
                <a:gd name="connsiteY12" fmla="*/ 3601 h 9662"/>
                <a:gd name="connsiteX13" fmla="*/ 7783 w 9535"/>
                <a:gd name="connsiteY13" fmla="*/ 4280 h 9662"/>
                <a:gd name="connsiteX14" fmla="*/ 6967 w 9535"/>
                <a:gd name="connsiteY14" fmla="*/ 4620 h 9662"/>
                <a:gd name="connsiteX15" fmla="*/ 6693 w 9535"/>
                <a:gd name="connsiteY15" fmla="*/ 5043 h 9662"/>
                <a:gd name="connsiteX16" fmla="*/ 6150 w 9535"/>
                <a:gd name="connsiteY16" fmla="*/ 5298 h 9662"/>
                <a:gd name="connsiteX17" fmla="*/ 5448 w 9535"/>
                <a:gd name="connsiteY17" fmla="*/ 5424 h 9662"/>
                <a:gd name="connsiteX18" fmla="*/ 4321 w 9535"/>
                <a:gd name="connsiteY18" fmla="*/ 6059 h 9662"/>
                <a:gd name="connsiteX19" fmla="*/ 4321 w 9535"/>
                <a:gd name="connsiteY19" fmla="*/ 7120 h 9662"/>
                <a:gd name="connsiteX20" fmla="*/ 4203 w 9535"/>
                <a:gd name="connsiteY20" fmla="*/ 7120 h 9662"/>
                <a:gd name="connsiteX21" fmla="*/ 4203 w 9535"/>
                <a:gd name="connsiteY21" fmla="*/ 7120 h 9662"/>
                <a:gd name="connsiteX22" fmla="*/ 4203 w 9535"/>
                <a:gd name="connsiteY22" fmla="*/ 7586 h 9662"/>
                <a:gd name="connsiteX23" fmla="*/ 3776 w 9535"/>
                <a:gd name="connsiteY23" fmla="*/ 7627 h 9662"/>
                <a:gd name="connsiteX24" fmla="*/ 3542 w 9535"/>
                <a:gd name="connsiteY24" fmla="*/ 7798 h 9662"/>
                <a:gd name="connsiteX25" fmla="*/ 3231 w 9535"/>
                <a:gd name="connsiteY25" fmla="*/ 7798 h 9662"/>
                <a:gd name="connsiteX26" fmla="*/ 2997 w 9535"/>
                <a:gd name="connsiteY26" fmla="*/ 7712 h 9662"/>
                <a:gd name="connsiteX27" fmla="*/ 2415 w 9535"/>
                <a:gd name="connsiteY27" fmla="*/ 7798 h 9662"/>
                <a:gd name="connsiteX28" fmla="*/ 2181 w 9535"/>
                <a:gd name="connsiteY28" fmla="*/ 8475 h 9662"/>
                <a:gd name="connsiteX29" fmla="*/ 1947 w 9535"/>
                <a:gd name="connsiteY29" fmla="*/ 8561 h 9662"/>
                <a:gd name="connsiteX30" fmla="*/ 1596 w 9535"/>
                <a:gd name="connsiteY30" fmla="*/ 9662 h 9662"/>
                <a:gd name="connsiteX31" fmla="*/ 0 w 9535"/>
                <a:gd name="connsiteY31" fmla="*/ 9365 h 9662"/>
                <a:gd name="connsiteX32" fmla="*/ 0 w 9535"/>
                <a:gd name="connsiteY32" fmla="*/ 8899 h 9662"/>
                <a:gd name="connsiteX33" fmla="*/ 274 w 9535"/>
                <a:gd name="connsiteY33" fmla="*/ 8348 h 9662"/>
                <a:gd name="connsiteX34" fmla="*/ 739 w 9535"/>
                <a:gd name="connsiteY34" fmla="*/ 8008 h 9662"/>
                <a:gd name="connsiteX35" fmla="*/ 1209 w 9535"/>
                <a:gd name="connsiteY35" fmla="*/ 7120 h 9662"/>
                <a:gd name="connsiteX36" fmla="*/ 1246 w 9535"/>
                <a:gd name="connsiteY36" fmla="*/ 7120 h 9662"/>
                <a:gd name="connsiteX37" fmla="*/ 1596 w 9535"/>
                <a:gd name="connsiteY37" fmla="*/ 6779 h 9662"/>
                <a:gd name="connsiteX38" fmla="*/ 2220 w 9535"/>
                <a:gd name="connsiteY38" fmla="*/ 6695 h 9662"/>
                <a:gd name="connsiteX39" fmla="*/ 2803 w 9535"/>
                <a:gd name="connsiteY39" fmla="*/ 6101 h 9662"/>
                <a:gd name="connsiteX40" fmla="*/ 3154 w 9535"/>
                <a:gd name="connsiteY40" fmla="*/ 5847 h 9662"/>
                <a:gd name="connsiteX41" fmla="*/ 3737 w 9535"/>
                <a:gd name="connsiteY41" fmla="*/ 5127 h 9662"/>
                <a:gd name="connsiteX42" fmla="*/ 3581 w 9535"/>
                <a:gd name="connsiteY42" fmla="*/ 4026 h 9662"/>
                <a:gd name="connsiteX43" fmla="*/ 3854 w 9535"/>
                <a:gd name="connsiteY43" fmla="*/ 3263 h 9662"/>
                <a:gd name="connsiteX44" fmla="*/ 3969 w 9535"/>
                <a:gd name="connsiteY44" fmla="*/ 2796 h 9662"/>
                <a:gd name="connsiteX45" fmla="*/ 4438 w 9535"/>
                <a:gd name="connsiteY45" fmla="*/ 2203 h 9662"/>
                <a:gd name="connsiteX46" fmla="*/ 5100 w 9535"/>
                <a:gd name="connsiteY46" fmla="*/ 1823 h 9662"/>
                <a:gd name="connsiteX47" fmla="*/ 5606 w 9535"/>
                <a:gd name="connsiteY47" fmla="*/ 1440 h 9662"/>
                <a:gd name="connsiteX48" fmla="*/ 6072 w 9535"/>
                <a:gd name="connsiteY48" fmla="*/ 553 h 9662"/>
                <a:gd name="connsiteX49" fmla="*/ 6305 w 9535"/>
                <a:gd name="connsiteY49" fmla="*/ 0 h 9662"/>
                <a:gd name="connsiteX50" fmla="*/ 6811 w 9535"/>
                <a:gd name="connsiteY50" fmla="*/ 0 h 9662"/>
                <a:gd name="connsiteX0" fmla="*/ 7143 w 10000"/>
                <a:gd name="connsiteY0" fmla="*/ 0 h 9693"/>
                <a:gd name="connsiteX1" fmla="*/ 7550 w 10000"/>
                <a:gd name="connsiteY1" fmla="*/ 392 h 9693"/>
                <a:gd name="connsiteX2" fmla="*/ 8245 w 10000"/>
                <a:gd name="connsiteY2" fmla="*/ 307 h 9693"/>
                <a:gd name="connsiteX3" fmla="*/ 8939 w 10000"/>
                <a:gd name="connsiteY3" fmla="*/ 526 h 9693"/>
                <a:gd name="connsiteX4" fmla="*/ 9266 w 10000"/>
                <a:gd name="connsiteY4" fmla="*/ 526 h 9693"/>
                <a:gd name="connsiteX5" fmla="*/ 9512 w 10000"/>
                <a:gd name="connsiteY5" fmla="*/ 1097 h 9693"/>
                <a:gd name="connsiteX6" fmla="*/ 9551 w 10000"/>
                <a:gd name="connsiteY6" fmla="*/ 1664 h 9693"/>
                <a:gd name="connsiteX7" fmla="*/ 9795 w 10000"/>
                <a:gd name="connsiteY7" fmla="*/ 2631 h 9693"/>
                <a:gd name="connsiteX8" fmla="*/ 10000 w 10000"/>
                <a:gd name="connsiteY8" fmla="*/ 2806 h 9693"/>
                <a:gd name="connsiteX9" fmla="*/ 9877 w 10000"/>
                <a:gd name="connsiteY9" fmla="*/ 3159 h 9693"/>
                <a:gd name="connsiteX10" fmla="*/ 8939 w 10000"/>
                <a:gd name="connsiteY10" fmla="*/ 3334 h 9693"/>
                <a:gd name="connsiteX11" fmla="*/ 8611 w 10000"/>
                <a:gd name="connsiteY11" fmla="*/ 3684 h 9693"/>
                <a:gd name="connsiteX12" fmla="*/ 8163 w 10000"/>
                <a:gd name="connsiteY12" fmla="*/ 3727 h 9693"/>
                <a:gd name="connsiteX13" fmla="*/ 8163 w 10000"/>
                <a:gd name="connsiteY13" fmla="*/ 4430 h 9693"/>
                <a:gd name="connsiteX14" fmla="*/ 7307 w 10000"/>
                <a:gd name="connsiteY14" fmla="*/ 4782 h 9693"/>
                <a:gd name="connsiteX15" fmla="*/ 7019 w 10000"/>
                <a:gd name="connsiteY15" fmla="*/ 5219 h 9693"/>
                <a:gd name="connsiteX16" fmla="*/ 6450 w 10000"/>
                <a:gd name="connsiteY16" fmla="*/ 5483 h 9693"/>
                <a:gd name="connsiteX17" fmla="*/ 5714 w 10000"/>
                <a:gd name="connsiteY17" fmla="*/ 5614 h 9693"/>
                <a:gd name="connsiteX18" fmla="*/ 4532 w 10000"/>
                <a:gd name="connsiteY18" fmla="*/ 6271 h 9693"/>
                <a:gd name="connsiteX19" fmla="*/ 4532 w 10000"/>
                <a:gd name="connsiteY19" fmla="*/ 7369 h 9693"/>
                <a:gd name="connsiteX20" fmla="*/ 4408 w 10000"/>
                <a:gd name="connsiteY20" fmla="*/ 7369 h 9693"/>
                <a:gd name="connsiteX21" fmla="*/ 4408 w 10000"/>
                <a:gd name="connsiteY21" fmla="*/ 7369 h 9693"/>
                <a:gd name="connsiteX22" fmla="*/ 4408 w 10000"/>
                <a:gd name="connsiteY22" fmla="*/ 7851 h 9693"/>
                <a:gd name="connsiteX23" fmla="*/ 3960 w 10000"/>
                <a:gd name="connsiteY23" fmla="*/ 7894 h 9693"/>
                <a:gd name="connsiteX24" fmla="*/ 3715 w 10000"/>
                <a:gd name="connsiteY24" fmla="*/ 8071 h 9693"/>
                <a:gd name="connsiteX25" fmla="*/ 3389 w 10000"/>
                <a:gd name="connsiteY25" fmla="*/ 8071 h 9693"/>
                <a:gd name="connsiteX26" fmla="*/ 3143 w 10000"/>
                <a:gd name="connsiteY26" fmla="*/ 7982 h 9693"/>
                <a:gd name="connsiteX27" fmla="*/ 2533 w 10000"/>
                <a:gd name="connsiteY27" fmla="*/ 8071 h 9693"/>
                <a:gd name="connsiteX28" fmla="*/ 2287 w 10000"/>
                <a:gd name="connsiteY28" fmla="*/ 8771 h 9693"/>
                <a:gd name="connsiteX29" fmla="*/ 2042 w 10000"/>
                <a:gd name="connsiteY29" fmla="*/ 8860 h 9693"/>
                <a:gd name="connsiteX30" fmla="*/ 0 w 10000"/>
                <a:gd name="connsiteY30" fmla="*/ 9693 h 9693"/>
                <a:gd name="connsiteX31" fmla="*/ 0 w 10000"/>
                <a:gd name="connsiteY31" fmla="*/ 9210 h 9693"/>
                <a:gd name="connsiteX32" fmla="*/ 287 w 10000"/>
                <a:gd name="connsiteY32" fmla="*/ 8640 h 9693"/>
                <a:gd name="connsiteX33" fmla="*/ 775 w 10000"/>
                <a:gd name="connsiteY33" fmla="*/ 8288 h 9693"/>
                <a:gd name="connsiteX34" fmla="*/ 1268 w 10000"/>
                <a:gd name="connsiteY34" fmla="*/ 7369 h 9693"/>
                <a:gd name="connsiteX35" fmla="*/ 1307 w 10000"/>
                <a:gd name="connsiteY35" fmla="*/ 7369 h 9693"/>
                <a:gd name="connsiteX36" fmla="*/ 1674 w 10000"/>
                <a:gd name="connsiteY36" fmla="*/ 7016 h 9693"/>
                <a:gd name="connsiteX37" fmla="*/ 2328 w 10000"/>
                <a:gd name="connsiteY37" fmla="*/ 6929 h 9693"/>
                <a:gd name="connsiteX38" fmla="*/ 2940 w 10000"/>
                <a:gd name="connsiteY38" fmla="*/ 6314 h 9693"/>
                <a:gd name="connsiteX39" fmla="*/ 3308 w 10000"/>
                <a:gd name="connsiteY39" fmla="*/ 6052 h 9693"/>
                <a:gd name="connsiteX40" fmla="*/ 3919 w 10000"/>
                <a:gd name="connsiteY40" fmla="*/ 5306 h 9693"/>
                <a:gd name="connsiteX41" fmla="*/ 3756 w 10000"/>
                <a:gd name="connsiteY41" fmla="*/ 4167 h 9693"/>
                <a:gd name="connsiteX42" fmla="*/ 4042 w 10000"/>
                <a:gd name="connsiteY42" fmla="*/ 3377 h 9693"/>
                <a:gd name="connsiteX43" fmla="*/ 4163 w 10000"/>
                <a:gd name="connsiteY43" fmla="*/ 2894 h 9693"/>
                <a:gd name="connsiteX44" fmla="*/ 4654 w 10000"/>
                <a:gd name="connsiteY44" fmla="*/ 2280 h 9693"/>
                <a:gd name="connsiteX45" fmla="*/ 5349 w 10000"/>
                <a:gd name="connsiteY45" fmla="*/ 1887 h 9693"/>
                <a:gd name="connsiteX46" fmla="*/ 5879 w 10000"/>
                <a:gd name="connsiteY46" fmla="*/ 1490 h 9693"/>
                <a:gd name="connsiteX47" fmla="*/ 6368 w 10000"/>
                <a:gd name="connsiteY47" fmla="*/ 572 h 9693"/>
                <a:gd name="connsiteX48" fmla="*/ 6612 w 10000"/>
                <a:gd name="connsiteY48" fmla="*/ 0 h 9693"/>
                <a:gd name="connsiteX49" fmla="*/ 7143 w 10000"/>
                <a:gd name="connsiteY49" fmla="*/ 0 h 9693"/>
                <a:gd name="connsiteX0" fmla="*/ 7143 w 10000"/>
                <a:gd name="connsiteY0" fmla="*/ 0 h 9502"/>
                <a:gd name="connsiteX1" fmla="*/ 7550 w 10000"/>
                <a:gd name="connsiteY1" fmla="*/ 404 h 9502"/>
                <a:gd name="connsiteX2" fmla="*/ 8245 w 10000"/>
                <a:gd name="connsiteY2" fmla="*/ 317 h 9502"/>
                <a:gd name="connsiteX3" fmla="*/ 8939 w 10000"/>
                <a:gd name="connsiteY3" fmla="*/ 543 h 9502"/>
                <a:gd name="connsiteX4" fmla="*/ 9266 w 10000"/>
                <a:gd name="connsiteY4" fmla="*/ 543 h 9502"/>
                <a:gd name="connsiteX5" fmla="*/ 9512 w 10000"/>
                <a:gd name="connsiteY5" fmla="*/ 1132 h 9502"/>
                <a:gd name="connsiteX6" fmla="*/ 9551 w 10000"/>
                <a:gd name="connsiteY6" fmla="*/ 1717 h 9502"/>
                <a:gd name="connsiteX7" fmla="*/ 9795 w 10000"/>
                <a:gd name="connsiteY7" fmla="*/ 2714 h 9502"/>
                <a:gd name="connsiteX8" fmla="*/ 10000 w 10000"/>
                <a:gd name="connsiteY8" fmla="*/ 2895 h 9502"/>
                <a:gd name="connsiteX9" fmla="*/ 9877 w 10000"/>
                <a:gd name="connsiteY9" fmla="*/ 3259 h 9502"/>
                <a:gd name="connsiteX10" fmla="*/ 8939 w 10000"/>
                <a:gd name="connsiteY10" fmla="*/ 3440 h 9502"/>
                <a:gd name="connsiteX11" fmla="*/ 8611 w 10000"/>
                <a:gd name="connsiteY11" fmla="*/ 3801 h 9502"/>
                <a:gd name="connsiteX12" fmla="*/ 8163 w 10000"/>
                <a:gd name="connsiteY12" fmla="*/ 3845 h 9502"/>
                <a:gd name="connsiteX13" fmla="*/ 8163 w 10000"/>
                <a:gd name="connsiteY13" fmla="*/ 4570 h 9502"/>
                <a:gd name="connsiteX14" fmla="*/ 7307 w 10000"/>
                <a:gd name="connsiteY14" fmla="*/ 4933 h 9502"/>
                <a:gd name="connsiteX15" fmla="*/ 7019 w 10000"/>
                <a:gd name="connsiteY15" fmla="*/ 5384 h 9502"/>
                <a:gd name="connsiteX16" fmla="*/ 6450 w 10000"/>
                <a:gd name="connsiteY16" fmla="*/ 5657 h 9502"/>
                <a:gd name="connsiteX17" fmla="*/ 5714 w 10000"/>
                <a:gd name="connsiteY17" fmla="*/ 5792 h 9502"/>
                <a:gd name="connsiteX18" fmla="*/ 4532 w 10000"/>
                <a:gd name="connsiteY18" fmla="*/ 6470 h 9502"/>
                <a:gd name="connsiteX19" fmla="*/ 4532 w 10000"/>
                <a:gd name="connsiteY19" fmla="*/ 7602 h 9502"/>
                <a:gd name="connsiteX20" fmla="*/ 4408 w 10000"/>
                <a:gd name="connsiteY20" fmla="*/ 7602 h 9502"/>
                <a:gd name="connsiteX21" fmla="*/ 4408 w 10000"/>
                <a:gd name="connsiteY21" fmla="*/ 7602 h 9502"/>
                <a:gd name="connsiteX22" fmla="*/ 4408 w 10000"/>
                <a:gd name="connsiteY22" fmla="*/ 8100 h 9502"/>
                <a:gd name="connsiteX23" fmla="*/ 3960 w 10000"/>
                <a:gd name="connsiteY23" fmla="*/ 8144 h 9502"/>
                <a:gd name="connsiteX24" fmla="*/ 3715 w 10000"/>
                <a:gd name="connsiteY24" fmla="*/ 8327 h 9502"/>
                <a:gd name="connsiteX25" fmla="*/ 3389 w 10000"/>
                <a:gd name="connsiteY25" fmla="*/ 8327 h 9502"/>
                <a:gd name="connsiteX26" fmla="*/ 3143 w 10000"/>
                <a:gd name="connsiteY26" fmla="*/ 8235 h 9502"/>
                <a:gd name="connsiteX27" fmla="*/ 2533 w 10000"/>
                <a:gd name="connsiteY27" fmla="*/ 8327 h 9502"/>
                <a:gd name="connsiteX28" fmla="*/ 2287 w 10000"/>
                <a:gd name="connsiteY28" fmla="*/ 9049 h 9502"/>
                <a:gd name="connsiteX29" fmla="*/ 2042 w 10000"/>
                <a:gd name="connsiteY29" fmla="*/ 9141 h 9502"/>
                <a:gd name="connsiteX30" fmla="*/ 0 w 10000"/>
                <a:gd name="connsiteY30" fmla="*/ 9502 h 9502"/>
                <a:gd name="connsiteX31" fmla="*/ 287 w 10000"/>
                <a:gd name="connsiteY31" fmla="*/ 8914 h 9502"/>
                <a:gd name="connsiteX32" fmla="*/ 775 w 10000"/>
                <a:gd name="connsiteY32" fmla="*/ 8551 h 9502"/>
                <a:gd name="connsiteX33" fmla="*/ 1268 w 10000"/>
                <a:gd name="connsiteY33" fmla="*/ 7602 h 9502"/>
                <a:gd name="connsiteX34" fmla="*/ 1307 w 10000"/>
                <a:gd name="connsiteY34" fmla="*/ 7602 h 9502"/>
                <a:gd name="connsiteX35" fmla="*/ 1674 w 10000"/>
                <a:gd name="connsiteY35" fmla="*/ 7238 h 9502"/>
                <a:gd name="connsiteX36" fmla="*/ 2328 w 10000"/>
                <a:gd name="connsiteY36" fmla="*/ 7148 h 9502"/>
                <a:gd name="connsiteX37" fmla="*/ 2940 w 10000"/>
                <a:gd name="connsiteY37" fmla="*/ 6514 h 9502"/>
                <a:gd name="connsiteX38" fmla="*/ 3308 w 10000"/>
                <a:gd name="connsiteY38" fmla="*/ 6244 h 9502"/>
                <a:gd name="connsiteX39" fmla="*/ 3919 w 10000"/>
                <a:gd name="connsiteY39" fmla="*/ 5474 h 9502"/>
                <a:gd name="connsiteX40" fmla="*/ 3756 w 10000"/>
                <a:gd name="connsiteY40" fmla="*/ 4299 h 9502"/>
                <a:gd name="connsiteX41" fmla="*/ 4042 w 10000"/>
                <a:gd name="connsiteY41" fmla="*/ 3484 h 9502"/>
                <a:gd name="connsiteX42" fmla="*/ 4163 w 10000"/>
                <a:gd name="connsiteY42" fmla="*/ 2986 h 9502"/>
                <a:gd name="connsiteX43" fmla="*/ 4654 w 10000"/>
                <a:gd name="connsiteY43" fmla="*/ 2352 h 9502"/>
                <a:gd name="connsiteX44" fmla="*/ 5349 w 10000"/>
                <a:gd name="connsiteY44" fmla="*/ 1947 h 9502"/>
                <a:gd name="connsiteX45" fmla="*/ 5879 w 10000"/>
                <a:gd name="connsiteY45" fmla="*/ 1537 h 9502"/>
                <a:gd name="connsiteX46" fmla="*/ 6368 w 10000"/>
                <a:gd name="connsiteY46" fmla="*/ 590 h 9502"/>
                <a:gd name="connsiteX47" fmla="*/ 6612 w 10000"/>
                <a:gd name="connsiteY47" fmla="*/ 0 h 9502"/>
                <a:gd name="connsiteX48" fmla="*/ 7143 w 10000"/>
                <a:gd name="connsiteY48" fmla="*/ 0 h 9502"/>
                <a:gd name="connsiteX0" fmla="*/ 6856 w 9713"/>
                <a:gd name="connsiteY0" fmla="*/ 0 h 9620"/>
                <a:gd name="connsiteX1" fmla="*/ 7263 w 9713"/>
                <a:gd name="connsiteY1" fmla="*/ 425 h 9620"/>
                <a:gd name="connsiteX2" fmla="*/ 7958 w 9713"/>
                <a:gd name="connsiteY2" fmla="*/ 334 h 9620"/>
                <a:gd name="connsiteX3" fmla="*/ 8652 w 9713"/>
                <a:gd name="connsiteY3" fmla="*/ 571 h 9620"/>
                <a:gd name="connsiteX4" fmla="*/ 8979 w 9713"/>
                <a:gd name="connsiteY4" fmla="*/ 571 h 9620"/>
                <a:gd name="connsiteX5" fmla="*/ 9225 w 9713"/>
                <a:gd name="connsiteY5" fmla="*/ 1191 h 9620"/>
                <a:gd name="connsiteX6" fmla="*/ 9264 w 9713"/>
                <a:gd name="connsiteY6" fmla="*/ 1807 h 9620"/>
                <a:gd name="connsiteX7" fmla="*/ 9508 w 9713"/>
                <a:gd name="connsiteY7" fmla="*/ 2856 h 9620"/>
                <a:gd name="connsiteX8" fmla="*/ 9713 w 9713"/>
                <a:gd name="connsiteY8" fmla="*/ 3047 h 9620"/>
                <a:gd name="connsiteX9" fmla="*/ 9590 w 9713"/>
                <a:gd name="connsiteY9" fmla="*/ 3430 h 9620"/>
                <a:gd name="connsiteX10" fmla="*/ 8652 w 9713"/>
                <a:gd name="connsiteY10" fmla="*/ 3620 h 9620"/>
                <a:gd name="connsiteX11" fmla="*/ 8324 w 9713"/>
                <a:gd name="connsiteY11" fmla="*/ 4000 h 9620"/>
                <a:gd name="connsiteX12" fmla="*/ 7876 w 9713"/>
                <a:gd name="connsiteY12" fmla="*/ 4047 h 9620"/>
                <a:gd name="connsiteX13" fmla="*/ 7876 w 9713"/>
                <a:gd name="connsiteY13" fmla="*/ 4810 h 9620"/>
                <a:gd name="connsiteX14" fmla="*/ 7020 w 9713"/>
                <a:gd name="connsiteY14" fmla="*/ 5192 h 9620"/>
                <a:gd name="connsiteX15" fmla="*/ 6732 w 9713"/>
                <a:gd name="connsiteY15" fmla="*/ 5666 h 9620"/>
                <a:gd name="connsiteX16" fmla="*/ 6163 w 9713"/>
                <a:gd name="connsiteY16" fmla="*/ 5953 h 9620"/>
                <a:gd name="connsiteX17" fmla="*/ 5427 w 9713"/>
                <a:gd name="connsiteY17" fmla="*/ 6096 h 9620"/>
                <a:gd name="connsiteX18" fmla="*/ 4245 w 9713"/>
                <a:gd name="connsiteY18" fmla="*/ 6809 h 9620"/>
                <a:gd name="connsiteX19" fmla="*/ 4245 w 9713"/>
                <a:gd name="connsiteY19" fmla="*/ 8000 h 9620"/>
                <a:gd name="connsiteX20" fmla="*/ 4121 w 9713"/>
                <a:gd name="connsiteY20" fmla="*/ 8000 h 9620"/>
                <a:gd name="connsiteX21" fmla="*/ 4121 w 9713"/>
                <a:gd name="connsiteY21" fmla="*/ 8000 h 9620"/>
                <a:gd name="connsiteX22" fmla="*/ 4121 w 9713"/>
                <a:gd name="connsiteY22" fmla="*/ 8525 h 9620"/>
                <a:gd name="connsiteX23" fmla="*/ 3673 w 9713"/>
                <a:gd name="connsiteY23" fmla="*/ 8571 h 9620"/>
                <a:gd name="connsiteX24" fmla="*/ 3428 w 9713"/>
                <a:gd name="connsiteY24" fmla="*/ 8763 h 9620"/>
                <a:gd name="connsiteX25" fmla="*/ 3102 w 9713"/>
                <a:gd name="connsiteY25" fmla="*/ 8763 h 9620"/>
                <a:gd name="connsiteX26" fmla="*/ 2856 w 9713"/>
                <a:gd name="connsiteY26" fmla="*/ 8667 h 9620"/>
                <a:gd name="connsiteX27" fmla="*/ 2246 w 9713"/>
                <a:gd name="connsiteY27" fmla="*/ 8763 h 9620"/>
                <a:gd name="connsiteX28" fmla="*/ 2000 w 9713"/>
                <a:gd name="connsiteY28" fmla="*/ 9523 h 9620"/>
                <a:gd name="connsiteX29" fmla="*/ 1755 w 9713"/>
                <a:gd name="connsiteY29" fmla="*/ 9620 h 9620"/>
                <a:gd name="connsiteX30" fmla="*/ 0 w 9713"/>
                <a:gd name="connsiteY30" fmla="*/ 9381 h 9620"/>
                <a:gd name="connsiteX31" fmla="*/ 488 w 9713"/>
                <a:gd name="connsiteY31" fmla="*/ 8999 h 9620"/>
                <a:gd name="connsiteX32" fmla="*/ 981 w 9713"/>
                <a:gd name="connsiteY32" fmla="*/ 8000 h 9620"/>
                <a:gd name="connsiteX33" fmla="*/ 1020 w 9713"/>
                <a:gd name="connsiteY33" fmla="*/ 8000 h 9620"/>
                <a:gd name="connsiteX34" fmla="*/ 1387 w 9713"/>
                <a:gd name="connsiteY34" fmla="*/ 7617 h 9620"/>
                <a:gd name="connsiteX35" fmla="*/ 2041 w 9713"/>
                <a:gd name="connsiteY35" fmla="*/ 7523 h 9620"/>
                <a:gd name="connsiteX36" fmla="*/ 2653 w 9713"/>
                <a:gd name="connsiteY36" fmla="*/ 6855 h 9620"/>
                <a:gd name="connsiteX37" fmla="*/ 3021 w 9713"/>
                <a:gd name="connsiteY37" fmla="*/ 6571 h 9620"/>
                <a:gd name="connsiteX38" fmla="*/ 3632 w 9713"/>
                <a:gd name="connsiteY38" fmla="*/ 5761 h 9620"/>
                <a:gd name="connsiteX39" fmla="*/ 3469 w 9713"/>
                <a:gd name="connsiteY39" fmla="*/ 4524 h 9620"/>
                <a:gd name="connsiteX40" fmla="*/ 3755 w 9713"/>
                <a:gd name="connsiteY40" fmla="*/ 3667 h 9620"/>
                <a:gd name="connsiteX41" fmla="*/ 3876 w 9713"/>
                <a:gd name="connsiteY41" fmla="*/ 3142 h 9620"/>
                <a:gd name="connsiteX42" fmla="*/ 4367 w 9713"/>
                <a:gd name="connsiteY42" fmla="*/ 2475 h 9620"/>
                <a:gd name="connsiteX43" fmla="*/ 5062 w 9713"/>
                <a:gd name="connsiteY43" fmla="*/ 2049 h 9620"/>
                <a:gd name="connsiteX44" fmla="*/ 5592 w 9713"/>
                <a:gd name="connsiteY44" fmla="*/ 1618 h 9620"/>
                <a:gd name="connsiteX45" fmla="*/ 6081 w 9713"/>
                <a:gd name="connsiteY45" fmla="*/ 621 h 9620"/>
                <a:gd name="connsiteX46" fmla="*/ 6325 w 9713"/>
                <a:gd name="connsiteY46" fmla="*/ 0 h 9620"/>
                <a:gd name="connsiteX47" fmla="*/ 6856 w 9713"/>
                <a:gd name="connsiteY47" fmla="*/ 0 h 9620"/>
                <a:gd name="connsiteX0" fmla="*/ 6557 w 9498"/>
                <a:gd name="connsiteY0" fmla="*/ 0 h 10000"/>
                <a:gd name="connsiteX1" fmla="*/ 6976 w 9498"/>
                <a:gd name="connsiteY1" fmla="*/ 442 h 10000"/>
                <a:gd name="connsiteX2" fmla="*/ 7691 w 9498"/>
                <a:gd name="connsiteY2" fmla="*/ 347 h 10000"/>
                <a:gd name="connsiteX3" fmla="*/ 8406 w 9498"/>
                <a:gd name="connsiteY3" fmla="*/ 594 h 10000"/>
                <a:gd name="connsiteX4" fmla="*/ 8742 w 9498"/>
                <a:gd name="connsiteY4" fmla="*/ 594 h 10000"/>
                <a:gd name="connsiteX5" fmla="*/ 8996 w 9498"/>
                <a:gd name="connsiteY5" fmla="*/ 1238 h 10000"/>
                <a:gd name="connsiteX6" fmla="*/ 9036 w 9498"/>
                <a:gd name="connsiteY6" fmla="*/ 1878 h 10000"/>
                <a:gd name="connsiteX7" fmla="*/ 9287 w 9498"/>
                <a:gd name="connsiteY7" fmla="*/ 2969 h 10000"/>
                <a:gd name="connsiteX8" fmla="*/ 9498 w 9498"/>
                <a:gd name="connsiteY8" fmla="*/ 3167 h 10000"/>
                <a:gd name="connsiteX9" fmla="*/ 9371 w 9498"/>
                <a:gd name="connsiteY9" fmla="*/ 3565 h 10000"/>
                <a:gd name="connsiteX10" fmla="*/ 8406 w 9498"/>
                <a:gd name="connsiteY10" fmla="*/ 3763 h 10000"/>
                <a:gd name="connsiteX11" fmla="*/ 8068 w 9498"/>
                <a:gd name="connsiteY11" fmla="*/ 4158 h 10000"/>
                <a:gd name="connsiteX12" fmla="*/ 7607 w 9498"/>
                <a:gd name="connsiteY12" fmla="*/ 4207 h 10000"/>
                <a:gd name="connsiteX13" fmla="*/ 7607 w 9498"/>
                <a:gd name="connsiteY13" fmla="*/ 5000 h 10000"/>
                <a:gd name="connsiteX14" fmla="*/ 6725 w 9498"/>
                <a:gd name="connsiteY14" fmla="*/ 5397 h 10000"/>
                <a:gd name="connsiteX15" fmla="*/ 6429 w 9498"/>
                <a:gd name="connsiteY15" fmla="*/ 5890 h 10000"/>
                <a:gd name="connsiteX16" fmla="*/ 5843 w 9498"/>
                <a:gd name="connsiteY16" fmla="*/ 6188 h 10000"/>
                <a:gd name="connsiteX17" fmla="*/ 5085 w 9498"/>
                <a:gd name="connsiteY17" fmla="*/ 6337 h 10000"/>
                <a:gd name="connsiteX18" fmla="*/ 3868 w 9498"/>
                <a:gd name="connsiteY18" fmla="*/ 7078 h 10000"/>
                <a:gd name="connsiteX19" fmla="*/ 3868 w 9498"/>
                <a:gd name="connsiteY19" fmla="*/ 8316 h 10000"/>
                <a:gd name="connsiteX20" fmla="*/ 3741 w 9498"/>
                <a:gd name="connsiteY20" fmla="*/ 8316 h 10000"/>
                <a:gd name="connsiteX21" fmla="*/ 3741 w 9498"/>
                <a:gd name="connsiteY21" fmla="*/ 8316 h 10000"/>
                <a:gd name="connsiteX22" fmla="*/ 3741 w 9498"/>
                <a:gd name="connsiteY22" fmla="*/ 8862 h 10000"/>
                <a:gd name="connsiteX23" fmla="*/ 3280 w 9498"/>
                <a:gd name="connsiteY23" fmla="*/ 8910 h 10000"/>
                <a:gd name="connsiteX24" fmla="*/ 3027 w 9498"/>
                <a:gd name="connsiteY24" fmla="*/ 9109 h 10000"/>
                <a:gd name="connsiteX25" fmla="*/ 2692 w 9498"/>
                <a:gd name="connsiteY25" fmla="*/ 9109 h 10000"/>
                <a:gd name="connsiteX26" fmla="*/ 2438 w 9498"/>
                <a:gd name="connsiteY26" fmla="*/ 9009 h 10000"/>
                <a:gd name="connsiteX27" fmla="*/ 1810 w 9498"/>
                <a:gd name="connsiteY27" fmla="*/ 9109 h 10000"/>
                <a:gd name="connsiteX28" fmla="*/ 1557 w 9498"/>
                <a:gd name="connsiteY28" fmla="*/ 9899 h 10000"/>
                <a:gd name="connsiteX29" fmla="*/ 1305 w 9498"/>
                <a:gd name="connsiteY29" fmla="*/ 10000 h 10000"/>
                <a:gd name="connsiteX30" fmla="*/ 0 w 9498"/>
                <a:gd name="connsiteY30" fmla="*/ 9354 h 10000"/>
                <a:gd name="connsiteX31" fmla="*/ 508 w 9498"/>
                <a:gd name="connsiteY31" fmla="*/ 8316 h 10000"/>
                <a:gd name="connsiteX32" fmla="*/ 548 w 9498"/>
                <a:gd name="connsiteY32" fmla="*/ 8316 h 10000"/>
                <a:gd name="connsiteX33" fmla="*/ 926 w 9498"/>
                <a:gd name="connsiteY33" fmla="*/ 7918 h 10000"/>
                <a:gd name="connsiteX34" fmla="*/ 1599 w 9498"/>
                <a:gd name="connsiteY34" fmla="*/ 7820 h 10000"/>
                <a:gd name="connsiteX35" fmla="*/ 2229 w 9498"/>
                <a:gd name="connsiteY35" fmla="*/ 7126 h 10000"/>
                <a:gd name="connsiteX36" fmla="*/ 2608 w 9498"/>
                <a:gd name="connsiteY36" fmla="*/ 6831 h 10000"/>
                <a:gd name="connsiteX37" fmla="*/ 3237 w 9498"/>
                <a:gd name="connsiteY37" fmla="*/ 5989 h 10000"/>
                <a:gd name="connsiteX38" fmla="*/ 3070 w 9498"/>
                <a:gd name="connsiteY38" fmla="*/ 4703 h 10000"/>
                <a:gd name="connsiteX39" fmla="*/ 3364 w 9498"/>
                <a:gd name="connsiteY39" fmla="*/ 3812 h 10000"/>
                <a:gd name="connsiteX40" fmla="*/ 3489 w 9498"/>
                <a:gd name="connsiteY40" fmla="*/ 3266 h 10000"/>
                <a:gd name="connsiteX41" fmla="*/ 3994 w 9498"/>
                <a:gd name="connsiteY41" fmla="*/ 2573 h 10000"/>
                <a:gd name="connsiteX42" fmla="*/ 4710 w 9498"/>
                <a:gd name="connsiteY42" fmla="*/ 2130 h 10000"/>
                <a:gd name="connsiteX43" fmla="*/ 5255 w 9498"/>
                <a:gd name="connsiteY43" fmla="*/ 1682 h 10000"/>
                <a:gd name="connsiteX44" fmla="*/ 5759 w 9498"/>
                <a:gd name="connsiteY44" fmla="*/ 646 h 10000"/>
                <a:gd name="connsiteX45" fmla="*/ 6010 w 9498"/>
                <a:gd name="connsiteY45" fmla="*/ 0 h 10000"/>
                <a:gd name="connsiteX46" fmla="*/ 6557 w 9498"/>
                <a:gd name="connsiteY46" fmla="*/ 0 h 10000"/>
                <a:gd name="connsiteX0" fmla="*/ 6904 w 10000"/>
                <a:gd name="connsiteY0" fmla="*/ 0 h 9899"/>
                <a:gd name="connsiteX1" fmla="*/ 7345 w 10000"/>
                <a:gd name="connsiteY1" fmla="*/ 442 h 9899"/>
                <a:gd name="connsiteX2" fmla="*/ 8097 w 10000"/>
                <a:gd name="connsiteY2" fmla="*/ 347 h 9899"/>
                <a:gd name="connsiteX3" fmla="*/ 8850 w 10000"/>
                <a:gd name="connsiteY3" fmla="*/ 594 h 9899"/>
                <a:gd name="connsiteX4" fmla="*/ 9204 w 10000"/>
                <a:gd name="connsiteY4" fmla="*/ 594 h 9899"/>
                <a:gd name="connsiteX5" fmla="*/ 9471 w 10000"/>
                <a:gd name="connsiteY5" fmla="*/ 1238 h 9899"/>
                <a:gd name="connsiteX6" fmla="*/ 9514 w 10000"/>
                <a:gd name="connsiteY6" fmla="*/ 1878 h 9899"/>
                <a:gd name="connsiteX7" fmla="*/ 9778 w 10000"/>
                <a:gd name="connsiteY7" fmla="*/ 2969 h 9899"/>
                <a:gd name="connsiteX8" fmla="*/ 10000 w 10000"/>
                <a:gd name="connsiteY8" fmla="*/ 3167 h 9899"/>
                <a:gd name="connsiteX9" fmla="*/ 9866 w 10000"/>
                <a:gd name="connsiteY9" fmla="*/ 3565 h 9899"/>
                <a:gd name="connsiteX10" fmla="*/ 8850 w 10000"/>
                <a:gd name="connsiteY10" fmla="*/ 3763 h 9899"/>
                <a:gd name="connsiteX11" fmla="*/ 8494 w 10000"/>
                <a:gd name="connsiteY11" fmla="*/ 4158 h 9899"/>
                <a:gd name="connsiteX12" fmla="*/ 8009 w 10000"/>
                <a:gd name="connsiteY12" fmla="*/ 4207 h 9899"/>
                <a:gd name="connsiteX13" fmla="*/ 8009 w 10000"/>
                <a:gd name="connsiteY13" fmla="*/ 5000 h 9899"/>
                <a:gd name="connsiteX14" fmla="*/ 7080 w 10000"/>
                <a:gd name="connsiteY14" fmla="*/ 5397 h 9899"/>
                <a:gd name="connsiteX15" fmla="*/ 6769 w 10000"/>
                <a:gd name="connsiteY15" fmla="*/ 5890 h 9899"/>
                <a:gd name="connsiteX16" fmla="*/ 6152 w 10000"/>
                <a:gd name="connsiteY16" fmla="*/ 6188 h 9899"/>
                <a:gd name="connsiteX17" fmla="*/ 5354 w 10000"/>
                <a:gd name="connsiteY17" fmla="*/ 6337 h 9899"/>
                <a:gd name="connsiteX18" fmla="*/ 4072 w 10000"/>
                <a:gd name="connsiteY18" fmla="*/ 7078 h 9899"/>
                <a:gd name="connsiteX19" fmla="*/ 4072 w 10000"/>
                <a:gd name="connsiteY19" fmla="*/ 8316 h 9899"/>
                <a:gd name="connsiteX20" fmla="*/ 3939 w 10000"/>
                <a:gd name="connsiteY20" fmla="*/ 8316 h 9899"/>
                <a:gd name="connsiteX21" fmla="*/ 3939 w 10000"/>
                <a:gd name="connsiteY21" fmla="*/ 8316 h 9899"/>
                <a:gd name="connsiteX22" fmla="*/ 3939 w 10000"/>
                <a:gd name="connsiteY22" fmla="*/ 8862 h 9899"/>
                <a:gd name="connsiteX23" fmla="*/ 3453 w 10000"/>
                <a:gd name="connsiteY23" fmla="*/ 8910 h 9899"/>
                <a:gd name="connsiteX24" fmla="*/ 3187 w 10000"/>
                <a:gd name="connsiteY24" fmla="*/ 9109 h 9899"/>
                <a:gd name="connsiteX25" fmla="*/ 2834 w 10000"/>
                <a:gd name="connsiteY25" fmla="*/ 9109 h 9899"/>
                <a:gd name="connsiteX26" fmla="*/ 2567 w 10000"/>
                <a:gd name="connsiteY26" fmla="*/ 9009 h 9899"/>
                <a:gd name="connsiteX27" fmla="*/ 1906 w 10000"/>
                <a:gd name="connsiteY27" fmla="*/ 9109 h 9899"/>
                <a:gd name="connsiteX28" fmla="*/ 1639 w 10000"/>
                <a:gd name="connsiteY28" fmla="*/ 9899 h 9899"/>
                <a:gd name="connsiteX29" fmla="*/ 0 w 10000"/>
                <a:gd name="connsiteY29" fmla="*/ 9354 h 9899"/>
                <a:gd name="connsiteX30" fmla="*/ 535 w 10000"/>
                <a:gd name="connsiteY30" fmla="*/ 8316 h 9899"/>
                <a:gd name="connsiteX31" fmla="*/ 577 w 10000"/>
                <a:gd name="connsiteY31" fmla="*/ 8316 h 9899"/>
                <a:gd name="connsiteX32" fmla="*/ 975 w 10000"/>
                <a:gd name="connsiteY32" fmla="*/ 7918 h 9899"/>
                <a:gd name="connsiteX33" fmla="*/ 1684 w 10000"/>
                <a:gd name="connsiteY33" fmla="*/ 7820 h 9899"/>
                <a:gd name="connsiteX34" fmla="*/ 2347 w 10000"/>
                <a:gd name="connsiteY34" fmla="*/ 7126 h 9899"/>
                <a:gd name="connsiteX35" fmla="*/ 2746 w 10000"/>
                <a:gd name="connsiteY35" fmla="*/ 6831 h 9899"/>
                <a:gd name="connsiteX36" fmla="*/ 3408 w 10000"/>
                <a:gd name="connsiteY36" fmla="*/ 5989 h 9899"/>
                <a:gd name="connsiteX37" fmla="*/ 3232 w 10000"/>
                <a:gd name="connsiteY37" fmla="*/ 4703 h 9899"/>
                <a:gd name="connsiteX38" fmla="*/ 3542 w 10000"/>
                <a:gd name="connsiteY38" fmla="*/ 3812 h 9899"/>
                <a:gd name="connsiteX39" fmla="*/ 3673 w 10000"/>
                <a:gd name="connsiteY39" fmla="*/ 3266 h 9899"/>
                <a:gd name="connsiteX40" fmla="*/ 4205 w 10000"/>
                <a:gd name="connsiteY40" fmla="*/ 2573 h 9899"/>
                <a:gd name="connsiteX41" fmla="*/ 4959 w 10000"/>
                <a:gd name="connsiteY41" fmla="*/ 2130 h 9899"/>
                <a:gd name="connsiteX42" fmla="*/ 5533 w 10000"/>
                <a:gd name="connsiteY42" fmla="*/ 1682 h 9899"/>
                <a:gd name="connsiteX43" fmla="*/ 6063 w 10000"/>
                <a:gd name="connsiteY43" fmla="*/ 646 h 9899"/>
                <a:gd name="connsiteX44" fmla="*/ 6328 w 10000"/>
                <a:gd name="connsiteY44" fmla="*/ 0 h 9899"/>
                <a:gd name="connsiteX45" fmla="*/ 6904 w 10000"/>
                <a:gd name="connsiteY45" fmla="*/ 0 h 9899"/>
                <a:gd name="connsiteX0" fmla="*/ 6904 w 10000"/>
                <a:gd name="connsiteY0" fmla="*/ 0 h 9449"/>
                <a:gd name="connsiteX1" fmla="*/ 7345 w 10000"/>
                <a:gd name="connsiteY1" fmla="*/ 447 h 9449"/>
                <a:gd name="connsiteX2" fmla="*/ 8097 w 10000"/>
                <a:gd name="connsiteY2" fmla="*/ 351 h 9449"/>
                <a:gd name="connsiteX3" fmla="*/ 8850 w 10000"/>
                <a:gd name="connsiteY3" fmla="*/ 600 h 9449"/>
                <a:gd name="connsiteX4" fmla="*/ 9204 w 10000"/>
                <a:gd name="connsiteY4" fmla="*/ 600 h 9449"/>
                <a:gd name="connsiteX5" fmla="*/ 9471 w 10000"/>
                <a:gd name="connsiteY5" fmla="*/ 1251 h 9449"/>
                <a:gd name="connsiteX6" fmla="*/ 9514 w 10000"/>
                <a:gd name="connsiteY6" fmla="*/ 1897 h 9449"/>
                <a:gd name="connsiteX7" fmla="*/ 9778 w 10000"/>
                <a:gd name="connsiteY7" fmla="*/ 2999 h 9449"/>
                <a:gd name="connsiteX8" fmla="*/ 10000 w 10000"/>
                <a:gd name="connsiteY8" fmla="*/ 3199 h 9449"/>
                <a:gd name="connsiteX9" fmla="*/ 9866 w 10000"/>
                <a:gd name="connsiteY9" fmla="*/ 3601 h 9449"/>
                <a:gd name="connsiteX10" fmla="*/ 8850 w 10000"/>
                <a:gd name="connsiteY10" fmla="*/ 3801 h 9449"/>
                <a:gd name="connsiteX11" fmla="*/ 8494 w 10000"/>
                <a:gd name="connsiteY11" fmla="*/ 4200 h 9449"/>
                <a:gd name="connsiteX12" fmla="*/ 8009 w 10000"/>
                <a:gd name="connsiteY12" fmla="*/ 4250 h 9449"/>
                <a:gd name="connsiteX13" fmla="*/ 8009 w 10000"/>
                <a:gd name="connsiteY13" fmla="*/ 5051 h 9449"/>
                <a:gd name="connsiteX14" fmla="*/ 7080 w 10000"/>
                <a:gd name="connsiteY14" fmla="*/ 5452 h 9449"/>
                <a:gd name="connsiteX15" fmla="*/ 6769 w 10000"/>
                <a:gd name="connsiteY15" fmla="*/ 5950 h 9449"/>
                <a:gd name="connsiteX16" fmla="*/ 6152 w 10000"/>
                <a:gd name="connsiteY16" fmla="*/ 6251 h 9449"/>
                <a:gd name="connsiteX17" fmla="*/ 5354 w 10000"/>
                <a:gd name="connsiteY17" fmla="*/ 6402 h 9449"/>
                <a:gd name="connsiteX18" fmla="*/ 4072 w 10000"/>
                <a:gd name="connsiteY18" fmla="*/ 7150 h 9449"/>
                <a:gd name="connsiteX19" fmla="*/ 4072 w 10000"/>
                <a:gd name="connsiteY19" fmla="*/ 8401 h 9449"/>
                <a:gd name="connsiteX20" fmla="*/ 3939 w 10000"/>
                <a:gd name="connsiteY20" fmla="*/ 8401 h 9449"/>
                <a:gd name="connsiteX21" fmla="*/ 3939 w 10000"/>
                <a:gd name="connsiteY21" fmla="*/ 8401 h 9449"/>
                <a:gd name="connsiteX22" fmla="*/ 3939 w 10000"/>
                <a:gd name="connsiteY22" fmla="*/ 8952 h 9449"/>
                <a:gd name="connsiteX23" fmla="*/ 3453 w 10000"/>
                <a:gd name="connsiteY23" fmla="*/ 9001 h 9449"/>
                <a:gd name="connsiteX24" fmla="*/ 3187 w 10000"/>
                <a:gd name="connsiteY24" fmla="*/ 9202 h 9449"/>
                <a:gd name="connsiteX25" fmla="*/ 2834 w 10000"/>
                <a:gd name="connsiteY25" fmla="*/ 9202 h 9449"/>
                <a:gd name="connsiteX26" fmla="*/ 2567 w 10000"/>
                <a:gd name="connsiteY26" fmla="*/ 9101 h 9449"/>
                <a:gd name="connsiteX27" fmla="*/ 1906 w 10000"/>
                <a:gd name="connsiteY27" fmla="*/ 9202 h 9449"/>
                <a:gd name="connsiteX28" fmla="*/ 0 w 10000"/>
                <a:gd name="connsiteY28" fmla="*/ 9449 h 9449"/>
                <a:gd name="connsiteX29" fmla="*/ 535 w 10000"/>
                <a:gd name="connsiteY29" fmla="*/ 8401 h 9449"/>
                <a:gd name="connsiteX30" fmla="*/ 577 w 10000"/>
                <a:gd name="connsiteY30" fmla="*/ 8401 h 9449"/>
                <a:gd name="connsiteX31" fmla="*/ 975 w 10000"/>
                <a:gd name="connsiteY31" fmla="*/ 7999 h 9449"/>
                <a:gd name="connsiteX32" fmla="*/ 1684 w 10000"/>
                <a:gd name="connsiteY32" fmla="*/ 7900 h 9449"/>
                <a:gd name="connsiteX33" fmla="*/ 2347 w 10000"/>
                <a:gd name="connsiteY33" fmla="*/ 7199 h 9449"/>
                <a:gd name="connsiteX34" fmla="*/ 2746 w 10000"/>
                <a:gd name="connsiteY34" fmla="*/ 6901 h 9449"/>
                <a:gd name="connsiteX35" fmla="*/ 3408 w 10000"/>
                <a:gd name="connsiteY35" fmla="*/ 6050 h 9449"/>
                <a:gd name="connsiteX36" fmla="*/ 3232 w 10000"/>
                <a:gd name="connsiteY36" fmla="*/ 4751 h 9449"/>
                <a:gd name="connsiteX37" fmla="*/ 3542 w 10000"/>
                <a:gd name="connsiteY37" fmla="*/ 3851 h 9449"/>
                <a:gd name="connsiteX38" fmla="*/ 3673 w 10000"/>
                <a:gd name="connsiteY38" fmla="*/ 3299 h 9449"/>
                <a:gd name="connsiteX39" fmla="*/ 4205 w 10000"/>
                <a:gd name="connsiteY39" fmla="*/ 2599 h 9449"/>
                <a:gd name="connsiteX40" fmla="*/ 4959 w 10000"/>
                <a:gd name="connsiteY40" fmla="*/ 2152 h 9449"/>
                <a:gd name="connsiteX41" fmla="*/ 5533 w 10000"/>
                <a:gd name="connsiteY41" fmla="*/ 1699 h 9449"/>
                <a:gd name="connsiteX42" fmla="*/ 6063 w 10000"/>
                <a:gd name="connsiteY42" fmla="*/ 653 h 9449"/>
                <a:gd name="connsiteX43" fmla="*/ 6328 w 10000"/>
                <a:gd name="connsiteY43" fmla="*/ 0 h 9449"/>
                <a:gd name="connsiteX44" fmla="*/ 6904 w 10000"/>
                <a:gd name="connsiteY44" fmla="*/ 0 h 9449"/>
                <a:gd name="connsiteX0" fmla="*/ 6369 w 9465"/>
                <a:gd name="connsiteY0" fmla="*/ 0 h 9739"/>
                <a:gd name="connsiteX1" fmla="*/ 6810 w 9465"/>
                <a:gd name="connsiteY1" fmla="*/ 473 h 9739"/>
                <a:gd name="connsiteX2" fmla="*/ 7562 w 9465"/>
                <a:gd name="connsiteY2" fmla="*/ 371 h 9739"/>
                <a:gd name="connsiteX3" fmla="*/ 8315 w 9465"/>
                <a:gd name="connsiteY3" fmla="*/ 635 h 9739"/>
                <a:gd name="connsiteX4" fmla="*/ 8669 w 9465"/>
                <a:gd name="connsiteY4" fmla="*/ 635 h 9739"/>
                <a:gd name="connsiteX5" fmla="*/ 8936 w 9465"/>
                <a:gd name="connsiteY5" fmla="*/ 1324 h 9739"/>
                <a:gd name="connsiteX6" fmla="*/ 8979 w 9465"/>
                <a:gd name="connsiteY6" fmla="*/ 2008 h 9739"/>
                <a:gd name="connsiteX7" fmla="*/ 9243 w 9465"/>
                <a:gd name="connsiteY7" fmla="*/ 3174 h 9739"/>
                <a:gd name="connsiteX8" fmla="*/ 9465 w 9465"/>
                <a:gd name="connsiteY8" fmla="*/ 3386 h 9739"/>
                <a:gd name="connsiteX9" fmla="*/ 9331 w 9465"/>
                <a:gd name="connsiteY9" fmla="*/ 3811 h 9739"/>
                <a:gd name="connsiteX10" fmla="*/ 8315 w 9465"/>
                <a:gd name="connsiteY10" fmla="*/ 4023 h 9739"/>
                <a:gd name="connsiteX11" fmla="*/ 7959 w 9465"/>
                <a:gd name="connsiteY11" fmla="*/ 4445 h 9739"/>
                <a:gd name="connsiteX12" fmla="*/ 7474 w 9465"/>
                <a:gd name="connsiteY12" fmla="*/ 4498 h 9739"/>
                <a:gd name="connsiteX13" fmla="*/ 7474 w 9465"/>
                <a:gd name="connsiteY13" fmla="*/ 5346 h 9739"/>
                <a:gd name="connsiteX14" fmla="*/ 6545 w 9465"/>
                <a:gd name="connsiteY14" fmla="*/ 5770 h 9739"/>
                <a:gd name="connsiteX15" fmla="*/ 6234 w 9465"/>
                <a:gd name="connsiteY15" fmla="*/ 6297 h 9739"/>
                <a:gd name="connsiteX16" fmla="*/ 5617 w 9465"/>
                <a:gd name="connsiteY16" fmla="*/ 6616 h 9739"/>
                <a:gd name="connsiteX17" fmla="*/ 4819 w 9465"/>
                <a:gd name="connsiteY17" fmla="*/ 6775 h 9739"/>
                <a:gd name="connsiteX18" fmla="*/ 3537 w 9465"/>
                <a:gd name="connsiteY18" fmla="*/ 7567 h 9739"/>
                <a:gd name="connsiteX19" fmla="*/ 3537 w 9465"/>
                <a:gd name="connsiteY19" fmla="*/ 8891 h 9739"/>
                <a:gd name="connsiteX20" fmla="*/ 3404 w 9465"/>
                <a:gd name="connsiteY20" fmla="*/ 8891 h 9739"/>
                <a:gd name="connsiteX21" fmla="*/ 3404 w 9465"/>
                <a:gd name="connsiteY21" fmla="*/ 8891 h 9739"/>
                <a:gd name="connsiteX22" fmla="*/ 3404 w 9465"/>
                <a:gd name="connsiteY22" fmla="*/ 9474 h 9739"/>
                <a:gd name="connsiteX23" fmla="*/ 2918 w 9465"/>
                <a:gd name="connsiteY23" fmla="*/ 9526 h 9739"/>
                <a:gd name="connsiteX24" fmla="*/ 2652 w 9465"/>
                <a:gd name="connsiteY24" fmla="*/ 9739 h 9739"/>
                <a:gd name="connsiteX25" fmla="*/ 2299 w 9465"/>
                <a:gd name="connsiteY25" fmla="*/ 9739 h 9739"/>
                <a:gd name="connsiteX26" fmla="*/ 2032 w 9465"/>
                <a:gd name="connsiteY26" fmla="*/ 9632 h 9739"/>
                <a:gd name="connsiteX27" fmla="*/ 1371 w 9465"/>
                <a:gd name="connsiteY27" fmla="*/ 9739 h 9739"/>
                <a:gd name="connsiteX28" fmla="*/ 0 w 9465"/>
                <a:gd name="connsiteY28" fmla="*/ 8891 h 9739"/>
                <a:gd name="connsiteX29" fmla="*/ 42 w 9465"/>
                <a:gd name="connsiteY29" fmla="*/ 8891 h 9739"/>
                <a:gd name="connsiteX30" fmla="*/ 440 w 9465"/>
                <a:gd name="connsiteY30" fmla="*/ 8465 h 9739"/>
                <a:gd name="connsiteX31" fmla="*/ 1149 w 9465"/>
                <a:gd name="connsiteY31" fmla="*/ 8361 h 9739"/>
                <a:gd name="connsiteX32" fmla="*/ 1812 w 9465"/>
                <a:gd name="connsiteY32" fmla="*/ 7619 h 9739"/>
                <a:gd name="connsiteX33" fmla="*/ 2211 w 9465"/>
                <a:gd name="connsiteY33" fmla="*/ 7303 h 9739"/>
                <a:gd name="connsiteX34" fmla="*/ 2873 w 9465"/>
                <a:gd name="connsiteY34" fmla="*/ 6403 h 9739"/>
                <a:gd name="connsiteX35" fmla="*/ 2697 w 9465"/>
                <a:gd name="connsiteY35" fmla="*/ 5028 h 9739"/>
                <a:gd name="connsiteX36" fmla="*/ 3007 w 9465"/>
                <a:gd name="connsiteY36" fmla="*/ 4076 h 9739"/>
                <a:gd name="connsiteX37" fmla="*/ 3138 w 9465"/>
                <a:gd name="connsiteY37" fmla="*/ 3491 h 9739"/>
                <a:gd name="connsiteX38" fmla="*/ 3670 w 9465"/>
                <a:gd name="connsiteY38" fmla="*/ 2751 h 9739"/>
                <a:gd name="connsiteX39" fmla="*/ 4424 w 9465"/>
                <a:gd name="connsiteY39" fmla="*/ 2277 h 9739"/>
                <a:gd name="connsiteX40" fmla="*/ 4998 w 9465"/>
                <a:gd name="connsiteY40" fmla="*/ 1798 h 9739"/>
                <a:gd name="connsiteX41" fmla="*/ 5528 w 9465"/>
                <a:gd name="connsiteY41" fmla="*/ 691 h 9739"/>
                <a:gd name="connsiteX42" fmla="*/ 5793 w 9465"/>
                <a:gd name="connsiteY42" fmla="*/ 0 h 9739"/>
                <a:gd name="connsiteX43" fmla="*/ 6369 w 9465"/>
                <a:gd name="connsiteY43" fmla="*/ 0 h 9739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2429 w 10000"/>
                <a:gd name="connsiteY25" fmla="*/ 10000 h 10000"/>
                <a:gd name="connsiteX26" fmla="*/ 2147 w 10000"/>
                <a:gd name="connsiteY26" fmla="*/ 9890 h 10000"/>
                <a:gd name="connsiteX27" fmla="*/ 0 w 10000"/>
                <a:gd name="connsiteY27" fmla="*/ 9129 h 10000"/>
                <a:gd name="connsiteX28" fmla="*/ 44 w 10000"/>
                <a:gd name="connsiteY28" fmla="*/ 9129 h 10000"/>
                <a:gd name="connsiteX29" fmla="*/ 465 w 10000"/>
                <a:gd name="connsiteY29" fmla="*/ 8692 h 10000"/>
                <a:gd name="connsiteX30" fmla="*/ 1214 w 10000"/>
                <a:gd name="connsiteY30" fmla="*/ 8585 h 10000"/>
                <a:gd name="connsiteX31" fmla="*/ 1914 w 10000"/>
                <a:gd name="connsiteY31" fmla="*/ 7823 h 10000"/>
                <a:gd name="connsiteX32" fmla="*/ 2336 w 10000"/>
                <a:gd name="connsiteY32" fmla="*/ 7499 h 10000"/>
                <a:gd name="connsiteX33" fmla="*/ 3035 w 10000"/>
                <a:gd name="connsiteY33" fmla="*/ 6575 h 10000"/>
                <a:gd name="connsiteX34" fmla="*/ 2849 w 10000"/>
                <a:gd name="connsiteY34" fmla="*/ 5163 h 10000"/>
                <a:gd name="connsiteX35" fmla="*/ 3177 w 10000"/>
                <a:gd name="connsiteY35" fmla="*/ 4185 h 10000"/>
                <a:gd name="connsiteX36" fmla="*/ 3315 w 10000"/>
                <a:gd name="connsiteY36" fmla="*/ 3585 h 10000"/>
                <a:gd name="connsiteX37" fmla="*/ 3877 w 10000"/>
                <a:gd name="connsiteY37" fmla="*/ 2825 h 10000"/>
                <a:gd name="connsiteX38" fmla="*/ 4674 w 10000"/>
                <a:gd name="connsiteY38" fmla="*/ 2338 h 10000"/>
                <a:gd name="connsiteX39" fmla="*/ 5281 w 10000"/>
                <a:gd name="connsiteY39" fmla="*/ 1846 h 10000"/>
                <a:gd name="connsiteX40" fmla="*/ 5840 w 10000"/>
                <a:gd name="connsiteY40" fmla="*/ 710 h 10000"/>
                <a:gd name="connsiteX41" fmla="*/ 6120 w 10000"/>
                <a:gd name="connsiteY41" fmla="*/ 0 h 10000"/>
                <a:gd name="connsiteX42" fmla="*/ 6729 w 10000"/>
                <a:gd name="connsiteY42" fmla="*/ 0 h 10000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2429 w 10000"/>
                <a:gd name="connsiteY25" fmla="*/ 10000 h 10000"/>
                <a:gd name="connsiteX26" fmla="*/ 0 w 10000"/>
                <a:gd name="connsiteY26" fmla="*/ 9129 h 10000"/>
                <a:gd name="connsiteX27" fmla="*/ 44 w 10000"/>
                <a:gd name="connsiteY27" fmla="*/ 9129 h 10000"/>
                <a:gd name="connsiteX28" fmla="*/ 465 w 10000"/>
                <a:gd name="connsiteY28" fmla="*/ 8692 h 10000"/>
                <a:gd name="connsiteX29" fmla="*/ 1214 w 10000"/>
                <a:gd name="connsiteY29" fmla="*/ 8585 h 10000"/>
                <a:gd name="connsiteX30" fmla="*/ 1914 w 10000"/>
                <a:gd name="connsiteY30" fmla="*/ 7823 h 10000"/>
                <a:gd name="connsiteX31" fmla="*/ 2336 w 10000"/>
                <a:gd name="connsiteY31" fmla="*/ 7499 h 10000"/>
                <a:gd name="connsiteX32" fmla="*/ 3035 w 10000"/>
                <a:gd name="connsiteY32" fmla="*/ 6575 h 10000"/>
                <a:gd name="connsiteX33" fmla="*/ 2849 w 10000"/>
                <a:gd name="connsiteY33" fmla="*/ 5163 h 10000"/>
                <a:gd name="connsiteX34" fmla="*/ 3177 w 10000"/>
                <a:gd name="connsiteY34" fmla="*/ 4185 h 10000"/>
                <a:gd name="connsiteX35" fmla="*/ 3315 w 10000"/>
                <a:gd name="connsiteY35" fmla="*/ 3585 h 10000"/>
                <a:gd name="connsiteX36" fmla="*/ 3877 w 10000"/>
                <a:gd name="connsiteY36" fmla="*/ 2825 h 10000"/>
                <a:gd name="connsiteX37" fmla="*/ 4674 w 10000"/>
                <a:gd name="connsiteY37" fmla="*/ 2338 h 10000"/>
                <a:gd name="connsiteX38" fmla="*/ 5281 w 10000"/>
                <a:gd name="connsiteY38" fmla="*/ 1846 h 10000"/>
                <a:gd name="connsiteX39" fmla="*/ 5840 w 10000"/>
                <a:gd name="connsiteY39" fmla="*/ 710 h 10000"/>
                <a:gd name="connsiteX40" fmla="*/ 6120 w 10000"/>
                <a:gd name="connsiteY40" fmla="*/ 0 h 10000"/>
                <a:gd name="connsiteX41" fmla="*/ 6729 w 10000"/>
                <a:gd name="connsiteY41" fmla="*/ 0 h 10000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0 w 10000"/>
                <a:gd name="connsiteY25" fmla="*/ 9129 h 10000"/>
                <a:gd name="connsiteX26" fmla="*/ 44 w 10000"/>
                <a:gd name="connsiteY26" fmla="*/ 9129 h 10000"/>
                <a:gd name="connsiteX27" fmla="*/ 465 w 10000"/>
                <a:gd name="connsiteY27" fmla="*/ 8692 h 10000"/>
                <a:gd name="connsiteX28" fmla="*/ 1214 w 10000"/>
                <a:gd name="connsiteY28" fmla="*/ 8585 h 10000"/>
                <a:gd name="connsiteX29" fmla="*/ 1914 w 10000"/>
                <a:gd name="connsiteY29" fmla="*/ 7823 h 10000"/>
                <a:gd name="connsiteX30" fmla="*/ 2336 w 10000"/>
                <a:gd name="connsiteY30" fmla="*/ 7499 h 10000"/>
                <a:gd name="connsiteX31" fmla="*/ 3035 w 10000"/>
                <a:gd name="connsiteY31" fmla="*/ 6575 h 10000"/>
                <a:gd name="connsiteX32" fmla="*/ 2849 w 10000"/>
                <a:gd name="connsiteY32" fmla="*/ 5163 h 10000"/>
                <a:gd name="connsiteX33" fmla="*/ 3177 w 10000"/>
                <a:gd name="connsiteY33" fmla="*/ 4185 h 10000"/>
                <a:gd name="connsiteX34" fmla="*/ 3315 w 10000"/>
                <a:gd name="connsiteY34" fmla="*/ 3585 h 10000"/>
                <a:gd name="connsiteX35" fmla="*/ 3877 w 10000"/>
                <a:gd name="connsiteY35" fmla="*/ 2825 h 10000"/>
                <a:gd name="connsiteX36" fmla="*/ 4674 w 10000"/>
                <a:gd name="connsiteY36" fmla="*/ 2338 h 10000"/>
                <a:gd name="connsiteX37" fmla="*/ 5281 w 10000"/>
                <a:gd name="connsiteY37" fmla="*/ 1846 h 10000"/>
                <a:gd name="connsiteX38" fmla="*/ 5840 w 10000"/>
                <a:gd name="connsiteY38" fmla="*/ 710 h 10000"/>
                <a:gd name="connsiteX39" fmla="*/ 6120 w 10000"/>
                <a:gd name="connsiteY39" fmla="*/ 0 h 10000"/>
                <a:gd name="connsiteX40" fmla="*/ 6729 w 10000"/>
                <a:gd name="connsiteY40" fmla="*/ 0 h 10000"/>
                <a:gd name="connsiteX0" fmla="*/ 6729 w 10000"/>
                <a:gd name="connsiteY0" fmla="*/ 0 h 9781"/>
                <a:gd name="connsiteX1" fmla="*/ 7195 w 10000"/>
                <a:gd name="connsiteY1" fmla="*/ 486 h 9781"/>
                <a:gd name="connsiteX2" fmla="*/ 7989 w 10000"/>
                <a:gd name="connsiteY2" fmla="*/ 381 h 9781"/>
                <a:gd name="connsiteX3" fmla="*/ 8785 w 10000"/>
                <a:gd name="connsiteY3" fmla="*/ 652 h 9781"/>
                <a:gd name="connsiteX4" fmla="*/ 9159 w 10000"/>
                <a:gd name="connsiteY4" fmla="*/ 652 h 9781"/>
                <a:gd name="connsiteX5" fmla="*/ 9441 w 10000"/>
                <a:gd name="connsiteY5" fmla="*/ 1359 h 9781"/>
                <a:gd name="connsiteX6" fmla="*/ 9487 w 10000"/>
                <a:gd name="connsiteY6" fmla="*/ 2062 h 9781"/>
                <a:gd name="connsiteX7" fmla="*/ 9765 w 10000"/>
                <a:gd name="connsiteY7" fmla="*/ 3259 h 9781"/>
                <a:gd name="connsiteX8" fmla="*/ 10000 w 10000"/>
                <a:gd name="connsiteY8" fmla="*/ 3477 h 9781"/>
                <a:gd name="connsiteX9" fmla="*/ 9858 w 10000"/>
                <a:gd name="connsiteY9" fmla="*/ 3913 h 9781"/>
                <a:gd name="connsiteX10" fmla="*/ 8785 w 10000"/>
                <a:gd name="connsiteY10" fmla="*/ 4131 h 9781"/>
                <a:gd name="connsiteX11" fmla="*/ 8409 w 10000"/>
                <a:gd name="connsiteY11" fmla="*/ 4564 h 9781"/>
                <a:gd name="connsiteX12" fmla="*/ 7896 w 10000"/>
                <a:gd name="connsiteY12" fmla="*/ 4619 h 9781"/>
                <a:gd name="connsiteX13" fmla="*/ 7896 w 10000"/>
                <a:gd name="connsiteY13" fmla="*/ 5489 h 9781"/>
                <a:gd name="connsiteX14" fmla="*/ 6915 w 10000"/>
                <a:gd name="connsiteY14" fmla="*/ 5925 h 9781"/>
                <a:gd name="connsiteX15" fmla="*/ 6586 w 10000"/>
                <a:gd name="connsiteY15" fmla="*/ 6466 h 9781"/>
                <a:gd name="connsiteX16" fmla="*/ 5934 w 10000"/>
                <a:gd name="connsiteY16" fmla="*/ 6793 h 9781"/>
                <a:gd name="connsiteX17" fmla="*/ 5091 w 10000"/>
                <a:gd name="connsiteY17" fmla="*/ 6957 h 9781"/>
                <a:gd name="connsiteX18" fmla="*/ 3737 w 10000"/>
                <a:gd name="connsiteY18" fmla="*/ 7770 h 9781"/>
                <a:gd name="connsiteX19" fmla="*/ 3737 w 10000"/>
                <a:gd name="connsiteY19" fmla="*/ 9129 h 9781"/>
                <a:gd name="connsiteX20" fmla="*/ 3596 w 10000"/>
                <a:gd name="connsiteY20" fmla="*/ 9129 h 9781"/>
                <a:gd name="connsiteX21" fmla="*/ 3596 w 10000"/>
                <a:gd name="connsiteY21" fmla="*/ 9129 h 9781"/>
                <a:gd name="connsiteX22" fmla="*/ 3596 w 10000"/>
                <a:gd name="connsiteY22" fmla="*/ 9728 h 9781"/>
                <a:gd name="connsiteX23" fmla="*/ 3083 w 10000"/>
                <a:gd name="connsiteY23" fmla="*/ 9781 h 9781"/>
                <a:gd name="connsiteX24" fmla="*/ 0 w 10000"/>
                <a:gd name="connsiteY24" fmla="*/ 9129 h 9781"/>
                <a:gd name="connsiteX25" fmla="*/ 44 w 10000"/>
                <a:gd name="connsiteY25" fmla="*/ 9129 h 9781"/>
                <a:gd name="connsiteX26" fmla="*/ 465 w 10000"/>
                <a:gd name="connsiteY26" fmla="*/ 8692 h 9781"/>
                <a:gd name="connsiteX27" fmla="*/ 1214 w 10000"/>
                <a:gd name="connsiteY27" fmla="*/ 8585 h 9781"/>
                <a:gd name="connsiteX28" fmla="*/ 1914 w 10000"/>
                <a:gd name="connsiteY28" fmla="*/ 7823 h 9781"/>
                <a:gd name="connsiteX29" fmla="*/ 2336 w 10000"/>
                <a:gd name="connsiteY29" fmla="*/ 7499 h 9781"/>
                <a:gd name="connsiteX30" fmla="*/ 3035 w 10000"/>
                <a:gd name="connsiteY30" fmla="*/ 6575 h 9781"/>
                <a:gd name="connsiteX31" fmla="*/ 2849 w 10000"/>
                <a:gd name="connsiteY31" fmla="*/ 5163 h 9781"/>
                <a:gd name="connsiteX32" fmla="*/ 3177 w 10000"/>
                <a:gd name="connsiteY32" fmla="*/ 4185 h 9781"/>
                <a:gd name="connsiteX33" fmla="*/ 3315 w 10000"/>
                <a:gd name="connsiteY33" fmla="*/ 3585 h 9781"/>
                <a:gd name="connsiteX34" fmla="*/ 3877 w 10000"/>
                <a:gd name="connsiteY34" fmla="*/ 2825 h 9781"/>
                <a:gd name="connsiteX35" fmla="*/ 4674 w 10000"/>
                <a:gd name="connsiteY35" fmla="*/ 2338 h 9781"/>
                <a:gd name="connsiteX36" fmla="*/ 5281 w 10000"/>
                <a:gd name="connsiteY36" fmla="*/ 1846 h 9781"/>
                <a:gd name="connsiteX37" fmla="*/ 5840 w 10000"/>
                <a:gd name="connsiteY37" fmla="*/ 710 h 9781"/>
                <a:gd name="connsiteX38" fmla="*/ 6120 w 10000"/>
                <a:gd name="connsiteY38" fmla="*/ 0 h 9781"/>
                <a:gd name="connsiteX39" fmla="*/ 6729 w 10000"/>
                <a:gd name="connsiteY39" fmla="*/ 0 h 9781"/>
                <a:gd name="connsiteX0" fmla="*/ 6729 w 10000"/>
                <a:gd name="connsiteY0" fmla="*/ 0 h 9946"/>
                <a:gd name="connsiteX1" fmla="*/ 7195 w 10000"/>
                <a:gd name="connsiteY1" fmla="*/ 497 h 9946"/>
                <a:gd name="connsiteX2" fmla="*/ 7989 w 10000"/>
                <a:gd name="connsiteY2" fmla="*/ 390 h 9946"/>
                <a:gd name="connsiteX3" fmla="*/ 8785 w 10000"/>
                <a:gd name="connsiteY3" fmla="*/ 667 h 9946"/>
                <a:gd name="connsiteX4" fmla="*/ 9159 w 10000"/>
                <a:gd name="connsiteY4" fmla="*/ 667 h 9946"/>
                <a:gd name="connsiteX5" fmla="*/ 9441 w 10000"/>
                <a:gd name="connsiteY5" fmla="*/ 1389 h 9946"/>
                <a:gd name="connsiteX6" fmla="*/ 9487 w 10000"/>
                <a:gd name="connsiteY6" fmla="*/ 2108 h 9946"/>
                <a:gd name="connsiteX7" fmla="*/ 9765 w 10000"/>
                <a:gd name="connsiteY7" fmla="*/ 3332 h 9946"/>
                <a:gd name="connsiteX8" fmla="*/ 10000 w 10000"/>
                <a:gd name="connsiteY8" fmla="*/ 3555 h 9946"/>
                <a:gd name="connsiteX9" fmla="*/ 9858 w 10000"/>
                <a:gd name="connsiteY9" fmla="*/ 4001 h 9946"/>
                <a:gd name="connsiteX10" fmla="*/ 8785 w 10000"/>
                <a:gd name="connsiteY10" fmla="*/ 4223 h 9946"/>
                <a:gd name="connsiteX11" fmla="*/ 8409 w 10000"/>
                <a:gd name="connsiteY11" fmla="*/ 4666 h 9946"/>
                <a:gd name="connsiteX12" fmla="*/ 7896 w 10000"/>
                <a:gd name="connsiteY12" fmla="*/ 4722 h 9946"/>
                <a:gd name="connsiteX13" fmla="*/ 7896 w 10000"/>
                <a:gd name="connsiteY13" fmla="*/ 5612 h 9946"/>
                <a:gd name="connsiteX14" fmla="*/ 6915 w 10000"/>
                <a:gd name="connsiteY14" fmla="*/ 6058 h 9946"/>
                <a:gd name="connsiteX15" fmla="*/ 6586 w 10000"/>
                <a:gd name="connsiteY15" fmla="*/ 6611 h 9946"/>
                <a:gd name="connsiteX16" fmla="*/ 5934 w 10000"/>
                <a:gd name="connsiteY16" fmla="*/ 6945 h 9946"/>
                <a:gd name="connsiteX17" fmla="*/ 5091 w 10000"/>
                <a:gd name="connsiteY17" fmla="*/ 7113 h 9946"/>
                <a:gd name="connsiteX18" fmla="*/ 3737 w 10000"/>
                <a:gd name="connsiteY18" fmla="*/ 7944 h 9946"/>
                <a:gd name="connsiteX19" fmla="*/ 3737 w 10000"/>
                <a:gd name="connsiteY19" fmla="*/ 9333 h 9946"/>
                <a:gd name="connsiteX20" fmla="*/ 3596 w 10000"/>
                <a:gd name="connsiteY20" fmla="*/ 9333 h 9946"/>
                <a:gd name="connsiteX21" fmla="*/ 3596 w 10000"/>
                <a:gd name="connsiteY21" fmla="*/ 9333 h 9946"/>
                <a:gd name="connsiteX22" fmla="*/ 3596 w 10000"/>
                <a:gd name="connsiteY22" fmla="*/ 9946 h 9946"/>
                <a:gd name="connsiteX23" fmla="*/ 0 w 10000"/>
                <a:gd name="connsiteY23" fmla="*/ 9333 h 9946"/>
                <a:gd name="connsiteX24" fmla="*/ 44 w 10000"/>
                <a:gd name="connsiteY24" fmla="*/ 9333 h 9946"/>
                <a:gd name="connsiteX25" fmla="*/ 465 w 10000"/>
                <a:gd name="connsiteY25" fmla="*/ 8887 h 9946"/>
                <a:gd name="connsiteX26" fmla="*/ 1214 w 10000"/>
                <a:gd name="connsiteY26" fmla="*/ 8777 h 9946"/>
                <a:gd name="connsiteX27" fmla="*/ 1914 w 10000"/>
                <a:gd name="connsiteY27" fmla="*/ 7998 h 9946"/>
                <a:gd name="connsiteX28" fmla="*/ 2336 w 10000"/>
                <a:gd name="connsiteY28" fmla="*/ 7667 h 9946"/>
                <a:gd name="connsiteX29" fmla="*/ 3035 w 10000"/>
                <a:gd name="connsiteY29" fmla="*/ 6722 h 9946"/>
                <a:gd name="connsiteX30" fmla="*/ 2849 w 10000"/>
                <a:gd name="connsiteY30" fmla="*/ 5279 h 9946"/>
                <a:gd name="connsiteX31" fmla="*/ 3177 w 10000"/>
                <a:gd name="connsiteY31" fmla="*/ 4279 h 9946"/>
                <a:gd name="connsiteX32" fmla="*/ 3315 w 10000"/>
                <a:gd name="connsiteY32" fmla="*/ 3665 h 9946"/>
                <a:gd name="connsiteX33" fmla="*/ 3877 w 10000"/>
                <a:gd name="connsiteY33" fmla="*/ 2888 h 9946"/>
                <a:gd name="connsiteX34" fmla="*/ 4674 w 10000"/>
                <a:gd name="connsiteY34" fmla="*/ 2390 h 9946"/>
                <a:gd name="connsiteX35" fmla="*/ 5281 w 10000"/>
                <a:gd name="connsiteY35" fmla="*/ 1887 h 9946"/>
                <a:gd name="connsiteX36" fmla="*/ 5840 w 10000"/>
                <a:gd name="connsiteY36" fmla="*/ 726 h 9946"/>
                <a:gd name="connsiteX37" fmla="*/ 6120 w 10000"/>
                <a:gd name="connsiteY37" fmla="*/ 0 h 9946"/>
                <a:gd name="connsiteX38" fmla="*/ 6729 w 10000"/>
                <a:gd name="connsiteY38" fmla="*/ 0 h 9946"/>
                <a:gd name="connsiteX0" fmla="*/ 6729 w 10000"/>
                <a:gd name="connsiteY0" fmla="*/ 0 h 9384"/>
                <a:gd name="connsiteX1" fmla="*/ 7195 w 10000"/>
                <a:gd name="connsiteY1" fmla="*/ 500 h 9384"/>
                <a:gd name="connsiteX2" fmla="*/ 7989 w 10000"/>
                <a:gd name="connsiteY2" fmla="*/ 392 h 9384"/>
                <a:gd name="connsiteX3" fmla="*/ 8785 w 10000"/>
                <a:gd name="connsiteY3" fmla="*/ 671 h 9384"/>
                <a:gd name="connsiteX4" fmla="*/ 9159 w 10000"/>
                <a:gd name="connsiteY4" fmla="*/ 671 h 9384"/>
                <a:gd name="connsiteX5" fmla="*/ 9441 w 10000"/>
                <a:gd name="connsiteY5" fmla="*/ 1397 h 9384"/>
                <a:gd name="connsiteX6" fmla="*/ 9487 w 10000"/>
                <a:gd name="connsiteY6" fmla="*/ 2119 h 9384"/>
                <a:gd name="connsiteX7" fmla="*/ 9765 w 10000"/>
                <a:gd name="connsiteY7" fmla="*/ 3350 h 9384"/>
                <a:gd name="connsiteX8" fmla="*/ 10000 w 10000"/>
                <a:gd name="connsiteY8" fmla="*/ 3574 h 9384"/>
                <a:gd name="connsiteX9" fmla="*/ 9858 w 10000"/>
                <a:gd name="connsiteY9" fmla="*/ 4023 h 9384"/>
                <a:gd name="connsiteX10" fmla="*/ 8785 w 10000"/>
                <a:gd name="connsiteY10" fmla="*/ 4246 h 9384"/>
                <a:gd name="connsiteX11" fmla="*/ 8409 w 10000"/>
                <a:gd name="connsiteY11" fmla="*/ 4691 h 9384"/>
                <a:gd name="connsiteX12" fmla="*/ 7896 w 10000"/>
                <a:gd name="connsiteY12" fmla="*/ 4748 h 9384"/>
                <a:gd name="connsiteX13" fmla="*/ 7896 w 10000"/>
                <a:gd name="connsiteY13" fmla="*/ 5642 h 9384"/>
                <a:gd name="connsiteX14" fmla="*/ 6915 w 10000"/>
                <a:gd name="connsiteY14" fmla="*/ 6091 h 9384"/>
                <a:gd name="connsiteX15" fmla="*/ 6586 w 10000"/>
                <a:gd name="connsiteY15" fmla="*/ 6647 h 9384"/>
                <a:gd name="connsiteX16" fmla="*/ 5934 w 10000"/>
                <a:gd name="connsiteY16" fmla="*/ 6983 h 9384"/>
                <a:gd name="connsiteX17" fmla="*/ 5091 w 10000"/>
                <a:gd name="connsiteY17" fmla="*/ 7152 h 9384"/>
                <a:gd name="connsiteX18" fmla="*/ 3737 w 10000"/>
                <a:gd name="connsiteY18" fmla="*/ 7987 h 9384"/>
                <a:gd name="connsiteX19" fmla="*/ 3737 w 10000"/>
                <a:gd name="connsiteY19" fmla="*/ 9384 h 9384"/>
                <a:gd name="connsiteX20" fmla="*/ 3596 w 10000"/>
                <a:gd name="connsiteY20" fmla="*/ 9384 h 9384"/>
                <a:gd name="connsiteX21" fmla="*/ 3596 w 10000"/>
                <a:gd name="connsiteY21" fmla="*/ 9384 h 9384"/>
                <a:gd name="connsiteX22" fmla="*/ 0 w 10000"/>
                <a:gd name="connsiteY22" fmla="*/ 9384 h 9384"/>
                <a:gd name="connsiteX23" fmla="*/ 44 w 10000"/>
                <a:gd name="connsiteY23" fmla="*/ 9384 h 9384"/>
                <a:gd name="connsiteX24" fmla="*/ 465 w 10000"/>
                <a:gd name="connsiteY24" fmla="*/ 8935 h 9384"/>
                <a:gd name="connsiteX25" fmla="*/ 1214 w 10000"/>
                <a:gd name="connsiteY25" fmla="*/ 8825 h 9384"/>
                <a:gd name="connsiteX26" fmla="*/ 1914 w 10000"/>
                <a:gd name="connsiteY26" fmla="*/ 8041 h 9384"/>
                <a:gd name="connsiteX27" fmla="*/ 2336 w 10000"/>
                <a:gd name="connsiteY27" fmla="*/ 7709 h 9384"/>
                <a:gd name="connsiteX28" fmla="*/ 3035 w 10000"/>
                <a:gd name="connsiteY28" fmla="*/ 6758 h 9384"/>
                <a:gd name="connsiteX29" fmla="*/ 2849 w 10000"/>
                <a:gd name="connsiteY29" fmla="*/ 5308 h 9384"/>
                <a:gd name="connsiteX30" fmla="*/ 3177 w 10000"/>
                <a:gd name="connsiteY30" fmla="*/ 4302 h 9384"/>
                <a:gd name="connsiteX31" fmla="*/ 3315 w 10000"/>
                <a:gd name="connsiteY31" fmla="*/ 3685 h 9384"/>
                <a:gd name="connsiteX32" fmla="*/ 3877 w 10000"/>
                <a:gd name="connsiteY32" fmla="*/ 2904 h 9384"/>
                <a:gd name="connsiteX33" fmla="*/ 4674 w 10000"/>
                <a:gd name="connsiteY33" fmla="*/ 2403 h 9384"/>
                <a:gd name="connsiteX34" fmla="*/ 5281 w 10000"/>
                <a:gd name="connsiteY34" fmla="*/ 1897 h 9384"/>
                <a:gd name="connsiteX35" fmla="*/ 5840 w 10000"/>
                <a:gd name="connsiteY35" fmla="*/ 730 h 9384"/>
                <a:gd name="connsiteX36" fmla="*/ 6120 w 10000"/>
                <a:gd name="connsiteY36" fmla="*/ 0 h 9384"/>
                <a:gd name="connsiteX37" fmla="*/ 6729 w 10000"/>
                <a:gd name="connsiteY37" fmla="*/ 0 h 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00" h="9384">
                  <a:moveTo>
                    <a:pt x="6729" y="0"/>
                  </a:moveTo>
                  <a:lnTo>
                    <a:pt x="7195" y="500"/>
                  </a:lnTo>
                  <a:lnTo>
                    <a:pt x="7989" y="392"/>
                  </a:lnTo>
                  <a:lnTo>
                    <a:pt x="8785" y="671"/>
                  </a:lnTo>
                  <a:lnTo>
                    <a:pt x="9159" y="671"/>
                  </a:lnTo>
                  <a:cubicBezTo>
                    <a:pt x="9254" y="913"/>
                    <a:pt x="9348" y="1153"/>
                    <a:pt x="9441" y="1397"/>
                  </a:cubicBezTo>
                  <a:cubicBezTo>
                    <a:pt x="9456" y="1642"/>
                    <a:pt x="9470" y="1881"/>
                    <a:pt x="9487" y="2119"/>
                  </a:cubicBezTo>
                  <a:lnTo>
                    <a:pt x="9765" y="3350"/>
                  </a:lnTo>
                  <a:lnTo>
                    <a:pt x="10000" y="3574"/>
                  </a:lnTo>
                  <a:cubicBezTo>
                    <a:pt x="9954" y="3724"/>
                    <a:pt x="9906" y="3872"/>
                    <a:pt x="9858" y="4023"/>
                  </a:cubicBezTo>
                  <a:lnTo>
                    <a:pt x="8785" y="4246"/>
                  </a:lnTo>
                  <a:lnTo>
                    <a:pt x="8409" y="4691"/>
                  </a:lnTo>
                  <a:lnTo>
                    <a:pt x="7896" y="4748"/>
                  </a:lnTo>
                  <a:lnTo>
                    <a:pt x="7896" y="5642"/>
                  </a:lnTo>
                  <a:lnTo>
                    <a:pt x="6915" y="6091"/>
                  </a:lnTo>
                  <a:lnTo>
                    <a:pt x="6586" y="6647"/>
                  </a:lnTo>
                  <a:lnTo>
                    <a:pt x="5934" y="6983"/>
                  </a:lnTo>
                  <a:lnTo>
                    <a:pt x="5091" y="7152"/>
                  </a:lnTo>
                  <a:lnTo>
                    <a:pt x="3737" y="7987"/>
                  </a:lnTo>
                  <a:lnTo>
                    <a:pt x="3737" y="9384"/>
                  </a:lnTo>
                  <a:lnTo>
                    <a:pt x="3596" y="9384"/>
                  </a:lnTo>
                  <a:lnTo>
                    <a:pt x="3596" y="9384"/>
                  </a:lnTo>
                  <a:lnTo>
                    <a:pt x="0" y="9384"/>
                  </a:lnTo>
                  <a:lnTo>
                    <a:pt x="44" y="9384"/>
                  </a:lnTo>
                  <a:lnTo>
                    <a:pt x="465" y="8935"/>
                  </a:lnTo>
                  <a:lnTo>
                    <a:pt x="1214" y="8825"/>
                  </a:lnTo>
                  <a:lnTo>
                    <a:pt x="1914" y="8041"/>
                  </a:lnTo>
                  <a:lnTo>
                    <a:pt x="2336" y="7709"/>
                  </a:lnTo>
                  <a:lnTo>
                    <a:pt x="3035" y="6758"/>
                  </a:lnTo>
                  <a:cubicBezTo>
                    <a:pt x="2975" y="6276"/>
                    <a:pt x="2911" y="5790"/>
                    <a:pt x="2849" y="5308"/>
                  </a:cubicBezTo>
                  <a:cubicBezTo>
                    <a:pt x="2958" y="4972"/>
                    <a:pt x="3069" y="4637"/>
                    <a:pt x="3177" y="4302"/>
                  </a:cubicBezTo>
                  <a:cubicBezTo>
                    <a:pt x="3222" y="4097"/>
                    <a:pt x="3269" y="3891"/>
                    <a:pt x="3315" y="3685"/>
                  </a:cubicBezTo>
                  <a:lnTo>
                    <a:pt x="3877" y="2904"/>
                  </a:lnTo>
                  <a:lnTo>
                    <a:pt x="4674" y="2403"/>
                  </a:lnTo>
                  <a:lnTo>
                    <a:pt x="5281" y="1897"/>
                  </a:lnTo>
                  <a:lnTo>
                    <a:pt x="5840" y="730"/>
                  </a:lnTo>
                  <a:cubicBezTo>
                    <a:pt x="5934" y="486"/>
                    <a:pt x="6026" y="241"/>
                    <a:pt x="6120" y="0"/>
                  </a:cubicBezTo>
                  <a:lnTo>
                    <a:pt x="6729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1" name="Freeform 118">
              <a:extLst>
                <a:ext uri="{FF2B5EF4-FFF2-40B4-BE49-F238E27FC236}">
                  <a16:creationId xmlns:a16="http://schemas.microsoft.com/office/drawing/2014/main" id="{047479BE-D857-47AC-A403-1FF40CA7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884" y="1568938"/>
              <a:ext cx="78148" cy="79450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2" name="Freeform 119">
              <a:extLst>
                <a:ext uri="{FF2B5EF4-FFF2-40B4-BE49-F238E27FC236}">
                  <a16:creationId xmlns:a16="http://schemas.microsoft.com/office/drawing/2014/main" id="{921B5271-FDF3-4492-B09E-4A813EAA9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838" y="3202224"/>
              <a:ext cx="183647" cy="365992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3" name="Freeform 120">
              <a:extLst>
                <a:ext uri="{FF2B5EF4-FFF2-40B4-BE49-F238E27FC236}">
                  <a16:creationId xmlns:a16="http://schemas.microsoft.com/office/drawing/2014/main" id="{0DF90BE3-E18F-45A2-B97A-6288BE1C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994" y="1990935"/>
              <a:ext cx="627786" cy="49102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4" name="Freeform 121">
              <a:extLst>
                <a:ext uri="{FF2B5EF4-FFF2-40B4-BE49-F238E27FC236}">
                  <a16:creationId xmlns:a16="http://schemas.microsoft.com/office/drawing/2014/main" id="{7BD55D83-20F7-4ED4-B04D-519BDA528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570" y="1733048"/>
              <a:ext cx="54703" cy="39074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5" name="Freeform 122">
              <a:extLst>
                <a:ext uri="{FF2B5EF4-FFF2-40B4-BE49-F238E27FC236}">
                  <a16:creationId xmlns:a16="http://schemas.microsoft.com/office/drawing/2014/main" id="{D21831BB-0C11-4E23-944C-215EBC99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80" y="2200632"/>
              <a:ext cx="389436" cy="402461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6" name="Freeform 123">
              <a:extLst>
                <a:ext uri="{FF2B5EF4-FFF2-40B4-BE49-F238E27FC236}">
                  <a16:creationId xmlns:a16="http://schemas.microsoft.com/office/drawing/2014/main" id="{2ADEB37C-BD17-441E-95D7-74A7108FE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212" y="2109460"/>
              <a:ext cx="208394" cy="497540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7" name="Freeform 124">
              <a:extLst>
                <a:ext uri="{FF2B5EF4-FFF2-40B4-BE49-F238E27FC236}">
                  <a16:creationId xmlns:a16="http://schemas.microsoft.com/office/drawing/2014/main" id="{DA6EEA9B-0B0D-497E-8323-1D00FA76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984" y="1700487"/>
              <a:ext cx="40377" cy="44284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8" name="Freeform 125">
              <a:extLst>
                <a:ext uri="{FF2B5EF4-FFF2-40B4-BE49-F238E27FC236}">
                  <a16:creationId xmlns:a16="http://schemas.microsoft.com/office/drawing/2014/main" id="{B9BC9A5C-5FCB-43A6-9376-F66927DC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387" y="1475161"/>
              <a:ext cx="709841" cy="277424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9" name="Freeform 126">
              <a:extLst>
                <a:ext uri="{FF2B5EF4-FFF2-40B4-BE49-F238E27FC236}">
                  <a16:creationId xmlns:a16="http://schemas.microsoft.com/office/drawing/2014/main" id="{1D88DC6A-B2FB-43F3-8940-C8CC0F0F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877" y="3155335"/>
              <a:ext cx="251375" cy="444139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0" name="Freeform 127">
              <a:extLst>
                <a:ext uri="{FF2B5EF4-FFF2-40B4-BE49-F238E27FC236}">
                  <a16:creationId xmlns:a16="http://schemas.microsoft.com/office/drawing/2014/main" id="{5C96D995-AF0B-42CF-9586-30704E8E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69" y="2134206"/>
              <a:ext cx="285239" cy="346454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1" name="Freeform 128">
              <a:extLst>
                <a:ext uri="{FF2B5EF4-FFF2-40B4-BE49-F238E27FC236}">
                  <a16:creationId xmlns:a16="http://schemas.microsoft.com/office/drawing/2014/main" id="{279BA55C-255D-4AD7-8064-AF5B0AC29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790" y="3125378"/>
              <a:ext cx="70333" cy="204487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2" name="Freeform 129">
              <a:extLst>
                <a:ext uri="{FF2B5EF4-FFF2-40B4-BE49-F238E27FC236}">
                  <a16:creationId xmlns:a16="http://schemas.microsoft.com/office/drawing/2014/main" id="{D8E70D27-3DC0-4289-A26B-459B2CBCF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1840" y="2689055"/>
              <a:ext cx="457164" cy="1654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3" name="Freeform 130">
              <a:extLst>
                <a:ext uri="{FF2B5EF4-FFF2-40B4-BE49-F238E27FC236}">
                  <a16:creationId xmlns:a16="http://schemas.microsoft.com/office/drawing/2014/main" id="{54F72CCD-0594-43FB-ACC2-EE468E2F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48" y="3333772"/>
              <a:ext cx="315195" cy="32822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4" name="Freeform 131">
              <a:extLst>
                <a:ext uri="{FF2B5EF4-FFF2-40B4-BE49-F238E27FC236}">
                  <a16:creationId xmlns:a16="http://schemas.microsoft.com/office/drawing/2014/main" id="{F201A383-D609-4812-BFFB-83644A5A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107" y="3419734"/>
              <a:ext cx="56006" cy="62518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5" name="Freeform 132">
              <a:extLst>
                <a:ext uri="{FF2B5EF4-FFF2-40B4-BE49-F238E27FC236}">
                  <a16:creationId xmlns:a16="http://schemas.microsoft.com/office/drawing/2014/main" id="{A10D3A3B-009E-4244-9741-7F419585D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339" y="2241008"/>
              <a:ext cx="365992" cy="319103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6" name="Freeform 133">
              <a:extLst>
                <a:ext uri="{FF2B5EF4-FFF2-40B4-BE49-F238E27FC236}">
                  <a16:creationId xmlns:a16="http://schemas.microsoft.com/office/drawing/2014/main" id="{11B01390-19BA-4165-A331-7A3D080AD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647" y="2500198"/>
              <a:ext cx="281331" cy="260492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7" name="Freeform 134">
              <a:extLst>
                <a:ext uri="{FF2B5EF4-FFF2-40B4-BE49-F238E27FC236}">
                  <a16:creationId xmlns:a16="http://schemas.microsoft.com/office/drawing/2014/main" id="{F94F6386-F381-4E10-91D4-19B3EDF5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891" y="2468939"/>
              <a:ext cx="112012" cy="117221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8" name="Freeform 135">
              <a:extLst>
                <a:ext uri="{FF2B5EF4-FFF2-40B4-BE49-F238E27FC236}">
                  <a16:creationId xmlns:a16="http://schemas.microsoft.com/office/drawing/2014/main" id="{6975BBD3-66D5-4C5B-829D-33A3AFBAE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554" y="1437390"/>
              <a:ext cx="75543" cy="70333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9" name="Freeform 136">
              <a:extLst>
                <a:ext uri="{FF2B5EF4-FFF2-40B4-BE49-F238E27FC236}">
                  <a16:creationId xmlns:a16="http://schemas.microsoft.com/office/drawing/2014/main" id="{FAA24A3F-A351-496C-AED4-30925C6DF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301" y="1004974"/>
              <a:ext cx="442836" cy="313893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0" name="Freeform 137">
              <a:extLst>
                <a:ext uri="{FF2B5EF4-FFF2-40B4-BE49-F238E27FC236}">
                  <a16:creationId xmlns:a16="http://schemas.microsoft.com/office/drawing/2014/main" id="{3F59E04E-A707-4C43-8995-990975E24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626" y="856493"/>
              <a:ext cx="62518" cy="19537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1" name="Freeform 138">
              <a:extLst>
                <a:ext uri="{FF2B5EF4-FFF2-40B4-BE49-F238E27FC236}">
                  <a16:creationId xmlns:a16="http://schemas.microsoft.com/office/drawing/2014/main" id="{64AB73AD-C2C3-43B3-BD40-F40EF101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121" y="827839"/>
              <a:ext cx="169320" cy="61216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2" name="Freeform 139">
              <a:extLst>
                <a:ext uri="{FF2B5EF4-FFF2-40B4-BE49-F238E27FC236}">
                  <a16:creationId xmlns:a16="http://schemas.microsoft.com/office/drawing/2014/main" id="{30FC4C5B-3398-4882-8C6D-B6687D38F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411" y="817419"/>
              <a:ext cx="151085" cy="22142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3" name="Freeform 140">
              <a:extLst>
                <a:ext uri="{FF2B5EF4-FFF2-40B4-BE49-F238E27FC236}">
                  <a16:creationId xmlns:a16="http://schemas.microsoft.com/office/drawing/2014/main" id="{03E6EDB4-D3E8-45A4-8D8D-80A33E7DE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07" y="2053453"/>
              <a:ext cx="197974" cy="108105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4" name="Freeform 141">
              <a:extLst>
                <a:ext uri="{FF2B5EF4-FFF2-40B4-BE49-F238E27FC236}">
                  <a16:creationId xmlns:a16="http://schemas.microsoft.com/office/drawing/2014/main" id="{F866A825-62C2-4F73-893F-0D5C4F86D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3634" y="3807867"/>
              <a:ext cx="424602" cy="326918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5" name="Freeform 142">
              <a:extLst>
                <a:ext uri="{FF2B5EF4-FFF2-40B4-BE49-F238E27FC236}">
                  <a16:creationId xmlns:a16="http://schemas.microsoft.com/office/drawing/2014/main" id="{ACFF878D-F911-4497-8F75-7C58634B4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38" y="2201934"/>
              <a:ext cx="174530" cy="224023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6" name="Freeform 143">
              <a:extLst>
                <a:ext uri="{FF2B5EF4-FFF2-40B4-BE49-F238E27FC236}">
                  <a16:creationId xmlns:a16="http://schemas.microsoft.com/office/drawing/2014/main" id="{753333EC-A15B-403B-BBD3-6365A8D1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063" y="1872412"/>
              <a:ext cx="352967" cy="362084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7" name="Freeform 144">
              <a:extLst>
                <a:ext uri="{FF2B5EF4-FFF2-40B4-BE49-F238E27FC236}">
                  <a16:creationId xmlns:a16="http://schemas.microsoft.com/office/drawing/2014/main" id="{61A42B6E-6C9C-412F-B10F-FCFFCAE16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786" y="2616117"/>
              <a:ext cx="136759" cy="63821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8" name="Freeform 145">
              <a:extLst>
                <a:ext uri="{FF2B5EF4-FFF2-40B4-BE49-F238E27FC236}">
                  <a16:creationId xmlns:a16="http://schemas.microsoft.com/office/drawing/2014/main" id="{7CF521BC-76EF-4E23-9C49-E3BF4EAC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650" y="2877911"/>
              <a:ext cx="315195" cy="494935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9" name="Freeform 146">
              <a:extLst>
                <a:ext uri="{FF2B5EF4-FFF2-40B4-BE49-F238E27FC236}">
                  <a16:creationId xmlns:a16="http://schemas.microsoft.com/office/drawing/2014/main" id="{9E10D88B-843A-4F87-9C54-AC5CFD578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6905" y="2375161"/>
              <a:ext cx="225326" cy="349059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0" name="Freeform 147">
              <a:extLst>
                <a:ext uri="{FF2B5EF4-FFF2-40B4-BE49-F238E27FC236}">
                  <a16:creationId xmlns:a16="http://schemas.microsoft.com/office/drawing/2014/main" id="{121319EA-0339-4DBC-B56F-F0EA00C8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00" y="3012065"/>
              <a:ext cx="33864" cy="50796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1" name="Freeform 148">
              <a:extLst>
                <a:ext uri="{FF2B5EF4-FFF2-40B4-BE49-F238E27FC236}">
                  <a16:creationId xmlns:a16="http://schemas.microsoft.com/office/drawing/2014/main" id="{7DCABCDA-108B-49FC-AEBA-56383BCFE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819" y="2988620"/>
              <a:ext cx="97685" cy="58611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2" name="Freeform 149">
              <a:extLst>
                <a:ext uri="{FF2B5EF4-FFF2-40B4-BE49-F238E27FC236}">
                  <a16:creationId xmlns:a16="http://schemas.microsoft.com/office/drawing/2014/main" id="{A6EBA675-2163-44C8-9F67-6F02C7EDC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777" y="2945639"/>
              <a:ext cx="229233" cy="218813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3" name="Freeform 150">
              <a:extLst>
                <a:ext uri="{FF2B5EF4-FFF2-40B4-BE49-F238E27FC236}">
                  <a16:creationId xmlns:a16="http://schemas.microsoft.com/office/drawing/2014/main" id="{15F5674E-85EF-4D72-8C3E-6DCBE9DB2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733" y="2943034"/>
              <a:ext cx="57308" cy="61216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4" name="Freeform 151">
              <a:extLst>
                <a:ext uri="{FF2B5EF4-FFF2-40B4-BE49-F238E27FC236}">
                  <a16:creationId xmlns:a16="http://schemas.microsoft.com/office/drawing/2014/main" id="{C95C9B5F-217C-4D1D-B068-16EE8CDE5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065" y="1402224"/>
              <a:ext cx="210998" cy="15238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5" name="Freeform 152">
              <a:extLst>
                <a:ext uri="{FF2B5EF4-FFF2-40B4-BE49-F238E27FC236}">
                  <a16:creationId xmlns:a16="http://schemas.microsoft.com/office/drawing/2014/main" id="{9654EED4-2767-47FB-8AA7-FE03E9B6A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430" y="2375161"/>
              <a:ext cx="39074" cy="14327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6" name="Freeform 153">
              <a:extLst>
                <a:ext uri="{FF2B5EF4-FFF2-40B4-BE49-F238E27FC236}">
                  <a16:creationId xmlns:a16="http://schemas.microsoft.com/office/drawing/2014/main" id="{B0522C61-C162-4968-9F2C-0CE3087E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899" y="1714814"/>
              <a:ext cx="110709" cy="143271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7" name="Freeform 154">
              <a:extLst>
                <a:ext uri="{FF2B5EF4-FFF2-40B4-BE49-F238E27FC236}">
                  <a16:creationId xmlns:a16="http://schemas.microsoft.com/office/drawing/2014/main" id="{1AA36370-66D7-4BE1-9AF5-66D2864CD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26" y="1733048"/>
              <a:ext cx="71636" cy="14717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8" name="Freeform 155">
              <a:extLst>
                <a:ext uri="{FF2B5EF4-FFF2-40B4-BE49-F238E27FC236}">
                  <a16:creationId xmlns:a16="http://schemas.microsoft.com/office/drawing/2014/main" id="{31F58DC9-23AF-425A-A292-694084AB4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955" y="3398895"/>
              <a:ext cx="203184" cy="222721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9" name="Freeform 156">
              <a:extLst>
                <a:ext uri="{FF2B5EF4-FFF2-40B4-BE49-F238E27FC236}">
                  <a16:creationId xmlns:a16="http://schemas.microsoft.com/office/drawing/2014/main" id="{DE0B3EE6-7269-4A70-B4FD-E1258338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630" y="1996145"/>
              <a:ext cx="14327" cy="31259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0" name="Freeform 157">
              <a:extLst>
                <a:ext uri="{FF2B5EF4-FFF2-40B4-BE49-F238E27FC236}">
                  <a16:creationId xmlns:a16="http://schemas.microsoft.com/office/drawing/2014/main" id="{65EF80D6-F01B-4433-A975-7114E402C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250" y="2169373"/>
              <a:ext cx="22142" cy="41679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1" name="Freeform 158">
              <a:extLst>
                <a:ext uri="{FF2B5EF4-FFF2-40B4-BE49-F238E27FC236}">
                  <a16:creationId xmlns:a16="http://schemas.microsoft.com/office/drawing/2014/main" id="{0951C147-F8E7-4801-B7D9-ED7CA4296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638" y="1575451"/>
              <a:ext cx="205789" cy="121129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2" name="Freeform 159">
              <a:extLst>
                <a:ext uri="{FF2B5EF4-FFF2-40B4-BE49-F238E27FC236}">
                  <a16:creationId xmlns:a16="http://schemas.microsoft.com/office/drawing/2014/main" id="{96346CF8-9398-4020-95BA-828BC7CBA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935" y="1413946"/>
              <a:ext cx="195369" cy="221418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3" name="Freeform 160">
              <a:extLst>
                <a:ext uri="{FF2B5EF4-FFF2-40B4-BE49-F238E27FC236}">
                  <a16:creationId xmlns:a16="http://schemas.microsoft.com/office/drawing/2014/main" id="{BF0839D0-4715-43EA-A464-A74D485E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2" y="1393107"/>
              <a:ext cx="62518" cy="22142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4" name="Freeform 161">
              <a:extLst>
                <a:ext uri="{FF2B5EF4-FFF2-40B4-BE49-F238E27FC236}">
                  <a16:creationId xmlns:a16="http://schemas.microsoft.com/office/drawing/2014/main" id="{8A29E257-6683-46D7-B8EA-D52D6CA7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760" y="947665"/>
              <a:ext cx="66426" cy="14327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5" name="Freeform 162">
              <a:extLst>
                <a:ext uri="{FF2B5EF4-FFF2-40B4-BE49-F238E27FC236}">
                  <a16:creationId xmlns:a16="http://schemas.microsoft.com/office/drawing/2014/main" id="{FFAE103B-28AF-49CC-B5BD-75BD2D21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229" y="913801"/>
              <a:ext cx="83357" cy="16932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6" name="Freeform 163">
              <a:extLst>
                <a:ext uri="{FF2B5EF4-FFF2-40B4-BE49-F238E27FC236}">
                  <a16:creationId xmlns:a16="http://schemas.microsoft.com/office/drawing/2014/main" id="{1226065C-B5F9-4AEB-A1D8-BF6DCF0F7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37" y="900777"/>
              <a:ext cx="144573" cy="31259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7" name="Freeform 164">
              <a:extLst>
                <a:ext uri="{FF2B5EF4-FFF2-40B4-BE49-F238E27FC236}">
                  <a16:creationId xmlns:a16="http://schemas.microsoft.com/office/drawing/2014/main" id="{B758C78F-B15B-4DE8-8EDD-2084D4A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450" y="885147"/>
              <a:ext cx="220116" cy="131549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8" name="Freeform 165">
              <a:extLst>
                <a:ext uri="{FF2B5EF4-FFF2-40B4-BE49-F238E27FC236}">
                  <a16:creationId xmlns:a16="http://schemas.microsoft.com/office/drawing/2014/main" id="{11E214E1-643F-45FB-90E7-0B9F7508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309" y="839561"/>
              <a:ext cx="80752" cy="27352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9" name="Freeform 166">
              <a:extLst>
                <a:ext uri="{FF2B5EF4-FFF2-40B4-BE49-F238E27FC236}">
                  <a16:creationId xmlns:a16="http://schemas.microsoft.com/office/drawing/2014/main" id="{61BFF57D-77AA-4438-BB2F-34E34C53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476" y="812210"/>
              <a:ext cx="97685" cy="1563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0" name="Freeform 167">
              <a:extLst>
                <a:ext uri="{FF2B5EF4-FFF2-40B4-BE49-F238E27FC236}">
                  <a16:creationId xmlns:a16="http://schemas.microsoft.com/office/drawing/2014/main" id="{1D09C42E-CBFA-4EBF-9365-3B9E877A0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779" y="807000"/>
              <a:ext cx="162808" cy="44284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1" name="Freeform 168">
              <a:extLst>
                <a:ext uri="{FF2B5EF4-FFF2-40B4-BE49-F238E27FC236}">
                  <a16:creationId xmlns:a16="http://schemas.microsoft.com/office/drawing/2014/main" id="{FAF12CEE-928E-4E8F-BDA8-0E96C463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038" y="2906565"/>
              <a:ext cx="42982" cy="48191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2" name="Freeform 169">
              <a:extLst>
                <a:ext uri="{FF2B5EF4-FFF2-40B4-BE49-F238E27FC236}">
                  <a16:creationId xmlns:a16="http://schemas.microsoft.com/office/drawing/2014/main" id="{7DE4C6BA-B89D-4DBB-BAD0-263660CB5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69" y="2127694"/>
              <a:ext cx="200579" cy="179739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0052A4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3" name="Freeform 170">
              <a:extLst>
                <a:ext uri="{FF2B5EF4-FFF2-40B4-BE49-F238E27FC236}">
                  <a16:creationId xmlns:a16="http://schemas.microsoft.com/office/drawing/2014/main" id="{1CE2E29D-A123-40F8-950D-AA64711A0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4" y="2006565"/>
              <a:ext cx="504052" cy="427207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4" name="Freeform 171">
              <a:extLst>
                <a:ext uri="{FF2B5EF4-FFF2-40B4-BE49-F238E27FC236}">
                  <a16:creationId xmlns:a16="http://schemas.microsoft.com/office/drawing/2014/main" id="{250CA812-4DA2-4A76-8CB5-F714CCCFC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810" y="2280081"/>
              <a:ext cx="384226" cy="362084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5" name="Freeform 172">
              <a:extLst>
                <a:ext uri="{FF2B5EF4-FFF2-40B4-BE49-F238E27FC236}">
                  <a16:creationId xmlns:a16="http://schemas.microsoft.com/office/drawing/2014/main" id="{CE481D81-4D7A-44F3-B677-3BB8E413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02" y="2544481"/>
              <a:ext cx="273517" cy="237048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6" name="Freeform 173">
              <a:extLst>
                <a:ext uri="{FF2B5EF4-FFF2-40B4-BE49-F238E27FC236}">
                  <a16:creationId xmlns:a16="http://schemas.microsoft.com/office/drawing/2014/main" id="{264C0FF4-2194-4580-B54D-16CE58EBA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34" y="2427260"/>
              <a:ext cx="145875" cy="114616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 dirty="0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7" name="Freeform 174">
              <a:extLst>
                <a:ext uri="{FF2B5EF4-FFF2-40B4-BE49-F238E27FC236}">
                  <a16:creationId xmlns:a16="http://schemas.microsoft.com/office/drawing/2014/main" id="{F6565BA4-8E48-424C-B99E-40009916C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4082" y="3152730"/>
              <a:ext cx="23444" cy="1563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8" name="Freeform 175">
              <a:extLst>
                <a:ext uri="{FF2B5EF4-FFF2-40B4-BE49-F238E27FC236}">
                  <a16:creationId xmlns:a16="http://schemas.microsoft.com/office/drawing/2014/main" id="{9460C9C1-EB95-43B8-B33D-3A2A7D0DB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311" y="3126681"/>
              <a:ext cx="28654" cy="16932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9" name="Freeform 176">
              <a:extLst>
                <a:ext uri="{FF2B5EF4-FFF2-40B4-BE49-F238E27FC236}">
                  <a16:creationId xmlns:a16="http://schemas.microsoft.com/office/drawing/2014/main" id="{B8429833-8B05-4C59-A776-443739E4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361" y="3100632"/>
              <a:ext cx="22142" cy="40377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0" name="Freeform 177">
              <a:extLst>
                <a:ext uri="{FF2B5EF4-FFF2-40B4-BE49-F238E27FC236}">
                  <a16:creationId xmlns:a16="http://schemas.microsoft.com/office/drawing/2014/main" id="{54C97545-BE4B-4BC3-A292-AE8CA9889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959" y="3074583"/>
              <a:ext cx="37772" cy="32562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1" name="Freeform 178">
              <a:extLst>
                <a:ext uri="{FF2B5EF4-FFF2-40B4-BE49-F238E27FC236}">
                  <a16:creationId xmlns:a16="http://schemas.microsoft.com/office/drawing/2014/main" id="{897FCFFF-B3AD-4023-9D59-341E43268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583" y="3053743"/>
              <a:ext cx="23444" cy="22142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2" name="Freeform 179">
              <a:extLst>
                <a:ext uri="{FF2B5EF4-FFF2-40B4-BE49-F238E27FC236}">
                  <a16:creationId xmlns:a16="http://schemas.microsoft.com/office/drawing/2014/main" id="{96F4EFD0-F686-463E-8A37-FEE5D9620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329" y="2604394"/>
              <a:ext cx="71636" cy="88567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3" name="Freeform 180">
              <a:extLst>
                <a:ext uri="{FF2B5EF4-FFF2-40B4-BE49-F238E27FC236}">
                  <a16:creationId xmlns:a16="http://schemas.microsoft.com/office/drawing/2014/main" id="{43E6DBDC-25C2-42DD-86CC-0D11DFA80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85" y="2485870"/>
              <a:ext cx="57308" cy="33864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4" name="Freeform 181">
              <a:extLst>
                <a:ext uri="{FF2B5EF4-FFF2-40B4-BE49-F238E27FC236}">
                  <a16:creationId xmlns:a16="http://schemas.microsoft.com/office/drawing/2014/main" id="{FA82D955-9D77-4378-A9FA-03C62D45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140" y="2565321"/>
              <a:ext cx="152388" cy="93777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5" name="Freeform 182">
              <a:extLst>
                <a:ext uri="{FF2B5EF4-FFF2-40B4-BE49-F238E27FC236}">
                  <a16:creationId xmlns:a16="http://schemas.microsoft.com/office/drawing/2014/main" id="{612A35DE-75B8-415F-B123-FEC7DB60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76" y="2550993"/>
              <a:ext cx="235746" cy="369899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6" name="Freeform 183">
              <a:extLst>
                <a:ext uri="{FF2B5EF4-FFF2-40B4-BE49-F238E27FC236}">
                  <a16:creationId xmlns:a16="http://schemas.microsoft.com/office/drawing/2014/main" id="{A009BE5E-C0FE-4A86-A281-74AE36ABB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984" y="1630154"/>
              <a:ext cx="96382" cy="104197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7" name="Freeform 184">
              <a:extLst>
                <a:ext uri="{FF2B5EF4-FFF2-40B4-BE49-F238E27FC236}">
                  <a16:creationId xmlns:a16="http://schemas.microsoft.com/office/drawing/2014/main" id="{B72B46EA-DE04-4B57-B76C-908D45DA1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404" y="2712499"/>
              <a:ext cx="97685" cy="114616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8" name="Freeform 185">
              <a:extLst>
                <a:ext uri="{FF2B5EF4-FFF2-40B4-BE49-F238E27FC236}">
                  <a16:creationId xmlns:a16="http://schemas.microsoft.com/office/drawing/2014/main" id="{0029AC1D-C55E-4671-B6BE-41A1971FF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095" y="1540284"/>
              <a:ext cx="117221" cy="46889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9" name="Freeform 186">
              <a:extLst>
                <a:ext uri="{FF2B5EF4-FFF2-40B4-BE49-F238E27FC236}">
                  <a16:creationId xmlns:a16="http://schemas.microsoft.com/office/drawing/2014/main" id="{F15996C1-F635-41D1-807F-F9F3996DB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577" y="1611920"/>
              <a:ext cx="59913" cy="37772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0" name="Freeform 187">
              <a:extLst>
                <a:ext uri="{FF2B5EF4-FFF2-40B4-BE49-F238E27FC236}">
                  <a16:creationId xmlns:a16="http://schemas.microsoft.com/office/drawing/2014/main" id="{1146913A-7650-47C1-98B2-9F052941B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128" y="1051862"/>
              <a:ext cx="216208" cy="337338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1" name="Freeform 188">
              <a:extLst>
                <a:ext uri="{FF2B5EF4-FFF2-40B4-BE49-F238E27FC236}">
                  <a16:creationId xmlns:a16="http://schemas.microsoft.com/office/drawing/2014/main" id="{8AEA9541-C794-4B37-9A10-FF4BC9822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667" y="3569518"/>
              <a:ext cx="31259" cy="44284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2" name="Freeform 189">
              <a:extLst>
                <a:ext uri="{FF2B5EF4-FFF2-40B4-BE49-F238E27FC236}">
                  <a16:creationId xmlns:a16="http://schemas.microsoft.com/office/drawing/2014/main" id="{1C4AF361-46D4-42F8-9F0F-8BB6E74B8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049" y="1869807"/>
              <a:ext cx="138061" cy="131549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3" name="Freeform 190">
              <a:extLst>
                <a:ext uri="{FF2B5EF4-FFF2-40B4-BE49-F238E27FC236}">
                  <a16:creationId xmlns:a16="http://schemas.microsoft.com/office/drawing/2014/main" id="{B242D33B-3602-4C9E-9B2E-78F20E0A8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231" y="2242311"/>
              <a:ext cx="244862" cy="432417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4" name="Freeform 191">
              <a:extLst>
                <a:ext uri="{FF2B5EF4-FFF2-40B4-BE49-F238E27FC236}">
                  <a16:creationId xmlns:a16="http://schemas.microsoft.com/office/drawing/2014/main" id="{83189587-4421-4AE6-BAF3-B94794976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221" y="2577043"/>
              <a:ext cx="45586" cy="138061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5" name="Freeform 192">
              <a:extLst>
                <a:ext uri="{FF2B5EF4-FFF2-40B4-BE49-F238E27FC236}">
                  <a16:creationId xmlns:a16="http://schemas.microsoft.com/office/drawing/2014/main" id="{F6C31D31-911E-440B-AEBB-2699321C4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760" y="2323063"/>
              <a:ext cx="207091" cy="398553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6" name="Freeform 193">
              <a:extLst>
                <a:ext uri="{FF2B5EF4-FFF2-40B4-BE49-F238E27FC236}">
                  <a16:creationId xmlns:a16="http://schemas.microsoft.com/office/drawing/2014/main" id="{64CDD3A7-0633-4D2E-8C37-C08C82917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445" y="1768215"/>
              <a:ext cx="179739" cy="114616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7" name="Freeform 194">
              <a:extLst>
                <a:ext uri="{FF2B5EF4-FFF2-40B4-BE49-F238E27FC236}">
                  <a16:creationId xmlns:a16="http://schemas.microsoft.com/office/drawing/2014/main" id="{A6C15B5D-F14B-4C5E-8142-F6D852B66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91" y="1721327"/>
              <a:ext cx="337337" cy="200579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8" name="Freeform 195">
              <a:extLst>
                <a:ext uri="{FF2B5EF4-FFF2-40B4-BE49-F238E27FC236}">
                  <a16:creationId xmlns:a16="http://schemas.microsoft.com/office/drawing/2014/main" id="{CF071EF4-47C2-4F3B-8725-4B2619E47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854" y="3099329"/>
              <a:ext cx="57308" cy="29957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9" name="Freeform 196">
              <a:extLst>
                <a:ext uri="{FF2B5EF4-FFF2-40B4-BE49-F238E27FC236}">
                  <a16:creationId xmlns:a16="http://schemas.microsoft.com/office/drawing/2014/main" id="{2981A312-5D90-4BC3-B58E-2D5740A22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837" y="2580950"/>
              <a:ext cx="26049" cy="24747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0" name="Freeform 197">
              <a:extLst>
                <a:ext uri="{FF2B5EF4-FFF2-40B4-BE49-F238E27FC236}">
                  <a16:creationId xmlns:a16="http://schemas.microsoft.com/office/drawing/2014/main" id="{81021609-1DCD-44D1-B8A4-80388ADD9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146" y="1865899"/>
              <a:ext cx="91172" cy="190159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1" name="Freeform 198">
              <a:extLst>
                <a:ext uri="{FF2B5EF4-FFF2-40B4-BE49-F238E27FC236}">
                  <a16:creationId xmlns:a16="http://schemas.microsoft.com/office/drawing/2014/main" id="{31599374-5F5E-4D46-BC8A-E23D730EA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816" y="1739561"/>
              <a:ext cx="421997" cy="16801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2" name="Freeform 199">
              <a:extLst>
                <a:ext uri="{FF2B5EF4-FFF2-40B4-BE49-F238E27FC236}">
                  <a16:creationId xmlns:a16="http://schemas.microsoft.com/office/drawing/2014/main" id="{564A37A8-D1E7-45FD-B7E8-6DD9D15F7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02" y="1736956"/>
              <a:ext cx="65123" cy="53401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3" name="Freeform 200">
              <a:extLst>
                <a:ext uri="{FF2B5EF4-FFF2-40B4-BE49-F238E27FC236}">
                  <a16:creationId xmlns:a16="http://schemas.microsoft.com/office/drawing/2014/main" id="{7477D09E-2011-4518-BAA2-C31C39E9D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719" y="2191514"/>
              <a:ext cx="32562" cy="89870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4" name="Freeform 201">
              <a:extLst>
                <a:ext uri="{FF2B5EF4-FFF2-40B4-BE49-F238E27FC236}">
                  <a16:creationId xmlns:a16="http://schemas.microsoft.com/office/drawing/2014/main" id="{74155D4B-E014-4962-A1FF-FF162626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120" y="2905925"/>
              <a:ext cx="259190" cy="291751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5" name="Freeform 202">
              <a:extLst>
                <a:ext uri="{FF2B5EF4-FFF2-40B4-BE49-F238E27FC236}">
                  <a16:creationId xmlns:a16="http://schemas.microsoft.com/office/drawing/2014/main" id="{BABAA916-860A-4BFC-9375-F3F0CA83B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062" y="2760690"/>
              <a:ext cx="130246" cy="153690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6" name="Freeform 203">
              <a:extLst>
                <a:ext uri="{FF2B5EF4-FFF2-40B4-BE49-F238E27FC236}">
                  <a16:creationId xmlns:a16="http://schemas.microsoft.com/office/drawing/2014/main" id="{FF2DB0F5-4F56-432F-865C-985BA4AD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502" y="1467347"/>
              <a:ext cx="375108" cy="210999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7" name="Freeform 204">
              <a:extLst>
                <a:ext uri="{FF2B5EF4-FFF2-40B4-BE49-F238E27FC236}">
                  <a16:creationId xmlns:a16="http://schemas.microsoft.com/office/drawing/2014/main" id="{DA72FA58-6015-4C7E-B08D-D0DCAF39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922" y="3690646"/>
              <a:ext cx="117221" cy="130246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8" name="Freeform 205">
              <a:extLst>
                <a:ext uri="{FF2B5EF4-FFF2-40B4-BE49-F238E27FC236}">
                  <a16:creationId xmlns:a16="http://schemas.microsoft.com/office/drawing/2014/main" id="{90B9AFAB-702A-4F29-AF1D-5818C201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81" y="1321471"/>
              <a:ext cx="62518" cy="32562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9" name="Freeform 202">
              <a:extLst>
                <a:ext uri="{FF2B5EF4-FFF2-40B4-BE49-F238E27FC236}">
                  <a16:creationId xmlns:a16="http://schemas.microsoft.com/office/drawing/2014/main" id="{3051C20C-E29E-4CF1-9005-3528A8AE6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380" y="1261558"/>
              <a:ext cx="36469" cy="1563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0" name="Freeform 203">
              <a:extLst>
                <a:ext uri="{FF2B5EF4-FFF2-40B4-BE49-F238E27FC236}">
                  <a16:creationId xmlns:a16="http://schemas.microsoft.com/office/drawing/2014/main" id="{1B09D5FC-9326-49BE-8D84-CF9A4AA0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523" y="1176898"/>
              <a:ext cx="53401" cy="19537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1" name="Freeform 204">
              <a:extLst>
                <a:ext uri="{FF2B5EF4-FFF2-40B4-BE49-F238E27FC236}">
                  <a16:creationId xmlns:a16="http://schemas.microsoft.com/office/drawing/2014/main" id="{0A181923-A0A0-4B50-9AFC-476FB2944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64" y="1001066"/>
              <a:ext cx="888277" cy="412880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2" name="Freeform 205">
              <a:extLst>
                <a:ext uri="{FF2B5EF4-FFF2-40B4-BE49-F238E27FC236}">
                  <a16:creationId xmlns:a16="http://schemas.microsoft.com/office/drawing/2014/main" id="{BB7178DA-DA4E-4E50-9D64-0AA6D76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49" y="1544192"/>
              <a:ext cx="1303763" cy="652533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3" name="Freeform 206">
              <a:extLst>
                <a:ext uri="{FF2B5EF4-FFF2-40B4-BE49-F238E27FC236}">
                  <a16:creationId xmlns:a16="http://schemas.microsoft.com/office/drawing/2014/main" id="{C0620BD3-5CC4-4B11-9BAF-AB7F664A6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392" y="1645784"/>
              <a:ext cx="403762" cy="225326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4" name="Freeform 207">
              <a:extLst>
                <a:ext uri="{FF2B5EF4-FFF2-40B4-BE49-F238E27FC236}">
                  <a16:creationId xmlns:a16="http://schemas.microsoft.com/office/drawing/2014/main" id="{D3E8009E-B999-4298-B375-ACCE1F496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623" y="2547086"/>
              <a:ext cx="323010" cy="308683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5" name="Freeform 208">
              <a:extLst>
                <a:ext uri="{FF2B5EF4-FFF2-40B4-BE49-F238E27FC236}">
                  <a16:creationId xmlns:a16="http://schemas.microsoft.com/office/drawing/2014/main" id="{842DC9D9-853F-4EC1-8824-440FA3AC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40" y="2243613"/>
              <a:ext cx="207091" cy="399856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6" name="Freeform 209">
              <a:extLst>
                <a:ext uri="{FF2B5EF4-FFF2-40B4-BE49-F238E27FC236}">
                  <a16:creationId xmlns:a16="http://schemas.microsoft.com/office/drawing/2014/main" id="{192CFC51-4568-4F52-BF1F-83E7D8641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397" y="3306421"/>
              <a:ext cx="13025" cy="18234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7" name="Freeform 210">
              <a:extLst>
                <a:ext uri="{FF2B5EF4-FFF2-40B4-BE49-F238E27FC236}">
                  <a16:creationId xmlns:a16="http://schemas.microsoft.com/office/drawing/2014/main" id="{B52EF758-CBCE-448A-A1F1-DF30E7AA5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80" y="3271254"/>
              <a:ext cx="13025" cy="29957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8" name="Freeform 211">
              <a:extLst>
                <a:ext uri="{FF2B5EF4-FFF2-40B4-BE49-F238E27FC236}">
                  <a16:creationId xmlns:a16="http://schemas.microsoft.com/office/drawing/2014/main" id="{56D1DAA3-757B-4E17-8643-A069460B7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931" y="2362137"/>
              <a:ext cx="246165" cy="17322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9" name="Freeform 212">
              <a:extLst>
                <a:ext uri="{FF2B5EF4-FFF2-40B4-BE49-F238E27FC236}">
                  <a16:creationId xmlns:a16="http://schemas.microsoft.com/office/drawing/2014/main" id="{0E372B91-BCC6-411A-A51F-C8F2814E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35" y="3473136"/>
              <a:ext cx="384226" cy="343849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0" name="Freeform 213">
              <a:extLst>
                <a:ext uri="{FF2B5EF4-FFF2-40B4-BE49-F238E27FC236}">
                  <a16:creationId xmlns:a16="http://schemas.microsoft.com/office/drawing/2014/main" id="{C6196102-A0F5-478F-93AF-FFA872B90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495" y="3651572"/>
              <a:ext cx="54703" cy="53401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CF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1" name="Freeform 214">
              <a:extLst>
                <a:ext uri="{FF2B5EF4-FFF2-40B4-BE49-F238E27FC236}">
                  <a16:creationId xmlns:a16="http://schemas.microsoft.com/office/drawing/2014/main" id="{29F72E7C-253C-4694-80D8-2D9216143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903" y="3099329"/>
              <a:ext cx="280029" cy="263097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2" name="Freeform 215">
              <a:extLst>
                <a:ext uri="{FF2B5EF4-FFF2-40B4-BE49-F238E27FC236}">
                  <a16:creationId xmlns:a16="http://schemas.microsoft.com/office/drawing/2014/main" id="{7A14BA07-DE60-4884-B33D-DB6B1D3F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51" y="3296001"/>
              <a:ext cx="181042" cy="182344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3" name="Freeform 216">
              <a:extLst>
                <a:ext uri="{FF2B5EF4-FFF2-40B4-BE49-F238E27FC236}">
                  <a16:creationId xmlns:a16="http://schemas.microsoft.com/office/drawing/2014/main" id="{0D23E7A6-5AA5-43A7-9649-C4FCFEB4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762" y="870820"/>
              <a:ext cx="2858899" cy="893487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4" name="Freeform 217">
              <a:extLst>
                <a:ext uri="{FF2B5EF4-FFF2-40B4-BE49-F238E27FC236}">
                  <a16:creationId xmlns:a16="http://schemas.microsoft.com/office/drawing/2014/main" id="{0FAA0529-25FC-45C7-965E-8687F5B1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495" y="3651572"/>
              <a:ext cx="54703" cy="53401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5" name="Freeform 117">
              <a:extLst>
                <a:ext uri="{FF2B5EF4-FFF2-40B4-BE49-F238E27FC236}">
                  <a16:creationId xmlns:a16="http://schemas.microsoft.com/office/drawing/2014/main" id="{31BB0087-B6B0-42CD-A319-F6E4090A4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970" y="2127747"/>
              <a:ext cx="199296" cy="167971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1429 w 10000"/>
                <a:gd name="connsiteY34" fmla="*/ 9966 h 10000"/>
                <a:gd name="connsiteX35" fmla="*/ 0 w 10000"/>
                <a:gd name="connsiteY35" fmla="*/ 10000 h 10000"/>
                <a:gd name="connsiteX36" fmla="*/ 0 w 10000"/>
                <a:gd name="connsiteY36" fmla="*/ 10000 h 10000"/>
                <a:gd name="connsiteX37" fmla="*/ 35 w 10000"/>
                <a:gd name="connsiteY37" fmla="*/ 9697 h 10000"/>
                <a:gd name="connsiteX38" fmla="*/ 279 w 10000"/>
                <a:gd name="connsiteY38" fmla="*/ 9495 h 10000"/>
                <a:gd name="connsiteX39" fmla="*/ 488 w 10000"/>
                <a:gd name="connsiteY39" fmla="*/ 9125 h 10000"/>
                <a:gd name="connsiteX40" fmla="*/ 453 w 10000"/>
                <a:gd name="connsiteY40" fmla="*/ 8889 h 10000"/>
                <a:gd name="connsiteX41" fmla="*/ 697 w 10000"/>
                <a:gd name="connsiteY41" fmla="*/ 8384 h 10000"/>
                <a:gd name="connsiteX42" fmla="*/ 1045 w 10000"/>
                <a:gd name="connsiteY42" fmla="*/ 7946 h 10000"/>
                <a:gd name="connsiteX43" fmla="*/ 1289 w 10000"/>
                <a:gd name="connsiteY43" fmla="*/ 7845 h 10000"/>
                <a:gd name="connsiteX44" fmla="*/ 1463 w 10000"/>
                <a:gd name="connsiteY44" fmla="*/ 7441 h 10000"/>
                <a:gd name="connsiteX45" fmla="*/ 1463 w 10000"/>
                <a:gd name="connsiteY45" fmla="*/ 7071 h 10000"/>
                <a:gd name="connsiteX46" fmla="*/ 1707 w 10000"/>
                <a:gd name="connsiteY46" fmla="*/ 6633 h 10000"/>
                <a:gd name="connsiteX47" fmla="*/ 2125 w 10000"/>
                <a:gd name="connsiteY47" fmla="*/ 6364 h 10000"/>
                <a:gd name="connsiteX48" fmla="*/ 2544 w 10000"/>
                <a:gd name="connsiteY48" fmla="*/ 5657 h 10000"/>
                <a:gd name="connsiteX49" fmla="*/ 2578 w 10000"/>
                <a:gd name="connsiteY49" fmla="*/ 5657 h 10000"/>
                <a:gd name="connsiteX50" fmla="*/ 2892 w 10000"/>
                <a:gd name="connsiteY50" fmla="*/ 5387 h 10000"/>
                <a:gd name="connsiteX51" fmla="*/ 3449 w 10000"/>
                <a:gd name="connsiteY51" fmla="*/ 5320 h 10000"/>
                <a:gd name="connsiteX52" fmla="*/ 3972 w 10000"/>
                <a:gd name="connsiteY52" fmla="*/ 4848 h 10000"/>
                <a:gd name="connsiteX53" fmla="*/ 4286 w 10000"/>
                <a:gd name="connsiteY53" fmla="*/ 4646 h 10000"/>
                <a:gd name="connsiteX54" fmla="*/ 4808 w 10000"/>
                <a:gd name="connsiteY54" fmla="*/ 4074 h 10000"/>
                <a:gd name="connsiteX55" fmla="*/ 4669 w 10000"/>
                <a:gd name="connsiteY55" fmla="*/ 3199 h 10000"/>
                <a:gd name="connsiteX56" fmla="*/ 4913 w 10000"/>
                <a:gd name="connsiteY56" fmla="*/ 2593 h 10000"/>
                <a:gd name="connsiteX57" fmla="*/ 5017 w 10000"/>
                <a:gd name="connsiteY57" fmla="*/ 2222 h 10000"/>
                <a:gd name="connsiteX58" fmla="*/ 5436 w 10000"/>
                <a:gd name="connsiteY58" fmla="*/ 1751 h 10000"/>
                <a:gd name="connsiteX59" fmla="*/ 6028 w 10000"/>
                <a:gd name="connsiteY59" fmla="*/ 1448 h 10000"/>
                <a:gd name="connsiteX60" fmla="*/ 6481 w 10000"/>
                <a:gd name="connsiteY60" fmla="*/ 1145 h 10000"/>
                <a:gd name="connsiteX61" fmla="*/ 6899 w 10000"/>
                <a:gd name="connsiteY61" fmla="*/ 438 h 10000"/>
                <a:gd name="connsiteX62" fmla="*/ 7561 w 10000"/>
                <a:gd name="connsiteY62" fmla="*/ 0 h 10000"/>
                <a:gd name="connsiteX0" fmla="*/ 6899 w 10000"/>
                <a:gd name="connsiteY0" fmla="*/ 202 h 9764"/>
                <a:gd name="connsiteX1" fmla="*/ 7909 w 10000"/>
                <a:gd name="connsiteY1" fmla="*/ 67 h 9764"/>
                <a:gd name="connsiteX2" fmla="*/ 8502 w 10000"/>
                <a:gd name="connsiteY2" fmla="*/ 0 h 9764"/>
                <a:gd name="connsiteX3" fmla="*/ 9094 w 10000"/>
                <a:gd name="connsiteY3" fmla="*/ 168 h 9764"/>
                <a:gd name="connsiteX4" fmla="*/ 9373 w 10000"/>
                <a:gd name="connsiteY4" fmla="*/ 168 h 9764"/>
                <a:gd name="connsiteX5" fmla="*/ 9582 w 10000"/>
                <a:gd name="connsiteY5" fmla="*/ 606 h 9764"/>
                <a:gd name="connsiteX6" fmla="*/ 9617 w 10000"/>
                <a:gd name="connsiteY6" fmla="*/ 1043 h 9764"/>
                <a:gd name="connsiteX7" fmla="*/ 9826 w 10000"/>
                <a:gd name="connsiteY7" fmla="*/ 1784 h 9764"/>
                <a:gd name="connsiteX8" fmla="*/ 10000 w 10000"/>
                <a:gd name="connsiteY8" fmla="*/ 1919 h 9764"/>
                <a:gd name="connsiteX9" fmla="*/ 9895 w 10000"/>
                <a:gd name="connsiteY9" fmla="*/ 2188 h 9764"/>
                <a:gd name="connsiteX10" fmla="*/ 9094 w 10000"/>
                <a:gd name="connsiteY10" fmla="*/ 2323 h 9764"/>
                <a:gd name="connsiteX11" fmla="*/ 8815 w 10000"/>
                <a:gd name="connsiteY11" fmla="*/ 2592 h 9764"/>
                <a:gd name="connsiteX12" fmla="*/ 8432 w 10000"/>
                <a:gd name="connsiteY12" fmla="*/ 2626 h 9764"/>
                <a:gd name="connsiteX13" fmla="*/ 8432 w 10000"/>
                <a:gd name="connsiteY13" fmla="*/ 3165 h 9764"/>
                <a:gd name="connsiteX14" fmla="*/ 7700 w 10000"/>
                <a:gd name="connsiteY14" fmla="*/ 3434 h 9764"/>
                <a:gd name="connsiteX15" fmla="*/ 7456 w 10000"/>
                <a:gd name="connsiteY15" fmla="*/ 3771 h 9764"/>
                <a:gd name="connsiteX16" fmla="*/ 6969 w 10000"/>
                <a:gd name="connsiteY16" fmla="*/ 3973 h 9764"/>
                <a:gd name="connsiteX17" fmla="*/ 6341 w 10000"/>
                <a:gd name="connsiteY17" fmla="*/ 4074 h 9764"/>
                <a:gd name="connsiteX18" fmla="*/ 5331 w 10000"/>
                <a:gd name="connsiteY18" fmla="*/ 4579 h 9764"/>
                <a:gd name="connsiteX19" fmla="*/ 5331 w 10000"/>
                <a:gd name="connsiteY19" fmla="*/ 5421 h 9764"/>
                <a:gd name="connsiteX20" fmla="*/ 5226 w 10000"/>
                <a:gd name="connsiteY20" fmla="*/ 5421 h 9764"/>
                <a:gd name="connsiteX21" fmla="*/ 5226 w 10000"/>
                <a:gd name="connsiteY21" fmla="*/ 5421 h 9764"/>
                <a:gd name="connsiteX22" fmla="*/ 5226 w 10000"/>
                <a:gd name="connsiteY22" fmla="*/ 5791 h 9764"/>
                <a:gd name="connsiteX23" fmla="*/ 4843 w 10000"/>
                <a:gd name="connsiteY23" fmla="*/ 5825 h 9764"/>
                <a:gd name="connsiteX24" fmla="*/ 4634 w 10000"/>
                <a:gd name="connsiteY24" fmla="*/ 5959 h 9764"/>
                <a:gd name="connsiteX25" fmla="*/ 4355 w 10000"/>
                <a:gd name="connsiteY25" fmla="*/ 5959 h 9764"/>
                <a:gd name="connsiteX26" fmla="*/ 4146 w 10000"/>
                <a:gd name="connsiteY26" fmla="*/ 5892 h 9764"/>
                <a:gd name="connsiteX27" fmla="*/ 3624 w 10000"/>
                <a:gd name="connsiteY27" fmla="*/ 5959 h 9764"/>
                <a:gd name="connsiteX28" fmla="*/ 3415 w 10000"/>
                <a:gd name="connsiteY28" fmla="*/ 6498 h 9764"/>
                <a:gd name="connsiteX29" fmla="*/ 3206 w 10000"/>
                <a:gd name="connsiteY29" fmla="*/ 6565 h 9764"/>
                <a:gd name="connsiteX30" fmla="*/ 2892 w 10000"/>
                <a:gd name="connsiteY30" fmla="*/ 7441 h 9764"/>
                <a:gd name="connsiteX31" fmla="*/ 2021 w 10000"/>
                <a:gd name="connsiteY31" fmla="*/ 8182 h 9764"/>
                <a:gd name="connsiteX32" fmla="*/ 1777 w 10000"/>
                <a:gd name="connsiteY32" fmla="*/ 9158 h 9764"/>
                <a:gd name="connsiteX33" fmla="*/ 1498 w 10000"/>
                <a:gd name="connsiteY33" fmla="*/ 9461 h 9764"/>
                <a:gd name="connsiteX34" fmla="*/ 1429 w 10000"/>
                <a:gd name="connsiteY34" fmla="*/ 9730 h 9764"/>
                <a:gd name="connsiteX35" fmla="*/ 0 w 10000"/>
                <a:gd name="connsiteY35" fmla="*/ 9764 h 9764"/>
                <a:gd name="connsiteX36" fmla="*/ 0 w 10000"/>
                <a:gd name="connsiteY36" fmla="*/ 9764 h 9764"/>
                <a:gd name="connsiteX37" fmla="*/ 35 w 10000"/>
                <a:gd name="connsiteY37" fmla="*/ 9461 h 9764"/>
                <a:gd name="connsiteX38" fmla="*/ 279 w 10000"/>
                <a:gd name="connsiteY38" fmla="*/ 9259 h 9764"/>
                <a:gd name="connsiteX39" fmla="*/ 488 w 10000"/>
                <a:gd name="connsiteY39" fmla="*/ 8889 h 9764"/>
                <a:gd name="connsiteX40" fmla="*/ 453 w 10000"/>
                <a:gd name="connsiteY40" fmla="*/ 8653 h 9764"/>
                <a:gd name="connsiteX41" fmla="*/ 697 w 10000"/>
                <a:gd name="connsiteY41" fmla="*/ 8148 h 9764"/>
                <a:gd name="connsiteX42" fmla="*/ 1045 w 10000"/>
                <a:gd name="connsiteY42" fmla="*/ 7710 h 9764"/>
                <a:gd name="connsiteX43" fmla="*/ 1289 w 10000"/>
                <a:gd name="connsiteY43" fmla="*/ 7609 h 9764"/>
                <a:gd name="connsiteX44" fmla="*/ 1463 w 10000"/>
                <a:gd name="connsiteY44" fmla="*/ 7205 h 9764"/>
                <a:gd name="connsiteX45" fmla="*/ 1463 w 10000"/>
                <a:gd name="connsiteY45" fmla="*/ 6835 h 9764"/>
                <a:gd name="connsiteX46" fmla="*/ 1707 w 10000"/>
                <a:gd name="connsiteY46" fmla="*/ 6397 h 9764"/>
                <a:gd name="connsiteX47" fmla="*/ 2125 w 10000"/>
                <a:gd name="connsiteY47" fmla="*/ 6128 h 9764"/>
                <a:gd name="connsiteX48" fmla="*/ 2544 w 10000"/>
                <a:gd name="connsiteY48" fmla="*/ 5421 h 9764"/>
                <a:gd name="connsiteX49" fmla="*/ 2578 w 10000"/>
                <a:gd name="connsiteY49" fmla="*/ 5421 h 9764"/>
                <a:gd name="connsiteX50" fmla="*/ 2892 w 10000"/>
                <a:gd name="connsiteY50" fmla="*/ 5151 h 9764"/>
                <a:gd name="connsiteX51" fmla="*/ 3449 w 10000"/>
                <a:gd name="connsiteY51" fmla="*/ 5084 h 9764"/>
                <a:gd name="connsiteX52" fmla="*/ 3972 w 10000"/>
                <a:gd name="connsiteY52" fmla="*/ 4612 h 9764"/>
                <a:gd name="connsiteX53" fmla="*/ 4286 w 10000"/>
                <a:gd name="connsiteY53" fmla="*/ 4410 h 9764"/>
                <a:gd name="connsiteX54" fmla="*/ 4808 w 10000"/>
                <a:gd name="connsiteY54" fmla="*/ 3838 h 9764"/>
                <a:gd name="connsiteX55" fmla="*/ 4669 w 10000"/>
                <a:gd name="connsiteY55" fmla="*/ 2963 h 9764"/>
                <a:gd name="connsiteX56" fmla="*/ 4913 w 10000"/>
                <a:gd name="connsiteY56" fmla="*/ 2357 h 9764"/>
                <a:gd name="connsiteX57" fmla="*/ 5017 w 10000"/>
                <a:gd name="connsiteY57" fmla="*/ 1986 h 9764"/>
                <a:gd name="connsiteX58" fmla="*/ 5436 w 10000"/>
                <a:gd name="connsiteY58" fmla="*/ 1515 h 9764"/>
                <a:gd name="connsiteX59" fmla="*/ 6028 w 10000"/>
                <a:gd name="connsiteY59" fmla="*/ 1212 h 9764"/>
                <a:gd name="connsiteX60" fmla="*/ 6481 w 10000"/>
                <a:gd name="connsiteY60" fmla="*/ 909 h 9764"/>
                <a:gd name="connsiteX61" fmla="*/ 6899 w 10000"/>
                <a:gd name="connsiteY61" fmla="*/ 202 h 9764"/>
                <a:gd name="connsiteX0" fmla="*/ 6899 w 10000"/>
                <a:gd name="connsiteY0" fmla="*/ 207 h 10000"/>
                <a:gd name="connsiteX1" fmla="*/ 8502 w 10000"/>
                <a:gd name="connsiteY1" fmla="*/ 0 h 10000"/>
                <a:gd name="connsiteX2" fmla="*/ 9094 w 10000"/>
                <a:gd name="connsiteY2" fmla="*/ 172 h 10000"/>
                <a:gd name="connsiteX3" fmla="*/ 9373 w 10000"/>
                <a:gd name="connsiteY3" fmla="*/ 172 h 10000"/>
                <a:gd name="connsiteX4" fmla="*/ 9582 w 10000"/>
                <a:gd name="connsiteY4" fmla="*/ 621 h 10000"/>
                <a:gd name="connsiteX5" fmla="*/ 9617 w 10000"/>
                <a:gd name="connsiteY5" fmla="*/ 1068 h 10000"/>
                <a:gd name="connsiteX6" fmla="*/ 9826 w 10000"/>
                <a:gd name="connsiteY6" fmla="*/ 1827 h 10000"/>
                <a:gd name="connsiteX7" fmla="*/ 10000 w 10000"/>
                <a:gd name="connsiteY7" fmla="*/ 1965 h 10000"/>
                <a:gd name="connsiteX8" fmla="*/ 9895 w 10000"/>
                <a:gd name="connsiteY8" fmla="*/ 2241 h 10000"/>
                <a:gd name="connsiteX9" fmla="*/ 9094 w 10000"/>
                <a:gd name="connsiteY9" fmla="*/ 2379 h 10000"/>
                <a:gd name="connsiteX10" fmla="*/ 8815 w 10000"/>
                <a:gd name="connsiteY10" fmla="*/ 2655 h 10000"/>
                <a:gd name="connsiteX11" fmla="*/ 8432 w 10000"/>
                <a:gd name="connsiteY11" fmla="*/ 2689 h 10000"/>
                <a:gd name="connsiteX12" fmla="*/ 8432 w 10000"/>
                <a:gd name="connsiteY12" fmla="*/ 3241 h 10000"/>
                <a:gd name="connsiteX13" fmla="*/ 7700 w 10000"/>
                <a:gd name="connsiteY13" fmla="*/ 3517 h 10000"/>
                <a:gd name="connsiteX14" fmla="*/ 7456 w 10000"/>
                <a:gd name="connsiteY14" fmla="*/ 3862 h 10000"/>
                <a:gd name="connsiteX15" fmla="*/ 6969 w 10000"/>
                <a:gd name="connsiteY15" fmla="*/ 4069 h 10000"/>
                <a:gd name="connsiteX16" fmla="*/ 6341 w 10000"/>
                <a:gd name="connsiteY16" fmla="*/ 4172 h 10000"/>
                <a:gd name="connsiteX17" fmla="*/ 5331 w 10000"/>
                <a:gd name="connsiteY17" fmla="*/ 4690 h 10000"/>
                <a:gd name="connsiteX18" fmla="*/ 5331 w 10000"/>
                <a:gd name="connsiteY18" fmla="*/ 5552 h 10000"/>
                <a:gd name="connsiteX19" fmla="*/ 5226 w 10000"/>
                <a:gd name="connsiteY19" fmla="*/ 5552 h 10000"/>
                <a:gd name="connsiteX20" fmla="*/ 5226 w 10000"/>
                <a:gd name="connsiteY20" fmla="*/ 5552 h 10000"/>
                <a:gd name="connsiteX21" fmla="*/ 5226 w 10000"/>
                <a:gd name="connsiteY21" fmla="*/ 5931 h 10000"/>
                <a:gd name="connsiteX22" fmla="*/ 4843 w 10000"/>
                <a:gd name="connsiteY22" fmla="*/ 5966 h 10000"/>
                <a:gd name="connsiteX23" fmla="*/ 4634 w 10000"/>
                <a:gd name="connsiteY23" fmla="*/ 6103 h 10000"/>
                <a:gd name="connsiteX24" fmla="*/ 4355 w 10000"/>
                <a:gd name="connsiteY24" fmla="*/ 6103 h 10000"/>
                <a:gd name="connsiteX25" fmla="*/ 4146 w 10000"/>
                <a:gd name="connsiteY25" fmla="*/ 6034 h 10000"/>
                <a:gd name="connsiteX26" fmla="*/ 3624 w 10000"/>
                <a:gd name="connsiteY26" fmla="*/ 6103 h 10000"/>
                <a:gd name="connsiteX27" fmla="*/ 3415 w 10000"/>
                <a:gd name="connsiteY27" fmla="*/ 6655 h 10000"/>
                <a:gd name="connsiteX28" fmla="*/ 3206 w 10000"/>
                <a:gd name="connsiteY28" fmla="*/ 6724 h 10000"/>
                <a:gd name="connsiteX29" fmla="*/ 2892 w 10000"/>
                <a:gd name="connsiteY29" fmla="*/ 7621 h 10000"/>
                <a:gd name="connsiteX30" fmla="*/ 2021 w 10000"/>
                <a:gd name="connsiteY30" fmla="*/ 8380 h 10000"/>
                <a:gd name="connsiteX31" fmla="*/ 1777 w 10000"/>
                <a:gd name="connsiteY31" fmla="*/ 9379 h 10000"/>
                <a:gd name="connsiteX32" fmla="*/ 1498 w 10000"/>
                <a:gd name="connsiteY32" fmla="*/ 9690 h 10000"/>
                <a:gd name="connsiteX33" fmla="*/ 1429 w 10000"/>
                <a:gd name="connsiteY33" fmla="*/ 9965 h 10000"/>
                <a:gd name="connsiteX34" fmla="*/ 0 w 10000"/>
                <a:gd name="connsiteY34" fmla="*/ 10000 h 10000"/>
                <a:gd name="connsiteX35" fmla="*/ 0 w 10000"/>
                <a:gd name="connsiteY35" fmla="*/ 10000 h 10000"/>
                <a:gd name="connsiteX36" fmla="*/ 35 w 10000"/>
                <a:gd name="connsiteY36" fmla="*/ 9690 h 10000"/>
                <a:gd name="connsiteX37" fmla="*/ 279 w 10000"/>
                <a:gd name="connsiteY37" fmla="*/ 9483 h 10000"/>
                <a:gd name="connsiteX38" fmla="*/ 488 w 10000"/>
                <a:gd name="connsiteY38" fmla="*/ 9104 h 10000"/>
                <a:gd name="connsiteX39" fmla="*/ 453 w 10000"/>
                <a:gd name="connsiteY39" fmla="*/ 8862 h 10000"/>
                <a:gd name="connsiteX40" fmla="*/ 697 w 10000"/>
                <a:gd name="connsiteY40" fmla="*/ 8345 h 10000"/>
                <a:gd name="connsiteX41" fmla="*/ 1045 w 10000"/>
                <a:gd name="connsiteY41" fmla="*/ 7896 h 10000"/>
                <a:gd name="connsiteX42" fmla="*/ 1289 w 10000"/>
                <a:gd name="connsiteY42" fmla="*/ 7793 h 10000"/>
                <a:gd name="connsiteX43" fmla="*/ 1463 w 10000"/>
                <a:gd name="connsiteY43" fmla="*/ 7379 h 10000"/>
                <a:gd name="connsiteX44" fmla="*/ 1463 w 10000"/>
                <a:gd name="connsiteY44" fmla="*/ 7000 h 10000"/>
                <a:gd name="connsiteX45" fmla="*/ 1707 w 10000"/>
                <a:gd name="connsiteY45" fmla="*/ 6552 h 10000"/>
                <a:gd name="connsiteX46" fmla="*/ 2125 w 10000"/>
                <a:gd name="connsiteY46" fmla="*/ 6276 h 10000"/>
                <a:gd name="connsiteX47" fmla="*/ 2544 w 10000"/>
                <a:gd name="connsiteY47" fmla="*/ 5552 h 10000"/>
                <a:gd name="connsiteX48" fmla="*/ 2578 w 10000"/>
                <a:gd name="connsiteY48" fmla="*/ 5552 h 10000"/>
                <a:gd name="connsiteX49" fmla="*/ 2892 w 10000"/>
                <a:gd name="connsiteY49" fmla="*/ 5276 h 10000"/>
                <a:gd name="connsiteX50" fmla="*/ 3449 w 10000"/>
                <a:gd name="connsiteY50" fmla="*/ 5207 h 10000"/>
                <a:gd name="connsiteX51" fmla="*/ 3972 w 10000"/>
                <a:gd name="connsiteY51" fmla="*/ 4723 h 10000"/>
                <a:gd name="connsiteX52" fmla="*/ 4286 w 10000"/>
                <a:gd name="connsiteY52" fmla="*/ 4517 h 10000"/>
                <a:gd name="connsiteX53" fmla="*/ 4808 w 10000"/>
                <a:gd name="connsiteY53" fmla="*/ 3931 h 10000"/>
                <a:gd name="connsiteX54" fmla="*/ 4669 w 10000"/>
                <a:gd name="connsiteY54" fmla="*/ 3035 h 10000"/>
                <a:gd name="connsiteX55" fmla="*/ 4913 w 10000"/>
                <a:gd name="connsiteY55" fmla="*/ 2414 h 10000"/>
                <a:gd name="connsiteX56" fmla="*/ 5017 w 10000"/>
                <a:gd name="connsiteY56" fmla="*/ 2034 h 10000"/>
                <a:gd name="connsiteX57" fmla="*/ 5436 w 10000"/>
                <a:gd name="connsiteY57" fmla="*/ 1552 h 10000"/>
                <a:gd name="connsiteX58" fmla="*/ 6028 w 10000"/>
                <a:gd name="connsiteY58" fmla="*/ 1241 h 10000"/>
                <a:gd name="connsiteX59" fmla="*/ 6481 w 10000"/>
                <a:gd name="connsiteY59" fmla="*/ 931 h 10000"/>
                <a:gd name="connsiteX60" fmla="*/ 6899 w 10000"/>
                <a:gd name="connsiteY60" fmla="*/ 207 h 10000"/>
                <a:gd name="connsiteX0" fmla="*/ 6481 w 10000"/>
                <a:gd name="connsiteY0" fmla="*/ 931 h 10000"/>
                <a:gd name="connsiteX1" fmla="*/ 8502 w 10000"/>
                <a:gd name="connsiteY1" fmla="*/ 0 h 10000"/>
                <a:gd name="connsiteX2" fmla="*/ 9094 w 10000"/>
                <a:gd name="connsiteY2" fmla="*/ 172 h 10000"/>
                <a:gd name="connsiteX3" fmla="*/ 9373 w 10000"/>
                <a:gd name="connsiteY3" fmla="*/ 172 h 10000"/>
                <a:gd name="connsiteX4" fmla="*/ 9582 w 10000"/>
                <a:gd name="connsiteY4" fmla="*/ 621 h 10000"/>
                <a:gd name="connsiteX5" fmla="*/ 9617 w 10000"/>
                <a:gd name="connsiteY5" fmla="*/ 1068 h 10000"/>
                <a:gd name="connsiteX6" fmla="*/ 9826 w 10000"/>
                <a:gd name="connsiteY6" fmla="*/ 1827 h 10000"/>
                <a:gd name="connsiteX7" fmla="*/ 10000 w 10000"/>
                <a:gd name="connsiteY7" fmla="*/ 1965 h 10000"/>
                <a:gd name="connsiteX8" fmla="*/ 9895 w 10000"/>
                <a:gd name="connsiteY8" fmla="*/ 2241 h 10000"/>
                <a:gd name="connsiteX9" fmla="*/ 9094 w 10000"/>
                <a:gd name="connsiteY9" fmla="*/ 2379 h 10000"/>
                <a:gd name="connsiteX10" fmla="*/ 8815 w 10000"/>
                <a:gd name="connsiteY10" fmla="*/ 2655 h 10000"/>
                <a:gd name="connsiteX11" fmla="*/ 8432 w 10000"/>
                <a:gd name="connsiteY11" fmla="*/ 2689 h 10000"/>
                <a:gd name="connsiteX12" fmla="*/ 8432 w 10000"/>
                <a:gd name="connsiteY12" fmla="*/ 3241 h 10000"/>
                <a:gd name="connsiteX13" fmla="*/ 7700 w 10000"/>
                <a:gd name="connsiteY13" fmla="*/ 3517 h 10000"/>
                <a:gd name="connsiteX14" fmla="*/ 7456 w 10000"/>
                <a:gd name="connsiteY14" fmla="*/ 3862 h 10000"/>
                <a:gd name="connsiteX15" fmla="*/ 6969 w 10000"/>
                <a:gd name="connsiteY15" fmla="*/ 4069 h 10000"/>
                <a:gd name="connsiteX16" fmla="*/ 6341 w 10000"/>
                <a:gd name="connsiteY16" fmla="*/ 4172 h 10000"/>
                <a:gd name="connsiteX17" fmla="*/ 5331 w 10000"/>
                <a:gd name="connsiteY17" fmla="*/ 4690 h 10000"/>
                <a:gd name="connsiteX18" fmla="*/ 5331 w 10000"/>
                <a:gd name="connsiteY18" fmla="*/ 5552 h 10000"/>
                <a:gd name="connsiteX19" fmla="*/ 5226 w 10000"/>
                <a:gd name="connsiteY19" fmla="*/ 5552 h 10000"/>
                <a:gd name="connsiteX20" fmla="*/ 5226 w 10000"/>
                <a:gd name="connsiteY20" fmla="*/ 5552 h 10000"/>
                <a:gd name="connsiteX21" fmla="*/ 5226 w 10000"/>
                <a:gd name="connsiteY21" fmla="*/ 5931 h 10000"/>
                <a:gd name="connsiteX22" fmla="*/ 4843 w 10000"/>
                <a:gd name="connsiteY22" fmla="*/ 5966 h 10000"/>
                <a:gd name="connsiteX23" fmla="*/ 4634 w 10000"/>
                <a:gd name="connsiteY23" fmla="*/ 6103 h 10000"/>
                <a:gd name="connsiteX24" fmla="*/ 4355 w 10000"/>
                <a:gd name="connsiteY24" fmla="*/ 6103 h 10000"/>
                <a:gd name="connsiteX25" fmla="*/ 4146 w 10000"/>
                <a:gd name="connsiteY25" fmla="*/ 6034 h 10000"/>
                <a:gd name="connsiteX26" fmla="*/ 3624 w 10000"/>
                <a:gd name="connsiteY26" fmla="*/ 6103 h 10000"/>
                <a:gd name="connsiteX27" fmla="*/ 3415 w 10000"/>
                <a:gd name="connsiteY27" fmla="*/ 6655 h 10000"/>
                <a:gd name="connsiteX28" fmla="*/ 3206 w 10000"/>
                <a:gd name="connsiteY28" fmla="*/ 6724 h 10000"/>
                <a:gd name="connsiteX29" fmla="*/ 2892 w 10000"/>
                <a:gd name="connsiteY29" fmla="*/ 7621 h 10000"/>
                <a:gd name="connsiteX30" fmla="*/ 2021 w 10000"/>
                <a:gd name="connsiteY30" fmla="*/ 8380 h 10000"/>
                <a:gd name="connsiteX31" fmla="*/ 1777 w 10000"/>
                <a:gd name="connsiteY31" fmla="*/ 9379 h 10000"/>
                <a:gd name="connsiteX32" fmla="*/ 1498 w 10000"/>
                <a:gd name="connsiteY32" fmla="*/ 9690 h 10000"/>
                <a:gd name="connsiteX33" fmla="*/ 1429 w 10000"/>
                <a:gd name="connsiteY33" fmla="*/ 9965 h 10000"/>
                <a:gd name="connsiteX34" fmla="*/ 0 w 10000"/>
                <a:gd name="connsiteY34" fmla="*/ 10000 h 10000"/>
                <a:gd name="connsiteX35" fmla="*/ 0 w 10000"/>
                <a:gd name="connsiteY35" fmla="*/ 10000 h 10000"/>
                <a:gd name="connsiteX36" fmla="*/ 35 w 10000"/>
                <a:gd name="connsiteY36" fmla="*/ 9690 h 10000"/>
                <a:gd name="connsiteX37" fmla="*/ 279 w 10000"/>
                <a:gd name="connsiteY37" fmla="*/ 9483 h 10000"/>
                <a:gd name="connsiteX38" fmla="*/ 488 w 10000"/>
                <a:gd name="connsiteY38" fmla="*/ 9104 h 10000"/>
                <a:gd name="connsiteX39" fmla="*/ 453 w 10000"/>
                <a:gd name="connsiteY39" fmla="*/ 8862 h 10000"/>
                <a:gd name="connsiteX40" fmla="*/ 697 w 10000"/>
                <a:gd name="connsiteY40" fmla="*/ 8345 h 10000"/>
                <a:gd name="connsiteX41" fmla="*/ 1045 w 10000"/>
                <a:gd name="connsiteY41" fmla="*/ 7896 h 10000"/>
                <a:gd name="connsiteX42" fmla="*/ 1289 w 10000"/>
                <a:gd name="connsiteY42" fmla="*/ 7793 h 10000"/>
                <a:gd name="connsiteX43" fmla="*/ 1463 w 10000"/>
                <a:gd name="connsiteY43" fmla="*/ 7379 h 10000"/>
                <a:gd name="connsiteX44" fmla="*/ 1463 w 10000"/>
                <a:gd name="connsiteY44" fmla="*/ 7000 h 10000"/>
                <a:gd name="connsiteX45" fmla="*/ 1707 w 10000"/>
                <a:gd name="connsiteY45" fmla="*/ 6552 h 10000"/>
                <a:gd name="connsiteX46" fmla="*/ 2125 w 10000"/>
                <a:gd name="connsiteY46" fmla="*/ 6276 h 10000"/>
                <a:gd name="connsiteX47" fmla="*/ 2544 w 10000"/>
                <a:gd name="connsiteY47" fmla="*/ 5552 h 10000"/>
                <a:gd name="connsiteX48" fmla="*/ 2578 w 10000"/>
                <a:gd name="connsiteY48" fmla="*/ 5552 h 10000"/>
                <a:gd name="connsiteX49" fmla="*/ 2892 w 10000"/>
                <a:gd name="connsiteY49" fmla="*/ 5276 h 10000"/>
                <a:gd name="connsiteX50" fmla="*/ 3449 w 10000"/>
                <a:gd name="connsiteY50" fmla="*/ 5207 h 10000"/>
                <a:gd name="connsiteX51" fmla="*/ 3972 w 10000"/>
                <a:gd name="connsiteY51" fmla="*/ 4723 h 10000"/>
                <a:gd name="connsiteX52" fmla="*/ 4286 w 10000"/>
                <a:gd name="connsiteY52" fmla="*/ 4517 h 10000"/>
                <a:gd name="connsiteX53" fmla="*/ 4808 w 10000"/>
                <a:gd name="connsiteY53" fmla="*/ 3931 h 10000"/>
                <a:gd name="connsiteX54" fmla="*/ 4669 w 10000"/>
                <a:gd name="connsiteY54" fmla="*/ 3035 h 10000"/>
                <a:gd name="connsiteX55" fmla="*/ 4913 w 10000"/>
                <a:gd name="connsiteY55" fmla="*/ 2414 h 10000"/>
                <a:gd name="connsiteX56" fmla="*/ 5017 w 10000"/>
                <a:gd name="connsiteY56" fmla="*/ 2034 h 10000"/>
                <a:gd name="connsiteX57" fmla="*/ 5436 w 10000"/>
                <a:gd name="connsiteY57" fmla="*/ 1552 h 10000"/>
                <a:gd name="connsiteX58" fmla="*/ 6028 w 10000"/>
                <a:gd name="connsiteY58" fmla="*/ 1241 h 10000"/>
                <a:gd name="connsiteX59" fmla="*/ 6481 w 10000"/>
                <a:gd name="connsiteY59" fmla="*/ 931 h 10000"/>
                <a:gd name="connsiteX0" fmla="*/ 6481 w 10000"/>
                <a:gd name="connsiteY0" fmla="*/ 759 h 9828"/>
                <a:gd name="connsiteX1" fmla="*/ 9094 w 10000"/>
                <a:gd name="connsiteY1" fmla="*/ 0 h 9828"/>
                <a:gd name="connsiteX2" fmla="*/ 9373 w 10000"/>
                <a:gd name="connsiteY2" fmla="*/ 0 h 9828"/>
                <a:gd name="connsiteX3" fmla="*/ 9582 w 10000"/>
                <a:gd name="connsiteY3" fmla="*/ 449 h 9828"/>
                <a:gd name="connsiteX4" fmla="*/ 9617 w 10000"/>
                <a:gd name="connsiteY4" fmla="*/ 896 h 9828"/>
                <a:gd name="connsiteX5" fmla="*/ 9826 w 10000"/>
                <a:gd name="connsiteY5" fmla="*/ 1655 h 9828"/>
                <a:gd name="connsiteX6" fmla="*/ 10000 w 10000"/>
                <a:gd name="connsiteY6" fmla="*/ 1793 h 9828"/>
                <a:gd name="connsiteX7" fmla="*/ 9895 w 10000"/>
                <a:gd name="connsiteY7" fmla="*/ 2069 h 9828"/>
                <a:gd name="connsiteX8" fmla="*/ 9094 w 10000"/>
                <a:gd name="connsiteY8" fmla="*/ 2207 h 9828"/>
                <a:gd name="connsiteX9" fmla="*/ 8815 w 10000"/>
                <a:gd name="connsiteY9" fmla="*/ 2483 h 9828"/>
                <a:gd name="connsiteX10" fmla="*/ 8432 w 10000"/>
                <a:gd name="connsiteY10" fmla="*/ 2517 h 9828"/>
                <a:gd name="connsiteX11" fmla="*/ 8432 w 10000"/>
                <a:gd name="connsiteY11" fmla="*/ 3069 h 9828"/>
                <a:gd name="connsiteX12" fmla="*/ 7700 w 10000"/>
                <a:gd name="connsiteY12" fmla="*/ 3345 h 9828"/>
                <a:gd name="connsiteX13" fmla="*/ 7456 w 10000"/>
                <a:gd name="connsiteY13" fmla="*/ 3690 h 9828"/>
                <a:gd name="connsiteX14" fmla="*/ 6969 w 10000"/>
                <a:gd name="connsiteY14" fmla="*/ 3897 h 9828"/>
                <a:gd name="connsiteX15" fmla="*/ 6341 w 10000"/>
                <a:gd name="connsiteY15" fmla="*/ 4000 h 9828"/>
                <a:gd name="connsiteX16" fmla="*/ 5331 w 10000"/>
                <a:gd name="connsiteY16" fmla="*/ 4518 h 9828"/>
                <a:gd name="connsiteX17" fmla="*/ 5331 w 10000"/>
                <a:gd name="connsiteY17" fmla="*/ 5380 h 9828"/>
                <a:gd name="connsiteX18" fmla="*/ 5226 w 10000"/>
                <a:gd name="connsiteY18" fmla="*/ 5380 h 9828"/>
                <a:gd name="connsiteX19" fmla="*/ 5226 w 10000"/>
                <a:gd name="connsiteY19" fmla="*/ 5380 h 9828"/>
                <a:gd name="connsiteX20" fmla="*/ 5226 w 10000"/>
                <a:gd name="connsiteY20" fmla="*/ 5759 h 9828"/>
                <a:gd name="connsiteX21" fmla="*/ 4843 w 10000"/>
                <a:gd name="connsiteY21" fmla="*/ 5794 h 9828"/>
                <a:gd name="connsiteX22" fmla="*/ 4634 w 10000"/>
                <a:gd name="connsiteY22" fmla="*/ 5931 h 9828"/>
                <a:gd name="connsiteX23" fmla="*/ 4355 w 10000"/>
                <a:gd name="connsiteY23" fmla="*/ 5931 h 9828"/>
                <a:gd name="connsiteX24" fmla="*/ 4146 w 10000"/>
                <a:gd name="connsiteY24" fmla="*/ 5862 h 9828"/>
                <a:gd name="connsiteX25" fmla="*/ 3624 w 10000"/>
                <a:gd name="connsiteY25" fmla="*/ 5931 h 9828"/>
                <a:gd name="connsiteX26" fmla="*/ 3415 w 10000"/>
                <a:gd name="connsiteY26" fmla="*/ 6483 h 9828"/>
                <a:gd name="connsiteX27" fmla="*/ 3206 w 10000"/>
                <a:gd name="connsiteY27" fmla="*/ 6552 h 9828"/>
                <a:gd name="connsiteX28" fmla="*/ 2892 w 10000"/>
                <a:gd name="connsiteY28" fmla="*/ 7449 h 9828"/>
                <a:gd name="connsiteX29" fmla="*/ 2021 w 10000"/>
                <a:gd name="connsiteY29" fmla="*/ 8208 h 9828"/>
                <a:gd name="connsiteX30" fmla="*/ 1777 w 10000"/>
                <a:gd name="connsiteY30" fmla="*/ 9207 h 9828"/>
                <a:gd name="connsiteX31" fmla="*/ 1498 w 10000"/>
                <a:gd name="connsiteY31" fmla="*/ 9518 h 9828"/>
                <a:gd name="connsiteX32" fmla="*/ 1429 w 10000"/>
                <a:gd name="connsiteY32" fmla="*/ 9793 h 9828"/>
                <a:gd name="connsiteX33" fmla="*/ 0 w 10000"/>
                <a:gd name="connsiteY33" fmla="*/ 9828 h 9828"/>
                <a:gd name="connsiteX34" fmla="*/ 0 w 10000"/>
                <a:gd name="connsiteY34" fmla="*/ 9828 h 9828"/>
                <a:gd name="connsiteX35" fmla="*/ 35 w 10000"/>
                <a:gd name="connsiteY35" fmla="*/ 9518 h 9828"/>
                <a:gd name="connsiteX36" fmla="*/ 279 w 10000"/>
                <a:gd name="connsiteY36" fmla="*/ 9311 h 9828"/>
                <a:gd name="connsiteX37" fmla="*/ 488 w 10000"/>
                <a:gd name="connsiteY37" fmla="*/ 8932 h 9828"/>
                <a:gd name="connsiteX38" fmla="*/ 453 w 10000"/>
                <a:gd name="connsiteY38" fmla="*/ 8690 h 9828"/>
                <a:gd name="connsiteX39" fmla="*/ 697 w 10000"/>
                <a:gd name="connsiteY39" fmla="*/ 8173 h 9828"/>
                <a:gd name="connsiteX40" fmla="*/ 1045 w 10000"/>
                <a:gd name="connsiteY40" fmla="*/ 7724 h 9828"/>
                <a:gd name="connsiteX41" fmla="*/ 1289 w 10000"/>
                <a:gd name="connsiteY41" fmla="*/ 7621 h 9828"/>
                <a:gd name="connsiteX42" fmla="*/ 1463 w 10000"/>
                <a:gd name="connsiteY42" fmla="*/ 7207 h 9828"/>
                <a:gd name="connsiteX43" fmla="*/ 1463 w 10000"/>
                <a:gd name="connsiteY43" fmla="*/ 6828 h 9828"/>
                <a:gd name="connsiteX44" fmla="*/ 1707 w 10000"/>
                <a:gd name="connsiteY44" fmla="*/ 6380 h 9828"/>
                <a:gd name="connsiteX45" fmla="*/ 2125 w 10000"/>
                <a:gd name="connsiteY45" fmla="*/ 6104 h 9828"/>
                <a:gd name="connsiteX46" fmla="*/ 2544 w 10000"/>
                <a:gd name="connsiteY46" fmla="*/ 5380 h 9828"/>
                <a:gd name="connsiteX47" fmla="*/ 2578 w 10000"/>
                <a:gd name="connsiteY47" fmla="*/ 5380 h 9828"/>
                <a:gd name="connsiteX48" fmla="*/ 2892 w 10000"/>
                <a:gd name="connsiteY48" fmla="*/ 5104 h 9828"/>
                <a:gd name="connsiteX49" fmla="*/ 3449 w 10000"/>
                <a:gd name="connsiteY49" fmla="*/ 5035 h 9828"/>
                <a:gd name="connsiteX50" fmla="*/ 3972 w 10000"/>
                <a:gd name="connsiteY50" fmla="*/ 4551 h 9828"/>
                <a:gd name="connsiteX51" fmla="*/ 4286 w 10000"/>
                <a:gd name="connsiteY51" fmla="*/ 4345 h 9828"/>
                <a:gd name="connsiteX52" fmla="*/ 4808 w 10000"/>
                <a:gd name="connsiteY52" fmla="*/ 3759 h 9828"/>
                <a:gd name="connsiteX53" fmla="*/ 4669 w 10000"/>
                <a:gd name="connsiteY53" fmla="*/ 2863 h 9828"/>
                <a:gd name="connsiteX54" fmla="*/ 4913 w 10000"/>
                <a:gd name="connsiteY54" fmla="*/ 2242 h 9828"/>
                <a:gd name="connsiteX55" fmla="*/ 5017 w 10000"/>
                <a:gd name="connsiteY55" fmla="*/ 1862 h 9828"/>
                <a:gd name="connsiteX56" fmla="*/ 5436 w 10000"/>
                <a:gd name="connsiteY56" fmla="*/ 1380 h 9828"/>
                <a:gd name="connsiteX57" fmla="*/ 6028 w 10000"/>
                <a:gd name="connsiteY57" fmla="*/ 1069 h 9828"/>
                <a:gd name="connsiteX58" fmla="*/ 6481 w 10000"/>
                <a:gd name="connsiteY58" fmla="*/ 759 h 9828"/>
                <a:gd name="connsiteX0" fmla="*/ 6481 w 10000"/>
                <a:gd name="connsiteY0" fmla="*/ 772 h 10000"/>
                <a:gd name="connsiteX1" fmla="*/ 9094 w 10000"/>
                <a:gd name="connsiteY1" fmla="*/ 0 h 10000"/>
                <a:gd name="connsiteX2" fmla="*/ 9582 w 10000"/>
                <a:gd name="connsiteY2" fmla="*/ 457 h 10000"/>
                <a:gd name="connsiteX3" fmla="*/ 9617 w 10000"/>
                <a:gd name="connsiteY3" fmla="*/ 912 h 10000"/>
                <a:gd name="connsiteX4" fmla="*/ 9826 w 10000"/>
                <a:gd name="connsiteY4" fmla="*/ 1684 h 10000"/>
                <a:gd name="connsiteX5" fmla="*/ 10000 w 10000"/>
                <a:gd name="connsiteY5" fmla="*/ 1824 h 10000"/>
                <a:gd name="connsiteX6" fmla="*/ 9895 w 10000"/>
                <a:gd name="connsiteY6" fmla="*/ 2105 h 10000"/>
                <a:gd name="connsiteX7" fmla="*/ 9094 w 10000"/>
                <a:gd name="connsiteY7" fmla="*/ 2246 h 10000"/>
                <a:gd name="connsiteX8" fmla="*/ 8815 w 10000"/>
                <a:gd name="connsiteY8" fmla="*/ 2526 h 10000"/>
                <a:gd name="connsiteX9" fmla="*/ 8432 w 10000"/>
                <a:gd name="connsiteY9" fmla="*/ 2561 h 10000"/>
                <a:gd name="connsiteX10" fmla="*/ 8432 w 10000"/>
                <a:gd name="connsiteY10" fmla="*/ 3123 h 10000"/>
                <a:gd name="connsiteX11" fmla="*/ 7700 w 10000"/>
                <a:gd name="connsiteY11" fmla="*/ 3404 h 10000"/>
                <a:gd name="connsiteX12" fmla="*/ 7456 w 10000"/>
                <a:gd name="connsiteY12" fmla="*/ 3755 h 10000"/>
                <a:gd name="connsiteX13" fmla="*/ 6969 w 10000"/>
                <a:gd name="connsiteY13" fmla="*/ 3965 h 10000"/>
                <a:gd name="connsiteX14" fmla="*/ 6341 w 10000"/>
                <a:gd name="connsiteY14" fmla="*/ 4070 h 10000"/>
                <a:gd name="connsiteX15" fmla="*/ 5331 w 10000"/>
                <a:gd name="connsiteY15" fmla="*/ 4597 h 10000"/>
                <a:gd name="connsiteX16" fmla="*/ 5331 w 10000"/>
                <a:gd name="connsiteY16" fmla="*/ 5474 h 10000"/>
                <a:gd name="connsiteX17" fmla="*/ 5226 w 10000"/>
                <a:gd name="connsiteY17" fmla="*/ 5474 h 10000"/>
                <a:gd name="connsiteX18" fmla="*/ 5226 w 10000"/>
                <a:gd name="connsiteY18" fmla="*/ 5474 h 10000"/>
                <a:gd name="connsiteX19" fmla="*/ 5226 w 10000"/>
                <a:gd name="connsiteY19" fmla="*/ 5860 h 10000"/>
                <a:gd name="connsiteX20" fmla="*/ 4843 w 10000"/>
                <a:gd name="connsiteY20" fmla="*/ 5895 h 10000"/>
                <a:gd name="connsiteX21" fmla="*/ 4634 w 10000"/>
                <a:gd name="connsiteY21" fmla="*/ 6035 h 10000"/>
                <a:gd name="connsiteX22" fmla="*/ 4355 w 10000"/>
                <a:gd name="connsiteY22" fmla="*/ 6035 h 10000"/>
                <a:gd name="connsiteX23" fmla="*/ 4146 w 10000"/>
                <a:gd name="connsiteY23" fmla="*/ 5965 h 10000"/>
                <a:gd name="connsiteX24" fmla="*/ 3624 w 10000"/>
                <a:gd name="connsiteY24" fmla="*/ 6035 h 10000"/>
                <a:gd name="connsiteX25" fmla="*/ 3415 w 10000"/>
                <a:gd name="connsiteY25" fmla="*/ 6596 h 10000"/>
                <a:gd name="connsiteX26" fmla="*/ 3206 w 10000"/>
                <a:gd name="connsiteY26" fmla="*/ 6667 h 10000"/>
                <a:gd name="connsiteX27" fmla="*/ 2892 w 10000"/>
                <a:gd name="connsiteY27" fmla="*/ 7579 h 10000"/>
                <a:gd name="connsiteX28" fmla="*/ 2021 w 10000"/>
                <a:gd name="connsiteY28" fmla="*/ 8352 h 10000"/>
                <a:gd name="connsiteX29" fmla="*/ 1777 w 10000"/>
                <a:gd name="connsiteY29" fmla="*/ 9368 h 10000"/>
                <a:gd name="connsiteX30" fmla="*/ 1498 w 10000"/>
                <a:gd name="connsiteY30" fmla="*/ 9685 h 10000"/>
                <a:gd name="connsiteX31" fmla="*/ 1429 w 10000"/>
                <a:gd name="connsiteY31" fmla="*/ 9964 h 10000"/>
                <a:gd name="connsiteX32" fmla="*/ 0 w 10000"/>
                <a:gd name="connsiteY32" fmla="*/ 10000 h 10000"/>
                <a:gd name="connsiteX33" fmla="*/ 0 w 10000"/>
                <a:gd name="connsiteY33" fmla="*/ 10000 h 10000"/>
                <a:gd name="connsiteX34" fmla="*/ 35 w 10000"/>
                <a:gd name="connsiteY34" fmla="*/ 9685 h 10000"/>
                <a:gd name="connsiteX35" fmla="*/ 279 w 10000"/>
                <a:gd name="connsiteY35" fmla="*/ 9474 h 10000"/>
                <a:gd name="connsiteX36" fmla="*/ 488 w 10000"/>
                <a:gd name="connsiteY36" fmla="*/ 9088 h 10000"/>
                <a:gd name="connsiteX37" fmla="*/ 453 w 10000"/>
                <a:gd name="connsiteY37" fmla="*/ 8842 h 10000"/>
                <a:gd name="connsiteX38" fmla="*/ 697 w 10000"/>
                <a:gd name="connsiteY38" fmla="*/ 8316 h 10000"/>
                <a:gd name="connsiteX39" fmla="*/ 1045 w 10000"/>
                <a:gd name="connsiteY39" fmla="*/ 7859 h 10000"/>
                <a:gd name="connsiteX40" fmla="*/ 1289 w 10000"/>
                <a:gd name="connsiteY40" fmla="*/ 7754 h 10000"/>
                <a:gd name="connsiteX41" fmla="*/ 1463 w 10000"/>
                <a:gd name="connsiteY41" fmla="*/ 7333 h 10000"/>
                <a:gd name="connsiteX42" fmla="*/ 1463 w 10000"/>
                <a:gd name="connsiteY42" fmla="*/ 6947 h 10000"/>
                <a:gd name="connsiteX43" fmla="*/ 1707 w 10000"/>
                <a:gd name="connsiteY43" fmla="*/ 6492 h 10000"/>
                <a:gd name="connsiteX44" fmla="*/ 2125 w 10000"/>
                <a:gd name="connsiteY44" fmla="*/ 6211 h 10000"/>
                <a:gd name="connsiteX45" fmla="*/ 2544 w 10000"/>
                <a:gd name="connsiteY45" fmla="*/ 5474 h 10000"/>
                <a:gd name="connsiteX46" fmla="*/ 2578 w 10000"/>
                <a:gd name="connsiteY46" fmla="*/ 5474 h 10000"/>
                <a:gd name="connsiteX47" fmla="*/ 2892 w 10000"/>
                <a:gd name="connsiteY47" fmla="*/ 5193 h 10000"/>
                <a:gd name="connsiteX48" fmla="*/ 3449 w 10000"/>
                <a:gd name="connsiteY48" fmla="*/ 5123 h 10000"/>
                <a:gd name="connsiteX49" fmla="*/ 3972 w 10000"/>
                <a:gd name="connsiteY49" fmla="*/ 4631 h 10000"/>
                <a:gd name="connsiteX50" fmla="*/ 4286 w 10000"/>
                <a:gd name="connsiteY50" fmla="*/ 4421 h 10000"/>
                <a:gd name="connsiteX51" fmla="*/ 4808 w 10000"/>
                <a:gd name="connsiteY51" fmla="*/ 3825 h 10000"/>
                <a:gd name="connsiteX52" fmla="*/ 4669 w 10000"/>
                <a:gd name="connsiteY52" fmla="*/ 2913 h 10000"/>
                <a:gd name="connsiteX53" fmla="*/ 4913 w 10000"/>
                <a:gd name="connsiteY53" fmla="*/ 2281 h 10000"/>
                <a:gd name="connsiteX54" fmla="*/ 5017 w 10000"/>
                <a:gd name="connsiteY54" fmla="*/ 1895 h 10000"/>
                <a:gd name="connsiteX55" fmla="*/ 5436 w 10000"/>
                <a:gd name="connsiteY55" fmla="*/ 1404 h 10000"/>
                <a:gd name="connsiteX56" fmla="*/ 6028 w 10000"/>
                <a:gd name="connsiteY56" fmla="*/ 1088 h 10000"/>
                <a:gd name="connsiteX57" fmla="*/ 6481 w 10000"/>
                <a:gd name="connsiteY57" fmla="*/ 772 h 10000"/>
                <a:gd name="connsiteX0" fmla="*/ 6481 w 10000"/>
                <a:gd name="connsiteY0" fmla="*/ 315 h 9543"/>
                <a:gd name="connsiteX1" fmla="*/ 9582 w 10000"/>
                <a:gd name="connsiteY1" fmla="*/ 0 h 9543"/>
                <a:gd name="connsiteX2" fmla="*/ 9617 w 10000"/>
                <a:gd name="connsiteY2" fmla="*/ 455 h 9543"/>
                <a:gd name="connsiteX3" fmla="*/ 9826 w 10000"/>
                <a:gd name="connsiteY3" fmla="*/ 1227 h 9543"/>
                <a:gd name="connsiteX4" fmla="*/ 10000 w 10000"/>
                <a:gd name="connsiteY4" fmla="*/ 1367 h 9543"/>
                <a:gd name="connsiteX5" fmla="*/ 9895 w 10000"/>
                <a:gd name="connsiteY5" fmla="*/ 1648 h 9543"/>
                <a:gd name="connsiteX6" fmla="*/ 9094 w 10000"/>
                <a:gd name="connsiteY6" fmla="*/ 1789 h 9543"/>
                <a:gd name="connsiteX7" fmla="*/ 8815 w 10000"/>
                <a:gd name="connsiteY7" fmla="*/ 2069 h 9543"/>
                <a:gd name="connsiteX8" fmla="*/ 8432 w 10000"/>
                <a:gd name="connsiteY8" fmla="*/ 2104 h 9543"/>
                <a:gd name="connsiteX9" fmla="*/ 8432 w 10000"/>
                <a:gd name="connsiteY9" fmla="*/ 2666 h 9543"/>
                <a:gd name="connsiteX10" fmla="*/ 7700 w 10000"/>
                <a:gd name="connsiteY10" fmla="*/ 2947 h 9543"/>
                <a:gd name="connsiteX11" fmla="*/ 7456 w 10000"/>
                <a:gd name="connsiteY11" fmla="*/ 3298 h 9543"/>
                <a:gd name="connsiteX12" fmla="*/ 6969 w 10000"/>
                <a:gd name="connsiteY12" fmla="*/ 3508 h 9543"/>
                <a:gd name="connsiteX13" fmla="*/ 6341 w 10000"/>
                <a:gd name="connsiteY13" fmla="*/ 3613 h 9543"/>
                <a:gd name="connsiteX14" fmla="*/ 5331 w 10000"/>
                <a:gd name="connsiteY14" fmla="*/ 4140 h 9543"/>
                <a:gd name="connsiteX15" fmla="*/ 5331 w 10000"/>
                <a:gd name="connsiteY15" fmla="*/ 5017 h 9543"/>
                <a:gd name="connsiteX16" fmla="*/ 5226 w 10000"/>
                <a:gd name="connsiteY16" fmla="*/ 5017 h 9543"/>
                <a:gd name="connsiteX17" fmla="*/ 5226 w 10000"/>
                <a:gd name="connsiteY17" fmla="*/ 5017 h 9543"/>
                <a:gd name="connsiteX18" fmla="*/ 5226 w 10000"/>
                <a:gd name="connsiteY18" fmla="*/ 5403 h 9543"/>
                <a:gd name="connsiteX19" fmla="*/ 4843 w 10000"/>
                <a:gd name="connsiteY19" fmla="*/ 5438 h 9543"/>
                <a:gd name="connsiteX20" fmla="*/ 4634 w 10000"/>
                <a:gd name="connsiteY20" fmla="*/ 5578 h 9543"/>
                <a:gd name="connsiteX21" fmla="*/ 4355 w 10000"/>
                <a:gd name="connsiteY21" fmla="*/ 5578 h 9543"/>
                <a:gd name="connsiteX22" fmla="*/ 4146 w 10000"/>
                <a:gd name="connsiteY22" fmla="*/ 5508 h 9543"/>
                <a:gd name="connsiteX23" fmla="*/ 3624 w 10000"/>
                <a:gd name="connsiteY23" fmla="*/ 5578 h 9543"/>
                <a:gd name="connsiteX24" fmla="*/ 3415 w 10000"/>
                <a:gd name="connsiteY24" fmla="*/ 6139 h 9543"/>
                <a:gd name="connsiteX25" fmla="*/ 3206 w 10000"/>
                <a:gd name="connsiteY25" fmla="*/ 6210 h 9543"/>
                <a:gd name="connsiteX26" fmla="*/ 2892 w 10000"/>
                <a:gd name="connsiteY26" fmla="*/ 7122 h 9543"/>
                <a:gd name="connsiteX27" fmla="*/ 2021 w 10000"/>
                <a:gd name="connsiteY27" fmla="*/ 7895 h 9543"/>
                <a:gd name="connsiteX28" fmla="*/ 1777 w 10000"/>
                <a:gd name="connsiteY28" fmla="*/ 8911 h 9543"/>
                <a:gd name="connsiteX29" fmla="*/ 1498 w 10000"/>
                <a:gd name="connsiteY29" fmla="*/ 9228 h 9543"/>
                <a:gd name="connsiteX30" fmla="*/ 1429 w 10000"/>
                <a:gd name="connsiteY30" fmla="*/ 9507 h 9543"/>
                <a:gd name="connsiteX31" fmla="*/ 0 w 10000"/>
                <a:gd name="connsiteY31" fmla="*/ 9543 h 9543"/>
                <a:gd name="connsiteX32" fmla="*/ 0 w 10000"/>
                <a:gd name="connsiteY32" fmla="*/ 9543 h 9543"/>
                <a:gd name="connsiteX33" fmla="*/ 35 w 10000"/>
                <a:gd name="connsiteY33" fmla="*/ 9228 h 9543"/>
                <a:gd name="connsiteX34" fmla="*/ 279 w 10000"/>
                <a:gd name="connsiteY34" fmla="*/ 9017 h 9543"/>
                <a:gd name="connsiteX35" fmla="*/ 488 w 10000"/>
                <a:gd name="connsiteY35" fmla="*/ 8631 h 9543"/>
                <a:gd name="connsiteX36" fmla="*/ 453 w 10000"/>
                <a:gd name="connsiteY36" fmla="*/ 8385 h 9543"/>
                <a:gd name="connsiteX37" fmla="*/ 697 w 10000"/>
                <a:gd name="connsiteY37" fmla="*/ 7859 h 9543"/>
                <a:gd name="connsiteX38" fmla="*/ 1045 w 10000"/>
                <a:gd name="connsiteY38" fmla="*/ 7402 h 9543"/>
                <a:gd name="connsiteX39" fmla="*/ 1289 w 10000"/>
                <a:gd name="connsiteY39" fmla="*/ 7297 h 9543"/>
                <a:gd name="connsiteX40" fmla="*/ 1463 w 10000"/>
                <a:gd name="connsiteY40" fmla="*/ 6876 h 9543"/>
                <a:gd name="connsiteX41" fmla="*/ 1463 w 10000"/>
                <a:gd name="connsiteY41" fmla="*/ 6490 h 9543"/>
                <a:gd name="connsiteX42" fmla="*/ 1707 w 10000"/>
                <a:gd name="connsiteY42" fmla="*/ 6035 h 9543"/>
                <a:gd name="connsiteX43" fmla="*/ 2125 w 10000"/>
                <a:gd name="connsiteY43" fmla="*/ 5754 h 9543"/>
                <a:gd name="connsiteX44" fmla="*/ 2544 w 10000"/>
                <a:gd name="connsiteY44" fmla="*/ 5017 h 9543"/>
                <a:gd name="connsiteX45" fmla="*/ 2578 w 10000"/>
                <a:gd name="connsiteY45" fmla="*/ 5017 h 9543"/>
                <a:gd name="connsiteX46" fmla="*/ 2892 w 10000"/>
                <a:gd name="connsiteY46" fmla="*/ 4736 h 9543"/>
                <a:gd name="connsiteX47" fmla="*/ 3449 w 10000"/>
                <a:gd name="connsiteY47" fmla="*/ 4666 h 9543"/>
                <a:gd name="connsiteX48" fmla="*/ 3972 w 10000"/>
                <a:gd name="connsiteY48" fmla="*/ 4174 h 9543"/>
                <a:gd name="connsiteX49" fmla="*/ 4286 w 10000"/>
                <a:gd name="connsiteY49" fmla="*/ 3964 h 9543"/>
                <a:gd name="connsiteX50" fmla="*/ 4808 w 10000"/>
                <a:gd name="connsiteY50" fmla="*/ 3368 h 9543"/>
                <a:gd name="connsiteX51" fmla="*/ 4669 w 10000"/>
                <a:gd name="connsiteY51" fmla="*/ 2456 h 9543"/>
                <a:gd name="connsiteX52" fmla="*/ 4913 w 10000"/>
                <a:gd name="connsiteY52" fmla="*/ 1824 h 9543"/>
                <a:gd name="connsiteX53" fmla="*/ 5017 w 10000"/>
                <a:gd name="connsiteY53" fmla="*/ 1438 h 9543"/>
                <a:gd name="connsiteX54" fmla="*/ 5436 w 10000"/>
                <a:gd name="connsiteY54" fmla="*/ 947 h 9543"/>
                <a:gd name="connsiteX55" fmla="*/ 6028 w 10000"/>
                <a:gd name="connsiteY55" fmla="*/ 631 h 9543"/>
                <a:gd name="connsiteX56" fmla="*/ 6481 w 10000"/>
                <a:gd name="connsiteY56" fmla="*/ 315 h 9543"/>
                <a:gd name="connsiteX0" fmla="*/ 6481 w 10000"/>
                <a:gd name="connsiteY0" fmla="*/ 330 h 10000"/>
                <a:gd name="connsiteX1" fmla="*/ 9582 w 10000"/>
                <a:gd name="connsiteY1" fmla="*/ 0 h 10000"/>
                <a:gd name="connsiteX2" fmla="*/ 9826 w 10000"/>
                <a:gd name="connsiteY2" fmla="*/ 1286 h 10000"/>
                <a:gd name="connsiteX3" fmla="*/ 10000 w 10000"/>
                <a:gd name="connsiteY3" fmla="*/ 1432 h 10000"/>
                <a:gd name="connsiteX4" fmla="*/ 9895 w 10000"/>
                <a:gd name="connsiteY4" fmla="*/ 1727 h 10000"/>
                <a:gd name="connsiteX5" fmla="*/ 9094 w 10000"/>
                <a:gd name="connsiteY5" fmla="*/ 1875 h 10000"/>
                <a:gd name="connsiteX6" fmla="*/ 8815 w 10000"/>
                <a:gd name="connsiteY6" fmla="*/ 2168 h 10000"/>
                <a:gd name="connsiteX7" fmla="*/ 8432 w 10000"/>
                <a:gd name="connsiteY7" fmla="*/ 2205 h 10000"/>
                <a:gd name="connsiteX8" fmla="*/ 8432 w 10000"/>
                <a:gd name="connsiteY8" fmla="*/ 2794 h 10000"/>
                <a:gd name="connsiteX9" fmla="*/ 7700 w 10000"/>
                <a:gd name="connsiteY9" fmla="*/ 3088 h 10000"/>
                <a:gd name="connsiteX10" fmla="*/ 7456 w 10000"/>
                <a:gd name="connsiteY10" fmla="*/ 3456 h 10000"/>
                <a:gd name="connsiteX11" fmla="*/ 6969 w 10000"/>
                <a:gd name="connsiteY11" fmla="*/ 3676 h 10000"/>
                <a:gd name="connsiteX12" fmla="*/ 6341 w 10000"/>
                <a:gd name="connsiteY12" fmla="*/ 3786 h 10000"/>
                <a:gd name="connsiteX13" fmla="*/ 5331 w 10000"/>
                <a:gd name="connsiteY13" fmla="*/ 4338 h 10000"/>
                <a:gd name="connsiteX14" fmla="*/ 5331 w 10000"/>
                <a:gd name="connsiteY14" fmla="*/ 5257 h 10000"/>
                <a:gd name="connsiteX15" fmla="*/ 5226 w 10000"/>
                <a:gd name="connsiteY15" fmla="*/ 5257 h 10000"/>
                <a:gd name="connsiteX16" fmla="*/ 5226 w 10000"/>
                <a:gd name="connsiteY16" fmla="*/ 5257 h 10000"/>
                <a:gd name="connsiteX17" fmla="*/ 5226 w 10000"/>
                <a:gd name="connsiteY17" fmla="*/ 5662 h 10000"/>
                <a:gd name="connsiteX18" fmla="*/ 4843 w 10000"/>
                <a:gd name="connsiteY18" fmla="*/ 5698 h 10000"/>
                <a:gd name="connsiteX19" fmla="*/ 4634 w 10000"/>
                <a:gd name="connsiteY19" fmla="*/ 5845 h 10000"/>
                <a:gd name="connsiteX20" fmla="*/ 4355 w 10000"/>
                <a:gd name="connsiteY20" fmla="*/ 5845 h 10000"/>
                <a:gd name="connsiteX21" fmla="*/ 4146 w 10000"/>
                <a:gd name="connsiteY21" fmla="*/ 5772 h 10000"/>
                <a:gd name="connsiteX22" fmla="*/ 3624 w 10000"/>
                <a:gd name="connsiteY22" fmla="*/ 5845 h 10000"/>
                <a:gd name="connsiteX23" fmla="*/ 3415 w 10000"/>
                <a:gd name="connsiteY23" fmla="*/ 6433 h 10000"/>
                <a:gd name="connsiteX24" fmla="*/ 3206 w 10000"/>
                <a:gd name="connsiteY24" fmla="*/ 6507 h 10000"/>
                <a:gd name="connsiteX25" fmla="*/ 2892 w 10000"/>
                <a:gd name="connsiteY25" fmla="*/ 7463 h 10000"/>
                <a:gd name="connsiteX26" fmla="*/ 2021 w 10000"/>
                <a:gd name="connsiteY26" fmla="*/ 8273 h 10000"/>
                <a:gd name="connsiteX27" fmla="*/ 1777 w 10000"/>
                <a:gd name="connsiteY27" fmla="*/ 9338 h 10000"/>
                <a:gd name="connsiteX28" fmla="*/ 1498 w 10000"/>
                <a:gd name="connsiteY28" fmla="*/ 9670 h 10000"/>
                <a:gd name="connsiteX29" fmla="*/ 1429 w 10000"/>
                <a:gd name="connsiteY29" fmla="*/ 9962 h 10000"/>
                <a:gd name="connsiteX30" fmla="*/ 0 w 10000"/>
                <a:gd name="connsiteY30" fmla="*/ 10000 h 10000"/>
                <a:gd name="connsiteX31" fmla="*/ 0 w 10000"/>
                <a:gd name="connsiteY31" fmla="*/ 10000 h 10000"/>
                <a:gd name="connsiteX32" fmla="*/ 35 w 10000"/>
                <a:gd name="connsiteY32" fmla="*/ 9670 h 10000"/>
                <a:gd name="connsiteX33" fmla="*/ 279 w 10000"/>
                <a:gd name="connsiteY33" fmla="*/ 9449 h 10000"/>
                <a:gd name="connsiteX34" fmla="*/ 488 w 10000"/>
                <a:gd name="connsiteY34" fmla="*/ 9044 h 10000"/>
                <a:gd name="connsiteX35" fmla="*/ 453 w 10000"/>
                <a:gd name="connsiteY35" fmla="*/ 8787 h 10000"/>
                <a:gd name="connsiteX36" fmla="*/ 697 w 10000"/>
                <a:gd name="connsiteY36" fmla="*/ 8235 h 10000"/>
                <a:gd name="connsiteX37" fmla="*/ 1045 w 10000"/>
                <a:gd name="connsiteY37" fmla="*/ 7756 h 10000"/>
                <a:gd name="connsiteX38" fmla="*/ 1289 w 10000"/>
                <a:gd name="connsiteY38" fmla="*/ 7646 h 10000"/>
                <a:gd name="connsiteX39" fmla="*/ 1463 w 10000"/>
                <a:gd name="connsiteY39" fmla="*/ 7205 h 10000"/>
                <a:gd name="connsiteX40" fmla="*/ 1463 w 10000"/>
                <a:gd name="connsiteY40" fmla="*/ 6801 h 10000"/>
                <a:gd name="connsiteX41" fmla="*/ 1707 w 10000"/>
                <a:gd name="connsiteY41" fmla="*/ 6324 h 10000"/>
                <a:gd name="connsiteX42" fmla="*/ 2125 w 10000"/>
                <a:gd name="connsiteY42" fmla="*/ 6030 h 10000"/>
                <a:gd name="connsiteX43" fmla="*/ 2544 w 10000"/>
                <a:gd name="connsiteY43" fmla="*/ 5257 h 10000"/>
                <a:gd name="connsiteX44" fmla="*/ 2578 w 10000"/>
                <a:gd name="connsiteY44" fmla="*/ 5257 h 10000"/>
                <a:gd name="connsiteX45" fmla="*/ 2892 w 10000"/>
                <a:gd name="connsiteY45" fmla="*/ 4963 h 10000"/>
                <a:gd name="connsiteX46" fmla="*/ 3449 w 10000"/>
                <a:gd name="connsiteY46" fmla="*/ 4889 h 10000"/>
                <a:gd name="connsiteX47" fmla="*/ 3972 w 10000"/>
                <a:gd name="connsiteY47" fmla="*/ 4374 h 10000"/>
                <a:gd name="connsiteX48" fmla="*/ 4286 w 10000"/>
                <a:gd name="connsiteY48" fmla="*/ 4154 h 10000"/>
                <a:gd name="connsiteX49" fmla="*/ 4808 w 10000"/>
                <a:gd name="connsiteY49" fmla="*/ 3529 h 10000"/>
                <a:gd name="connsiteX50" fmla="*/ 4669 w 10000"/>
                <a:gd name="connsiteY50" fmla="*/ 2574 h 10000"/>
                <a:gd name="connsiteX51" fmla="*/ 4913 w 10000"/>
                <a:gd name="connsiteY51" fmla="*/ 1911 h 10000"/>
                <a:gd name="connsiteX52" fmla="*/ 5017 w 10000"/>
                <a:gd name="connsiteY52" fmla="*/ 1507 h 10000"/>
                <a:gd name="connsiteX53" fmla="*/ 5436 w 10000"/>
                <a:gd name="connsiteY53" fmla="*/ 992 h 10000"/>
                <a:gd name="connsiteX54" fmla="*/ 6028 w 10000"/>
                <a:gd name="connsiteY54" fmla="*/ 661 h 10000"/>
                <a:gd name="connsiteX55" fmla="*/ 6481 w 10000"/>
                <a:gd name="connsiteY55" fmla="*/ 330 h 10000"/>
                <a:gd name="connsiteX0" fmla="*/ 6481 w 10000"/>
                <a:gd name="connsiteY0" fmla="*/ 0 h 9670"/>
                <a:gd name="connsiteX1" fmla="*/ 9826 w 10000"/>
                <a:gd name="connsiteY1" fmla="*/ 956 h 9670"/>
                <a:gd name="connsiteX2" fmla="*/ 10000 w 10000"/>
                <a:gd name="connsiteY2" fmla="*/ 1102 h 9670"/>
                <a:gd name="connsiteX3" fmla="*/ 9895 w 10000"/>
                <a:gd name="connsiteY3" fmla="*/ 1397 h 9670"/>
                <a:gd name="connsiteX4" fmla="*/ 9094 w 10000"/>
                <a:gd name="connsiteY4" fmla="*/ 1545 h 9670"/>
                <a:gd name="connsiteX5" fmla="*/ 8815 w 10000"/>
                <a:gd name="connsiteY5" fmla="*/ 1838 h 9670"/>
                <a:gd name="connsiteX6" fmla="*/ 8432 w 10000"/>
                <a:gd name="connsiteY6" fmla="*/ 1875 h 9670"/>
                <a:gd name="connsiteX7" fmla="*/ 8432 w 10000"/>
                <a:gd name="connsiteY7" fmla="*/ 2464 h 9670"/>
                <a:gd name="connsiteX8" fmla="*/ 7700 w 10000"/>
                <a:gd name="connsiteY8" fmla="*/ 2758 h 9670"/>
                <a:gd name="connsiteX9" fmla="*/ 7456 w 10000"/>
                <a:gd name="connsiteY9" fmla="*/ 3126 h 9670"/>
                <a:gd name="connsiteX10" fmla="*/ 6969 w 10000"/>
                <a:gd name="connsiteY10" fmla="*/ 3346 h 9670"/>
                <a:gd name="connsiteX11" fmla="*/ 6341 w 10000"/>
                <a:gd name="connsiteY11" fmla="*/ 3456 h 9670"/>
                <a:gd name="connsiteX12" fmla="*/ 5331 w 10000"/>
                <a:gd name="connsiteY12" fmla="*/ 4008 h 9670"/>
                <a:gd name="connsiteX13" fmla="*/ 5331 w 10000"/>
                <a:gd name="connsiteY13" fmla="*/ 4927 h 9670"/>
                <a:gd name="connsiteX14" fmla="*/ 5226 w 10000"/>
                <a:gd name="connsiteY14" fmla="*/ 4927 h 9670"/>
                <a:gd name="connsiteX15" fmla="*/ 5226 w 10000"/>
                <a:gd name="connsiteY15" fmla="*/ 4927 h 9670"/>
                <a:gd name="connsiteX16" fmla="*/ 5226 w 10000"/>
                <a:gd name="connsiteY16" fmla="*/ 5332 h 9670"/>
                <a:gd name="connsiteX17" fmla="*/ 4843 w 10000"/>
                <a:gd name="connsiteY17" fmla="*/ 5368 h 9670"/>
                <a:gd name="connsiteX18" fmla="*/ 4634 w 10000"/>
                <a:gd name="connsiteY18" fmla="*/ 5515 h 9670"/>
                <a:gd name="connsiteX19" fmla="*/ 4355 w 10000"/>
                <a:gd name="connsiteY19" fmla="*/ 5515 h 9670"/>
                <a:gd name="connsiteX20" fmla="*/ 4146 w 10000"/>
                <a:gd name="connsiteY20" fmla="*/ 5442 h 9670"/>
                <a:gd name="connsiteX21" fmla="*/ 3624 w 10000"/>
                <a:gd name="connsiteY21" fmla="*/ 5515 h 9670"/>
                <a:gd name="connsiteX22" fmla="*/ 3415 w 10000"/>
                <a:gd name="connsiteY22" fmla="*/ 6103 h 9670"/>
                <a:gd name="connsiteX23" fmla="*/ 3206 w 10000"/>
                <a:gd name="connsiteY23" fmla="*/ 6177 h 9670"/>
                <a:gd name="connsiteX24" fmla="*/ 2892 w 10000"/>
                <a:gd name="connsiteY24" fmla="*/ 7133 h 9670"/>
                <a:gd name="connsiteX25" fmla="*/ 2021 w 10000"/>
                <a:gd name="connsiteY25" fmla="*/ 7943 h 9670"/>
                <a:gd name="connsiteX26" fmla="*/ 1777 w 10000"/>
                <a:gd name="connsiteY26" fmla="*/ 9008 h 9670"/>
                <a:gd name="connsiteX27" fmla="*/ 1498 w 10000"/>
                <a:gd name="connsiteY27" fmla="*/ 9340 h 9670"/>
                <a:gd name="connsiteX28" fmla="*/ 1429 w 10000"/>
                <a:gd name="connsiteY28" fmla="*/ 9632 h 9670"/>
                <a:gd name="connsiteX29" fmla="*/ 0 w 10000"/>
                <a:gd name="connsiteY29" fmla="*/ 9670 h 9670"/>
                <a:gd name="connsiteX30" fmla="*/ 0 w 10000"/>
                <a:gd name="connsiteY30" fmla="*/ 9670 h 9670"/>
                <a:gd name="connsiteX31" fmla="*/ 35 w 10000"/>
                <a:gd name="connsiteY31" fmla="*/ 9340 h 9670"/>
                <a:gd name="connsiteX32" fmla="*/ 279 w 10000"/>
                <a:gd name="connsiteY32" fmla="*/ 9119 h 9670"/>
                <a:gd name="connsiteX33" fmla="*/ 488 w 10000"/>
                <a:gd name="connsiteY33" fmla="*/ 8714 h 9670"/>
                <a:gd name="connsiteX34" fmla="*/ 453 w 10000"/>
                <a:gd name="connsiteY34" fmla="*/ 8457 h 9670"/>
                <a:gd name="connsiteX35" fmla="*/ 697 w 10000"/>
                <a:gd name="connsiteY35" fmla="*/ 7905 h 9670"/>
                <a:gd name="connsiteX36" fmla="*/ 1045 w 10000"/>
                <a:gd name="connsiteY36" fmla="*/ 7426 h 9670"/>
                <a:gd name="connsiteX37" fmla="*/ 1289 w 10000"/>
                <a:gd name="connsiteY37" fmla="*/ 7316 h 9670"/>
                <a:gd name="connsiteX38" fmla="*/ 1463 w 10000"/>
                <a:gd name="connsiteY38" fmla="*/ 6875 h 9670"/>
                <a:gd name="connsiteX39" fmla="*/ 1463 w 10000"/>
                <a:gd name="connsiteY39" fmla="*/ 6471 h 9670"/>
                <a:gd name="connsiteX40" fmla="*/ 1707 w 10000"/>
                <a:gd name="connsiteY40" fmla="*/ 5994 h 9670"/>
                <a:gd name="connsiteX41" fmla="*/ 2125 w 10000"/>
                <a:gd name="connsiteY41" fmla="*/ 5700 h 9670"/>
                <a:gd name="connsiteX42" fmla="*/ 2544 w 10000"/>
                <a:gd name="connsiteY42" fmla="*/ 4927 h 9670"/>
                <a:gd name="connsiteX43" fmla="*/ 2578 w 10000"/>
                <a:gd name="connsiteY43" fmla="*/ 4927 h 9670"/>
                <a:gd name="connsiteX44" fmla="*/ 2892 w 10000"/>
                <a:gd name="connsiteY44" fmla="*/ 4633 h 9670"/>
                <a:gd name="connsiteX45" fmla="*/ 3449 w 10000"/>
                <a:gd name="connsiteY45" fmla="*/ 4559 h 9670"/>
                <a:gd name="connsiteX46" fmla="*/ 3972 w 10000"/>
                <a:gd name="connsiteY46" fmla="*/ 4044 h 9670"/>
                <a:gd name="connsiteX47" fmla="*/ 4286 w 10000"/>
                <a:gd name="connsiteY47" fmla="*/ 3824 h 9670"/>
                <a:gd name="connsiteX48" fmla="*/ 4808 w 10000"/>
                <a:gd name="connsiteY48" fmla="*/ 3199 h 9670"/>
                <a:gd name="connsiteX49" fmla="*/ 4669 w 10000"/>
                <a:gd name="connsiteY49" fmla="*/ 2244 h 9670"/>
                <a:gd name="connsiteX50" fmla="*/ 4913 w 10000"/>
                <a:gd name="connsiteY50" fmla="*/ 1581 h 9670"/>
                <a:gd name="connsiteX51" fmla="*/ 5017 w 10000"/>
                <a:gd name="connsiteY51" fmla="*/ 1177 h 9670"/>
                <a:gd name="connsiteX52" fmla="*/ 5436 w 10000"/>
                <a:gd name="connsiteY52" fmla="*/ 662 h 9670"/>
                <a:gd name="connsiteX53" fmla="*/ 6028 w 10000"/>
                <a:gd name="connsiteY53" fmla="*/ 331 h 9670"/>
                <a:gd name="connsiteX54" fmla="*/ 6481 w 10000"/>
                <a:gd name="connsiteY54" fmla="*/ 0 h 9670"/>
                <a:gd name="connsiteX0" fmla="*/ 6028 w 10000"/>
                <a:gd name="connsiteY0" fmla="*/ 0 h 9658"/>
                <a:gd name="connsiteX1" fmla="*/ 9826 w 10000"/>
                <a:gd name="connsiteY1" fmla="*/ 647 h 9658"/>
                <a:gd name="connsiteX2" fmla="*/ 10000 w 10000"/>
                <a:gd name="connsiteY2" fmla="*/ 798 h 9658"/>
                <a:gd name="connsiteX3" fmla="*/ 9895 w 10000"/>
                <a:gd name="connsiteY3" fmla="*/ 1103 h 9658"/>
                <a:gd name="connsiteX4" fmla="*/ 9094 w 10000"/>
                <a:gd name="connsiteY4" fmla="*/ 1256 h 9658"/>
                <a:gd name="connsiteX5" fmla="*/ 8815 w 10000"/>
                <a:gd name="connsiteY5" fmla="*/ 1559 h 9658"/>
                <a:gd name="connsiteX6" fmla="*/ 8432 w 10000"/>
                <a:gd name="connsiteY6" fmla="*/ 1597 h 9658"/>
                <a:gd name="connsiteX7" fmla="*/ 8432 w 10000"/>
                <a:gd name="connsiteY7" fmla="*/ 2206 h 9658"/>
                <a:gd name="connsiteX8" fmla="*/ 7700 w 10000"/>
                <a:gd name="connsiteY8" fmla="*/ 2510 h 9658"/>
                <a:gd name="connsiteX9" fmla="*/ 7456 w 10000"/>
                <a:gd name="connsiteY9" fmla="*/ 2891 h 9658"/>
                <a:gd name="connsiteX10" fmla="*/ 6969 w 10000"/>
                <a:gd name="connsiteY10" fmla="*/ 3118 h 9658"/>
                <a:gd name="connsiteX11" fmla="*/ 6341 w 10000"/>
                <a:gd name="connsiteY11" fmla="*/ 3232 h 9658"/>
                <a:gd name="connsiteX12" fmla="*/ 5331 w 10000"/>
                <a:gd name="connsiteY12" fmla="*/ 3803 h 9658"/>
                <a:gd name="connsiteX13" fmla="*/ 5331 w 10000"/>
                <a:gd name="connsiteY13" fmla="*/ 4753 h 9658"/>
                <a:gd name="connsiteX14" fmla="*/ 5226 w 10000"/>
                <a:gd name="connsiteY14" fmla="*/ 4753 h 9658"/>
                <a:gd name="connsiteX15" fmla="*/ 5226 w 10000"/>
                <a:gd name="connsiteY15" fmla="*/ 4753 h 9658"/>
                <a:gd name="connsiteX16" fmla="*/ 5226 w 10000"/>
                <a:gd name="connsiteY16" fmla="*/ 5172 h 9658"/>
                <a:gd name="connsiteX17" fmla="*/ 4843 w 10000"/>
                <a:gd name="connsiteY17" fmla="*/ 5209 h 9658"/>
                <a:gd name="connsiteX18" fmla="*/ 4634 w 10000"/>
                <a:gd name="connsiteY18" fmla="*/ 5361 h 9658"/>
                <a:gd name="connsiteX19" fmla="*/ 4355 w 10000"/>
                <a:gd name="connsiteY19" fmla="*/ 5361 h 9658"/>
                <a:gd name="connsiteX20" fmla="*/ 4146 w 10000"/>
                <a:gd name="connsiteY20" fmla="*/ 5286 h 9658"/>
                <a:gd name="connsiteX21" fmla="*/ 3624 w 10000"/>
                <a:gd name="connsiteY21" fmla="*/ 5361 h 9658"/>
                <a:gd name="connsiteX22" fmla="*/ 3415 w 10000"/>
                <a:gd name="connsiteY22" fmla="*/ 5969 h 9658"/>
                <a:gd name="connsiteX23" fmla="*/ 3206 w 10000"/>
                <a:gd name="connsiteY23" fmla="*/ 6046 h 9658"/>
                <a:gd name="connsiteX24" fmla="*/ 2892 w 10000"/>
                <a:gd name="connsiteY24" fmla="*/ 7034 h 9658"/>
                <a:gd name="connsiteX25" fmla="*/ 2021 w 10000"/>
                <a:gd name="connsiteY25" fmla="*/ 7872 h 9658"/>
                <a:gd name="connsiteX26" fmla="*/ 1777 w 10000"/>
                <a:gd name="connsiteY26" fmla="*/ 8973 h 9658"/>
                <a:gd name="connsiteX27" fmla="*/ 1498 w 10000"/>
                <a:gd name="connsiteY27" fmla="*/ 9317 h 9658"/>
                <a:gd name="connsiteX28" fmla="*/ 1429 w 10000"/>
                <a:gd name="connsiteY28" fmla="*/ 9619 h 9658"/>
                <a:gd name="connsiteX29" fmla="*/ 0 w 10000"/>
                <a:gd name="connsiteY29" fmla="*/ 9658 h 9658"/>
                <a:gd name="connsiteX30" fmla="*/ 0 w 10000"/>
                <a:gd name="connsiteY30" fmla="*/ 9658 h 9658"/>
                <a:gd name="connsiteX31" fmla="*/ 35 w 10000"/>
                <a:gd name="connsiteY31" fmla="*/ 9317 h 9658"/>
                <a:gd name="connsiteX32" fmla="*/ 279 w 10000"/>
                <a:gd name="connsiteY32" fmla="*/ 9088 h 9658"/>
                <a:gd name="connsiteX33" fmla="*/ 488 w 10000"/>
                <a:gd name="connsiteY33" fmla="*/ 8669 h 9658"/>
                <a:gd name="connsiteX34" fmla="*/ 453 w 10000"/>
                <a:gd name="connsiteY34" fmla="*/ 8404 h 9658"/>
                <a:gd name="connsiteX35" fmla="*/ 697 w 10000"/>
                <a:gd name="connsiteY35" fmla="*/ 7833 h 9658"/>
                <a:gd name="connsiteX36" fmla="*/ 1045 w 10000"/>
                <a:gd name="connsiteY36" fmla="*/ 7337 h 9658"/>
                <a:gd name="connsiteX37" fmla="*/ 1289 w 10000"/>
                <a:gd name="connsiteY37" fmla="*/ 7224 h 9658"/>
                <a:gd name="connsiteX38" fmla="*/ 1463 w 10000"/>
                <a:gd name="connsiteY38" fmla="*/ 6768 h 9658"/>
                <a:gd name="connsiteX39" fmla="*/ 1463 w 10000"/>
                <a:gd name="connsiteY39" fmla="*/ 6350 h 9658"/>
                <a:gd name="connsiteX40" fmla="*/ 1707 w 10000"/>
                <a:gd name="connsiteY40" fmla="*/ 5857 h 9658"/>
                <a:gd name="connsiteX41" fmla="*/ 2125 w 10000"/>
                <a:gd name="connsiteY41" fmla="*/ 5553 h 9658"/>
                <a:gd name="connsiteX42" fmla="*/ 2544 w 10000"/>
                <a:gd name="connsiteY42" fmla="*/ 4753 h 9658"/>
                <a:gd name="connsiteX43" fmla="*/ 2578 w 10000"/>
                <a:gd name="connsiteY43" fmla="*/ 4753 h 9658"/>
                <a:gd name="connsiteX44" fmla="*/ 2892 w 10000"/>
                <a:gd name="connsiteY44" fmla="*/ 4449 h 9658"/>
                <a:gd name="connsiteX45" fmla="*/ 3449 w 10000"/>
                <a:gd name="connsiteY45" fmla="*/ 4373 h 9658"/>
                <a:gd name="connsiteX46" fmla="*/ 3972 w 10000"/>
                <a:gd name="connsiteY46" fmla="*/ 3840 h 9658"/>
                <a:gd name="connsiteX47" fmla="*/ 4286 w 10000"/>
                <a:gd name="connsiteY47" fmla="*/ 3612 h 9658"/>
                <a:gd name="connsiteX48" fmla="*/ 4808 w 10000"/>
                <a:gd name="connsiteY48" fmla="*/ 2966 h 9658"/>
                <a:gd name="connsiteX49" fmla="*/ 4669 w 10000"/>
                <a:gd name="connsiteY49" fmla="*/ 1979 h 9658"/>
                <a:gd name="connsiteX50" fmla="*/ 4913 w 10000"/>
                <a:gd name="connsiteY50" fmla="*/ 1293 h 9658"/>
                <a:gd name="connsiteX51" fmla="*/ 5017 w 10000"/>
                <a:gd name="connsiteY51" fmla="*/ 875 h 9658"/>
                <a:gd name="connsiteX52" fmla="*/ 5436 w 10000"/>
                <a:gd name="connsiteY52" fmla="*/ 343 h 9658"/>
                <a:gd name="connsiteX53" fmla="*/ 6028 w 10000"/>
                <a:gd name="connsiteY53" fmla="*/ 0 h 9658"/>
                <a:gd name="connsiteX0" fmla="*/ 5436 w 10000"/>
                <a:gd name="connsiteY0" fmla="*/ 0 h 9645"/>
                <a:gd name="connsiteX1" fmla="*/ 9826 w 10000"/>
                <a:gd name="connsiteY1" fmla="*/ 315 h 9645"/>
                <a:gd name="connsiteX2" fmla="*/ 10000 w 10000"/>
                <a:gd name="connsiteY2" fmla="*/ 471 h 9645"/>
                <a:gd name="connsiteX3" fmla="*/ 9895 w 10000"/>
                <a:gd name="connsiteY3" fmla="*/ 787 h 9645"/>
                <a:gd name="connsiteX4" fmla="*/ 9094 w 10000"/>
                <a:gd name="connsiteY4" fmla="*/ 945 h 9645"/>
                <a:gd name="connsiteX5" fmla="*/ 8815 w 10000"/>
                <a:gd name="connsiteY5" fmla="*/ 1259 h 9645"/>
                <a:gd name="connsiteX6" fmla="*/ 8432 w 10000"/>
                <a:gd name="connsiteY6" fmla="*/ 1299 h 9645"/>
                <a:gd name="connsiteX7" fmla="*/ 8432 w 10000"/>
                <a:gd name="connsiteY7" fmla="*/ 1929 h 9645"/>
                <a:gd name="connsiteX8" fmla="*/ 7700 w 10000"/>
                <a:gd name="connsiteY8" fmla="*/ 2244 h 9645"/>
                <a:gd name="connsiteX9" fmla="*/ 7456 w 10000"/>
                <a:gd name="connsiteY9" fmla="*/ 2638 h 9645"/>
                <a:gd name="connsiteX10" fmla="*/ 6969 w 10000"/>
                <a:gd name="connsiteY10" fmla="*/ 2873 h 9645"/>
                <a:gd name="connsiteX11" fmla="*/ 6341 w 10000"/>
                <a:gd name="connsiteY11" fmla="*/ 2991 h 9645"/>
                <a:gd name="connsiteX12" fmla="*/ 5331 w 10000"/>
                <a:gd name="connsiteY12" fmla="*/ 3583 h 9645"/>
                <a:gd name="connsiteX13" fmla="*/ 5331 w 10000"/>
                <a:gd name="connsiteY13" fmla="*/ 4566 h 9645"/>
                <a:gd name="connsiteX14" fmla="*/ 5226 w 10000"/>
                <a:gd name="connsiteY14" fmla="*/ 4566 h 9645"/>
                <a:gd name="connsiteX15" fmla="*/ 5226 w 10000"/>
                <a:gd name="connsiteY15" fmla="*/ 4566 h 9645"/>
                <a:gd name="connsiteX16" fmla="*/ 5226 w 10000"/>
                <a:gd name="connsiteY16" fmla="*/ 5000 h 9645"/>
                <a:gd name="connsiteX17" fmla="*/ 4843 w 10000"/>
                <a:gd name="connsiteY17" fmla="*/ 5038 h 9645"/>
                <a:gd name="connsiteX18" fmla="*/ 4634 w 10000"/>
                <a:gd name="connsiteY18" fmla="*/ 5196 h 9645"/>
                <a:gd name="connsiteX19" fmla="*/ 4355 w 10000"/>
                <a:gd name="connsiteY19" fmla="*/ 5196 h 9645"/>
                <a:gd name="connsiteX20" fmla="*/ 4146 w 10000"/>
                <a:gd name="connsiteY20" fmla="*/ 5118 h 9645"/>
                <a:gd name="connsiteX21" fmla="*/ 3624 w 10000"/>
                <a:gd name="connsiteY21" fmla="*/ 5196 h 9645"/>
                <a:gd name="connsiteX22" fmla="*/ 3415 w 10000"/>
                <a:gd name="connsiteY22" fmla="*/ 5825 h 9645"/>
                <a:gd name="connsiteX23" fmla="*/ 3206 w 10000"/>
                <a:gd name="connsiteY23" fmla="*/ 5905 h 9645"/>
                <a:gd name="connsiteX24" fmla="*/ 2892 w 10000"/>
                <a:gd name="connsiteY24" fmla="*/ 6928 h 9645"/>
                <a:gd name="connsiteX25" fmla="*/ 2021 w 10000"/>
                <a:gd name="connsiteY25" fmla="*/ 7796 h 9645"/>
                <a:gd name="connsiteX26" fmla="*/ 1777 w 10000"/>
                <a:gd name="connsiteY26" fmla="*/ 8936 h 9645"/>
                <a:gd name="connsiteX27" fmla="*/ 1498 w 10000"/>
                <a:gd name="connsiteY27" fmla="*/ 9292 h 9645"/>
                <a:gd name="connsiteX28" fmla="*/ 1429 w 10000"/>
                <a:gd name="connsiteY28" fmla="*/ 9605 h 9645"/>
                <a:gd name="connsiteX29" fmla="*/ 0 w 10000"/>
                <a:gd name="connsiteY29" fmla="*/ 9645 h 9645"/>
                <a:gd name="connsiteX30" fmla="*/ 0 w 10000"/>
                <a:gd name="connsiteY30" fmla="*/ 9645 h 9645"/>
                <a:gd name="connsiteX31" fmla="*/ 35 w 10000"/>
                <a:gd name="connsiteY31" fmla="*/ 9292 h 9645"/>
                <a:gd name="connsiteX32" fmla="*/ 279 w 10000"/>
                <a:gd name="connsiteY32" fmla="*/ 9055 h 9645"/>
                <a:gd name="connsiteX33" fmla="*/ 488 w 10000"/>
                <a:gd name="connsiteY33" fmla="*/ 8621 h 9645"/>
                <a:gd name="connsiteX34" fmla="*/ 453 w 10000"/>
                <a:gd name="connsiteY34" fmla="*/ 8347 h 9645"/>
                <a:gd name="connsiteX35" fmla="*/ 697 w 10000"/>
                <a:gd name="connsiteY35" fmla="*/ 7755 h 9645"/>
                <a:gd name="connsiteX36" fmla="*/ 1045 w 10000"/>
                <a:gd name="connsiteY36" fmla="*/ 7242 h 9645"/>
                <a:gd name="connsiteX37" fmla="*/ 1289 w 10000"/>
                <a:gd name="connsiteY37" fmla="*/ 7125 h 9645"/>
                <a:gd name="connsiteX38" fmla="*/ 1463 w 10000"/>
                <a:gd name="connsiteY38" fmla="*/ 6653 h 9645"/>
                <a:gd name="connsiteX39" fmla="*/ 1463 w 10000"/>
                <a:gd name="connsiteY39" fmla="*/ 6220 h 9645"/>
                <a:gd name="connsiteX40" fmla="*/ 1707 w 10000"/>
                <a:gd name="connsiteY40" fmla="*/ 5709 h 9645"/>
                <a:gd name="connsiteX41" fmla="*/ 2125 w 10000"/>
                <a:gd name="connsiteY41" fmla="*/ 5395 h 9645"/>
                <a:gd name="connsiteX42" fmla="*/ 2544 w 10000"/>
                <a:gd name="connsiteY42" fmla="*/ 4566 h 9645"/>
                <a:gd name="connsiteX43" fmla="*/ 2578 w 10000"/>
                <a:gd name="connsiteY43" fmla="*/ 4566 h 9645"/>
                <a:gd name="connsiteX44" fmla="*/ 2892 w 10000"/>
                <a:gd name="connsiteY44" fmla="*/ 4252 h 9645"/>
                <a:gd name="connsiteX45" fmla="*/ 3449 w 10000"/>
                <a:gd name="connsiteY45" fmla="*/ 4173 h 9645"/>
                <a:gd name="connsiteX46" fmla="*/ 3972 w 10000"/>
                <a:gd name="connsiteY46" fmla="*/ 3621 h 9645"/>
                <a:gd name="connsiteX47" fmla="*/ 4286 w 10000"/>
                <a:gd name="connsiteY47" fmla="*/ 3385 h 9645"/>
                <a:gd name="connsiteX48" fmla="*/ 4808 w 10000"/>
                <a:gd name="connsiteY48" fmla="*/ 2716 h 9645"/>
                <a:gd name="connsiteX49" fmla="*/ 4669 w 10000"/>
                <a:gd name="connsiteY49" fmla="*/ 1694 h 9645"/>
                <a:gd name="connsiteX50" fmla="*/ 4913 w 10000"/>
                <a:gd name="connsiteY50" fmla="*/ 984 h 9645"/>
                <a:gd name="connsiteX51" fmla="*/ 5017 w 10000"/>
                <a:gd name="connsiteY51" fmla="*/ 551 h 9645"/>
                <a:gd name="connsiteX52" fmla="*/ 5436 w 10000"/>
                <a:gd name="connsiteY52" fmla="*/ 0 h 9645"/>
                <a:gd name="connsiteX0" fmla="*/ 5017 w 10000"/>
                <a:gd name="connsiteY0" fmla="*/ 244 h 9673"/>
                <a:gd name="connsiteX1" fmla="*/ 9826 w 10000"/>
                <a:gd name="connsiteY1" fmla="*/ 0 h 9673"/>
                <a:gd name="connsiteX2" fmla="*/ 10000 w 10000"/>
                <a:gd name="connsiteY2" fmla="*/ 161 h 9673"/>
                <a:gd name="connsiteX3" fmla="*/ 9895 w 10000"/>
                <a:gd name="connsiteY3" fmla="*/ 489 h 9673"/>
                <a:gd name="connsiteX4" fmla="*/ 9094 w 10000"/>
                <a:gd name="connsiteY4" fmla="*/ 653 h 9673"/>
                <a:gd name="connsiteX5" fmla="*/ 8815 w 10000"/>
                <a:gd name="connsiteY5" fmla="*/ 978 h 9673"/>
                <a:gd name="connsiteX6" fmla="*/ 8432 w 10000"/>
                <a:gd name="connsiteY6" fmla="*/ 1020 h 9673"/>
                <a:gd name="connsiteX7" fmla="*/ 8432 w 10000"/>
                <a:gd name="connsiteY7" fmla="*/ 1673 h 9673"/>
                <a:gd name="connsiteX8" fmla="*/ 7700 w 10000"/>
                <a:gd name="connsiteY8" fmla="*/ 2000 h 9673"/>
                <a:gd name="connsiteX9" fmla="*/ 7456 w 10000"/>
                <a:gd name="connsiteY9" fmla="*/ 2408 h 9673"/>
                <a:gd name="connsiteX10" fmla="*/ 6969 w 10000"/>
                <a:gd name="connsiteY10" fmla="*/ 2652 h 9673"/>
                <a:gd name="connsiteX11" fmla="*/ 6341 w 10000"/>
                <a:gd name="connsiteY11" fmla="*/ 2774 h 9673"/>
                <a:gd name="connsiteX12" fmla="*/ 5331 w 10000"/>
                <a:gd name="connsiteY12" fmla="*/ 3388 h 9673"/>
                <a:gd name="connsiteX13" fmla="*/ 5331 w 10000"/>
                <a:gd name="connsiteY13" fmla="*/ 4407 h 9673"/>
                <a:gd name="connsiteX14" fmla="*/ 5226 w 10000"/>
                <a:gd name="connsiteY14" fmla="*/ 4407 h 9673"/>
                <a:gd name="connsiteX15" fmla="*/ 5226 w 10000"/>
                <a:gd name="connsiteY15" fmla="*/ 4407 h 9673"/>
                <a:gd name="connsiteX16" fmla="*/ 5226 w 10000"/>
                <a:gd name="connsiteY16" fmla="*/ 4857 h 9673"/>
                <a:gd name="connsiteX17" fmla="*/ 4843 w 10000"/>
                <a:gd name="connsiteY17" fmla="*/ 4896 h 9673"/>
                <a:gd name="connsiteX18" fmla="*/ 4634 w 10000"/>
                <a:gd name="connsiteY18" fmla="*/ 5060 h 9673"/>
                <a:gd name="connsiteX19" fmla="*/ 4355 w 10000"/>
                <a:gd name="connsiteY19" fmla="*/ 5060 h 9673"/>
                <a:gd name="connsiteX20" fmla="*/ 4146 w 10000"/>
                <a:gd name="connsiteY20" fmla="*/ 4979 h 9673"/>
                <a:gd name="connsiteX21" fmla="*/ 3624 w 10000"/>
                <a:gd name="connsiteY21" fmla="*/ 5060 h 9673"/>
                <a:gd name="connsiteX22" fmla="*/ 3415 w 10000"/>
                <a:gd name="connsiteY22" fmla="*/ 5712 h 9673"/>
                <a:gd name="connsiteX23" fmla="*/ 3206 w 10000"/>
                <a:gd name="connsiteY23" fmla="*/ 5795 h 9673"/>
                <a:gd name="connsiteX24" fmla="*/ 2892 w 10000"/>
                <a:gd name="connsiteY24" fmla="*/ 6856 h 9673"/>
                <a:gd name="connsiteX25" fmla="*/ 2021 w 10000"/>
                <a:gd name="connsiteY25" fmla="*/ 7756 h 9673"/>
                <a:gd name="connsiteX26" fmla="*/ 1777 w 10000"/>
                <a:gd name="connsiteY26" fmla="*/ 8938 h 9673"/>
                <a:gd name="connsiteX27" fmla="*/ 1498 w 10000"/>
                <a:gd name="connsiteY27" fmla="*/ 9307 h 9673"/>
                <a:gd name="connsiteX28" fmla="*/ 1429 w 10000"/>
                <a:gd name="connsiteY28" fmla="*/ 9632 h 9673"/>
                <a:gd name="connsiteX29" fmla="*/ 0 w 10000"/>
                <a:gd name="connsiteY29" fmla="*/ 9673 h 9673"/>
                <a:gd name="connsiteX30" fmla="*/ 0 w 10000"/>
                <a:gd name="connsiteY30" fmla="*/ 9673 h 9673"/>
                <a:gd name="connsiteX31" fmla="*/ 35 w 10000"/>
                <a:gd name="connsiteY31" fmla="*/ 9307 h 9673"/>
                <a:gd name="connsiteX32" fmla="*/ 279 w 10000"/>
                <a:gd name="connsiteY32" fmla="*/ 9061 h 9673"/>
                <a:gd name="connsiteX33" fmla="*/ 488 w 10000"/>
                <a:gd name="connsiteY33" fmla="*/ 8611 h 9673"/>
                <a:gd name="connsiteX34" fmla="*/ 453 w 10000"/>
                <a:gd name="connsiteY34" fmla="*/ 8327 h 9673"/>
                <a:gd name="connsiteX35" fmla="*/ 697 w 10000"/>
                <a:gd name="connsiteY35" fmla="*/ 7713 h 9673"/>
                <a:gd name="connsiteX36" fmla="*/ 1045 w 10000"/>
                <a:gd name="connsiteY36" fmla="*/ 7182 h 9673"/>
                <a:gd name="connsiteX37" fmla="*/ 1289 w 10000"/>
                <a:gd name="connsiteY37" fmla="*/ 7060 h 9673"/>
                <a:gd name="connsiteX38" fmla="*/ 1463 w 10000"/>
                <a:gd name="connsiteY38" fmla="*/ 6571 h 9673"/>
                <a:gd name="connsiteX39" fmla="*/ 1463 w 10000"/>
                <a:gd name="connsiteY39" fmla="*/ 6122 h 9673"/>
                <a:gd name="connsiteX40" fmla="*/ 1707 w 10000"/>
                <a:gd name="connsiteY40" fmla="*/ 5592 h 9673"/>
                <a:gd name="connsiteX41" fmla="*/ 2125 w 10000"/>
                <a:gd name="connsiteY41" fmla="*/ 5267 h 9673"/>
                <a:gd name="connsiteX42" fmla="*/ 2544 w 10000"/>
                <a:gd name="connsiteY42" fmla="*/ 4407 h 9673"/>
                <a:gd name="connsiteX43" fmla="*/ 2578 w 10000"/>
                <a:gd name="connsiteY43" fmla="*/ 4407 h 9673"/>
                <a:gd name="connsiteX44" fmla="*/ 2892 w 10000"/>
                <a:gd name="connsiteY44" fmla="*/ 4082 h 9673"/>
                <a:gd name="connsiteX45" fmla="*/ 3449 w 10000"/>
                <a:gd name="connsiteY45" fmla="*/ 4000 h 9673"/>
                <a:gd name="connsiteX46" fmla="*/ 3972 w 10000"/>
                <a:gd name="connsiteY46" fmla="*/ 3427 h 9673"/>
                <a:gd name="connsiteX47" fmla="*/ 4286 w 10000"/>
                <a:gd name="connsiteY47" fmla="*/ 3183 h 9673"/>
                <a:gd name="connsiteX48" fmla="*/ 4808 w 10000"/>
                <a:gd name="connsiteY48" fmla="*/ 2489 h 9673"/>
                <a:gd name="connsiteX49" fmla="*/ 4669 w 10000"/>
                <a:gd name="connsiteY49" fmla="*/ 1429 h 9673"/>
                <a:gd name="connsiteX50" fmla="*/ 4913 w 10000"/>
                <a:gd name="connsiteY50" fmla="*/ 693 h 9673"/>
                <a:gd name="connsiteX51" fmla="*/ 5017 w 10000"/>
                <a:gd name="connsiteY51" fmla="*/ 244 h 9673"/>
                <a:gd name="connsiteX0" fmla="*/ 5017 w 9895"/>
                <a:gd name="connsiteY0" fmla="*/ 252 h 10000"/>
                <a:gd name="connsiteX1" fmla="*/ 9826 w 9895"/>
                <a:gd name="connsiteY1" fmla="*/ 0 h 10000"/>
                <a:gd name="connsiteX2" fmla="*/ 9895 w 9895"/>
                <a:gd name="connsiteY2" fmla="*/ 506 h 10000"/>
                <a:gd name="connsiteX3" fmla="*/ 9094 w 9895"/>
                <a:gd name="connsiteY3" fmla="*/ 675 h 10000"/>
                <a:gd name="connsiteX4" fmla="*/ 8815 w 9895"/>
                <a:gd name="connsiteY4" fmla="*/ 1011 h 10000"/>
                <a:gd name="connsiteX5" fmla="*/ 8432 w 9895"/>
                <a:gd name="connsiteY5" fmla="*/ 1054 h 10000"/>
                <a:gd name="connsiteX6" fmla="*/ 8432 w 9895"/>
                <a:gd name="connsiteY6" fmla="*/ 1730 h 10000"/>
                <a:gd name="connsiteX7" fmla="*/ 7700 w 9895"/>
                <a:gd name="connsiteY7" fmla="*/ 2068 h 10000"/>
                <a:gd name="connsiteX8" fmla="*/ 7456 w 9895"/>
                <a:gd name="connsiteY8" fmla="*/ 2489 h 10000"/>
                <a:gd name="connsiteX9" fmla="*/ 6969 w 9895"/>
                <a:gd name="connsiteY9" fmla="*/ 2742 h 10000"/>
                <a:gd name="connsiteX10" fmla="*/ 6341 w 9895"/>
                <a:gd name="connsiteY10" fmla="*/ 2868 h 10000"/>
                <a:gd name="connsiteX11" fmla="*/ 5331 w 9895"/>
                <a:gd name="connsiteY11" fmla="*/ 3503 h 10000"/>
                <a:gd name="connsiteX12" fmla="*/ 5331 w 9895"/>
                <a:gd name="connsiteY12" fmla="*/ 4556 h 10000"/>
                <a:gd name="connsiteX13" fmla="*/ 5226 w 9895"/>
                <a:gd name="connsiteY13" fmla="*/ 4556 h 10000"/>
                <a:gd name="connsiteX14" fmla="*/ 5226 w 9895"/>
                <a:gd name="connsiteY14" fmla="*/ 4556 h 10000"/>
                <a:gd name="connsiteX15" fmla="*/ 5226 w 9895"/>
                <a:gd name="connsiteY15" fmla="*/ 5021 h 10000"/>
                <a:gd name="connsiteX16" fmla="*/ 4843 w 9895"/>
                <a:gd name="connsiteY16" fmla="*/ 5062 h 10000"/>
                <a:gd name="connsiteX17" fmla="*/ 4634 w 9895"/>
                <a:gd name="connsiteY17" fmla="*/ 5231 h 10000"/>
                <a:gd name="connsiteX18" fmla="*/ 4355 w 9895"/>
                <a:gd name="connsiteY18" fmla="*/ 5231 h 10000"/>
                <a:gd name="connsiteX19" fmla="*/ 4146 w 9895"/>
                <a:gd name="connsiteY19" fmla="*/ 5147 h 10000"/>
                <a:gd name="connsiteX20" fmla="*/ 3624 w 9895"/>
                <a:gd name="connsiteY20" fmla="*/ 5231 h 10000"/>
                <a:gd name="connsiteX21" fmla="*/ 3415 w 9895"/>
                <a:gd name="connsiteY21" fmla="*/ 5905 h 10000"/>
                <a:gd name="connsiteX22" fmla="*/ 3206 w 9895"/>
                <a:gd name="connsiteY22" fmla="*/ 5991 h 10000"/>
                <a:gd name="connsiteX23" fmla="*/ 2892 w 9895"/>
                <a:gd name="connsiteY23" fmla="*/ 7088 h 10000"/>
                <a:gd name="connsiteX24" fmla="*/ 2021 w 9895"/>
                <a:gd name="connsiteY24" fmla="*/ 8018 h 10000"/>
                <a:gd name="connsiteX25" fmla="*/ 1777 w 9895"/>
                <a:gd name="connsiteY25" fmla="*/ 9240 h 10000"/>
                <a:gd name="connsiteX26" fmla="*/ 1498 w 9895"/>
                <a:gd name="connsiteY26" fmla="*/ 9622 h 10000"/>
                <a:gd name="connsiteX27" fmla="*/ 1429 w 9895"/>
                <a:gd name="connsiteY27" fmla="*/ 9958 h 10000"/>
                <a:gd name="connsiteX28" fmla="*/ 0 w 9895"/>
                <a:gd name="connsiteY28" fmla="*/ 10000 h 10000"/>
                <a:gd name="connsiteX29" fmla="*/ 0 w 9895"/>
                <a:gd name="connsiteY29" fmla="*/ 10000 h 10000"/>
                <a:gd name="connsiteX30" fmla="*/ 35 w 9895"/>
                <a:gd name="connsiteY30" fmla="*/ 9622 h 10000"/>
                <a:gd name="connsiteX31" fmla="*/ 279 w 9895"/>
                <a:gd name="connsiteY31" fmla="*/ 9367 h 10000"/>
                <a:gd name="connsiteX32" fmla="*/ 488 w 9895"/>
                <a:gd name="connsiteY32" fmla="*/ 8902 h 10000"/>
                <a:gd name="connsiteX33" fmla="*/ 453 w 9895"/>
                <a:gd name="connsiteY33" fmla="*/ 8608 h 10000"/>
                <a:gd name="connsiteX34" fmla="*/ 697 w 9895"/>
                <a:gd name="connsiteY34" fmla="*/ 7974 h 10000"/>
                <a:gd name="connsiteX35" fmla="*/ 1045 w 9895"/>
                <a:gd name="connsiteY35" fmla="*/ 7425 h 10000"/>
                <a:gd name="connsiteX36" fmla="*/ 1289 w 9895"/>
                <a:gd name="connsiteY36" fmla="*/ 7299 h 10000"/>
                <a:gd name="connsiteX37" fmla="*/ 1463 w 9895"/>
                <a:gd name="connsiteY37" fmla="*/ 6793 h 10000"/>
                <a:gd name="connsiteX38" fmla="*/ 1463 w 9895"/>
                <a:gd name="connsiteY38" fmla="*/ 6329 h 10000"/>
                <a:gd name="connsiteX39" fmla="*/ 1707 w 9895"/>
                <a:gd name="connsiteY39" fmla="*/ 5781 h 10000"/>
                <a:gd name="connsiteX40" fmla="*/ 2125 w 9895"/>
                <a:gd name="connsiteY40" fmla="*/ 5445 h 10000"/>
                <a:gd name="connsiteX41" fmla="*/ 2544 w 9895"/>
                <a:gd name="connsiteY41" fmla="*/ 4556 h 10000"/>
                <a:gd name="connsiteX42" fmla="*/ 2578 w 9895"/>
                <a:gd name="connsiteY42" fmla="*/ 4556 h 10000"/>
                <a:gd name="connsiteX43" fmla="*/ 2892 w 9895"/>
                <a:gd name="connsiteY43" fmla="*/ 4220 h 10000"/>
                <a:gd name="connsiteX44" fmla="*/ 3449 w 9895"/>
                <a:gd name="connsiteY44" fmla="*/ 4135 h 10000"/>
                <a:gd name="connsiteX45" fmla="*/ 3972 w 9895"/>
                <a:gd name="connsiteY45" fmla="*/ 3543 h 10000"/>
                <a:gd name="connsiteX46" fmla="*/ 4286 w 9895"/>
                <a:gd name="connsiteY46" fmla="*/ 3291 h 10000"/>
                <a:gd name="connsiteX47" fmla="*/ 4808 w 9895"/>
                <a:gd name="connsiteY47" fmla="*/ 2573 h 10000"/>
                <a:gd name="connsiteX48" fmla="*/ 4669 w 9895"/>
                <a:gd name="connsiteY48" fmla="*/ 1477 h 10000"/>
                <a:gd name="connsiteX49" fmla="*/ 4913 w 9895"/>
                <a:gd name="connsiteY49" fmla="*/ 716 h 10000"/>
                <a:gd name="connsiteX50" fmla="*/ 5017 w 9895"/>
                <a:gd name="connsiteY50" fmla="*/ 252 h 10000"/>
                <a:gd name="connsiteX0" fmla="*/ 5070 w 10000"/>
                <a:gd name="connsiteY0" fmla="*/ 0 h 9748"/>
                <a:gd name="connsiteX1" fmla="*/ 10000 w 10000"/>
                <a:gd name="connsiteY1" fmla="*/ 254 h 9748"/>
                <a:gd name="connsiteX2" fmla="*/ 9191 w 10000"/>
                <a:gd name="connsiteY2" fmla="*/ 423 h 9748"/>
                <a:gd name="connsiteX3" fmla="*/ 8909 w 10000"/>
                <a:gd name="connsiteY3" fmla="*/ 759 h 9748"/>
                <a:gd name="connsiteX4" fmla="*/ 8521 w 10000"/>
                <a:gd name="connsiteY4" fmla="*/ 802 h 9748"/>
                <a:gd name="connsiteX5" fmla="*/ 8521 w 10000"/>
                <a:gd name="connsiteY5" fmla="*/ 1478 h 9748"/>
                <a:gd name="connsiteX6" fmla="*/ 7782 w 10000"/>
                <a:gd name="connsiteY6" fmla="*/ 1816 h 9748"/>
                <a:gd name="connsiteX7" fmla="*/ 7535 w 10000"/>
                <a:gd name="connsiteY7" fmla="*/ 2237 h 9748"/>
                <a:gd name="connsiteX8" fmla="*/ 7043 w 10000"/>
                <a:gd name="connsiteY8" fmla="*/ 2490 h 9748"/>
                <a:gd name="connsiteX9" fmla="*/ 6408 w 10000"/>
                <a:gd name="connsiteY9" fmla="*/ 2616 h 9748"/>
                <a:gd name="connsiteX10" fmla="*/ 5388 w 10000"/>
                <a:gd name="connsiteY10" fmla="*/ 3251 h 9748"/>
                <a:gd name="connsiteX11" fmla="*/ 5388 w 10000"/>
                <a:gd name="connsiteY11" fmla="*/ 4304 h 9748"/>
                <a:gd name="connsiteX12" fmla="*/ 5281 w 10000"/>
                <a:gd name="connsiteY12" fmla="*/ 4304 h 9748"/>
                <a:gd name="connsiteX13" fmla="*/ 5281 w 10000"/>
                <a:gd name="connsiteY13" fmla="*/ 4304 h 9748"/>
                <a:gd name="connsiteX14" fmla="*/ 5281 w 10000"/>
                <a:gd name="connsiteY14" fmla="*/ 4769 h 9748"/>
                <a:gd name="connsiteX15" fmla="*/ 4894 w 10000"/>
                <a:gd name="connsiteY15" fmla="*/ 4810 h 9748"/>
                <a:gd name="connsiteX16" fmla="*/ 4683 w 10000"/>
                <a:gd name="connsiteY16" fmla="*/ 4979 h 9748"/>
                <a:gd name="connsiteX17" fmla="*/ 4401 w 10000"/>
                <a:gd name="connsiteY17" fmla="*/ 4979 h 9748"/>
                <a:gd name="connsiteX18" fmla="*/ 4190 w 10000"/>
                <a:gd name="connsiteY18" fmla="*/ 4895 h 9748"/>
                <a:gd name="connsiteX19" fmla="*/ 3662 w 10000"/>
                <a:gd name="connsiteY19" fmla="*/ 4979 h 9748"/>
                <a:gd name="connsiteX20" fmla="*/ 3451 w 10000"/>
                <a:gd name="connsiteY20" fmla="*/ 5653 h 9748"/>
                <a:gd name="connsiteX21" fmla="*/ 3240 w 10000"/>
                <a:gd name="connsiteY21" fmla="*/ 5739 h 9748"/>
                <a:gd name="connsiteX22" fmla="*/ 2923 w 10000"/>
                <a:gd name="connsiteY22" fmla="*/ 6836 h 9748"/>
                <a:gd name="connsiteX23" fmla="*/ 2042 w 10000"/>
                <a:gd name="connsiteY23" fmla="*/ 7766 h 9748"/>
                <a:gd name="connsiteX24" fmla="*/ 1796 w 10000"/>
                <a:gd name="connsiteY24" fmla="*/ 8988 h 9748"/>
                <a:gd name="connsiteX25" fmla="*/ 1514 w 10000"/>
                <a:gd name="connsiteY25" fmla="*/ 9370 h 9748"/>
                <a:gd name="connsiteX26" fmla="*/ 1444 w 10000"/>
                <a:gd name="connsiteY26" fmla="*/ 9706 h 9748"/>
                <a:gd name="connsiteX27" fmla="*/ 0 w 10000"/>
                <a:gd name="connsiteY27" fmla="*/ 9748 h 9748"/>
                <a:gd name="connsiteX28" fmla="*/ 0 w 10000"/>
                <a:gd name="connsiteY28" fmla="*/ 9748 h 9748"/>
                <a:gd name="connsiteX29" fmla="*/ 35 w 10000"/>
                <a:gd name="connsiteY29" fmla="*/ 9370 h 9748"/>
                <a:gd name="connsiteX30" fmla="*/ 282 w 10000"/>
                <a:gd name="connsiteY30" fmla="*/ 9115 h 9748"/>
                <a:gd name="connsiteX31" fmla="*/ 493 w 10000"/>
                <a:gd name="connsiteY31" fmla="*/ 8650 h 9748"/>
                <a:gd name="connsiteX32" fmla="*/ 458 w 10000"/>
                <a:gd name="connsiteY32" fmla="*/ 8356 h 9748"/>
                <a:gd name="connsiteX33" fmla="*/ 704 w 10000"/>
                <a:gd name="connsiteY33" fmla="*/ 7722 h 9748"/>
                <a:gd name="connsiteX34" fmla="*/ 1056 w 10000"/>
                <a:gd name="connsiteY34" fmla="*/ 7173 h 9748"/>
                <a:gd name="connsiteX35" fmla="*/ 1303 w 10000"/>
                <a:gd name="connsiteY35" fmla="*/ 7047 h 9748"/>
                <a:gd name="connsiteX36" fmla="*/ 1479 w 10000"/>
                <a:gd name="connsiteY36" fmla="*/ 6541 h 9748"/>
                <a:gd name="connsiteX37" fmla="*/ 1479 w 10000"/>
                <a:gd name="connsiteY37" fmla="*/ 6077 h 9748"/>
                <a:gd name="connsiteX38" fmla="*/ 1725 w 10000"/>
                <a:gd name="connsiteY38" fmla="*/ 5529 h 9748"/>
                <a:gd name="connsiteX39" fmla="*/ 2148 w 10000"/>
                <a:gd name="connsiteY39" fmla="*/ 5193 h 9748"/>
                <a:gd name="connsiteX40" fmla="*/ 2571 w 10000"/>
                <a:gd name="connsiteY40" fmla="*/ 4304 h 9748"/>
                <a:gd name="connsiteX41" fmla="*/ 2605 w 10000"/>
                <a:gd name="connsiteY41" fmla="*/ 4304 h 9748"/>
                <a:gd name="connsiteX42" fmla="*/ 2923 w 10000"/>
                <a:gd name="connsiteY42" fmla="*/ 3968 h 9748"/>
                <a:gd name="connsiteX43" fmla="*/ 3486 w 10000"/>
                <a:gd name="connsiteY43" fmla="*/ 3883 h 9748"/>
                <a:gd name="connsiteX44" fmla="*/ 4014 w 10000"/>
                <a:gd name="connsiteY44" fmla="*/ 3291 h 9748"/>
                <a:gd name="connsiteX45" fmla="*/ 4331 w 10000"/>
                <a:gd name="connsiteY45" fmla="*/ 3039 h 9748"/>
                <a:gd name="connsiteX46" fmla="*/ 4859 w 10000"/>
                <a:gd name="connsiteY46" fmla="*/ 2321 h 9748"/>
                <a:gd name="connsiteX47" fmla="*/ 4719 w 10000"/>
                <a:gd name="connsiteY47" fmla="*/ 1225 h 9748"/>
                <a:gd name="connsiteX48" fmla="*/ 4965 w 10000"/>
                <a:gd name="connsiteY48" fmla="*/ 464 h 9748"/>
                <a:gd name="connsiteX49" fmla="*/ 5070 w 10000"/>
                <a:gd name="connsiteY49" fmla="*/ 0 h 9748"/>
                <a:gd name="connsiteX0" fmla="*/ 5070 w 9191"/>
                <a:gd name="connsiteY0" fmla="*/ 0 h 10000"/>
                <a:gd name="connsiteX1" fmla="*/ 9191 w 9191"/>
                <a:gd name="connsiteY1" fmla="*/ 434 h 10000"/>
                <a:gd name="connsiteX2" fmla="*/ 8909 w 9191"/>
                <a:gd name="connsiteY2" fmla="*/ 779 h 10000"/>
                <a:gd name="connsiteX3" fmla="*/ 8521 w 9191"/>
                <a:gd name="connsiteY3" fmla="*/ 823 h 10000"/>
                <a:gd name="connsiteX4" fmla="*/ 8521 w 9191"/>
                <a:gd name="connsiteY4" fmla="*/ 1516 h 10000"/>
                <a:gd name="connsiteX5" fmla="*/ 7782 w 9191"/>
                <a:gd name="connsiteY5" fmla="*/ 1863 h 10000"/>
                <a:gd name="connsiteX6" fmla="*/ 7535 w 9191"/>
                <a:gd name="connsiteY6" fmla="*/ 2295 h 10000"/>
                <a:gd name="connsiteX7" fmla="*/ 7043 w 9191"/>
                <a:gd name="connsiteY7" fmla="*/ 2554 h 10000"/>
                <a:gd name="connsiteX8" fmla="*/ 6408 w 9191"/>
                <a:gd name="connsiteY8" fmla="*/ 2684 h 10000"/>
                <a:gd name="connsiteX9" fmla="*/ 5388 w 9191"/>
                <a:gd name="connsiteY9" fmla="*/ 3335 h 10000"/>
                <a:gd name="connsiteX10" fmla="*/ 5388 w 9191"/>
                <a:gd name="connsiteY10" fmla="*/ 4415 h 10000"/>
                <a:gd name="connsiteX11" fmla="*/ 5281 w 9191"/>
                <a:gd name="connsiteY11" fmla="*/ 4415 h 10000"/>
                <a:gd name="connsiteX12" fmla="*/ 5281 w 9191"/>
                <a:gd name="connsiteY12" fmla="*/ 4415 h 10000"/>
                <a:gd name="connsiteX13" fmla="*/ 5281 w 9191"/>
                <a:gd name="connsiteY13" fmla="*/ 4892 h 10000"/>
                <a:gd name="connsiteX14" fmla="*/ 4894 w 9191"/>
                <a:gd name="connsiteY14" fmla="*/ 4934 h 10000"/>
                <a:gd name="connsiteX15" fmla="*/ 4683 w 9191"/>
                <a:gd name="connsiteY15" fmla="*/ 5108 h 10000"/>
                <a:gd name="connsiteX16" fmla="*/ 4401 w 9191"/>
                <a:gd name="connsiteY16" fmla="*/ 5108 h 10000"/>
                <a:gd name="connsiteX17" fmla="*/ 4190 w 9191"/>
                <a:gd name="connsiteY17" fmla="*/ 5022 h 10000"/>
                <a:gd name="connsiteX18" fmla="*/ 3662 w 9191"/>
                <a:gd name="connsiteY18" fmla="*/ 5108 h 10000"/>
                <a:gd name="connsiteX19" fmla="*/ 3451 w 9191"/>
                <a:gd name="connsiteY19" fmla="*/ 5799 h 10000"/>
                <a:gd name="connsiteX20" fmla="*/ 3240 w 9191"/>
                <a:gd name="connsiteY20" fmla="*/ 5887 h 10000"/>
                <a:gd name="connsiteX21" fmla="*/ 2923 w 9191"/>
                <a:gd name="connsiteY21" fmla="*/ 7013 h 10000"/>
                <a:gd name="connsiteX22" fmla="*/ 2042 w 9191"/>
                <a:gd name="connsiteY22" fmla="*/ 7967 h 10000"/>
                <a:gd name="connsiteX23" fmla="*/ 1796 w 9191"/>
                <a:gd name="connsiteY23" fmla="*/ 9220 h 10000"/>
                <a:gd name="connsiteX24" fmla="*/ 1514 w 9191"/>
                <a:gd name="connsiteY24" fmla="*/ 9612 h 10000"/>
                <a:gd name="connsiteX25" fmla="*/ 1444 w 9191"/>
                <a:gd name="connsiteY25" fmla="*/ 9957 h 10000"/>
                <a:gd name="connsiteX26" fmla="*/ 0 w 9191"/>
                <a:gd name="connsiteY26" fmla="*/ 10000 h 10000"/>
                <a:gd name="connsiteX27" fmla="*/ 0 w 9191"/>
                <a:gd name="connsiteY27" fmla="*/ 10000 h 10000"/>
                <a:gd name="connsiteX28" fmla="*/ 35 w 9191"/>
                <a:gd name="connsiteY28" fmla="*/ 9612 h 10000"/>
                <a:gd name="connsiteX29" fmla="*/ 282 w 9191"/>
                <a:gd name="connsiteY29" fmla="*/ 9351 h 10000"/>
                <a:gd name="connsiteX30" fmla="*/ 493 w 9191"/>
                <a:gd name="connsiteY30" fmla="*/ 8874 h 10000"/>
                <a:gd name="connsiteX31" fmla="*/ 458 w 9191"/>
                <a:gd name="connsiteY31" fmla="*/ 8572 h 10000"/>
                <a:gd name="connsiteX32" fmla="*/ 704 w 9191"/>
                <a:gd name="connsiteY32" fmla="*/ 7922 h 10000"/>
                <a:gd name="connsiteX33" fmla="*/ 1056 w 9191"/>
                <a:gd name="connsiteY33" fmla="*/ 7358 h 10000"/>
                <a:gd name="connsiteX34" fmla="*/ 1303 w 9191"/>
                <a:gd name="connsiteY34" fmla="*/ 7229 h 10000"/>
                <a:gd name="connsiteX35" fmla="*/ 1479 w 9191"/>
                <a:gd name="connsiteY35" fmla="*/ 6710 h 10000"/>
                <a:gd name="connsiteX36" fmla="*/ 1479 w 9191"/>
                <a:gd name="connsiteY36" fmla="*/ 6234 h 10000"/>
                <a:gd name="connsiteX37" fmla="*/ 1725 w 9191"/>
                <a:gd name="connsiteY37" fmla="*/ 5672 h 10000"/>
                <a:gd name="connsiteX38" fmla="*/ 2148 w 9191"/>
                <a:gd name="connsiteY38" fmla="*/ 5327 h 10000"/>
                <a:gd name="connsiteX39" fmla="*/ 2571 w 9191"/>
                <a:gd name="connsiteY39" fmla="*/ 4415 h 10000"/>
                <a:gd name="connsiteX40" fmla="*/ 2605 w 9191"/>
                <a:gd name="connsiteY40" fmla="*/ 4415 h 10000"/>
                <a:gd name="connsiteX41" fmla="*/ 2923 w 9191"/>
                <a:gd name="connsiteY41" fmla="*/ 4071 h 10000"/>
                <a:gd name="connsiteX42" fmla="*/ 3486 w 9191"/>
                <a:gd name="connsiteY42" fmla="*/ 3983 h 10000"/>
                <a:gd name="connsiteX43" fmla="*/ 4014 w 9191"/>
                <a:gd name="connsiteY43" fmla="*/ 3376 h 10000"/>
                <a:gd name="connsiteX44" fmla="*/ 4331 w 9191"/>
                <a:gd name="connsiteY44" fmla="*/ 3118 h 10000"/>
                <a:gd name="connsiteX45" fmla="*/ 4859 w 9191"/>
                <a:gd name="connsiteY45" fmla="*/ 2381 h 10000"/>
                <a:gd name="connsiteX46" fmla="*/ 4719 w 9191"/>
                <a:gd name="connsiteY46" fmla="*/ 1257 h 10000"/>
                <a:gd name="connsiteX47" fmla="*/ 4965 w 9191"/>
                <a:gd name="connsiteY47" fmla="*/ 476 h 10000"/>
                <a:gd name="connsiteX48" fmla="*/ 5070 w 9191"/>
                <a:gd name="connsiteY48" fmla="*/ 0 h 10000"/>
                <a:gd name="connsiteX0" fmla="*/ 5516 w 9693"/>
                <a:gd name="connsiteY0" fmla="*/ 0 h 10000"/>
                <a:gd name="connsiteX1" fmla="*/ 9693 w 9693"/>
                <a:gd name="connsiteY1" fmla="*/ 779 h 10000"/>
                <a:gd name="connsiteX2" fmla="*/ 9271 w 9693"/>
                <a:gd name="connsiteY2" fmla="*/ 823 h 10000"/>
                <a:gd name="connsiteX3" fmla="*/ 9271 w 9693"/>
                <a:gd name="connsiteY3" fmla="*/ 1516 h 10000"/>
                <a:gd name="connsiteX4" fmla="*/ 8467 w 9693"/>
                <a:gd name="connsiteY4" fmla="*/ 1863 h 10000"/>
                <a:gd name="connsiteX5" fmla="*/ 8198 w 9693"/>
                <a:gd name="connsiteY5" fmla="*/ 2295 h 10000"/>
                <a:gd name="connsiteX6" fmla="*/ 7663 w 9693"/>
                <a:gd name="connsiteY6" fmla="*/ 2554 h 10000"/>
                <a:gd name="connsiteX7" fmla="*/ 6972 w 9693"/>
                <a:gd name="connsiteY7" fmla="*/ 2684 h 10000"/>
                <a:gd name="connsiteX8" fmla="*/ 5862 w 9693"/>
                <a:gd name="connsiteY8" fmla="*/ 3335 h 10000"/>
                <a:gd name="connsiteX9" fmla="*/ 5862 w 9693"/>
                <a:gd name="connsiteY9" fmla="*/ 4415 h 10000"/>
                <a:gd name="connsiteX10" fmla="*/ 5746 w 9693"/>
                <a:gd name="connsiteY10" fmla="*/ 4415 h 10000"/>
                <a:gd name="connsiteX11" fmla="*/ 5746 w 9693"/>
                <a:gd name="connsiteY11" fmla="*/ 4415 h 10000"/>
                <a:gd name="connsiteX12" fmla="*/ 5746 w 9693"/>
                <a:gd name="connsiteY12" fmla="*/ 4892 h 10000"/>
                <a:gd name="connsiteX13" fmla="*/ 5325 w 9693"/>
                <a:gd name="connsiteY13" fmla="*/ 4934 h 10000"/>
                <a:gd name="connsiteX14" fmla="*/ 5095 w 9693"/>
                <a:gd name="connsiteY14" fmla="*/ 5108 h 10000"/>
                <a:gd name="connsiteX15" fmla="*/ 4788 w 9693"/>
                <a:gd name="connsiteY15" fmla="*/ 5108 h 10000"/>
                <a:gd name="connsiteX16" fmla="*/ 4559 w 9693"/>
                <a:gd name="connsiteY16" fmla="*/ 5022 h 10000"/>
                <a:gd name="connsiteX17" fmla="*/ 3984 w 9693"/>
                <a:gd name="connsiteY17" fmla="*/ 5108 h 10000"/>
                <a:gd name="connsiteX18" fmla="*/ 3755 w 9693"/>
                <a:gd name="connsiteY18" fmla="*/ 5799 h 10000"/>
                <a:gd name="connsiteX19" fmla="*/ 3525 w 9693"/>
                <a:gd name="connsiteY19" fmla="*/ 5887 h 10000"/>
                <a:gd name="connsiteX20" fmla="*/ 3180 w 9693"/>
                <a:gd name="connsiteY20" fmla="*/ 7013 h 10000"/>
                <a:gd name="connsiteX21" fmla="*/ 2222 w 9693"/>
                <a:gd name="connsiteY21" fmla="*/ 7967 h 10000"/>
                <a:gd name="connsiteX22" fmla="*/ 1954 w 9693"/>
                <a:gd name="connsiteY22" fmla="*/ 9220 h 10000"/>
                <a:gd name="connsiteX23" fmla="*/ 1647 w 9693"/>
                <a:gd name="connsiteY23" fmla="*/ 9612 h 10000"/>
                <a:gd name="connsiteX24" fmla="*/ 1571 w 9693"/>
                <a:gd name="connsiteY24" fmla="*/ 9957 h 10000"/>
                <a:gd name="connsiteX25" fmla="*/ 0 w 9693"/>
                <a:gd name="connsiteY25" fmla="*/ 10000 h 10000"/>
                <a:gd name="connsiteX26" fmla="*/ 0 w 9693"/>
                <a:gd name="connsiteY26" fmla="*/ 10000 h 10000"/>
                <a:gd name="connsiteX27" fmla="*/ 38 w 9693"/>
                <a:gd name="connsiteY27" fmla="*/ 9612 h 10000"/>
                <a:gd name="connsiteX28" fmla="*/ 307 w 9693"/>
                <a:gd name="connsiteY28" fmla="*/ 9351 h 10000"/>
                <a:gd name="connsiteX29" fmla="*/ 536 w 9693"/>
                <a:gd name="connsiteY29" fmla="*/ 8874 h 10000"/>
                <a:gd name="connsiteX30" fmla="*/ 498 w 9693"/>
                <a:gd name="connsiteY30" fmla="*/ 8572 h 10000"/>
                <a:gd name="connsiteX31" fmla="*/ 766 w 9693"/>
                <a:gd name="connsiteY31" fmla="*/ 7922 h 10000"/>
                <a:gd name="connsiteX32" fmla="*/ 1149 w 9693"/>
                <a:gd name="connsiteY32" fmla="*/ 7358 h 10000"/>
                <a:gd name="connsiteX33" fmla="*/ 1418 w 9693"/>
                <a:gd name="connsiteY33" fmla="*/ 7229 h 10000"/>
                <a:gd name="connsiteX34" fmla="*/ 1609 w 9693"/>
                <a:gd name="connsiteY34" fmla="*/ 6710 h 10000"/>
                <a:gd name="connsiteX35" fmla="*/ 1609 w 9693"/>
                <a:gd name="connsiteY35" fmla="*/ 6234 h 10000"/>
                <a:gd name="connsiteX36" fmla="*/ 1877 w 9693"/>
                <a:gd name="connsiteY36" fmla="*/ 5672 h 10000"/>
                <a:gd name="connsiteX37" fmla="*/ 2337 w 9693"/>
                <a:gd name="connsiteY37" fmla="*/ 5327 h 10000"/>
                <a:gd name="connsiteX38" fmla="*/ 2797 w 9693"/>
                <a:gd name="connsiteY38" fmla="*/ 4415 h 10000"/>
                <a:gd name="connsiteX39" fmla="*/ 2834 w 9693"/>
                <a:gd name="connsiteY39" fmla="*/ 4415 h 10000"/>
                <a:gd name="connsiteX40" fmla="*/ 3180 w 9693"/>
                <a:gd name="connsiteY40" fmla="*/ 4071 h 10000"/>
                <a:gd name="connsiteX41" fmla="*/ 3793 w 9693"/>
                <a:gd name="connsiteY41" fmla="*/ 3983 h 10000"/>
                <a:gd name="connsiteX42" fmla="*/ 4367 w 9693"/>
                <a:gd name="connsiteY42" fmla="*/ 3376 h 10000"/>
                <a:gd name="connsiteX43" fmla="*/ 4712 w 9693"/>
                <a:gd name="connsiteY43" fmla="*/ 3118 h 10000"/>
                <a:gd name="connsiteX44" fmla="*/ 5287 w 9693"/>
                <a:gd name="connsiteY44" fmla="*/ 2381 h 10000"/>
                <a:gd name="connsiteX45" fmla="*/ 5134 w 9693"/>
                <a:gd name="connsiteY45" fmla="*/ 1257 h 10000"/>
                <a:gd name="connsiteX46" fmla="*/ 5402 w 9693"/>
                <a:gd name="connsiteY46" fmla="*/ 476 h 10000"/>
                <a:gd name="connsiteX47" fmla="*/ 5516 w 9693"/>
                <a:gd name="connsiteY47" fmla="*/ 0 h 10000"/>
                <a:gd name="connsiteX0" fmla="*/ 5573 w 10000"/>
                <a:gd name="connsiteY0" fmla="*/ 13 h 9537"/>
                <a:gd name="connsiteX1" fmla="*/ 10000 w 10000"/>
                <a:gd name="connsiteY1" fmla="*/ 316 h 9537"/>
                <a:gd name="connsiteX2" fmla="*/ 9565 w 10000"/>
                <a:gd name="connsiteY2" fmla="*/ 360 h 9537"/>
                <a:gd name="connsiteX3" fmla="*/ 9565 w 10000"/>
                <a:gd name="connsiteY3" fmla="*/ 1053 h 9537"/>
                <a:gd name="connsiteX4" fmla="*/ 8735 w 10000"/>
                <a:gd name="connsiteY4" fmla="*/ 1400 h 9537"/>
                <a:gd name="connsiteX5" fmla="*/ 8458 w 10000"/>
                <a:gd name="connsiteY5" fmla="*/ 1832 h 9537"/>
                <a:gd name="connsiteX6" fmla="*/ 7906 w 10000"/>
                <a:gd name="connsiteY6" fmla="*/ 2091 h 9537"/>
                <a:gd name="connsiteX7" fmla="*/ 7193 w 10000"/>
                <a:gd name="connsiteY7" fmla="*/ 2221 h 9537"/>
                <a:gd name="connsiteX8" fmla="*/ 6048 w 10000"/>
                <a:gd name="connsiteY8" fmla="*/ 2872 h 9537"/>
                <a:gd name="connsiteX9" fmla="*/ 6048 w 10000"/>
                <a:gd name="connsiteY9" fmla="*/ 3952 h 9537"/>
                <a:gd name="connsiteX10" fmla="*/ 5928 w 10000"/>
                <a:gd name="connsiteY10" fmla="*/ 3952 h 9537"/>
                <a:gd name="connsiteX11" fmla="*/ 5928 w 10000"/>
                <a:gd name="connsiteY11" fmla="*/ 3952 h 9537"/>
                <a:gd name="connsiteX12" fmla="*/ 5928 w 10000"/>
                <a:gd name="connsiteY12" fmla="*/ 4429 h 9537"/>
                <a:gd name="connsiteX13" fmla="*/ 5494 w 10000"/>
                <a:gd name="connsiteY13" fmla="*/ 4471 h 9537"/>
                <a:gd name="connsiteX14" fmla="*/ 5256 w 10000"/>
                <a:gd name="connsiteY14" fmla="*/ 4645 h 9537"/>
                <a:gd name="connsiteX15" fmla="*/ 4940 w 10000"/>
                <a:gd name="connsiteY15" fmla="*/ 4645 h 9537"/>
                <a:gd name="connsiteX16" fmla="*/ 4703 w 10000"/>
                <a:gd name="connsiteY16" fmla="*/ 4559 h 9537"/>
                <a:gd name="connsiteX17" fmla="*/ 4110 w 10000"/>
                <a:gd name="connsiteY17" fmla="*/ 4645 h 9537"/>
                <a:gd name="connsiteX18" fmla="*/ 3874 w 10000"/>
                <a:gd name="connsiteY18" fmla="*/ 5336 h 9537"/>
                <a:gd name="connsiteX19" fmla="*/ 3637 w 10000"/>
                <a:gd name="connsiteY19" fmla="*/ 5424 h 9537"/>
                <a:gd name="connsiteX20" fmla="*/ 3281 w 10000"/>
                <a:gd name="connsiteY20" fmla="*/ 6550 h 9537"/>
                <a:gd name="connsiteX21" fmla="*/ 2292 w 10000"/>
                <a:gd name="connsiteY21" fmla="*/ 7504 h 9537"/>
                <a:gd name="connsiteX22" fmla="*/ 2016 w 10000"/>
                <a:gd name="connsiteY22" fmla="*/ 8757 h 9537"/>
                <a:gd name="connsiteX23" fmla="*/ 1699 w 10000"/>
                <a:gd name="connsiteY23" fmla="*/ 9149 h 9537"/>
                <a:gd name="connsiteX24" fmla="*/ 1621 w 10000"/>
                <a:gd name="connsiteY24" fmla="*/ 9494 h 9537"/>
                <a:gd name="connsiteX25" fmla="*/ 0 w 10000"/>
                <a:gd name="connsiteY25" fmla="*/ 9537 h 9537"/>
                <a:gd name="connsiteX26" fmla="*/ 0 w 10000"/>
                <a:gd name="connsiteY26" fmla="*/ 9537 h 9537"/>
                <a:gd name="connsiteX27" fmla="*/ 39 w 10000"/>
                <a:gd name="connsiteY27" fmla="*/ 9149 h 9537"/>
                <a:gd name="connsiteX28" fmla="*/ 317 w 10000"/>
                <a:gd name="connsiteY28" fmla="*/ 8888 h 9537"/>
                <a:gd name="connsiteX29" fmla="*/ 553 w 10000"/>
                <a:gd name="connsiteY29" fmla="*/ 8411 h 9537"/>
                <a:gd name="connsiteX30" fmla="*/ 514 w 10000"/>
                <a:gd name="connsiteY30" fmla="*/ 8109 h 9537"/>
                <a:gd name="connsiteX31" fmla="*/ 790 w 10000"/>
                <a:gd name="connsiteY31" fmla="*/ 7459 h 9537"/>
                <a:gd name="connsiteX32" fmla="*/ 1185 w 10000"/>
                <a:gd name="connsiteY32" fmla="*/ 6895 h 9537"/>
                <a:gd name="connsiteX33" fmla="*/ 1463 w 10000"/>
                <a:gd name="connsiteY33" fmla="*/ 6766 h 9537"/>
                <a:gd name="connsiteX34" fmla="*/ 1660 w 10000"/>
                <a:gd name="connsiteY34" fmla="*/ 6247 h 9537"/>
                <a:gd name="connsiteX35" fmla="*/ 1660 w 10000"/>
                <a:gd name="connsiteY35" fmla="*/ 5771 h 9537"/>
                <a:gd name="connsiteX36" fmla="*/ 1936 w 10000"/>
                <a:gd name="connsiteY36" fmla="*/ 5209 h 9537"/>
                <a:gd name="connsiteX37" fmla="*/ 2411 w 10000"/>
                <a:gd name="connsiteY37" fmla="*/ 4864 h 9537"/>
                <a:gd name="connsiteX38" fmla="*/ 2886 w 10000"/>
                <a:gd name="connsiteY38" fmla="*/ 3952 h 9537"/>
                <a:gd name="connsiteX39" fmla="*/ 2924 w 10000"/>
                <a:gd name="connsiteY39" fmla="*/ 3952 h 9537"/>
                <a:gd name="connsiteX40" fmla="*/ 3281 w 10000"/>
                <a:gd name="connsiteY40" fmla="*/ 3608 h 9537"/>
                <a:gd name="connsiteX41" fmla="*/ 3913 w 10000"/>
                <a:gd name="connsiteY41" fmla="*/ 3520 h 9537"/>
                <a:gd name="connsiteX42" fmla="*/ 4505 w 10000"/>
                <a:gd name="connsiteY42" fmla="*/ 2913 h 9537"/>
                <a:gd name="connsiteX43" fmla="*/ 4861 w 10000"/>
                <a:gd name="connsiteY43" fmla="*/ 2655 h 9537"/>
                <a:gd name="connsiteX44" fmla="*/ 5454 w 10000"/>
                <a:gd name="connsiteY44" fmla="*/ 1918 h 9537"/>
                <a:gd name="connsiteX45" fmla="*/ 5297 w 10000"/>
                <a:gd name="connsiteY45" fmla="*/ 794 h 9537"/>
                <a:gd name="connsiteX46" fmla="*/ 5573 w 10000"/>
                <a:gd name="connsiteY46" fmla="*/ 13 h 9537"/>
                <a:gd name="connsiteX0" fmla="*/ 5297 w 10000"/>
                <a:gd name="connsiteY0" fmla="*/ 502 h 9669"/>
                <a:gd name="connsiteX1" fmla="*/ 10000 w 10000"/>
                <a:gd name="connsiteY1" fmla="*/ 0 h 9669"/>
                <a:gd name="connsiteX2" fmla="*/ 9565 w 10000"/>
                <a:gd name="connsiteY2" fmla="*/ 46 h 9669"/>
                <a:gd name="connsiteX3" fmla="*/ 9565 w 10000"/>
                <a:gd name="connsiteY3" fmla="*/ 773 h 9669"/>
                <a:gd name="connsiteX4" fmla="*/ 8735 w 10000"/>
                <a:gd name="connsiteY4" fmla="*/ 1137 h 9669"/>
                <a:gd name="connsiteX5" fmla="*/ 8458 w 10000"/>
                <a:gd name="connsiteY5" fmla="*/ 1590 h 9669"/>
                <a:gd name="connsiteX6" fmla="*/ 7906 w 10000"/>
                <a:gd name="connsiteY6" fmla="*/ 1862 h 9669"/>
                <a:gd name="connsiteX7" fmla="*/ 7193 w 10000"/>
                <a:gd name="connsiteY7" fmla="*/ 1998 h 9669"/>
                <a:gd name="connsiteX8" fmla="*/ 6048 w 10000"/>
                <a:gd name="connsiteY8" fmla="*/ 2680 h 9669"/>
                <a:gd name="connsiteX9" fmla="*/ 6048 w 10000"/>
                <a:gd name="connsiteY9" fmla="*/ 3813 h 9669"/>
                <a:gd name="connsiteX10" fmla="*/ 5928 w 10000"/>
                <a:gd name="connsiteY10" fmla="*/ 3813 h 9669"/>
                <a:gd name="connsiteX11" fmla="*/ 5928 w 10000"/>
                <a:gd name="connsiteY11" fmla="*/ 3813 h 9669"/>
                <a:gd name="connsiteX12" fmla="*/ 5928 w 10000"/>
                <a:gd name="connsiteY12" fmla="*/ 4313 h 9669"/>
                <a:gd name="connsiteX13" fmla="*/ 5494 w 10000"/>
                <a:gd name="connsiteY13" fmla="*/ 4357 h 9669"/>
                <a:gd name="connsiteX14" fmla="*/ 5256 w 10000"/>
                <a:gd name="connsiteY14" fmla="*/ 4540 h 9669"/>
                <a:gd name="connsiteX15" fmla="*/ 4940 w 10000"/>
                <a:gd name="connsiteY15" fmla="*/ 4540 h 9669"/>
                <a:gd name="connsiteX16" fmla="*/ 4703 w 10000"/>
                <a:gd name="connsiteY16" fmla="*/ 4449 h 9669"/>
                <a:gd name="connsiteX17" fmla="*/ 4110 w 10000"/>
                <a:gd name="connsiteY17" fmla="*/ 4540 h 9669"/>
                <a:gd name="connsiteX18" fmla="*/ 3874 w 10000"/>
                <a:gd name="connsiteY18" fmla="*/ 5264 h 9669"/>
                <a:gd name="connsiteX19" fmla="*/ 3637 w 10000"/>
                <a:gd name="connsiteY19" fmla="*/ 5356 h 9669"/>
                <a:gd name="connsiteX20" fmla="*/ 3281 w 10000"/>
                <a:gd name="connsiteY20" fmla="*/ 6537 h 9669"/>
                <a:gd name="connsiteX21" fmla="*/ 2292 w 10000"/>
                <a:gd name="connsiteY21" fmla="*/ 7537 h 9669"/>
                <a:gd name="connsiteX22" fmla="*/ 2016 w 10000"/>
                <a:gd name="connsiteY22" fmla="*/ 8851 h 9669"/>
                <a:gd name="connsiteX23" fmla="*/ 1699 w 10000"/>
                <a:gd name="connsiteY23" fmla="*/ 9262 h 9669"/>
                <a:gd name="connsiteX24" fmla="*/ 1621 w 10000"/>
                <a:gd name="connsiteY24" fmla="*/ 9624 h 9669"/>
                <a:gd name="connsiteX25" fmla="*/ 0 w 10000"/>
                <a:gd name="connsiteY25" fmla="*/ 9669 h 9669"/>
                <a:gd name="connsiteX26" fmla="*/ 0 w 10000"/>
                <a:gd name="connsiteY26" fmla="*/ 9669 h 9669"/>
                <a:gd name="connsiteX27" fmla="*/ 39 w 10000"/>
                <a:gd name="connsiteY27" fmla="*/ 9262 h 9669"/>
                <a:gd name="connsiteX28" fmla="*/ 317 w 10000"/>
                <a:gd name="connsiteY28" fmla="*/ 8988 h 9669"/>
                <a:gd name="connsiteX29" fmla="*/ 553 w 10000"/>
                <a:gd name="connsiteY29" fmla="*/ 8488 h 9669"/>
                <a:gd name="connsiteX30" fmla="*/ 514 w 10000"/>
                <a:gd name="connsiteY30" fmla="*/ 8172 h 9669"/>
                <a:gd name="connsiteX31" fmla="*/ 790 w 10000"/>
                <a:gd name="connsiteY31" fmla="*/ 7490 h 9669"/>
                <a:gd name="connsiteX32" fmla="*/ 1185 w 10000"/>
                <a:gd name="connsiteY32" fmla="*/ 6899 h 9669"/>
                <a:gd name="connsiteX33" fmla="*/ 1463 w 10000"/>
                <a:gd name="connsiteY33" fmla="*/ 6763 h 9669"/>
                <a:gd name="connsiteX34" fmla="*/ 1660 w 10000"/>
                <a:gd name="connsiteY34" fmla="*/ 6219 h 9669"/>
                <a:gd name="connsiteX35" fmla="*/ 1660 w 10000"/>
                <a:gd name="connsiteY35" fmla="*/ 5720 h 9669"/>
                <a:gd name="connsiteX36" fmla="*/ 1936 w 10000"/>
                <a:gd name="connsiteY36" fmla="*/ 5131 h 9669"/>
                <a:gd name="connsiteX37" fmla="*/ 2411 w 10000"/>
                <a:gd name="connsiteY37" fmla="*/ 4769 h 9669"/>
                <a:gd name="connsiteX38" fmla="*/ 2886 w 10000"/>
                <a:gd name="connsiteY38" fmla="*/ 3813 h 9669"/>
                <a:gd name="connsiteX39" fmla="*/ 2924 w 10000"/>
                <a:gd name="connsiteY39" fmla="*/ 3813 h 9669"/>
                <a:gd name="connsiteX40" fmla="*/ 3281 w 10000"/>
                <a:gd name="connsiteY40" fmla="*/ 3452 h 9669"/>
                <a:gd name="connsiteX41" fmla="*/ 3913 w 10000"/>
                <a:gd name="connsiteY41" fmla="*/ 3360 h 9669"/>
                <a:gd name="connsiteX42" fmla="*/ 4505 w 10000"/>
                <a:gd name="connsiteY42" fmla="*/ 2723 h 9669"/>
                <a:gd name="connsiteX43" fmla="*/ 4861 w 10000"/>
                <a:gd name="connsiteY43" fmla="*/ 2453 h 9669"/>
                <a:gd name="connsiteX44" fmla="*/ 5454 w 10000"/>
                <a:gd name="connsiteY44" fmla="*/ 1680 h 9669"/>
                <a:gd name="connsiteX45" fmla="*/ 5297 w 10000"/>
                <a:gd name="connsiteY45" fmla="*/ 502 h 9669"/>
                <a:gd name="connsiteX0" fmla="*/ 5297 w 10000"/>
                <a:gd name="connsiteY0" fmla="*/ 519 h 10000"/>
                <a:gd name="connsiteX1" fmla="*/ 10000 w 10000"/>
                <a:gd name="connsiteY1" fmla="*/ 0 h 10000"/>
                <a:gd name="connsiteX2" fmla="*/ 9565 w 10000"/>
                <a:gd name="connsiteY2" fmla="*/ 799 h 10000"/>
                <a:gd name="connsiteX3" fmla="*/ 8735 w 10000"/>
                <a:gd name="connsiteY3" fmla="*/ 1176 h 10000"/>
                <a:gd name="connsiteX4" fmla="*/ 8458 w 10000"/>
                <a:gd name="connsiteY4" fmla="*/ 1644 h 10000"/>
                <a:gd name="connsiteX5" fmla="*/ 7906 w 10000"/>
                <a:gd name="connsiteY5" fmla="*/ 1926 h 10000"/>
                <a:gd name="connsiteX6" fmla="*/ 7193 w 10000"/>
                <a:gd name="connsiteY6" fmla="*/ 2066 h 10000"/>
                <a:gd name="connsiteX7" fmla="*/ 6048 w 10000"/>
                <a:gd name="connsiteY7" fmla="*/ 2772 h 10000"/>
                <a:gd name="connsiteX8" fmla="*/ 6048 w 10000"/>
                <a:gd name="connsiteY8" fmla="*/ 3944 h 10000"/>
                <a:gd name="connsiteX9" fmla="*/ 5928 w 10000"/>
                <a:gd name="connsiteY9" fmla="*/ 3944 h 10000"/>
                <a:gd name="connsiteX10" fmla="*/ 5928 w 10000"/>
                <a:gd name="connsiteY10" fmla="*/ 3944 h 10000"/>
                <a:gd name="connsiteX11" fmla="*/ 5928 w 10000"/>
                <a:gd name="connsiteY11" fmla="*/ 4461 h 10000"/>
                <a:gd name="connsiteX12" fmla="*/ 5494 w 10000"/>
                <a:gd name="connsiteY12" fmla="*/ 4506 h 10000"/>
                <a:gd name="connsiteX13" fmla="*/ 5256 w 10000"/>
                <a:gd name="connsiteY13" fmla="*/ 4695 h 10000"/>
                <a:gd name="connsiteX14" fmla="*/ 4940 w 10000"/>
                <a:gd name="connsiteY14" fmla="*/ 4695 h 10000"/>
                <a:gd name="connsiteX15" fmla="*/ 4703 w 10000"/>
                <a:gd name="connsiteY15" fmla="*/ 4601 h 10000"/>
                <a:gd name="connsiteX16" fmla="*/ 4110 w 10000"/>
                <a:gd name="connsiteY16" fmla="*/ 4695 h 10000"/>
                <a:gd name="connsiteX17" fmla="*/ 3874 w 10000"/>
                <a:gd name="connsiteY17" fmla="*/ 5444 h 10000"/>
                <a:gd name="connsiteX18" fmla="*/ 3637 w 10000"/>
                <a:gd name="connsiteY18" fmla="*/ 5539 h 10000"/>
                <a:gd name="connsiteX19" fmla="*/ 3281 w 10000"/>
                <a:gd name="connsiteY19" fmla="*/ 6761 h 10000"/>
                <a:gd name="connsiteX20" fmla="*/ 2292 w 10000"/>
                <a:gd name="connsiteY20" fmla="*/ 7795 h 10000"/>
                <a:gd name="connsiteX21" fmla="*/ 2016 w 10000"/>
                <a:gd name="connsiteY21" fmla="*/ 9154 h 10000"/>
                <a:gd name="connsiteX22" fmla="*/ 1699 w 10000"/>
                <a:gd name="connsiteY22" fmla="*/ 9579 h 10000"/>
                <a:gd name="connsiteX23" fmla="*/ 1621 w 10000"/>
                <a:gd name="connsiteY23" fmla="*/ 9953 h 10000"/>
                <a:gd name="connsiteX24" fmla="*/ 0 w 10000"/>
                <a:gd name="connsiteY24" fmla="*/ 10000 h 10000"/>
                <a:gd name="connsiteX25" fmla="*/ 0 w 10000"/>
                <a:gd name="connsiteY25" fmla="*/ 10000 h 10000"/>
                <a:gd name="connsiteX26" fmla="*/ 39 w 10000"/>
                <a:gd name="connsiteY26" fmla="*/ 9579 h 10000"/>
                <a:gd name="connsiteX27" fmla="*/ 317 w 10000"/>
                <a:gd name="connsiteY27" fmla="*/ 9296 h 10000"/>
                <a:gd name="connsiteX28" fmla="*/ 553 w 10000"/>
                <a:gd name="connsiteY28" fmla="*/ 8779 h 10000"/>
                <a:gd name="connsiteX29" fmla="*/ 514 w 10000"/>
                <a:gd name="connsiteY29" fmla="*/ 8452 h 10000"/>
                <a:gd name="connsiteX30" fmla="*/ 790 w 10000"/>
                <a:gd name="connsiteY30" fmla="*/ 7746 h 10000"/>
                <a:gd name="connsiteX31" fmla="*/ 1185 w 10000"/>
                <a:gd name="connsiteY31" fmla="*/ 7135 h 10000"/>
                <a:gd name="connsiteX32" fmla="*/ 1463 w 10000"/>
                <a:gd name="connsiteY32" fmla="*/ 6995 h 10000"/>
                <a:gd name="connsiteX33" fmla="*/ 1660 w 10000"/>
                <a:gd name="connsiteY33" fmla="*/ 6432 h 10000"/>
                <a:gd name="connsiteX34" fmla="*/ 1660 w 10000"/>
                <a:gd name="connsiteY34" fmla="*/ 5916 h 10000"/>
                <a:gd name="connsiteX35" fmla="*/ 1936 w 10000"/>
                <a:gd name="connsiteY35" fmla="*/ 5307 h 10000"/>
                <a:gd name="connsiteX36" fmla="*/ 2411 w 10000"/>
                <a:gd name="connsiteY36" fmla="*/ 4932 h 10000"/>
                <a:gd name="connsiteX37" fmla="*/ 2886 w 10000"/>
                <a:gd name="connsiteY37" fmla="*/ 3944 h 10000"/>
                <a:gd name="connsiteX38" fmla="*/ 2924 w 10000"/>
                <a:gd name="connsiteY38" fmla="*/ 3944 h 10000"/>
                <a:gd name="connsiteX39" fmla="*/ 3281 w 10000"/>
                <a:gd name="connsiteY39" fmla="*/ 3570 h 10000"/>
                <a:gd name="connsiteX40" fmla="*/ 3913 w 10000"/>
                <a:gd name="connsiteY40" fmla="*/ 3475 h 10000"/>
                <a:gd name="connsiteX41" fmla="*/ 4505 w 10000"/>
                <a:gd name="connsiteY41" fmla="*/ 2816 h 10000"/>
                <a:gd name="connsiteX42" fmla="*/ 4861 w 10000"/>
                <a:gd name="connsiteY42" fmla="*/ 2537 h 10000"/>
                <a:gd name="connsiteX43" fmla="*/ 5454 w 10000"/>
                <a:gd name="connsiteY43" fmla="*/ 1738 h 10000"/>
                <a:gd name="connsiteX44" fmla="*/ 5297 w 10000"/>
                <a:gd name="connsiteY44" fmla="*/ 519 h 10000"/>
                <a:gd name="connsiteX0" fmla="*/ 5297 w 9565"/>
                <a:gd name="connsiteY0" fmla="*/ 42 h 9523"/>
                <a:gd name="connsiteX1" fmla="*/ 9565 w 9565"/>
                <a:gd name="connsiteY1" fmla="*/ 322 h 9523"/>
                <a:gd name="connsiteX2" fmla="*/ 8735 w 9565"/>
                <a:gd name="connsiteY2" fmla="*/ 699 h 9523"/>
                <a:gd name="connsiteX3" fmla="*/ 8458 w 9565"/>
                <a:gd name="connsiteY3" fmla="*/ 1167 h 9523"/>
                <a:gd name="connsiteX4" fmla="*/ 7906 w 9565"/>
                <a:gd name="connsiteY4" fmla="*/ 1449 h 9523"/>
                <a:gd name="connsiteX5" fmla="*/ 7193 w 9565"/>
                <a:gd name="connsiteY5" fmla="*/ 1589 h 9523"/>
                <a:gd name="connsiteX6" fmla="*/ 6048 w 9565"/>
                <a:gd name="connsiteY6" fmla="*/ 2295 h 9523"/>
                <a:gd name="connsiteX7" fmla="*/ 6048 w 9565"/>
                <a:gd name="connsiteY7" fmla="*/ 3467 h 9523"/>
                <a:gd name="connsiteX8" fmla="*/ 5928 w 9565"/>
                <a:gd name="connsiteY8" fmla="*/ 3467 h 9523"/>
                <a:gd name="connsiteX9" fmla="*/ 5928 w 9565"/>
                <a:gd name="connsiteY9" fmla="*/ 3467 h 9523"/>
                <a:gd name="connsiteX10" fmla="*/ 5928 w 9565"/>
                <a:gd name="connsiteY10" fmla="*/ 3984 h 9523"/>
                <a:gd name="connsiteX11" fmla="*/ 5494 w 9565"/>
                <a:gd name="connsiteY11" fmla="*/ 4029 h 9523"/>
                <a:gd name="connsiteX12" fmla="*/ 5256 w 9565"/>
                <a:gd name="connsiteY12" fmla="*/ 4218 h 9523"/>
                <a:gd name="connsiteX13" fmla="*/ 4940 w 9565"/>
                <a:gd name="connsiteY13" fmla="*/ 4218 h 9523"/>
                <a:gd name="connsiteX14" fmla="*/ 4703 w 9565"/>
                <a:gd name="connsiteY14" fmla="*/ 4124 h 9523"/>
                <a:gd name="connsiteX15" fmla="*/ 4110 w 9565"/>
                <a:gd name="connsiteY15" fmla="*/ 4218 h 9523"/>
                <a:gd name="connsiteX16" fmla="*/ 3874 w 9565"/>
                <a:gd name="connsiteY16" fmla="*/ 4967 h 9523"/>
                <a:gd name="connsiteX17" fmla="*/ 3637 w 9565"/>
                <a:gd name="connsiteY17" fmla="*/ 5062 h 9523"/>
                <a:gd name="connsiteX18" fmla="*/ 3281 w 9565"/>
                <a:gd name="connsiteY18" fmla="*/ 6284 h 9523"/>
                <a:gd name="connsiteX19" fmla="*/ 2292 w 9565"/>
                <a:gd name="connsiteY19" fmla="*/ 7318 h 9523"/>
                <a:gd name="connsiteX20" fmla="*/ 2016 w 9565"/>
                <a:gd name="connsiteY20" fmla="*/ 8677 h 9523"/>
                <a:gd name="connsiteX21" fmla="*/ 1699 w 9565"/>
                <a:gd name="connsiteY21" fmla="*/ 9102 h 9523"/>
                <a:gd name="connsiteX22" fmla="*/ 1621 w 9565"/>
                <a:gd name="connsiteY22" fmla="*/ 9476 h 9523"/>
                <a:gd name="connsiteX23" fmla="*/ 0 w 9565"/>
                <a:gd name="connsiteY23" fmla="*/ 9523 h 9523"/>
                <a:gd name="connsiteX24" fmla="*/ 0 w 9565"/>
                <a:gd name="connsiteY24" fmla="*/ 9523 h 9523"/>
                <a:gd name="connsiteX25" fmla="*/ 39 w 9565"/>
                <a:gd name="connsiteY25" fmla="*/ 9102 h 9523"/>
                <a:gd name="connsiteX26" fmla="*/ 317 w 9565"/>
                <a:gd name="connsiteY26" fmla="*/ 8819 h 9523"/>
                <a:gd name="connsiteX27" fmla="*/ 553 w 9565"/>
                <a:gd name="connsiteY27" fmla="*/ 8302 h 9523"/>
                <a:gd name="connsiteX28" fmla="*/ 514 w 9565"/>
                <a:gd name="connsiteY28" fmla="*/ 7975 h 9523"/>
                <a:gd name="connsiteX29" fmla="*/ 790 w 9565"/>
                <a:gd name="connsiteY29" fmla="*/ 7269 h 9523"/>
                <a:gd name="connsiteX30" fmla="*/ 1185 w 9565"/>
                <a:gd name="connsiteY30" fmla="*/ 6658 h 9523"/>
                <a:gd name="connsiteX31" fmla="*/ 1463 w 9565"/>
                <a:gd name="connsiteY31" fmla="*/ 6518 h 9523"/>
                <a:gd name="connsiteX32" fmla="*/ 1660 w 9565"/>
                <a:gd name="connsiteY32" fmla="*/ 5955 h 9523"/>
                <a:gd name="connsiteX33" fmla="*/ 1660 w 9565"/>
                <a:gd name="connsiteY33" fmla="*/ 5439 h 9523"/>
                <a:gd name="connsiteX34" fmla="*/ 1936 w 9565"/>
                <a:gd name="connsiteY34" fmla="*/ 4830 h 9523"/>
                <a:gd name="connsiteX35" fmla="*/ 2411 w 9565"/>
                <a:gd name="connsiteY35" fmla="*/ 4455 h 9523"/>
                <a:gd name="connsiteX36" fmla="*/ 2886 w 9565"/>
                <a:gd name="connsiteY36" fmla="*/ 3467 h 9523"/>
                <a:gd name="connsiteX37" fmla="*/ 2924 w 9565"/>
                <a:gd name="connsiteY37" fmla="*/ 3467 h 9523"/>
                <a:gd name="connsiteX38" fmla="*/ 3281 w 9565"/>
                <a:gd name="connsiteY38" fmla="*/ 3093 h 9523"/>
                <a:gd name="connsiteX39" fmla="*/ 3913 w 9565"/>
                <a:gd name="connsiteY39" fmla="*/ 2998 h 9523"/>
                <a:gd name="connsiteX40" fmla="*/ 4505 w 9565"/>
                <a:gd name="connsiteY40" fmla="*/ 2339 h 9523"/>
                <a:gd name="connsiteX41" fmla="*/ 4861 w 9565"/>
                <a:gd name="connsiteY41" fmla="*/ 2060 h 9523"/>
                <a:gd name="connsiteX42" fmla="*/ 5454 w 9565"/>
                <a:gd name="connsiteY42" fmla="*/ 1261 h 9523"/>
                <a:gd name="connsiteX43" fmla="*/ 5297 w 9565"/>
                <a:gd name="connsiteY43" fmla="*/ 42 h 9523"/>
                <a:gd name="connsiteX0" fmla="*/ 5538 w 9132"/>
                <a:gd name="connsiteY0" fmla="*/ 11 h 9967"/>
                <a:gd name="connsiteX1" fmla="*/ 9132 w 9132"/>
                <a:gd name="connsiteY1" fmla="*/ 701 h 9967"/>
                <a:gd name="connsiteX2" fmla="*/ 8843 w 9132"/>
                <a:gd name="connsiteY2" fmla="*/ 1192 h 9967"/>
                <a:gd name="connsiteX3" fmla="*/ 8266 w 9132"/>
                <a:gd name="connsiteY3" fmla="*/ 1489 h 9967"/>
                <a:gd name="connsiteX4" fmla="*/ 7520 w 9132"/>
                <a:gd name="connsiteY4" fmla="*/ 1636 h 9967"/>
                <a:gd name="connsiteX5" fmla="*/ 6323 w 9132"/>
                <a:gd name="connsiteY5" fmla="*/ 2377 h 9967"/>
                <a:gd name="connsiteX6" fmla="*/ 6323 w 9132"/>
                <a:gd name="connsiteY6" fmla="*/ 3608 h 9967"/>
                <a:gd name="connsiteX7" fmla="*/ 6198 w 9132"/>
                <a:gd name="connsiteY7" fmla="*/ 3608 h 9967"/>
                <a:gd name="connsiteX8" fmla="*/ 6198 w 9132"/>
                <a:gd name="connsiteY8" fmla="*/ 3608 h 9967"/>
                <a:gd name="connsiteX9" fmla="*/ 6198 w 9132"/>
                <a:gd name="connsiteY9" fmla="*/ 4151 h 9967"/>
                <a:gd name="connsiteX10" fmla="*/ 5744 w 9132"/>
                <a:gd name="connsiteY10" fmla="*/ 4198 h 9967"/>
                <a:gd name="connsiteX11" fmla="*/ 5495 w 9132"/>
                <a:gd name="connsiteY11" fmla="*/ 4396 h 9967"/>
                <a:gd name="connsiteX12" fmla="*/ 5165 w 9132"/>
                <a:gd name="connsiteY12" fmla="*/ 4396 h 9967"/>
                <a:gd name="connsiteX13" fmla="*/ 4917 w 9132"/>
                <a:gd name="connsiteY13" fmla="*/ 4298 h 9967"/>
                <a:gd name="connsiteX14" fmla="*/ 4297 w 9132"/>
                <a:gd name="connsiteY14" fmla="*/ 4396 h 9967"/>
                <a:gd name="connsiteX15" fmla="*/ 4050 w 9132"/>
                <a:gd name="connsiteY15" fmla="*/ 5183 h 9967"/>
                <a:gd name="connsiteX16" fmla="*/ 3802 w 9132"/>
                <a:gd name="connsiteY16" fmla="*/ 5283 h 9967"/>
                <a:gd name="connsiteX17" fmla="*/ 3430 w 9132"/>
                <a:gd name="connsiteY17" fmla="*/ 6566 h 9967"/>
                <a:gd name="connsiteX18" fmla="*/ 2396 w 9132"/>
                <a:gd name="connsiteY18" fmla="*/ 7652 h 9967"/>
                <a:gd name="connsiteX19" fmla="*/ 2108 w 9132"/>
                <a:gd name="connsiteY19" fmla="*/ 9079 h 9967"/>
                <a:gd name="connsiteX20" fmla="*/ 1776 w 9132"/>
                <a:gd name="connsiteY20" fmla="*/ 9525 h 9967"/>
                <a:gd name="connsiteX21" fmla="*/ 1695 w 9132"/>
                <a:gd name="connsiteY21" fmla="*/ 9918 h 9967"/>
                <a:gd name="connsiteX22" fmla="*/ 0 w 9132"/>
                <a:gd name="connsiteY22" fmla="*/ 9967 h 9967"/>
                <a:gd name="connsiteX23" fmla="*/ 0 w 9132"/>
                <a:gd name="connsiteY23" fmla="*/ 9967 h 9967"/>
                <a:gd name="connsiteX24" fmla="*/ 41 w 9132"/>
                <a:gd name="connsiteY24" fmla="*/ 9525 h 9967"/>
                <a:gd name="connsiteX25" fmla="*/ 331 w 9132"/>
                <a:gd name="connsiteY25" fmla="*/ 9228 h 9967"/>
                <a:gd name="connsiteX26" fmla="*/ 578 w 9132"/>
                <a:gd name="connsiteY26" fmla="*/ 8685 h 9967"/>
                <a:gd name="connsiteX27" fmla="*/ 537 w 9132"/>
                <a:gd name="connsiteY27" fmla="*/ 8341 h 9967"/>
                <a:gd name="connsiteX28" fmla="*/ 826 w 9132"/>
                <a:gd name="connsiteY28" fmla="*/ 7600 h 9967"/>
                <a:gd name="connsiteX29" fmla="*/ 1239 w 9132"/>
                <a:gd name="connsiteY29" fmla="*/ 6958 h 9967"/>
                <a:gd name="connsiteX30" fmla="*/ 1530 w 9132"/>
                <a:gd name="connsiteY30" fmla="*/ 6811 h 9967"/>
                <a:gd name="connsiteX31" fmla="*/ 1735 w 9132"/>
                <a:gd name="connsiteY31" fmla="*/ 6220 h 9967"/>
                <a:gd name="connsiteX32" fmla="*/ 1735 w 9132"/>
                <a:gd name="connsiteY32" fmla="*/ 5678 h 9967"/>
                <a:gd name="connsiteX33" fmla="*/ 2024 w 9132"/>
                <a:gd name="connsiteY33" fmla="*/ 5039 h 9967"/>
                <a:gd name="connsiteX34" fmla="*/ 2521 w 9132"/>
                <a:gd name="connsiteY34" fmla="*/ 4645 h 9967"/>
                <a:gd name="connsiteX35" fmla="*/ 3017 w 9132"/>
                <a:gd name="connsiteY35" fmla="*/ 3608 h 9967"/>
                <a:gd name="connsiteX36" fmla="*/ 3057 w 9132"/>
                <a:gd name="connsiteY36" fmla="*/ 3608 h 9967"/>
                <a:gd name="connsiteX37" fmla="*/ 3430 w 9132"/>
                <a:gd name="connsiteY37" fmla="*/ 3215 h 9967"/>
                <a:gd name="connsiteX38" fmla="*/ 4091 w 9132"/>
                <a:gd name="connsiteY38" fmla="*/ 3115 h 9967"/>
                <a:gd name="connsiteX39" fmla="*/ 4710 w 9132"/>
                <a:gd name="connsiteY39" fmla="*/ 2423 h 9967"/>
                <a:gd name="connsiteX40" fmla="*/ 5082 w 9132"/>
                <a:gd name="connsiteY40" fmla="*/ 2130 h 9967"/>
                <a:gd name="connsiteX41" fmla="*/ 5702 w 9132"/>
                <a:gd name="connsiteY41" fmla="*/ 1291 h 9967"/>
                <a:gd name="connsiteX42" fmla="*/ 5538 w 9132"/>
                <a:gd name="connsiteY42" fmla="*/ 11 h 9967"/>
                <a:gd name="connsiteX0" fmla="*/ 6244 w 10000"/>
                <a:gd name="connsiteY0" fmla="*/ 592 h 9297"/>
                <a:gd name="connsiteX1" fmla="*/ 10000 w 10000"/>
                <a:gd name="connsiteY1" fmla="*/ 0 h 9297"/>
                <a:gd name="connsiteX2" fmla="*/ 9684 w 10000"/>
                <a:gd name="connsiteY2" fmla="*/ 493 h 9297"/>
                <a:gd name="connsiteX3" fmla="*/ 9052 w 10000"/>
                <a:gd name="connsiteY3" fmla="*/ 791 h 9297"/>
                <a:gd name="connsiteX4" fmla="*/ 8235 w 10000"/>
                <a:gd name="connsiteY4" fmla="*/ 938 h 9297"/>
                <a:gd name="connsiteX5" fmla="*/ 6924 w 10000"/>
                <a:gd name="connsiteY5" fmla="*/ 1682 h 9297"/>
                <a:gd name="connsiteX6" fmla="*/ 6924 w 10000"/>
                <a:gd name="connsiteY6" fmla="*/ 2917 h 9297"/>
                <a:gd name="connsiteX7" fmla="*/ 6787 w 10000"/>
                <a:gd name="connsiteY7" fmla="*/ 2917 h 9297"/>
                <a:gd name="connsiteX8" fmla="*/ 6787 w 10000"/>
                <a:gd name="connsiteY8" fmla="*/ 2917 h 9297"/>
                <a:gd name="connsiteX9" fmla="*/ 6787 w 10000"/>
                <a:gd name="connsiteY9" fmla="*/ 3462 h 9297"/>
                <a:gd name="connsiteX10" fmla="*/ 6290 w 10000"/>
                <a:gd name="connsiteY10" fmla="*/ 3509 h 9297"/>
                <a:gd name="connsiteX11" fmla="*/ 6017 w 10000"/>
                <a:gd name="connsiteY11" fmla="*/ 3708 h 9297"/>
                <a:gd name="connsiteX12" fmla="*/ 5656 w 10000"/>
                <a:gd name="connsiteY12" fmla="*/ 3708 h 9297"/>
                <a:gd name="connsiteX13" fmla="*/ 5384 w 10000"/>
                <a:gd name="connsiteY13" fmla="*/ 3609 h 9297"/>
                <a:gd name="connsiteX14" fmla="*/ 4705 w 10000"/>
                <a:gd name="connsiteY14" fmla="*/ 3708 h 9297"/>
                <a:gd name="connsiteX15" fmla="*/ 4435 w 10000"/>
                <a:gd name="connsiteY15" fmla="*/ 4497 h 9297"/>
                <a:gd name="connsiteX16" fmla="*/ 4163 w 10000"/>
                <a:gd name="connsiteY16" fmla="*/ 4597 h 9297"/>
                <a:gd name="connsiteX17" fmla="*/ 3756 w 10000"/>
                <a:gd name="connsiteY17" fmla="*/ 5885 h 9297"/>
                <a:gd name="connsiteX18" fmla="*/ 2624 w 10000"/>
                <a:gd name="connsiteY18" fmla="*/ 6974 h 9297"/>
                <a:gd name="connsiteX19" fmla="*/ 2308 w 10000"/>
                <a:gd name="connsiteY19" fmla="*/ 8406 h 9297"/>
                <a:gd name="connsiteX20" fmla="*/ 1945 w 10000"/>
                <a:gd name="connsiteY20" fmla="*/ 8854 h 9297"/>
                <a:gd name="connsiteX21" fmla="*/ 1856 w 10000"/>
                <a:gd name="connsiteY21" fmla="*/ 9248 h 9297"/>
                <a:gd name="connsiteX22" fmla="*/ 0 w 10000"/>
                <a:gd name="connsiteY22" fmla="*/ 9297 h 9297"/>
                <a:gd name="connsiteX23" fmla="*/ 0 w 10000"/>
                <a:gd name="connsiteY23" fmla="*/ 9297 h 9297"/>
                <a:gd name="connsiteX24" fmla="*/ 45 w 10000"/>
                <a:gd name="connsiteY24" fmla="*/ 8854 h 9297"/>
                <a:gd name="connsiteX25" fmla="*/ 362 w 10000"/>
                <a:gd name="connsiteY25" fmla="*/ 8556 h 9297"/>
                <a:gd name="connsiteX26" fmla="*/ 633 w 10000"/>
                <a:gd name="connsiteY26" fmla="*/ 8011 h 9297"/>
                <a:gd name="connsiteX27" fmla="*/ 588 w 10000"/>
                <a:gd name="connsiteY27" fmla="*/ 7666 h 9297"/>
                <a:gd name="connsiteX28" fmla="*/ 905 w 10000"/>
                <a:gd name="connsiteY28" fmla="*/ 6922 h 9297"/>
                <a:gd name="connsiteX29" fmla="*/ 1357 w 10000"/>
                <a:gd name="connsiteY29" fmla="*/ 6278 h 9297"/>
                <a:gd name="connsiteX30" fmla="*/ 1675 w 10000"/>
                <a:gd name="connsiteY30" fmla="*/ 6131 h 9297"/>
                <a:gd name="connsiteX31" fmla="*/ 1900 w 10000"/>
                <a:gd name="connsiteY31" fmla="*/ 5538 h 9297"/>
                <a:gd name="connsiteX32" fmla="*/ 1900 w 10000"/>
                <a:gd name="connsiteY32" fmla="*/ 4994 h 9297"/>
                <a:gd name="connsiteX33" fmla="*/ 2216 w 10000"/>
                <a:gd name="connsiteY33" fmla="*/ 4353 h 9297"/>
                <a:gd name="connsiteX34" fmla="*/ 2761 w 10000"/>
                <a:gd name="connsiteY34" fmla="*/ 3957 h 9297"/>
                <a:gd name="connsiteX35" fmla="*/ 3304 w 10000"/>
                <a:gd name="connsiteY35" fmla="*/ 2917 h 9297"/>
                <a:gd name="connsiteX36" fmla="*/ 3348 w 10000"/>
                <a:gd name="connsiteY36" fmla="*/ 2917 h 9297"/>
                <a:gd name="connsiteX37" fmla="*/ 3756 w 10000"/>
                <a:gd name="connsiteY37" fmla="*/ 2523 h 9297"/>
                <a:gd name="connsiteX38" fmla="*/ 4480 w 10000"/>
                <a:gd name="connsiteY38" fmla="*/ 2422 h 9297"/>
                <a:gd name="connsiteX39" fmla="*/ 5158 w 10000"/>
                <a:gd name="connsiteY39" fmla="*/ 1728 h 9297"/>
                <a:gd name="connsiteX40" fmla="*/ 5565 w 10000"/>
                <a:gd name="connsiteY40" fmla="*/ 1434 h 9297"/>
                <a:gd name="connsiteX41" fmla="*/ 6244 w 10000"/>
                <a:gd name="connsiteY41" fmla="*/ 592 h 9297"/>
                <a:gd name="connsiteX0" fmla="*/ 6244 w 9684"/>
                <a:gd name="connsiteY0" fmla="*/ 134 h 9497"/>
                <a:gd name="connsiteX1" fmla="*/ 9684 w 9684"/>
                <a:gd name="connsiteY1" fmla="*/ 27 h 9497"/>
                <a:gd name="connsiteX2" fmla="*/ 9052 w 9684"/>
                <a:gd name="connsiteY2" fmla="*/ 348 h 9497"/>
                <a:gd name="connsiteX3" fmla="*/ 8235 w 9684"/>
                <a:gd name="connsiteY3" fmla="*/ 506 h 9497"/>
                <a:gd name="connsiteX4" fmla="*/ 6924 w 9684"/>
                <a:gd name="connsiteY4" fmla="*/ 1306 h 9497"/>
                <a:gd name="connsiteX5" fmla="*/ 6924 w 9684"/>
                <a:gd name="connsiteY5" fmla="*/ 2635 h 9497"/>
                <a:gd name="connsiteX6" fmla="*/ 6787 w 9684"/>
                <a:gd name="connsiteY6" fmla="*/ 2635 h 9497"/>
                <a:gd name="connsiteX7" fmla="*/ 6787 w 9684"/>
                <a:gd name="connsiteY7" fmla="*/ 2635 h 9497"/>
                <a:gd name="connsiteX8" fmla="*/ 6787 w 9684"/>
                <a:gd name="connsiteY8" fmla="*/ 3221 h 9497"/>
                <a:gd name="connsiteX9" fmla="*/ 6290 w 9684"/>
                <a:gd name="connsiteY9" fmla="*/ 3271 h 9497"/>
                <a:gd name="connsiteX10" fmla="*/ 6017 w 9684"/>
                <a:gd name="connsiteY10" fmla="*/ 3485 h 9497"/>
                <a:gd name="connsiteX11" fmla="*/ 5656 w 9684"/>
                <a:gd name="connsiteY11" fmla="*/ 3485 h 9497"/>
                <a:gd name="connsiteX12" fmla="*/ 5384 w 9684"/>
                <a:gd name="connsiteY12" fmla="*/ 3379 h 9497"/>
                <a:gd name="connsiteX13" fmla="*/ 4705 w 9684"/>
                <a:gd name="connsiteY13" fmla="*/ 3485 h 9497"/>
                <a:gd name="connsiteX14" fmla="*/ 4435 w 9684"/>
                <a:gd name="connsiteY14" fmla="*/ 4334 h 9497"/>
                <a:gd name="connsiteX15" fmla="*/ 4163 w 9684"/>
                <a:gd name="connsiteY15" fmla="*/ 4442 h 9497"/>
                <a:gd name="connsiteX16" fmla="*/ 3756 w 9684"/>
                <a:gd name="connsiteY16" fmla="*/ 5827 h 9497"/>
                <a:gd name="connsiteX17" fmla="*/ 2624 w 9684"/>
                <a:gd name="connsiteY17" fmla="*/ 6998 h 9497"/>
                <a:gd name="connsiteX18" fmla="*/ 2308 w 9684"/>
                <a:gd name="connsiteY18" fmla="*/ 8539 h 9497"/>
                <a:gd name="connsiteX19" fmla="*/ 1945 w 9684"/>
                <a:gd name="connsiteY19" fmla="*/ 9021 h 9497"/>
                <a:gd name="connsiteX20" fmla="*/ 1856 w 9684"/>
                <a:gd name="connsiteY20" fmla="*/ 9444 h 9497"/>
                <a:gd name="connsiteX21" fmla="*/ 0 w 9684"/>
                <a:gd name="connsiteY21" fmla="*/ 9497 h 9497"/>
                <a:gd name="connsiteX22" fmla="*/ 0 w 9684"/>
                <a:gd name="connsiteY22" fmla="*/ 9497 h 9497"/>
                <a:gd name="connsiteX23" fmla="*/ 45 w 9684"/>
                <a:gd name="connsiteY23" fmla="*/ 9021 h 9497"/>
                <a:gd name="connsiteX24" fmla="*/ 362 w 9684"/>
                <a:gd name="connsiteY24" fmla="*/ 8700 h 9497"/>
                <a:gd name="connsiteX25" fmla="*/ 633 w 9684"/>
                <a:gd name="connsiteY25" fmla="*/ 8114 h 9497"/>
                <a:gd name="connsiteX26" fmla="*/ 588 w 9684"/>
                <a:gd name="connsiteY26" fmla="*/ 7743 h 9497"/>
                <a:gd name="connsiteX27" fmla="*/ 905 w 9684"/>
                <a:gd name="connsiteY27" fmla="*/ 6942 h 9497"/>
                <a:gd name="connsiteX28" fmla="*/ 1357 w 9684"/>
                <a:gd name="connsiteY28" fmla="*/ 6250 h 9497"/>
                <a:gd name="connsiteX29" fmla="*/ 1675 w 9684"/>
                <a:gd name="connsiteY29" fmla="*/ 6092 h 9497"/>
                <a:gd name="connsiteX30" fmla="*/ 1900 w 9684"/>
                <a:gd name="connsiteY30" fmla="*/ 5454 h 9497"/>
                <a:gd name="connsiteX31" fmla="*/ 1900 w 9684"/>
                <a:gd name="connsiteY31" fmla="*/ 4869 h 9497"/>
                <a:gd name="connsiteX32" fmla="*/ 2216 w 9684"/>
                <a:gd name="connsiteY32" fmla="*/ 4179 h 9497"/>
                <a:gd name="connsiteX33" fmla="*/ 2761 w 9684"/>
                <a:gd name="connsiteY33" fmla="*/ 3753 h 9497"/>
                <a:gd name="connsiteX34" fmla="*/ 3304 w 9684"/>
                <a:gd name="connsiteY34" fmla="*/ 2635 h 9497"/>
                <a:gd name="connsiteX35" fmla="*/ 3348 w 9684"/>
                <a:gd name="connsiteY35" fmla="*/ 2635 h 9497"/>
                <a:gd name="connsiteX36" fmla="*/ 3756 w 9684"/>
                <a:gd name="connsiteY36" fmla="*/ 2211 h 9497"/>
                <a:gd name="connsiteX37" fmla="*/ 4480 w 9684"/>
                <a:gd name="connsiteY37" fmla="*/ 2102 h 9497"/>
                <a:gd name="connsiteX38" fmla="*/ 5158 w 9684"/>
                <a:gd name="connsiteY38" fmla="*/ 1356 h 9497"/>
                <a:gd name="connsiteX39" fmla="*/ 5565 w 9684"/>
                <a:gd name="connsiteY39" fmla="*/ 1039 h 9497"/>
                <a:gd name="connsiteX40" fmla="*/ 6244 w 9684"/>
                <a:gd name="connsiteY40" fmla="*/ 134 h 9497"/>
                <a:gd name="connsiteX0" fmla="*/ 6448 w 9347"/>
                <a:gd name="connsiteY0" fmla="*/ 30 h 9889"/>
                <a:gd name="connsiteX1" fmla="*/ 9347 w 9347"/>
                <a:gd name="connsiteY1" fmla="*/ 255 h 9889"/>
                <a:gd name="connsiteX2" fmla="*/ 8504 w 9347"/>
                <a:gd name="connsiteY2" fmla="*/ 422 h 9889"/>
                <a:gd name="connsiteX3" fmla="*/ 7150 w 9347"/>
                <a:gd name="connsiteY3" fmla="*/ 1264 h 9889"/>
                <a:gd name="connsiteX4" fmla="*/ 7150 w 9347"/>
                <a:gd name="connsiteY4" fmla="*/ 2664 h 9889"/>
                <a:gd name="connsiteX5" fmla="*/ 7008 w 9347"/>
                <a:gd name="connsiteY5" fmla="*/ 2664 h 9889"/>
                <a:gd name="connsiteX6" fmla="*/ 7008 w 9347"/>
                <a:gd name="connsiteY6" fmla="*/ 2664 h 9889"/>
                <a:gd name="connsiteX7" fmla="*/ 7008 w 9347"/>
                <a:gd name="connsiteY7" fmla="*/ 3281 h 9889"/>
                <a:gd name="connsiteX8" fmla="*/ 6495 w 9347"/>
                <a:gd name="connsiteY8" fmla="*/ 3333 h 9889"/>
                <a:gd name="connsiteX9" fmla="*/ 6213 w 9347"/>
                <a:gd name="connsiteY9" fmla="*/ 3559 h 9889"/>
                <a:gd name="connsiteX10" fmla="*/ 5841 w 9347"/>
                <a:gd name="connsiteY10" fmla="*/ 3559 h 9889"/>
                <a:gd name="connsiteX11" fmla="*/ 5560 w 9347"/>
                <a:gd name="connsiteY11" fmla="*/ 3447 h 9889"/>
                <a:gd name="connsiteX12" fmla="*/ 4859 w 9347"/>
                <a:gd name="connsiteY12" fmla="*/ 3559 h 9889"/>
                <a:gd name="connsiteX13" fmla="*/ 4580 w 9347"/>
                <a:gd name="connsiteY13" fmla="*/ 4453 h 9889"/>
                <a:gd name="connsiteX14" fmla="*/ 4299 w 9347"/>
                <a:gd name="connsiteY14" fmla="*/ 4566 h 9889"/>
                <a:gd name="connsiteX15" fmla="*/ 3879 w 9347"/>
                <a:gd name="connsiteY15" fmla="*/ 6025 h 9889"/>
                <a:gd name="connsiteX16" fmla="*/ 2710 w 9347"/>
                <a:gd name="connsiteY16" fmla="*/ 7258 h 9889"/>
                <a:gd name="connsiteX17" fmla="*/ 2383 w 9347"/>
                <a:gd name="connsiteY17" fmla="*/ 8880 h 9889"/>
                <a:gd name="connsiteX18" fmla="*/ 2008 w 9347"/>
                <a:gd name="connsiteY18" fmla="*/ 9388 h 9889"/>
                <a:gd name="connsiteX19" fmla="*/ 1917 w 9347"/>
                <a:gd name="connsiteY19" fmla="*/ 9833 h 9889"/>
                <a:gd name="connsiteX20" fmla="*/ 0 w 9347"/>
                <a:gd name="connsiteY20" fmla="*/ 9889 h 9889"/>
                <a:gd name="connsiteX21" fmla="*/ 0 w 9347"/>
                <a:gd name="connsiteY21" fmla="*/ 9889 h 9889"/>
                <a:gd name="connsiteX22" fmla="*/ 46 w 9347"/>
                <a:gd name="connsiteY22" fmla="*/ 9388 h 9889"/>
                <a:gd name="connsiteX23" fmla="*/ 374 w 9347"/>
                <a:gd name="connsiteY23" fmla="*/ 9050 h 9889"/>
                <a:gd name="connsiteX24" fmla="*/ 654 w 9347"/>
                <a:gd name="connsiteY24" fmla="*/ 8433 h 9889"/>
                <a:gd name="connsiteX25" fmla="*/ 607 w 9347"/>
                <a:gd name="connsiteY25" fmla="*/ 8042 h 9889"/>
                <a:gd name="connsiteX26" fmla="*/ 935 w 9347"/>
                <a:gd name="connsiteY26" fmla="*/ 7199 h 9889"/>
                <a:gd name="connsiteX27" fmla="*/ 1401 w 9347"/>
                <a:gd name="connsiteY27" fmla="*/ 6470 h 9889"/>
                <a:gd name="connsiteX28" fmla="*/ 1730 w 9347"/>
                <a:gd name="connsiteY28" fmla="*/ 6304 h 9889"/>
                <a:gd name="connsiteX29" fmla="*/ 1962 w 9347"/>
                <a:gd name="connsiteY29" fmla="*/ 5632 h 9889"/>
                <a:gd name="connsiteX30" fmla="*/ 1962 w 9347"/>
                <a:gd name="connsiteY30" fmla="*/ 5016 h 9889"/>
                <a:gd name="connsiteX31" fmla="*/ 2288 w 9347"/>
                <a:gd name="connsiteY31" fmla="*/ 4289 h 9889"/>
                <a:gd name="connsiteX32" fmla="*/ 2851 w 9347"/>
                <a:gd name="connsiteY32" fmla="*/ 3841 h 9889"/>
                <a:gd name="connsiteX33" fmla="*/ 3412 w 9347"/>
                <a:gd name="connsiteY33" fmla="*/ 2664 h 9889"/>
                <a:gd name="connsiteX34" fmla="*/ 3457 w 9347"/>
                <a:gd name="connsiteY34" fmla="*/ 2664 h 9889"/>
                <a:gd name="connsiteX35" fmla="*/ 3879 w 9347"/>
                <a:gd name="connsiteY35" fmla="*/ 2217 h 9889"/>
                <a:gd name="connsiteX36" fmla="*/ 4626 w 9347"/>
                <a:gd name="connsiteY36" fmla="*/ 2102 h 9889"/>
                <a:gd name="connsiteX37" fmla="*/ 5326 w 9347"/>
                <a:gd name="connsiteY37" fmla="*/ 1317 h 9889"/>
                <a:gd name="connsiteX38" fmla="*/ 5747 w 9347"/>
                <a:gd name="connsiteY38" fmla="*/ 983 h 9889"/>
                <a:gd name="connsiteX39" fmla="*/ 6448 w 9347"/>
                <a:gd name="connsiteY39" fmla="*/ 30 h 9889"/>
                <a:gd name="connsiteX0" fmla="*/ 6148 w 10000"/>
                <a:gd name="connsiteY0" fmla="*/ 736 h 9742"/>
                <a:gd name="connsiteX1" fmla="*/ 10000 w 10000"/>
                <a:gd name="connsiteY1" fmla="*/ 0 h 9742"/>
                <a:gd name="connsiteX2" fmla="*/ 9098 w 10000"/>
                <a:gd name="connsiteY2" fmla="*/ 169 h 9742"/>
                <a:gd name="connsiteX3" fmla="*/ 7650 w 10000"/>
                <a:gd name="connsiteY3" fmla="*/ 1020 h 9742"/>
                <a:gd name="connsiteX4" fmla="*/ 7650 w 10000"/>
                <a:gd name="connsiteY4" fmla="*/ 2436 h 9742"/>
                <a:gd name="connsiteX5" fmla="*/ 7498 w 10000"/>
                <a:gd name="connsiteY5" fmla="*/ 2436 h 9742"/>
                <a:gd name="connsiteX6" fmla="*/ 7498 w 10000"/>
                <a:gd name="connsiteY6" fmla="*/ 2436 h 9742"/>
                <a:gd name="connsiteX7" fmla="*/ 7498 w 10000"/>
                <a:gd name="connsiteY7" fmla="*/ 3060 h 9742"/>
                <a:gd name="connsiteX8" fmla="*/ 6949 w 10000"/>
                <a:gd name="connsiteY8" fmla="*/ 3112 h 9742"/>
                <a:gd name="connsiteX9" fmla="*/ 6647 w 10000"/>
                <a:gd name="connsiteY9" fmla="*/ 3341 h 9742"/>
                <a:gd name="connsiteX10" fmla="*/ 6249 w 10000"/>
                <a:gd name="connsiteY10" fmla="*/ 3341 h 9742"/>
                <a:gd name="connsiteX11" fmla="*/ 5948 w 10000"/>
                <a:gd name="connsiteY11" fmla="*/ 3228 h 9742"/>
                <a:gd name="connsiteX12" fmla="*/ 5198 w 10000"/>
                <a:gd name="connsiteY12" fmla="*/ 3341 h 9742"/>
                <a:gd name="connsiteX13" fmla="*/ 4900 w 10000"/>
                <a:gd name="connsiteY13" fmla="*/ 4245 h 9742"/>
                <a:gd name="connsiteX14" fmla="*/ 4599 w 10000"/>
                <a:gd name="connsiteY14" fmla="*/ 4359 h 9742"/>
                <a:gd name="connsiteX15" fmla="*/ 4150 w 10000"/>
                <a:gd name="connsiteY15" fmla="*/ 5835 h 9742"/>
                <a:gd name="connsiteX16" fmla="*/ 2899 w 10000"/>
                <a:gd name="connsiteY16" fmla="*/ 7081 h 9742"/>
                <a:gd name="connsiteX17" fmla="*/ 2549 w 10000"/>
                <a:gd name="connsiteY17" fmla="*/ 8722 h 9742"/>
                <a:gd name="connsiteX18" fmla="*/ 2148 w 10000"/>
                <a:gd name="connsiteY18" fmla="*/ 9235 h 9742"/>
                <a:gd name="connsiteX19" fmla="*/ 2051 w 10000"/>
                <a:gd name="connsiteY19" fmla="*/ 9685 h 9742"/>
                <a:gd name="connsiteX20" fmla="*/ 0 w 10000"/>
                <a:gd name="connsiteY20" fmla="*/ 9742 h 9742"/>
                <a:gd name="connsiteX21" fmla="*/ 0 w 10000"/>
                <a:gd name="connsiteY21" fmla="*/ 9742 h 9742"/>
                <a:gd name="connsiteX22" fmla="*/ 49 w 10000"/>
                <a:gd name="connsiteY22" fmla="*/ 9235 h 9742"/>
                <a:gd name="connsiteX23" fmla="*/ 400 w 10000"/>
                <a:gd name="connsiteY23" fmla="*/ 8894 h 9742"/>
                <a:gd name="connsiteX24" fmla="*/ 700 w 10000"/>
                <a:gd name="connsiteY24" fmla="*/ 8270 h 9742"/>
                <a:gd name="connsiteX25" fmla="*/ 649 w 10000"/>
                <a:gd name="connsiteY25" fmla="*/ 7874 h 9742"/>
                <a:gd name="connsiteX26" fmla="*/ 1000 w 10000"/>
                <a:gd name="connsiteY26" fmla="*/ 7022 h 9742"/>
                <a:gd name="connsiteX27" fmla="*/ 1499 w 10000"/>
                <a:gd name="connsiteY27" fmla="*/ 6285 h 9742"/>
                <a:gd name="connsiteX28" fmla="*/ 1851 w 10000"/>
                <a:gd name="connsiteY28" fmla="*/ 6117 h 9742"/>
                <a:gd name="connsiteX29" fmla="*/ 2099 w 10000"/>
                <a:gd name="connsiteY29" fmla="*/ 5437 h 9742"/>
                <a:gd name="connsiteX30" fmla="*/ 2099 w 10000"/>
                <a:gd name="connsiteY30" fmla="*/ 4814 h 9742"/>
                <a:gd name="connsiteX31" fmla="*/ 2448 w 10000"/>
                <a:gd name="connsiteY31" fmla="*/ 4079 h 9742"/>
                <a:gd name="connsiteX32" fmla="*/ 3050 w 10000"/>
                <a:gd name="connsiteY32" fmla="*/ 3626 h 9742"/>
                <a:gd name="connsiteX33" fmla="*/ 3650 w 10000"/>
                <a:gd name="connsiteY33" fmla="*/ 2436 h 9742"/>
                <a:gd name="connsiteX34" fmla="*/ 3699 w 10000"/>
                <a:gd name="connsiteY34" fmla="*/ 2436 h 9742"/>
                <a:gd name="connsiteX35" fmla="*/ 4150 w 10000"/>
                <a:gd name="connsiteY35" fmla="*/ 1984 h 9742"/>
                <a:gd name="connsiteX36" fmla="*/ 4949 w 10000"/>
                <a:gd name="connsiteY36" fmla="*/ 1868 h 9742"/>
                <a:gd name="connsiteX37" fmla="*/ 5698 w 10000"/>
                <a:gd name="connsiteY37" fmla="*/ 1074 h 9742"/>
                <a:gd name="connsiteX38" fmla="*/ 6148 w 10000"/>
                <a:gd name="connsiteY38" fmla="*/ 736 h 9742"/>
                <a:gd name="connsiteX0" fmla="*/ 6148 w 9098"/>
                <a:gd name="connsiteY0" fmla="*/ 582 h 9827"/>
                <a:gd name="connsiteX1" fmla="*/ 9098 w 9098"/>
                <a:gd name="connsiteY1" fmla="*/ 0 h 9827"/>
                <a:gd name="connsiteX2" fmla="*/ 7650 w 9098"/>
                <a:gd name="connsiteY2" fmla="*/ 874 h 9827"/>
                <a:gd name="connsiteX3" fmla="*/ 7650 w 9098"/>
                <a:gd name="connsiteY3" fmla="*/ 2328 h 9827"/>
                <a:gd name="connsiteX4" fmla="*/ 7498 w 9098"/>
                <a:gd name="connsiteY4" fmla="*/ 2328 h 9827"/>
                <a:gd name="connsiteX5" fmla="*/ 7498 w 9098"/>
                <a:gd name="connsiteY5" fmla="*/ 2328 h 9827"/>
                <a:gd name="connsiteX6" fmla="*/ 7498 w 9098"/>
                <a:gd name="connsiteY6" fmla="*/ 2968 h 9827"/>
                <a:gd name="connsiteX7" fmla="*/ 6949 w 9098"/>
                <a:gd name="connsiteY7" fmla="*/ 3021 h 9827"/>
                <a:gd name="connsiteX8" fmla="*/ 6647 w 9098"/>
                <a:gd name="connsiteY8" fmla="*/ 3256 h 9827"/>
                <a:gd name="connsiteX9" fmla="*/ 6249 w 9098"/>
                <a:gd name="connsiteY9" fmla="*/ 3256 h 9827"/>
                <a:gd name="connsiteX10" fmla="*/ 5948 w 9098"/>
                <a:gd name="connsiteY10" fmla="*/ 3140 h 9827"/>
                <a:gd name="connsiteX11" fmla="*/ 5198 w 9098"/>
                <a:gd name="connsiteY11" fmla="*/ 3256 h 9827"/>
                <a:gd name="connsiteX12" fmla="*/ 4900 w 9098"/>
                <a:gd name="connsiteY12" fmla="*/ 4184 h 9827"/>
                <a:gd name="connsiteX13" fmla="*/ 4599 w 9098"/>
                <a:gd name="connsiteY13" fmla="*/ 4301 h 9827"/>
                <a:gd name="connsiteX14" fmla="*/ 4150 w 9098"/>
                <a:gd name="connsiteY14" fmla="*/ 5817 h 9827"/>
                <a:gd name="connsiteX15" fmla="*/ 2899 w 9098"/>
                <a:gd name="connsiteY15" fmla="*/ 7096 h 9827"/>
                <a:gd name="connsiteX16" fmla="*/ 2549 w 9098"/>
                <a:gd name="connsiteY16" fmla="*/ 8780 h 9827"/>
                <a:gd name="connsiteX17" fmla="*/ 2148 w 9098"/>
                <a:gd name="connsiteY17" fmla="*/ 9307 h 9827"/>
                <a:gd name="connsiteX18" fmla="*/ 2051 w 9098"/>
                <a:gd name="connsiteY18" fmla="*/ 9768 h 9827"/>
                <a:gd name="connsiteX19" fmla="*/ 0 w 9098"/>
                <a:gd name="connsiteY19" fmla="*/ 9827 h 9827"/>
                <a:gd name="connsiteX20" fmla="*/ 0 w 9098"/>
                <a:gd name="connsiteY20" fmla="*/ 9827 h 9827"/>
                <a:gd name="connsiteX21" fmla="*/ 49 w 9098"/>
                <a:gd name="connsiteY21" fmla="*/ 9307 h 9827"/>
                <a:gd name="connsiteX22" fmla="*/ 400 w 9098"/>
                <a:gd name="connsiteY22" fmla="*/ 8957 h 9827"/>
                <a:gd name="connsiteX23" fmla="*/ 700 w 9098"/>
                <a:gd name="connsiteY23" fmla="*/ 8316 h 9827"/>
                <a:gd name="connsiteX24" fmla="*/ 649 w 9098"/>
                <a:gd name="connsiteY24" fmla="*/ 7910 h 9827"/>
                <a:gd name="connsiteX25" fmla="*/ 1000 w 9098"/>
                <a:gd name="connsiteY25" fmla="*/ 7035 h 9827"/>
                <a:gd name="connsiteX26" fmla="*/ 1499 w 9098"/>
                <a:gd name="connsiteY26" fmla="*/ 6278 h 9827"/>
                <a:gd name="connsiteX27" fmla="*/ 1851 w 9098"/>
                <a:gd name="connsiteY27" fmla="*/ 6106 h 9827"/>
                <a:gd name="connsiteX28" fmla="*/ 2099 w 9098"/>
                <a:gd name="connsiteY28" fmla="*/ 5408 h 9827"/>
                <a:gd name="connsiteX29" fmla="*/ 2099 w 9098"/>
                <a:gd name="connsiteY29" fmla="*/ 4768 h 9827"/>
                <a:gd name="connsiteX30" fmla="*/ 2448 w 9098"/>
                <a:gd name="connsiteY30" fmla="*/ 4014 h 9827"/>
                <a:gd name="connsiteX31" fmla="*/ 3050 w 9098"/>
                <a:gd name="connsiteY31" fmla="*/ 3549 h 9827"/>
                <a:gd name="connsiteX32" fmla="*/ 3650 w 9098"/>
                <a:gd name="connsiteY32" fmla="*/ 2328 h 9827"/>
                <a:gd name="connsiteX33" fmla="*/ 3699 w 9098"/>
                <a:gd name="connsiteY33" fmla="*/ 2328 h 9827"/>
                <a:gd name="connsiteX34" fmla="*/ 4150 w 9098"/>
                <a:gd name="connsiteY34" fmla="*/ 1864 h 9827"/>
                <a:gd name="connsiteX35" fmla="*/ 4949 w 9098"/>
                <a:gd name="connsiteY35" fmla="*/ 1744 h 9827"/>
                <a:gd name="connsiteX36" fmla="*/ 5698 w 9098"/>
                <a:gd name="connsiteY36" fmla="*/ 929 h 9827"/>
                <a:gd name="connsiteX37" fmla="*/ 6148 w 9098"/>
                <a:gd name="connsiteY37" fmla="*/ 582 h 9827"/>
                <a:gd name="connsiteX0" fmla="*/ 6758 w 8408"/>
                <a:gd name="connsiteY0" fmla="*/ 0 h 9408"/>
                <a:gd name="connsiteX1" fmla="*/ 8408 w 8408"/>
                <a:gd name="connsiteY1" fmla="*/ 297 h 9408"/>
                <a:gd name="connsiteX2" fmla="*/ 8408 w 8408"/>
                <a:gd name="connsiteY2" fmla="*/ 1777 h 9408"/>
                <a:gd name="connsiteX3" fmla="*/ 8241 w 8408"/>
                <a:gd name="connsiteY3" fmla="*/ 1777 h 9408"/>
                <a:gd name="connsiteX4" fmla="*/ 8241 w 8408"/>
                <a:gd name="connsiteY4" fmla="*/ 1777 h 9408"/>
                <a:gd name="connsiteX5" fmla="*/ 8241 w 8408"/>
                <a:gd name="connsiteY5" fmla="*/ 2428 h 9408"/>
                <a:gd name="connsiteX6" fmla="*/ 7638 w 8408"/>
                <a:gd name="connsiteY6" fmla="*/ 2482 h 9408"/>
                <a:gd name="connsiteX7" fmla="*/ 7306 w 8408"/>
                <a:gd name="connsiteY7" fmla="*/ 2721 h 9408"/>
                <a:gd name="connsiteX8" fmla="*/ 6869 w 8408"/>
                <a:gd name="connsiteY8" fmla="*/ 2721 h 9408"/>
                <a:gd name="connsiteX9" fmla="*/ 6538 w 8408"/>
                <a:gd name="connsiteY9" fmla="*/ 2603 h 9408"/>
                <a:gd name="connsiteX10" fmla="*/ 5713 w 8408"/>
                <a:gd name="connsiteY10" fmla="*/ 2721 h 9408"/>
                <a:gd name="connsiteX11" fmla="*/ 5386 w 8408"/>
                <a:gd name="connsiteY11" fmla="*/ 3666 h 9408"/>
                <a:gd name="connsiteX12" fmla="*/ 5055 w 8408"/>
                <a:gd name="connsiteY12" fmla="*/ 3785 h 9408"/>
                <a:gd name="connsiteX13" fmla="*/ 4561 w 8408"/>
                <a:gd name="connsiteY13" fmla="*/ 5327 h 9408"/>
                <a:gd name="connsiteX14" fmla="*/ 3186 w 8408"/>
                <a:gd name="connsiteY14" fmla="*/ 6629 h 9408"/>
                <a:gd name="connsiteX15" fmla="*/ 2802 w 8408"/>
                <a:gd name="connsiteY15" fmla="*/ 8343 h 9408"/>
                <a:gd name="connsiteX16" fmla="*/ 2361 w 8408"/>
                <a:gd name="connsiteY16" fmla="*/ 8879 h 9408"/>
                <a:gd name="connsiteX17" fmla="*/ 2254 w 8408"/>
                <a:gd name="connsiteY17" fmla="*/ 9348 h 9408"/>
                <a:gd name="connsiteX18" fmla="*/ 0 w 8408"/>
                <a:gd name="connsiteY18" fmla="*/ 9408 h 9408"/>
                <a:gd name="connsiteX19" fmla="*/ 0 w 8408"/>
                <a:gd name="connsiteY19" fmla="*/ 9408 h 9408"/>
                <a:gd name="connsiteX20" fmla="*/ 54 w 8408"/>
                <a:gd name="connsiteY20" fmla="*/ 8879 h 9408"/>
                <a:gd name="connsiteX21" fmla="*/ 440 w 8408"/>
                <a:gd name="connsiteY21" fmla="*/ 8523 h 9408"/>
                <a:gd name="connsiteX22" fmla="*/ 769 w 8408"/>
                <a:gd name="connsiteY22" fmla="*/ 7870 h 9408"/>
                <a:gd name="connsiteX23" fmla="*/ 713 w 8408"/>
                <a:gd name="connsiteY23" fmla="*/ 7457 h 9408"/>
                <a:gd name="connsiteX24" fmla="*/ 1099 w 8408"/>
                <a:gd name="connsiteY24" fmla="*/ 6567 h 9408"/>
                <a:gd name="connsiteX25" fmla="*/ 1648 w 8408"/>
                <a:gd name="connsiteY25" fmla="*/ 5797 h 9408"/>
                <a:gd name="connsiteX26" fmla="*/ 2035 w 8408"/>
                <a:gd name="connsiteY26" fmla="*/ 5621 h 9408"/>
                <a:gd name="connsiteX27" fmla="*/ 2307 w 8408"/>
                <a:gd name="connsiteY27" fmla="*/ 4911 h 9408"/>
                <a:gd name="connsiteX28" fmla="*/ 2307 w 8408"/>
                <a:gd name="connsiteY28" fmla="*/ 4260 h 9408"/>
                <a:gd name="connsiteX29" fmla="*/ 2691 w 8408"/>
                <a:gd name="connsiteY29" fmla="*/ 3493 h 9408"/>
                <a:gd name="connsiteX30" fmla="*/ 3352 w 8408"/>
                <a:gd name="connsiteY30" fmla="*/ 3019 h 9408"/>
                <a:gd name="connsiteX31" fmla="*/ 4012 w 8408"/>
                <a:gd name="connsiteY31" fmla="*/ 1777 h 9408"/>
                <a:gd name="connsiteX32" fmla="*/ 4066 w 8408"/>
                <a:gd name="connsiteY32" fmla="*/ 1777 h 9408"/>
                <a:gd name="connsiteX33" fmla="*/ 4561 w 8408"/>
                <a:gd name="connsiteY33" fmla="*/ 1305 h 9408"/>
                <a:gd name="connsiteX34" fmla="*/ 5440 w 8408"/>
                <a:gd name="connsiteY34" fmla="*/ 1183 h 9408"/>
                <a:gd name="connsiteX35" fmla="*/ 6263 w 8408"/>
                <a:gd name="connsiteY35" fmla="*/ 353 h 9408"/>
                <a:gd name="connsiteX36" fmla="*/ 6758 w 8408"/>
                <a:gd name="connsiteY36" fmla="*/ 0 h 9408"/>
                <a:gd name="connsiteX0" fmla="*/ 7449 w 10000"/>
                <a:gd name="connsiteY0" fmla="*/ 59 h 9684"/>
                <a:gd name="connsiteX1" fmla="*/ 10000 w 10000"/>
                <a:gd name="connsiteY1" fmla="*/ 0 h 9684"/>
                <a:gd name="connsiteX2" fmla="*/ 10000 w 10000"/>
                <a:gd name="connsiteY2" fmla="*/ 1573 h 9684"/>
                <a:gd name="connsiteX3" fmla="*/ 9801 w 10000"/>
                <a:gd name="connsiteY3" fmla="*/ 1573 h 9684"/>
                <a:gd name="connsiteX4" fmla="*/ 9801 w 10000"/>
                <a:gd name="connsiteY4" fmla="*/ 1573 h 9684"/>
                <a:gd name="connsiteX5" fmla="*/ 9801 w 10000"/>
                <a:gd name="connsiteY5" fmla="*/ 2265 h 9684"/>
                <a:gd name="connsiteX6" fmla="*/ 9084 w 10000"/>
                <a:gd name="connsiteY6" fmla="*/ 2322 h 9684"/>
                <a:gd name="connsiteX7" fmla="*/ 8689 w 10000"/>
                <a:gd name="connsiteY7" fmla="*/ 2576 h 9684"/>
                <a:gd name="connsiteX8" fmla="*/ 8170 w 10000"/>
                <a:gd name="connsiteY8" fmla="*/ 2576 h 9684"/>
                <a:gd name="connsiteX9" fmla="*/ 7776 w 10000"/>
                <a:gd name="connsiteY9" fmla="*/ 2451 h 9684"/>
                <a:gd name="connsiteX10" fmla="*/ 6795 w 10000"/>
                <a:gd name="connsiteY10" fmla="*/ 2576 h 9684"/>
                <a:gd name="connsiteX11" fmla="*/ 6406 w 10000"/>
                <a:gd name="connsiteY11" fmla="*/ 3581 h 9684"/>
                <a:gd name="connsiteX12" fmla="*/ 6012 w 10000"/>
                <a:gd name="connsiteY12" fmla="*/ 3707 h 9684"/>
                <a:gd name="connsiteX13" fmla="*/ 5425 w 10000"/>
                <a:gd name="connsiteY13" fmla="*/ 5346 h 9684"/>
                <a:gd name="connsiteX14" fmla="*/ 3789 w 10000"/>
                <a:gd name="connsiteY14" fmla="*/ 6730 h 9684"/>
                <a:gd name="connsiteX15" fmla="*/ 3333 w 10000"/>
                <a:gd name="connsiteY15" fmla="*/ 8552 h 9684"/>
                <a:gd name="connsiteX16" fmla="*/ 2808 w 10000"/>
                <a:gd name="connsiteY16" fmla="*/ 9122 h 9684"/>
                <a:gd name="connsiteX17" fmla="*/ 2681 w 10000"/>
                <a:gd name="connsiteY17" fmla="*/ 9620 h 9684"/>
                <a:gd name="connsiteX18" fmla="*/ 0 w 10000"/>
                <a:gd name="connsiteY18" fmla="*/ 9684 h 9684"/>
                <a:gd name="connsiteX19" fmla="*/ 0 w 10000"/>
                <a:gd name="connsiteY19" fmla="*/ 9684 h 9684"/>
                <a:gd name="connsiteX20" fmla="*/ 64 w 10000"/>
                <a:gd name="connsiteY20" fmla="*/ 9122 h 9684"/>
                <a:gd name="connsiteX21" fmla="*/ 523 w 10000"/>
                <a:gd name="connsiteY21" fmla="*/ 8743 h 9684"/>
                <a:gd name="connsiteX22" fmla="*/ 915 w 10000"/>
                <a:gd name="connsiteY22" fmla="*/ 8049 h 9684"/>
                <a:gd name="connsiteX23" fmla="*/ 848 w 10000"/>
                <a:gd name="connsiteY23" fmla="*/ 7610 h 9684"/>
                <a:gd name="connsiteX24" fmla="*/ 1307 w 10000"/>
                <a:gd name="connsiteY24" fmla="*/ 6664 h 9684"/>
                <a:gd name="connsiteX25" fmla="*/ 1960 w 10000"/>
                <a:gd name="connsiteY25" fmla="*/ 5846 h 9684"/>
                <a:gd name="connsiteX26" fmla="*/ 2420 w 10000"/>
                <a:gd name="connsiteY26" fmla="*/ 5659 h 9684"/>
                <a:gd name="connsiteX27" fmla="*/ 2744 w 10000"/>
                <a:gd name="connsiteY27" fmla="*/ 4904 h 9684"/>
                <a:gd name="connsiteX28" fmla="*/ 2744 w 10000"/>
                <a:gd name="connsiteY28" fmla="*/ 4212 h 9684"/>
                <a:gd name="connsiteX29" fmla="*/ 3201 w 10000"/>
                <a:gd name="connsiteY29" fmla="*/ 3397 h 9684"/>
                <a:gd name="connsiteX30" fmla="*/ 3987 w 10000"/>
                <a:gd name="connsiteY30" fmla="*/ 2893 h 9684"/>
                <a:gd name="connsiteX31" fmla="*/ 4772 w 10000"/>
                <a:gd name="connsiteY31" fmla="*/ 1573 h 9684"/>
                <a:gd name="connsiteX32" fmla="*/ 4836 w 10000"/>
                <a:gd name="connsiteY32" fmla="*/ 1573 h 9684"/>
                <a:gd name="connsiteX33" fmla="*/ 5425 w 10000"/>
                <a:gd name="connsiteY33" fmla="*/ 1071 h 9684"/>
                <a:gd name="connsiteX34" fmla="*/ 6470 w 10000"/>
                <a:gd name="connsiteY34" fmla="*/ 941 h 9684"/>
                <a:gd name="connsiteX35" fmla="*/ 7449 w 10000"/>
                <a:gd name="connsiteY35" fmla="*/ 59 h 9684"/>
                <a:gd name="connsiteX0" fmla="*/ 7449 w 10000"/>
                <a:gd name="connsiteY0" fmla="*/ 0 h 9939"/>
                <a:gd name="connsiteX1" fmla="*/ 10000 w 10000"/>
                <a:gd name="connsiteY1" fmla="*/ 1563 h 9939"/>
                <a:gd name="connsiteX2" fmla="*/ 9801 w 10000"/>
                <a:gd name="connsiteY2" fmla="*/ 1563 h 9939"/>
                <a:gd name="connsiteX3" fmla="*/ 9801 w 10000"/>
                <a:gd name="connsiteY3" fmla="*/ 1563 h 9939"/>
                <a:gd name="connsiteX4" fmla="*/ 9801 w 10000"/>
                <a:gd name="connsiteY4" fmla="*/ 2278 h 9939"/>
                <a:gd name="connsiteX5" fmla="*/ 9084 w 10000"/>
                <a:gd name="connsiteY5" fmla="*/ 2337 h 9939"/>
                <a:gd name="connsiteX6" fmla="*/ 8689 w 10000"/>
                <a:gd name="connsiteY6" fmla="*/ 2599 h 9939"/>
                <a:gd name="connsiteX7" fmla="*/ 8170 w 10000"/>
                <a:gd name="connsiteY7" fmla="*/ 2599 h 9939"/>
                <a:gd name="connsiteX8" fmla="*/ 7776 w 10000"/>
                <a:gd name="connsiteY8" fmla="*/ 2470 h 9939"/>
                <a:gd name="connsiteX9" fmla="*/ 6795 w 10000"/>
                <a:gd name="connsiteY9" fmla="*/ 2599 h 9939"/>
                <a:gd name="connsiteX10" fmla="*/ 6406 w 10000"/>
                <a:gd name="connsiteY10" fmla="*/ 3637 h 9939"/>
                <a:gd name="connsiteX11" fmla="*/ 6012 w 10000"/>
                <a:gd name="connsiteY11" fmla="*/ 3767 h 9939"/>
                <a:gd name="connsiteX12" fmla="*/ 5425 w 10000"/>
                <a:gd name="connsiteY12" fmla="*/ 5459 h 9939"/>
                <a:gd name="connsiteX13" fmla="*/ 3789 w 10000"/>
                <a:gd name="connsiteY13" fmla="*/ 6889 h 9939"/>
                <a:gd name="connsiteX14" fmla="*/ 3333 w 10000"/>
                <a:gd name="connsiteY14" fmla="*/ 8770 h 9939"/>
                <a:gd name="connsiteX15" fmla="*/ 2808 w 10000"/>
                <a:gd name="connsiteY15" fmla="*/ 9359 h 9939"/>
                <a:gd name="connsiteX16" fmla="*/ 2681 w 10000"/>
                <a:gd name="connsiteY16" fmla="*/ 9873 h 9939"/>
                <a:gd name="connsiteX17" fmla="*/ 0 w 10000"/>
                <a:gd name="connsiteY17" fmla="*/ 9939 h 9939"/>
                <a:gd name="connsiteX18" fmla="*/ 0 w 10000"/>
                <a:gd name="connsiteY18" fmla="*/ 9939 h 9939"/>
                <a:gd name="connsiteX19" fmla="*/ 64 w 10000"/>
                <a:gd name="connsiteY19" fmla="*/ 9359 h 9939"/>
                <a:gd name="connsiteX20" fmla="*/ 523 w 10000"/>
                <a:gd name="connsiteY20" fmla="*/ 8967 h 9939"/>
                <a:gd name="connsiteX21" fmla="*/ 915 w 10000"/>
                <a:gd name="connsiteY21" fmla="*/ 8251 h 9939"/>
                <a:gd name="connsiteX22" fmla="*/ 848 w 10000"/>
                <a:gd name="connsiteY22" fmla="*/ 7797 h 9939"/>
                <a:gd name="connsiteX23" fmla="*/ 1307 w 10000"/>
                <a:gd name="connsiteY23" fmla="*/ 6820 h 9939"/>
                <a:gd name="connsiteX24" fmla="*/ 1960 w 10000"/>
                <a:gd name="connsiteY24" fmla="*/ 5976 h 9939"/>
                <a:gd name="connsiteX25" fmla="*/ 2420 w 10000"/>
                <a:gd name="connsiteY25" fmla="*/ 5783 h 9939"/>
                <a:gd name="connsiteX26" fmla="*/ 2744 w 10000"/>
                <a:gd name="connsiteY26" fmla="*/ 5003 h 9939"/>
                <a:gd name="connsiteX27" fmla="*/ 2744 w 10000"/>
                <a:gd name="connsiteY27" fmla="*/ 4288 h 9939"/>
                <a:gd name="connsiteX28" fmla="*/ 3201 w 10000"/>
                <a:gd name="connsiteY28" fmla="*/ 3447 h 9939"/>
                <a:gd name="connsiteX29" fmla="*/ 3987 w 10000"/>
                <a:gd name="connsiteY29" fmla="*/ 2926 h 9939"/>
                <a:gd name="connsiteX30" fmla="*/ 4772 w 10000"/>
                <a:gd name="connsiteY30" fmla="*/ 1563 h 9939"/>
                <a:gd name="connsiteX31" fmla="*/ 4836 w 10000"/>
                <a:gd name="connsiteY31" fmla="*/ 1563 h 9939"/>
                <a:gd name="connsiteX32" fmla="*/ 5425 w 10000"/>
                <a:gd name="connsiteY32" fmla="*/ 1045 h 9939"/>
                <a:gd name="connsiteX33" fmla="*/ 6470 w 10000"/>
                <a:gd name="connsiteY33" fmla="*/ 911 h 9939"/>
                <a:gd name="connsiteX34" fmla="*/ 7449 w 10000"/>
                <a:gd name="connsiteY34" fmla="*/ 0 h 9939"/>
                <a:gd name="connsiteX0" fmla="*/ 6470 w 10000"/>
                <a:gd name="connsiteY0" fmla="*/ 0 h 9083"/>
                <a:gd name="connsiteX1" fmla="*/ 10000 w 10000"/>
                <a:gd name="connsiteY1" fmla="*/ 656 h 9083"/>
                <a:gd name="connsiteX2" fmla="*/ 9801 w 10000"/>
                <a:gd name="connsiteY2" fmla="*/ 656 h 9083"/>
                <a:gd name="connsiteX3" fmla="*/ 9801 w 10000"/>
                <a:gd name="connsiteY3" fmla="*/ 656 h 9083"/>
                <a:gd name="connsiteX4" fmla="*/ 9801 w 10000"/>
                <a:gd name="connsiteY4" fmla="*/ 1375 h 9083"/>
                <a:gd name="connsiteX5" fmla="*/ 9084 w 10000"/>
                <a:gd name="connsiteY5" fmla="*/ 1434 h 9083"/>
                <a:gd name="connsiteX6" fmla="*/ 8689 w 10000"/>
                <a:gd name="connsiteY6" fmla="*/ 1698 h 9083"/>
                <a:gd name="connsiteX7" fmla="*/ 8170 w 10000"/>
                <a:gd name="connsiteY7" fmla="*/ 1698 h 9083"/>
                <a:gd name="connsiteX8" fmla="*/ 7776 w 10000"/>
                <a:gd name="connsiteY8" fmla="*/ 1568 h 9083"/>
                <a:gd name="connsiteX9" fmla="*/ 6795 w 10000"/>
                <a:gd name="connsiteY9" fmla="*/ 1698 h 9083"/>
                <a:gd name="connsiteX10" fmla="*/ 6406 w 10000"/>
                <a:gd name="connsiteY10" fmla="*/ 2742 h 9083"/>
                <a:gd name="connsiteX11" fmla="*/ 6012 w 10000"/>
                <a:gd name="connsiteY11" fmla="*/ 2873 h 9083"/>
                <a:gd name="connsiteX12" fmla="*/ 5425 w 10000"/>
                <a:gd name="connsiteY12" fmla="*/ 4576 h 9083"/>
                <a:gd name="connsiteX13" fmla="*/ 3789 w 10000"/>
                <a:gd name="connsiteY13" fmla="*/ 6014 h 9083"/>
                <a:gd name="connsiteX14" fmla="*/ 3333 w 10000"/>
                <a:gd name="connsiteY14" fmla="*/ 7907 h 9083"/>
                <a:gd name="connsiteX15" fmla="*/ 2808 w 10000"/>
                <a:gd name="connsiteY15" fmla="*/ 8499 h 9083"/>
                <a:gd name="connsiteX16" fmla="*/ 2681 w 10000"/>
                <a:gd name="connsiteY16" fmla="*/ 9017 h 9083"/>
                <a:gd name="connsiteX17" fmla="*/ 0 w 10000"/>
                <a:gd name="connsiteY17" fmla="*/ 9083 h 9083"/>
                <a:gd name="connsiteX18" fmla="*/ 0 w 10000"/>
                <a:gd name="connsiteY18" fmla="*/ 9083 h 9083"/>
                <a:gd name="connsiteX19" fmla="*/ 64 w 10000"/>
                <a:gd name="connsiteY19" fmla="*/ 8499 h 9083"/>
                <a:gd name="connsiteX20" fmla="*/ 523 w 10000"/>
                <a:gd name="connsiteY20" fmla="*/ 8105 h 9083"/>
                <a:gd name="connsiteX21" fmla="*/ 915 w 10000"/>
                <a:gd name="connsiteY21" fmla="*/ 7385 h 9083"/>
                <a:gd name="connsiteX22" fmla="*/ 848 w 10000"/>
                <a:gd name="connsiteY22" fmla="*/ 6928 h 9083"/>
                <a:gd name="connsiteX23" fmla="*/ 1307 w 10000"/>
                <a:gd name="connsiteY23" fmla="*/ 5945 h 9083"/>
                <a:gd name="connsiteX24" fmla="*/ 1960 w 10000"/>
                <a:gd name="connsiteY24" fmla="*/ 5096 h 9083"/>
                <a:gd name="connsiteX25" fmla="*/ 2420 w 10000"/>
                <a:gd name="connsiteY25" fmla="*/ 4901 h 9083"/>
                <a:gd name="connsiteX26" fmla="*/ 2744 w 10000"/>
                <a:gd name="connsiteY26" fmla="*/ 4117 h 9083"/>
                <a:gd name="connsiteX27" fmla="*/ 2744 w 10000"/>
                <a:gd name="connsiteY27" fmla="*/ 3397 h 9083"/>
                <a:gd name="connsiteX28" fmla="*/ 3201 w 10000"/>
                <a:gd name="connsiteY28" fmla="*/ 2551 h 9083"/>
                <a:gd name="connsiteX29" fmla="*/ 3987 w 10000"/>
                <a:gd name="connsiteY29" fmla="*/ 2027 h 9083"/>
                <a:gd name="connsiteX30" fmla="*/ 4772 w 10000"/>
                <a:gd name="connsiteY30" fmla="*/ 656 h 9083"/>
                <a:gd name="connsiteX31" fmla="*/ 4836 w 10000"/>
                <a:gd name="connsiteY31" fmla="*/ 656 h 9083"/>
                <a:gd name="connsiteX32" fmla="*/ 5425 w 10000"/>
                <a:gd name="connsiteY32" fmla="*/ 134 h 9083"/>
                <a:gd name="connsiteX33" fmla="*/ 6470 w 10000"/>
                <a:gd name="connsiteY33" fmla="*/ 0 h 9083"/>
                <a:gd name="connsiteX0" fmla="*/ 5425 w 10000"/>
                <a:gd name="connsiteY0" fmla="*/ 0 h 9852"/>
                <a:gd name="connsiteX1" fmla="*/ 10000 w 10000"/>
                <a:gd name="connsiteY1" fmla="*/ 574 h 9852"/>
                <a:gd name="connsiteX2" fmla="*/ 9801 w 10000"/>
                <a:gd name="connsiteY2" fmla="*/ 574 h 9852"/>
                <a:gd name="connsiteX3" fmla="*/ 9801 w 10000"/>
                <a:gd name="connsiteY3" fmla="*/ 574 h 9852"/>
                <a:gd name="connsiteX4" fmla="*/ 9801 w 10000"/>
                <a:gd name="connsiteY4" fmla="*/ 1366 h 9852"/>
                <a:gd name="connsiteX5" fmla="*/ 9084 w 10000"/>
                <a:gd name="connsiteY5" fmla="*/ 1431 h 9852"/>
                <a:gd name="connsiteX6" fmla="*/ 8689 w 10000"/>
                <a:gd name="connsiteY6" fmla="*/ 1721 h 9852"/>
                <a:gd name="connsiteX7" fmla="*/ 8170 w 10000"/>
                <a:gd name="connsiteY7" fmla="*/ 1721 h 9852"/>
                <a:gd name="connsiteX8" fmla="*/ 7776 w 10000"/>
                <a:gd name="connsiteY8" fmla="*/ 1578 h 9852"/>
                <a:gd name="connsiteX9" fmla="*/ 6795 w 10000"/>
                <a:gd name="connsiteY9" fmla="*/ 1721 h 9852"/>
                <a:gd name="connsiteX10" fmla="*/ 6406 w 10000"/>
                <a:gd name="connsiteY10" fmla="*/ 2871 h 9852"/>
                <a:gd name="connsiteX11" fmla="*/ 6012 w 10000"/>
                <a:gd name="connsiteY11" fmla="*/ 3015 h 9852"/>
                <a:gd name="connsiteX12" fmla="*/ 5425 w 10000"/>
                <a:gd name="connsiteY12" fmla="*/ 4890 h 9852"/>
                <a:gd name="connsiteX13" fmla="*/ 3789 w 10000"/>
                <a:gd name="connsiteY13" fmla="*/ 6473 h 9852"/>
                <a:gd name="connsiteX14" fmla="*/ 3333 w 10000"/>
                <a:gd name="connsiteY14" fmla="*/ 8557 h 9852"/>
                <a:gd name="connsiteX15" fmla="*/ 2808 w 10000"/>
                <a:gd name="connsiteY15" fmla="*/ 9209 h 9852"/>
                <a:gd name="connsiteX16" fmla="*/ 2681 w 10000"/>
                <a:gd name="connsiteY16" fmla="*/ 9779 h 9852"/>
                <a:gd name="connsiteX17" fmla="*/ 0 w 10000"/>
                <a:gd name="connsiteY17" fmla="*/ 9852 h 9852"/>
                <a:gd name="connsiteX18" fmla="*/ 0 w 10000"/>
                <a:gd name="connsiteY18" fmla="*/ 9852 h 9852"/>
                <a:gd name="connsiteX19" fmla="*/ 64 w 10000"/>
                <a:gd name="connsiteY19" fmla="*/ 9209 h 9852"/>
                <a:gd name="connsiteX20" fmla="*/ 523 w 10000"/>
                <a:gd name="connsiteY20" fmla="*/ 8775 h 9852"/>
                <a:gd name="connsiteX21" fmla="*/ 915 w 10000"/>
                <a:gd name="connsiteY21" fmla="*/ 7983 h 9852"/>
                <a:gd name="connsiteX22" fmla="*/ 848 w 10000"/>
                <a:gd name="connsiteY22" fmla="*/ 7479 h 9852"/>
                <a:gd name="connsiteX23" fmla="*/ 1307 w 10000"/>
                <a:gd name="connsiteY23" fmla="*/ 6397 h 9852"/>
                <a:gd name="connsiteX24" fmla="*/ 1960 w 10000"/>
                <a:gd name="connsiteY24" fmla="*/ 5462 h 9852"/>
                <a:gd name="connsiteX25" fmla="*/ 2420 w 10000"/>
                <a:gd name="connsiteY25" fmla="*/ 5248 h 9852"/>
                <a:gd name="connsiteX26" fmla="*/ 2744 w 10000"/>
                <a:gd name="connsiteY26" fmla="*/ 4385 h 9852"/>
                <a:gd name="connsiteX27" fmla="*/ 2744 w 10000"/>
                <a:gd name="connsiteY27" fmla="*/ 3592 h 9852"/>
                <a:gd name="connsiteX28" fmla="*/ 3201 w 10000"/>
                <a:gd name="connsiteY28" fmla="*/ 2661 h 9852"/>
                <a:gd name="connsiteX29" fmla="*/ 3987 w 10000"/>
                <a:gd name="connsiteY29" fmla="*/ 2084 h 9852"/>
                <a:gd name="connsiteX30" fmla="*/ 4772 w 10000"/>
                <a:gd name="connsiteY30" fmla="*/ 574 h 9852"/>
                <a:gd name="connsiteX31" fmla="*/ 4836 w 10000"/>
                <a:gd name="connsiteY31" fmla="*/ 574 h 9852"/>
                <a:gd name="connsiteX32" fmla="*/ 5425 w 10000"/>
                <a:gd name="connsiteY32" fmla="*/ 0 h 9852"/>
                <a:gd name="connsiteX0" fmla="*/ 4836 w 10000"/>
                <a:gd name="connsiteY0" fmla="*/ 0 h 9417"/>
                <a:gd name="connsiteX1" fmla="*/ 10000 w 10000"/>
                <a:gd name="connsiteY1" fmla="*/ 0 h 9417"/>
                <a:gd name="connsiteX2" fmla="*/ 9801 w 10000"/>
                <a:gd name="connsiteY2" fmla="*/ 0 h 9417"/>
                <a:gd name="connsiteX3" fmla="*/ 9801 w 10000"/>
                <a:gd name="connsiteY3" fmla="*/ 0 h 9417"/>
                <a:gd name="connsiteX4" fmla="*/ 9801 w 10000"/>
                <a:gd name="connsiteY4" fmla="*/ 804 h 9417"/>
                <a:gd name="connsiteX5" fmla="*/ 9084 w 10000"/>
                <a:gd name="connsiteY5" fmla="*/ 869 h 9417"/>
                <a:gd name="connsiteX6" fmla="*/ 8689 w 10000"/>
                <a:gd name="connsiteY6" fmla="*/ 1164 h 9417"/>
                <a:gd name="connsiteX7" fmla="*/ 8170 w 10000"/>
                <a:gd name="connsiteY7" fmla="*/ 1164 h 9417"/>
                <a:gd name="connsiteX8" fmla="*/ 7776 w 10000"/>
                <a:gd name="connsiteY8" fmla="*/ 1019 h 9417"/>
                <a:gd name="connsiteX9" fmla="*/ 6795 w 10000"/>
                <a:gd name="connsiteY9" fmla="*/ 1164 h 9417"/>
                <a:gd name="connsiteX10" fmla="*/ 6406 w 10000"/>
                <a:gd name="connsiteY10" fmla="*/ 2331 h 9417"/>
                <a:gd name="connsiteX11" fmla="*/ 6012 w 10000"/>
                <a:gd name="connsiteY11" fmla="*/ 2477 h 9417"/>
                <a:gd name="connsiteX12" fmla="*/ 5425 w 10000"/>
                <a:gd name="connsiteY12" fmla="*/ 4380 h 9417"/>
                <a:gd name="connsiteX13" fmla="*/ 3789 w 10000"/>
                <a:gd name="connsiteY13" fmla="*/ 5987 h 9417"/>
                <a:gd name="connsiteX14" fmla="*/ 3333 w 10000"/>
                <a:gd name="connsiteY14" fmla="*/ 8103 h 9417"/>
                <a:gd name="connsiteX15" fmla="*/ 2808 w 10000"/>
                <a:gd name="connsiteY15" fmla="*/ 8764 h 9417"/>
                <a:gd name="connsiteX16" fmla="*/ 2681 w 10000"/>
                <a:gd name="connsiteY16" fmla="*/ 9343 h 9417"/>
                <a:gd name="connsiteX17" fmla="*/ 0 w 10000"/>
                <a:gd name="connsiteY17" fmla="*/ 9417 h 9417"/>
                <a:gd name="connsiteX18" fmla="*/ 0 w 10000"/>
                <a:gd name="connsiteY18" fmla="*/ 9417 h 9417"/>
                <a:gd name="connsiteX19" fmla="*/ 64 w 10000"/>
                <a:gd name="connsiteY19" fmla="*/ 8764 h 9417"/>
                <a:gd name="connsiteX20" fmla="*/ 523 w 10000"/>
                <a:gd name="connsiteY20" fmla="*/ 8324 h 9417"/>
                <a:gd name="connsiteX21" fmla="*/ 915 w 10000"/>
                <a:gd name="connsiteY21" fmla="*/ 7520 h 9417"/>
                <a:gd name="connsiteX22" fmla="*/ 848 w 10000"/>
                <a:gd name="connsiteY22" fmla="*/ 7008 h 9417"/>
                <a:gd name="connsiteX23" fmla="*/ 1307 w 10000"/>
                <a:gd name="connsiteY23" fmla="*/ 5910 h 9417"/>
                <a:gd name="connsiteX24" fmla="*/ 1960 w 10000"/>
                <a:gd name="connsiteY24" fmla="*/ 4961 h 9417"/>
                <a:gd name="connsiteX25" fmla="*/ 2420 w 10000"/>
                <a:gd name="connsiteY25" fmla="*/ 4744 h 9417"/>
                <a:gd name="connsiteX26" fmla="*/ 2744 w 10000"/>
                <a:gd name="connsiteY26" fmla="*/ 3868 h 9417"/>
                <a:gd name="connsiteX27" fmla="*/ 2744 w 10000"/>
                <a:gd name="connsiteY27" fmla="*/ 3063 h 9417"/>
                <a:gd name="connsiteX28" fmla="*/ 3201 w 10000"/>
                <a:gd name="connsiteY28" fmla="*/ 2118 h 9417"/>
                <a:gd name="connsiteX29" fmla="*/ 3987 w 10000"/>
                <a:gd name="connsiteY29" fmla="*/ 1532 h 9417"/>
                <a:gd name="connsiteX30" fmla="*/ 4772 w 10000"/>
                <a:gd name="connsiteY30" fmla="*/ 0 h 9417"/>
                <a:gd name="connsiteX31" fmla="*/ 4836 w 10000"/>
                <a:gd name="connsiteY31" fmla="*/ 0 h 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00" h="9417">
                  <a:moveTo>
                    <a:pt x="4836" y="0"/>
                  </a:moveTo>
                  <a:lnTo>
                    <a:pt x="10000" y="0"/>
                  </a:lnTo>
                  <a:lnTo>
                    <a:pt x="9801" y="0"/>
                  </a:lnTo>
                  <a:lnTo>
                    <a:pt x="9801" y="0"/>
                  </a:lnTo>
                  <a:lnTo>
                    <a:pt x="9801" y="804"/>
                  </a:lnTo>
                  <a:lnTo>
                    <a:pt x="9084" y="869"/>
                  </a:lnTo>
                  <a:lnTo>
                    <a:pt x="8689" y="1164"/>
                  </a:lnTo>
                  <a:lnTo>
                    <a:pt x="8170" y="1164"/>
                  </a:lnTo>
                  <a:lnTo>
                    <a:pt x="7776" y="1019"/>
                  </a:lnTo>
                  <a:lnTo>
                    <a:pt x="6795" y="1164"/>
                  </a:lnTo>
                  <a:cubicBezTo>
                    <a:pt x="6667" y="1555"/>
                    <a:pt x="6538" y="1943"/>
                    <a:pt x="6406" y="2331"/>
                  </a:cubicBezTo>
                  <a:lnTo>
                    <a:pt x="6012" y="2477"/>
                  </a:lnTo>
                  <a:lnTo>
                    <a:pt x="5425" y="4380"/>
                  </a:lnTo>
                  <a:lnTo>
                    <a:pt x="3789" y="5987"/>
                  </a:lnTo>
                  <a:cubicBezTo>
                    <a:pt x="3641" y="6693"/>
                    <a:pt x="3485" y="7399"/>
                    <a:pt x="3333" y="8103"/>
                  </a:cubicBezTo>
                  <a:lnTo>
                    <a:pt x="2808" y="8764"/>
                  </a:lnTo>
                  <a:cubicBezTo>
                    <a:pt x="2765" y="8951"/>
                    <a:pt x="2725" y="9147"/>
                    <a:pt x="2681" y="9343"/>
                  </a:cubicBezTo>
                  <a:lnTo>
                    <a:pt x="0" y="9417"/>
                  </a:lnTo>
                  <a:lnTo>
                    <a:pt x="0" y="9417"/>
                  </a:lnTo>
                  <a:cubicBezTo>
                    <a:pt x="21" y="9202"/>
                    <a:pt x="43" y="8977"/>
                    <a:pt x="64" y="8764"/>
                  </a:cubicBezTo>
                  <a:lnTo>
                    <a:pt x="523" y="8324"/>
                  </a:lnTo>
                  <a:cubicBezTo>
                    <a:pt x="655" y="8058"/>
                    <a:pt x="784" y="7789"/>
                    <a:pt x="915" y="7520"/>
                  </a:cubicBezTo>
                  <a:cubicBezTo>
                    <a:pt x="894" y="7345"/>
                    <a:pt x="872" y="7184"/>
                    <a:pt x="848" y="7008"/>
                  </a:cubicBezTo>
                  <a:lnTo>
                    <a:pt x="1307" y="5910"/>
                  </a:lnTo>
                  <a:lnTo>
                    <a:pt x="1960" y="4961"/>
                  </a:lnTo>
                  <a:lnTo>
                    <a:pt x="2420" y="4744"/>
                  </a:lnTo>
                  <a:cubicBezTo>
                    <a:pt x="2527" y="4450"/>
                    <a:pt x="2637" y="4159"/>
                    <a:pt x="2744" y="3868"/>
                  </a:cubicBezTo>
                  <a:lnTo>
                    <a:pt x="2744" y="3063"/>
                  </a:lnTo>
                  <a:lnTo>
                    <a:pt x="3201" y="2118"/>
                  </a:lnTo>
                  <a:lnTo>
                    <a:pt x="3987" y="1532"/>
                  </a:lnTo>
                  <a:lnTo>
                    <a:pt x="4772" y="0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rgbClr val="0052A4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CD2A2DD-9904-418F-A5C7-B1489DFD110D}"/>
              </a:ext>
            </a:extLst>
          </p:cNvPr>
          <p:cNvSpPr/>
          <p:nvPr/>
        </p:nvSpPr>
        <p:spPr>
          <a:xfrm>
            <a:off x="413214" y="4070955"/>
            <a:ext cx="2792324" cy="682238"/>
          </a:xfrm>
          <a:prstGeom prst="rect">
            <a:avLst/>
          </a:prstGeom>
          <a:solidFill>
            <a:srgbClr val="19B6F1"/>
          </a:solidFill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Clr>
                <a:schemeClr val="accent2"/>
              </a:buClr>
            </a:pPr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Active in over </a:t>
            </a:r>
          </a:p>
          <a:p>
            <a:pPr>
              <a:lnSpc>
                <a:spcPts val="2250"/>
              </a:lnSpc>
              <a:buClr>
                <a:schemeClr val="accent2"/>
              </a:buClr>
            </a:pPr>
            <a:r>
              <a:rPr lang="en-US" sz="3000" b="1" dirty="0">
                <a:solidFill>
                  <a:schemeClr val="bg1"/>
                </a:solidFill>
                <a:latin typeface="Corbel" panose="020B0503020204020204" pitchFamily="34" charset="0"/>
              </a:rPr>
              <a:t>100 countries</a:t>
            </a:r>
            <a:endParaRPr lang="en-US" sz="1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6263A2D-12F2-419C-97CC-D2F8C91419C8}"/>
              </a:ext>
            </a:extLst>
          </p:cNvPr>
          <p:cNvSpPr/>
          <p:nvPr/>
        </p:nvSpPr>
        <p:spPr>
          <a:xfrm>
            <a:off x="2" y="4012701"/>
            <a:ext cx="2517288" cy="57839"/>
          </a:xfrm>
          <a:prstGeom prst="rect">
            <a:avLst/>
          </a:prstGeom>
          <a:solidFill>
            <a:srgbClr val="FFD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75" dirty="0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27C7F4A6-6CEB-42A6-A8A3-6C39B4334854}"/>
              </a:ext>
            </a:extLst>
          </p:cNvPr>
          <p:cNvSpPr/>
          <p:nvPr/>
        </p:nvSpPr>
        <p:spPr>
          <a:xfrm>
            <a:off x="3449960" y="4284101"/>
            <a:ext cx="1317374" cy="37974"/>
          </a:xfrm>
          <a:prstGeom prst="rect">
            <a:avLst/>
          </a:prstGeom>
          <a:solidFill>
            <a:srgbClr val="FFD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`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6F375602-FF93-47F0-959D-D130521648E0}"/>
              </a:ext>
            </a:extLst>
          </p:cNvPr>
          <p:cNvSpPr/>
          <p:nvPr/>
        </p:nvSpPr>
        <p:spPr>
          <a:xfrm>
            <a:off x="3449959" y="4433473"/>
            <a:ext cx="480596" cy="34289"/>
          </a:xfrm>
          <a:prstGeom prst="rect">
            <a:avLst/>
          </a:prstGeom>
          <a:solidFill>
            <a:srgbClr val="FFD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9C151E9D-67EC-49C0-AFF7-FAB46FBB8072}"/>
              </a:ext>
            </a:extLst>
          </p:cNvPr>
          <p:cNvSpPr/>
          <p:nvPr/>
        </p:nvSpPr>
        <p:spPr>
          <a:xfrm>
            <a:off x="3300847" y="4228761"/>
            <a:ext cx="119042" cy="119042"/>
          </a:xfrm>
          <a:prstGeom prst="ellipse">
            <a:avLst/>
          </a:prstGeom>
          <a:solidFill>
            <a:srgbClr val="FFD606"/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350" dirty="0">
              <a:latin typeface="Corbel" panose="020B0503020204020204" pitchFamily="34" charset="0"/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DFD1BE76-7E05-4A5A-92A8-92851ED6F516}"/>
              </a:ext>
            </a:extLst>
          </p:cNvPr>
          <p:cNvSpPr txBox="1"/>
          <p:nvPr/>
        </p:nvSpPr>
        <p:spPr>
          <a:xfrm>
            <a:off x="3405792" y="4201797"/>
            <a:ext cx="1474135" cy="16201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600" dirty="0">
                <a:latin typeface="Corbel" panose="020B0503020204020204" pitchFamily="34" charset="0"/>
              </a:rPr>
              <a:t>14 Founding IRU Members in 8 countries</a:t>
            </a:r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06CF5918-782B-42CC-9299-B0C7C9AAC10A}"/>
              </a:ext>
            </a:extLst>
          </p:cNvPr>
          <p:cNvSpPr/>
          <p:nvPr/>
        </p:nvSpPr>
        <p:spPr>
          <a:xfrm>
            <a:off x="3300847" y="4375234"/>
            <a:ext cx="119042" cy="119042"/>
          </a:xfrm>
          <a:prstGeom prst="ellipse">
            <a:avLst/>
          </a:prstGeom>
          <a:solidFill>
            <a:srgbClr val="0C479D"/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350" dirty="0">
              <a:latin typeface="Corbel" panose="020B0503020204020204" pitchFamily="34" charset="0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A5EB67AA-83E6-461A-9127-2780F9C0AA56}"/>
              </a:ext>
            </a:extLst>
          </p:cNvPr>
          <p:cNvSpPr txBox="1"/>
          <p:nvPr/>
        </p:nvSpPr>
        <p:spPr>
          <a:xfrm>
            <a:off x="3405793" y="4347329"/>
            <a:ext cx="888905" cy="16201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600" dirty="0">
                <a:latin typeface="Corbel" panose="020B0503020204020204" pitchFamily="34" charset="0"/>
              </a:rPr>
              <a:t>IRU Members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6733C31-27E5-1644-B2AF-017C6ECED483}"/>
              </a:ext>
            </a:extLst>
          </p:cNvPr>
          <p:cNvSpPr/>
          <p:nvPr/>
        </p:nvSpPr>
        <p:spPr>
          <a:xfrm>
            <a:off x="7529513" y="4393406"/>
            <a:ext cx="807244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Corbel" panose="020B0503020204020204" pitchFamily="34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942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8" grpId="0" animBg="1"/>
      <p:bldP spid="470" grpId="0" animBg="1"/>
      <p:bldP spid="471" grpId="0"/>
      <p:bldP spid="472" grpId="0" animBg="1"/>
      <p:bldP spid="4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D1DCD-C941-9549-B073-54CE00B5DB0A}"/>
              </a:ext>
            </a:extLst>
          </p:cNvPr>
          <p:cNvSpPr/>
          <p:nvPr/>
        </p:nvSpPr>
        <p:spPr>
          <a:xfrm>
            <a:off x="2696869" y="1170797"/>
            <a:ext cx="5459252" cy="3458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620"/>
            <a:ext cx="3596617" cy="644004"/>
          </a:xfrm>
        </p:spPr>
        <p:txBody>
          <a:bodyPr/>
          <a:lstStyle/>
          <a:p>
            <a:r>
              <a:rPr lang="de-DE" dirty="0"/>
              <a:t>  TIR </a:t>
            </a:r>
            <a:r>
              <a:rPr lang="de-DE" dirty="0" err="1"/>
              <a:t>Digitalisation</a:t>
            </a:r>
            <a:r>
              <a:rPr lang="de-DE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E94BEC-0B2B-7340-8CD1-812E05C64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788199"/>
            <a:ext cx="1809200" cy="571301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12063B-6745-CE48-9BAD-64E14C7BD161}"/>
              </a:ext>
            </a:extLst>
          </p:cNvPr>
          <p:cNvSpPr txBox="1">
            <a:spLocks noGrp="1"/>
          </p:cNvSpPr>
          <p:nvPr>
            <p:ph sz="quarter" idx="16"/>
          </p:nvPr>
        </p:nvSpPr>
        <p:spPr>
          <a:xfrm>
            <a:off x="2723708" y="1422947"/>
            <a:ext cx="5384210" cy="5256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Corbel" panose="020B0503020204020204" pitchFamily="34" charset="0"/>
              </a:rPr>
              <a:t>IRU </a:t>
            </a:r>
            <a:r>
              <a:rPr lang="en-US" sz="1200" dirty="0" err="1">
                <a:latin typeface="Corbel" panose="020B0503020204020204" pitchFamily="34" charset="0"/>
              </a:rPr>
              <a:t>digitalising</a:t>
            </a:r>
            <a:r>
              <a:rPr lang="en-US" sz="1200" dirty="0">
                <a:latin typeface="Corbel" panose="020B0503020204020204" pitchFamily="34" charset="0"/>
              </a:rPr>
              <a:t> B2B aspects of TIR</a:t>
            </a:r>
          </a:p>
          <a:p>
            <a:pPr lvl="1">
              <a:buClrTx/>
            </a:pPr>
            <a:r>
              <a:rPr lang="en-US" sz="900" dirty="0">
                <a:latin typeface="Corbel" panose="020B0503020204020204" pitchFamily="34" charset="0"/>
              </a:rPr>
              <a:t>TIR carnets management</a:t>
            </a:r>
          </a:p>
          <a:p>
            <a:pPr lvl="1">
              <a:buClrTx/>
            </a:pPr>
            <a:r>
              <a:rPr lang="en-US" sz="900" dirty="0">
                <a:latin typeface="Corbel" panose="020B0503020204020204" pitchFamily="34" charset="0"/>
              </a:rPr>
              <a:t>Data exchange with TIR associations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74D5786-BFA1-8249-A63B-B76EC975789C}"/>
              </a:ext>
            </a:extLst>
          </p:cNvPr>
          <p:cNvSpPr txBox="1">
            <a:spLocks/>
          </p:cNvSpPr>
          <p:nvPr/>
        </p:nvSpPr>
        <p:spPr>
          <a:xfrm>
            <a:off x="2726972" y="3449847"/>
            <a:ext cx="5383684" cy="418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1469" lvl="3">
              <a:buClr>
                <a:srgbClr val="FFFFFF"/>
              </a:buClr>
            </a:pPr>
            <a:r>
              <a:rPr lang="en-US" sz="750" dirty="0">
                <a:solidFill>
                  <a:srgbClr val="323232"/>
                </a:solidFill>
              </a:rPr>
              <a:t>First </a:t>
            </a:r>
            <a:r>
              <a:rPr lang="en-US" sz="750" dirty="0" err="1">
                <a:solidFill>
                  <a:srgbClr val="323232"/>
                </a:solidFill>
              </a:rPr>
              <a:t>eTIR</a:t>
            </a:r>
            <a:r>
              <a:rPr lang="en-US" sz="750" dirty="0">
                <a:solidFill>
                  <a:srgbClr val="323232"/>
                </a:solidFill>
              </a:rPr>
              <a:t> transport between Turkey and Iran in 2015</a:t>
            </a:r>
          </a:p>
          <a:p>
            <a:pPr marL="470297" lvl="1" indent="-202406">
              <a:buClrTx/>
            </a:pPr>
            <a:endParaRPr lang="en-GB" sz="900" dirty="0">
              <a:solidFill>
                <a:srgbClr val="323232"/>
              </a:solidFill>
            </a:endParaRPr>
          </a:p>
          <a:p>
            <a:pPr marL="534988" lvl="1" indent="-266700">
              <a:buClrTx/>
            </a:pPr>
            <a:r>
              <a:rPr lang="en-GB" sz="900" dirty="0">
                <a:solidFill>
                  <a:srgbClr val="323232"/>
                </a:solidFill>
              </a:rPr>
              <a:t>2015: UNECE-IRU </a:t>
            </a:r>
            <a:r>
              <a:rPr lang="en-GB" sz="900" dirty="0" err="1">
                <a:solidFill>
                  <a:srgbClr val="323232"/>
                </a:solidFill>
              </a:rPr>
              <a:t>eTIR</a:t>
            </a:r>
            <a:r>
              <a:rPr lang="en-GB" sz="900" dirty="0">
                <a:solidFill>
                  <a:srgbClr val="323232"/>
                </a:solidFill>
              </a:rPr>
              <a:t> pilot project between Turkey and Iran </a:t>
            </a:r>
          </a:p>
          <a:p>
            <a:pPr marL="534988" lvl="1" indent="-266700">
              <a:buClrTx/>
            </a:pPr>
            <a:r>
              <a:rPr lang="en-GB" sz="900" dirty="0">
                <a:solidFill>
                  <a:srgbClr val="323232"/>
                </a:solidFill>
              </a:rPr>
              <a:t>2019: </a:t>
            </a:r>
            <a:r>
              <a:rPr lang="en-GB" sz="900" dirty="0" err="1">
                <a:solidFill>
                  <a:srgbClr val="323232"/>
                </a:solidFill>
              </a:rPr>
              <a:t>eTIR</a:t>
            </a:r>
            <a:r>
              <a:rPr lang="en-GB" sz="900" dirty="0">
                <a:solidFill>
                  <a:srgbClr val="323232"/>
                </a:solidFill>
              </a:rPr>
              <a:t> pilot transports between Iran and Azerbaijan </a:t>
            </a:r>
          </a:p>
          <a:p>
            <a:pPr marL="534988" lvl="1" indent="-266700">
              <a:buClrTx/>
            </a:pPr>
            <a:r>
              <a:rPr lang="en-US" sz="900" dirty="0">
                <a:solidFill>
                  <a:srgbClr val="323232"/>
                </a:solidFill>
              </a:rPr>
              <a:t>2020: Uzbekistan – Kazakhstan </a:t>
            </a:r>
            <a:r>
              <a:rPr lang="en-US" sz="900" dirty="0" err="1">
                <a:solidFill>
                  <a:srgbClr val="323232"/>
                </a:solidFill>
              </a:rPr>
              <a:t>digitalisation</a:t>
            </a:r>
            <a:r>
              <a:rPr lang="en-US" sz="900" dirty="0">
                <a:solidFill>
                  <a:srgbClr val="323232"/>
                </a:solidFill>
              </a:rPr>
              <a:t> projects</a:t>
            </a:r>
            <a:endParaRPr lang="en-GB" sz="900" dirty="0">
              <a:solidFill>
                <a:srgbClr val="323232"/>
              </a:solidFill>
            </a:endParaRPr>
          </a:p>
          <a:p>
            <a:pPr marL="470297" lvl="1" indent="-202406">
              <a:buClrTx/>
            </a:pPr>
            <a:endParaRPr lang="en-GB" sz="900" dirty="0">
              <a:solidFill>
                <a:srgbClr val="323232"/>
              </a:solidFill>
            </a:endParaRPr>
          </a:p>
          <a:p>
            <a:pPr marL="470297" lvl="1" indent="-202406">
              <a:buClrTx/>
            </a:pPr>
            <a:endParaRPr lang="en-US" sz="900" dirty="0">
              <a:solidFill>
                <a:srgbClr val="32323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395FBC-DA83-1F4F-B30E-216B3E9993C3}"/>
              </a:ext>
            </a:extLst>
          </p:cNvPr>
          <p:cNvSpPr txBox="1">
            <a:spLocks/>
          </p:cNvSpPr>
          <p:nvPr/>
        </p:nvSpPr>
        <p:spPr>
          <a:xfrm>
            <a:off x="2723709" y="1203455"/>
            <a:ext cx="5386555" cy="206742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1987: B2B between IRU and Associations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6839F0-DC1F-BB43-9114-E283854ECCCE}"/>
              </a:ext>
            </a:extLst>
          </p:cNvPr>
          <p:cNvSpPr txBox="1">
            <a:spLocks/>
          </p:cNvSpPr>
          <p:nvPr/>
        </p:nvSpPr>
        <p:spPr>
          <a:xfrm>
            <a:off x="2723709" y="3095794"/>
            <a:ext cx="5383684" cy="336713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2015: UNECE and IRU endeavoring to </a:t>
            </a:r>
            <a:r>
              <a:rPr lang="en-US" sz="1350" b="1" dirty="0" err="1">
                <a:solidFill>
                  <a:srgbClr val="FFFFFF"/>
                </a:solidFill>
              </a:rPr>
              <a:t>digitalise</a:t>
            </a:r>
            <a:r>
              <a:rPr lang="en-US" sz="1350" b="1" dirty="0">
                <a:solidFill>
                  <a:srgbClr val="FFFFFF"/>
                </a:solidFill>
              </a:rPr>
              <a:t> TIR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BC1A328-27C9-7642-AAFB-0A5CD99FE902}"/>
              </a:ext>
            </a:extLst>
          </p:cNvPr>
          <p:cNvSpPr txBox="1">
            <a:spLocks/>
          </p:cNvSpPr>
          <p:nvPr/>
        </p:nvSpPr>
        <p:spPr>
          <a:xfrm>
            <a:off x="2726972" y="2880859"/>
            <a:ext cx="5380421" cy="197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r>
              <a:rPr lang="en-US" sz="900" dirty="0">
                <a:solidFill>
                  <a:srgbClr val="323232"/>
                </a:solidFill>
              </a:rPr>
              <a:t>TIR advance information exchanges between TIR </a:t>
            </a:r>
            <a:r>
              <a:rPr lang="en-US" sz="900" dirty="0" err="1">
                <a:solidFill>
                  <a:srgbClr val="323232"/>
                </a:solidFill>
              </a:rPr>
              <a:t>hauliers</a:t>
            </a:r>
            <a:r>
              <a:rPr lang="en-US" sz="900" dirty="0">
                <a:solidFill>
                  <a:srgbClr val="323232"/>
                </a:solidFill>
              </a:rPr>
              <a:t> and customs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C50D743-811D-2B40-AB6C-49C5B9A3472B}"/>
              </a:ext>
            </a:extLst>
          </p:cNvPr>
          <p:cNvSpPr txBox="1">
            <a:spLocks/>
          </p:cNvSpPr>
          <p:nvPr/>
        </p:nvSpPr>
        <p:spPr>
          <a:xfrm>
            <a:off x="2721543" y="2185899"/>
            <a:ext cx="5386374" cy="464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r>
              <a:rPr lang="en-US" sz="900" dirty="0">
                <a:solidFill>
                  <a:srgbClr val="323232"/>
                </a:solidFill>
              </a:rPr>
              <a:t>Recommendation for customs to send TIR terminations data</a:t>
            </a:r>
          </a:p>
          <a:p>
            <a:pPr lvl="1">
              <a:buClrTx/>
            </a:pPr>
            <a:r>
              <a:rPr lang="en-US" sz="900" dirty="0">
                <a:solidFill>
                  <a:srgbClr val="323232"/>
                </a:solidFill>
              </a:rPr>
              <a:t>2006: Annex 10 of TIR Convention on </a:t>
            </a:r>
            <a:r>
              <a:rPr lang="en-US" sz="900" dirty="0" err="1">
                <a:solidFill>
                  <a:srgbClr val="323232"/>
                </a:solidFill>
              </a:rPr>
              <a:t>SafeTIR</a:t>
            </a:r>
            <a:endParaRPr lang="en-US" sz="900" dirty="0">
              <a:solidFill>
                <a:srgbClr val="323232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56AB1DD-A9DD-B745-A3DD-80BBDAA12276}"/>
              </a:ext>
            </a:extLst>
          </p:cNvPr>
          <p:cNvSpPr txBox="1">
            <a:spLocks/>
          </p:cNvSpPr>
          <p:nvPr/>
        </p:nvSpPr>
        <p:spPr>
          <a:xfrm>
            <a:off x="2721543" y="1959812"/>
            <a:ext cx="5386555" cy="207544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1995: </a:t>
            </a:r>
            <a:r>
              <a:rPr lang="en-US" sz="1350" b="1" dirty="0" err="1">
                <a:solidFill>
                  <a:srgbClr val="FFFFFF"/>
                </a:solidFill>
              </a:rPr>
              <a:t>SafeTIR</a:t>
            </a:r>
            <a:r>
              <a:rPr lang="en-US" sz="1350" b="1" dirty="0">
                <a:solidFill>
                  <a:srgbClr val="FFFFFF"/>
                </a:solidFill>
              </a:rPr>
              <a:t> (C2B)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A64A0B-032F-A344-80C8-14F99093B188}"/>
              </a:ext>
            </a:extLst>
          </p:cNvPr>
          <p:cNvSpPr txBox="1">
            <a:spLocks/>
          </p:cNvSpPr>
          <p:nvPr/>
        </p:nvSpPr>
        <p:spPr>
          <a:xfrm>
            <a:off x="2721544" y="2663823"/>
            <a:ext cx="5388720" cy="207544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2002: TIR-EPD: B2C/C2B 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DCE03DA-F685-2145-A872-AAE3E4BED6D5}"/>
              </a:ext>
            </a:extLst>
          </p:cNvPr>
          <p:cNvSpPr txBox="1">
            <a:spLocks/>
          </p:cNvSpPr>
          <p:nvPr/>
        </p:nvSpPr>
        <p:spPr>
          <a:xfrm>
            <a:off x="2721363" y="3885285"/>
            <a:ext cx="5386555" cy="266072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2021: Annex 11 - </a:t>
            </a:r>
            <a:r>
              <a:rPr lang="en-US" sz="1350" b="1" dirty="0" err="1">
                <a:solidFill>
                  <a:srgbClr val="FFFFFF"/>
                </a:solidFill>
              </a:rPr>
              <a:t>eTIR</a:t>
            </a:r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F02AD9-49B3-2048-81AC-7043D235BC6A}"/>
              </a:ext>
            </a:extLst>
          </p:cNvPr>
          <p:cNvSpPr txBox="1">
            <a:spLocks/>
          </p:cNvSpPr>
          <p:nvPr/>
        </p:nvSpPr>
        <p:spPr>
          <a:xfrm>
            <a:off x="2729843" y="4170702"/>
            <a:ext cx="5383684" cy="418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lvl="1" indent="-266700">
              <a:buClrTx/>
            </a:pPr>
            <a:r>
              <a:rPr lang="en-GB" sz="900" dirty="0">
                <a:solidFill>
                  <a:srgbClr val="323232"/>
                </a:solidFill>
              </a:rPr>
              <a:t>Adoption of Annex 11 of the TIR Convention – legal basis for </a:t>
            </a:r>
            <a:r>
              <a:rPr lang="en-GB" sz="900" dirty="0" err="1">
                <a:solidFill>
                  <a:srgbClr val="323232"/>
                </a:solidFill>
              </a:rPr>
              <a:t>eTIR</a:t>
            </a:r>
            <a:endParaRPr lang="en-GB" sz="900" dirty="0">
              <a:solidFill>
                <a:srgbClr val="323232"/>
              </a:solidFill>
            </a:endParaRPr>
          </a:p>
          <a:p>
            <a:pPr marL="534988" lvl="1" indent="-266700">
              <a:buClrTx/>
            </a:pPr>
            <a:r>
              <a:rPr lang="en-US" sz="900" dirty="0">
                <a:solidFill>
                  <a:srgbClr val="323232"/>
                </a:solidFill>
              </a:rPr>
              <a:t>Annex 11 entry into force in May 2021</a:t>
            </a:r>
            <a:endParaRPr lang="en-GB" sz="9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3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D8EE0-F23E-ED41-A758-B55932CB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1980"/>
            <a:ext cx="3672471" cy="560905"/>
          </a:xfrm>
        </p:spPr>
        <p:txBody>
          <a:bodyPr/>
          <a:lstStyle/>
          <a:p>
            <a:r>
              <a:rPr lang="en-US" sz="3000" dirty="0"/>
              <a:t>  </a:t>
            </a:r>
            <a:r>
              <a:rPr lang="az-Cyrl-AZ" sz="3000" dirty="0"/>
              <a:t>«ДЕЛОВЫЕ СВЯЗИ» </a:t>
            </a:r>
            <a:endParaRPr lang="en-US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69A46-E8C4-E246-9AA7-E40A5694B1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6009" y="2343708"/>
            <a:ext cx="3862775" cy="1894388"/>
          </a:xfrm>
        </p:spPr>
        <p:txBody>
          <a:bodyPr/>
          <a:lstStyle/>
          <a:p>
            <a:r>
              <a:rPr lang="en-GB" sz="13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Annex 11 – entry into force on 25 may 2021</a:t>
            </a:r>
            <a:endParaRPr lang="en-GB" sz="13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endParaRPr lang="en-US" sz="105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U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C2C </a:t>
            </a:r>
            <a:r>
              <a:rPr lang="en-GB" sz="105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and C2B </a:t>
            </a:r>
            <a:r>
              <a:rPr lang="en-U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messages through </a:t>
            </a:r>
            <a:r>
              <a:rPr lang="en-US" sz="105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eTIR</a:t>
            </a:r>
            <a:r>
              <a:rPr lang="en-U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International System 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(hosted by UNECE as a central database)</a:t>
            </a:r>
            <a:endParaRPr lang="en-GB" sz="10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 marL="257175" indent="-257175">
              <a:buAutoNum type="arabicParenR"/>
            </a:pPr>
            <a:r>
              <a:rPr lang="en-US" sz="105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eTIR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specifications yet to be adopted by Contracting Parties </a:t>
            </a:r>
          </a:p>
          <a:p>
            <a:pPr marL="257175" indent="-257175">
              <a:buAutoNum type="arabicParenR"/>
            </a:pP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Direct communication channel to be established between customs and UNECE and between UNECE and IRU</a:t>
            </a:r>
            <a:endParaRPr lang="en-GB" sz="10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 </a:t>
            </a:r>
          </a:p>
          <a:p>
            <a:endParaRPr lang="en-GB" sz="10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03CF087D-66D9-DB41-98B0-D0EE3D2D01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7" b="3317"/>
          <a:stretch>
            <a:fillRect/>
          </a:stretch>
        </p:blipFill>
        <p:spPr>
          <a:xfrm>
            <a:off x="-2" y="-535781"/>
            <a:ext cx="9144002" cy="2760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0472" y="2760450"/>
            <a:ext cx="3178098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GB" sz="1050" b="1" dirty="0">
                <a:solidFill>
                  <a:srgbClr val="323232">
                    <a:lumMod val="90000"/>
                    <a:lumOff val="10000"/>
                  </a:srgbClr>
                </a:solidFill>
              </a:rPr>
              <a:t>B2C and C2B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GB" sz="1050" dirty="0">
                <a:solidFill>
                  <a:srgbClr val="323232">
                    <a:lumMod val="90000"/>
                    <a:lumOff val="10000"/>
                  </a:srgbClr>
                </a:solidFill>
              </a:rPr>
              <a:t>Already functioning and will continue to be used: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Tx/>
              <a:buAutoNum type="arabicParenR"/>
            </a:pPr>
            <a:r>
              <a:rPr lang="en-US" sz="1050" dirty="0">
                <a:solidFill>
                  <a:srgbClr val="323232">
                    <a:lumMod val="90000"/>
                    <a:lumOff val="10000"/>
                  </a:srgbClr>
                </a:solidFill>
              </a:rPr>
              <a:t>For sending TIR data to the customs of departure</a:t>
            </a:r>
          </a:p>
          <a:p>
            <a:pPr marL="257175" indent="-257175" defTabSz="685800">
              <a:lnSpc>
                <a:spcPct val="90000"/>
              </a:lnSpc>
              <a:spcBef>
                <a:spcPts val="750"/>
              </a:spcBef>
              <a:buFontTx/>
              <a:buAutoNum type="arabicParenR"/>
            </a:pPr>
            <a:r>
              <a:rPr lang="en-US" sz="1050" dirty="0">
                <a:solidFill>
                  <a:srgbClr val="323232">
                    <a:lumMod val="90000"/>
                    <a:lumOff val="10000"/>
                  </a:srgbClr>
                </a:solidFill>
              </a:rPr>
              <a:t>For advance information to customs of itinerary</a:t>
            </a:r>
            <a:endParaRPr lang="en-GB" sz="1050" dirty="0">
              <a:solidFill>
                <a:srgbClr val="32323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524560" y="-82048"/>
            <a:ext cx="342900" cy="8421128"/>
          </a:xfrm>
          <a:prstGeom prst="leftBrace">
            <a:avLst>
              <a:gd name="adj1" fmla="val 8333"/>
              <a:gd name="adj2" fmla="val 50218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1206" y="4474011"/>
            <a:ext cx="41859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n-GB" sz="1500" b="1" dirty="0">
                <a:solidFill>
                  <a:srgbClr val="0070C0"/>
                </a:solidFill>
              </a:rPr>
              <a:t>1 global system with full digital 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38459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6"/>
          <p:cNvSpPr>
            <a:spLocks/>
          </p:cNvSpPr>
          <p:nvPr/>
        </p:nvSpPr>
        <p:spPr bwMode="auto">
          <a:xfrm>
            <a:off x="4925348" y="3452348"/>
            <a:ext cx="957514" cy="950135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0" name="Freeform 9"/>
          <p:cNvSpPr>
            <a:spLocks/>
          </p:cNvSpPr>
          <p:nvPr/>
        </p:nvSpPr>
        <p:spPr bwMode="auto">
          <a:xfrm>
            <a:off x="1967613" y="3014985"/>
            <a:ext cx="125777" cy="316712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3" name="Freeform 10"/>
          <p:cNvSpPr>
            <a:spLocks/>
          </p:cNvSpPr>
          <p:nvPr/>
        </p:nvSpPr>
        <p:spPr bwMode="auto">
          <a:xfrm>
            <a:off x="4397907" y="4744329"/>
            <a:ext cx="344866" cy="372010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3631086" y="3165797"/>
            <a:ext cx="235322" cy="256388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5" name="Freeform 14"/>
          <p:cNvSpPr>
            <a:spLocks/>
          </p:cNvSpPr>
          <p:nvPr/>
        </p:nvSpPr>
        <p:spPr bwMode="auto">
          <a:xfrm>
            <a:off x="1281936" y="2361452"/>
            <a:ext cx="486870" cy="271468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6" name="Freeform 15"/>
          <p:cNvSpPr>
            <a:spLocks/>
          </p:cNvSpPr>
          <p:nvPr/>
        </p:nvSpPr>
        <p:spPr bwMode="auto">
          <a:xfrm>
            <a:off x="3736574" y="3321642"/>
            <a:ext cx="105489" cy="100543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7" name="Freeform 16"/>
          <p:cNvSpPr>
            <a:spLocks/>
          </p:cNvSpPr>
          <p:nvPr/>
        </p:nvSpPr>
        <p:spPr bwMode="auto">
          <a:xfrm>
            <a:off x="3724401" y="3100447"/>
            <a:ext cx="385440" cy="372010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8" name="Freeform 18"/>
          <p:cNvSpPr>
            <a:spLocks/>
          </p:cNvSpPr>
          <p:nvPr/>
        </p:nvSpPr>
        <p:spPr bwMode="auto">
          <a:xfrm>
            <a:off x="815351" y="2115123"/>
            <a:ext cx="235322" cy="201085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9" name="Freeform 19"/>
          <p:cNvSpPr>
            <a:spLocks/>
          </p:cNvSpPr>
          <p:nvPr/>
        </p:nvSpPr>
        <p:spPr bwMode="auto">
          <a:xfrm>
            <a:off x="709862" y="6187126"/>
            <a:ext cx="227207" cy="638452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0" name="Freeform 20"/>
          <p:cNvSpPr>
            <a:spLocks/>
          </p:cNvSpPr>
          <p:nvPr/>
        </p:nvSpPr>
        <p:spPr bwMode="auto">
          <a:xfrm>
            <a:off x="247337" y="5885498"/>
            <a:ext cx="568015" cy="578125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1" name="Freeform 21"/>
          <p:cNvSpPr>
            <a:spLocks/>
          </p:cNvSpPr>
          <p:nvPr/>
        </p:nvSpPr>
        <p:spPr bwMode="auto">
          <a:xfrm>
            <a:off x="7031067" y="4704111"/>
            <a:ext cx="393555" cy="603259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2" name="Freeform 22"/>
          <p:cNvSpPr>
            <a:spLocks/>
          </p:cNvSpPr>
          <p:nvPr/>
        </p:nvSpPr>
        <p:spPr bwMode="auto">
          <a:xfrm>
            <a:off x="2162361" y="2854114"/>
            <a:ext cx="413840" cy="311686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3" name="Freeform 26"/>
          <p:cNvSpPr>
            <a:spLocks/>
          </p:cNvSpPr>
          <p:nvPr/>
        </p:nvSpPr>
        <p:spPr bwMode="auto">
          <a:xfrm>
            <a:off x="1707947" y="2753572"/>
            <a:ext cx="263722" cy="266442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4" name="Freeform 27"/>
          <p:cNvSpPr>
            <a:spLocks/>
          </p:cNvSpPr>
          <p:nvPr/>
        </p:nvSpPr>
        <p:spPr bwMode="auto">
          <a:xfrm>
            <a:off x="2129902" y="1647596"/>
            <a:ext cx="592359" cy="482607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5" name="Freeform 32"/>
          <p:cNvSpPr>
            <a:spLocks/>
          </p:cNvSpPr>
          <p:nvPr/>
        </p:nvSpPr>
        <p:spPr bwMode="auto">
          <a:xfrm>
            <a:off x="7051349" y="4513080"/>
            <a:ext cx="239381" cy="160870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6" name="Freeform 37"/>
          <p:cNvSpPr>
            <a:spLocks/>
          </p:cNvSpPr>
          <p:nvPr/>
        </p:nvSpPr>
        <p:spPr bwMode="auto">
          <a:xfrm>
            <a:off x="1054729" y="2487133"/>
            <a:ext cx="288066" cy="211140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7" name="Freeform 39"/>
          <p:cNvSpPr>
            <a:spLocks/>
          </p:cNvSpPr>
          <p:nvPr/>
        </p:nvSpPr>
        <p:spPr bwMode="auto">
          <a:xfrm>
            <a:off x="8621510" y="5367698"/>
            <a:ext cx="166348" cy="196060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8" name="Freeform 40"/>
          <p:cNvSpPr>
            <a:spLocks/>
          </p:cNvSpPr>
          <p:nvPr/>
        </p:nvSpPr>
        <p:spPr bwMode="auto">
          <a:xfrm>
            <a:off x="5728687" y="1919059"/>
            <a:ext cx="3817878" cy="3428529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9" name="Freeform 48"/>
          <p:cNvSpPr>
            <a:spLocks/>
          </p:cNvSpPr>
          <p:nvPr/>
        </p:nvSpPr>
        <p:spPr bwMode="auto">
          <a:xfrm>
            <a:off x="2949468" y="3743925"/>
            <a:ext cx="125777" cy="70379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0" name="Freeform 49"/>
          <p:cNvSpPr>
            <a:spLocks/>
          </p:cNvSpPr>
          <p:nvPr/>
        </p:nvSpPr>
        <p:spPr bwMode="auto">
          <a:xfrm>
            <a:off x="2917008" y="3794194"/>
            <a:ext cx="125777" cy="60328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1" name="Freeform 50"/>
          <p:cNvSpPr>
            <a:spLocks/>
          </p:cNvSpPr>
          <p:nvPr/>
        </p:nvSpPr>
        <p:spPr bwMode="auto">
          <a:xfrm>
            <a:off x="1444225" y="2150312"/>
            <a:ext cx="434129" cy="261413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2" name="Freeform 51"/>
          <p:cNvSpPr>
            <a:spLocks/>
          </p:cNvSpPr>
          <p:nvPr/>
        </p:nvSpPr>
        <p:spPr bwMode="auto">
          <a:xfrm>
            <a:off x="1038499" y="1763222"/>
            <a:ext cx="580188" cy="779214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3" name="Freeform 52"/>
          <p:cNvSpPr>
            <a:spLocks/>
          </p:cNvSpPr>
          <p:nvPr/>
        </p:nvSpPr>
        <p:spPr bwMode="auto">
          <a:xfrm>
            <a:off x="3740630" y="6141882"/>
            <a:ext cx="121718" cy="180980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4" name="Freeform 53"/>
          <p:cNvSpPr>
            <a:spLocks/>
          </p:cNvSpPr>
          <p:nvPr/>
        </p:nvSpPr>
        <p:spPr bwMode="auto">
          <a:xfrm>
            <a:off x="1330621" y="1652621"/>
            <a:ext cx="109548" cy="130706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5" name="Freeform 54"/>
          <p:cNvSpPr>
            <a:spLocks/>
          </p:cNvSpPr>
          <p:nvPr/>
        </p:nvSpPr>
        <p:spPr bwMode="auto">
          <a:xfrm>
            <a:off x="1152103" y="1491755"/>
            <a:ext cx="174463" cy="286552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6" name="Freeform 56"/>
          <p:cNvSpPr>
            <a:spLocks/>
          </p:cNvSpPr>
          <p:nvPr/>
        </p:nvSpPr>
        <p:spPr bwMode="auto">
          <a:xfrm>
            <a:off x="28244" y="3593109"/>
            <a:ext cx="1497128" cy="1885190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7" name="Freeform 58"/>
          <p:cNvSpPr>
            <a:spLocks/>
          </p:cNvSpPr>
          <p:nvPr/>
        </p:nvSpPr>
        <p:spPr bwMode="auto">
          <a:xfrm>
            <a:off x="2417965" y="4166205"/>
            <a:ext cx="925055" cy="1000408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8" name="Freeform 59"/>
          <p:cNvSpPr>
            <a:spLocks/>
          </p:cNvSpPr>
          <p:nvPr/>
        </p:nvSpPr>
        <p:spPr bwMode="auto">
          <a:xfrm>
            <a:off x="3334905" y="5588892"/>
            <a:ext cx="507158" cy="578125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9" name="Freeform 60"/>
          <p:cNvSpPr>
            <a:spLocks/>
          </p:cNvSpPr>
          <p:nvPr/>
        </p:nvSpPr>
        <p:spPr bwMode="auto">
          <a:xfrm>
            <a:off x="20130" y="2904387"/>
            <a:ext cx="839854" cy="809374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0" name="Freeform 61"/>
          <p:cNvSpPr>
            <a:spLocks/>
          </p:cNvSpPr>
          <p:nvPr/>
        </p:nvSpPr>
        <p:spPr bwMode="auto">
          <a:xfrm>
            <a:off x="2056872" y="1305746"/>
            <a:ext cx="288066" cy="211140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1" name="Freeform 63"/>
          <p:cNvSpPr>
            <a:spLocks/>
          </p:cNvSpPr>
          <p:nvPr/>
        </p:nvSpPr>
        <p:spPr bwMode="auto">
          <a:xfrm>
            <a:off x="1768806" y="335505"/>
            <a:ext cx="714077" cy="950135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1233247" y="2984821"/>
            <a:ext cx="68974" cy="165900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352825" y="2150312"/>
            <a:ext cx="827681" cy="899865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4" name="Freeform 69"/>
          <p:cNvSpPr>
            <a:spLocks/>
          </p:cNvSpPr>
          <p:nvPr/>
        </p:nvSpPr>
        <p:spPr bwMode="auto">
          <a:xfrm>
            <a:off x="178360" y="1743113"/>
            <a:ext cx="121718" cy="130706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5" name="Freeform 70"/>
          <p:cNvSpPr>
            <a:spLocks/>
          </p:cNvSpPr>
          <p:nvPr/>
        </p:nvSpPr>
        <p:spPr bwMode="auto">
          <a:xfrm>
            <a:off x="275737" y="1406288"/>
            <a:ext cx="486870" cy="864672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6" name="Freeform 71"/>
          <p:cNvSpPr>
            <a:spLocks/>
          </p:cNvSpPr>
          <p:nvPr/>
        </p:nvSpPr>
        <p:spPr bwMode="auto">
          <a:xfrm>
            <a:off x="3351134" y="2924493"/>
            <a:ext cx="486870" cy="261413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7" name="Freeform 72"/>
          <p:cNvSpPr>
            <a:spLocks/>
          </p:cNvSpPr>
          <p:nvPr/>
        </p:nvSpPr>
        <p:spPr bwMode="auto">
          <a:xfrm>
            <a:off x="413681" y="6307778"/>
            <a:ext cx="320525" cy="663587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8" name="Freeform 73"/>
          <p:cNvSpPr>
            <a:spLocks/>
          </p:cNvSpPr>
          <p:nvPr/>
        </p:nvSpPr>
        <p:spPr bwMode="auto">
          <a:xfrm>
            <a:off x="-466740" y="6151937"/>
            <a:ext cx="539618" cy="552990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9" name="Freeform 74"/>
          <p:cNvSpPr>
            <a:spLocks/>
          </p:cNvSpPr>
          <p:nvPr/>
        </p:nvSpPr>
        <p:spPr bwMode="auto">
          <a:xfrm>
            <a:off x="-592518" y="6016205"/>
            <a:ext cx="223151" cy="80433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0" name="Freeform 75"/>
          <p:cNvSpPr>
            <a:spLocks/>
          </p:cNvSpPr>
          <p:nvPr/>
        </p:nvSpPr>
        <p:spPr bwMode="auto">
          <a:xfrm>
            <a:off x="-580344" y="6146911"/>
            <a:ext cx="219092" cy="165900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1" name="Freeform 77"/>
          <p:cNvSpPr>
            <a:spLocks/>
          </p:cNvSpPr>
          <p:nvPr/>
        </p:nvSpPr>
        <p:spPr bwMode="auto">
          <a:xfrm>
            <a:off x="2304361" y="3738896"/>
            <a:ext cx="194748" cy="80433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2" name="Freeform 78"/>
          <p:cNvSpPr>
            <a:spLocks/>
          </p:cNvSpPr>
          <p:nvPr/>
        </p:nvSpPr>
        <p:spPr bwMode="auto">
          <a:xfrm>
            <a:off x="2040642" y="3105473"/>
            <a:ext cx="426014" cy="558015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3" name="Freeform 83"/>
          <p:cNvSpPr>
            <a:spLocks/>
          </p:cNvSpPr>
          <p:nvPr/>
        </p:nvSpPr>
        <p:spPr bwMode="auto">
          <a:xfrm>
            <a:off x="1565943" y="2622865"/>
            <a:ext cx="381381" cy="412229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4" name="Freeform 85"/>
          <p:cNvSpPr>
            <a:spLocks/>
          </p:cNvSpPr>
          <p:nvPr/>
        </p:nvSpPr>
        <p:spPr bwMode="auto">
          <a:xfrm>
            <a:off x="1724176" y="2406696"/>
            <a:ext cx="421955" cy="291577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5" name="Freeform 87"/>
          <p:cNvSpPr>
            <a:spLocks/>
          </p:cNvSpPr>
          <p:nvPr/>
        </p:nvSpPr>
        <p:spPr bwMode="auto">
          <a:xfrm>
            <a:off x="5611028" y="3759005"/>
            <a:ext cx="2044857" cy="2875539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6" name="Freeform 88"/>
          <p:cNvSpPr>
            <a:spLocks/>
          </p:cNvSpPr>
          <p:nvPr/>
        </p:nvSpPr>
        <p:spPr bwMode="auto">
          <a:xfrm>
            <a:off x="16071" y="1748138"/>
            <a:ext cx="255607" cy="346876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7" name="Freeform 89"/>
          <p:cNvSpPr>
            <a:spLocks/>
          </p:cNvSpPr>
          <p:nvPr/>
        </p:nvSpPr>
        <p:spPr bwMode="auto">
          <a:xfrm>
            <a:off x="3680372" y="3309236"/>
            <a:ext cx="1529587" cy="1523234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8" name="Freeform 90"/>
          <p:cNvSpPr>
            <a:spLocks/>
          </p:cNvSpPr>
          <p:nvPr/>
        </p:nvSpPr>
        <p:spPr bwMode="auto">
          <a:xfrm>
            <a:off x="3395767" y="3562945"/>
            <a:ext cx="730307" cy="864672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9" name="Freeform 91"/>
          <p:cNvSpPr>
            <a:spLocks/>
          </p:cNvSpPr>
          <p:nvPr/>
        </p:nvSpPr>
        <p:spPr bwMode="auto">
          <a:xfrm>
            <a:off x="-714236" y="657242"/>
            <a:ext cx="600474" cy="281522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0" name="Freeform 92"/>
          <p:cNvSpPr>
            <a:spLocks/>
          </p:cNvSpPr>
          <p:nvPr/>
        </p:nvSpPr>
        <p:spPr bwMode="auto">
          <a:xfrm>
            <a:off x="3091471" y="3990254"/>
            <a:ext cx="97374" cy="397149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1" name="Freeform 93"/>
          <p:cNvSpPr>
            <a:spLocks/>
          </p:cNvSpPr>
          <p:nvPr/>
        </p:nvSpPr>
        <p:spPr bwMode="auto">
          <a:xfrm>
            <a:off x="1517254" y="3477483"/>
            <a:ext cx="210978" cy="165900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2" name="Freeform 94"/>
          <p:cNvSpPr>
            <a:spLocks/>
          </p:cNvSpPr>
          <p:nvPr/>
        </p:nvSpPr>
        <p:spPr bwMode="auto">
          <a:xfrm>
            <a:off x="1212962" y="3165797"/>
            <a:ext cx="113604" cy="241304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3" name="Freeform 95"/>
          <p:cNvSpPr>
            <a:spLocks/>
          </p:cNvSpPr>
          <p:nvPr/>
        </p:nvSpPr>
        <p:spPr bwMode="auto">
          <a:xfrm>
            <a:off x="1107473" y="2562537"/>
            <a:ext cx="815510" cy="945106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4" name="Freeform 97"/>
          <p:cNvSpPr>
            <a:spLocks/>
          </p:cNvSpPr>
          <p:nvPr/>
        </p:nvSpPr>
        <p:spPr bwMode="auto">
          <a:xfrm>
            <a:off x="3152330" y="3980199"/>
            <a:ext cx="284007" cy="437363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5" name="Freeform 98"/>
          <p:cNvSpPr>
            <a:spLocks/>
          </p:cNvSpPr>
          <p:nvPr/>
        </p:nvSpPr>
        <p:spPr bwMode="auto">
          <a:xfrm>
            <a:off x="10000976" y="3879657"/>
            <a:ext cx="154174" cy="170925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6" name="Freeform 99"/>
          <p:cNvSpPr>
            <a:spLocks/>
          </p:cNvSpPr>
          <p:nvPr/>
        </p:nvSpPr>
        <p:spPr bwMode="auto">
          <a:xfrm>
            <a:off x="9798113" y="3150717"/>
            <a:ext cx="705962" cy="1075812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7" name="Freeform 100"/>
          <p:cNvSpPr>
            <a:spLocks/>
          </p:cNvSpPr>
          <p:nvPr/>
        </p:nvSpPr>
        <p:spPr bwMode="auto">
          <a:xfrm>
            <a:off x="10118635" y="2718382"/>
            <a:ext cx="365152" cy="412229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8" name="Freeform 101"/>
          <p:cNvSpPr>
            <a:spLocks/>
          </p:cNvSpPr>
          <p:nvPr/>
        </p:nvSpPr>
        <p:spPr bwMode="auto">
          <a:xfrm>
            <a:off x="3696004" y="1723004"/>
            <a:ext cx="2645331" cy="1503125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9" name="Freeform 103"/>
          <p:cNvSpPr>
            <a:spLocks/>
          </p:cNvSpPr>
          <p:nvPr/>
        </p:nvSpPr>
        <p:spPr bwMode="auto">
          <a:xfrm>
            <a:off x="5428447" y="2954657"/>
            <a:ext cx="673503" cy="412229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rgbClr val="00B0F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0" name="Freeform 104"/>
          <p:cNvSpPr>
            <a:spLocks/>
          </p:cNvSpPr>
          <p:nvPr/>
        </p:nvSpPr>
        <p:spPr bwMode="auto">
          <a:xfrm>
            <a:off x="8223899" y="5945822"/>
            <a:ext cx="393555" cy="427313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1" name="Freeform 105"/>
          <p:cNvSpPr>
            <a:spLocks/>
          </p:cNvSpPr>
          <p:nvPr/>
        </p:nvSpPr>
        <p:spPr bwMode="auto">
          <a:xfrm>
            <a:off x="9408617" y="3437264"/>
            <a:ext cx="312410" cy="437363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2" name="Freeform 106"/>
          <p:cNvSpPr>
            <a:spLocks/>
          </p:cNvSpPr>
          <p:nvPr/>
        </p:nvSpPr>
        <p:spPr bwMode="auto">
          <a:xfrm>
            <a:off x="2016298" y="2954657"/>
            <a:ext cx="113604" cy="145790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3" name="Freeform 107"/>
          <p:cNvSpPr>
            <a:spLocks/>
          </p:cNvSpPr>
          <p:nvPr/>
        </p:nvSpPr>
        <p:spPr bwMode="auto">
          <a:xfrm>
            <a:off x="3992181" y="4327075"/>
            <a:ext cx="137948" cy="160870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4" name="Freeform 108"/>
          <p:cNvSpPr>
            <a:spLocks/>
          </p:cNvSpPr>
          <p:nvPr/>
        </p:nvSpPr>
        <p:spPr bwMode="auto">
          <a:xfrm>
            <a:off x="7980463" y="5121369"/>
            <a:ext cx="612647" cy="894836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5" name="Freeform 109"/>
          <p:cNvSpPr>
            <a:spLocks/>
          </p:cNvSpPr>
          <p:nvPr/>
        </p:nvSpPr>
        <p:spPr bwMode="auto">
          <a:xfrm>
            <a:off x="3136101" y="3849493"/>
            <a:ext cx="97374" cy="160870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6" name="Freeform 111"/>
          <p:cNvSpPr>
            <a:spLocks/>
          </p:cNvSpPr>
          <p:nvPr/>
        </p:nvSpPr>
        <p:spPr bwMode="auto">
          <a:xfrm>
            <a:off x="1326565" y="4005338"/>
            <a:ext cx="1160376" cy="1417662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7" name="Freeform 112"/>
          <p:cNvSpPr>
            <a:spLocks/>
          </p:cNvSpPr>
          <p:nvPr/>
        </p:nvSpPr>
        <p:spPr bwMode="auto">
          <a:xfrm>
            <a:off x="6580709" y="6438484"/>
            <a:ext cx="158233" cy="402174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8" name="Freeform 114"/>
          <p:cNvSpPr>
            <a:spLocks/>
          </p:cNvSpPr>
          <p:nvPr/>
        </p:nvSpPr>
        <p:spPr bwMode="auto">
          <a:xfrm>
            <a:off x="1955439" y="1627486"/>
            <a:ext cx="357037" cy="241304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9" name="Freeform 115"/>
          <p:cNvSpPr>
            <a:spLocks/>
          </p:cNvSpPr>
          <p:nvPr/>
        </p:nvSpPr>
        <p:spPr bwMode="auto">
          <a:xfrm>
            <a:off x="1022270" y="2250855"/>
            <a:ext cx="36518" cy="70379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0" name="Freeform 116"/>
          <p:cNvSpPr>
            <a:spLocks/>
          </p:cNvSpPr>
          <p:nvPr/>
        </p:nvSpPr>
        <p:spPr bwMode="auto">
          <a:xfrm>
            <a:off x="1951383" y="1466616"/>
            <a:ext cx="442244" cy="236278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1" name="Freeform 117"/>
          <p:cNvSpPr>
            <a:spLocks/>
          </p:cNvSpPr>
          <p:nvPr/>
        </p:nvSpPr>
        <p:spPr bwMode="auto">
          <a:xfrm>
            <a:off x="-292116" y="3733855"/>
            <a:ext cx="868096" cy="844578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35 w 10000"/>
              <a:gd name="connsiteY36" fmla="*/ 9697 h 10000"/>
              <a:gd name="connsiteX37" fmla="*/ 279 w 10000"/>
              <a:gd name="connsiteY37" fmla="*/ 9495 h 10000"/>
              <a:gd name="connsiteX38" fmla="*/ 488 w 10000"/>
              <a:gd name="connsiteY38" fmla="*/ 9125 h 10000"/>
              <a:gd name="connsiteX39" fmla="*/ 453 w 10000"/>
              <a:gd name="connsiteY39" fmla="*/ 8889 h 10000"/>
              <a:gd name="connsiteX40" fmla="*/ 697 w 10000"/>
              <a:gd name="connsiteY40" fmla="*/ 8384 h 10000"/>
              <a:gd name="connsiteX41" fmla="*/ 1045 w 10000"/>
              <a:gd name="connsiteY41" fmla="*/ 7946 h 10000"/>
              <a:gd name="connsiteX42" fmla="*/ 1289 w 10000"/>
              <a:gd name="connsiteY42" fmla="*/ 7845 h 10000"/>
              <a:gd name="connsiteX43" fmla="*/ 1463 w 10000"/>
              <a:gd name="connsiteY43" fmla="*/ 7441 h 10000"/>
              <a:gd name="connsiteX44" fmla="*/ 1463 w 10000"/>
              <a:gd name="connsiteY44" fmla="*/ 7071 h 10000"/>
              <a:gd name="connsiteX45" fmla="*/ 1707 w 10000"/>
              <a:gd name="connsiteY45" fmla="*/ 6633 h 10000"/>
              <a:gd name="connsiteX46" fmla="*/ 2125 w 10000"/>
              <a:gd name="connsiteY46" fmla="*/ 6364 h 10000"/>
              <a:gd name="connsiteX47" fmla="*/ 2544 w 10000"/>
              <a:gd name="connsiteY47" fmla="*/ 5657 h 10000"/>
              <a:gd name="connsiteX48" fmla="*/ 2578 w 10000"/>
              <a:gd name="connsiteY48" fmla="*/ 5657 h 10000"/>
              <a:gd name="connsiteX49" fmla="*/ 2892 w 10000"/>
              <a:gd name="connsiteY49" fmla="*/ 5387 h 10000"/>
              <a:gd name="connsiteX50" fmla="*/ 3449 w 10000"/>
              <a:gd name="connsiteY50" fmla="*/ 5320 h 10000"/>
              <a:gd name="connsiteX51" fmla="*/ 3972 w 10000"/>
              <a:gd name="connsiteY51" fmla="*/ 4848 h 10000"/>
              <a:gd name="connsiteX52" fmla="*/ 4286 w 10000"/>
              <a:gd name="connsiteY52" fmla="*/ 4646 h 10000"/>
              <a:gd name="connsiteX53" fmla="*/ 4808 w 10000"/>
              <a:gd name="connsiteY53" fmla="*/ 4074 h 10000"/>
              <a:gd name="connsiteX54" fmla="*/ 4669 w 10000"/>
              <a:gd name="connsiteY54" fmla="*/ 3199 h 10000"/>
              <a:gd name="connsiteX55" fmla="*/ 4913 w 10000"/>
              <a:gd name="connsiteY55" fmla="*/ 2593 h 10000"/>
              <a:gd name="connsiteX56" fmla="*/ 5017 w 10000"/>
              <a:gd name="connsiteY56" fmla="*/ 2222 h 10000"/>
              <a:gd name="connsiteX57" fmla="*/ 5436 w 10000"/>
              <a:gd name="connsiteY57" fmla="*/ 1751 h 10000"/>
              <a:gd name="connsiteX58" fmla="*/ 6028 w 10000"/>
              <a:gd name="connsiteY58" fmla="*/ 1448 h 10000"/>
              <a:gd name="connsiteX59" fmla="*/ 6481 w 10000"/>
              <a:gd name="connsiteY59" fmla="*/ 1145 h 10000"/>
              <a:gd name="connsiteX60" fmla="*/ 6899 w 10000"/>
              <a:gd name="connsiteY60" fmla="*/ 438 h 10000"/>
              <a:gd name="connsiteX61" fmla="*/ 7108 w 10000"/>
              <a:gd name="connsiteY61" fmla="*/ 0 h 10000"/>
              <a:gd name="connsiteX62" fmla="*/ 7561 w 10000"/>
              <a:gd name="connsiteY62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0 w 10000"/>
              <a:gd name="connsiteY34" fmla="*/ 10000 h 10000"/>
              <a:gd name="connsiteX35" fmla="*/ 35 w 10000"/>
              <a:gd name="connsiteY35" fmla="*/ 9697 h 10000"/>
              <a:gd name="connsiteX36" fmla="*/ 279 w 10000"/>
              <a:gd name="connsiteY36" fmla="*/ 9495 h 10000"/>
              <a:gd name="connsiteX37" fmla="*/ 488 w 10000"/>
              <a:gd name="connsiteY37" fmla="*/ 9125 h 10000"/>
              <a:gd name="connsiteX38" fmla="*/ 453 w 10000"/>
              <a:gd name="connsiteY38" fmla="*/ 8889 h 10000"/>
              <a:gd name="connsiteX39" fmla="*/ 697 w 10000"/>
              <a:gd name="connsiteY39" fmla="*/ 8384 h 10000"/>
              <a:gd name="connsiteX40" fmla="*/ 1045 w 10000"/>
              <a:gd name="connsiteY40" fmla="*/ 7946 h 10000"/>
              <a:gd name="connsiteX41" fmla="*/ 1289 w 10000"/>
              <a:gd name="connsiteY41" fmla="*/ 7845 h 10000"/>
              <a:gd name="connsiteX42" fmla="*/ 1463 w 10000"/>
              <a:gd name="connsiteY42" fmla="*/ 7441 h 10000"/>
              <a:gd name="connsiteX43" fmla="*/ 1463 w 10000"/>
              <a:gd name="connsiteY43" fmla="*/ 7071 h 10000"/>
              <a:gd name="connsiteX44" fmla="*/ 1707 w 10000"/>
              <a:gd name="connsiteY44" fmla="*/ 6633 h 10000"/>
              <a:gd name="connsiteX45" fmla="*/ 2125 w 10000"/>
              <a:gd name="connsiteY45" fmla="*/ 6364 h 10000"/>
              <a:gd name="connsiteX46" fmla="*/ 2544 w 10000"/>
              <a:gd name="connsiteY46" fmla="*/ 5657 h 10000"/>
              <a:gd name="connsiteX47" fmla="*/ 2578 w 10000"/>
              <a:gd name="connsiteY47" fmla="*/ 5657 h 10000"/>
              <a:gd name="connsiteX48" fmla="*/ 2892 w 10000"/>
              <a:gd name="connsiteY48" fmla="*/ 5387 h 10000"/>
              <a:gd name="connsiteX49" fmla="*/ 3449 w 10000"/>
              <a:gd name="connsiteY49" fmla="*/ 5320 h 10000"/>
              <a:gd name="connsiteX50" fmla="*/ 3972 w 10000"/>
              <a:gd name="connsiteY50" fmla="*/ 4848 h 10000"/>
              <a:gd name="connsiteX51" fmla="*/ 4286 w 10000"/>
              <a:gd name="connsiteY51" fmla="*/ 4646 h 10000"/>
              <a:gd name="connsiteX52" fmla="*/ 4808 w 10000"/>
              <a:gd name="connsiteY52" fmla="*/ 4074 h 10000"/>
              <a:gd name="connsiteX53" fmla="*/ 4669 w 10000"/>
              <a:gd name="connsiteY53" fmla="*/ 3199 h 10000"/>
              <a:gd name="connsiteX54" fmla="*/ 4913 w 10000"/>
              <a:gd name="connsiteY54" fmla="*/ 2593 h 10000"/>
              <a:gd name="connsiteX55" fmla="*/ 5017 w 10000"/>
              <a:gd name="connsiteY55" fmla="*/ 2222 h 10000"/>
              <a:gd name="connsiteX56" fmla="*/ 5436 w 10000"/>
              <a:gd name="connsiteY56" fmla="*/ 1751 h 10000"/>
              <a:gd name="connsiteX57" fmla="*/ 6028 w 10000"/>
              <a:gd name="connsiteY57" fmla="*/ 1448 h 10000"/>
              <a:gd name="connsiteX58" fmla="*/ 6481 w 10000"/>
              <a:gd name="connsiteY58" fmla="*/ 1145 h 10000"/>
              <a:gd name="connsiteX59" fmla="*/ 6899 w 10000"/>
              <a:gd name="connsiteY59" fmla="*/ 438 h 10000"/>
              <a:gd name="connsiteX60" fmla="*/ 7108 w 10000"/>
              <a:gd name="connsiteY60" fmla="*/ 0 h 10000"/>
              <a:gd name="connsiteX61" fmla="*/ 7561 w 10000"/>
              <a:gd name="connsiteY61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0 w 10000"/>
              <a:gd name="connsiteY33" fmla="*/ 10000 h 10000"/>
              <a:gd name="connsiteX34" fmla="*/ 35 w 10000"/>
              <a:gd name="connsiteY34" fmla="*/ 9697 h 10000"/>
              <a:gd name="connsiteX35" fmla="*/ 279 w 10000"/>
              <a:gd name="connsiteY35" fmla="*/ 9495 h 10000"/>
              <a:gd name="connsiteX36" fmla="*/ 488 w 10000"/>
              <a:gd name="connsiteY36" fmla="*/ 9125 h 10000"/>
              <a:gd name="connsiteX37" fmla="*/ 453 w 10000"/>
              <a:gd name="connsiteY37" fmla="*/ 8889 h 10000"/>
              <a:gd name="connsiteX38" fmla="*/ 697 w 10000"/>
              <a:gd name="connsiteY38" fmla="*/ 8384 h 10000"/>
              <a:gd name="connsiteX39" fmla="*/ 1045 w 10000"/>
              <a:gd name="connsiteY39" fmla="*/ 7946 h 10000"/>
              <a:gd name="connsiteX40" fmla="*/ 1289 w 10000"/>
              <a:gd name="connsiteY40" fmla="*/ 7845 h 10000"/>
              <a:gd name="connsiteX41" fmla="*/ 1463 w 10000"/>
              <a:gd name="connsiteY41" fmla="*/ 7441 h 10000"/>
              <a:gd name="connsiteX42" fmla="*/ 1463 w 10000"/>
              <a:gd name="connsiteY42" fmla="*/ 7071 h 10000"/>
              <a:gd name="connsiteX43" fmla="*/ 1707 w 10000"/>
              <a:gd name="connsiteY43" fmla="*/ 6633 h 10000"/>
              <a:gd name="connsiteX44" fmla="*/ 2125 w 10000"/>
              <a:gd name="connsiteY44" fmla="*/ 6364 h 10000"/>
              <a:gd name="connsiteX45" fmla="*/ 2544 w 10000"/>
              <a:gd name="connsiteY45" fmla="*/ 5657 h 10000"/>
              <a:gd name="connsiteX46" fmla="*/ 2578 w 10000"/>
              <a:gd name="connsiteY46" fmla="*/ 5657 h 10000"/>
              <a:gd name="connsiteX47" fmla="*/ 2892 w 10000"/>
              <a:gd name="connsiteY47" fmla="*/ 5387 h 10000"/>
              <a:gd name="connsiteX48" fmla="*/ 3449 w 10000"/>
              <a:gd name="connsiteY48" fmla="*/ 5320 h 10000"/>
              <a:gd name="connsiteX49" fmla="*/ 3972 w 10000"/>
              <a:gd name="connsiteY49" fmla="*/ 4848 h 10000"/>
              <a:gd name="connsiteX50" fmla="*/ 4286 w 10000"/>
              <a:gd name="connsiteY50" fmla="*/ 4646 h 10000"/>
              <a:gd name="connsiteX51" fmla="*/ 4808 w 10000"/>
              <a:gd name="connsiteY51" fmla="*/ 4074 h 10000"/>
              <a:gd name="connsiteX52" fmla="*/ 4669 w 10000"/>
              <a:gd name="connsiteY52" fmla="*/ 3199 h 10000"/>
              <a:gd name="connsiteX53" fmla="*/ 4913 w 10000"/>
              <a:gd name="connsiteY53" fmla="*/ 2593 h 10000"/>
              <a:gd name="connsiteX54" fmla="*/ 5017 w 10000"/>
              <a:gd name="connsiteY54" fmla="*/ 2222 h 10000"/>
              <a:gd name="connsiteX55" fmla="*/ 5436 w 10000"/>
              <a:gd name="connsiteY55" fmla="*/ 1751 h 10000"/>
              <a:gd name="connsiteX56" fmla="*/ 6028 w 10000"/>
              <a:gd name="connsiteY56" fmla="*/ 1448 h 10000"/>
              <a:gd name="connsiteX57" fmla="*/ 6481 w 10000"/>
              <a:gd name="connsiteY57" fmla="*/ 1145 h 10000"/>
              <a:gd name="connsiteX58" fmla="*/ 6899 w 10000"/>
              <a:gd name="connsiteY58" fmla="*/ 438 h 10000"/>
              <a:gd name="connsiteX59" fmla="*/ 7108 w 10000"/>
              <a:gd name="connsiteY59" fmla="*/ 0 h 10000"/>
              <a:gd name="connsiteX60" fmla="*/ 7561 w 10000"/>
              <a:gd name="connsiteY60" fmla="*/ 0 h 10000"/>
              <a:gd name="connsiteX0" fmla="*/ 7526 w 9965"/>
              <a:gd name="connsiteY0" fmla="*/ 0 h 9697"/>
              <a:gd name="connsiteX1" fmla="*/ 7874 w 9965"/>
              <a:gd name="connsiteY1" fmla="*/ 303 h 9697"/>
              <a:gd name="connsiteX2" fmla="*/ 8467 w 9965"/>
              <a:gd name="connsiteY2" fmla="*/ 236 h 9697"/>
              <a:gd name="connsiteX3" fmla="*/ 9059 w 9965"/>
              <a:gd name="connsiteY3" fmla="*/ 404 h 9697"/>
              <a:gd name="connsiteX4" fmla="*/ 9338 w 9965"/>
              <a:gd name="connsiteY4" fmla="*/ 404 h 9697"/>
              <a:gd name="connsiteX5" fmla="*/ 9547 w 9965"/>
              <a:gd name="connsiteY5" fmla="*/ 842 h 9697"/>
              <a:gd name="connsiteX6" fmla="*/ 9582 w 9965"/>
              <a:gd name="connsiteY6" fmla="*/ 1279 h 9697"/>
              <a:gd name="connsiteX7" fmla="*/ 9791 w 9965"/>
              <a:gd name="connsiteY7" fmla="*/ 2020 h 9697"/>
              <a:gd name="connsiteX8" fmla="*/ 9965 w 9965"/>
              <a:gd name="connsiteY8" fmla="*/ 2155 h 9697"/>
              <a:gd name="connsiteX9" fmla="*/ 9860 w 9965"/>
              <a:gd name="connsiteY9" fmla="*/ 2424 h 9697"/>
              <a:gd name="connsiteX10" fmla="*/ 9059 w 9965"/>
              <a:gd name="connsiteY10" fmla="*/ 2559 h 9697"/>
              <a:gd name="connsiteX11" fmla="*/ 8780 w 9965"/>
              <a:gd name="connsiteY11" fmla="*/ 2828 h 9697"/>
              <a:gd name="connsiteX12" fmla="*/ 8397 w 9965"/>
              <a:gd name="connsiteY12" fmla="*/ 2862 h 9697"/>
              <a:gd name="connsiteX13" fmla="*/ 8397 w 9965"/>
              <a:gd name="connsiteY13" fmla="*/ 3401 h 9697"/>
              <a:gd name="connsiteX14" fmla="*/ 7665 w 9965"/>
              <a:gd name="connsiteY14" fmla="*/ 3670 h 9697"/>
              <a:gd name="connsiteX15" fmla="*/ 7421 w 9965"/>
              <a:gd name="connsiteY15" fmla="*/ 4007 h 9697"/>
              <a:gd name="connsiteX16" fmla="*/ 6934 w 9965"/>
              <a:gd name="connsiteY16" fmla="*/ 4209 h 9697"/>
              <a:gd name="connsiteX17" fmla="*/ 6306 w 9965"/>
              <a:gd name="connsiteY17" fmla="*/ 4310 h 9697"/>
              <a:gd name="connsiteX18" fmla="*/ 5296 w 9965"/>
              <a:gd name="connsiteY18" fmla="*/ 4815 h 9697"/>
              <a:gd name="connsiteX19" fmla="*/ 5296 w 9965"/>
              <a:gd name="connsiteY19" fmla="*/ 5657 h 9697"/>
              <a:gd name="connsiteX20" fmla="*/ 5191 w 9965"/>
              <a:gd name="connsiteY20" fmla="*/ 5657 h 9697"/>
              <a:gd name="connsiteX21" fmla="*/ 5191 w 9965"/>
              <a:gd name="connsiteY21" fmla="*/ 5657 h 9697"/>
              <a:gd name="connsiteX22" fmla="*/ 5191 w 9965"/>
              <a:gd name="connsiteY22" fmla="*/ 6027 h 9697"/>
              <a:gd name="connsiteX23" fmla="*/ 4808 w 9965"/>
              <a:gd name="connsiteY23" fmla="*/ 6061 h 9697"/>
              <a:gd name="connsiteX24" fmla="*/ 4599 w 9965"/>
              <a:gd name="connsiteY24" fmla="*/ 6195 h 9697"/>
              <a:gd name="connsiteX25" fmla="*/ 4320 w 9965"/>
              <a:gd name="connsiteY25" fmla="*/ 6195 h 9697"/>
              <a:gd name="connsiteX26" fmla="*/ 4111 w 9965"/>
              <a:gd name="connsiteY26" fmla="*/ 6128 h 9697"/>
              <a:gd name="connsiteX27" fmla="*/ 3589 w 9965"/>
              <a:gd name="connsiteY27" fmla="*/ 6195 h 9697"/>
              <a:gd name="connsiteX28" fmla="*/ 3380 w 9965"/>
              <a:gd name="connsiteY28" fmla="*/ 6734 h 9697"/>
              <a:gd name="connsiteX29" fmla="*/ 3171 w 9965"/>
              <a:gd name="connsiteY29" fmla="*/ 6801 h 9697"/>
              <a:gd name="connsiteX30" fmla="*/ 2857 w 9965"/>
              <a:gd name="connsiteY30" fmla="*/ 7677 h 9697"/>
              <a:gd name="connsiteX31" fmla="*/ 1986 w 9965"/>
              <a:gd name="connsiteY31" fmla="*/ 8418 h 9697"/>
              <a:gd name="connsiteX32" fmla="*/ 1742 w 9965"/>
              <a:gd name="connsiteY32" fmla="*/ 9394 h 9697"/>
              <a:gd name="connsiteX33" fmla="*/ 0 w 9965"/>
              <a:gd name="connsiteY33" fmla="*/ 9697 h 9697"/>
              <a:gd name="connsiteX34" fmla="*/ 244 w 9965"/>
              <a:gd name="connsiteY34" fmla="*/ 9495 h 9697"/>
              <a:gd name="connsiteX35" fmla="*/ 453 w 9965"/>
              <a:gd name="connsiteY35" fmla="*/ 9125 h 9697"/>
              <a:gd name="connsiteX36" fmla="*/ 418 w 9965"/>
              <a:gd name="connsiteY36" fmla="*/ 8889 h 9697"/>
              <a:gd name="connsiteX37" fmla="*/ 662 w 9965"/>
              <a:gd name="connsiteY37" fmla="*/ 8384 h 9697"/>
              <a:gd name="connsiteX38" fmla="*/ 1010 w 9965"/>
              <a:gd name="connsiteY38" fmla="*/ 7946 h 9697"/>
              <a:gd name="connsiteX39" fmla="*/ 1254 w 9965"/>
              <a:gd name="connsiteY39" fmla="*/ 7845 h 9697"/>
              <a:gd name="connsiteX40" fmla="*/ 1428 w 9965"/>
              <a:gd name="connsiteY40" fmla="*/ 7441 h 9697"/>
              <a:gd name="connsiteX41" fmla="*/ 1428 w 9965"/>
              <a:gd name="connsiteY41" fmla="*/ 7071 h 9697"/>
              <a:gd name="connsiteX42" fmla="*/ 1672 w 9965"/>
              <a:gd name="connsiteY42" fmla="*/ 6633 h 9697"/>
              <a:gd name="connsiteX43" fmla="*/ 2090 w 9965"/>
              <a:gd name="connsiteY43" fmla="*/ 6364 h 9697"/>
              <a:gd name="connsiteX44" fmla="*/ 2509 w 9965"/>
              <a:gd name="connsiteY44" fmla="*/ 5657 h 9697"/>
              <a:gd name="connsiteX45" fmla="*/ 2543 w 9965"/>
              <a:gd name="connsiteY45" fmla="*/ 5657 h 9697"/>
              <a:gd name="connsiteX46" fmla="*/ 2857 w 9965"/>
              <a:gd name="connsiteY46" fmla="*/ 5387 h 9697"/>
              <a:gd name="connsiteX47" fmla="*/ 3414 w 9965"/>
              <a:gd name="connsiteY47" fmla="*/ 5320 h 9697"/>
              <a:gd name="connsiteX48" fmla="*/ 3937 w 9965"/>
              <a:gd name="connsiteY48" fmla="*/ 4848 h 9697"/>
              <a:gd name="connsiteX49" fmla="*/ 4251 w 9965"/>
              <a:gd name="connsiteY49" fmla="*/ 4646 h 9697"/>
              <a:gd name="connsiteX50" fmla="*/ 4773 w 9965"/>
              <a:gd name="connsiteY50" fmla="*/ 4074 h 9697"/>
              <a:gd name="connsiteX51" fmla="*/ 4634 w 9965"/>
              <a:gd name="connsiteY51" fmla="*/ 3199 h 9697"/>
              <a:gd name="connsiteX52" fmla="*/ 4878 w 9965"/>
              <a:gd name="connsiteY52" fmla="*/ 2593 h 9697"/>
              <a:gd name="connsiteX53" fmla="*/ 4982 w 9965"/>
              <a:gd name="connsiteY53" fmla="*/ 2222 h 9697"/>
              <a:gd name="connsiteX54" fmla="*/ 5401 w 9965"/>
              <a:gd name="connsiteY54" fmla="*/ 1751 h 9697"/>
              <a:gd name="connsiteX55" fmla="*/ 5993 w 9965"/>
              <a:gd name="connsiteY55" fmla="*/ 1448 h 9697"/>
              <a:gd name="connsiteX56" fmla="*/ 6446 w 9965"/>
              <a:gd name="connsiteY56" fmla="*/ 1145 h 9697"/>
              <a:gd name="connsiteX57" fmla="*/ 6864 w 9965"/>
              <a:gd name="connsiteY57" fmla="*/ 438 h 9697"/>
              <a:gd name="connsiteX58" fmla="*/ 7073 w 9965"/>
              <a:gd name="connsiteY58" fmla="*/ 0 h 9697"/>
              <a:gd name="connsiteX59" fmla="*/ 7526 w 9965"/>
              <a:gd name="connsiteY59" fmla="*/ 0 h 9697"/>
              <a:gd name="connsiteX0" fmla="*/ 7552 w 10000"/>
              <a:gd name="connsiteY0" fmla="*/ 0 h 10000"/>
              <a:gd name="connsiteX1" fmla="*/ 7902 w 10000"/>
              <a:gd name="connsiteY1" fmla="*/ 312 h 10000"/>
              <a:gd name="connsiteX2" fmla="*/ 8497 w 10000"/>
              <a:gd name="connsiteY2" fmla="*/ 243 h 10000"/>
              <a:gd name="connsiteX3" fmla="*/ 9091 w 10000"/>
              <a:gd name="connsiteY3" fmla="*/ 417 h 10000"/>
              <a:gd name="connsiteX4" fmla="*/ 9371 w 10000"/>
              <a:gd name="connsiteY4" fmla="*/ 417 h 10000"/>
              <a:gd name="connsiteX5" fmla="*/ 9581 w 10000"/>
              <a:gd name="connsiteY5" fmla="*/ 868 h 10000"/>
              <a:gd name="connsiteX6" fmla="*/ 9616 w 10000"/>
              <a:gd name="connsiteY6" fmla="*/ 1319 h 10000"/>
              <a:gd name="connsiteX7" fmla="*/ 9825 w 10000"/>
              <a:gd name="connsiteY7" fmla="*/ 2083 h 10000"/>
              <a:gd name="connsiteX8" fmla="*/ 10000 w 10000"/>
              <a:gd name="connsiteY8" fmla="*/ 2222 h 10000"/>
              <a:gd name="connsiteX9" fmla="*/ 9895 w 10000"/>
              <a:gd name="connsiteY9" fmla="*/ 2500 h 10000"/>
              <a:gd name="connsiteX10" fmla="*/ 9091 w 10000"/>
              <a:gd name="connsiteY10" fmla="*/ 2639 h 10000"/>
              <a:gd name="connsiteX11" fmla="*/ 8811 w 10000"/>
              <a:gd name="connsiteY11" fmla="*/ 2916 h 10000"/>
              <a:gd name="connsiteX12" fmla="*/ 8426 w 10000"/>
              <a:gd name="connsiteY12" fmla="*/ 2951 h 10000"/>
              <a:gd name="connsiteX13" fmla="*/ 8426 w 10000"/>
              <a:gd name="connsiteY13" fmla="*/ 3507 h 10000"/>
              <a:gd name="connsiteX14" fmla="*/ 7692 w 10000"/>
              <a:gd name="connsiteY14" fmla="*/ 3785 h 10000"/>
              <a:gd name="connsiteX15" fmla="*/ 7447 w 10000"/>
              <a:gd name="connsiteY15" fmla="*/ 4132 h 10000"/>
              <a:gd name="connsiteX16" fmla="*/ 6958 w 10000"/>
              <a:gd name="connsiteY16" fmla="*/ 4341 h 10000"/>
              <a:gd name="connsiteX17" fmla="*/ 6328 w 10000"/>
              <a:gd name="connsiteY17" fmla="*/ 4445 h 10000"/>
              <a:gd name="connsiteX18" fmla="*/ 5315 w 10000"/>
              <a:gd name="connsiteY18" fmla="*/ 4965 h 10000"/>
              <a:gd name="connsiteX19" fmla="*/ 5315 w 10000"/>
              <a:gd name="connsiteY19" fmla="*/ 5834 h 10000"/>
              <a:gd name="connsiteX20" fmla="*/ 5209 w 10000"/>
              <a:gd name="connsiteY20" fmla="*/ 5834 h 10000"/>
              <a:gd name="connsiteX21" fmla="*/ 5209 w 10000"/>
              <a:gd name="connsiteY21" fmla="*/ 5834 h 10000"/>
              <a:gd name="connsiteX22" fmla="*/ 5209 w 10000"/>
              <a:gd name="connsiteY22" fmla="*/ 6215 h 10000"/>
              <a:gd name="connsiteX23" fmla="*/ 4825 w 10000"/>
              <a:gd name="connsiteY23" fmla="*/ 6250 h 10000"/>
              <a:gd name="connsiteX24" fmla="*/ 4615 w 10000"/>
              <a:gd name="connsiteY24" fmla="*/ 6389 h 10000"/>
              <a:gd name="connsiteX25" fmla="*/ 4335 w 10000"/>
              <a:gd name="connsiteY25" fmla="*/ 6389 h 10000"/>
              <a:gd name="connsiteX26" fmla="*/ 4125 w 10000"/>
              <a:gd name="connsiteY26" fmla="*/ 6319 h 10000"/>
              <a:gd name="connsiteX27" fmla="*/ 3602 w 10000"/>
              <a:gd name="connsiteY27" fmla="*/ 6389 h 10000"/>
              <a:gd name="connsiteX28" fmla="*/ 3392 w 10000"/>
              <a:gd name="connsiteY28" fmla="*/ 6944 h 10000"/>
              <a:gd name="connsiteX29" fmla="*/ 3182 w 10000"/>
              <a:gd name="connsiteY29" fmla="*/ 7014 h 10000"/>
              <a:gd name="connsiteX30" fmla="*/ 2867 w 10000"/>
              <a:gd name="connsiteY30" fmla="*/ 7917 h 10000"/>
              <a:gd name="connsiteX31" fmla="*/ 1993 w 10000"/>
              <a:gd name="connsiteY31" fmla="*/ 8681 h 10000"/>
              <a:gd name="connsiteX32" fmla="*/ 1748 w 10000"/>
              <a:gd name="connsiteY32" fmla="*/ 9688 h 10000"/>
              <a:gd name="connsiteX33" fmla="*/ 0 w 10000"/>
              <a:gd name="connsiteY33" fmla="*/ 10000 h 10000"/>
              <a:gd name="connsiteX34" fmla="*/ 455 w 10000"/>
              <a:gd name="connsiteY34" fmla="*/ 9410 h 10000"/>
              <a:gd name="connsiteX35" fmla="*/ 419 w 10000"/>
              <a:gd name="connsiteY35" fmla="*/ 9167 h 10000"/>
              <a:gd name="connsiteX36" fmla="*/ 664 w 10000"/>
              <a:gd name="connsiteY36" fmla="*/ 8646 h 10000"/>
              <a:gd name="connsiteX37" fmla="*/ 1014 w 10000"/>
              <a:gd name="connsiteY37" fmla="*/ 8194 h 10000"/>
              <a:gd name="connsiteX38" fmla="*/ 1258 w 10000"/>
              <a:gd name="connsiteY38" fmla="*/ 8090 h 10000"/>
              <a:gd name="connsiteX39" fmla="*/ 1433 w 10000"/>
              <a:gd name="connsiteY39" fmla="*/ 7674 h 10000"/>
              <a:gd name="connsiteX40" fmla="*/ 1433 w 10000"/>
              <a:gd name="connsiteY40" fmla="*/ 7292 h 10000"/>
              <a:gd name="connsiteX41" fmla="*/ 1678 w 10000"/>
              <a:gd name="connsiteY41" fmla="*/ 6840 h 10000"/>
              <a:gd name="connsiteX42" fmla="*/ 2097 w 10000"/>
              <a:gd name="connsiteY42" fmla="*/ 6563 h 10000"/>
              <a:gd name="connsiteX43" fmla="*/ 2518 w 10000"/>
              <a:gd name="connsiteY43" fmla="*/ 5834 h 10000"/>
              <a:gd name="connsiteX44" fmla="*/ 2552 w 10000"/>
              <a:gd name="connsiteY44" fmla="*/ 5834 h 10000"/>
              <a:gd name="connsiteX45" fmla="*/ 2867 w 10000"/>
              <a:gd name="connsiteY45" fmla="*/ 5555 h 10000"/>
              <a:gd name="connsiteX46" fmla="*/ 3426 w 10000"/>
              <a:gd name="connsiteY46" fmla="*/ 5486 h 10000"/>
              <a:gd name="connsiteX47" fmla="*/ 3951 w 10000"/>
              <a:gd name="connsiteY47" fmla="*/ 4999 h 10000"/>
              <a:gd name="connsiteX48" fmla="*/ 4266 w 10000"/>
              <a:gd name="connsiteY48" fmla="*/ 4791 h 10000"/>
              <a:gd name="connsiteX49" fmla="*/ 4790 w 10000"/>
              <a:gd name="connsiteY49" fmla="*/ 4201 h 10000"/>
              <a:gd name="connsiteX50" fmla="*/ 4650 w 10000"/>
              <a:gd name="connsiteY50" fmla="*/ 3299 h 10000"/>
              <a:gd name="connsiteX51" fmla="*/ 4895 w 10000"/>
              <a:gd name="connsiteY51" fmla="*/ 2674 h 10000"/>
              <a:gd name="connsiteX52" fmla="*/ 4999 w 10000"/>
              <a:gd name="connsiteY52" fmla="*/ 2291 h 10000"/>
              <a:gd name="connsiteX53" fmla="*/ 5420 w 10000"/>
              <a:gd name="connsiteY53" fmla="*/ 1806 h 10000"/>
              <a:gd name="connsiteX54" fmla="*/ 6014 w 10000"/>
              <a:gd name="connsiteY54" fmla="*/ 1493 h 10000"/>
              <a:gd name="connsiteX55" fmla="*/ 6469 w 10000"/>
              <a:gd name="connsiteY55" fmla="*/ 1181 h 10000"/>
              <a:gd name="connsiteX56" fmla="*/ 6888 w 10000"/>
              <a:gd name="connsiteY56" fmla="*/ 452 h 10000"/>
              <a:gd name="connsiteX57" fmla="*/ 7098 w 10000"/>
              <a:gd name="connsiteY57" fmla="*/ 0 h 10000"/>
              <a:gd name="connsiteX58" fmla="*/ 7552 w 10000"/>
              <a:gd name="connsiteY58" fmla="*/ 0 h 10000"/>
              <a:gd name="connsiteX0" fmla="*/ 7133 w 9581"/>
              <a:gd name="connsiteY0" fmla="*/ 0 h 9688"/>
              <a:gd name="connsiteX1" fmla="*/ 7483 w 9581"/>
              <a:gd name="connsiteY1" fmla="*/ 312 h 9688"/>
              <a:gd name="connsiteX2" fmla="*/ 8078 w 9581"/>
              <a:gd name="connsiteY2" fmla="*/ 243 h 9688"/>
              <a:gd name="connsiteX3" fmla="*/ 8672 w 9581"/>
              <a:gd name="connsiteY3" fmla="*/ 417 h 9688"/>
              <a:gd name="connsiteX4" fmla="*/ 8952 w 9581"/>
              <a:gd name="connsiteY4" fmla="*/ 417 h 9688"/>
              <a:gd name="connsiteX5" fmla="*/ 9162 w 9581"/>
              <a:gd name="connsiteY5" fmla="*/ 868 h 9688"/>
              <a:gd name="connsiteX6" fmla="*/ 9197 w 9581"/>
              <a:gd name="connsiteY6" fmla="*/ 1319 h 9688"/>
              <a:gd name="connsiteX7" fmla="*/ 9406 w 9581"/>
              <a:gd name="connsiteY7" fmla="*/ 2083 h 9688"/>
              <a:gd name="connsiteX8" fmla="*/ 9581 w 9581"/>
              <a:gd name="connsiteY8" fmla="*/ 2222 h 9688"/>
              <a:gd name="connsiteX9" fmla="*/ 9476 w 9581"/>
              <a:gd name="connsiteY9" fmla="*/ 2500 h 9688"/>
              <a:gd name="connsiteX10" fmla="*/ 8672 w 9581"/>
              <a:gd name="connsiteY10" fmla="*/ 2639 h 9688"/>
              <a:gd name="connsiteX11" fmla="*/ 8392 w 9581"/>
              <a:gd name="connsiteY11" fmla="*/ 2916 h 9688"/>
              <a:gd name="connsiteX12" fmla="*/ 8007 w 9581"/>
              <a:gd name="connsiteY12" fmla="*/ 2951 h 9688"/>
              <a:gd name="connsiteX13" fmla="*/ 8007 w 9581"/>
              <a:gd name="connsiteY13" fmla="*/ 3507 h 9688"/>
              <a:gd name="connsiteX14" fmla="*/ 7273 w 9581"/>
              <a:gd name="connsiteY14" fmla="*/ 3785 h 9688"/>
              <a:gd name="connsiteX15" fmla="*/ 7028 w 9581"/>
              <a:gd name="connsiteY15" fmla="*/ 4132 h 9688"/>
              <a:gd name="connsiteX16" fmla="*/ 6539 w 9581"/>
              <a:gd name="connsiteY16" fmla="*/ 4341 h 9688"/>
              <a:gd name="connsiteX17" fmla="*/ 5909 w 9581"/>
              <a:gd name="connsiteY17" fmla="*/ 4445 h 9688"/>
              <a:gd name="connsiteX18" fmla="*/ 4896 w 9581"/>
              <a:gd name="connsiteY18" fmla="*/ 4965 h 9688"/>
              <a:gd name="connsiteX19" fmla="*/ 4896 w 9581"/>
              <a:gd name="connsiteY19" fmla="*/ 5834 h 9688"/>
              <a:gd name="connsiteX20" fmla="*/ 4790 w 9581"/>
              <a:gd name="connsiteY20" fmla="*/ 5834 h 9688"/>
              <a:gd name="connsiteX21" fmla="*/ 4790 w 9581"/>
              <a:gd name="connsiteY21" fmla="*/ 5834 h 9688"/>
              <a:gd name="connsiteX22" fmla="*/ 4790 w 9581"/>
              <a:gd name="connsiteY22" fmla="*/ 6215 h 9688"/>
              <a:gd name="connsiteX23" fmla="*/ 4406 w 9581"/>
              <a:gd name="connsiteY23" fmla="*/ 6250 h 9688"/>
              <a:gd name="connsiteX24" fmla="*/ 4196 w 9581"/>
              <a:gd name="connsiteY24" fmla="*/ 6389 h 9688"/>
              <a:gd name="connsiteX25" fmla="*/ 3916 w 9581"/>
              <a:gd name="connsiteY25" fmla="*/ 6389 h 9688"/>
              <a:gd name="connsiteX26" fmla="*/ 3706 w 9581"/>
              <a:gd name="connsiteY26" fmla="*/ 6319 h 9688"/>
              <a:gd name="connsiteX27" fmla="*/ 3183 w 9581"/>
              <a:gd name="connsiteY27" fmla="*/ 6389 h 9688"/>
              <a:gd name="connsiteX28" fmla="*/ 2973 w 9581"/>
              <a:gd name="connsiteY28" fmla="*/ 6944 h 9688"/>
              <a:gd name="connsiteX29" fmla="*/ 2763 w 9581"/>
              <a:gd name="connsiteY29" fmla="*/ 7014 h 9688"/>
              <a:gd name="connsiteX30" fmla="*/ 2448 w 9581"/>
              <a:gd name="connsiteY30" fmla="*/ 7917 h 9688"/>
              <a:gd name="connsiteX31" fmla="*/ 1574 w 9581"/>
              <a:gd name="connsiteY31" fmla="*/ 8681 h 9688"/>
              <a:gd name="connsiteX32" fmla="*/ 1329 w 9581"/>
              <a:gd name="connsiteY32" fmla="*/ 9688 h 9688"/>
              <a:gd name="connsiteX33" fmla="*/ 36 w 9581"/>
              <a:gd name="connsiteY33" fmla="*/ 9410 h 9688"/>
              <a:gd name="connsiteX34" fmla="*/ 0 w 9581"/>
              <a:gd name="connsiteY34" fmla="*/ 9167 h 9688"/>
              <a:gd name="connsiteX35" fmla="*/ 245 w 9581"/>
              <a:gd name="connsiteY35" fmla="*/ 8646 h 9688"/>
              <a:gd name="connsiteX36" fmla="*/ 595 w 9581"/>
              <a:gd name="connsiteY36" fmla="*/ 8194 h 9688"/>
              <a:gd name="connsiteX37" fmla="*/ 839 w 9581"/>
              <a:gd name="connsiteY37" fmla="*/ 8090 h 9688"/>
              <a:gd name="connsiteX38" fmla="*/ 1014 w 9581"/>
              <a:gd name="connsiteY38" fmla="*/ 7674 h 9688"/>
              <a:gd name="connsiteX39" fmla="*/ 1014 w 9581"/>
              <a:gd name="connsiteY39" fmla="*/ 7292 h 9688"/>
              <a:gd name="connsiteX40" fmla="*/ 1259 w 9581"/>
              <a:gd name="connsiteY40" fmla="*/ 6840 h 9688"/>
              <a:gd name="connsiteX41" fmla="*/ 1678 w 9581"/>
              <a:gd name="connsiteY41" fmla="*/ 6563 h 9688"/>
              <a:gd name="connsiteX42" fmla="*/ 2099 w 9581"/>
              <a:gd name="connsiteY42" fmla="*/ 5834 h 9688"/>
              <a:gd name="connsiteX43" fmla="*/ 2133 w 9581"/>
              <a:gd name="connsiteY43" fmla="*/ 5834 h 9688"/>
              <a:gd name="connsiteX44" fmla="*/ 2448 w 9581"/>
              <a:gd name="connsiteY44" fmla="*/ 5555 h 9688"/>
              <a:gd name="connsiteX45" fmla="*/ 3007 w 9581"/>
              <a:gd name="connsiteY45" fmla="*/ 5486 h 9688"/>
              <a:gd name="connsiteX46" fmla="*/ 3532 w 9581"/>
              <a:gd name="connsiteY46" fmla="*/ 4999 h 9688"/>
              <a:gd name="connsiteX47" fmla="*/ 3847 w 9581"/>
              <a:gd name="connsiteY47" fmla="*/ 4791 h 9688"/>
              <a:gd name="connsiteX48" fmla="*/ 4371 w 9581"/>
              <a:gd name="connsiteY48" fmla="*/ 4201 h 9688"/>
              <a:gd name="connsiteX49" fmla="*/ 4231 w 9581"/>
              <a:gd name="connsiteY49" fmla="*/ 3299 h 9688"/>
              <a:gd name="connsiteX50" fmla="*/ 4476 w 9581"/>
              <a:gd name="connsiteY50" fmla="*/ 2674 h 9688"/>
              <a:gd name="connsiteX51" fmla="*/ 4580 w 9581"/>
              <a:gd name="connsiteY51" fmla="*/ 2291 h 9688"/>
              <a:gd name="connsiteX52" fmla="*/ 5001 w 9581"/>
              <a:gd name="connsiteY52" fmla="*/ 1806 h 9688"/>
              <a:gd name="connsiteX53" fmla="*/ 5595 w 9581"/>
              <a:gd name="connsiteY53" fmla="*/ 1493 h 9688"/>
              <a:gd name="connsiteX54" fmla="*/ 6050 w 9581"/>
              <a:gd name="connsiteY54" fmla="*/ 1181 h 9688"/>
              <a:gd name="connsiteX55" fmla="*/ 6469 w 9581"/>
              <a:gd name="connsiteY55" fmla="*/ 452 h 9688"/>
              <a:gd name="connsiteX56" fmla="*/ 6679 w 9581"/>
              <a:gd name="connsiteY56" fmla="*/ 0 h 9688"/>
              <a:gd name="connsiteX57" fmla="*/ 7133 w 9581"/>
              <a:gd name="connsiteY57" fmla="*/ 0 h 9688"/>
              <a:gd name="connsiteX0" fmla="*/ 7445 w 10000"/>
              <a:gd name="connsiteY0" fmla="*/ 0 h 10000"/>
              <a:gd name="connsiteX1" fmla="*/ 7810 w 10000"/>
              <a:gd name="connsiteY1" fmla="*/ 322 h 10000"/>
              <a:gd name="connsiteX2" fmla="*/ 8431 w 10000"/>
              <a:gd name="connsiteY2" fmla="*/ 251 h 10000"/>
              <a:gd name="connsiteX3" fmla="*/ 9051 w 10000"/>
              <a:gd name="connsiteY3" fmla="*/ 430 h 10000"/>
              <a:gd name="connsiteX4" fmla="*/ 9343 w 10000"/>
              <a:gd name="connsiteY4" fmla="*/ 430 h 10000"/>
              <a:gd name="connsiteX5" fmla="*/ 9563 w 10000"/>
              <a:gd name="connsiteY5" fmla="*/ 896 h 10000"/>
              <a:gd name="connsiteX6" fmla="*/ 9599 w 10000"/>
              <a:gd name="connsiteY6" fmla="*/ 1361 h 10000"/>
              <a:gd name="connsiteX7" fmla="*/ 9817 w 10000"/>
              <a:gd name="connsiteY7" fmla="*/ 2150 h 10000"/>
              <a:gd name="connsiteX8" fmla="*/ 10000 w 10000"/>
              <a:gd name="connsiteY8" fmla="*/ 2294 h 10000"/>
              <a:gd name="connsiteX9" fmla="*/ 9890 w 10000"/>
              <a:gd name="connsiteY9" fmla="*/ 2581 h 10000"/>
              <a:gd name="connsiteX10" fmla="*/ 9051 w 10000"/>
              <a:gd name="connsiteY10" fmla="*/ 2724 h 10000"/>
              <a:gd name="connsiteX11" fmla="*/ 8759 w 10000"/>
              <a:gd name="connsiteY11" fmla="*/ 3010 h 10000"/>
              <a:gd name="connsiteX12" fmla="*/ 8357 w 10000"/>
              <a:gd name="connsiteY12" fmla="*/ 3046 h 10000"/>
              <a:gd name="connsiteX13" fmla="*/ 8357 w 10000"/>
              <a:gd name="connsiteY13" fmla="*/ 3620 h 10000"/>
              <a:gd name="connsiteX14" fmla="*/ 7591 w 10000"/>
              <a:gd name="connsiteY14" fmla="*/ 3907 h 10000"/>
              <a:gd name="connsiteX15" fmla="*/ 7335 w 10000"/>
              <a:gd name="connsiteY15" fmla="*/ 4265 h 10000"/>
              <a:gd name="connsiteX16" fmla="*/ 6825 w 10000"/>
              <a:gd name="connsiteY16" fmla="*/ 4481 h 10000"/>
              <a:gd name="connsiteX17" fmla="*/ 6167 w 10000"/>
              <a:gd name="connsiteY17" fmla="*/ 4588 h 10000"/>
              <a:gd name="connsiteX18" fmla="*/ 5110 w 10000"/>
              <a:gd name="connsiteY18" fmla="*/ 5125 h 10000"/>
              <a:gd name="connsiteX19" fmla="*/ 5110 w 10000"/>
              <a:gd name="connsiteY19" fmla="*/ 6022 h 10000"/>
              <a:gd name="connsiteX20" fmla="*/ 4999 w 10000"/>
              <a:gd name="connsiteY20" fmla="*/ 6022 h 10000"/>
              <a:gd name="connsiteX21" fmla="*/ 4999 w 10000"/>
              <a:gd name="connsiteY21" fmla="*/ 6022 h 10000"/>
              <a:gd name="connsiteX22" fmla="*/ 4999 w 10000"/>
              <a:gd name="connsiteY22" fmla="*/ 6415 h 10000"/>
              <a:gd name="connsiteX23" fmla="*/ 4599 w 10000"/>
              <a:gd name="connsiteY23" fmla="*/ 6451 h 10000"/>
              <a:gd name="connsiteX24" fmla="*/ 4380 w 10000"/>
              <a:gd name="connsiteY24" fmla="*/ 6595 h 10000"/>
              <a:gd name="connsiteX25" fmla="*/ 4087 w 10000"/>
              <a:gd name="connsiteY25" fmla="*/ 6595 h 10000"/>
              <a:gd name="connsiteX26" fmla="*/ 3868 w 10000"/>
              <a:gd name="connsiteY26" fmla="*/ 6523 h 10000"/>
              <a:gd name="connsiteX27" fmla="*/ 3322 w 10000"/>
              <a:gd name="connsiteY27" fmla="*/ 6595 h 10000"/>
              <a:gd name="connsiteX28" fmla="*/ 3103 w 10000"/>
              <a:gd name="connsiteY28" fmla="*/ 7168 h 10000"/>
              <a:gd name="connsiteX29" fmla="*/ 2884 w 10000"/>
              <a:gd name="connsiteY29" fmla="*/ 7240 h 10000"/>
              <a:gd name="connsiteX30" fmla="*/ 2555 w 10000"/>
              <a:gd name="connsiteY30" fmla="*/ 8172 h 10000"/>
              <a:gd name="connsiteX31" fmla="*/ 1643 w 10000"/>
              <a:gd name="connsiteY31" fmla="*/ 8961 h 10000"/>
              <a:gd name="connsiteX32" fmla="*/ 1387 w 10000"/>
              <a:gd name="connsiteY32" fmla="*/ 10000 h 10000"/>
              <a:gd name="connsiteX33" fmla="*/ 0 w 10000"/>
              <a:gd name="connsiteY33" fmla="*/ 9462 h 10000"/>
              <a:gd name="connsiteX34" fmla="*/ 256 w 10000"/>
              <a:gd name="connsiteY34" fmla="*/ 8924 h 10000"/>
              <a:gd name="connsiteX35" fmla="*/ 621 w 10000"/>
              <a:gd name="connsiteY35" fmla="*/ 8458 h 10000"/>
              <a:gd name="connsiteX36" fmla="*/ 876 w 10000"/>
              <a:gd name="connsiteY36" fmla="*/ 8351 h 10000"/>
              <a:gd name="connsiteX37" fmla="*/ 1058 w 10000"/>
              <a:gd name="connsiteY37" fmla="*/ 7921 h 10000"/>
              <a:gd name="connsiteX38" fmla="*/ 1058 w 10000"/>
              <a:gd name="connsiteY38" fmla="*/ 7527 h 10000"/>
              <a:gd name="connsiteX39" fmla="*/ 1314 w 10000"/>
              <a:gd name="connsiteY39" fmla="*/ 7060 h 10000"/>
              <a:gd name="connsiteX40" fmla="*/ 1751 w 10000"/>
              <a:gd name="connsiteY40" fmla="*/ 6774 h 10000"/>
              <a:gd name="connsiteX41" fmla="*/ 2191 w 10000"/>
              <a:gd name="connsiteY41" fmla="*/ 6022 h 10000"/>
              <a:gd name="connsiteX42" fmla="*/ 2226 w 10000"/>
              <a:gd name="connsiteY42" fmla="*/ 6022 h 10000"/>
              <a:gd name="connsiteX43" fmla="*/ 2555 w 10000"/>
              <a:gd name="connsiteY43" fmla="*/ 5734 h 10000"/>
              <a:gd name="connsiteX44" fmla="*/ 3139 w 10000"/>
              <a:gd name="connsiteY44" fmla="*/ 5663 h 10000"/>
              <a:gd name="connsiteX45" fmla="*/ 3686 w 10000"/>
              <a:gd name="connsiteY45" fmla="*/ 5160 h 10000"/>
              <a:gd name="connsiteX46" fmla="*/ 4015 w 10000"/>
              <a:gd name="connsiteY46" fmla="*/ 4945 h 10000"/>
              <a:gd name="connsiteX47" fmla="*/ 4562 w 10000"/>
              <a:gd name="connsiteY47" fmla="*/ 4336 h 10000"/>
              <a:gd name="connsiteX48" fmla="*/ 4416 w 10000"/>
              <a:gd name="connsiteY48" fmla="*/ 3405 h 10000"/>
              <a:gd name="connsiteX49" fmla="*/ 4672 w 10000"/>
              <a:gd name="connsiteY49" fmla="*/ 2760 h 10000"/>
              <a:gd name="connsiteX50" fmla="*/ 4780 w 10000"/>
              <a:gd name="connsiteY50" fmla="*/ 2365 h 10000"/>
              <a:gd name="connsiteX51" fmla="*/ 5220 w 10000"/>
              <a:gd name="connsiteY51" fmla="*/ 1864 h 10000"/>
              <a:gd name="connsiteX52" fmla="*/ 5840 w 10000"/>
              <a:gd name="connsiteY52" fmla="*/ 1541 h 10000"/>
              <a:gd name="connsiteX53" fmla="*/ 6315 w 10000"/>
              <a:gd name="connsiteY53" fmla="*/ 1219 h 10000"/>
              <a:gd name="connsiteX54" fmla="*/ 6752 w 10000"/>
              <a:gd name="connsiteY54" fmla="*/ 467 h 10000"/>
              <a:gd name="connsiteX55" fmla="*/ 6971 w 10000"/>
              <a:gd name="connsiteY55" fmla="*/ 0 h 10000"/>
              <a:gd name="connsiteX56" fmla="*/ 7445 w 10000"/>
              <a:gd name="connsiteY56" fmla="*/ 0 h 10000"/>
              <a:gd name="connsiteX0" fmla="*/ 7445 w 10000"/>
              <a:gd name="connsiteY0" fmla="*/ 0 h 9462"/>
              <a:gd name="connsiteX1" fmla="*/ 7810 w 10000"/>
              <a:gd name="connsiteY1" fmla="*/ 322 h 9462"/>
              <a:gd name="connsiteX2" fmla="*/ 8431 w 10000"/>
              <a:gd name="connsiteY2" fmla="*/ 251 h 9462"/>
              <a:gd name="connsiteX3" fmla="*/ 9051 w 10000"/>
              <a:gd name="connsiteY3" fmla="*/ 430 h 9462"/>
              <a:gd name="connsiteX4" fmla="*/ 9343 w 10000"/>
              <a:gd name="connsiteY4" fmla="*/ 430 h 9462"/>
              <a:gd name="connsiteX5" fmla="*/ 9563 w 10000"/>
              <a:gd name="connsiteY5" fmla="*/ 896 h 9462"/>
              <a:gd name="connsiteX6" fmla="*/ 9599 w 10000"/>
              <a:gd name="connsiteY6" fmla="*/ 1361 h 9462"/>
              <a:gd name="connsiteX7" fmla="*/ 9817 w 10000"/>
              <a:gd name="connsiteY7" fmla="*/ 2150 h 9462"/>
              <a:gd name="connsiteX8" fmla="*/ 10000 w 10000"/>
              <a:gd name="connsiteY8" fmla="*/ 2294 h 9462"/>
              <a:gd name="connsiteX9" fmla="*/ 9890 w 10000"/>
              <a:gd name="connsiteY9" fmla="*/ 2581 h 9462"/>
              <a:gd name="connsiteX10" fmla="*/ 9051 w 10000"/>
              <a:gd name="connsiteY10" fmla="*/ 2724 h 9462"/>
              <a:gd name="connsiteX11" fmla="*/ 8759 w 10000"/>
              <a:gd name="connsiteY11" fmla="*/ 3010 h 9462"/>
              <a:gd name="connsiteX12" fmla="*/ 8357 w 10000"/>
              <a:gd name="connsiteY12" fmla="*/ 3046 h 9462"/>
              <a:gd name="connsiteX13" fmla="*/ 8357 w 10000"/>
              <a:gd name="connsiteY13" fmla="*/ 3620 h 9462"/>
              <a:gd name="connsiteX14" fmla="*/ 7591 w 10000"/>
              <a:gd name="connsiteY14" fmla="*/ 3907 h 9462"/>
              <a:gd name="connsiteX15" fmla="*/ 7335 w 10000"/>
              <a:gd name="connsiteY15" fmla="*/ 4265 h 9462"/>
              <a:gd name="connsiteX16" fmla="*/ 6825 w 10000"/>
              <a:gd name="connsiteY16" fmla="*/ 4481 h 9462"/>
              <a:gd name="connsiteX17" fmla="*/ 6167 w 10000"/>
              <a:gd name="connsiteY17" fmla="*/ 4588 h 9462"/>
              <a:gd name="connsiteX18" fmla="*/ 5110 w 10000"/>
              <a:gd name="connsiteY18" fmla="*/ 5125 h 9462"/>
              <a:gd name="connsiteX19" fmla="*/ 5110 w 10000"/>
              <a:gd name="connsiteY19" fmla="*/ 6022 h 9462"/>
              <a:gd name="connsiteX20" fmla="*/ 4999 w 10000"/>
              <a:gd name="connsiteY20" fmla="*/ 6022 h 9462"/>
              <a:gd name="connsiteX21" fmla="*/ 4999 w 10000"/>
              <a:gd name="connsiteY21" fmla="*/ 6022 h 9462"/>
              <a:gd name="connsiteX22" fmla="*/ 4999 w 10000"/>
              <a:gd name="connsiteY22" fmla="*/ 6415 h 9462"/>
              <a:gd name="connsiteX23" fmla="*/ 4599 w 10000"/>
              <a:gd name="connsiteY23" fmla="*/ 6451 h 9462"/>
              <a:gd name="connsiteX24" fmla="*/ 4380 w 10000"/>
              <a:gd name="connsiteY24" fmla="*/ 6595 h 9462"/>
              <a:gd name="connsiteX25" fmla="*/ 4087 w 10000"/>
              <a:gd name="connsiteY25" fmla="*/ 6595 h 9462"/>
              <a:gd name="connsiteX26" fmla="*/ 3868 w 10000"/>
              <a:gd name="connsiteY26" fmla="*/ 6523 h 9462"/>
              <a:gd name="connsiteX27" fmla="*/ 3322 w 10000"/>
              <a:gd name="connsiteY27" fmla="*/ 6595 h 9462"/>
              <a:gd name="connsiteX28" fmla="*/ 3103 w 10000"/>
              <a:gd name="connsiteY28" fmla="*/ 7168 h 9462"/>
              <a:gd name="connsiteX29" fmla="*/ 2884 w 10000"/>
              <a:gd name="connsiteY29" fmla="*/ 7240 h 9462"/>
              <a:gd name="connsiteX30" fmla="*/ 2555 w 10000"/>
              <a:gd name="connsiteY30" fmla="*/ 8172 h 9462"/>
              <a:gd name="connsiteX31" fmla="*/ 1643 w 10000"/>
              <a:gd name="connsiteY31" fmla="*/ 8961 h 9462"/>
              <a:gd name="connsiteX32" fmla="*/ 0 w 10000"/>
              <a:gd name="connsiteY32" fmla="*/ 9462 h 9462"/>
              <a:gd name="connsiteX33" fmla="*/ 256 w 10000"/>
              <a:gd name="connsiteY33" fmla="*/ 8924 h 9462"/>
              <a:gd name="connsiteX34" fmla="*/ 621 w 10000"/>
              <a:gd name="connsiteY34" fmla="*/ 8458 h 9462"/>
              <a:gd name="connsiteX35" fmla="*/ 876 w 10000"/>
              <a:gd name="connsiteY35" fmla="*/ 8351 h 9462"/>
              <a:gd name="connsiteX36" fmla="*/ 1058 w 10000"/>
              <a:gd name="connsiteY36" fmla="*/ 7921 h 9462"/>
              <a:gd name="connsiteX37" fmla="*/ 1058 w 10000"/>
              <a:gd name="connsiteY37" fmla="*/ 7527 h 9462"/>
              <a:gd name="connsiteX38" fmla="*/ 1314 w 10000"/>
              <a:gd name="connsiteY38" fmla="*/ 7060 h 9462"/>
              <a:gd name="connsiteX39" fmla="*/ 1751 w 10000"/>
              <a:gd name="connsiteY39" fmla="*/ 6774 h 9462"/>
              <a:gd name="connsiteX40" fmla="*/ 2191 w 10000"/>
              <a:gd name="connsiteY40" fmla="*/ 6022 h 9462"/>
              <a:gd name="connsiteX41" fmla="*/ 2226 w 10000"/>
              <a:gd name="connsiteY41" fmla="*/ 6022 h 9462"/>
              <a:gd name="connsiteX42" fmla="*/ 2555 w 10000"/>
              <a:gd name="connsiteY42" fmla="*/ 5734 h 9462"/>
              <a:gd name="connsiteX43" fmla="*/ 3139 w 10000"/>
              <a:gd name="connsiteY43" fmla="*/ 5663 h 9462"/>
              <a:gd name="connsiteX44" fmla="*/ 3686 w 10000"/>
              <a:gd name="connsiteY44" fmla="*/ 5160 h 9462"/>
              <a:gd name="connsiteX45" fmla="*/ 4015 w 10000"/>
              <a:gd name="connsiteY45" fmla="*/ 4945 h 9462"/>
              <a:gd name="connsiteX46" fmla="*/ 4562 w 10000"/>
              <a:gd name="connsiteY46" fmla="*/ 4336 h 9462"/>
              <a:gd name="connsiteX47" fmla="*/ 4416 w 10000"/>
              <a:gd name="connsiteY47" fmla="*/ 3405 h 9462"/>
              <a:gd name="connsiteX48" fmla="*/ 4672 w 10000"/>
              <a:gd name="connsiteY48" fmla="*/ 2760 h 9462"/>
              <a:gd name="connsiteX49" fmla="*/ 4780 w 10000"/>
              <a:gd name="connsiteY49" fmla="*/ 2365 h 9462"/>
              <a:gd name="connsiteX50" fmla="*/ 5220 w 10000"/>
              <a:gd name="connsiteY50" fmla="*/ 1864 h 9462"/>
              <a:gd name="connsiteX51" fmla="*/ 5840 w 10000"/>
              <a:gd name="connsiteY51" fmla="*/ 1541 h 9462"/>
              <a:gd name="connsiteX52" fmla="*/ 6315 w 10000"/>
              <a:gd name="connsiteY52" fmla="*/ 1219 h 9462"/>
              <a:gd name="connsiteX53" fmla="*/ 6752 w 10000"/>
              <a:gd name="connsiteY53" fmla="*/ 467 h 9462"/>
              <a:gd name="connsiteX54" fmla="*/ 6971 w 10000"/>
              <a:gd name="connsiteY54" fmla="*/ 0 h 9462"/>
              <a:gd name="connsiteX55" fmla="*/ 7445 w 10000"/>
              <a:gd name="connsiteY55" fmla="*/ 0 h 9462"/>
              <a:gd name="connsiteX0" fmla="*/ 7189 w 9744"/>
              <a:gd name="connsiteY0" fmla="*/ 0 h 9539"/>
              <a:gd name="connsiteX1" fmla="*/ 7554 w 9744"/>
              <a:gd name="connsiteY1" fmla="*/ 340 h 9539"/>
              <a:gd name="connsiteX2" fmla="*/ 8175 w 9744"/>
              <a:gd name="connsiteY2" fmla="*/ 265 h 9539"/>
              <a:gd name="connsiteX3" fmla="*/ 8795 w 9744"/>
              <a:gd name="connsiteY3" fmla="*/ 454 h 9539"/>
              <a:gd name="connsiteX4" fmla="*/ 9087 w 9744"/>
              <a:gd name="connsiteY4" fmla="*/ 454 h 9539"/>
              <a:gd name="connsiteX5" fmla="*/ 9307 w 9744"/>
              <a:gd name="connsiteY5" fmla="*/ 947 h 9539"/>
              <a:gd name="connsiteX6" fmla="*/ 9343 w 9744"/>
              <a:gd name="connsiteY6" fmla="*/ 1438 h 9539"/>
              <a:gd name="connsiteX7" fmla="*/ 9561 w 9744"/>
              <a:gd name="connsiteY7" fmla="*/ 2272 h 9539"/>
              <a:gd name="connsiteX8" fmla="*/ 9744 w 9744"/>
              <a:gd name="connsiteY8" fmla="*/ 2424 h 9539"/>
              <a:gd name="connsiteX9" fmla="*/ 9634 w 9744"/>
              <a:gd name="connsiteY9" fmla="*/ 2728 h 9539"/>
              <a:gd name="connsiteX10" fmla="*/ 8795 w 9744"/>
              <a:gd name="connsiteY10" fmla="*/ 2879 h 9539"/>
              <a:gd name="connsiteX11" fmla="*/ 8503 w 9744"/>
              <a:gd name="connsiteY11" fmla="*/ 3181 h 9539"/>
              <a:gd name="connsiteX12" fmla="*/ 8101 w 9744"/>
              <a:gd name="connsiteY12" fmla="*/ 3219 h 9539"/>
              <a:gd name="connsiteX13" fmla="*/ 8101 w 9744"/>
              <a:gd name="connsiteY13" fmla="*/ 3826 h 9539"/>
              <a:gd name="connsiteX14" fmla="*/ 7335 w 9744"/>
              <a:gd name="connsiteY14" fmla="*/ 4129 h 9539"/>
              <a:gd name="connsiteX15" fmla="*/ 7079 w 9744"/>
              <a:gd name="connsiteY15" fmla="*/ 4508 h 9539"/>
              <a:gd name="connsiteX16" fmla="*/ 6569 w 9744"/>
              <a:gd name="connsiteY16" fmla="*/ 4736 h 9539"/>
              <a:gd name="connsiteX17" fmla="*/ 5911 w 9744"/>
              <a:gd name="connsiteY17" fmla="*/ 4849 h 9539"/>
              <a:gd name="connsiteX18" fmla="*/ 4854 w 9744"/>
              <a:gd name="connsiteY18" fmla="*/ 5416 h 9539"/>
              <a:gd name="connsiteX19" fmla="*/ 4854 w 9744"/>
              <a:gd name="connsiteY19" fmla="*/ 6364 h 9539"/>
              <a:gd name="connsiteX20" fmla="*/ 4743 w 9744"/>
              <a:gd name="connsiteY20" fmla="*/ 6364 h 9539"/>
              <a:gd name="connsiteX21" fmla="*/ 4743 w 9744"/>
              <a:gd name="connsiteY21" fmla="*/ 6364 h 9539"/>
              <a:gd name="connsiteX22" fmla="*/ 4743 w 9744"/>
              <a:gd name="connsiteY22" fmla="*/ 6780 h 9539"/>
              <a:gd name="connsiteX23" fmla="*/ 4343 w 9744"/>
              <a:gd name="connsiteY23" fmla="*/ 6818 h 9539"/>
              <a:gd name="connsiteX24" fmla="*/ 4124 w 9744"/>
              <a:gd name="connsiteY24" fmla="*/ 6970 h 9539"/>
              <a:gd name="connsiteX25" fmla="*/ 3831 w 9744"/>
              <a:gd name="connsiteY25" fmla="*/ 6970 h 9539"/>
              <a:gd name="connsiteX26" fmla="*/ 3612 w 9744"/>
              <a:gd name="connsiteY26" fmla="*/ 6894 h 9539"/>
              <a:gd name="connsiteX27" fmla="*/ 3066 w 9744"/>
              <a:gd name="connsiteY27" fmla="*/ 6970 h 9539"/>
              <a:gd name="connsiteX28" fmla="*/ 2847 w 9744"/>
              <a:gd name="connsiteY28" fmla="*/ 7576 h 9539"/>
              <a:gd name="connsiteX29" fmla="*/ 2628 w 9744"/>
              <a:gd name="connsiteY29" fmla="*/ 7652 h 9539"/>
              <a:gd name="connsiteX30" fmla="*/ 2299 w 9744"/>
              <a:gd name="connsiteY30" fmla="*/ 8637 h 9539"/>
              <a:gd name="connsiteX31" fmla="*/ 1387 w 9744"/>
              <a:gd name="connsiteY31" fmla="*/ 9471 h 9539"/>
              <a:gd name="connsiteX32" fmla="*/ 0 w 9744"/>
              <a:gd name="connsiteY32" fmla="*/ 9431 h 9539"/>
              <a:gd name="connsiteX33" fmla="*/ 365 w 9744"/>
              <a:gd name="connsiteY33" fmla="*/ 8939 h 9539"/>
              <a:gd name="connsiteX34" fmla="*/ 620 w 9744"/>
              <a:gd name="connsiteY34" fmla="*/ 8826 h 9539"/>
              <a:gd name="connsiteX35" fmla="*/ 802 w 9744"/>
              <a:gd name="connsiteY35" fmla="*/ 8371 h 9539"/>
              <a:gd name="connsiteX36" fmla="*/ 802 w 9744"/>
              <a:gd name="connsiteY36" fmla="*/ 7955 h 9539"/>
              <a:gd name="connsiteX37" fmla="*/ 1058 w 9744"/>
              <a:gd name="connsiteY37" fmla="*/ 7461 h 9539"/>
              <a:gd name="connsiteX38" fmla="*/ 1495 w 9744"/>
              <a:gd name="connsiteY38" fmla="*/ 7159 h 9539"/>
              <a:gd name="connsiteX39" fmla="*/ 1935 w 9744"/>
              <a:gd name="connsiteY39" fmla="*/ 6364 h 9539"/>
              <a:gd name="connsiteX40" fmla="*/ 1970 w 9744"/>
              <a:gd name="connsiteY40" fmla="*/ 6364 h 9539"/>
              <a:gd name="connsiteX41" fmla="*/ 2299 w 9744"/>
              <a:gd name="connsiteY41" fmla="*/ 6060 h 9539"/>
              <a:gd name="connsiteX42" fmla="*/ 2883 w 9744"/>
              <a:gd name="connsiteY42" fmla="*/ 5985 h 9539"/>
              <a:gd name="connsiteX43" fmla="*/ 3430 w 9744"/>
              <a:gd name="connsiteY43" fmla="*/ 5453 h 9539"/>
              <a:gd name="connsiteX44" fmla="*/ 3759 w 9744"/>
              <a:gd name="connsiteY44" fmla="*/ 5226 h 9539"/>
              <a:gd name="connsiteX45" fmla="*/ 4306 w 9744"/>
              <a:gd name="connsiteY45" fmla="*/ 4583 h 9539"/>
              <a:gd name="connsiteX46" fmla="*/ 4160 w 9744"/>
              <a:gd name="connsiteY46" fmla="*/ 3599 h 9539"/>
              <a:gd name="connsiteX47" fmla="*/ 4416 w 9744"/>
              <a:gd name="connsiteY47" fmla="*/ 2917 h 9539"/>
              <a:gd name="connsiteX48" fmla="*/ 4524 w 9744"/>
              <a:gd name="connsiteY48" fmla="*/ 2499 h 9539"/>
              <a:gd name="connsiteX49" fmla="*/ 4964 w 9744"/>
              <a:gd name="connsiteY49" fmla="*/ 1970 h 9539"/>
              <a:gd name="connsiteX50" fmla="*/ 5584 w 9744"/>
              <a:gd name="connsiteY50" fmla="*/ 1629 h 9539"/>
              <a:gd name="connsiteX51" fmla="*/ 6059 w 9744"/>
              <a:gd name="connsiteY51" fmla="*/ 1288 h 9539"/>
              <a:gd name="connsiteX52" fmla="*/ 6496 w 9744"/>
              <a:gd name="connsiteY52" fmla="*/ 494 h 9539"/>
              <a:gd name="connsiteX53" fmla="*/ 6715 w 9744"/>
              <a:gd name="connsiteY53" fmla="*/ 0 h 9539"/>
              <a:gd name="connsiteX54" fmla="*/ 7189 w 9744"/>
              <a:gd name="connsiteY54" fmla="*/ 0 h 9539"/>
              <a:gd name="connsiteX0" fmla="*/ 7003 w 9625"/>
              <a:gd name="connsiteY0" fmla="*/ 0 h 9932"/>
              <a:gd name="connsiteX1" fmla="*/ 7377 w 9625"/>
              <a:gd name="connsiteY1" fmla="*/ 356 h 9932"/>
              <a:gd name="connsiteX2" fmla="*/ 8015 w 9625"/>
              <a:gd name="connsiteY2" fmla="*/ 278 h 9932"/>
              <a:gd name="connsiteX3" fmla="*/ 8651 w 9625"/>
              <a:gd name="connsiteY3" fmla="*/ 476 h 9932"/>
              <a:gd name="connsiteX4" fmla="*/ 8951 w 9625"/>
              <a:gd name="connsiteY4" fmla="*/ 476 h 9932"/>
              <a:gd name="connsiteX5" fmla="*/ 9177 w 9625"/>
              <a:gd name="connsiteY5" fmla="*/ 993 h 9932"/>
              <a:gd name="connsiteX6" fmla="*/ 9213 w 9625"/>
              <a:gd name="connsiteY6" fmla="*/ 1507 h 9932"/>
              <a:gd name="connsiteX7" fmla="*/ 9437 w 9625"/>
              <a:gd name="connsiteY7" fmla="*/ 2382 h 9932"/>
              <a:gd name="connsiteX8" fmla="*/ 9625 w 9625"/>
              <a:gd name="connsiteY8" fmla="*/ 2541 h 9932"/>
              <a:gd name="connsiteX9" fmla="*/ 9512 w 9625"/>
              <a:gd name="connsiteY9" fmla="*/ 2860 h 9932"/>
              <a:gd name="connsiteX10" fmla="*/ 8651 w 9625"/>
              <a:gd name="connsiteY10" fmla="*/ 3018 h 9932"/>
              <a:gd name="connsiteX11" fmla="*/ 8351 w 9625"/>
              <a:gd name="connsiteY11" fmla="*/ 3335 h 9932"/>
              <a:gd name="connsiteX12" fmla="*/ 7939 w 9625"/>
              <a:gd name="connsiteY12" fmla="*/ 3375 h 9932"/>
              <a:gd name="connsiteX13" fmla="*/ 7939 w 9625"/>
              <a:gd name="connsiteY13" fmla="*/ 4011 h 9932"/>
              <a:gd name="connsiteX14" fmla="*/ 7153 w 9625"/>
              <a:gd name="connsiteY14" fmla="*/ 4329 h 9932"/>
              <a:gd name="connsiteX15" fmla="*/ 6890 w 9625"/>
              <a:gd name="connsiteY15" fmla="*/ 4726 h 9932"/>
              <a:gd name="connsiteX16" fmla="*/ 6367 w 9625"/>
              <a:gd name="connsiteY16" fmla="*/ 4965 h 9932"/>
              <a:gd name="connsiteX17" fmla="*/ 5691 w 9625"/>
              <a:gd name="connsiteY17" fmla="*/ 5083 h 9932"/>
              <a:gd name="connsiteX18" fmla="*/ 4607 w 9625"/>
              <a:gd name="connsiteY18" fmla="*/ 5678 h 9932"/>
              <a:gd name="connsiteX19" fmla="*/ 4607 w 9625"/>
              <a:gd name="connsiteY19" fmla="*/ 6672 h 9932"/>
              <a:gd name="connsiteX20" fmla="*/ 4493 w 9625"/>
              <a:gd name="connsiteY20" fmla="*/ 6672 h 9932"/>
              <a:gd name="connsiteX21" fmla="*/ 4493 w 9625"/>
              <a:gd name="connsiteY21" fmla="*/ 6672 h 9932"/>
              <a:gd name="connsiteX22" fmla="*/ 4493 w 9625"/>
              <a:gd name="connsiteY22" fmla="*/ 7108 h 9932"/>
              <a:gd name="connsiteX23" fmla="*/ 4082 w 9625"/>
              <a:gd name="connsiteY23" fmla="*/ 7147 h 9932"/>
              <a:gd name="connsiteX24" fmla="*/ 3857 w 9625"/>
              <a:gd name="connsiteY24" fmla="*/ 7307 h 9932"/>
              <a:gd name="connsiteX25" fmla="*/ 3557 w 9625"/>
              <a:gd name="connsiteY25" fmla="*/ 7307 h 9932"/>
              <a:gd name="connsiteX26" fmla="*/ 3332 w 9625"/>
              <a:gd name="connsiteY26" fmla="*/ 7227 h 9932"/>
              <a:gd name="connsiteX27" fmla="*/ 2772 w 9625"/>
              <a:gd name="connsiteY27" fmla="*/ 7307 h 9932"/>
              <a:gd name="connsiteX28" fmla="*/ 2547 w 9625"/>
              <a:gd name="connsiteY28" fmla="*/ 7942 h 9932"/>
              <a:gd name="connsiteX29" fmla="*/ 2322 w 9625"/>
              <a:gd name="connsiteY29" fmla="*/ 8022 h 9932"/>
              <a:gd name="connsiteX30" fmla="*/ 1984 w 9625"/>
              <a:gd name="connsiteY30" fmla="*/ 9054 h 9932"/>
              <a:gd name="connsiteX31" fmla="*/ 1048 w 9625"/>
              <a:gd name="connsiteY31" fmla="*/ 9929 h 9932"/>
              <a:gd name="connsiteX32" fmla="*/ 0 w 9625"/>
              <a:gd name="connsiteY32" fmla="*/ 9371 h 9932"/>
              <a:gd name="connsiteX33" fmla="*/ 261 w 9625"/>
              <a:gd name="connsiteY33" fmla="*/ 9253 h 9932"/>
              <a:gd name="connsiteX34" fmla="*/ 448 w 9625"/>
              <a:gd name="connsiteY34" fmla="*/ 8776 h 9932"/>
              <a:gd name="connsiteX35" fmla="*/ 448 w 9625"/>
              <a:gd name="connsiteY35" fmla="*/ 8339 h 9932"/>
              <a:gd name="connsiteX36" fmla="*/ 711 w 9625"/>
              <a:gd name="connsiteY36" fmla="*/ 7822 h 9932"/>
              <a:gd name="connsiteX37" fmla="*/ 1159 w 9625"/>
              <a:gd name="connsiteY37" fmla="*/ 7505 h 9932"/>
              <a:gd name="connsiteX38" fmla="*/ 1611 w 9625"/>
              <a:gd name="connsiteY38" fmla="*/ 6672 h 9932"/>
              <a:gd name="connsiteX39" fmla="*/ 1647 w 9625"/>
              <a:gd name="connsiteY39" fmla="*/ 6672 h 9932"/>
              <a:gd name="connsiteX40" fmla="*/ 1984 w 9625"/>
              <a:gd name="connsiteY40" fmla="*/ 6353 h 9932"/>
              <a:gd name="connsiteX41" fmla="*/ 2584 w 9625"/>
              <a:gd name="connsiteY41" fmla="*/ 6274 h 9932"/>
              <a:gd name="connsiteX42" fmla="*/ 3145 w 9625"/>
              <a:gd name="connsiteY42" fmla="*/ 5717 h 9932"/>
              <a:gd name="connsiteX43" fmla="*/ 3483 w 9625"/>
              <a:gd name="connsiteY43" fmla="*/ 5479 h 9932"/>
              <a:gd name="connsiteX44" fmla="*/ 4044 w 9625"/>
              <a:gd name="connsiteY44" fmla="*/ 4804 h 9932"/>
              <a:gd name="connsiteX45" fmla="*/ 3894 w 9625"/>
              <a:gd name="connsiteY45" fmla="*/ 3773 h 9932"/>
              <a:gd name="connsiteX46" fmla="*/ 4157 w 9625"/>
              <a:gd name="connsiteY46" fmla="*/ 3058 h 9932"/>
              <a:gd name="connsiteX47" fmla="*/ 4268 w 9625"/>
              <a:gd name="connsiteY47" fmla="*/ 2620 h 9932"/>
              <a:gd name="connsiteX48" fmla="*/ 4719 w 9625"/>
              <a:gd name="connsiteY48" fmla="*/ 2065 h 9932"/>
              <a:gd name="connsiteX49" fmla="*/ 5356 w 9625"/>
              <a:gd name="connsiteY49" fmla="*/ 1708 h 9932"/>
              <a:gd name="connsiteX50" fmla="*/ 5843 w 9625"/>
              <a:gd name="connsiteY50" fmla="*/ 1350 h 9932"/>
              <a:gd name="connsiteX51" fmla="*/ 6292 w 9625"/>
              <a:gd name="connsiteY51" fmla="*/ 518 h 9932"/>
              <a:gd name="connsiteX52" fmla="*/ 6516 w 9625"/>
              <a:gd name="connsiteY52" fmla="*/ 0 h 9932"/>
              <a:gd name="connsiteX53" fmla="*/ 7003 w 9625"/>
              <a:gd name="connsiteY53" fmla="*/ 0 h 9932"/>
              <a:gd name="connsiteX0" fmla="*/ 7276 w 10000"/>
              <a:gd name="connsiteY0" fmla="*/ 0 h 9435"/>
              <a:gd name="connsiteX1" fmla="*/ 7664 w 10000"/>
              <a:gd name="connsiteY1" fmla="*/ 358 h 9435"/>
              <a:gd name="connsiteX2" fmla="*/ 8327 w 10000"/>
              <a:gd name="connsiteY2" fmla="*/ 280 h 9435"/>
              <a:gd name="connsiteX3" fmla="*/ 8988 w 10000"/>
              <a:gd name="connsiteY3" fmla="*/ 479 h 9435"/>
              <a:gd name="connsiteX4" fmla="*/ 9300 w 10000"/>
              <a:gd name="connsiteY4" fmla="*/ 479 h 9435"/>
              <a:gd name="connsiteX5" fmla="*/ 9535 w 10000"/>
              <a:gd name="connsiteY5" fmla="*/ 1000 h 9435"/>
              <a:gd name="connsiteX6" fmla="*/ 9572 w 10000"/>
              <a:gd name="connsiteY6" fmla="*/ 1517 h 9435"/>
              <a:gd name="connsiteX7" fmla="*/ 9805 w 10000"/>
              <a:gd name="connsiteY7" fmla="*/ 2398 h 9435"/>
              <a:gd name="connsiteX8" fmla="*/ 10000 w 10000"/>
              <a:gd name="connsiteY8" fmla="*/ 2558 h 9435"/>
              <a:gd name="connsiteX9" fmla="*/ 9883 w 10000"/>
              <a:gd name="connsiteY9" fmla="*/ 2880 h 9435"/>
              <a:gd name="connsiteX10" fmla="*/ 8988 w 10000"/>
              <a:gd name="connsiteY10" fmla="*/ 3039 h 9435"/>
              <a:gd name="connsiteX11" fmla="*/ 8676 w 10000"/>
              <a:gd name="connsiteY11" fmla="*/ 3358 h 9435"/>
              <a:gd name="connsiteX12" fmla="*/ 8248 w 10000"/>
              <a:gd name="connsiteY12" fmla="*/ 3398 h 9435"/>
              <a:gd name="connsiteX13" fmla="*/ 8248 w 10000"/>
              <a:gd name="connsiteY13" fmla="*/ 4038 h 9435"/>
              <a:gd name="connsiteX14" fmla="*/ 7432 w 10000"/>
              <a:gd name="connsiteY14" fmla="*/ 4359 h 9435"/>
              <a:gd name="connsiteX15" fmla="*/ 7158 w 10000"/>
              <a:gd name="connsiteY15" fmla="*/ 4758 h 9435"/>
              <a:gd name="connsiteX16" fmla="*/ 6615 w 10000"/>
              <a:gd name="connsiteY16" fmla="*/ 4999 h 9435"/>
              <a:gd name="connsiteX17" fmla="*/ 5913 w 10000"/>
              <a:gd name="connsiteY17" fmla="*/ 5118 h 9435"/>
              <a:gd name="connsiteX18" fmla="*/ 4786 w 10000"/>
              <a:gd name="connsiteY18" fmla="*/ 5717 h 9435"/>
              <a:gd name="connsiteX19" fmla="*/ 4786 w 10000"/>
              <a:gd name="connsiteY19" fmla="*/ 6718 h 9435"/>
              <a:gd name="connsiteX20" fmla="*/ 4668 w 10000"/>
              <a:gd name="connsiteY20" fmla="*/ 6718 h 9435"/>
              <a:gd name="connsiteX21" fmla="*/ 4668 w 10000"/>
              <a:gd name="connsiteY21" fmla="*/ 6718 h 9435"/>
              <a:gd name="connsiteX22" fmla="*/ 4668 w 10000"/>
              <a:gd name="connsiteY22" fmla="*/ 7157 h 9435"/>
              <a:gd name="connsiteX23" fmla="*/ 4241 w 10000"/>
              <a:gd name="connsiteY23" fmla="*/ 7196 h 9435"/>
              <a:gd name="connsiteX24" fmla="*/ 4007 w 10000"/>
              <a:gd name="connsiteY24" fmla="*/ 7357 h 9435"/>
              <a:gd name="connsiteX25" fmla="*/ 3696 w 10000"/>
              <a:gd name="connsiteY25" fmla="*/ 7357 h 9435"/>
              <a:gd name="connsiteX26" fmla="*/ 3462 w 10000"/>
              <a:gd name="connsiteY26" fmla="*/ 7276 h 9435"/>
              <a:gd name="connsiteX27" fmla="*/ 2880 w 10000"/>
              <a:gd name="connsiteY27" fmla="*/ 7357 h 9435"/>
              <a:gd name="connsiteX28" fmla="*/ 2646 w 10000"/>
              <a:gd name="connsiteY28" fmla="*/ 7996 h 9435"/>
              <a:gd name="connsiteX29" fmla="*/ 2412 w 10000"/>
              <a:gd name="connsiteY29" fmla="*/ 8077 h 9435"/>
              <a:gd name="connsiteX30" fmla="*/ 2061 w 10000"/>
              <a:gd name="connsiteY30" fmla="*/ 9116 h 9435"/>
              <a:gd name="connsiteX31" fmla="*/ 0 w 10000"/>
              <a:gd name="connsiteY31" fmla="*/ 9435 h 9435"/>
              <a:gd name="connsiteX32" fmla="*/ 271 w 10000"/>
              <a:gd name="connsiteY32" fmla="*/ 9316 h 9435"/>
              <a:gd name="connsiteX33" fmla="*/ 465 w 10000"/>
              <a:gd name="connsiteY33" fmla="*/ 8836 h 9435"/>
              <a:gd name="connsiteX34" fmla="*/ 465 w 10000"/>
              <a:gd name="connsiteY34" fmla="*/ 8396 h 9435"/>
              <a:gd name="connsiteX35" fmla="*/ 739 w 10000"/>
              <a:gd name="connsiteY35" fmla="*/ 7876 h 9435"/>
              <a:gd name="connsiteX36" fmla="*/ 1204 w 10000"/>
              <a:gd name="connsiteY36" fmla="*/ 7556 h 9435"/>
              <a:gd name="connsiteX37" fmla="*/ 1674 w 10000"/>
              <a:gd name="connsiteY37" fmla="*/ 6718 h 9435"/>
              <a:gd name="connsiteX38" fmla="*/ 1711 w 10000"/>
              <a:gd name="connsiteY38" fmla="*/ 6718 h 9435"/>
              <a:gd name="connsiteX39" fmla="*/ 2061 w 10000"/>
              <a:gd name="connsiteY39" fmla="*/ 6396 h 9435"/>
              <a:gd name="connsiteX40" fmla="*/ 2685 w 10000"/>
              <a:gd name="connsiteY40" fmla="*/ 6317 h 9435"/>
              <a:gd name="connsiteX41" fmla="*/ 3268 w 10000"/>
              <a:gd name="connsiteY41" fmla="*/ 5756 h 9435"/>
              <a:gd name="connsiteX42" fmla="*/ 3619 w 10000"/>
              <a:gd name="connsiteY42" fmla="*/ 5517 h 9435"/>
              <a:gd name="connsiteX43" fmla="*/ 4202 w 10000"/>
              <a:gd name="connsiteY43" fmla="*/ 4837 h 9435"/>
              <a:gd name="connsiteX44" fmla="*/ 4046 w 10000"/>
              <a:gd name="connsiteY44" fmla="*/ 3799 h 9435"/>
              <a:gd name="connsiteX45" fmla="*/ 4319 w 10000"/>
              <a:gd name="connsiteY45" fmla="*/ 3079 h 9435"/>
              <a:gd name="connsiteX46" fmla="*/ 4434 w 10000"/>
              <a:gd name="connsiteY46" fmla="*/ 2638 h 9435"/>
              <a:gd name="connsiteX47" fmla="*/ 4903 w 10000"/>
              <a:gd name="connsiteY47" fmla="*/ 2079 h 9435"/>
              <a:gd name="connsiteX48" fmla="*/ 5565 w 10000"/>
              <a:gd name="connsiteY48" fmla="*/ 1720 h 9435"/>
              <a:gd name="connsiteX49" fmla="*/ 6071 w 10000"/>
              <a:gd name="connsiteY49" fmla="*/ 1359 h 9435"/>
              <a:gd name="connsiteX50" fmla="*/ 6537 w 10000"/>
              <a:gd name="connsiteY50" fmla="*/ 522 h 9435"/>
              <a:gd name="connsiteX51" fmla="*/ 6770 w 10000"/>
              <a:gd name="connsiteY51" fmla="*/ 0 h 9435"/>
              <a:gd name="connsiteX52" fmla="*/ 7276 w 10000"/>
              <a:gd name="connsiteY52" fmla="*/ 0 h 9435"/>
              <a:gd name="connsiteX0" fmla="*/ 7276 w 10000"/>
              <a:gd name="connsiteY0" fmla="*/ 0 h 10000"/>
              <a:gd name="connsiteX1" fmla="*/ 7664 w 10000"/>
              <a:gd name="connsiteY1" fmla="*/ 379 h 10000"/>
              <a:gd name="connsiteX2" fmla="*/ 8327 w 10000"/>
              <a:gd name="connsiteY2" fmla="*/ 297 h 10000"/>
              <a:gd name="connsiteX3" fmla="*/ 8988 w 10000"/>
              <a:gd name="connsiteY3" fmla="*/ 508 h 10000"/>
              <a:gd name="connsiteX4" fmla="*/ 9300 w 10000"/>
              <a:gd name="connsiteY4" fmla="*/ 508 h 10000"/>
              <a:gd name="connsiteX5" fmla="*/ 9535 w 10000"/>
              <a:gd name="connsiteY5" fmla="*/ 1060 h 10000"/>
              <a:gd name="connsiteX6" fmla="*/ 9572 w 10000"/>
              <a:gd name="connsiteY6" fmla="*/ 1608 h 10000"/>
              <a:gd name="connsiteX7" fmla="*/ 9805 w 10000"/>
              <a:gd name="connsiteY7" fmla="*/ 2542 h 10000"/>
              <a:gd name="connsiteX8" fmla="*/ 10000 w 10000"/>
              <a:gd name="connsiteY8" fmla="*/ 2711 h 10000"/>
              <a:gd name="connsiteX9" fmla="*/ 9883 w 10000"/>
              <a:gd name="connsiteY9" fmla="*/ 3052 h 10000"/>
              <a:gd name="connsiteX10" fmla="*/ 8988 w 10000"/>
              <a:gd name="connsiteY10" fmla="*/ 3221 h 10000"/>
              <a:gd name="connsiteX11" fmla="*/ 8676 w 10000"/>
              <a:gd name="connsiteY11" fmla="*/ 3559 h 10000"/>
              <a:gd name="connsiteX12" fmla="*/ 8248 w 10000"/>
              <a:gd name="connsiteY12" fmla="*/ 3601 h 10000"/>
              <a:gd name="connsiteX13" fmla="*/ 8248 w 10000"/>
              <a:gd name="connsiteY13" fmla="*/ 4280 h 10000"/>
              <a:gd name="connsiteX14" fmla="*/ 7432 w 10000"/>
              <a:gd name="connsiteY14" fmla="*/ 4620 h 10000"/>
              <a:gd name="connsiteX15" fmla="*/ 7158 w 10000"/>
              <a:gd name="connsiteY15" fmla="*/ 5043 h 10000"/>
              <a:gd name="connsiteX16" fmla="*/ 6615 w 10000"/>
              <a:gd name="connsiteY16" fmla="*/ 5298 h 10000"/>
              <a:gd name="connsiteX17" fmla="*/ 5913 w 10000"/>
              <a:gd name="connsiteY17" fmla="*/ 5424 h 10000"/>
              <a:gd name="connsiteX18" fmla="*/ 4786 w 10000"/>
              <a:gd name="connsiteY18" fmla="*/ 6059 h 10000"/>
              <a:gd name="connsiteX19" fmla="*/ 4786 w 10000"/>
              <a:gd name="connsiteY19" fmla="*/ 7120 h 10000"/>
              <a:gd name="connsiteX20" fmla="*/ 4668 w 10000"/>
              <a:gd name="connsiteY20" fmla="*/ 7120 h 10000"/>
              <a:gd name="connsiteX21" fmla="*/ 4668 w 10000"/>
              <a:gd name="connsiteY21" fmla="*/ 7120 h 10000"/>
              <a:gd name="connsiteX22" fmla="*/ 4668 w 10000"/>
              <a:gd name="connsiteY22" fmla="*/ 7586 h 10000"/>
              <a:gd name="connsiteX23" fmla="*/ 4241 w 10000"/>
              <a:gd name="connsiteY23" fmla="*/ 7627 h 10000"/>
              <a:gd name="connsiteX24" fmla="*/ 4007 w 10000"/>
              <a:gd name="connsiteY24" fmla="*/ 7798 h 10000"/>
              <a:gd name="connsiteX25" fmla="*/ 3696 w 10000"/>
              <a:gd name="connsiteY25" fmla="*/ 7798 h 10000"/>
              <a:gd name="connsiteX26" fmla="*/ 3462 w 10000"/>
              <a:gd name="connsiteY26" fmla="*/ 7712 h 10000"/>
              <a:gd name="connsiteX27" fmla="*/ 2880 w 10000"/>
              <a:gd name="connsiteY27" fmla="*/ 7798 h 10000"/>
              <a:gd name="connsiteX28" fmla="*/ 2646 w 10000"/>
              <a:gd name="connsiteY28" fmla="*/ 8475 h 10000"/>
              <a:gd name="connsiteX29" fmla="*/ 2412 w 10000"/>
              <a:gd name="connsiteY29" fmla="*/ 8561 h 10000"/>
              <a:gd name="connsiteX30" fmla="*/ 2061 w 10000"/>
              <a:gd name="connsiteY30" fmla="*/ 9662 h 10000"/>
              <a:gd name="connsiteX31" fmla="*/ 0 w 10000"/>
              <a:gd name="connsiteY31" fmla="*/ 10000 h 10000"/>
              <a:gd name="connsiteX32" fmla="*/ 465 w 10000"/>
              <a:gd name="connsiteY32" fmla="*/ 9365 h 10000"/>
              <a:gd name="connsiteX33" fmla="*/ 465 w 10000"/>
              <a:gd name="connsiteY33" fmla="*/ 8899 h 10000"/>
              <a:gd name="connsiteX34" fmla="*/ 739 w 10000"/>
              <a:gd name="connsiteY34" fmla="*/ 8348 h 10000"/>
              <a:gd name="connsiteX35" fmla="*/ 1204 w 10000"/>
              <a:gd name="connsiteY35" fmla="*/ 8008 h 10000"/>
              <a:gd name="connsiteX36" fmla="*/ 1674 w 10000"/>
              <a:gd name="connsiteY36" fmla="*/ 7120 h 10000"/>
              <a:gd name="connsiteX37" fmla="*/ 1711 w 10000"/>
              <a:gd name="connsiteY37" fmla="*/ 7120 h 10000"/>
              <a:gd name="connsiteX38" fmla="*/ 2061 w 10000"/>
              <a:gd name="connsiteY38" fmla="*/ 6779 h 10000"/>
              <a:gd name="connsiteX39" fmla="*/ 2685 w 10000"/>
              <a:gd name="connsiteY39" fmla="*/ 6695 h 10000"/>
              <a:gd name="connsiteX40" fmla="*/ 3268 w 10000"/>
              <a:gd name="connsiteY40" fmla="*/ 6101 h 10000"/>
              <a:gd name="connsiteX41" fmla="*/ 3619 w 10000"/>
              <a:gd name="connsiteY41" fmla="*/ 5847 h 10000"/>
              <a:gd name="connsiteX42" fmla="*/ 4202 w 10000"/>
              <a:gd name="connsiteY42" fmla="*/ 5127 h 10000"/>
              <a:gd name="connsiteX43" fmla="*/ 4046 w 10000"/>
              <a:gd name="connsiteY43" fmla="*/ 4026 h 10000"/>
              <a:gd name="connsiteX44" fmla="*/ 4319 w 10000"/>
              <a:gd name="connsiteY44" fmla="*/ 3263 h 10000"/>
              <a:gd name="connsiteX45" fmla="*/ 4434 w 10000"/>
              <a:gd name="connsiteY45" fmla="*/ 2796 h 10000"/>
              <a:gd name="connsiteX46" fmla="*/ 4903 w 10000"/>
              <a:gd name="connsiteY46" fmla="*/ 2203 h 10000"/>
              <a:gd name="connsiteX47" fmla="*/ 5565 w 10000"/>
              <a:gd name="connsiteY47" fmla="*/ 1823 h 10000"/>
              <a:gd name="connsiteX48" fmla="*/ 6071 w 10000"/>
              <a:gd name="connsiteY48" fmla="*/ 1440 h 10000"/>
              <a:gd name="connsiteX49" fmla="*/ 6537 w 10000"/>
              <a:gd name="connsiteY49" fmla="*/ 553 h 10000"/>
              <a:gd name="connsiteX50" fmla="*/ 6770 w 10000"/>
              <a:gd name="connsiteY50" fmla="*/ 0 h 10000"/>
              <a:gd name="connsiteX51" fmla="*/ 7276 w 10000"/>
              <a:gd name="connsiteY51" fmla="*/ 0 h 10000"/>
              <a:gd name="connsiteX0" fmla="*/ 6811 w 9535"/>
              <a:gd name="connsiteY0" fmla="*/ 0 h 9662"/>
              <a:gd name="connsiteX1" fmla="*/ 7199 w 9535"/>
              <a:gd name="connsiteY1" fmla="*/ 379 h 9662"/>
              <a:gd name="connsiteX2" fmla="*/ 7862 w 9535"/>
              <a:gd name="connsiteY2" fmla="*/ 297 h 9662"/>
              <a:gd name="connsiteX3" fmla="*/ 8523 w 9535"/>
              <a:gd name="connsiteY3" fmla="*/ 508 h 9662"/>
              <a:gd name="connsiteX4" fmla="*/ 8835 w 9535"/>
              <a:gd name="connsiteY4" fmla="*/ 508 h 9662"/>
              <a:gd name="connsiteX5" fmla="*/ 9070 w 9535"/>
              <a:gd name="connsiteY5" fmla="*/ 1060 h 9662"/>
              <a:gd name="connsiteX6" fmla="*/ 9107 w 9535"/>
              <a:gd name="connsiteY6" fmla="*/ 1608 h 9662"/>
              <a:gd name="connsiteX7" fmla="*/ 9340 w 9535"/>
              <a:gd name="connsiteY7" fmla="*/ 2542 h 9662"/>
              <a:gd name="connsiteX8" fmla="*/ 9535 w 9535"/>
              <a:gd name="connsiteY8" fmla="*/ 2711 h 9662"/>
              <a:gd name="connsiteX9" fmla="*/ 9418 w 9535"/>
              <a:gd name="connsiteY9" fmla="*/ 3052 h 9662"/>
              <a:gd name="connsiteX10" fmla="*/ 8523 w 9535"/>
              <a:gd name="connsiteY10" fmla="*/ 3221 h 9662"/>
              <a:gd name="connsiteX11" fmla="*/ 8211 w 9535"/>
              <a:gd name="connsiteY11" fmla="*/ 3559 h 9662"/>
              <a:gd name="connsiteX12" fmla="*/ 7783 w 9535"/>
              <a:gd name="connsiteY12" fmla="*/ 3601 h 9662"/>
              <a:gd name="connsiteX13" fmla="*/ 7783 w 9535"/>
              <a:gd name="connsiteY13" fmla="*/ 4280 h 9662"/>
              <a:gd name="connsiteX14" fmla="*/ 6967 w 9535"/>
              <a:gd name="connsiteY14" fmla="*/ 4620 h 9662"/>
              <a:gd name="connsiteX15" fmla="*/ 6693 w 9535"/>
              <a:gd name="connsiteY15" fmla="*/ 5043 h 9662"/>
              <a:gd name="connsiteX16" fmla="*/ 6150 w 9535"/>
              <a:gd name="connsiteY16" fmla="*/ 5298 h 9662"/>
              <a:gd name="connsiteX17" fmla="*/ 5448 w 9535"/>
              <a:gd name="connsiteY17" fmla="*/ 5424 h 9662"/>
              <a:gd name="connsiteX18" fmla="*/ 4321 w 9535"/>
              <a:gd name="connsiteY18" fmla="*/ 6059 h 9662"/>
              <a:gd name="connsiteX19" fmla="*/ 4321 w 9535"/>
              <a:gd name="connsiteY19" fmla="*/ 7120 h 9662"/>
              <a:gd name="connsiteX20" fmla="*/ 4203 w 9535"/>
              <a:gd name="connsiteY20" fmla="*/ 7120 h 9662"/>
              <a:gd name="connsiteX21" fmla="*/ 4203 w 9535"/>
              <a:gd name="connsiteY21" fmla="*/ 7120 h 9662"/>
              <a:gd name="connsiteX22" fmla="*/ 4203 w 9535"/>
              <a:gd name="connsiteY22" fmla="*/ 7586 h 9662"/>
              <a:gd name="connsiteX23" fmla="*/ 3776 w 9535"/>
              <a:gd name="connsiteY23" fmla="*/ 7627 h 9662"/>
              <a:gd name="connsiteX24" fmla="*/ 3542 w 9535"/>
              <a:gd name="connsiteY24" fmla="*/ 7798 h 9662"/>
              <a:gd name="connsiteX25" fmla="*/ 3231 w 9535"/>
              <a:gd name="connsiteY25" fmla="*/ 7798 h 9662"/>
              <a:gd name="connsiteX26" fmla="*/ 2997 w 9535"/>
              <a:gd name="connsiteY26" fmla="*/ 7712 h 9662"/>
              <a:gd name="connsiteX27" fmla="*/ 2415 w 9535"/>
              <a:gd name="connsiteY27" fmla="*/ 7798 h 9662"/>
              <a:gd name="connsiteX28" fmla="*/ 2181 w 9535"/>
              <a:gd name="connsiteY28" fmla="*/ 8475 h 9662"/>
              <a:gd name="connsiteX29" fmla="*/ 1947 w 9535"/>
              <a:gd name="connsiteY29" fmla="*/ 8561 h 9662"/>
              <a:gd name="connsiteX30" fmla="*/ 1596 w 9535"/>
              <a:gd name="connsiteY30" fmla="*/ 9662 h 9662"/>
              <a:gd name="connsiteX31" fmla="*/ 0 w 9535"/>
              <a:gd name="connsiteY31" fmla="*/ 9365 h 9662"/>
              <a:gd name="connsiteX32" fmla="*/ 0 w 9535"/>
              <a:gd name="connsiteY32" fmla="*/ 8899 h 9662"/>
              <a:gd name="connsiteX33" fmla="*/ 274 w 9535"/>
              <a:gd name="connsiteY33" fmla="*/ 8348 h 9662"/>
              <a:gd name="connsiteX34" fmla="*/ 739 w 9535"/>
              <a:gd name="connsiteY34" fmla="*/ 8008 h 9662"/>
              <a:gd name="connsiteX35" fmla="*/ 1209 w 9535"/>
              <a:gd name="connsiteY35" fmla="*/ 7120 h 9662"/>
              <a:gd name="connsiteX36" fmla="*/ 1246 w 9535"/>
              <a:gd name="connsiteY36" fmla="*/ 7120 h 9662"/>
              <a:gd name="connsiteX37" fmla="*/ 1596 w 9535"/>
              <a:gd name="connsiteY37" fmla="*/ 6779 h 9662"/>
              <a:gd name="connsiteX38" fmla="*/ 2220 w 9535"/>
              <a:gd name="connsiteY38" fmla="*/ 6695 h 9662"/>
              <a:gd name="connsiteX39" fmla="*/ 2803 w 9535"/>
              <a:gd name="connsiteY39" fmla="*/ 6101 h 9662"/>
              <a:gd name="connsiteX40" fmla="*/ 3154 w 9535"/>
              <a:gd name="connsiteY40" fmla="*/ 5847 h 9662"/>
              <a:gd name="connsiteX41" fmla="*/ 3737 w 9535"/>
              <a:gd name="connsiteY41" fmla="*/ 5127 h 9662"/>
              <a:gd name="connsiteX42" fmla="*/ 3581 w 9535"/>
              <a:gd name="connsiteY42" fmla="*/ 4026 h 9662"/>
              <a:gd name="connsiteX43" fmla="*/ 3854 w 9535"/>
              <a:gd name="connsiteY43" fmla="*/ 3263 h 9662"/>
              <a:gd name="connsiteX44" fmla="*/ 3969 w 9535"/>
              <a:gd name="connsiteY44" fmla="*/ 2796 h 9662"/>
              <a:gd name="connsiteX45" fmla="*/ 4438 w 9535"/>
              <a:gd name="connsiteY45" fmla="*/ 2203 h 9662"/>
              <a:gd name="connsiteX46" fmla="*/ 5100 w 9535"/>
              <a:gd name="connsiteY46" fmla="*/ 1823 h 9662"/>
              <a:gd name="connsiteX47" fmla="*/ 5606 w 9535"/>
              <a:gd name="connsiteY47" fmla="*/ 1440 h 9662"/>
              <a:gd name="connsiteX48" fmla="*/ 6072 w 9535"/>
              <a:gd name="connsiteY48" fmla="*/ 553 h 9662"/>
              <a:gd name="connsiteX49" fmla="*/ 6305 w 9535"/>
              <a:gd name="connsiteY49" fmla="*/ 0 h 9662"/>
              <a:gd name="connsiteX50" fmla="*/ 6811 w 9535"/>
              <a:gd name="connsiteY50" fmla="*/ 0 h 9662"/>
              <a:gd name="connsiteX0" fmla="*/ 7143 w 10000"/>
              <a:gd name="connsiteY0" fmla="*/ 0 h 9693"/>
              <a:gd name="connsiteX1" fmla="*/ 7550 w 10000"/>
              <a:gd name="connsiteY1" fmla="*/ 392 h 9693"/>
              <a:gd name="connsiteX2" fmla="*/ 8245 w 10000"/>
              <a:gd name="connsiteY2" fmla="*/ 307 h 9693"/>
              <a:gd name="connsiteX3" fmla="*/ 8939 w 10000"/>
              <a:gd name="connsiteY3" fmla="*/ 526 h 9693"/>
              <a:gd name="connsiteX4" fmla="*/ 9266 w 10000"/>
              <a:gd name="connsiteY4" fmla="*/ 526 h 9693"/>
              <a:gd name="connsiteX5" fmla="*/ 9512 w 10000"/>
              <a:gd name="connsiteY5" fmla="*/ 1097 h 9693"/>
              <a:gd name="connsiteX6" fmla="*/ 9551 w 10000"/>
              <a:gd name="connsiteY6" fmla="*/ 1664 h 9693"/>
              <a:gd name="connsiteX7" fmla="*/ 9795 w 10000"/>
              <a:gd name="connsiteY7" fmla="*/ 2631 h 9693"/>
              <a:gd name="connsiteX8" fmla="*/ 10000 w 10000"/>
              <a:gd name="connsiteY8" fmla="*/ 2806 h 9693"/>
              <a:gd name="connsiteX9" fmla="*/ 9877 w 10000"/>
              <a:gd name="connsiteY9" fmla="*/ 3159 h 9693"/>
              <a:gd name="connsiteX10" fmla="*/ 8939 w 10000"/>
              <a:gd name="connsiteY10" fmla="*/ 3334 h 9693"/>
              <a:gd name="connsiteX11" fmla="*/ 8611 w 10000"/>
              <a:gd name="connsiteY11" fmla="*/ 3684 h 9693"/>
              <a:gd name="connsiteX12" fmla="*/ 8163 w 10000"/>
              <a:gd name="connsiteY12" fmla="*/ 3727 h 9693"/>
              <a:gd name="connsiteX13" fmla="*/ 8163 w 10000"/>
              <a:gd name="connsiteY13" fmla="*/ 4430 h 9693"/>
              <a:gd name="connsiteX14" fmla="*/ 7307 w 10000"/>
              <a:gd name="connsiteY14" fmla="*/ 4782 h 9693"/>
              <a:gd name="connsiteX15" fmla="*/ 7019 w 10000"/>
              <a:gd name="connsiteY15" fmla="*/ 5219 h 9693"/>
              <a:gd name="connsiteX16" fmla="*/ 6450 w 10000"/>
              <a:gd name="connsiteY16" fmla="*/ 5483 h 9693"/>
              <a:gd name="connsiteX17" fmla="*/ 5714 w 10000"/>
              <a:gd name="connsiteY17" fmla="*/ 5614 h 9693"/>
              <a:gd name="connsiteX18" fmla="*/ 4532 w 10000"/>
              <a:gd name="connsiteY18" fmla="*/ 6271 h 9693"/>
              <a:gd name="connsiteX19" fmla="*/ 4532 w 10000"/>
              <a:gd name="connsiteY19" fmla="*/ 7369 h 9693"/>
              <a:gd name="connsiteX20" fmla="*/ 4408 w 10000"/>
              <a:gd name="connsiteY20" fmla="*/ 7369 h 9693"/>
              <a:gd name="connsiteX21" fmla="*/ 4408 w 10000"/>
              <a:gd name="connsiteY21" fmla="*/ 7369 h 9693"/>
              <a:gd name="connsiteX22" fmla="*/ 4408 w 10000"/>
              <a:gd name="connsiteY22" fmla="*/ 7851 h 9693"/>
              <a:gd name="connsiteX23" fmla="*/ 3960 w 10000"/>
              <a:gd name="connsiteY23" fmla="*/ 7894 h 9693"/>
              <a:gd name="connsiteX24" fmla="*/ 3715 w 10000"/>
              <a:gd name="connsiteY24" fmla="*/ 8071 h 9693"/>
              <a:gd name="connsiteX25" fmla="*/ 3389 w 10000"/>
              <a:gd name="connsiteY25" fmla="*/ 8071 h 9693"/>
              <a:gd name="connsiteX26" fmla="*/ 3143 w 10000"/>
              <a:gd name="connsiteY26" fmla="*/ 7982 h 9693"/>
              <a:gd name="connsiteX27" fmla="*/ 2533 w 10000"/>
              <a:gd name="connsiteY27" fmla="*/ 8071 h 9693"/>
              <a:gd name="connsiteX28" fmla="*/ 2287 w 10000"/>
              <a:gd name="connsiteY28" fmla="*/ 8771 h 9693"/>
              <a:gd name="connsiteX29" fmla="*/ 2042 w 10000"/>
              <a:gd name="connsiteY29" fmla="*/ 8860 h 9693"/>
              <a:gd name="connsiteX30" fmla="*/ 0 w 10000"/>
              <a:gd name="connsiteY30" fmla="*/ 9693 h 9693"/>
              <a:gd name="connsiteX31" fmla="*/ 0 w 10000"/>
              <a:gd name="connsiteY31" fmla="*/ 9210 h 9693"/>
              <a:gd name="connsiteX32" fmla="*/ 287 w 10000"/>
              <a:gd name="connsiteY32" fmla="*/ 8640 h 9693"/>
              <a:gd name="connsiteX33" fmla="*/ 775 w 10000"/>
              <a:gd name="connsiteY33" fmla="*/ 8288 h 9693"/>
              <a:gd name="connsiteX34" fmla="*/ 1268 w 10000"/>
              <a:gd name="connsiteY34" fmla="*/ 7369 h 9693"/>
              <a:gd name="connsiteX35" fmla="*/ 1307 w 10000"/>
              <a:gd name="connsiteY35" fmla="*/ 7369 h 9693"/>
              <a:gd name="connsiteX36" fmla="*/ 1674 w 10000"/>
              <a:gd name="connsiteY36" fmla="*/ 7016 h 9693"/>
              <a:gd name="connsiteX37" fmla="*/ 2328 w 10000"/>
              <a:gd name="connsiteY37" fmla="*/ 6929 h 9693"/>
              <a:gd name="connsiteX38" fmla="*/ 2940 w 10000"/>
              <a:gd name="connsiteY38" fmla="*/ 6314 h 9693"/>
              <a:gd name="connsiteX39" fmla="*/ 3308 w 10000"/>
              <a:gd name="connsiteY39" fmla="*/ 6052 h 9693"/>
              <a:gd name="connsiteX40" fmla="*/ 3919 w 10000"/>
              <a:gd name="connsiteY40" fmla="*/ 5306 h 9693"/>
              <a:gd name="connsiteX41" fmla="*/ 3756 w 10000"/>
              <a:gd name="connsiteY41" fmla="*/ 4167 h 9693"/>
              <a:gd name="connsiteX42" fmla="*/ 4042 w 10000"/>
              <a:gd name="connsiteY42" fmla="*/ 3377 h 9693"/>
              <a:gd name="connsiteX43" fmla="*/ 4163 w 10000"/>
              <a:gd name="connsiteY43" fmla="*/ 2894 h 9693"/>
              <a:gd name="connsiteX44" fmla="*/ 4654 w 10000"/>
              <a:gd name="connsiteY44" fmla="*/ 2280 h 9693"/>
              <a:gd name="connsiteX45" fmla="*/ 5349 w 10000"/>
              <a:gd name="connsiteY45" fmla="*/ 1887 h 9693"/>
              <a:gd name="connsiteX46" fmla="*/ 5879 w 10000"/>
              <a:gd name="connsiteY46" fmla="*/ 1490 h 9693"/>
              <a:gd name="connsiteX47" fmla="*/ 6368 w 10000"/>
              <a:gd name="connsiteY47" fmla="*/ 572 h 9693"/>
              <a:gd name="connsiteX48" fmla="*/ 6612 w 10000"/>
              <a:gd name="connsiteY48" fmla="*/ 0 h 9693"/>
              <a:gd name="connsiteX49" fmla="*/ 7143 w 10000"/>
              <a:gd name="connsiteY49" fmla="*/ 0 h 9693"/>
              <a:gd name="connsiteX0" fmla="*/ 7143 w 10000"/>
              <a:gd name="connsiteY0" fmla="*/ 0 h 9502"/>
              <a:gd name="connsiteX1" fmla="*/ 7550 w 10000"/>
              <a:gd name="connsiteY1" fmla="*/ 404 h 9502"/>
              <a:gd name="connsiteX2" fmla="*/ 8245 w 10000"/>
              <a:gd name="connsiteY2" fmla="*/ 317 h 9502"/>
              <a:gd name="connsiteX3" fmla="*/ 8939 w 10000"/>
              <a:gd name="connsiteY3" fmla="*/ 543 h 9502"/>
              <a:gd name="connsiteX4" fmla="*/ 9266 w 10000"/>
              <a:gd name="connsiteY4" fmla="*/ 543 h 9502"/>
              <a:gd name="connsiteX5" fmla="*/ 9512 w 10000"/>
              <a:gd name="connsiteY5" fmla="*/ 1132 h 9502"/>
              <a:gd name="connsiteX6" fmla="*/ 9551 w 10000"/>
              <a:gd name="connsiteY6" fmla="*/ 1717 h 9502"/>
              <a:gd name="connsiteX7" fmla="*/ 9795 w 10000"/>
              <a:gd name="connsiteY7" fmla="*/ 2714 h 9502"/>
              <a:gd name="connsiteX8" fmla="*/ 10000 w 10000"/>
              <a:gd name="connsiteY8" fmla="*/ 2895 h 9502"/>
              <a:gd name="connsiteX9" fmla="*/ 9877 w 10000"/>
              <a:gd name="connsiteY9" fmla="*/ 3259 h 9502"/>
              <a:gd name="connsiteX10" fmla="*/ 8939 w 10000"/>
              <a:gd name="connsiteY10" fmla="*/ 3440 h 9502"/>
              <a:gd name="connsiteX11" fmla="*/ 8611 w 10000"/>
              <a:gd name="connsiteY11" fmla="*/ 3801 h 9502"/>
              <a:gd name="connsiteX12" fmla="*/ 8163 w 10000"/>
              <a:gd name="connsiteY12" fmla="*/ 3845 h 9502"/>
              <a:gd name="connsiteX13" fmla="*/ 8163 w 10000"/>
              <a:gd name="connsiteY13" fmla="*/ 4570 h 9502"/>
              <a:gd name="connsiteX14" fmla="*/ 7307 w 10000"/>
              <a:gd name="connsiteY14" fmla="*/ 4933 h 9502"/>
              <a:gd name="connsiteX15" fmla="*/ 7019 w 10000"/>
              <a:gd name="connsiteY15" fmla="*/ 5384 h 9502"/>
              <a:gd name="connsiteX16" fmla="*/ 6450 w 10000"/>
              <a:gd name="connsiteY16" fmla="*/ 5657 h 9502"/>
              <a:gd name="connsiteX17" fmla="*/ 5714 w 10000"/>
              <a:gd name="connsiteY17" fmla="*/ 5792 h 9502"/>
              <a:gd name="connsiteX18" fmla="*/ 4532 w 10000"/>
              <a:gd name="connsiteY18" fmla="*/ 6470 h 9502"/>
              <a:gd name="connsiteX19" fmla="*/ 4532 w 10000"/>
              <a:gd name="connsiteY19" fmla="*/ 7602 h 9502"/>
              <a:gd name="connsiteX20" fmla="*/ 4408 w 10000"/>
              <a:gd name="connsiteY20" fmla="*/ 7602 h 9502"/>
              <a:gd name="connsiteX21" fmla="*/ 4408 w 10000"/>
              <a:gd name="connsiteY21" fmla="*/ 7602 h 9502"/>
              <a:gd name="connsiteX22" fmla="*/ 4408 w 10000"/>
              <a:gd name="connsiteY22" fmla="*/ 8100 h 9502"/>
              <a:gd name="connsiteX23" fmla="*/ 3960 w 10000"/>
              <a:gd name="connsiteY23" fmla="*/ 8144 h 9502"/>
              <a:gd name="connsiteX24" fmla="*/ 3715 w 10000"/>
              <a:gd name="connsiteY24" fmla="*/ 8327 h 9502"/>
              <a:gd name="connsiteX25" fmla="*/ 3389 w 10000"/>
              <a:gd name="connsiteY25" fmla="*/ 8327 h 9502"/>
              <a:gd name="connsiteX26" fmla="*/ 3143 w 10000"/>
              <a:gd name="connsiteY26" fmla="*/ 8235 h 9502"/>
              <a:gd name="connsiteX27" fmla="*/ 2533 w 10000"/>
              <a:gd name="connsiteY27" fmla="*/ 8327 h 9502"/>
              <a:gd name="connsiteX28" fmla="*/ 2287 w 10000"/>
              <a:gd name="connsiteY28" fmla="*/ 9049 h 9502"/>
              <a:gd name="connsiteX29" fmla="*/ 2042 w 10000"/>
              <a:gd name="connsiteY29" fmla="*/ 9141 h 9502"/>
              <a:gd name="connsiteX30" fmla="*/ 0 w 10000"/>
              <a:gd name="connsiteY30" fmla="*/ 9502 h 9502"/>
              <a:gd name="connsiteX31" fmla="*/ 287 w 10000"/>
              <a:gd name="connsiteY31" fmla="*/ 8914 h 9502"/>
              <a:gd name="connsiteX32" fmla="*/ 775 w 10000"/>
              <a:gd name="connsiteY32" fmla="*/ 8551 h 9502"/>
              <a:gd name="connsiteX33" fmla="*/ 1268 w 10000"/>
              <a:gd name="connsiteY33" fmla="*/ 7602 h 9502"/>
              <a:gd name="connsiteX34" fmla="*/ 1307 w 10000"/>
              <a:gd name="connsiteY34" fmla="*/ 7602 h 9502"/>
              <a:gd name="connsiteX35" fmla="*/ 1674 w 10000"/>
              <a:gd name="connsiteY35" fmla="*/ 7238 h 9502"/>
              <a:gd name="connsiteX36" fmla="*/ 2328 w 10000"/>
              <a:gd name="connsiteY36" fmla="*/ 7148 h 9502"/>
              <a:gd name="connsiteX37" fmla="*/ 2940 w 10000"/>
              <a:gd name="connsiteY37" fmla="*/ 6514 h 9502"/>
              <a:gd name="connsiteX38" fmla="*/ 3308 w 10000"/>
              <a:gd name="connsiteY38" fmla="*/ 6244 h 9502"/>
              <a:gd name="connsiteX39" fmla="*/ 3919 w 10000"/>
              <a:gd name="connsiteY39" fmla="*/ 5474 h 9502"/>
              <a:gd name="connsiteX40" fmla="*/ 3756 w 10000"/>
              <a:gd name="connsiteY40" fmla="*/ 4299 h 9502"/>
              <a:gd name="connsiteX41" fmla="*/ 4042 w 10000"/>
              <a:gd name="connsiteY41" fmla="*/ 3484 h 9502"/>
              <a:gd name="connsiteX42" fmla="*/ 4163 w 10000"/>
              <a:gd name="connsiteY42" fmla="*/ 2986 h 9502"/>
              <a:gd name="connsiteX43" fmla="*/ 4654 w 10000"/>
              <a:gd name="connsiteY43" fmla="*/ 2352 h 9502"/>
              <a:gd name="connsiteX44" fmla="*/ 5349 w 10000"/>
              <a:gd name="connsiteY44" fmla="*/ 1947 h 9502"/>
              <a:gd name="connsiteX45" fmla="*/ 5879 w 10000"/>
              <a:gd name="connsiteY45" fmla="*/ 1537 h 9502"/>
              <a:gd name="connsiteX46" fmla="*/ 6368 w 10000"/>
              <a:gd name="connsiteY46" fmla="*/ 590 h 9502"/>
              <a:gd name="connsiteX47" fmla="*/ 6612 w 10000"/>
              <a:gd name="connsiteY47" fmla="*/ 0 h 9502"/>
              <a:gd name="connsiteX48" fmla="*/ 7143 w 10000"/>
              <a:gd name="connsiteY48" fmla="*/ 0 h 9502"/>
              <a:gd name="connsiteX0" fmla="*/ 6856 w 9713"/>
              <a:gd name="connsiteY0" fmla="*/ 0 h 9620"/>
              <a:gd name="connsiteX1" fmla="*/ 7263 w 9713"/>
              <a:gd name="connsiteY1" fmla="*/ 425 h 9620"/>
              <a:gd name="connsiteX2" fmla="*/ 7958 w 9713"/>
              <a:gd name="connsiteY2" fmla="*/ 334 h 9620"/>
              <a:gd name="connsiteX3" fmla="*/ 8652 w 9713"/>
              <a:gd name="connsiteY3" fmla="*/ 571 h 9620"/>
              <a:gd name="connsiteX4" fmla="*/ 8979 w 9713"/>
              <a:gd name="connsiteY4" fmla="*/ 571 h 9620"/>
              <a:gd name="connsiteX5" fmla="*/ 9225 w 9713"/>
              <a:gd name="connsiteY5" fmla="*/ 1191 h 9620"/>
              <a:gd name="connsiteX6" fmla="*/ 9264 w 9713"/>
              <a:gd name="connsiteY6" fmla="*/ 1807 h 9620"/>
              <a:gd name="connsiteX7" fmla="*/ 9508 w 9713"/>
              <a:gd name="connsiteY7" fmla="*/ 2856 h 9620"/>
              <a:gd name="connsiteX8" fmla="*/ 9713 w 9713"/>
              <a:gd name="connsiteY8" fmla="*/ 3047 h 9620"/>
              <a:gd name="connsiteX9" fmla="*/ 9590 w 9713"/>
              <a:gd name="connsiteY9" fmla="*/ 3430 h 9620"/>
              <a:gd name="connsiteX10" fmla="*/ 8652 w 9713"/>
              <a:gd name="connsiteY10" fmla="*/ 3620 h 9620"/>
              <a:gd name="connsiteX11" fmla="*/ 8324 w 9713"/>
              <a:gd name="connsiteY11" fmla="*/ 4000 h 9620"/>
              <a:gd name="connsiteX12" fmla="*/ 7876 w 9713"/>
              <a:gd name="connsiteY12" fmla="*/ 4047 h 9620"/>
              <a:gd name="connsiteX13" fmla="*/ 7876 w 9713"/>
              <a:gd name="connsiteY13" fmla="*/ 4810 h 9620"/>
              <a:gd name="connsiteX14" fmla="*/ 7020 w 9713"/>
              <a:gd name="connsiteY14" fmla="*/ 5192 h 9620"/>
              <a:gd name="connsiteX15" fmla="*/ 6732 w 9713"/>
              <a:gd name="connsiteY15" fmla="*/ 5666 h 9620"/>
              <a:gd name="connsiteX16" fmla="*/ 6163 w 9713"/>
              <a:gd name="connsiteY16" fmla="*/ 5953 h 9620"/>
              <a:gd name="connsiteX17" fmla="*/ 5427 w 9713"/>
              <a:gd name="connsiteY17" fmla="*/ 6096 h 9620"/>
              <a:gd name="connsiteX18" fmla="*/ 4245 w 9713"/>
              <a:gd name="connsiteY18" fmla="*/ 6809 h 9620"/>
              <a:gd name="connsiteX19" fmla="*/ 4245 w 9713"/>
              <a:gd name="connsiteY19" fmla="*/ 8000 h 9620"/>
              <a:gd name="connsiteX20" fmla="*/ 4121 w 9713"/>
              <a:gd name="connsiteY20" fmla="*/ 8000 h 9620"/>
              <a:gd name="connsiteX21" fmla="*/ 4121 w 9713"/>
              <a:gd name="connsiteY21" fmla="*/ 8000 h 9620"/>
              <a:gd name="connsiteX22" fmla="*/ 4121 w 9713"/>
              <a:gd name="connsiteY22" fmla="*/ 8525 h 9620"/>
              <a:gd name="connsiteX23" fmla="*/ 3673 w 9713"/>
              <a:gd name="connsiteY23" fmla="*/ 8571 h 9620"/>
              <a:gd name="connsiteX24" fmla="*/ 3428 w 9713"/>
              <a:gd name="connsiteY24" fmla="*/ 8763 h 9620"/>
              <a:gd name="connsiteX25" fmla="*/ 3102 w 9713"/>
              <a:gd name="connsiteY25" fmla="*/ 8763 h 9620"/>
              <a:gd name="connsiteX26" fmla="*/ 2856 w 9713"/>
              <a:gd name="connsiteY26" fmla="*/ 8667 h 9620"/>
              <a:gd name="connsiteX27" fmla="*/ 2246 w 9713"/>
              <a:gd name="connsiteY27" fmla="*/ 8763 h 9620"/>
              <a:gd name="connsiteX28" fmla="*/ 2000 w 9713"/>
              <a:gd name="connsiteY28" fmla="*/ 9523 h 9620"/>
              <a:gd name="connsiteX29" fmla="*/ 1755 w 9713"/>
              <a:gd name="connsiteY29" fmla="*/ 9620 h 9620"/>
              <a:gd name="connsiteX30" fmla="*/ 0 w 9713"/>
              <a:gd name="connsiteY30" fmla="*/ 9381 h 9620"/>
              <a:gd name="connsiteX31" fmla="*/ 488 w 9713"/>
              <a:gd name="connsiteY31" fmla="*/ 8999 h 9620"/>
              <a:gd name="connsiteX32" fmla="*/ 981 w 9713"/>
              <a:gd name="connsiteY32" fmla="*/ 8000 h 9620"/>
              <a:gd name="connsiteX33" fmla="*/ 1020 w 9713"/>
              <a:gd name="connsiteY33" fmla="*/ 8000 h 9620"/>
              <a:gd name="connsiteX34" fmla="*/ 1387 w 9713"/>
              <a:gd name="connsiteY34" fmla="*/ 7617 h 9620"/>
              <a:gd name="connsiteX35" fmla="*/ 2041 w 9713"/>
              <a:gd name="connsiteY35" fmla="*/ 7523 h 9620"/>
              <a:gd name="connsiteX36" fmla="*/ 2653 w 9713"/>
              <a:gd name="connsiteY36" fmla="*/ 6855 h 9620"/>
              <a:gd name="connsiteX37" fmla="*/ 3021 w 9713"/>
              <a:gd name="connsiteY37" fmla="*/ 6571 h 9620"/>
              <a:gd name="connsiteX38" fmla="*/ 3632 w 9713"/>
              <a:gd name="connsiteY38" fmla="*/ 5761 h 9620"/>
              <a:gd name="connsiteX39" fmla="*/ 3469 w 9713"/>
              <a:gd name="connsiteY39" fmla="*/ 4524 h 9620"/>
              <a:gd name="connsiteX40" fmla="*/ 3755 w 9713"/>
              <a:gd name="connsiteY40" fmla="*/ 3667 h 9620"/>
              <a:gd name="connsiteX41" fmla="*/ 3876 w 9713"/>
              <a:gd name="connsiteY41" fmla="*/ 3142 h 9620"/>
              <a:gd name="connsiteX42" fmla="*/ 4367 w 9713"/>
              <a:gd name="connsiteY42" fmla="*/ 2475 h 9620"/>
              <a:gd name="connsiteX43" fmla="*/ 5062 w 9713"/>
              <a:gd name="connsiteY43" fmla="*/ 2049 h 9620"/>
              <a:gd name="connsiteX44" fmla="*/ 5592 w 9713"/>
              <a:gd name="connsiteY44" fmla="*/ 1618 h 9620"/>
              <a:gd name="connsiteX45" fmla="*/ 6081 w 9713"/>
              <a:gd name="connsiteY45" fmla="*/ 621 h 9620"/>
              <a:gd name="connsiteX46" fmla="*/ 6325 w 9713"/>
              <a:gd name="connsiteY46" fmla="*/ 0 h 9620"/>
              <a:gd name="connsiteX47" fmla="*/ 6856 w 9713"/>
              <a:gd name="connsiteY47" fmla="*/ 0 h 9620"/>
              <a:gd name="connsiteX0" fmla="*/ 6557 w 9498"/>
              <a:gd name="connsiteY0" fmla="*/ 0 h 10000"/>
              <a:gd name="connsiteX1" fmla="*/ 6976 w 9498"/>
              <a:gd name="connsiteY1" fmla="*/ 442 h 10000"/>
              <a:gd name="connsiteX2" fmla="*/ 7691 w 9498"/>
              <a:gd name="connsiteY2" fmla="*/ 347 h 10000"/>
              <a:gd name="connsiteX3" fmla="*/ 8406 w 9498"/>
              <a:gd name="connsiteY3" fmla="*/ 594 h 10000"/>
              <a:gd name="connsiteX4" fmla="*/ 8742 w 9498"/>
              <a:gd name="connsiteY4" fmla="*/ 594 h 10000"/>
              <a:gd name="connsiteX5" fmla="*/ 8996 w 9498"/>
              <a:gd name="connsiteY5" fmla="*/ 1238 h 10000"/>
              <a:gd name="connsiteX6" fmla="*/ 9036 w 9498"/>
              <a:gd name="connsiteY6" fmla="*/ 1878 h 10000"/>
              <a:gd name="connsiteX7" fmla="*/ 9287 w 9498"/>
              <a:gd name="connsiteY7" fmla="*/ 2969 h 10000"/>
              <a:gd name="connsiteX8" fmla="*/ 9498 w 9498"/>
              <a:gd name="connsiteY8" fmla="*/ 3167 h 10000"/>
              <a:gd name="connsiteX9" fmla="*/ 9371 w 9498"/>
              <a:gd name="connsiteY9" fmla="*/ 3565 h 10000"/>
              <a:gd name="connsiteX10" fmla="*/ 8406 w 9498"/>
              <a:gd name="connsiteY10" fmla="*/ 3763 h 10000"/>
              <a:gd name="connsiteX11" fmla="*/ 8068 w 9498"/>
              <a:gd name="connsiteY11" fmla="*/ 4158 h 10000"/>
              <a:gd name="connsiteX12" fmla="*/ 7607 w 9498"/>
              <a:gd name="connsiteY12" fmla="*/ 4207 h 10000"/>
              <a:gd name="connsiteX13" fmla="*/ 7607 w 9498"/>
              <a:gd name="connsiteY13" fmla="*/ 5000 h 10000"/>
              <a:gd name="connsiteX14" fmla="*/ 6725 w 9498"/>
              <a:gd name="connsiteY14" fmla="*/ 5397 h 10000"/>
              <a:gd name="connsiteX15" fmla="*/ 6429 w 9498"/>
              <a:gd name="connsiteY15" fmla="*/ 5890 h 10000"/>
              <a:gd name="connsiteX16" fmla="*/ 5843 w 9498"/>
              <a:gd name="connsiteY16" fmla="*/ 6188 h 10000"/>
              <a:gd name="connsiteX17" fmla="*/ 5085 w 9498"/>
              <a:gd name="connsiteY17" fmla="*/ 6337 h 10000"/>
              <a:gd name="connsiteX18" fmla="*/ 3868 w 9498"/>
              <a:gd name="connsiteY18" fmla="*/ 7078 h 10000"/>
              <a:gd name="connsiteX19" fmla="*/ 3868 w 9498"/>
              <a:gd name="connsiteY19" fmla="*/ 8316 h 10000"/>
              <a:gd name="connsiteX20" fmla="*/ 3741 w 9498"/>
              <a:gd name="connsiteY20" fmla="*/ 8316 h 10000"/>
              <a:gd name="connsiteX21" fmla="*/ 3741 w 9498"/>
              <a:gd name="connsiteY21" fmla="*/ 8316 h 10000"/>
              <a:gd name="connsiteX22" fmla="*/ 3741 w 9498"/>
              <a:gd name="connsiteY22" fmla="*/ 8862 h 10000"/>
              <a:gd name="connsiteX23" fmla="*/ 3280 w 9498"/>
              <a:gd name="connsiteY23" fmla="*/ 8910 h 10000"/>
              <a:gd name="connsiteX24" fmla="*/ 3027 w 9498"/>
              <a:gd name="connsiteY24" fmla="*/ 9109 h 10000"/>
              <a:gd name="connsiteX25" fmla="*/ 2692 w 9498"/>
              <a:gd name="connsiteY25" fmla="*/ 9109 h 10000"/>
              <a:gd name="connsiteX26" fmla="*/ 2438 w 9498"/>
              <a:gd name="connsiteY26" fmla="*/ 9009 h 10000"/>
              <a:gd name="connsiteX27" fmla="*/ 1810 w 9498"/>
              <a:gd name="connsiteY27" fmla="*/ 9109 h 10000"/>
              <a:gd name="connsiteX28" fmla="*/ 1557 w 9498"/>
              <a:gd name="connsiteY28" fmla="*/ 9899 h 10000"/>
              <a:gd name="connsiteX29" fmla="*/ 1305 w 9498"/>
              <a:gd name="connsiteY29" fmla="*/ 10000 h 10000"/>
              <a:gd name="connsiteX30" fmla="*/ 0 w 9498"/>
              <a:gd name="connsiteY30" fmla="*/ 9354 h 10000"/>
              <a:gd name="connsiteX31" fmla="*/ 508 w 9498"/>
              <a:gd name="connsiteY31" fmla="*/ 8316 h 10000"/>
              <a:gd name="connsiteX32" fmla="*/ 548 w 9498"/>
              <a:gd name="connsiteY32" fmla="*/ 8316 h 10000"/>
              <a:gd name="connsiteX33" fmla="*/ 926 w 9498"/>
              <a:gd name="connsiteY33" fmla="*/ 7918 h 10000"/>
              <a:gd name="connsiteX34" fmla="*/ 1599 w 9498"/>
              <a:gd name="connsiteY34" fmla="*/ 7820 h 10000"/>
              <a:gd name="connsiteX35" fmla="*/ 2229 w 9498"/>
              <a:gd name="connsiteY35" fmla="*/ 7126 h 10000"/>
              <a:gd name="connsiteX36" fmla="*/ 2608 w 9498"/>
              <a:gd name="connsiteY36" fmla="*/ 6831 h 10000"/>
              <a:gd name="connsiteX37" fmla="*/ 3237 w 9498"/>
              <a:gd name="connsiteY37" fmla="*/ 5989 h 10000"/>
              <a:gd name="connsiteX38" fmla="*/ 3070 w 9498"/>
              <a:gd name="connsiteY38" fmla="*/ 4703 h 10000"/>
              <a:gd name="connsiteX39" fmla="*/ 3364 w 9498"/>
              <a:gd name="connsiteY39" fmla="*/ 3812 h 10000"/>
              <a:gd name="connsiteX40" fmla="*/ 3489 w 9498"/>
              <a:gd name="connsiteY40" fmla="*/ 3266 h 10000"/>
              <a:gd name="connsiteX41" fmla="*/ 3994 w 9498"/>
              <a:gd name="connsiteY41" fmla="*/ 2573 h 10000"/>
              <a:gd name="connsiteX42" fmla="*/ 4710 w 9498"/>
              <a:gd name="connsiteY42" fmla="*/ 2130 h 10000"/>
              <a:gd name="connsiteX43" fmla="*/ 5255 w 9498"/>
              <a:gd name="connsiteY43" fmla="*/ 1682 h 10000"/>
              <a:gd name="connsiteX44" fmla="*/ 5759 w 9498"/>
              <a:gd name="connsiteY44" fmla="*/ 646 h 10000"/>
              <a:gd name="connsiteX45" fmla="*/ 6010 w 9498"/>
              <a:gd name="connsiteY45" fmla="*/ 0 h 10000"/>
              <a:gd name="connsiteX46" fmla="*/ 6557 w 9498"/>
              <a:gd name="connsiteY46" fmla="*/ 0 h 10000"/>
              <a:gd name="connsiteX0" fmla="*/ 6904 w 10000"/>
              <a:gd name="connsiteY0" fmla="*/ 0 h 9899"/>
              <a:gd name="connsiteX1" fmla="*/ 7345 w 10000"/>
              <a:gd name="connsiteY1" fmla="*/ 442 h 9899"/>
              <a:gd name="connsiteX2" fmla="*/ 8097 w 10000"/>
              <a:gd name="connsiteY2" fmla="*/ 347 h 9899"/>
              <a:gd name="connsiteX3" fmla="*/ 8850 w 10000"/>
              <a:gd name="connsiteY3" fmla="*/ 594 h 9899"/>
              <a:gd name="connsiteX4" fmla="*/ 9204 w 10000"/>
              <a:gd name="connsiteY4" fmla="*/ 594 h 9899"/>
              <a:gd name="connsiteX5" fmla="*/ 9471 w 10000"/>
              <a:gd name="connsiteY5" fmla="*/ 1238 h 9899"/>
              <a:gd name="connsiteX6" fmla="*/ 9514 w 10000"/>
              <a:gd name="connsiteY6" fmla="*/ 1878 h 9899"/>
              <a:gd name="connsiteX7" fmla="*/ 9778 w 10000"/>
              <a:gd name="connsiteY7" fmla="*/ 2969 h 9899"/>
              <a:gd name="connsiteX8" fmla="*/ 10000 w 10000"/>
              <a:gd name="connsiteY8" fmla="*/ 3167 h 9899"/>
              <a:gd name="connsiteX9" fmla="*/ 9866 w 10000"/>
              <a:gd name="connsiteY9" fmla="*/ 3565 h 9899"/>
              <a:gd name="connsiteX10" fmla="*/ 8850 w 10000"/>
              <a:gd name="connsiteY10" fmla="*/ 3763 h 9899"/>
              <a:gd name="connsiteX11" fmla="*/ 8494 w 10000"/>
              <a:gd name="connsiteY11" fmla="*/ 4158 h 9899"/>
              <a:gd name="connsiteX12" fmla="*/ 8009 w 10000"/>
              <a:gd name="connsiteY12" fmla="*/ 4207 h 9899"/>
              <a:gd name="connsiteX13" fmla="*/ 8009 w 10000"/>
              <a:gd name="connsiteY13" fmla="*/ 5000 h 9899"/>
              <a:gd name="connsiteX14" fmla="*/ 7080 w 10000"/>
              <a:gd name="connsiteY14" fmla="*/ 5397 h 9899"/>
              <a:gd name="connsiteX15" fmla="*/ 6769 w 10000"/>
              <a:gd name="connsiteY15" fmla="*/ 5890 h 9899"/>
              <a:gd name="connsiteX16" fmla="*/ 6152 w 10000"/>
              <a:gd name="connsiteY16" fmla="*/ 6188 h 9899"/>
              <a:gd name="connsiteX17" fmla="*/ 5354 w 10000"/>
              <a:gd name="connsiteY17" fmla="*/ 6337 h 9899"/>
              <a:gd name="connsiteX18" fmla="*/ 4072 w 10000"/>
              <a:gd name="connsiteY18" fmla="*/ 7078 h 9899"/>
              <a:gd name="connsiteX19" fmla="*/ 4072 w 10000"/>
              <a:gd name="connsiteY19" fmla="*/ 8316 h 9899"/>
              <a:gd name="connsiteX20" fmla="*/ 3939 w 10000"/>
              <a:gd name="connsiteY20" fmla="*/ 8316 h 9899"/>
              <a:gd name="connsiteX21" fmla="*/ 3939 w 10000"/>
              <a:gd name="connsiteY21" fmla="*/ 8316 h 9899"/>
              <a:gd name="connsiteX22" fmla="*/ 3939 w 10000"/>
              <a:gd name="connsiteY22" fmla="*/ 8862 h 9899"/>
              <a:gd name="connsiteX23" fmla="*/ 3453 w 10000"/>
              <a:gd name="connsiteY23" fmla="*/ 8910 h 9899"/>
              <a:gd name="connsiteX24" fmla="*/ 3187 w 10000"/>
              <a:gd name="connsiteY24" fmla="*/ 9109 h 9899"/>
              <a:gd name="connsiteX25" fmla="*/ 2834 w 10000"/>
              <a:gd name="connsiteY25" fmla="*/ 9109 h 9899"/>
              <a:gd name="connsiteX26" fmla="*/ 2567 w 10000"/>
              <a:gd name="connsiteY26" fmla="*/ 9009 h 9899"/>
              <a:gd name="connsiteX27" fmla="*/ 1906 w 10000"/>
              <a:gd name="connsiteY27" fmla="*/ 9109 h 9899"/>
              <a:gd name="connsiteX28" fmla="*/ 1639 w 10000"/>
              <a:gd name="connsiteY28" fmla="*/ 9899 h 9899"/>
              <a:gd name="connsiteX29" fmla="*/ 0 w 10000"/>
              <a:gd name="connsiteY29" fmla="*/ 9354 h 9899"/>
              <a:gd name="connsiteX30" fmla="*/ 535 w 10000"/>
              <a:gd name="connsiteY30" fmla="*/ 8316 h 9899"/>
              <a:gd name="connsiteX31" fmla="*/ 577 w 10000"/>
              <a:gd name="connsiteY31" fmla="*/ 8316 h 9899"/>
              <a:gd name="connsiteX32" fmla="*/ 975 w 10000"/>
              <a:gd name="connsiteY32" fmla="*/ 7918 h 9899"/>
              <a:gd name="connsiteX33" fmla="*/ 1684 w 10000"/>
              <a:gd name="connsiteY33" fmla="*/ 7820 h 9899"/>
              <a:gd name="connsiteX34" fmla="*/ 2347 w 10000"/>
              <a:gd name="connsiteY34" fmla="*/ 7126 h 9899"/>
              <a:gd name="connsiteX35" fmla="*/ 2746 w 10000"/>
              <a:gd name="connsiteY35" fmla="*/ 6831 h 9899"/>
              <a:gd name="connsiteX36" fmla="*/ 3408 w 10000"/>
              <a:gd name="connsiteY36" fmla="*/ 5989 h 9899"/>
              <a:gd name="connsiteX37" fmla="*/ 3232 w 10000"/>
              <a:gd name="connsiteY37" fmla="*/ 4703 h 9899"/>
              <a:gd name="connsiteX38" fmla="*/ 3542 w 10000"/>
              <a:gd name="connsiteY38" fmla="*/ 3812 h 9899"/>
              <a:gd name="connsiteX39" fmla="*/ 3673 w 10000"/>
              <a:gd name="connsiteY39" fmla="*/ 3266 h 9899"/>
              <a:gd name="connsiteX40" fmla="*/ 4205 w 10000"/>
              <a:gd name="connsiteY40" fmla="*/ 2573 h 9899"/>
              <a:gd name="connsiteX41" fmla="*/ 4959 w 10000"/>
              <a:gd name="connsiteY41" fmla="*/ 2130 h 9899"/>
              <a:gd name="connsiteX42" fmla="*/ 5533 w 10000"/>
              <a:gd name="connsiteY42" fmla="*/ 1682 h 9899"/>
              <a:gd name="connsiteX43" fmla="*/ 6063 w 10000"/>
              <a:gd name="connsiteY43" fmla="*/ 646 h 9899"/>
              <a:gd name="connsiteX44" fmla="*/ 6328 w 10000"/>
              <a:gd name="connsiteY44" fmla="*/ 0 h 9899"/>
              <a:gd name="connsiteX45" fmla="*/ 6904 w 10000"/>
              <a:gd name="connsiteY45" fmla="*/ 0 h 9899"/>
              <a:gd name="connsiteX0" fmla="*/ 6904 w 10000"/>
              <a:gd name="connsiteY0" fmla="*/ 0 h 9449"/>
              <a:gd name="connsiteX1" fmla="*/ 7345 w 10000"/>
              <a:gd name="connsiteY1" fmla="*/ 447 h 9449"/>
              <a:gd name="connsiteX2" fmla="*/ 8097 w 10000"/>
              <a:gd name="connsiteY2" fmla="*/ 351 h 9449"/>
              <a:gd name="connsiteX3" fmla="*/ 8850 w 10000"/>
              <a:gd name="connsiteY3" fmla="*/ 600 h 9449"/>
              <a:gd name="connsiteX4" fmla="*/ 9204 w 10000"/>
              <a:gd name="connsiteY4" fmla="*/ 600 h 9449"/>
              <a:gd name="connsiteX5" fmla="*/ 9471 w 10000"/>
              <a:gd name="connsiteY5" fmla="*/ 1251 h 9449"/>
              <a:gd name="connsiteX6" fmla="*/ 9514 w 10000"/>
              <a:gd name="connsiteY6" fmla="*/ 1897 h 9449"/>
              <a:gd name="connsiteX7" fmla="*/ 9778 w 10000"/>
              <a:gd name="connsiteY7" fmla="*/ 2999 h 9449"/>
              <a:gd name="connsiteX8" fmla="*/ 10000 w 10000"/>
              <a:gd name="connsiteY8" fmla="*/ 3199 h 9449"/>
              <a:gd name="connsiteX9" fmla="*/ 9866 w 10000"/>
              <a:gd name="connsiteY9" fmla="*/ 3601 h 9449"/>
              <a:gd name="connsiteX10" fmla="*/ 8850 w 10000"/>
              <a:gd name="connsiteY10" fmla="*/ 3801 h 9449"/>
              <a:gd name="connsiteX11" fmla="*/ 8494 w 10000"/>
              <a:gd name="connsiteY11" fmla="*/ 4200 h 9449"/>
              <a:gd name="connsiteX12" fmla="*/ 8009 w 10000"/>
              <a:gd name="connsiteY12" fmla="*/ 4250 h 9449"/>
              <a:gd name="connsiteX13" fmla="*/ 8009 w 10000"/>
              <a:gd name="connsiteY13" fmla="*/ 5051 h 9449"/>
              <a:gd name="connsiteX14" fmla="*/ 7080 w 10000"/>
              <a:gd name="connsiteY14" fmla="*/ 5452 h 9449"/>
              <a:gd name="connsiteX15" fmla="*/ 6769 w 10000"/>
              <a:gd name="connsiteY15" fmla="*/ 5950 h 9449"/>
              <a:gd name="connsiteX16" fmla="*/ 6152 w 10000"/>
              <a:gd name="connsiteY16" fmla="*/ 6251 h 9449"/>
              <a:gd name="connsiteX17" fmla="*/ 5354 w 10000"/>
              <a:gd name="connsiteY17" fmla="*/ 6402 h 9449"/>
              <a:gd name="connsiteX18" fmla="*/ 4072 w 10000"/>
              <a:gd name="connsiteY18" fmla="*/ 7150 h 9449"/>
              <a:gd name="connsiteX19" fmla="*/ 4072 w 10000"/>
              <a:gd name="connsiteY19" fmla="*/ 8401 h 9449"/>
              <a:gd name="connsiteX20" fmla="*/ 3939 w 10000"/>
              <a:gd name="connsiteY20" fmla="*/ 8401 h 9449"/>
              <a:gd name="connsiteX21" fmla="*/ 3939 w 10000"/>
              <a:gd name="connsiteY21" fmla="*/ 8401 h 9449"/>
              <a:gd name="connsiteX22" fmla="*/ 3939 w 10000"/>
              <a:gd name="connsiteY22" fmla="*/ 8952 h 9449"/>
              <a:gd name="connsiteX23" fmla="*/ 3453 w 10000"/>
              <a:gd name="connsiteY23" fmla="*/ 9001 h 9449"/>
              <a:gd name="connsiteX24" fmla="*/ 3187 w 10000"/>
              <a:gd name="connsiteY24" fmla="*/ 9202 h 9449"/>
              <a:gd name="connsiteX25" fmla="*/ 2834 w 10000"/>
              <a:gd name="connsiteY25" fmla="*/ 9202 h 9449"/>
              <a:gd name="connsiteX26" fmla="*/ 2567 w 10000"/>
              <a:gd name="connsiteY26" fmla="*/ 9101 h 9449"/>
              <a:gd name="connsiteX27" fmla="*/ 1906 w 10000"/>
              <a:gd name="connsiteY27" fmla="*/ 9202 h 9449"/>
              <a:gd name="connsiteX28" fmla="*/ 0 w 10000"/>
              <a:gd name="connsiteY28" fmla="*/ 9449 h 9449"/>
              <a:gd name="connsiteX29" fmla="*/ 535 w 10000"/>
              <a:gd name="connsiteY29" fmla="*/ 8401 h 9449"/>
              <a:gd name="connsiteX30" fmla="*/ 577 w 10000"/>
              <a:gd name="connsiteY30" fmla="*/ 8401 h 9449"/>
              <a:gd name="connsiteX31" fmla="*/ 975 w 10000"/>
              <a:gd name="connsiteY31" fmla="*/ 7999 h 9449"/>
              <a:gd name="connsiteX32" fmla="*/ 1684 w 10000"/>
              <a:gd name="connsiteY32" fmla="*/ 7900 h 9449"/>
              <a:gd name="connsiteX33" fmla="*/ 2347 w 10000"/>
              <a:gd name="connsiteY33" fmla="*/ 7199 h 9449"/>
              <a:gd name="connsiteX34" fmla="*/ 2746 w 10000"/>
              <a:gd name="connsiteY34" fmla="*/ 6901 h 9449"/>
              <a:gd name="connsiteX35" fmla="*/ 3408 w 10000"/>
              <a:gd name="connsiteY35" fmla="*/ 6050 h 9449"/>
              <a:gd name="connsiteX36" fmla="*/ 3232 w 10000"/>
              <a:gd name="connsiteY36" fmla="*/ 4751 h 9449"/>
              <a:gd name="connsiteX37" fmla="*/ 3542 w 10000"/>
              <a:gd name="connsiteY37" fmla="*/ 3851 h 9449"/>
              <a:gd name="connsiteX38" fmla="*/ 3673 w 10000"/>
              <a:gd name="connsiteY38" fmla="*/ 3299 h 9449"/>
              <a:gd name="connsiteX39" fmla="*/ 4205 w 10000"/>
              <a:gd name="connsiteY39" fmla="*/ 2599 h 9449"/>
              <a:gd name="connsiteX40" fmla="*/ 4959 w 10000"/>
              <a:gd name="connsiteY40" fmla="*/ 2152 h 9449"/>
              <a:gd name="connsiteX41" fmla="*/ 5533 w 10000"/>
              <a:gd name="connsiteY41" fmla="*/ 1699 h 9449"/>
              <a:gd name="connsiteX42" fmla="*/ 6063 w 10000"/>
              <a:gd name="connsiteY42" fmla="*/ 653 h 9449"/>
              <a:gd name="connsiteX43" fmla="*/ 6328 w 10000"/>
              <a:gd name="connsiteY43" fmla="*/ 0 h 9449"/>
              <a:gd name="connsiteX44" fmla="*/ 6904 w 10000"/>
              <a:gd name="connsiteY44" fmla="*/ 0 h 9449"/>
              <a:gd name="connsiteX0" fmla="*/ 6369 w 9465"/>
              <a:gd name="connsiteY0" fmla="*/ 0 h 9739"/>
              <a:gd name="connsiteX1" fmla="*/ 6810 w 9465"/>
              <a:gd name="connsiteY1" fmla="*/ 473 h 9739"/>
              <a:gd name="connsiteX2" fmla="*/ 7562 w 9465"/>
              <a:gd name="connsiteY2" fmla="*/ 371 h 9739"/>
              <a:gd name="connsiteX3" fmla="*/ 8315 w 9465"/>
              <a:gd name="connsiteY3" fmla="*/ 635 h 9739"/>
              <a:gd name="connsiteX4" fmla="*/ 8669 w 9465"/>
              <a:gd name="connsiteY4" fmla="*/ 635 h 9739"/>
              <a:gd name="connsiteX5" fmla="*/ 8936 w 9465"/>
              <a:gd name="connsiteY5" fmla="*/ 1324 h 9739"/>
              <a:gd name="connsiteX6" fmla="*/ 8979 w 9465"/>
              <a:gd name="connsiteY6" fmla="*/ 2008 h 9739"/>
              <a:gd name="connsiteX7" fmla="*/ 9243 w 9465"/>
              <a:gd name="connsiteY7" fmla="*/ 3174 h 9739"/>
              <a:gd name="connsiteX8" fmla="*/ 9465 w 9465"/>
              <a:gd name="connsiteY8" fmla="*/ 3386 h 9739"/>
              <a:gd name="connsiteX9" fmla="*/ 9331 w 9465"/>
              <a:gd name="connsiteY9" fmla="*/ 3811 h 9739"/>
              <a:gd name="connsiteX10" fmla="*/ 8315 w 9465"/>
              <a:gd name="connsiteY10" fmla="*/ 4023 h 9739"/>
              <a:gd name="connsiteX11" fmla="*/ 7959 w 9465"/>
              <a:gd name="connsiteY11" fmla="*/ 4445 h 9739"/>
              <a:gd name="connsiteX12" fmla="*/ 7474 w 9465"/>
              <a:gd name="connsiteY12" fmla="*/ 4498 h 9739"/>
              <a:gd name="connsiteX13" fmla="*/ 7474 w 9465"/>
              <a:gd name="connsiteY13" fmla="*/ 5346 h 9739"/>
              <a:gd name="connsiteX14" fmla="*/ 6545 w 9465"/>
              <a:gd name="connsiteY14" fmla="*/ 5770 h 9739"/>
              <a:gd name="connsiteX15" fmla="*/ 6234 w 9465"/>
              <a:gd name="connsiteY15" fmla="*/ 6297 h 9739"/>
              <a:gd name="connsiteX16" fmla="*/ 5617 w 9465"/>
              <a:gd name="connsiteY16" fmla="*/ 6616 h 9739"/>
              <a:gd name="connsiteX17" fmla="*/ 4819 w 9465"/>
              <a:gd name="connsiteY17" fmla="*/ 6775 h 9739"/>
              <a:gd name="connsiteX18" fmla="*/ 3537 w 9465"/>
              <a:gd name="connsiteY18" fmla="*/ 7567 h 9739"/>
              <a:gd name="connsiteX19" fmla="*/ 3537 w 9465"/>
              <a:gd name="connsiteY19" fmla="*/ 8891 h 9739"/>
              <a:gd name="connsiteX20" fmla="*/ 3404 w 9465"/>
              <a:gd name="connsiteY20" fmla="*/ 8891 h 9739"/>
              <a:gd name="connsiteX21" fmla="*/ 3404 w 9465"/>
              <a:gd name="connsiteY21" fmla="*/ 8891 h 9739"/>
              <a:gd name="connsiteX22" fmla="*/ 3404 w 9465"/>
              <a:gd name="connsiteY22" fmla="*/ 9474 h 9739"/>
              <a:gd name="connsiteX23" fmla="*/ 2918 w 9465"/>
              <a:gd name="connsiteY23" fmla="*/ 9526 h 9739"/>
              <a:gd name="connsiteX24" fmla="*/ 2652 w 9465"/>
              <a:gd name="connsiteY24" fmla="*/ 9739 h 9739"/>
              <a:gd name="connsiteX25" fmla="*/ 2299 w 9465"/>
              <a:gd name="connsiteY25" fmla="*/ 9739 h 9739"/>
              <a:gd name="connsiteX26" fmla="*/ 2032 w 9465"/>
              <a:gd name="connsiteY26" fmla="*/ 9632 h 9739"/>
              <a:gd name="connsiteX27" fmla="*/ 1371 w 9465"/>
              <a:gd name="connsiteY27" fmla="*/ 9739 h 9739"/>
              <a:gd name="connsiteX28" fmla="*/ 0 w 9465"/>
              <a:gd name="connsiteY28" fmla="*/ 8891 h 9739"/>
              <a:gd name="connsiteX29" fmla="*/ 42 w 9465"/>
              <a:gd name="connsiteY29" fmla="*/ 8891 h 9739"/>
              <a:gd name="connsiteX30" fmla="*/ 440 w 9465"/>
              <a:gd name="connsiteY30" fmla="*/ 8465 h 9739"/>
              <a:gd name="connsiteX31" fmla="*/ 1149 w 9465"/>
              <a:gd name="connsiteY31" fmla="*/ 8361 h 9739"/>
              <a:gd name="connsiteX32" fmla="*/ 1812 w 9465"/>
              <a:gd name="connsiteY32" fmla="*/ 7619 h 9739"/>
              <a:gd name="connsiteX33" fmla="*/ 2211 w 9465"/>
              <a:gd name="connsiteY33" fmla="*/ 7303 h 9739"/>
              <a:gd name="connsiteX34" fmla="*/ 2873 w 9465"/>
              <a:gd name="connsiteY34" fmla="*/ 6403 h 9739"/>
              <a:gd name="connsiteX35" fmla="*/ 2697 w 9465"/>
              <a:gd name="connsiteY35" fmla="*/ 5028 h 9739"/>
              <a:gd name="connsiteX36" fmla="*/ 3007 w 9465"/>
              <a:gd name="connsiteY36" fmla="*/ 4076 h 9739"/>
              <a:gd name="connsiteX37" fmla="*/ 3138 w 9465"/>
              <a:gd name="connsiteY37" fmla="*/ 3491 h 9739"/>
              <a:gd name="connsiteX38" fmla="*/ 3670 w 9465"/>
              <a:gd name="connsiteY38" fmla="*/ 2751 h 9739"/>
              <a:gd name="connsiteX39" fmla="*/ 4424 w 9465"/>
              <a:gd name="connsiteY39" fmla="*/ 2277 h 9739"/>
              <a:gd name="connsiteX40" fmla="*/ 4998 w 9465"/>
              <a:gd name="connsiteY40" fmla="*/ 1798 h 9739"/>
              <a:gd name="connsiteX41" fmla="*/ 5528 w 9465"/>
              <a:gd name="connsiteY41" fmla="*/ 691 h 9739"/>
              <a:gd name="connsiteX42" fmla="*/ 5793 w 9465"/>
              <a:gd name="connsiteY42" fmla="*/ 0 h 9739"/>
              <a:gd name="connsiteX43" fmla="*/ 6369 w 9465"/>
              <a:gd name="connsiteY43" fmla="*/ 0 h 9739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2147 w 10000"/>
              <a:gd name="connsiteY26" fmla="*/ 9890 h 10000"/>
              <a:gd name="connsiteX27" fmla="*/ 0 w 10000"/>
              <a:gd name="connsiteY27" fmla="*/ 9129 h 10000"/>
              <a:gd name="connsiteX28" fmla="*/ 44 w 10000"/>
              <a:gd name="connsiteY28" fmla="*/ 9129 h 10000"/>
              <a:gd name="connsiteX29" fmla="*/ 465 w 10000"/>
              <a:gd name="connsiteY29" fmla="*/ 8692 h 10000"/>
              <a:gd name="connsiteX30" fmla="*/ 1214 w 10000"/>
              <a:gd name="connsiteY30" fmla="*/ 8585 h 10000"/>
              <a:gd name="connsiteX31" fmla="*/ 1914 w 10000"/>
              <a:gd name="connsiteY31" fmla="*/ 7823 h 10000"/>
              <a:gd name="connsiteX32" fmla="*/ 2336 w 10000"/>
              <a:gd name="connsiteY32" fmla="*/ 7499 h 10000"/>
              <a:gd name="connsiteX33" fmla="*/ 3035 w 10000"/>
              <a:gd name="connsiteY33" fmla="*/ 6575 h 10000"/>
              <a:gd name="connsiteX34" fmla="*/ 2849 w 10000"/>
              <a:gd name="connsiteY34" fmla="*/ 5163 h 10000"/>
              <a:gd name="connsiteX35" fmla="*/ 3177 w 10000"/>
              <a:gd name="connsiteY35" fmla="*/ 4185 h 10000"/>
              <a:gd name="connsiteX36" fmla="*/ 3315 w 10000"/>
              <a:gd name="connsiteY36" fmla="*/ 3585 h 10000"/>
              <a:gd name="connsiteX37" fmla="*/ 3877 w 10000"/>
              <a:gd name="connsiteY37" fmla="*/ 2825 h 10000"/>
              <a:gd name="connsiteX38" fmla="*/ 4674 w 10000"/>
              <a:gd name="connsiteY38" fmla="*/ 2338 h 10000"/>
              <a:gd name="connsiteX39" fmla="*/ 5281 w 10000"/>
              <a:gd name="connsiteY39" fmla="*/ 1846 h 10000"/>
              <a:gd name="connsiteX40" fmla="*/ 5840 w 10000"/>
              <a:gd name="connsiteY40" fmla="*/ 710 h 10000"/>
              <a:gd name="connsiteX41" fmla="*/ 6120 w 10000"/>
              <a:gd name="connsiteY41" fmla="*/ 0 h 10000"/>
              <a:gd name="connsiteX42" fmla="*/ 6729 w 10000"/>
              <a:gd name="connsiteY42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0 w 10000"/>
              <a:gd name="connsiteY26" fmla="*/ 9129 h 10000"/>
              <a:gd name="connsiteX27" fmla="*/ 44 w 10000"/>
              <a:gd name="connsiteY27" fmla="*/ 9129 h 10000"/>
              <a:gd name="connsiteX28" fmla="*/ 465 w 10000"/>
              <a:gd name="connsiteY28" fmla="*/ 8692 h 10000"/>
              <a:gd name="connsiteX29" fmla="*/ 1214 w 10000"/>
              <a:gd name="connsiteY29" fmla="*/ 8585 h 10000"/>
              <a:gd name="connsiteX30" fmla="*/ 1914 w 10000"/>
              <a:gd name="connsiteY30" fmla="*/ 7823 h 10000"/>
              <a:gd name="connsiteX31" fmla="*/ 2336 w 10000"/>
              <a:gd name="connsiteY31" fmla="*/ 7499 h 10000"/>
              <a:gd name="connsiteX32" fmla="*/ 3035 w 10000"/>
              <a:gd name="connsiteY32" fmla="*/ 6575 h 10000"/>
              <a:gd name="connsiteX33" fmla="*/ 2849 w 10000"/>
              <a:gd name="connsiteY33" fmla="*/ 5163 h 10000"/>
              <a:gd name="connsiteX34" fmla="*/ 3177 w 10000"/>
              <a:gd name="connsiteY34" fmla="*/ 4185 h 10000"/>
              <a:gd name="connsiteX35" fmla="*/ 3315 w 10000"/>
              <a:gd name="connsiteY35" fmla="*/ 3585 h 10000"/>
              <a:gd name="connsiteX36" fmla="*/ 3877 w 10000"/>
              <a:gd name="connsiteY36" fmla="*/ 2825 h 10000"/>
              <a:gd name="connsiteX37" fmla="*/ 4674 w 10000"/>
              <a:gd name="connsiteY37" fmla="*/ 2338 h 10000"/>
              <a:gd name="connsiteX38" fmla="*/ 5281 w 10000"/>
              <a:gd name="connsiteY38" fmla="*/ 1846 h 10000"/>
              <a:gd name="connsiteX39" fmla="*/ 5840 w 10000"/>
              <a:gd name="connsiteY39" fmla="*/ 710 h 10000"/>
              <a:gd name="connsiteX40" fmla="*/ 6120 w 10000"/>
              <a:gd name="connsiteY40" fmla="*/ 0 h 10000"/>
              <a:gd name="connsiteX41" fmla="*/ 6729 w 10000"/>
              <a:gd name="connsiteY41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0 w 10000"/>
              <a:gd name="connsiteY25" fmla="*/ 9129 h 10000"/>
              <a:gd name="connsiteX26" fmla="*/ 44 w 10000"/>
              <a:gd name="connsiteY26" fmla="*/ 9129 h 10000"/>
              <a:gd name="connsiteX27" fmla="*/ 465 w 10000"/>
              <a:gd name="connsiteY27" fmla="*/ 8692 h 10000"/>
              <a:gd name="connsiteX28" fmla="*/ 1214 w 10000"/>
              <a:gd name="connsiteY28" fmla="*/ 8585 h 10000"/>
              <a:gd name="connsiteX29" fmla="*/ 1914 w 10000"/>
              <a:gd name="connsiteY29" fmla="*/ 7823 h 10000"/>
              <a:gd name="connsiteX30" fmla="*/ 2336 w 10000"/>
              <a:gd name="connsiteY30" fmla="*/ 7499 h 10000"/>
              <a:gd name="connsiteX31" fmla="*/ 3035 w 10000"/>
              <a:gd name="connsiteY31" fmla="*/ 6575 h 10000"/>
              <a:gd name="connsiteX32" fmla="*/ 2849 w 10000"/>
              <a:gd name="connsiteY32" fmla="*/ 5163 h 10000"/>
              <a:gd name="connsiteX33" fmla="*/ 3177 w 10000"/>
              <a:gd name="connsiteY33" fmla="*/ 4185 h 10000"/>
              <a:gd name="connsiteX34" fmla="*/ 3315 w 10000"/>
              <a:gd name="connsiteY34" fmla="*/ 3585 h 10000"/>
              <a:gd name="connsiteX35" fmla="*/ 3877 w 10000"/>
              <a:gd name="connsiteY35" fmla="*/ 2825 h 10000"/>
              <a:gd name="connsiteX36" fmla="*/ 4674 w 10000"/>
              <a:gd name="connsiteY36" fmla="*/ 2338 h 10000"/>
              <a:gd name="connsiteX37" fmla="*/ 5281 w 10000"/>
              <a:gd name="connsiteY37" fmla="*/ 1846 h 10000"/>
              <a:gd name="connsiteX38" fmla="*/ 5840 w 10000"/>
              <a:gd name="connsiteY38" fmla="*/ 710 h 10000"/>
              <a:gd name="connsiteX39" fmla="*/ 6120 w 10000"/>
              <a:gd name="connsiteY39" fmla="*/ 0 h 10000"/>
              <a:gd name="connsiteX40" fmla="*/ 6729 w 10000"/>
              <a:gd name="connsiteY40" fmla="*/ 0 h 10000"/>
              <a:gd name="connsiteX0" fmla="*/ 6729 w 10000"/>
              <a:gd name="connsiteY0" fmla="*/ 0 h 9781"/>
              <a:gd name="connsiteX1" fmla="*/ 7195 w 10000"/>
              <a:gd name="connsiteY1" fmla="*/ 486 h 9781"/>
              <a:gd name="connsiteX2" fmla="*/ 7989 w 10000"/>
              <a:gd name="connsiteY2" fmla="*/ 381 h 9781"/>
              <a:gd name="connsiteX3" fmla="*/ 8785 w 10000"/>
              <a:gd name="connsiteY3" fmla="*/ 652 h 9781"/>
              <a:gd name="connsiteX4" fmla="*/ 9159 w 10000"/>
              <a:gd name="connsiteY4" fmla="*/ 652 h 9781"/>
              <a:gd name="connsiteX5" fmla="*/ 9441 w 10000"/>
              <a:gd name="connsiteY5" fmla="*/ 1359 h 9781"/>
              <a:gd name="connsiteX6" fmla="*/ 9487 w 10000"/>
              <a:gd name="connsiteY6" fmla="*/ 2062 h 9781"/>
              <a:gd name="connsiteX7" fmla="*/ 9765 w 10000"/>
              <a:gd name="connsiteY7" fmla="*/ 3259 h 9781"/>
              <a:gd name="connsiteX8" fmla="*/ 10000 w 10000"/>
              <a:gd name="connsiteY8" fmla="*/ 3477 h 9781"/>
              <a:gd name="connsiteX9" fmla="*/ 9858 w 10000"/>
              <a:gd name="connsiteY9" fmla="*/ 3913 h 9781"/>
              <a:gd name="connsiteX10" fmla="*/ 8785 w 10000"/>
              <a:gd name="connsiteY10" fmla="*/ 4131 h 9781"/>
              <a:gd name="connsiteX11" fmla="*/ 8409 w 10000"/>
              <a:gd name="connsiteY11" fmla="*/ 4564 h 9781"/>
              <a:gd name="connsiteX12" fmla="*/ 7896 w 10000"/>
              <a:gd name="connsiteY12" fmla="*/ 4619 h 9781"/>
              <a:gd name="connsiteX13" fmla="*/ 7896 w 10000"/>
              <a:gd name="connsiteY13" fmla="*/ 5489 h 9781"/>
              <a:gd name="connsiteX14" fmla="*/ 6915 w 10000"/>
              <a:gd name="connsiteY14" fmla="*/ 5925 h 9781"/>
              <a:gd name="connsiteX15" fmla="*/ 6586 w 10000"/>
              <a:gd name="connsiteY15" fmla="*/ 6466 h 9781"/>
              <a:gd name="connsiteX16" fmla="*/ 5934 w 10000"/>
              <a:gd name="connsiteY16" fmla="*/ 6793 h 9781"/>
              <a:gd name="connsiteX17" fmla="*/ 5091 w 10000"/>
              <a:gd name="connsiteY17" fmla="*/ 6957 h 9781"/>
              <a:gd name="connsiteX18" fmla="*/ 3737 w 10000"/>
              <a:gd name="connsiteY18" fmla="*/ 7770 h 9781"/>
              <a:gd name="connsiteX19" fmla="*/ 3737 w 10000"/>
              <a:gd name="connsiteY19" fmla="*/ 9129 h 9781"/>
              <a:gd name="connsiteX20" fmla="*/ 3596 w 10000"/>
              <a:gd name="connsiteY20" fmla="*/ 9129 h 9781"/>
              <a:gd name="connsiteX21" fmla="*/ 3596 w 10000"/>
              <a:gd name="connsiteY21" fmla="*/ 9129 h 9781"/>
              <a:gd name="connsiteX22" fmla="*/ 3596 w 10000"/>
              <a:gd name="connsiteY22" fmla="*/ 9728 h 9781"/>
              <a:gd name="connsiteX23" fmla="*/ 3083 w 10000"/>
              <a:gd name="connsiteY23" fmla="*/ 9781 h 9781"/>
              <a:gd name="connsiteX24" fmla="*/ 0 w 10000"/>
              <a:gd name="connsiteY24" fmla="*/ 9129 h 9781"/>
              <a:gd name="connsiteX25" fmla="*/ 44 w 10000"/>
              <a:gd name="connsiteY25" fmla="*/ 9129 h 9781"/>
              <a:gd name="connsiteX26" fmla="*/ 465 w 10000"/>
              <a:gd name="connsiteY26" fmla="*/ 8692 h 9781"/>
              <a:gd name="connsiteX27" fmla="*/ 1214 w 10000"/>
              <a:gd name="connsiteY27" fmla="*/ 8585 h 9781"/>
              <a:gd name="connsiteX28" fmla="*/ 1914 w 10000"/>
              <a:gd name="connsiteY28" fmla="*/ 7823 h 9781"/>
              <a:gd name="connsiteX29" fmla="*/ 2336 w 10000"/>
              <a:gd name="connsiteY29" fmla="*/ 7499 h 9781"/>
              <a:gd name="connsiteX30" fmla="*/ 3035 w 10000"/>
              <a:gd name="connsiteY30" fmla="*/ 6575 h 9781"/>
              <a:gd name="connsiteX31" fmla="*/ 2849 w 10000"/>
              <a:gd name="connsiteY31" fmla="*/ 5163 h 9781"/>
              <a:gd name="connsiteX32" fmla="*/ 3177 w 10000"/>
              <a:gd name="connsiteY32" fmla="*/ 4185 h 9781"/>
              <a:gd name="connsiteX33" fmla="*/ 3315 w 10000"/>
              <a:gd name="connsiteY33" fmla="*/ 3585 h 9781"/>
              <a:gd name="connsiteX34" fmla="*/ 3877 w 10000"/>
              <a:gd name="connsiteY34" fmla="*/ 2825 h 9781"/>
              <a:gd name="connsiteX35" fmla="*/ 4674 w 10000"/>
              <a:gd name="connsiteY35" fmla="*/ 2338 h 9781"/>
              <a:gd name="connsiteX36" fmla="*/ 5281 w 10000"/>
              <a:gd name="connsiteY36" fmla="*/ 1846 h 9781"/>
              <a:gd name="connsiteX37" fmla="*/ 5840 w 10000"/>
              <a:gd name="connsiteY37" fmla="*/ 710 h 9781"/>
              <a:gd name="connsiteX38" fmla="*/ 6120 w 10000"/>
              <a:gd name="connsiteY38" fmla="*/ 0 h 9781"/>
              <a:gd name="connsiteX39" fmla="*/ 6729 w 10000"/>
              <a:gd name="connsiteY39" fmla="*/ 0 h 9781"/>
              <a:gd name="connsiteX0" fmla="*/ 6729 w 10000"/>
              <a:gd name="connsiteY0" fmla="*/ 0 h 9946"/>
              <a:gd name="connsiteX1" fmla="*/ 7195 w 10000"/>
              <a:gd name="connsiteY1" fmla="*/ 497 h 9946"/>
              <a:gd name="connsiteX2" fmla="*/ 7989 w 10000"/>
              <a:gd name="connsiteY2" fmla="*/ 390 h 9946"/>
              <a:gd name="connsiteX3" fmla="*/ 8785 w 10000"/>
              <a:gd name="connsiteY3" fmla="*/ 667 h 9946"/>
              <a:gd name="connsiteX4" fmla="*/ 9159 w 10000"/>
              <a:gd name="connsiteY4" fmla="*/ 667 h 9946"/>
              <a:gd name="connsiteX5" fmla="*/ 9441 w 10000"/>
              <a:gd name="connsiteY5" fmla="*/ 1389 h 9946"/>
              <a:gd name="connsiteX6" fmla="*/ 9487 w 10000"/>
              <a:gd name="connsiteY6" fmla="*/ 2108 h 9946"/>
              <a:gd name="connsiteX7" fmla="*/ 9765 w 10000"/>
              <a:gd name="connsiteY7" fmla="*/ 3332 h 9946"/>
              <a:gd name="connsiteX8" fmla="*/ 10000 w 10000"/>
              <a:gd name="connsiteY8" fmla="*/ 3555 h 9946"/>
              <a:gd name="connsiteX9" fmla="*/ 9858 w 10000"/>
              <a:gd name="connsiteY9" fmla="*/ 4001 h 9946"/>
              <a:gd name="connsiteX10" fmla="*/ 8785 w 10000"/>
              <a:gd name="connsiteY10" fmla="*/ 4223 h 9946"/>
              <a:gd name="connsiteX11" fmla="*/ 8409 w 10000"/>
              <a:gd name="connsiteY11" fmla="*/ 4666 h 9946"/>
              <a:gd name="connsiteX12" fmla="*/ 7896 w 10000"/>
              <a:gd name="connsiteY12" fmla="*/ 4722 h 9946"/>
              <a:gd name="connsiteX13" fmla="*/ 7896 w 10000"/>
              <a:gd name="connsiteY13" fmla="*/ 5612 h 9946"/>
              <a:gd name="connsiteX14" fmla="*/ 6915 w 10000"/>
              <a:gd name="connsiteY14" fmla="*/ 6058 h 9946"/>
              <a:gd name="connsiteX15" fmla="*/ 6586 w 10000"/>
              <a:gd name="connsiteY15" fmla="*/ 6611 h 9946"/>
              <a:gd name="connsiteX16" fmla="*/ 5934 w 10000"/>
              <a:gd name="connsiteY16" fmla="*/ 6945 h 9946"/>
              <a:gd name="connsiteX17" fmla="*/ 5091 w 10000"/>
              <a:gd name="connsiteY17" fmla="*/ 7113 h 9946"/>
              <a:gd name="connsiteX18" fmla="*/ 3737 w 10000"/>
              <a:gd name="connsiteY18" fmla="*/ 7944 h 9946"/>
              <a:gd name="connsiteX19" fmla="*/ 3737 w 10000"/>
              <a:gd name="connsiteY19" fmla="*/ 9333 h 9946"/>
              <a:gd name="connsiteX20" fmla="*/ 3596 w 10000"/>
              <a:gd name="connsiteY20" fmla="*/ 9333 h 9946"/>
              <a:gd name="connsiteX21" fmla="*/ 3596 w 10000"/>
              <a:gd name="connsiteY21" fmla="*/ 9333 h 9946"/>
              <a:gd name="connsiteX22" fmla="*/ 3596 w 10000"/>
              <a:gd name="connsiteY22" fmla="*/ 9946 h 9946"/>
              <a:gd name="connsiteX23" fmla="*/ 0 w 10000"/>
              <a:gd name="connsiteY23" fmla="*/ 9333 h 9946"/>
              <a:gd name="connsiteX24" fmla="*/ 44 w 10000"/>
              <a:gd name="connsiteY24" fmla="*/ 9333 h 9946"/>
              <a:gd name="connsiteX25" fmla="*/ 465 w 10000"/>
              <a:gd name="connsiteY25" fmla="*/ 8887 h 9946"/>
              <a:gd name="connsiteX26" fmla="*/ 1214 w 10000"/>
              <a:gd name="connsiteY26" fmla="*/ 8777 h 9946"/>
              <a:gd name="connsiteX27" fmla="*/ 1914 w 10000"/>
              <a:gd name="connsiteY27" fmla="*/ 7998 h 9946"/>
              <a:gd name="connsiteX28" fmla="*/ 2336 w 10000"/>
              <a:gd name="connsiteY28" fmla="*/ 7667 h 9946"/>
              <a:gd name="connsiteX29" fmla="*/ 3035 w 10000"/>
              <a:gd name="connsiteY29" fmla="*/ 6722 h 9946"/>
              <a:gd name="connsiteX30" fmla="*/ 2849 w 10000"/>
              <a:gd name="connsiteY30" fmla="*/ 5279 h 9946"/>
              <a:gd name="connsiteX31" fmla="*/ 3177 w 10000"/>
              <a:gd name="connsiteY31" fmla="*/ 4279 h 9946"/>
              <a:gd name="connsiteX32" fmla="*/ 3315 w 10000"/>
              <a:gd name="connsiteY32" fmla="*/ 3665 h 9946"/>
              <a:gd name="connsiteX33" fmla="*/ 3877 w 10000"/>
              <a:gd name="connsiteY33" fmla="*/ 2888 h 9946"/>
              <a:gd name="connsiteX34" fmla="*/ 4674 w 10000"/>
              <a:gd name="connsiteY34" fmla="*/ 2390 h 9946"/>
              <a:gd name="connsiteX35" fmla="*/ 5281 w 10000"/>
              <a:gd name="connsiteY35" fmla="*/ 1887 h 9946"/>
              <a:gd name="connsiteX36" fmla="*/ 5840 w 10000"/>
              <a:gd name="connsiteY36" fmla="*/ 726 h 9946"/>
              <a:gd name="connsiteX37" fmla="*/ 6120 w 10000"/>
              <a:gd name="connsiteY37" fmla="*/ 0 h 9946"/>
              <a:gd name="connsiteX38" fmla="*/ 6729 w 10000"/>
              <a:gd name="connsiteY38" fmla="*/ 0 h 9946"/>
              <a:gd name="connsiteX0" fmla="*/ 6729 w 10000"/>
              <a:gd name="connsiteY0" fmla="*/ 0 h 9384"/>
              <a:gd name="connsiteX1" fmla="*/ 7195 w 10000"/>
              <a:gd name="connsiteY1" fmla="*/ 500 h 9384"/>
              <a:gd name="connsiteX2" fmla="*/ 7989 w 10000"/>
              <a:gd name="connsiteY2" fmla="*/ 392 h 9384"/>
              <a:gd name="connsiteX3" fmla="*/ 8785 w 10000"/>
              <a:gd name="connsiteY3" fmla="*/ 671 h 9384"/>
              <a:gd name="connsiteX4" fmla="*/ 9159 w 10000"/>
              <a:gd name="connsiteY4" fmla="*/ 671 h 9384"/>
              <a:gd name="connsiteX5" fmla="*/ 9441 w 10000"/>
              <a:gd name="connsiteY5" fmla="*/ 1397 h 9384"/>
              <a:gd name="connsiteX6" fmla="*/ 9487 w 10000"/>
              <a:gd name="connsiteY6" fmla="*/ 2119 h 9384"/>
              <a:gd name="connsiteX7" fmla="*/ 9765 w 10000"/>
              <a:gd name="connsiteY7" fmla="*/ 3350 h 9384"/>
              <a:gd name="connsiteX8" fmla="*/ 10000 w 10000"/>
              <a:gd name="connsiteY8" fmla="*/ 3574 h 9384"/>
              <a:gd name="connsiteX9" fmla="*/ 9858 w 10000"/>
              <a:gd name="connsiteY9" fmla="*/ 4023 h 9384"/>
              <a:gd name="connsiteX10" fmla="*/ 8785 w 10000"/>
              <a:gd name="connsiteY10" fmla="*/ 4246 h 9384"/>
              <a:gd name="connsiteX11" fmla="*/ 8409 w 10000"/>
              <a:gd name="connsiteY11" fmla="*/ 4691 h 9384"/>
              <a:gd name="connsiteX12" fmla="*/ 7896 w 10000"/>
              <a:gd name="connsiteY12" fmla="*/ 4748 h 9384"/>
              <a:gd name="connsiteX13" fmla="*/ 7896 w 10000"/>
              <a:gd name="connsiteY13" fmla="*/ 5642 h 9384"/>
              <a:gd name="connsiteX14" fmla="*/ 6915 w 10000"/>
              <a:gd name="connsiteY14" fmla="*/ 6091 h 9384"/>
              <a:gd name="connsiteX15" fmla="*/ 6586 w 10000"/>
              <a:gd name="connsiteY15" fmla="*/ 6647 h 9384"/>
              <a:gd name="connsiteX16" fmla="*/ 5934 w 10000"/>
              <a:gd name="connsiteY16" fmla="*/ 6983 h 9384"/>
              <a:gd name="connsiteX17" fmla="*/ 5091 w 10000"/>
              <a:gd name="connsiteY17" fmla="*/ 7152 h 9384"/>
              <a:gd name="connsiteX18" fmla="*/ 3737 w 10000"/>
              <a:gd name="connsiteY18" fmla="*/ 7987 h 9384"/>
              <a:gd name="connsiteX19" fmla="*/ 3737 w 10000"/>
              <a:gd name="connsiteY19" fmla="*/ 9384 h 9384"/>
              <a:gd name="connsiteX20" fmla="*/ 3596 w 10000"/>
              <a:gd name="connsiteY20" fmla="*/ 9384 h 9384"/>
              <a:gd name="connsiteX21" fmla="*/ 3596 w 10000"/>
              <a:gd name="connsiteY21" fmla="*/ 9384 h 9384"/>
              <a:gd name="connsiteX22" fmla="*/ 0 w 10000"/>
              <a:gd name="connsiteY22" fmla="*/ 9384 h 9384"/>
              <a:gd name="connsiteX23" fmla="*/ 44 w 10000"/>
              <a:gd name="connsiteY23" fmla="*/ 9384 h 9384"/>
              <a:gd name="connsiteX24" fmla="*/ 465 w 10000"/>
              <a:gd name="connsiteY24" fmla="*/ 8935 h 9384"/>
              <a:gd name="connsiteX25" fmla="*/ 1214 w 10000"/>
              <a:gd name="connsiteY25" fmla="*/ 8825 h 9384"/>
              <a:gd name="connsiteX26" fmla="*/ 1914 w 10000"/>
              <a:gd name="connsiteY26" fmla="*/ 8041 h 9384"/>
              <a:gd name="connsiteX27" fmla="*/ 2336 w 10000"/>
              <a:gd name="connsiteY27" fmla="*/ 7709 h 9384"/>
              <a:gd name="connsiteX28" fmla="*/ 3035 w 10000"/>
              <a:gd name="connsiteY28" fmla="*/ 6758 h 9384"/>
              <a:gd name="connsiteX29" fmla="*/ 2849 w 10000"/>
              <a:gd name="connsiteY29" fmla="*/ 5308 h 9384"/>
              <a:gd name="connsiteX30" fmla="*/ 3177 w 10000"/>
              <a:gd name="connsiteY30" fmla="*/ 4302 h 9384"/>
              <a:gd name="connsiteX31" fmla="*/ 3315 w 10000"/>
              <a:gd name="connsiteY31" fmla="*/ 3685 h 9384"/>
              <a:gd name="connsiteX32" fmla="*/ 3877 w 10000"/>
              <a:gd name="connsiteY32" fmla="*/ 2904 h 9384"/>
              <a:gd name="connsiteX33" fmla="*/ 4674 w 10000"/>
              <a:gd name="connsiteY33" fmla="*/ 2403 h 9384"/>
              <a:gd name="connsiteX34" fmla="*/ 5281 w 10000"/>
              <a:gd name="connsiteY34" fmla="*/ 1897 h 9384"/>
              <a:gd name="connsiteX35" fmla="*/ 5840 w 10000"/>
              <a:gd name="connsiteY35" fmla="*/ 730 h 9384"/>
              <a:gd name="connsiteX36" fmla="*/ 6120 w 10000"/>
              <a:gd name="connsiteY36" fmla="*/ 0 h 9384"/>
              <a:gd name="connsiteX37" fmla="*/ 6729 w 10000"/>
              <a:gd name="connsiteY37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00" h="9384">
                <a:moveTo>
                  <a:pt x="6729" y="0"/>
                </a:moveTo>
                <a:lnTo>
                  <a:pt x="7195" y="500"/>
                </a:lnTo>
                <a:lnTo>
                  <a:pt x="7989" y="392"/>
                </a:lnTo>
                <a:lnTo>
                  <a:pt x="8785" y="671"/>
                </a:lnTo>
                <a:lnTo>
                  <a:pt x="9159" y="671"/>
                </a:lnTo>
                <a:cubicBezTo>
                  <a:pt x="9254" y="913"/>
                  <a:pt x="9348" y="1153"/>
                  <a:pt x="9441" y="1397"/>
                </a:cubicBezTo>
                <a:cubicBezTo>
                  <a:pt x="9456" y="1642"/>
                  <a:pt x="9470" y="1881"/>
                  <a:pt x="9487" y="2119"/>
                </a:cubicBezTo>
                <a:lnTo>
                  <a:pt x="9765" y="3350"/>
                </a:lnTo>
                <a:lnTo>
                  <a:pt x="10000" y="3574"/>
                </a:lnTo>
                <a:cubicBezTo>
                  <a:pt x="9954" y="3724"/>
                  <a:pt x="9906" y="3872"/>
                  <a:pt x="9858" y="4023"/>
                </a:cubicBezTo>
                <a:lnTo>
                  <a:pt x="8785" y="4246"/>
                </a:lnTo>
                <a:lnTo>
                  <a:pt x="8409" y="4691"/>
                </a:lnTo>
                <a:lnTo>
                  <a:pt x="7896" y="4748"/>
                </a:lnTo>
                <a:lnTo>
                  <a:pt x="7896" y="5642"/>
                </a:lnTo>
                <a:lnTo>
                  <a:pt x="6915" y="6091"/>
                </a:lnTo>
                <a:lnTo>
                  <a:pt x="6586" y="6647"/>
                </a:lnTo>
                <a:lnTo>
                  <a:pt x="5934" y="6983"/>
                </a:lnTo>
                <a:lnTo>
                  <a:pt x="5091" y="7152"/>
                </a:lnTo>
                <a:lnTo>
                  <a:pt x="3737" y="7987"/>
                </a:lnTo>
                <a:lnTo>
                  <a:pt x="3737" y="9384"/>
                </a:lnTo>
                <a:lnTo>
                  <a:pt x="3596" y="9384"/>
                </a:lnTo>
                <a:lnTo>
                  <a:pt x="3596" y="9384"/>
                </a:lnTo>
                <a:lnTo>
                  <a:pt x="0" y="9384"/>
                </a:lnTo>
                <a:lnTo>
                  <a:pt x="44" y="9384"/>
                </a:lnTo>
                <a:lnTo>
                  <a:pt x="465" y="8935"/>
                </a:lnTo>
                <a:lnTo>
                  <a:pt x="1214" y="8825"/>
                </a:lnTo>
                <a:lnTo>
                  <a:pt x="1914" y="8041"/>
                </a:lnTo>
                <a:lnTo>
                  <a:pt x="2336" y="7709"/>
                </a:lnTo>
                <a:lnTo>
                  <a:pt x="3035" y="6758"/>
                </a:lnTo>
                <a:cubicBezTo>
                  <a:pt x="2975" y="6276"/>
                  <a:pt x="2911" y="5790"/>
                  <a:pt x="2849" y="5308"/>
                </a:cubicBezTo>
                <a:cubicBezTo>
                  <a:pt x="2958" y="4972"/>
                  <a:pt x="3069" y="4637"/>
                  <a:pt x="3177" y="4302"/>
                </a:cubicBezTo>
                <a:cubicBezTo>
                  <a:pt x="3222" y="4097"/>
                  <a:pt x="3269" y="3891"/>
                  <a:pt x="3315" y="3685"/>
                </a:cubicBezTo>
                <a:lnTo>
                  <a:pt x="3877" y="2904"/>
                </a:lnTo>
                <a:lnTo>
                  <a:pt x="4674" y="2403"/>
                </a:lnTo>
                <a:lnTo>
                  <a:pt x="5281" y="1897"/>
                </a:lnTo>
                <a:lnTo>
                  <a:pt x="5840" y="730"/>
                </a:lnTo>
                <a:cubicBezTo>
                  <a:pt x="5934" y="486"/>
                  <a:pt x="6026" y="241"/>
                  <a:pt x="6120" y="0"/>
                </a:cubicBezTo>
                <a:lnTo>
                  <a:pt x="6729" y="0"/>
                </a:lnTo>
                <a:close/>
              </a:path>
            </a:pathLst>
          </a:custGeom>
          <a:solidFill>
            <a:srgbClr val="40C8F4">
              <a:lumMod val="60000"/>
              <a:lumOff val="40000"/>
            </a:srgb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2" name="Freeform 118"/>
          <p:cNvSpPr>
            <a:spLocks/>
          </p:cNvSpPr>
          <p:nvPr/>
        </p:nvSpPr>
        <p:spPr bwMode="auto">
          <a:xfrm>
            <a:off x="2401735" y="2421776"/>
            <a:ext cx="243437" cy="306657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3" name="Freeform 121"/>
          <p:cNvSpPr>
            <a:spLocks/>
          </p:cNvSpPr>
          <p:nvPr/>
        </p:nvSpPr>
        <p:spPr bwMode="auto">
          <a:xfrm>
            <a:off x="2048757" y="3055199"/>
            <a:ext cx="170404" cy="150816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4" name="Freeform 122"/>
          <p:cNvSpPr>
            <a:spLocks/>
          </p:cNvSpPr>
          <p:nvPr/>
        </p:nvSpPr>
        <p:spPr bwMode="auto">
          <a:xfrm>
            <a:off x="-243592" y="4859956"/>
            <a:ext cx="1213121" cy="1553398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5" name="Freeform 123"/>
          <p:cNvSpPr>
            <a:spLocks/>
          </p:cNvSpPr>
          <p:nvPr/>
        </p:nvSpPr>
        <p:spPr bwMode="auto">
          <a:xfrm>
            <a:off x="7396219" y="4508055"/>
            <a:ext cx="649162" cy="1920379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6" name="Freeform 124"/>
          <p:cNvSpPr>
            <a:spLocks/>
          </p:cNvSpPr>
          <p:nvPr/>
        </p:nvSpPr>
        <p:spPr bwMode="auto">
          <a:xfrm>
            <a:off x="1906750" y="2929522"/>
            <a:ext cx="125777" cy="170925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7" name="Freeform 125"/>
          <p:cNvSpPr>
            <a:spLocks/>
          </p:cNvSpPr>
          <p:nvPr/>
        </p:nvSpPr>
        <p:spPr bwMode="auto">
          <a:xfrm>
            <a:off x="6365676" y="2059821"/>
            <a:ext cx="2211205" cy="1070787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8" name="Freeform 127"/>
          <p:cNvSpPr>
            <a:spLocks/>
          </p:cNvSpPr>
          <p:nvPr/>
        </p:nvSpPr>
        <p:spPr bwMode="auto">
          <a:xfrm>
            <a:off x="-592518" y="4603568"/>
            <a:ext cx="888540" cy="1337225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9" name="Freeform 132"/>
          <p:cNvSpPr>
            <a:spLocks/>
          </p:cNvSpPr>
          <p:nvPr/>
        </p:nvSpPr>
        <p:spPr bwMode="auto">
          <a:xfrm>
            <a:off x="677403" y="5015797"/>
            <a:ext cx="1140091" cy="1231657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0" name="Freeform 135"/>
          <p:cNvSpPr>
            <a:spLocks/>
          </p:cNvSpPr>
          <p:nvPr/>
        </p:nvSpPr>
        <p:spPr bwMode="auto">
          <a:xfrm>
            <a:off x="868095" y="1914034"/>
            <a:ext cx="235322" cy="271468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1" name="Freeform 136"/>
          <p:cNvSpPr>
            <a:spLocks/>
          </p:cNvSpPr>
          <p:nvPr/>
        </p:nvSpPr>
        <p:spPr bwMode="auto">
          <a:xfrm>
            <a:off x="945184" y="245017"/>
            <a:ext cx="1379466" cy="1211548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2" name="Freeform 140"/>
          <p:cNvSpPr>
            <a:spLocks/>
          </p:cNvSpPr>
          <p:nvPr/>
        </p:nvSpPr>
        <p:spPr bwMode="auto">
          <a:xfrm>
            <a:off x="6398135" y="4291882"/>
            <a:ext cx="616703" cy="417258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3" name="Freeform 142"/>
          <p:cNvSpPr>
            <a:spLocks/>
          </p:cNvSpPr>
          <p:nvPr/>
        </p:nvSpPr>
        <p:spPr bwMode="auto">
          <a:xfrm>
            <a:off x="4470937" y="4864981"/>
            <a:ext cx="543673" cy="864672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4" name="Freeform 143"/>
          <p:cNvSpPr>
            <a:spLocks/>
          </p:cNvSpPr>
          <p:nvPr/>
        </p:nvSpPr>
        <p:spPr bwMode="auto">
          <a:xfrm>
            <a:off x="5006495" y="3593109"/>
            <a:ext cx="1099517" cy="1397553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5" name="Freeform 146"/>
          <p:cNvSpPr>
            <a:spLocks noEditPoints="1"/>
          </p:cNvSpPr>
          <p:nvPr/>
        </p:nvSpPr>
        <p:spPr bwMode="auto">
          <a:xfrm>
            <a:off x="9363987" y="5533594"/>
            <a:ext cx="701906" cy="1347280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6" name="Freeform 151"/>
          <p:cNvSpPr>
            <a:spLocks/>
          </p:cNvSpPr>
          <p:nvPr/>
        </p:nvSpPr>
        <p:spPr bwMode="auto">
          <a:xfrm>
            <a:off x="1545658" y="1778302"/>
            <a:ext cx="657274" cy="588179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7" name="Freeform 153"/>
          <p:cNvSpPr>
            <a:spLocks/>
          </p:cNvSpPr>
          <p:nvPr/>
        </p:nvSpPr>
        <p:spPr bwMode="auto">
          <a:xfrm>
            <a:off x="9189525" y="2984821"/>
            <a:ext cx="344866" cy="552990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8" name="Freeform 154"/>
          <p:cNvSpPr>
            <a:spLocks/>
          </p:cNvSpPr>
          <p:nvPr/>
        </p:nvSpPr>
        <p:spPr bwMode="auto">
          <a:xfrm>
            <a:off x="-4215" y="3055199"/>
            <a:ext cx="223151" cy="568070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9" name="Freeform 156"/>
          <p:cNvSpPr>
            <a:spLocks/>
          </p:cNvSpPr>
          <p:nvPr/>
        </p:nvSpPr>
        <p:spPr bwMode="auto">
          <a:xfrm>
            <a:off x="3136101" y="4070687"/>
            <a:ext cx="44630" cy="120652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0" name="Freeform 157"/>
          <p:cNvSpPr>
            <a:spLocks/>
          </p:cNvSpPr>
          <p:nvPr/>
        </p:nvSpPr>
        <p:spPr bwMode="auto">
          <a:xfrm>
            <a:off x="4324874" y="4739304"/>
            <a:ext cx="68974" cy="160870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1" name="Freeform 158"/>
          <p:cNvSpPr>
            <a:spLocks/>
          </p:cNvSpPr>
          <p:nvPr/>
        </p:nvSpPr>
        <p:spPr bwMode="auto">
          <a:xfrm>
            <a:off x="1996010" y="2446915"/>
            <a:ext cx="641047" cy="467527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2" name="Freeform 159"/>
          <p:cNvSpPr>
            <a:spLocks/>
          </p:cNvSpPr>
          <p:nvPr/>
        </p:nvSpPr>
        <p:spPr bwMode="auto">
          <a:xfrm>
            <a:off x="9579021" y="1823546"/>
            <a:ext cx="608588" cy="854618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3" name="Freeform 160"/>
          <p:cNvSpPr>
            <a:spLocks/>
          </p:cNvSpPr>
          <p:nvPr/>
        </p:nvSpPr>
        <p:spPr bwMode="auto">
          <a:xfrm>
            <a:off x="1886465" y="1743113"/>
            <a:ext cx="194748" cy="85463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4" name="Freeform 161"/>
          <p:cNvSpPr>
            <a:spLocks/>
          </p:cNvSpPr>
          <p:nvPr/>
        </p:nvSpPr>
        <p:spPr bwMode="auto">
          <a:xfrm>
            <a:off x="7806000" y="23819"/>
            <a:ext cx="206922" cy="55299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5" name="Freeform 162"/>
          <p:cNvSpPr>
            <a:spLocks/>
          </p:cNvSpPr>
          <p:nvPr/>
        </p:nvSpPr>
        <p:spPr bwMode="auto">
          <a:xfrm>
            <a:off x="7919604" y="-106887"/>
            <a:ext cx="259663" cy="65353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6" name="Freeform 163"/>
          <p:cNvSpPr>
            <a:spLocks/>
          </p:cNvSpPr>
          <p:nvPr/>
        </p:nvSpPr>
        <p:spPr bwMode="auto">
          <a:xfrm>
            <a:off x="7436793" y="-157157"/>
            <a:ext cx="450355" cy="120652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7" name="Freeform 166"/>
          <p:cNvSpPr>
            <a:spLocks/>
          </p:cNvSpPr>
          <p:nvPr/>
        </p:nvSpPr>
        <p:spPr bwMode="auto">
          <a:xfrm>
            <a:off x="2718202" y="-499003"/>
            <a:ext cx="304296" cy="60328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8" name="Freeform 169"/>
          <p:cNvSpPr>
            <a:spLocks/>
          </p:cNvSpPr>
          <p:nvPr/>
        </p:nvSpPr>
        <p:spPr bwMode="auto">
          <a:xfrm>
            <a:off x="-592518" y="4578433"/>
            <a:ext cx="624818" cy="693747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9" name="Freeform 170"/>
          <p:cNvSpPr>
            <a:spLocks/>
          </p:cNvSpPr>
          <p:nvPr/>
        </p:nvSpPr>
        <p:spPr bwMode="auto">
          <a:xfrm>
            <a:off x="3144216" y="4110906"/>
            <a:ext cx="1570158" cy="1648911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0" name="Freeform 171"/>
          <p:cNvSpPr>
            <a:spLocks/>
          </p:cNvSpPr>
          <p:nvPr/>
        </p:nvSpPr>
        <p:spPr bwMode="auto">
          <a:xfrm>
            <a:off x="2280020" y="5166609"/>
            <a:ext cx="1196891" cy="1397553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1" name="Freeform 173"/>
          <p:cNvSpPr>
            <a:spLocks/>
          </p:cNvSpPr>
          <p:nvPr/>
        </p:nvSpPr>
        <p:spPr bwMode="auto">
          <a:xfrm>
            <a:off x="-649318" y="5734683"/>
            <a:ext cx="454414" cy="442389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2" name="Freeform 179"/>
          <p:cNvSpPr>
            <a:spLocks/>
          </p:cNvSpPr>
          <p:nvPr/>
        </p:nvSpPr>
        <p:spPr bwMode="auto">
          <a:xfrm>
            <a:off x="-328796" y="6418375"/>
            <a:ext cx="223151" cy="341846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3" name="Freeform 181"/>
          <p:cNvSpPr>
            <a:spLocks/>
          </p:cNvSpPr>
          <p:nvPr/>
        </p:nvSpPr>
        <p:spPr bwMode="auto">
          <a:xfrm>
            <a:off x="3813660" y="6267563"/>
            <a:ext cx="474699" cy="361956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4" name="Freeform 183"/>
          <p:cNvSpPr>
            <a:spLocks/>
          </p:cNvSpPr>
          <p:nvPr/>
        </p:nvSpPr>
        <p:spPr bwMode="auto">
          <a:xfrm>
            <a:off x="1906750" y="2658054"/>
            <a:ext cx="300237" cy="402174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5" name="Freeform 185"/>
          <p:cNvSpPr>
            <a:spLocks/>
          </p:cNvSpPr>
          <p:nvPr/>
        </p:nvSpPr>
        <p:spPr bwMode="auto">
          <a:xfrm>
            <a:off x="1760691" y="2311179"/>
            <a:ext cx="365152" cy="180980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6" name="Freeform 186"/>
          <p:cNvSpPr>
            <a:spLocks/>
          </p:cNvSpPr>
          <p:nvPr/>
        </p:nvSpPr>
        <p:spPr bwMode="auto">
          <a:xfrm>
            <a:off x="1565943" y="2587676"/>
            <a:ext cx="186633" cy="145790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7" name="Freeform 187"/>
          <p:cNvSpPr>
            <a:spLocks/>
          </p:cNvSpPr>
          <p:nvPr/>
        </p:nvSpPr>
        <p:spPr bwMode="auto">
          <a:xfrm>
            <a:off x="1318451" y="425993"/>
            <a:ext cx="673503" cy="1302040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8" name="Freeform 189"/>
          <p:cNvSpPr>
            <a:spLocks/>
          </p:cNvSpPr>
          <p:nvPr/>
        </p:nvSpPr>
        <p:spPr bwMode="auto">
          <a:xfrm>
            <a:off x="3168560" y="3583055"/>
            <a:ext cx="430070" cy="507746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9" name="Freeform 190"/>
          <p:cNvSpPr>
            <a:spLocks/>
          </p:cNvSpPr>
          <p:nvPr/>
        </p:nvSpPr>
        <p:spPr bwMode="auto">
          <a:xfrm>
            <a:off x="1655202" y="5020826"/>
            <a:ext cx="762763" cy="1669021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0" name="Freeform 191"/>
          <p:cNvSpPr>
            <a:spLocks/>
          </p:cNvSpPr>
          <p:nvPr/>
        </p:nvSpPr>
        <p:spPr bwMode="auto">
          <a:xfrm>
            <a:off x="649003" y="6312807"/>
            <a:ext cx="142007" cy="532881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1" name="Freeform 192"/>
          <p:cNvSpPr>
            <a:spLocks/>
          </p:cNvSpPr>
          <p:nvPr/>
        </p:nvSpPr>
        <p:spPr bwMode="auto">
          <a:xfrm>
            <a:off x="7806000" y="5332508"/>
            <a:ext cx="645106" cy="1538314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2" name="Freeform 193"/>
          <p:cNvSpPr>
            <a:spLocks/>
          </p:cNvSpPr>
          <p:nvPr/>
        </p:nvSpPr>
        <p:spPr bwMode="auto">
          <a:xfrm>
            <a:off x="5306732" y="3190935"/>
            <a:ext cx="559900" cy="442389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rgbClr val="00B0F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3" name="Freeform 194"/>
          <p:cNvSpPr>
            <a:spLocks/>
          </p:cNvSpPr>
          <p:nvPr/>
        </p:nvSpPr>
        <p:spPr bwMode="auto">
          <a:xfrm>
            <a:off x="4226827" y="3009959"/>
            <a:ext cx="1050832" cy="774184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4" name="Freeform 197"/>
          <p:cNvSpPr>
            <a:spLocks/>
          </p:cNvSpPr>
          <p:nvPr/>
        </p:nvSpPr>
        <p:spPr bwMode="auto">
          <a:xfrm>
            <a:off x="1184562" y="3567971"/>
            <a:ext cx="284007" cy="733966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5" name="Freeform 198"/>
          <p:cNvSpPr>
            <a:spLocks/>
          </p:cNvSpPr>
          <p:nvPr/>
        </p:nvSpPr>
        <p:spPr bwMode="auto">
          <a:xfrm>
            <a:off x="2454483" y="3080338"/>
            <a:ext cx="1314551" cy="648507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6" name="Freeform 199"/>
          <p:cNvSpPr>
            <a:spLocks/>
          </p:cNvSpPr>
          <p:nvPr/>
        </p:nvSpPr>
        <p:spPr bwMode="auto">
          <a:xfrm>
            <a:off x="2430138" y="3070283"/>
            <a:ext cx="202863" cy="206114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7" name="Freeform 200"/>
          <p:cNvSpPr>
            <a:spLocks/>
          </p:cNvSpPr>
          <p:nvPr/>
        </p:nvSpPr>
        <p:spPr bwMode="auto">
          <a:xfrm>
            <a:off x="9388329" y="4824762"/>
            <a:ext cx="101433" cy="346876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8" name="Freeform 203"/>
          <p:cNvSpPr>
            <a:spLocks/>
          </p:cNvSpPr>
          <p:nvPr/>
        </p:nvSpPr>
        <p:spPr bwMode="auto">
          <a:xfrm>
            <a:off x="2101498" y="2029661"/>
            <a:ext cx="1168488" cy="814403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9" name="Freeform 211"/>
          <p:cNvSpPr>
            <a:spLocks/>
          </p:cNvSpPr>
          <p:nvPr/>
        </p:nvSpPr>
        <p:spPr bwMode="auto">
          <a:xfrm>
            <a:off x="4393851" y="2718382"/>
            <a:ext cx="1257750" cy="869702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80" name="Freeform 213"/>
          <p:cNvSpPr>
            <a:spLocks/>
          </p:cNvSpPr>
          <p:nvPr/>
        </p:nvSpPr>
        <p:spPr bwMode="auto">
          <a:xfrm>
            <a:off x="8102181" y="5025851"/>
            <a:ext cx="645106" cy="1543343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81" name="Freeform 216"/>
          <p:cNvSpPr>
            <a:spLocks/>
          </p:cNvSpPr>
          <p:nvPr/>
        </p:nvSpPr>
        <p:spPr bwMode="auto">
          <a:xfrm>
            <a:off x="3797433" y="5483324"/>
            <a:ext cx="766821" cy="668616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82" name="Freeform 221"/>
          <p:cNvSpPr>
            <a:spLocks/>
          </p:cNvSpPr>
          <p:nvPr/>
        </p:nvSpPr>
        <p:spPr bwMode="auto">
          <a:xfrm>
            <a:off x="2198876" y="-272783"/>
            <a:ext cx="8905676" cy="3448634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83" name="Freeform 117"/>
          <p:cNvSpPr>
            <a:spLocks/>
          </p:cNvSpPr>
          <p:nvPr/>
        </p:nvSpPr>
        <p:spPr bwMode="auto">
          <a:xfrm>
            <a:off x="-588465" y="4578638"/>
            <a:ext cx="620821" cy="648326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0 w 10000"/>
              <a:gd name="connsiteY36" fmla="*/ 10000 h 10000"/>
              <a:gd name="connsiteX37" fmla="*/ 35 w 10000"/>
              <a:gd name="connsiteY37" fmla="*/ 9697 h 10000"/>
              <a:gd name="connsiteX38" fmla="*/ 279 w 10000"/>
              <a:gd name="connsiteY38" fmla="*/ 9495 h 10000"/>
              <a:gd name="connsiteX39" fmla="*/ 488 w 10000"/>
              <a:gd name="connsiteY39" fmla="*/ 9125 h 10000"/>
              <a:gd name="connsiteX40" fmla="*/ 453 w 10000"/>
              <a:gd name="connsiteY40" fmla="*/ 8889 h 10000"/>
              <a:gd name="connsiteX41" fmla="*/ 697 w 10000"/>
              <a:gd name="connsiteY41" fmla="*/ 8384 h 10000"/>
              <a:gd name="connsiteX42" fmla="*/ 1045 w 10000"/>
              <a:gd name="connsiteY42" fmla="*/ 7946 h 10000"/>
              <a:gd name="connsiteX43" fmla="*/ 1289 w 10000"/>
              <a:gd name="connsiteY43" fmla="*/ 7845 h 10000"/>
              <a:gd name="connsiteX44" fmla="*/ 1463 w 10000"/>
              <a:gd name="connsiteY44" fmla="*/ 7441 h 10000"/>
              <a:gd name="connsiteX45" fmla="*/ 1463 w 10000"/>
              <a:gd name="connsiteY45" fmla="*/ 7071 h 10000"/>
              <a:gd name="connsiteX46" fmla="*/ 1707 w 10000"/>
              <a:gd name="connsiteY46" fmla="*/ 6633 h 10000"/>
              <a:gd name="connsiteX47" fmla="*/ 2125 w 10000"/>
              <a:gd name="connsiteY47" fmla="*/ 6364 h 10000"/>
              <a:gd name="connsiteX48" fmla="*/ 2544 w 10000"/>
              <a:gd name="connsiteY48" fmla="*/ 5657 h 10000"/>
              <a:gd name="connsiteX49" fmla="*/ 2578 w 10000"/>
              <a:gd name="connsiteY49" fmla="*/ 5657 h 10000"/>
              <a:gd name="connsiteX50" fmla="*/ 2892 w 10000"/>
              <a:gd name="connsiteY50" fmla="*/ 5387 h 10000"/>
              <a:gd name="connsiteX51" fmla="*/ 3449 w 10000"/>
              <a:gd name="connsiteY51" fmla="*/ 5320 h 10000"/>
              <a:gd name="connsiteX52" fmla="*/ 3972 w 10000"/>
              <a:gd name="connsiteY52" fmla="*/ 4848 h 10000"/>
              <a:gd name="connsiteX53" fmla="*/ 4286 w 10000"/>
              <a:gd name="connsiteY53" fmla="*/ 4646 h 10000"/>
              <a:gd name="connsiteX54" fmla="*/ 4808 w 10000"/>
              <a:gd name="connsiteY54" fmla="*/ 4074 h 10000"/>
              <a:gd name="connsiteX55" fmla="*/ 4669 w 10000"/>
              <a:gd name="connsiteY55" fmla="*/ 3199 h 10000"/>
              <a:gd name="connsiteX56" fmla="*/ 4913 w 10000"/>
              <a:gd name="connsiteY56" fmla="*/ 2593 h 10000"/>
              <a:gd name="connsiteX57" fmla="*/ 5017 w 10000"/>
              <a:gd name="connsiteY57" fmla="*/ 2222 h 10000"/>
              <a:gd name="connsiteX58" fmla="*/ 5436 w 10000"/>
              <a:gd name="connsiteY58" fmla="*/ 1751 h 10000"/>
              <a:gd name="connsiteX59" fmla="*/ 6028 w 10000"/>
              <a:gd name="connsiteY59" fmla="*/ 1448 h 10000"/>
              <a:gd name="connsiteX60" fmla="*/ 6481 w 10000"/>
              <a:gd name="connsiteY60" fmla="*/ 1145 h 10000"/>
              <a:gd name="connsiteX61" fmla="*/ 6899 w 10000"/>
              <a:gd name="connsiteY61" fmla="*/ 438 h 10000"/>
              <a:gd name="connsiteX62" fmla="*/ 7561 w 10000"/>
              <a:gd name="connsiteY62" fmla="*/ 0 h 10000"/>
              <a:gd name="connsiteX0" fmla="*/ 6899 w 10000"/>
              <a:gd name="connsiteY0" fmla="*/ 202 h 9764"/>
              <a:gd name="connsiteX1" fmla="*/ 7909 w 10000"/>
              <a:gd name="connsiteY1" fmla="*/ 67 h 9764"/>
              <a:gd name="connsiteX2" fmla="*/ 8502 w 10000"/>
              <a:gd name="connsiteY2" fmla="*/ 0 h 9764"/>
              <a:gd name="connsiteX3" fmla="*/ 9094 w 10000"/>
              <a:gd name="connsiteY3" fmla="*/ 168 h 9764"/>
              <a:gd name="connsiteX4" fmla="*/ 9373 w 10000"/>
              <a:gd name="connsiteY4" fmla="*/ 168 h 9764"/>
              <a:gd name="connsiteX5" fmla="*/ 9582 w 10000"/>
              <a:gd name="connsiteY5" fmla="*/ 606 h 9764"/>
              <a:gd name="connsiteX6" fmla="*/ 9617 w 10000"/>
              <a:gd name="connsiteY6" fmla="*/ 1043 h 9764"/>
              <a:gd name="connsiteX7" fmla="*/ 9826 w 10000"/>
              <a:gd name="connsiteY7" fmla="*/ 1784 h 9764"/>
              <a:gd name="connsiteX8" fmla="*/ 10000 w 10000"/>
              <a:gd name="connsiteY8" fmla="*/ 1919 h 9764"/>
              <a:gd name="connsiteX9" fmla="*/ 9895 w 10000"/>
              <a:gd name="connsiteY9" fmla="*/ 2188 h 9764"/>
              <a:gd name="connsiteX10" fmla="*/ 9094 w 10000"/>
              <a:gd name="connsiteY10" fmla="*/ 2323 h 9764"/>
              <a:gd name="connsiteX11" fmla="*/ 8815 w 10000"/>
              <a:gd name="connsiteY11" fmla="*/ 2592 h 9764"/>
              <a:gd name="connsiteX12" fmla="*/ 8432 w 10000"/>
              <a:gd name="connsiteY12" fmla="*/ 2626 h 9764"/>
              <a:gd name="connsiteX13" fmla="*/ 8432 w 10000"/>
              <a:gd name="connsiteY13" fmla="*/ 3165 h 9764"/>
              <a:gd name="connsiteX14" fmla="*/ 7700 w 10000"/>
              <a:gd name="connsiteY14" fmla="*/ 3434 h 9764"/>
              <a:gd name="connsiteX15" fmla="*/ 7456 w 10000"/>
              <a:gd name="connsiteY15" fmla="*/ 3771 h 9764"/>
              <a:gd name="connsiteX16" fmla="*/ 6969 w 10000"/>
              <a:gd name="connsiteY16" fmla="*/ 3973 h 9764"/>
              <a:gd name="connsiteX17" fmla="*/ 6341 w 10000"/>
              <a:gd name="connsiteY17" fmla="*/ 4074 h 9764"/>
              <a:gd name="connsiteX18" fmla="*/ 5331 w 10000"/>
              <a:gd name="connsiteY18" fmla="*/ 4579 h 9764"/>
              <a:gd name="connsiteX19" fmla="*/ 5331 w 10000"/>
              <a:gd name="connsiteY19" fmla="*/ 5421 h 9764"/>
              <a:gd name="connsiteX20" fmla="*/ 5226 w 10000"/>
              <a:gd name="connsiteY20" fmla="*/ 5421 h 9764"/>
              <a:gd name="connsiteX21" fmla="*/ 5226 w 10000"/>
              <a:gd name="connsiteY21" fmla="*/ 5421 h 9764"/>
              <a:gd name="connsiteX22" fmla="*/ 5226 w 10000"/>
              <a:gd name="connsiteY22" fmla="*/ 5791 h 9764"/>
              <a:gd name="connsiteX23" fmla="*/ 4843 w 10000"/>
              <a:gd name="connsiteY23" fmla="*/ 5825 h 9764"/>
              <a:gd name="connsiteX24" fmla="*/ 4634 w 10000"/>
              <a:gd name="connsiteY24" fmla="*/ 5959 h 9764"/>
              <a:gd name="connsiteX25" fmla="*/ 4355 w 10000"/>
              <a:gd name="connsiteY25" fmla="*/ 5959 h 9764"/>
              <a:gd name="connsiteX26" fmla="*/ 4146 w 10000"/>
              <a:gd name="connsiteY26" fmla="*/ 5892 h 9764"/>
              <a:gd name="connsiteX27" fmla="*/ 3624 w 10000"/>
              <a:gd name="connsiteY27" fmla="*/ 5959 h 9764"/>
              <a:gd name="connsiteX28" fmla="*/ 3415 w 10000"/>
              <a:gd name="connsiteY28" fmla="*/ 6498 h 9764"/>
              <a:gd name="connsiteX29" fmla="*/ 3206 w 10000"/>
              <a:gd name="connsiteY29" fmla="*/ 6565 h 9764"/>
              <a:gd name="connsiteX30" fmla="*/ 2892 w 10000"/>
              <a:gd name="connsiteY30" fmla="*/ 7441 h 9764"/>
              <a:gd name="connsiteX31" fmla="*/ 2021 w 10000"/>
              <a:gd name="connsiteY31" fmla="*/ 8182 h 9764"/>
              <a:gd name="connsiteX32" fmla="*/ 1777 w 10000"/>
              <a:gd name="connsiteY32" fmla="*/ 9158 h 9764"/>
              <a:gd name="connsiteX33" fmla="*/ 1498 w 10000"/>
              <a:gd name="connsiteY33" fmla="*/ 9461 h 9764"/>
              <a:gd name="connsiteX34" fmla="*/ 1429 w 10000"/>
              <a:gd name="connsiteY34" fmla="*/ 9730 h 9764"/>
              <a:gd name="connsiteX35" fmla="*/ 0 w 10000"/>
              <a:gd name="connsiteY35" fmla="*/ 9764 h 9764"/>
              <a:gd name="connsiteX36" fmla="*/ 0 w 10000"/>
              <a:gd name="connsiteY36" fmla="*/ 9764 h 9764"/>
              <a:gd name="connsiteX37" fmla="*/ 35 w 10000"/>
              <a:gd name="connsiteY37" fmla="*/ 9461 h 9764"/>
              <a:gd name="connsiteX38" fmla="*/ 279 w 10000"/>
              <a:gd name="connsiteY38" fmla="*/ 9259 h 9764"/>
              <a:gd name="connsiteX39" fmla="*/ 488 w 10000"/>
              <a:gd name="connsiteY39" fmla="*/ 8889 h 9764"/>
              <a:gd name="connsiteX40" fmla="*/ 453 w 10000"/>
              <a:gd name="connsiteY40" fmla="*/ 8653 h 9764"/>
              <a:gd name="connsiteX41" fmla="*/ 697 w 10000"/>
              <a:gd name="connsiteY41" fmla="*/ 8148 h 9764"/>
              <a:gd name="connsiteX42" fmla="*/ 1045 w 10000"/>
              <a:gd name="connsiteY42" fmla="*/ 7710 h 9764"/>
              <a:gd name="connsiteX43" fmla="*/ 1289 w 10000"/>
              <a:gd name="connsiteY43" fmla="*/ 7609 h 9764"/>
              <a:gd name="connsiteX44" fmla="*/ 1463 w 10000"/>
              <a:gd name="connsiteY44" fmla="*/ 7205 h 9764"/>
              <a:gd name="connsiteX45" fmla="*/ 1463 w 10000"/>
              <a:gd name="connsiteY45" fmla="*/ 6835 h 9764"/>
              <a:gd name="connsiteX46" fmla="*/ 1707 w 10000"/>
              <a:gd name="connsiteY46" fmla="*/ 6397 h 9764"/>
              <a:gd name="connsiteX47" fmla="*/ 2125 w 10000"/>
              <a:gd name="connsiteY47" fmla="*/ 6128 h 9764"/>
              <a:gd name="connsiteX48" fmla="*/ 2544 w 10000"/>
              <a:gd name="connsiteY48" fmla="*/ 5421 h 9764"/>
              <a:gd name="connsiteX49" fmla="*/ 2578 w 10000"/>
              <a:gd name="connsiteY49" fmla="*/ 5421 h 9764"/>
              <a:gd name="connsiteX50" fmla="*/ 2892 w 10000"/>
              <a:gd name="connsiteY50" fmla="*/ 5151 h 9764"/>
              <a:gd name="connsiteX51" fmla="*/ 3449 w 10000"/>
              <a:gd name="connsiteY51" fmla="*/ 5084 h 9764"/>
              <a:gd name="connsiteX52" fmla="*/ 3972 w 10000"/>
              <a:gd name="connsiteY52" fmla="*/ 4612 h 9764"/>
              <a:gd name="connsiteX53" fmla="*/ 4286 w 10000"/>
              <a:gd name="connsiteY53" fmla="*/ 4410 h 9764"/>
              <a:gd name="connsiteX54" fmla="*/ 4808 w 10000"/>
              <a:gd name="connsiteY54" fmla="*/ 3838 h 9764"/>
              <a:gd name="connsiteX55" fmla="*/ 4669 w 10000"/>
              <a:gd name="connsiteY55" fmla="*/ 2963 h 9764"/>
              <a:gd name="connsiteX56" fmla="*/ 4913 w 10000"/>
              <a:gd name="connsiteY56" fmla="*/ 2357 h 9764"/>
              <a:gd name="connsiteX57" fmla="*/ 5017 w 10000"/>
              <a:gd name="connsiteY57" fmla="*/ 1986 h 9764"/>
              <a:gd name="connsiteX58" fmla="*/ 5436 w 10000"/>
              <a:gd name="connsiteY58" fmla="*/ 1515 h 9764"/>
              <a:gd name="connsiteX59" fmla="*/ 6028 w 10000"/>
              <a:gd name="connsiteY59" fmla="*/ 1212 h 9764"/>
              <a:gd name="connsiteX60" fmla="*/ 6481 w 10000"/>
              <a:gd name="connsiteY60" fmla="*/ 909 h 9764"/>
              <a:gd name="connsiteX61" fmla="*/ 6899 w 10000"/>
              <a:gd name="connsiteY61" fmla="*/ 202 h 9764"/>
              <a:gd name="connsiteX0" fmla="*/ 6899 w 10000"/>
              <a:gd name="connsiteY0" fmla="*/ 207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60" fmla="*/ 6899 w 10000"/>
              <a:gd name="connsiteY60" fmla="*/ 207 h 10000"/>
              <a:gd name="connsiteX0" fmla="*/ 6481 w 10000"/>
              <a:gd name="connsiteY0" fmla="*/ 931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0" fmla="*/ 6481 w 10000"/>
              <a:gd name="connsiteY0" fmla="*/ 759 h 9828"/>
              <a:gd name="connsiteX1" fmla="*/ 9094 w 10000"/>
              <a:gd name="connsiteY1" fmla="*/ 0 h 9828"/>
              <a:gd name="connsiteX2" fmla="*/ 9373 w 10000"/>
              <a:gd name="connsiteY2" fmla="*/ 0 h 9828"/>
              <a:gd name="connsiteX3" fmla="*/ 9582 w 10000"/>
              <a:gd name="connsiteY3" fmla="*/ 449 h 9828"/>
              <a:gd name="connsiteX4" fmla="*/ 9617 w 10000"/>
              <a:gd name="connsiteY4" fmla="*/ 896 h 9828"/>
              <a:gd name="connsiteX5" fmla="*/ 9826 w 10000"/>
              <a:gd name="connsiteY5" fmla="*/ 1655 h 9828"/>
              <a:gd name="connsiteX6" fmla="*/ 10000 w 10000"/>
              <a:gd name="connsiteY6" fmla="*/ 1793 h 9828"/>
              <a:gd name="connsiteX7" fmla="*/ 9895 w 10000"/>
              <a:gd name="connsiteY7" fmla="*/ 2069 h 9828"/>
              <a:gd name="connsiteX8" fmla="*/ 9094 w 10000"/>
              <a:gd name="connsiteY8" fmla="*/ 2207 h 9828"/>
              <a:gd name="connsiteX9" fmla="*/ 8815 w 10000"/>
              <a:gd name="connsiteY9" fmla="*/ 2483 h 9828"/>
              <a:gd name="connsiteX10" fmla="*/ 8432 w 10000"/>
              <a:gd name="connsiteY10" fmla="*/ 2517 h 9828"/>
              <a:gd name="connsiteX11" fmla="*/ 8432 w 10000"/>
              <a:gd name="connsiteY11" fmla="*/ 3069 h 9828"/>
              <a:gd name="connsiteX12" fmla="*/ 7700 w 10000"/>
              <a:gd name="connsiteY12" fmla="*/ 3345 h 9828"/>
              <a:gd name="connsiteX13" fmla="*/ 7456 w 10000"/>
              <a:gd name="connsiteY13" fmla="*/ 3690 h 9828"/>
              <a:gd name="connsiteX14" fmla="*/ 6969 w 10000"/>
              <a:gd name="connsiteY14" fmla="*/ 3897 h 9828"/>
              <a:gd name="connsiteX15" fmla="*/ 6341 w 10000"/>
              <a:gd name="connsiteY15" fmla="*/ 4000 h 9828"/>
              <a:gd name="connsiteX16" fmla="*/ 5331 w 10000"/>
              <a:gd name="connsiteY16" fmla="*/ 4518 h 9828"/>
              <a:gd name="connsiteX17" fmla="*/ 5331 w 10000"/>
              <a:gd name="connsiteY17" fmla="*/ 5380 h 9828"/>
              <a:gd name="connsiteX18" fmla="*/ 5226 w 10000"/>
              <a:gd name="connsiteY18" fmla="*/ 5380 h 9828"/>
              <a:gd name="connsiteX19" fmla="*/ 5226 w 10000"/>
              <a:gd name="connsiteY19" fmla="*/ 5380 h 9828"/>
              <a:gd name="connsiteX20" fmla="*/ 5226 w 10000"/>
              <a:gd name="connsiteY20" fmla="*/ 5759 h 9828"/>
              <a:gd name="connsiteX21" fmla="*/ 4843 w 10000"/>
              <a:gd name="connsiteY21" fmla="*/ 5794 h 9828"/>
              <a:gd name="connsiteX22" fmla="*/ 4634 w 10000"/>
              <a:gd name="connsiteY22" fmla="*/ 5931 h 9828"/>
              <a:gd name="connsiteX23" fmla="*/ 4355 w 10000"/>
              <a:gd name="connsiteY23" fmla="*/ 5931 h 9828"/>
              <a:gd name="connsiteX24" fmla="*/ 4146 w 10000"/>
              <a:gd name="connsiteY24" fmla="*/ 5862 h 9828"/>
              <a:gd name="connsiteX25" fmla="*/ 3624 w 10000"/>
              <a:gd name="connsiteY25" fmla="*/ 5931 h 9828"/>
              <a:gd name="connsiteX26" fmla="*/ 3415 w 10000"/>
              <a:gd name="connsiteY26" fmla="*/ 6483 h 9828"/>
              <a:gd name="connsiteX27" fmla="*/ 3206 w 10000"/>
              <a:gd name="connsiteY27" fmla="*/ 6552 h 9828"/>
              <a:gd name="connsiteX28" fmla="*/ 2892 w 10000"/>
              <a:gd name="connsiteY28" fmla="*/ 7449 h 9828"/>
              <a:gd name="connsiteX29" fmla="*/ 2021 w 10000"/>
              <a:gd name="connsiteY29" fmla="*/ 8208 h 9828"/>
              <a:gd name="connsiteX30" fmla="*/ 1777 w 10000"/>
              <a:gd name="connsiteY30" fmla="*/ 9207 h 9828"/>
              <a:gd name="connsiteX31" fmla="*/ 1498 w 10000"/>
              <a:gd name="connsiteY31" fmla="*/ 9518 h 9828"/>
              <a:gd name="connsiteX32" fmla="*/ 1429 w 10000"/>
              <a:gd name="connsiteY32" fmla="*/ 9793 h 9828"/>
              <a:gd name="connsiteX33" fmla="*/ 0 w 10000"/>
              <a:gd name="connsiteY33" fmla="*/ 9828 h 9828"/>
              <a:gd name="connsiteX34" fmla="*/ 0 w 10000"/>
              <a:gd name="connsiteY34" fmla="*/ 9828 h 9828"/>
              <a:gd name="connsiteX35" fmla="*/ 35 w 10000"/>
              <a:gd name="connsiteY35" fmla="*/ 9518 h 9828"/>
              <a:gd name="connsiteX36" fmla="*/ 279 w 10000"/>
              <a:gd name="connsiteY36" fmla="*/ 9311 h 9828"/>
              <a:gd name="connsiteX37" fmla="*/ 488 w 10000"/>
              <a:gd name="connsiteY37" fmla="*/ 8932 h 9828"/>
              <a:gd name="connsiteX38" fmla="*/ 453 w 10000"/>
              <a:gd name="connsiteY38" fmla="*/ 8690 h 9828"/>
              <a:gd name="connsiteX39" fmla="*/ 697 w 10000"/>
              <a:gd name="connsiteY39" fmla="*/ 8173 h 9828"/>
              <a:gd name="connsiteX40" fmla="*/ 1045 w 10000"/>
              <a:gd name="connsiteY40" fmla="*/ 7724 h 9828"/>
              <a:gd name="connsiteX41" fmla="*/ 1289 w 10000"/>
              <a:gd name="connsiteY41" fmla="*/ 7621 h 9828"/>
              <a:gd name="connsiteX42" fmla="*/ 1463 w 10000"/>
              <a:gd name="connsiteY42" fmla="*/ 7207 h 9828"/>
              <a:gd name="connsiteX43" fmla="*/ 1463 w 10000"/>
              <a:gd name="connsiteY43" fmla="*/ 6828 h 9828"/>
              <a:gd name="connsiteX44" fmla="*/ 1707 w 10000"/>
              <a:gd name="connsiteY44" fmla="*/ 6380 h 9828"/>
              <a:gd name="connsiteX45" fmla="*/ 2125 w 10000"/>
              <a:gd name="connsiteY45" fmla="*/ 6104 h 9828"/>
              <a:gd name="connsiteX46" fmla="*/ 2544 w 10000"/>
              <a:gd name="connsiteY46" fmla="*/ 5380 h 9828"/>
              <a:gd name="connsiteX47" fmla="*/ 2578 w 10000"/>
              <a:gd name="connsiteY47" fmla="*/ 5380 h 9828"/>
              <a:gd name="connsiteX48" fmla="*/ 2892 w 10000"/>
              <a:gd name="connsiteY48" fmla="*/ 5104 h 9828"/>
              <a:gd name="connsiteX49" fmla="*/ 3449 w 10000"/>
              <a:gd name="connsiteY49" fmla="*/ 5035 h 9828"/>
              <a:gd name="connsiteX50" fmla="*/ 3972 w 10000"/>
              <a:gd name="connsiteY50" fmla="*/ 4551 h 9828"/>
              <a:gd name="connsiteX51" fmla="*/ 4286 w 10000"/>
              <a:gd name="connsiteY51" fmla="*/ 4345 h 9828"/>
              <a:gd name="connsiteX52" fmla="*/ 4808 w 10000"/>
              <a:gd name="connsiteY52" fmla="*/ 3759 h 9828"/>
              <a:gd name="connsiteX53" fmla="*/ 4669 w 10000"/>
              <a:gd name="connsiteY53" fmla="*/ 2863 h 9828"/>
              <a:gd name="connsiteX54" fmla="*/ 4913 w 10000"/>
              <a:gd name="connsiteY54" fmla="*/ 2242 h 9828"/>
              <a:gd name="connsiteX55" fmla="*/ 5017 w 10000"/>
              <a:gd name="connsiteY55" fmla="*/ 1862 h 9828"/>
              <a:gd name="connsiteX56" fmla="*/ 5436 w 10000"/>
              <a:gd name="connsiteY56" fmla="*/ 1380 h 9828"/>
              <a:gd name="connsiteX57" fmla="*/ 6028 w 10000"/>
              <a:gd name="connsiteY57" fmla="*/ 1069 h 9828"/>
              <a:gd name="connsiteX58" fmla="*/ 6481 w 10000"/>
              <a:gd name="connsiteY58" fmla="*/ 759 h 9828"/>
              <a:gd name="connsiteX0" fmla="*/ 6481 w 10000"/>
              <a:gd name="connsiteY0" fmla="*/ 772 h 10000"/>
              <a:gd name="connsiteX1" fmla="*/ 9094 w 10000"/>
              <a:gd name="connsiteY1" fmla="*/ 0 h 10000"/>
              <a:gd name="connsiteX2" fmla="*/ 9582 w 10000"/>
              <a:gd name="connsiteY2" fmla="*/ 457 h 10000"/>
              <a:gd name="connsiteX3" fmla="*/ 9617 w 10000"/>
              <a:gd name="connsiteY3" fmla="*/ 912 h 10000"/>
              <a:gd name="connsiteX4" fmla="*/ 9826 w 10000"/>
              <a:gd name="connsiteY4" fmla="*/ 1684 h 10000"/>
              <a:gd name="connsiteX5" fmla="*/ 10000 w 10000"/>
              <a:gd name="connsiteY5" fmla="*/ 1824 h 10000"/>
              <a:gd name="connsiteX6" fmla="*/ 9895 w 10000"/>
              <a:gd name="connsiteY6" fmla="*/ 2105 h 10000"/>
              <a:gd name="connsiteX7" fmla="*/ 9094 w 10000"/>
              <a:gd name="connsiteY7" fmla="*/ 2246 h 10000"/>
              <a:gd name="connsiteX8" fmla="*/ 8815 w 10000"/>
              <a:gd name="connsiteY8" fmla="*/ 2526 h 10000"/>
              <a:gd name="connsiteX9" fmla="*/ 8432 w 10000"/>
              <a:gd name="connsiteY9" fmla="*/ 2561 h 10000"/>
              <a:gd name="connsiteX10" fmla="*/ 8432 w 10000"/>
              <a:gd name="connsiteY10" fmla="*/ 3123 h 10000"/>
              <a:gd name="connsiteX11" fmla="*/ 7700 w 10000"/>
              <a:gd name="connsiteY11" fmla="*/ 3404 h 10000"/>
              <a:gd name="connsiteX12" fmla="*/ 7456 w 10000"/>
              <a:gd name="connsiteY12" fmla="*/ 3755 h 10000"/>
              <a:gd name="connsiteX13" fmla="*/ 6969 w 10000"/>
              <a:gd name="connsiteY13" fmla="*/ 3965 h 10000"/>
              <a:gd name="connsiteX14" fmla="*/ 6341 w 10000"/>
              <a:gd name="connsiteY14" fmla="*/ 4070 h 10000"/>
              <a:gd name="connsiteX15" fmla="*/ 5331 w 10000"/>
              <a:gd name="connsiteY15" fmla="*/ 4597 h 10000"/>
              <a:gd name="connsiteX16" fmla="*/ 5331 w 10000"/>
              <a:gd name="connsiteY16" fmla="*/ 5474 h 10000"/>
              <a:gd name="connsiteX17" fmla="*/ 5226 w 10000"/>
              <a:gd name="connsiteY17" fmla="*/ 5474 h 10000"/>
              <a:gd name="connsiteX18" fmla="*/ 5226 w 10000"/>
              <a:gd name="connsiteY18" fmla="*/ 5474 h 10000"/>
              <a:gd name="connsiteX19" fmla="*/ 5226 w 10000"/>
              <a:gd name="connsiteY19" fmla="*/ 5860 h 10000"/>
              <a:gd name="connsiteX20" fmla="*/ 4843 w 10000"/>
              <a:gd name="connsiteY20" fmla="*/ 5895 h 10000"/>
              <a:gd name="connsiteX21" fmla="*/ 4634 w 10000"/>
              <a:gd name="connsiteY21" fmla="*/ 6035 h 10000"/>
              <a:gd name="connsiteX22" fmla="*/ 4355 w 10000"/>
              <a:gd name="connsiteY22" fmla="*/ 6035 h 10000"/>
              <a:gd name="connsiteX23" fmla="*/ 4146 w 10000"/>
              <a:gd name="connsiteY23" fmla="*/ 5965 h 10000"/>
              <a:gd name="connsiteX24" fmla="*/ 3624 w 10000"/>
              <a:gd name="connsiteY24" fmla="*/ 6035 h 10000"/>
              <a:gd name="connsiteX25" fmla="*/ 3415 w 10000"/>
              <a:gd name="connsiteY25" fmla="*/ 6596 h 10000"/>
              <a:gd name="connsiteX26" fmla="*/ 3206 w 10000"/>
              <a:gd name="connsiteY26" fmla="*/ 6667 h 10000"/>
              <a:gd name="connsiteX27" fmla="*/ 2892 w 10000"/>
              <a:gd name="connsiteY27" fmla="*/ 7579 h 10000"/>
              <a:gd name="connsiteX28" fmla="*/ 2021 w 10000"/>
              <a:gd name="connsiteY28" fmla="*/ 8352 h 10000"/>
              <a:gd name="connsiteX29" fmla="*/ 1777 w 10000"/>
              <a:gd name="connsiteY29" fmla="*/ 9368 h 10000"/>
              <a:gd name="connsiteX30" fmla="*/ 1498 w 10000"/>
              <a:gd name="connsiteY30" fmla="*/ 9685 h 10000"/>
              <a:gd name="connsiteX31" fmla="*/ 1429 w 10000"/>
              <a:gd name="connsiteY31" fmla="*/ 9964 h 10000"/>
              <a:gd name="connsiteX32" fmla="*/ 0 w 10000"/>
              <a:gd name="connsiteY32" fmla="*/ 10000 h 10000"/>
              <a:gd name="connsiteX33" fmla="*/ 0 w 10000"/>
              <a:gd name="connsiteY33" fmla="*/ 10000 h 10000"/>
              <a:gd name="connsiteX34" fmla="*/ 35 w 10000"/>
              <a:gd name="connsiteY34" fmla="*/ 9685 h 10000"/>
              <a:gd name="connsiteX35" fmla="*/ 279 w 10000"/>
              <a:gd name="connsiteY35" fmla="*/ 9474 h 10000"/>
              <a:gd name="connsiteX36" fmla="*/ 488 w 10000"/>
              <a:gd name="connsiteY36" fmla="*/ 9088 h 10000"/>
              <a:gd name="connsiteX37" fmla="*/ 453 w 10000"/>
              <a:gd name="connsiteY37" fmla="*/ 8842 h 10000"/>
              <a:gd name="connsiteX38" fmla="*/ 697 w 10000"/>
              <a:gd name="connsiteY38" fmla="*/ 8316 h 10000"/>
              <a:gd name="connsiteX39" fmla="*/ 1045 w 10000"/>
              <a:gd name="connsiteY39" fmla="*/ 7859 h 10000"/>
              <a:gd name="connsiteX40" fmla="*/ 1289 w 10000"/>
              <a:gd name="connsiteY40" fmla="*/ 7754 h 10000"/>
              <a:gd name="connsiteX41" fmla="*/ 1463 w 10000"/>
              <a:gd name="connsiteY41" fmla="*/ 7333 h 10000"/>
              <a:gd name="connsiteX42" fmla="*/ 1463 w 10000"/>
              <a:gd name="connsiteY42" fmla="*/ 6947 h 10000"/>
              <a:gd name="connsiteX43" fmla="*/ 1707 w 10000"/>
              <a:gd name="connsiteY43" fmla="*/ 6492 h 10000"/>
              <a:gd name="connsiteX44" fmla="*/ 2125 w 10000"/>
              <a:gd name="connsiteY44" fmla="*/ 6211 h 10000"/>
              <a:gd name="connsiteX45" fmla="*/ 2544 w 10000"/>
              <a:gd name="connsiteY45" fmla="*/ 5474 h 10000"/>
              <a:gd name="connsiteX46" fmla="*/ 2578 w 10000"/>
              <a:gd name="connsiteY46" fmla="*/ 5474 h 10000"/>
              <a:gd name="connsiteX47" fmla="*/ 2892 w 10000"/>
              <a:gd name="connsiteY47" fmla="*/ 5193 h 10000"/>
              <a:gd name="connsiteX48" fmla="*/ 3449 w 10000"/>
              <a:gd name="connsiteY48" fmla="*/ 5123 h 10000"/>
              <a:gd name="connsiteX49" fmla="*/ 3972 w 10000"/>
              <a:gd name="connsiteY49" fmla="*/ 4631 h 10000"/>
              <a:gd name="connsiteX50" fmla="*/ 4286 w 10000"/>
              <a:gd name="connsiteY50" fmla="*/ 4421 h 10000"/>
              <a:gd name="connsiteX51" fmla="*/ 4808 w 10000"/>
              <a:gd name="connsiteY51" fmla="*/ 3825 h 10000"/>
              <a:gd name="connsiteX52" fmla="*/ 4669 w 10000"/>
              <a:gd name="connsiteY52" fmla="*/ 2913 h 10000"/>
              <a:gd name="connsiteX53" fmla="*/ 4913 w 10000"/>
              <a:gd name="connsiteY53" fmla="*/ 2281 h 10000"/>
              <a:gd name="connsiteX54" fmla="*/ 5017 w 10000"/>
              <a:gd name="connsiteY54" fmla="*/ 1895 h 10000"/>
              <a:gd name="connsiteX55" fmla="*/ 5436 w 10000"/>
              <a:gd name="connsiteY55" fmla="*/ 1404 h 10000"/>
              <a:gd name="connsiteX56" fmla="*/ 6028 w 10000"/>
              <a:gd name="connsiteY56" fmla="*/ 1088 h 10000"/>
              <a:gd name="connsiteX57" fmla="*/ 6481 w 10000"/>
              <a:gd name="connsiteY57" fmla="*/ 772 h 10000"/>
              <a:gd name="connsiteX0" fmla="*/ 6481 w 10000"/>
              <a:gd name="connsiteY0" fmla="*/ 315 h 9543"/>
              <a:gd name="connsiteX1" fmla="*/ 9582 w 10000"/>
              <a:gd name="connsiteY1" fmla="*/ 0 h 9543"/>
              <a:gd name="connsiteX2" fmla="*/ 9617 w 10000"/>
              <a:gd name="connsiteY2" fmla="*/ 455 h 9543"/>
              <a:gd name="connsiteX3" fmla="*/ 9826 w 10000"/>
              <a:gd name="connsiteY3" fmla="*/ 1227 h 9543"/>
              <a:gd name="connsiteX4" fmla="*/ 10000 w 10000"/>
              <a:gd name="connsiteY4" fmla="*/ 1367 h 9543"/>
              <a:gd name="connsiteX5" fmla="*/ 9895 w 10000"/>
              <a:gd name="connsiteY5" fmla="*/ 1648 h 9543"/>
              <a:gd name="connsiteX6" fmla="*/ 9094 w 10000"/>
              <a:gd name="connsiteY6" fmla="*/ 1789 h 9543"/>
              <a:gd name="connsiteX7" fmla="*/ 8815 w 10000"/>
              <a:gd name="connsiteY7" fmla="*/ 2069 h 9543"/>
              <a:gd name="connsiteX8" fmla="*/ 8432 w 10000"/>
              <a:gd name="connsiteY8" fmla="*/ 2104 h 9543"/>
              <a:gd name="connsiteX9" fmla="*/ 8432 w 10000"/>
              <a:gd name="connsiteY9" fmla="*/ 2666 h 9543"/>
              <a:gd name="connsiteX10" fmla="*/ 7700 w 10000"/>
              <a:gd name="connsiteY10" fmla="*/ 2947 h 9543"/>
              <a:gd name="connsiteX11" fmla="*/ 7456 w 10000"/>
              <a:gd name="connsiteY11" fmla="*/ 3298 h 9543"/>
              <a:gd name="connsiteX12" fmla="*/ 6969 w 10000"/>
              <a:gd name="connsiteY12" fmla="*/ 3508 h 9543"/>
              <a:gd name="connsiteX13" fmla="*/ 6341 w 10000"/>
              <a:gd name="connsiteY13" fmla="*/ 3613 h 9543"/>
              <a:gd name="connsiteX14" fmla="*/ 5331 w 10000"/>
              <a:gd name="connsiteY14" fmla="*/ 4140 h 9543"/>
              <a:gd name="connsiteX15" fmla="*/ 5331 w 10000"/>
              <a:gd name="connsiteY15" fmla="*/ 5017 h 9543"/>
              <a:gd name="connsiteX16" fmla="*/ 5226 w 10000"/>
              <a:gd name="connsiteY16" fmla="*/ 5017 h 9543"/>
              <a:gd name="connsiteX17" fmla="*/ 5226 w 10000"/>
              <a:gd name="connsiteY17" fmla="*/ 5017 h 9543"/>
              <a:gd name="connsiteX18" fmla="*/ 5226 w 10000"/>
              <a:gd name="connsiteY18" fmla="*/ 5403 h 9543"/>
              <a:gd name="connsiteX19" fmla="*/ 4843 w 10000"/>
              <a:gd name="connsiteY19" fmla="*/ 5438 h 9543"/>
              <a:gd name="connsiteX20" fmla="*/ 4634 w 10000"/>
              <a:gd name="connsiteY20" fmla="*/ 5578 h 9543"/>
              <a:gd name="connsiteX21" fmla="*/ 4355 w 10000"/>
              <a:gd name="connsiteY21" fmla="*/ 5578 h 9543"/>
              <a:gd name="connsiteX22" fmla="*/ 4146 w 10000"/>
              <a:gd name="connsiteY22" fmla="*/ 5508 h 9543"/>
              <a:gd name="connsiteX23" fmla="*/ 3624 w 10000"/>
              <a:gd name="connsiteY23" fmla="*/ 5578 h 9543"/>
              <a:gd name="connsiteX24" fmla="*/ 3415 w 10000"/>
              <a:gd name="connsiteY24" fmla="*/ 6139 h 9543"/>
              <a:gd name="connsiteX25" fmla="*/ 3206 w 10000"/>
              <a:gd name="connsiteY25" fmla="*/ 6210 h 9543"/>
              <a:gd name="connsiteX26" fmla="*/ 2892 w 10000"/>
              <a:gd name="connsiteY26" fmla="*/ 7122 h 9543"/>
              <a:gd name="connsiteX27" fmla="*/ 2021 w 10000"/>
              <a:gd name="connsiteY27" fmla="*/ 7895 h 9543"/>
              <a:gd name="connsiteX28" fmla="*/ 1777 w 10000"/>
              <a:gd name="connsiteY28" fmla="*/ 8911 h 9543"/>
              <a:gd name="connsiteX29" fmla="*/ 1498 w 10000"/>
              <a:gd name="connsiteY29" fmla="*/ 9228 h 9543"/>
              <a:gd name="connsiteX30" fmla="*/ 1429 w 10000"/>
              <a:gd name="connsiteY30" fmla="*/ 9507 h 9543"/>
              <a:gd name="connsiteX31" fmla="*/ 0 w 10000"/>
              <a:gd name="connsiteY31" fmla="*/ 9543 h 9543"/>
              <a:gd name="connsiteX32" fmla="*/ 0 w 10000"/>
              <a:gd name="connsiteY32" fmla="*/ 9543 h 9543"/>
              <a:gd name="connsiteX33" fmla="*/ 35 w 10000"/>
              <a:gd name="connsiteY33" fmla="*/ 9228 h 9543"/>
              <a:gd name="connsiteX34" fmla="*/ 279 w 10000"/>
              <a:gd name="connsiteY34" fmla="*/ 9017 h 9543"/>
              <a:gd name="connsiteX35" fmla="*/ 488 w 10000"/>
              <a:gd name="connsiteY35" fmla="*/ 8631 h 9543"/>
              <a:gd name="connsiteX36" fmla="*/ 453 w 10000"/>
              <a:gd name="connsiteY36" fmla="*/ 8385 h 9543"/>
              <a:gd name="connsiteX37" fmla="*/ 697 w 10000"/>
              <a:gd name="connsiteY37" fmla="*/ 7859 h 9543"/>
              <a:gd name="connsiteX38" fmla="*/ 1045 w 10000"/>
              <a:gd name="connsiteY38" fmla="*/ 7402 h 9543"/>
              <a:gd name="connsiteX39" fmla="*/ 1289 w 10000"/>
              <a:gd name="connsiteY39" fmla="*/ 7297 h 9543"/>
              <a:gd name="connsiteX40" fmla="*/ 1463 w 10000"/>
              <a:gd name="connsiteY40" fmla="*/ 6876 h 9543"/>
              <a:gd name="connsiteX41" fmla="*/ 1463 w 10000"/>
              <a:gd name="connsiteY41" fmla="*/ 6490 h 9543"/>
              <a:gd name="connsiteX42" fmla="*/ 1707 w 10000"/>
              <a:gd name="connsiteY42" fmla="*/ 6035 h 9543"/>
              <a:gd name="connsiteX43" fmla="*/ 2125 w 10000"/>
              <a:gd name="connsiteY43" fmla="*/ 5754 h 9543"/>
              <a:gd name="connsiteX44" fmla="*/ 2544 w 10000"/>
              <a:gd name="connsiteY44" fmla="*/ 5017 h 9543"/>
              <a:gd name="connsiteX45" fmla="*/ 2578 w 10000"/>
              <a:gd name="connsiteY45" fmla="*/ 5017 h 9543"/>
              <a:gd name="connsiteX46" fmla="*/ 2892 w 10000"/>
              <a:gd name="connsiteY46" fmla="*/ 4736 h 9543"/>
              <a:gd name="connsiteX47" fmla="*/ 3449 w 10000"/>
              <a:gd name="connsiteY47" fmla="*/ 4666 h 9543"/>
              <a:gd name="connsiteX48" fmla="*/ 3972 w 10000"/>
              <a:gd name="connsiteY48" fmla="*/ 4174 h 9543"/>
              <a:gd name="connsiteX49" fmla="*/ 4286 w 10000"/>
              <a:gd name="connsiteY49" fmla="*/ 3964 h 9543"/>
              <a:gd name="connsiteX50" fmla="*/ 4808 w 10000"/>
              <a:gd name="connsiteY50" fmla="*/ 3368 h 9543"/>
              <a:gd name="connsiteX51" fmla="*/ 4669 w 10000"/>
              <a:gd name="connsiteY51" fmla="*/ 2456 h 9543"/>
              <a:gd name="connsiteX52" fmla="*/ 4913 w 10000"/>
              <a:gd name="connsiteY52" fmla="*/ 1824 h 9543"/>
              <a:gd name="connsiteX53" fmla="*/ 5017 w 10000"/>
              <a:gd name="connsiteY53" fmla="*/ 1438 h 9543"/>
              <a:gd name="connsiteX54" fmla="*/ 5436 w 10000"/>
              <a:gd name="connsiteY54" fmla="*/ 947 h 9543"/>
              <a:gd name="connsiteX55" fmla="*/ 6028 w 10000"/>
              <a:gd name="connsiteY55" fmla="*/ 631 h 9543"/>
              <a:gd name="connsiteX56" fmla="*/ 6481 w 10000"/>
              <a:gd name="connsiteY56" fmla="*/ 315 h 9543"/>
              <a:gd name="connsiteX0" fmla="*/ 6481 w 10000"/>
              <a:gd name="connsiteY0" fmla="*/ 330 h 10000"/>
              <a:gd name="connsiteX1" fmla="*/ 9582 w 10000"/>
              <a:gd name="connsiteY1" fmla="*/ 0 h 10000"/>
              <a:gd name="connsiteX2" fmla="*/ 9826 w 10000"/>
              <a:gd name="connsiteY2" fmla="*/ 1286 h 10000"/>
              <a:gd name="connsiteX3" fmla="*/ 10000 w 10000"/>
              <a:gd name="connsiteY3" fmla="*/ 1432 h 10000"/>
              <a:gd name="connsiteX4" fmla="*/ 9895 w 10000"/>
              <a:gd name="connsiteY4" fmla="*/ 1727 h 10000"/>
              <a:gd name="connsiteX5" fmla="*/ 9094 w 10000"/>
              <a:gd name="connsiteY5" fmla="*/ 1875 h 10000"/>
              <a:gd name="connsiteX6" fmla="*/ 8815 w 10000"/>
              <a:gd name="connsiteY6" fmla="*/ 2168 h 10000"/>
              <a:gd name="connsiteX7" fmla="*/ 8432 w 10000"/>
              <a:gd name="connsiteY7" fmla="*/ 2205 h 10000"/>
              <a:gd name="connsiteX8" fmla="*/ 8432 w 10000"/>
              <a:gd name="connsiteY8" fmla="*/ 2794 h 10000"/>
              <a:gd name="connsiteX9" fmla="*/ 7700 w 10000"/>
              <a:gd name="connsiteY9" fmla="*/ 3088 h 10000"/>
              <a:gd name="connsiteX10" fmla="*/ 7456 w 10000"/>
              <a:gd name="connsiteY10" fmla="*/ 3456 h 10000"/>
              <a:gd name="connsiteX11" fmla="*/ 6969 w 10000"/>
              <a:gd name="connsiteY11" fmla="*/ 3676 h 10000"/>
              <a:gd name="connsiteX12" fmla="*/ 6341 w 10000"/>
              <a:gd name="connsiteY12" fmla="*/ 3786 h 10000"/>
              <a:gd name="connsiteX13" fmla="*/ 5331 w 10000"/>
              <a:gd name="connsiteY13" fmla="*/ 4338 h 10000"/>
              <a:gd name="connsiteX14" fmla="*/ 5331 w 10000"/>
              <a:gd name="connsiteY14" fmla="*/ 5257 h 10000"/>
              <a:gd name="connsiteX15" fmla="*/ 5226 w 10000"/>
              <a:gd name="connsiteY15" fmla="*/ 5257 h 10000"/>
              <a:gd name="connsiteX16" fmla="*/ 5226 w 10000"/>
              <a:gd name="connsiteY16" fmla="*/ 5257 h 10000"/>
              <a:gd name="connsiteX17" fmla="*/ 5226 w 10000"/>
              <a:gd name="connsiteY17" fmla="*/ 5662 h 10000"/>
              <a:gd name="connsiteX18" fmla="*/ 4843 w 10000"/>
              <a:gd name="connsiteY18" fmla="*/ 5698 h 10000"/>
              <a:gd name="connsiteX19" fmla="*/ 4634 w 10000"/>
              <a:gd name="connsiteY19" fmla="*/ 5845 h 10000"/>
              <a:gd name="connsiteX20" fmla="*/ 4355 w 10000"/>
              <a:gd name="connsiteY20" fmla="*/ 5845 h 10000"/>
              <a:gd name="connsiteX21" fmla="*/ 4146 w 10000"/>
              <a:gd name="connsiteY21" fmla="*/ 5772 h 10000"/>
              <a:gd name="connsiteX22" fmla="*/ 3624 w 10000"/>
              <a:gd name="connsiteY22" fmla="*/ 5845 h 10000"/>
              <a:gd name="connsiteX23" fmla="*/ 3415 w 10000"/>
              <a:gd name="connsiteY23" fmla="*/ 6433 h 10000"/>
              <a:gd name="connsiteX24" fmla="*/ 3206 w 10000"/>
              <a:gd name="connsiteY24" fmla="*/ 6507 h 10000"/>
              <a:gd name="connsiteX25" fmla="*/ 2892 w 10000"/>
              <a:gd name="connsiteY25" fmla="*/ 7463 h 10000"/>
              <a:gd name="connsiteX26" fmla="*/ 2021 w 10000"/>
              <a:gd name="connsiteY26" fmla="*/ 8273 h 10000"/>
              <a:gd name="connsiteX27" fmla="*/ 1777 w 10000"/>
              <a:gd name="connsiteY27" fmla="*/ 9338 h 10000"/>
              <a:gd name="connsiteX28" fmla="*/ 1498 w 10000"/>
              <a:gd name="connsiteY28" fmla="*/ 9670 h 10000"/>
              <a:gd name="connsiteX29" fmla="*/ 1429 w 10000"/>
              <a:gd name="connsiteY29" fmla="*/ 9962 h 10000"/>
              <a:gd name="connsiteX30" fmla="*/ 0 w 10000"/>
              <a:gd name="connsiteY30" fmla="*/ 10000 h 10000"/>
              <a:gd name="connsiteX31" fmla="*/ 0 w 10000"/>
              <a:gd name="connsiteY31" fmla="*/ 10000 h 10000"/>
              <a:gd name="connsiteX32" fmla="*/ 35 w 10000"/>
              <a:gd name="connsiteY32" fmla="*/ 9670 h 10000"/>
              <a:gd name="connsiteX33" fmla="*/ 279 w 10000"/>
              <a:gd name="connsiteY33" fmla="*/ 9449 h 10000"/>
              <a:gd name="connsiteX34" fmla="*/ 488 w 10000"/>
              <a:gd name="connsiteY34" fmla="*/ 9044 h 10000"/>
              <a:gd name="connsiteX35" fmla="*/ 453 w 10000"/>
              <a:gd name="connsiteY35" fmla="*/ 8787 h 10000"/>
              <a:gd name="connsiteX36" fmla="*/ 697 w 10000"/>
              <a:gd name="connsiteY36" fmla="*/ 8235 h 10000"/>
              <a:gd name="connsiteX37" fmla="*/ 1045 w 10000"/>
              <a:gd name="connsiteY37" fmla="*/ 7756 h 10000"/>
              <a:gd name="connsiteX38" fmla="*/ 1289 w 10000"/>
              <a:gd name="connsiteY38" fmla="*/ 7646 h 10000"/>
              <a:gd name="connsiteX39" fmla="*/ 1463 w 10000"/>
              <a:gd name="connsiteY39" fmla="*/ 7205 h 10000"/>
              <a:gd name="connsiteX40" fmla="*/ 1463 w 10000"/>
              <a:gd name="connsiteY40" fmla="*/ 6801 h 10000"/>
              <a:gd name="connsiteX41" fmla="*/ 1707 w 10000"/>
              <a:gd name="connsiteY41" fmla="*/ 6324 h 10000"/>
              <a:gd name="connsiteX42" fmla="*/ 2125 w 10000"/>
              <a:gd name="connsiteY42" fmla="*/ 6030 h 10000"/>
              <a:gd name="connsiteX43" fmla="*/ 2544 w 10000"/>
              <a:gd name="connsiteY43" fmla="*/ 5257 h 10000"/>
              <a:gd name="connsiteX44" fmla="*/ 2578 w 10000"/>
              <a:gd name="connsiteY44" fmla="*/ 5257 h 10000"/>
              <a:gd name="connsiteX45" fmla="*/ 2892 w 10000"/>
              <a:gd name="connsiteY45" fmla="*/ 4963 h 10000"/>
              <a:gd name="connsiteX46" fmla="*/ 3449 w 10000"/>
              <a:gd name="connsiteY46" fmla="*/ 4889 h 10000"/>
              <a:gd name="connsiteX47" fmla="*/ 3972 w 10000"/>
              <a:gd name="connsiteY47" fmla="*/ 4374 h 10000"/>
              <a:gd name="connsiteX48" fmla="*/ 4286 w 10000"/>
              <a:gd name="connsiteY48" fmla="*/ 4154 h 10000"/>
              <a:gd name="connsiteX49" fmla="*/ 4808 w 10000"/>
              <a:gd name="connsiteY49" fmla="*/ 3529 h 10000"/>
              <a:gd name="connsiteX50" fmla="*/ 4669 w 10000"/>
              <a:gd name="connsiteY50" fmla="*/ 2574 h 10000"/>
              <a:gd name="connsiteX51" fmla="*/ 4913 w 10000"/>
              <a:gd name="connsiteY51" fmla="*/ 1911 h 10000"/>
              <a:gd name="connsiteX52" fmla="*/ 5017 w 10000"/>
              <a:gd name="connsiteY52" fmla="*/ 1507 h 10000"/>
              <a:gd name="connsiteX53" fmla="*/ 5436 w 10000"/>
              <a:gd name="connsiteY53" fmla="*/ 992 h 10000"/>
              <a:gd name="connsiteX54" fmla="*/ 6028 w 10000"/>
              <a:gd name="connsiteY54" fmla="*/ 661 h 10000"/>
              <a:gd name="connsiteX55" fmla="*/ 6481 w 10000"/>
              <a:gd name="connsiteY55" fmla="*/ 330 h 10000"/>
              <a:gd name="connsiteX0" fmla="*/ 6481 w 10000"/>
              <a:gd name="connsiteY0" fmla="*/ 0 h 9670"/>
              <a:gd name="connsiteX1" fmla="*/ 9826 w 10000"/>
              <a:gd name="connsiteY1" fmla="*/ 956 h 9670"/>
              <a:gd name="connsiteX2" fmla="*/ 10000 w 10000"/>
              <a:gd name="connsiteY2" fmla="*/ 1102 h 9670"/>
              <a:gd name="connsiteX3" fmla="*/ 9895 w 10000"/>
              <a:gd name="connsiteY3" fmla="*/ 1397 h 9670"/>
              <a:gd name="connsiteX4" fmla="*/ 9094 w 10000"/>
              <a:gd name="connsiteY4" fmla="*/ 1545 h 9670"/>
              <a:gd name="connsiteX5" fmla="*/ 8815 w 10000"/>
              <a:gd name="connsiteY5" fmla="*/ 1838 h 9670"/>
              <a:gd name="connsiteX6" fmla="*/ 8432 w 10000"/>
              <a:gd name="connsiteY6" fmla="*/ 1875 h 9670"/>
              <a:gd name="connsiteX7" fmla="*/ 8432 w 10000"/>
              <a:gd name="connsiteY7" fmla="*/ 2464 h 9670"/>
              <a:gd name="connsiteX8" fmla="*/ 7700 w 10000"/>
              <a:gd name="connsiteY8" fmla="*/ 2758 h 9670"/>
              <a:gd name="connsiteX9" fmla="*/ 7456 w 10000"/>
              <a:gd name="connsiteY9" fmla="*/ 3126 h 9670"/>
              <a:gd name="connsiteX10" fmla="*/ 6969 w 10000"/>
              <a:gd name="connsiteY10" fmla="*/ 3346 h 9670"/>
              <a:gd name="connsiteX11" fmla="*/ 6341 w 10000"/>
              <a:gd name="connsiteY11" fmla="*/ 3456 h 9670"/>
              <a:gd name="connsiteX12" fmla="*/ 5331 w 10000"/>
              <a:gd name="connsiteY12" fmla="*/ 4008 h 9670"/>
              <a:gd name="connsiteX13" fmla="*/ 5331 w 10000"/>
              <a:gd name="connsiteY13" fmla="*/ 4927 h 9670"/>
              <a:gd name="connsiteX14" fmla="*/ 5226 w 10000"/>
              <a:gd name="connsiteY14" fmla="*/ 4927 h 9670"/>
              <a:gd name="connsiteX15" fmla="*/ 5226 w 10000"/>
              <a:gd name="connsiteY15" fmla="*/ 4927 h 9670"/>
              <a:gd name="connsiteX16" fmla="*/ 5226 w 10000"/>
              <a:gd name="connsiteY16" fmla="*/ 5332 h 9670"/>
              <a:gd name="connsiteX17" fmla="*/ 4843 w 10000"/>
              <a:gd name="connsiteY17" fmla="*/ 5368 h 9670"/>
              <a:gd name="connsiteX18" fmla="*/ 4634 w 10000"/>
              <a:gd name="connsiteY18" fmla="*/ 5515 h 9670"/>
              <a:gd name="connsiteX19" fmla="*/ 4355 w 10000"/>
              <a:gd name="connsiteY19" fmla="*/ 5515 h 9670"/>
              <a:gd name="connsiteX20" fmla="*/ 4146 w 10000"/>
              <a:gd name="connsiteY20" fmla="*/ 5442 h 9670"/>
              <a:gd name="connsiteX21" fmla="*/ 3624 w 10000"/>
              <a:gd name="connsiteY21" fmla="*/ 5515 h 9670"/>
              <a:gd name="connsiteX22" fmla="*/ 3415 w 10000"/>
              <a:gd name="connsiteY22" fmla="*/ 6103 h 9670"/>
              <a:gd name="connsiteX23" fmla="*/ 3206 w 10000"/>
              <a:gd name="connsiteY23" fmla="*/ 6177 h 9670"/>
              <a:gd name="connsiteX24" fmla="*/ 2892 w 10000"/>
              <a:gd name="connsiteY24" fmla="*/ 7133 h 9670"/>
              <a:gd name="connsiteX25" fmla="*/ 2021 w 10000"/>
              <a:gd name="connsiteY25" fmla="*/ 7943 h 9670"/>
              <a:gd name="connsiteX26" fmla="*/ 1777 w 10000"/>
              <a:gd name="connsiteY26" fmla="*/ 9008 h 9670"/>
              <a:gd name="connsiteX27" fmla="*/ 1498 w 10000"/>
              <a:gd name="connsiteY27" fmla="*/ 9340 h 9670"/>
              <a:gd name="connsiteX28" fmla="*/ 1429 w 10000"/>
              <a:gd name="connsiteY28" fmla="*/ 9632 h 9670"/>
              <a:gd name="connsiteX29" fmla="*/ 0 w 10000"/>
              <a:gd name="connsiteY29" fmla="*/ 9670 h 9670"/>
              <a:gd name="connsiteX30" fmla="*/ 0 w 10000"/>
              <a:gd name="connsiteY30" fmla="*/ 9670 h 9670"/>
              <a:gd name="connsiteX31" fmla="*/ 35 w 10000"/>
              <a:gd name="connsiteY31" fmla="*/ 9340 h 9670"/>
              <a:gd name="connsiteX32" fmla="*/ 279 w 10000"/>
              <a:gd name="connsiteY32" fmla="*/ 9119 h 9670"/>
              <a:gd name="connsiteX33" fmla="*/ 488 w 10000"/>
              <a:gd name="connsiteY33" fmla="*/ 8714 h 9670"/>
              <a:gd name="connsiteX34" fmla="*/ 453 w 10000"/>
              <a:gd name="connsiteY34" fmla="*/ 8457 h 9670"/>
              <a:gd name="connsiteX35" fmla="*/ 697 w 10000"/>
              <a:gd name="connsiteY35" fmla="*/ 7905 h 9670"/>
              <a:gd name="connsiteX36" fmla="*/ 1045 w 10000"/>
              <a:gd name="connsiteY36" fmla="*/ 7426 h 9670"/>
              <a:gd name="connsiteX37" fmla="*/ 1289 w 10000"/>
              <a:gd name="connsiteY37" fmla="*/ 7316 h 9670"/>
              <a:gd name="connsiteX38" fmla="*/ 1463 w 10000"/>
              <a:gd name="connsiteY38" fmla="*/ 6875 h 9670"/>
              <a:gd name="connsiteX39" fmla="*/ 1463 w 10000"/>
              <a:gd name="connsiteY39" fmla="*/ 6471 h 9670"/>
              <a:gd name="connsiteX40" fmla="*/ 1707 w 10000"/>
              <a:gd name="connsiteY40" fmla="*/ 5994 h 9670"/>
              <a:gd name="connsiteX41" fmla="*/ 2125 w 10000"/>
              <a:gd name="connsiteY41" fmla="*/ 5700 h 9670"/>
              <a:gd name="connsiteX42" fmla="*/ 2544 w 10000"/>
              <a:gd name="connsiteY42" fmla="*/ 4927 h 9670"/>
              <a:gd name="connsiteX43" fmla="*/ 2578 w 10000"/>
              <a:gd name="connsiteY43" fmla="*/ 4927 h 9670"/>
              <a:gd name="connsiteX44" fmla="*/ 2892 w 10000"/>
              <a:gd name="connsiteY44" fmla="*/ 4633 h 9670"/>
              <a:gd name="connsiteX45" fmla="*/ 3449 w 10000"/>
              <a:gd name="connsiteY45" fmla="*/ 4559 h 9670"/>
              <a:gd name="connsiteX46" fmla="*/ 3972 w 10000"/>
              <a:gd name="connsiteY46" fmla="*/ 4044 h 9670"/>
              <a:gd name="connsiteX47" fmla="*/ 4286 w 10000"/>
              <a:gd name="connsiteY47" fmla="*/ 3824 h 9670"/>
              <a:gd name="connsiteX48" fmla="*/ 4808 w 10000"/>
              <a:gd name="connsiteY48" fmla="*/ 3199 h 9670"/>
              <a:gd name="connsiteX49" fmla="*/ 4669 w 10000"/>
              <a:gd name="connsiteY49" fmla="*/ 2244 h 9670"/>
              <a:gd name="connsiteX50" fmla="*/ 4913 w 10000"/>
              <a:gd name="connsiteY50" fmla="*/ 1581 h 9670"/>
              <a:gd name="connsiteX51" fmla="*/ 5017 w 10000"/>
              <a:gd name="connsiteY51" fmla="*/ 1177 h 9670"/>
              <a:gd name="connsiteX52" fmla="*/ 5436 w 10000"/>
              <a:gd name="connsiteY52" fmla="*/ 662 h 9670"/>
              <a:gd name="connsiteX53" fmla="*/ 6028 w 10000"/>
              <a:gd name="connsiteY53" fmla="*/ 331 h 9670"/>
              <a:gd name="connsiteX54" fmla="*/ 6481 w 10000"/>
              <a:gd name="connsiteY54" fmla="*/ 0 h 9670"/>
              <a:gd name="connsiteX0" fmla="*/ 6028 w 10000"/>
              <a:gd name="connsiteY0" fmla="*/ 0 h 9658"/>
              <a:gd name="connsiteX1" fmla="*/ 9826 w 10000"/>
              <a:gd name="connsiteY1" fmla="*/ 647 h 9658"/>
              <a:gd name="connsiteX2" fmla="*/ 10000 w 10000"/>
              <a:gd name="connsiteY2" fmla="*/ 798 h 9658"/>
              <a:gd name="connsiteX3" fmla="*/ 9895 w 10000"/>
              <a:gd name="connsiteY3" fmla="*/ 1103 h 9658"/>
              <a:gd name="connsiteX4" fmla="*/ 9094 w 10000"/>
              <a:gd name="connsiteY4" fmla="*/ 1256 h 9658"/>
              <a:gd name="connsiteX5" fmla="*/ 8815 w 10000"/>
              <a:gd name="connsiteY5" fmla="*/ 1559 h 9658"/>
              <a:gd name="connsiteX6" fmla="*/ 8432 w 10000"/>
              <a:gd name="connsiteY6" fmla="*/ 1597 h 9658"/>
              <a:gd name="connsiteX7" fmla="*/ 8432 w 10000"/>
              <a:gd name="connsiteY7" fmla="*/ 2206 h 9658"/>
              <a:gd name="connsiteX8" fmla="*/ 7700 w 10000"/>
              <a:gd name="connsiteY8" fmla="*/ 2510 h 9658"/>
              <a:gd name="connsiteX9" fmla="*/ 7456 w 10000"/>
              <a:gd name="connsiteY9" fmla="*/ 2891 h 9658"/>
              <a:gd name="connsiteX10" fmla="*/ 6969 w 10000"/>
              <a:gd name="connsiteY10" fmla="*/ 3118 h 9658"/>
              <a:gd name="connsiteX11" fmla="*/ 6341 w 10000"/>
              <a:gd name="connsiteY11" fmla="*/ 3232 h 9658"/>
              <a:gd name="connsiteX12" fmla="*/ 5331 w 10000"/>
              <a:gd name="connsiteY12" fmla="*/ 3803 h 9658"/>
              <a:gd name="connsiteX13" fmla="*/ 5331 w 10000"/>
              <a:gd name="connsiteY13" fmla="*/ 4753 h 9658"/>
              <a:gd name="connsiteX14" fmla="*/ 5226 w 10000"/>
              <a:gd name="connsiteY14" fmla="*/ 4753 h 9658"/>
              <a:gd name="connsiteX15" fmla="*/ 5226 w 10000"/>
              <a:gd name="connsiteY15" fmla="*/ 4753 h 9658"/>
              <a:gd name="connsiteX16" fmla="*/ 5226 w 10000"/>
              <a:gd name="connsiteY16" fmla="*/ 5172 h 9658"/>
              <a:gd name="connsiteX17" fmla="*/ 4843 w 10000"/>
              <a:gd name="connsiteY17" fmla="*/ 5209 h 9658"/>
              <a:gd name="connsiteX18" fmla="*/ 4634 w 10000"/>
              <a:gd name="connsiteY18" fmla="*/ 5361 h 9658"/>
              <a:gd name="connsiteX19" fmla="*/ 4355 w 10000"/>
              <a:gd name="connsiteY19" fmla="*/ 5361 h 9658"/>
              <a:gd name="connsiteX20" fmla="*/ 4146 w 10000"/>
              <a:gd name="connsiteY20" fmla="*/ 5286 h 9658"/>
              <a:gd name="connsiteX21" fmla="*/ 3624 w 10000"/>
              <a:gd name="connsiteY21" fmla="*/ 5361 h 9658"/>
              <a:gd name="connsiteX22" fmla="*/ 3415 w 10000"/>
              <a:gd name="connsiteY22" fmla="*/ 5969 h 9658"/>
              <a:gd name="connsiteX23" fmla="*/ 3206 w 10000"/>
              <a:gd name="connsiteY23" fmla="*/ 6046 h 9658"/>
              <a:gd name="connsiteX24" fmla="*/ 2892 w 10000"/>
              <a:gd name="connsiteY24" fmla="*/ 7034 h 9658"/>
              <a:gd name="connsiteX25" fmla="*/ 2021 w 10000"/>
              <a:gd name="connsiteY25" fmla="*/ 7872 h 9658"/>
              <a:gd name="connsiteX26" fmla="*/ 1777 w 10000"/>
              <a:gd name="connsiteY26" fmla="*/ 8973 h 9658"/>
              <a:gd name="connsiteX27" fmla="*/ 1498 w 10000"/>
              <a:gd name="connsiteY27" fmla="*/ 9317 h 9658"/>
              <a:gd name="connsiteX28" fmla="*/ 1429 w 10000"/>
              <a:gd name="connsiteY28" fmla="*/ 9619 h 9658"/>
              <a:gd name="connsiteX29" fmla="*/ 0 w 10000"/>
              <a:gd name="connsiteY29" fmla="*/ 9658 h 9658"/>
              <a:gd name="connsiteX30" fmla="*/ 0 w 10000"/>
              <a:gd name="connsiteY30" fmla="*/ 9658 h 9658"/>
              <a:gd name="connsiteX31" fmla="*/ 35 w 10000"/>
              <a:gd name="connsiteY31" fmla="*/ 9317 h 9658"/>
              <a:gd name="connsiteX32" fmla="*/ 279 w 10000"/>
              <a:gd name="connsiteY32" fmla="*/ 9088 h 9658"/>
              <a:gd name="connsiteX33" fmla="*/ 488 w 10000"/>
              <a:gd name="connsiteY33" fmla="*/ 8669 h 9658"/>
              <a:gd name="connsiteX34" fmla="*/ 453 w 10000"/>
              <a:gd name="connsiteY34" fmla="*/ 8404 h 9658"/>
              <a:gd name="connsiteX35" fmla="*/ 697 w 10000"/>
              <a:gd name="connsiteY35" fmla="*/ 7833 h 9658"/>
              <a:gd name="connsiteX36" fmla="*/ 1045 w 10000"/>
              <a:gd name="connsiteY36" fmla="*/ 7337 h 9658"/>
              <a:gd name="connsiteX37" fmla="*/ 1289 w 10000"/>
              <a:gd name="connsiteY37" fmla="*/ 7224 h 9658"/>
              <a:gd name="connsiteX38" fmla="*/ 1463 w 10000"/>
              <a:gd name="connsiteY38" fmla="*/ 6768 h 9658"/>
              <a:gd name="connsiteX39" fmla="*/ 1463 w 10000"/>
              <a:gd name="connsiteY39" fmla="*/ 6350 h 9658"/>
              <a:gd name="connsiteX40" fmla="*/ 1707 w 10000"/>
              <a:gd name="connsiteY40" fmla="*/ 5857 h 9658"/>
              <a:gd name="connsiteX41" fmla="*/ 2125 w 10000"/>
              <a:gd name="connsiteY41" fmla="*/ 5553 h 9658"/>
              <a:gd name="connsiteX42" fmla="*/ 2544 w 10000"/>
              <a:gd name="connsiteY42" fmla="*/ 4753 h 9658"/>
              <a:gd name="connsiteX43" fmla="*/ 2578 w 10000"/>
              <a:gd name="connsiteY43" fmla="*/ 4753 h 9658"/>
              <a:gd name="connsiteX44" fmla="*/ 2892 w 10000"/>
              <a:gd name="connsiteY44" fmla="*/ 4449 h 9658"/>
              <a:gd name="connsiteX45" fmla="*/ 3449 w 10000"/>
              <a:gd name="connsiteY45" fmla="*/ 4373 h 9658"/>
              <a:gd name="connsiteX46" fmla="*/ 3972 w 10000"/>
              <a:gd name="connsiteY46" fmla="*/ 3840 h 9658"/>
              <a:gd name="connsiteX47" fmla="*/ 4286 w 10000"/>
              <a:gd name="connsiteY47" fmla="*/ 3612 h 9658"/>
              <a:gd name="connsiteX48" fmla="*/ 4808 w 10000"/>
              <a:gd name="connsiteY48" fmla="*/ 2966 h 9658"/>
              <a:gd name="connsiteX49" fmla="*/ 4669 w 10000"/>
              <a:gd name="connsiteY49" fmla="*/ 1979 h 9658"/>
              <a:gd name="connsiteX50" fmla="*/ 4913 w 10000"/>
              <a:gd name="connsiteY50" fmla="*/ 1293 h 9658"/>
              <a:gd name="connsiteX51" fmla="*/ 5017 w 10000"/>
              <a:gd name="connsiteY51" fmla="*/ 875 h 9658"/>
              <a:gd name="connsiteX52" fmla="*/ 5436 w 10000"/>
              <a:gd name="connsiteY52" fmla="*/ 343 h 9658"/>
              <a:gd name="connsiteX53" fmla="*/ 6028 w 10000"/>
              <a:gd name="connsiteY53" fmla="*/ 0 h 9658"/>
              <a:gd name="connsiteX0" fmla="*/ 5436 w 10000"/>
              <a:gd name="connsiteY0" fmla="*/ 0 h 9645"/>
              <a:gd name="connsiteX1" fmla="*/ 9826 w 10000"/>
              <a:gd name="connsiteY1" fmla="*/ 315 h 9645"/>
              <a:gd name="connsiteX2" fmla="*/ 10000 w 10000"/>
              <a:gd name="connsiteY2" fmla="*/ 471 h 9645"/>
              <a:gd name="connsiteX3" fmla="*/ 9895 w 10000"/>
              <a:gd name="connsiteY3" fmla="*/ 787 h 9645"/>
              <a:gd name="connsiteX4" fmla="*/ 9094 w 10000"/>
              <a:gd name="connsiteY4" fmla="*/ 945 h 9645"/>
              <a:gd name="connsiteX5" fmla="*/ 8815 w 10000"/>
              <a:gd name="connsiteY5" fmla="*/ 1259 h 9645"/>
              <a:gd name="connsiteX6" fmla="*/ 8432 w 10000"/>
              <a:gd name="connsiteY6" fmla="*/ 1299 h 9645"/>
              <a:gd name="connsiteX7" fmla="*/ 8432 w 10000"/>
              <a:gd name="connsiteY7" fmla="*/ 1929 h 9645"/>
              <a:gd name="connsiteX8" fmla="*/ 7700 w 10000"/>
              <a:gd name="connsiteY8" fmla="*/ 2244 h 9645"/>
              <a:gd name="connsiteX9" fmla="*/ 7456 w 10000"/>
              <a:gd name="connsiteY9" fmla="*/ 2638 h 9645"/>
              <a:gd name="connsiteX10" fmla="*/ 6969 w 10000"/>
              <a:gd name="connsiteY10" fmla="*/ 2873 h 9645"/>
              <a:gd name="connsiteX11" fmla="*/ 6341 w 10000"/>
              <a:gd name="connsiteY11" fmla="*/ 2991 h 9645"/>
              <a:gd name="connsiteX12" fmla="*/ 5331 w 10000"/>
              <a:gd name="connsiteY12" fmla="*/ 3583 h 9645"/>
              <a:gd name="connsiteX13" fmla="*/ 5331 w 10000"/>
              <a:gd name="connsiteY13" fmla="*/ 4566 h 9645"/>
              <a:gd name="connsiteX14" fmla="*/ 5226 w 10000"/>
              <a:gd name="connsiteY14" fmla="*/ 4566 h 9645"/>
              <a:gd name="connsiteX15" fmla="*/ 5226 w 10000"/>
              <a:gd name="connsiteY15" fmla="*/ 4566 h 9645"/>
              <a:gd name="connsiteX16" fmla="*/ 5226 w 10000"/>
              <a:gd name="connsiteY16" fmla="*/ 5000 h 9645"/>
              <a:gd name="connsiteX17" fmla="*/ 4843 w 10000"/>
              <a:gd name="connsiteY17" fmla="*/ 5038 h 9645"/>
              <a:gd name="connsiteX18" fmla="*/ 4634 w 10000"/>
              <a:gd name="connsiteY18" fmla="*/ 5196 h 9645"/>
              <a:gd name="connsiteX19" fmla="*/ 4355 w 10000"/>
              <a:gd name="connsiteY19" fmla="*/ 5196 h 9645"/>
              <a:gd name="connsiteX20" fmla="*/ 4146 w 10000"/>
              <a:gd name="connsiteY20" fmla="*/ 5118 h 9645"/>
              <a:gd name="connsiteX21" fmla="*/ 3624 w 10000"/>
              <a:gd name="connsiteY21" fmla="*/ 5196 h 9645"/>
              <a:gd name="connsiteX22" fmla="*/ 3415 w 10000"/>
              <a:gd name="connsiteY22" fmla="*/ 5825 h 9645"/>
              <a:gd name="connsiteX23" fmla="*/ 3206 w 10000"/>
              <a:gd name="connsiteY23" fmla="*/ 5905 h 9645"/>
              <a:gd name="connsiteX24" fmla="*/ 2892 w 10000"/>
              <a:gd name="connsiteY24" fmla="*/ 6928 h 9645"/>
              <a:gd name="connsiteX25" fmla="*/ 2021 w 10000"/>
              <a:gd name="connsiteY25" fmla="*/ 7796 h 9645"/>
              <a:gd name="connsiteX26" fmla="*/ 1777 w 10000"/>
              <a:gd name="connsiteY26" fmla="*/ 8936 h 9645"/>
              <a:gd name="connsiteX27" fmla="*/ 1498 w 10000"/>
              <a:gd name="connsiteY27" fmla="*/ 9292 h 9645"/>
              <a:gd name="connsiteX28" fmla="*/ 1429 w 10000"/>
              <a:gd name="connsiteY28" fmla="*/ 9605 h 9645"/>
              <a:gd name="connsiteX29" fmla="*/ 0 w 10000"/>
              <a:gd name="connsiteY29" fmla="*/ 9645 h 9645"/>
              <a:gd name="connsiteX30" fmla="*/ 0 w 10000"/>
              <a:gd name="connsiteY30" fmla="*/ 9645 h 9645"/>
              <a:gd name="connsiteX31" fmla="*/ 35 w 10000"/>
              <a:gd name="connsiteY31" fmla="*/ 9292 h 9645"/>
              <a:gd name="connsiteX32" fmla="*/ 279 w 10000"/>
              <a:gd name="connsiteY32" fmla="*/ 9055 h 9645"/>
              <a:gd name="connsiteX33" fmla="*/ 488 w 10000"/>
              <a:gd name="connsiteY33" fmla="*/ 8621 h 9645"/>
              <a:gd name="connsiteX34" fmla="*/ 453 w 10000"/>
              <a:gd name="connsiteY34" fmla="*/ 8347 h 9645"/>
              <a:gd name="connsiteX35" fmla="*/ 697 w 10000"/>
              <a:gd name="connsiteY35" fmla="*/ 7755 h 9645"/>
              <a:gd name="connsiteX36" fmla="*/ 1045 w 10000"/>
              <a:gd name="connsiteY36" fmla="*/ 7242 h 9645"/>
              <a:gd name="connsiteX37" fmla="*/ 1289 w 10000"/>
              <a:gd name="connsiteY37" fmla="*/ 7125 h 9645"/>
              <a:gd name="connsiteX38" fmla="*/ 1463 w 10000"/>
              <a:gd name="connsiteY38" fmla="*/ 6653 h 9645"/>
              <a:gd name="connsiteX39" fmla="*/ 1463 w 10000"/>
              <a:gd name="connsiteY39" fmla="*/ 6220 h 9645"/>
              <a:gd name="connsiteX40" fmla="*/ 1707 w 10000"/>
              <a:gd name="connsiteY40" fmla="*/ 5709 h 9645"/>
              <a:gd name="connsiteX41" fmla="*/ 2125 w 10000"/>
              <a:gd name="connsiteY41" fmla="*/ 5395 h 9645"/>
              <a:gd name="connsiteX42" fmla="*/ 2544 w 10000"/>
              <a:gd name="connsiteY42" fmla="*/ 4566 h 9645"/>
              <a:gd name="connsiteX43" fmla="*/ 2578 w 10000"/>
              <a:gd name="connsiteY43" fmla="*/ 4566 h 9645"/>
              <a:gd name="connsiteX44" fmla="*/ 2892 w 10000"/>
              <a:gd name="connsiteY44" fmla="*/ 4252 h 9645"/>
              <a:gd name="connsiteX45" fmla="*/ 3449 w 10000"/>
              <a:gd name="connsiteY45" fmla="*/ 4173 h 9645"/>
              <a:gd name="connsiteX46" fmla="*/ 3972 w 10000"/>
              <a:gd name="connsiteY46" fmla="*/ 3621 h 9645"/>
              <a:gd name="connsiteX47" fmla="*/ 4286 w 10000"/>
              <a:gd name="connsiteY47" fmla="*/ 3385 h 9645"/>
              <a:gd name="connsiteX48" fmla="*/ 4808 w 10000"/>
              <a:gd name="connsiteY48" fmla="*/ 2716 h 9645"/>
              <a:gd name="connsiteX49" fmla="*/ 4669 w 10000"/>
              <a:gd name="connsiteY49" fmla="*/ 1694 h 9645"/>
              <a:gd name="connsiteX50" fmla="*/ 4913 w 10000"/>
              <a:gd name="connsiteY50" fmla="*/ 984 h 9645"/>
              <a:gd name="connsiteX51" fmla="*/ 5017 w 10000"/>
              <a:gd name="connsiteY51" fmla="*/ 551 h 9645"/>
              <a:gd name="connsiteX52" fmla="*/ 5436 w 10000"/>
              <a:gd name="connsiteY52" fmla="*/ 0 h 9645"/>
              <a:gd name="connsiteX0" fmla="*/ 5017 w 10000"/>
              <a:gd name="connsiteY0" fmla="*/ 244 h 9673"/>
              <a:gd name="connsiteX1" fmla="*/ 9826 w 10000"/>
              <a:gd name="connsiteY1" fmla="*/ 0 h 9673"/>
              <a:gd name="connsiteX2" fmla="*/ 10000 w 10000"/>
              <a:gd name="connsiteY2" fmla="*/ 161 h 9673"/>
              <a:gd name="connsiteX3" fmla="*/ 9895 w 10000"/>
              <a:gd name="connsiteY3" fmla="*/ 489 h 9673"/>
              <a:gd name="connsiteX4" fmla="*/ 9094 w 10000"/>
              <a:gd name="connsiteY4" fmla="*/ 653 h 9673"/>
              <a:gd name="connsiteX5" fmla="*/ 8815 w 10000"/>
              <a:gd name="connsiteY5" fmla="*/ 978 h 9673"/>
              <a:gd name="connsiteX6" fmla="*/ 8432 w 10000"/>
              <a:gd name="connsiteY6" fmla="*/ 1020 h 9673"/>
              <a:gd name="connsiteX7" fmla="*/ 8432 w 10000"/>
              <a:gd name="connsiteY7" fmla="*/ 1673 h 9673"/>
              <a:gd name="connsiteX8" fmla="*/ 7700 w 10000"/>
              <a:gd name="connsiteY8" fmla="*/ 2000 h 9673"/>
              <a:gd name="connsiteX9" fmla="*/ 7456 w 10000"/>
              <a:gd name="connsiteY9" fmla="*/ 2408 h 9673"/>
              <a:gd name="connsiteX10" fmla="*/ 6969 w 10000"/>
              <a:gd name="connsiteY10" fmla="*/ 2652 h 9673"/>
              <a:gd name="connsiteX11" fmla="*/ 6341 w 10000"/>
              <a:gd name="connsiteY11" fmla="*/ 2774 h 9673"/>
              <a:gd name="connsiteX12" fmla="*/ 5331 w 10000"/>
              <a:gd name="connsiteY12" fmla="*/ 3388 h 9673"/>
              <a:gd name="connsiteX13" fmla="*/ 5331 w 10000"/>
              <a:gd name="connsiteY13" fmla="*/ 4407 h 9673"/>
              <a:gd name="connsiteX14" fmla="*/ 5226 w 10000"/>
              <a:gd name="connsiteY14" fmla="*/ 4407 h 9673"/>
              <a:gd name="connsiteX15" fmla="*/ 5226 w 10000"/>
              <a:gd name="connsiteY15" fmla="*/ 4407 h 9673"/>
              <a:gd name="connsiteX16" fmla="*/ 5226 w 10000"/>
              <a:gd name="connsiteY16" fmla="*/ 4857 h 9673"/>
              <a:gd name="connsiteX17" fmla="*/ 4843 w 10000"/>
              <a:gd name="connsiteY17" fmla="*/ 4896 h 9673"/>
              <a:gd name="connsiteX18" fmla="*/ 4634 w 10000"/>
              <a:gd name="connsiteY18" fmla="*/ 5060 h 9673"/>
              <a:gd name="connsiteX19" fmla="*/ 4355 w 10000"/>
              <a:gd name="connsiteY19" fmla="*/ 5060 h 9673"/>
              <a:gd name="connsiteX20" fmla="*/ 4146 w 10000"/>
              <a:gd name="connsiteY20" fmla="*/ 4979 h 9673"/>
              <a:gd name="connsiteX21" fmla="*/ 3624 w 10000"/>
              <a:gd name="connsiteY21" fmla="*/ 5060 h 9673"/>
              <a:gd name="connsiteX22" fmla="*/ 3415 w 10000"/>
              <a:gd name="connsiteY22" fmla="*/ 5712 h 9673"/>
              <a:gd name="connsiteX23" fmla="*/ 3206 w 10000"/>
              <a:gd name="connsiteY23" fmla="*/ 5795 h 9673"/>
              <a:gd name="connsiteX24" fmla="*/ 2892 w 10000"/>
              <a:gd name="connsiteY24" fmla="*/ 6856 h 9673"/>
              <a:gd name="connsiteX25" fmla="*/ 2021 w 10000"/>
              <a:gd name="connsiteY25" fmla="*/ 7756 h 9673"/>
              <a:gd name="connsiteX26" fmla="*/ 1777 w 10000"/>
              <a:gd name="connsiteY26" fmla="*/ 8938 h 9673"/>
              <a:gd name="connsiteX27" fmla="*/ 1498 w 10000"/>
              <a:gd name="connsiteY27" fmla="*/ 9307 h 9673"/>
              <a:gd name="connsiteX28" fmla="*/ 1429 w 10000"/>
              <a:gd name="connsiteY28" fmla="*/ 9632 h 9673"/>
              <a:gd name="connsiteX29" fmla="*/ 0 w 10000"/>
              <a:gd name="connsiteY29" fmla="*/ 9673 h 9673"/>
              <a:gd name="connsiteX30" fmla="*/ 0 w 10000"/>
              <a:gd name="connsiteY30" fmla="*/ 9673 h 9673"/>
              <a:gd name="connsiteX31" fmla="*/ 35 w 10000"/>
              <a:gd name="connsiteY31" fmla="*/ 9307 h 9673"/>
              <a:gd name="connsiteX32" fmla="*/ 279 w 10000"/>
              <a:gd name="connsiteY32" fmla="*/ 9061 h 9673"/>
              <a:gd name="connsiteX33" fmla="*/ 488 w 10000"/>
              <a:gd name="connsiteY33" fmla="*/ 8611 h 9673"/>
              <a:gd name="connsiteX34" fmla="*/ 453 w 10000"/>
              <a:gd name="connsiteY34" fmla="*/ 8327 h 9673"/>
              <a:gd name="connsiteX35" fmla="*/ 697 w 10000"/>
              <a:gd name="connsiteY35" fmla="*/ 7713 h 9673"/>
              <a:gd name="connsiteX36" fmla="*/ 1045 w 10000"/>
              <a:gd name="connsiteY36" fmla="*/ 7182 h 9673"/>
              <a:gd name="connsiteX37" fmla="*/ 1289 w 10000"/>
              <a:gd name="connsiteY37" fmla="*/ 7060 h 9673"/>
              <a:gd name="connsiteX38" fmla="*/ 1463 w 10000"/>
              <a:gd name="connsiteY38" fmla="*/ 6571 h 9673"/>
              <a:gd name="connsiteX39" fmla="*/ 1463 w 10000"/>
              <a:gd name="connsiteY39" fmla="*/ 6122 h 9673"/>
              <a:gd name="connsiteX40" fmla="*/ 1707 w 10000"/>
              <a:gd name="connsiteY40" fmla="*/ 5592 h 9673"/>
              <a:gd name="connsiteX41" fmla="*/ 2125 w 10000"/>
              <a:gd name="connsiteY41" fmla="*/ 5267 h 9673"/>
              <a:gd name="connsiteX42" fmla="*/ 2544 w 10000"/>
              <a:gd name="connsiteY42" fmla="*/ 4407 h 9673"/>
              <a:gd name="connsiteX43" fmla="*/ 2578 w 10000"/>
              <a:gd name="connsiteY43" fmla="*/ 4407 h 9673"/>
              <a:gd name="connsiteX44" fmla="*/ 2892 w 10000"/>
              <a:gd name="connsiteY44" fmla="*/ 4082 h 9673"/>
              <a:gd name="connsiteX45" fmla="*/ 3449 w 10000"/>
              <a:gd name="connsiteY45" fmla="*/ 4000 h 9673"/>
              <a:gd name="connsiteX46" fmla="*/ 3972 w 10000"/>
              <a:gd name="connsiteY46" fmla="*/ 3427 h 9673"/>
              <a:gd name="connsiteX47" fmla="*/ 4286 w 10000"/>
              <a:gd name="connsiteY47" fmla="*/ 3183 h 9673"/>
              <a:gd name="connsiteX48" fmla="*/ 4808 w 10000"/>
              <a:gd name="connsiteY48" fmla="*/ 2489 h 9673"/>
              <a:gd name="connsiteX49" fmla="*/ 4669 w 10000"/>
              <a:gd name="connsiteY49" fmla="*/ 1429 h 9673"/>
              <a:gd name="connsiteX50" fmla="*/ 4913 w 10000"/>
              <a:gd name="connsiteY50" fmla="*/ 693 h 9673"/>
              <a:gd name="connsiteX51" fmla="*/ 5017 w 10000"/>
              <a:gd name="connsiteY51" fmla="*/ 244 h 9673"/>
              <a:gd name="connsiteX0" fmla="*/ 5017 w 9895"/>
              <a:gd name="connsiteY0" fmla="*/ 252 h 10000"/>
              <a:gd name="connsiteX1" fmla="*/ 9826 w 9895"/>
              <a:gd name="connsiteY1" fmla="*/ 0 h 10000"/>
              <a:gd name="connsiteX2" fmla="*/ 9895 w 9895"/>
              <a:gd name="connsiteY2" fmla="*/ 506 h 10000"/>
              <a:gd name="connsiteX3" fmla="*/ 9094 w 9895"/>
              <a:gd name="connsiteY3" fmla="*/ 675 h 10000"/>
              <a:gd name="connsiteX4" fmla="*/ 8815 w 9895"/>
              <a:gd name="connsiteY4" fmla="*/ 1011 h 10000"/>
              <a:gd name="connsiteX5" fmla="*/ 8432 w 9895"/>
              <a:gd name="connsiteY5" fmla="*/ 1054 h 10000"/>
              <a:gd name="connsiteX6" fmla="*/ 8432 w 9895"/>
              <a:gd name="connsiteY6" fmla="*/ 1730 h 10000"/>
              <a:gd name="connsiteX7" fmla="*/ 7700 w 9895"/>
              <a:gd name="connsiteY7" fmla="*/ 2068 h 10000"/>
              <a:gd name="connsiteX8" fmla="*/ 7456 w 9895"/>
              <a:gd name="connsiteY8" fmla="*/ 2489 h 10000"/>
              <a:gd name="connsiteX9" fmla="*/ 6969 w 9895"/>
              <a:gd name="connsiteY9" fmla="*/ 2742 h 10000"/>
              <a:gd name="connsiteX10" fmla="*/ 6341 w 9895"/>
              <a:gd name="connsiteY10" fmla="*/ 2868 h 10000"/>
              <a:gd name="connsiteX11" fmla="*/ 5331 w 9895"/>
              <a:gd name="connsiteY11" fmla="*/ 3503 h 10000"/>
              <a:gd name="connsiteX12" fmla="*/ 5331 w 9895"/>
              <a:gd name="connsiteY12" fmla="*/ 4556 h 10000"/>
              <a:gd name="connsiteX13" fmla="*/ 5226 w 9895"/>
              <a:gd name="connsiteY13" fmla="*/ 4556 h 10000"/>
              <a:gd name="connsiteX14" fmla="*/ 5226 w 9895"/>
              <a:gd name="connsiteY14" fmla="*/ 4556 h 10000"/>
              <a:gd name="connsiteX15" fmla="*/ 5226 w 9895"/>
              <a:gd name="connsiteY15" fmla="*/ 5021 h 10000"/>
              <a:gd name="connsiteX16" fmla="*/ 4843 w 9895"/>
              <a:gd name="connsiteY16" fmla="*/ 5062 h 10000"/>
              <a:gd name="connsiteX17" fmla="*/ 4634 w 9895"/>
              <a:gd name="connsiteY17" fmla="*/ 5231 h 10000"/>
              <a:gd name="connsiteX18" fmla="*/ 4355 w 9895"/>
              <a:gd name="connsiteY18" fmla="*/ 5231 h 10000"/>
              <a:gd name="connsiteX19" fmla="*/ 4146 w 9895"/>
              <a:gd name="connsiteY19" fmla="*/ 5147 h 10000"/>
              <a:gd name="connsiteX20" fmla="*/ 3624 w 9895"/>
              <a:gd name="connsiteY20" fmla="*/ 5231 h 10000"/>
              <a:gd name="connsiteX21" fmla="*/ 3415 w 9895"/>
              <a:gd name="connsiteY21" fmla="*/ 5905 h 10000"/>
              <a:gd name="connsiteX22" fmla="*/ 3206 w 9895"/>
              <a:gd name="connsiteY22" fmla="*/ 5991 h 10000"/>
              <a:gd name="connsiteX23" fmla="*/ 2892 w 9895"/>
              <a:gd name="connsiteY23" fmla="*/ 7088 h 10000"/>
              <a:gd name="connsiteX24" fmla="*/ 2021 w 9895"/>
              <a:gd name="connsiteY24" fmla="*/ 8018 h 10000"/>
              <a:gd name="connsiteX25" fmla="*/ 1777 w 9895"/>
              <a:gd name="connsiteY25" fmla="*/ 9240 h 10000"/>
              <a:gd name="connsiteX26" fmla="*/ 1498 w 9895"/>
              <a:gd name="connsiteY26" fmla="*/ 9622 h 10000"/>
              <a:gd name="connsiteX27" fmla="*/ 1429 w 9895"/>
              <a:gd name="connsiteY27" fmla="*/ 9958 h 10000"/>
              <a:gd name="connsiteX28" fmla="*/ 0 w 9895"/>
              <a:gd name="connsiteY28" fmla="*/ 10000 h 10000"/>
              <a:gd name="connsiteX29" fmla="*/ 0 w 9895"/>
              <a:gd name="connsiteY29" fmla="*/ 10000 h 10000"/>
              <a:gd name="connsiteX30" fmla="*/ 35 w 9895"/>
              <a:gd name="connsiteY30" fmla="*/ 9622 h 10000"/>
              <a:gd name="connsiteX31" fmla="*/ 279 w 9895"/>
              <a:gd name="connsiteY31" fmla="*/ 9367 h 10000"/>
              <a:gd name="connsiteX32" fmla="*/ 488 w 9895"/>
              <a:gd name="connsiteY32" fmla="*/ 8902 h 10000"/>
              <a:gd name="connsiteX33" fmla="*/ 453 w 9895"/>
              <a:gd name="connsiteY33" fmla="*/ 8608 h 10000"/>
              <a:gd name="connsiteX34" fmla="*/ 697 w 9895"/>
              <a:gd name="connsiteY34" fmla="*/ 7974 h 10000"/>
              <a:gd name="connsiteX35" fmla="*/ 1045 w 9895"/>
              <a:gd name="connsiteY35" fmla="*/ 7425 h 10000"/>
              <a:gd name="connsiteX36" fmla="*/ 1289 w 9895"/>
              <a:gd name="connsiteY36" fmla="*/ 7299 h 10000"/>
              <a:gd name="connsiteX37" fmla="*/ 1463 w 9895"/>
              <a:gd name="connsiteY37" fmla="*/ 6793 h 10000"/>
              <a:gd name="connsiteX38" fmla="*/ 1463 w 9895"/>
              <a:gd name="connsiteY38" fmla="*/ 6329 h 10000"/>
              <a:gd name="connsiteX39" fmla="*/ 1707 w 9895"/>
              <a:gd name="connsiteY39" fmla="*/ 5781 h 10000"/>
              <a:gd name="connsiteX40" fmla="*/ 2125 w 9895"/>
              <a:gd name="connsiteY40" fmla="*/ 5445 h 10000"/>
              <a:gd name="connsiteX41" fmla="*/ 2544 w 9895"/>
              <a:gd name="connsiteY41" fmla="*/ 4556 h 10000"/>
              <a:gd name="connsiteX42" fmla="*/ 2578 w 9895"/>
              <a:gd name="connsiteY42" fmla="*/ 4556 h 10000"/>
              <a:gd name="connsiteX43" fmla="*/ 2892 w 9895"/>
              <a:gd name="connsiteY43" fmla="*/ 4220 h 10000"/>
              <a:gd name="connsiteX44" fmla="*/ 3449 w 9895"/>
              <a:gd name="connsiteY44" fmla="*/ 4135 h 10000"/>
              <a:gd name="connsiteX45" fmla="*/ 3972 w 9895"/>
              <a:gd name="connsiteY45" fmla="*/ 3543 h 10000"/>
              <a:gd name="connsiteX46" fmla="*/ 4286 w 9895"/>
              <a:gd name="connsiteY46" fmla="*/ 3291 h 10000"/>
              <a:gd name="connsiteX47" fmla="*/ 4808 w 9895"/>
              <a:gd name="connsiteY47" fmla="*/ 2573 h 10000"/>
              <a:gd name="connsiteX48" fmla="*/ 4669 w 9895"/>
              <a:gd name="connsiteY48" fmla="*/ 1477 h 10000"/>
              <a:gd name="connsiteX49" fmla="*/ 4913 w 9895"/>
              <a:gd name="connsiteY49" fmla="*/ 716 h 10000"/>
              <a:gd name="connsiteX50" fmla="*/ 5017 w 9895"/>
              <a:gd name="connsiteY50" fmla="*/ 252 h 10000"/>
              <a:gd name="connsiteX0" fmla="*/ 5070 w 10000"/>
              <a:gd name="connsiteY0" fmla="*/ 0 h 9748"/>
              <a:gd name="connsiteX1" fmla="*/ 10000 w 10000"/>
              <a:gd name="connsiteY1" fmla="*/ 254 h 9748"/>
              <a:gd name="connsiteX2" fmla="*/ 9191 w 10000"/>
              <a:gd name="connsiteY2" fmla="*/ 423 h 9748"/>
              <a:gd name="connsiteX3" fmla="*/ 8909 w 10000"/>
              <a:gd name="connsiteY3" fmla="*/ 759 h 9748"/>
              <a:gd name="connsiteX4" fmla="*/ 8521 w 10000"/>
              <a:gd name="connsiteY4" fmla="*/ 802 h 9748"/>
              <a:gd name="connsiteX5" fmla="*/ 8521 w 10000"/>
              <a:gd name="connsiteY5" fmla="*/ 1478 h 9748"/>
              <a:gd name="connsiteX6" fmla="*/ 7782 w 10000"/>
              <a:gd name="connsiteY6" fmla="*/ 1816 h 9748"/>
              <a:gd name="connsiteX7" fmla="*/ 7535 w 10000"/>
              <a:gd name="connsiteY7" fmla="*/ 2237 h 9748"/>
              <a:gd name="connsiteX8" fmla="*/ 7043 w 10000"/>
              <a:gd name="connsiteY8" fmla="*/ 2490 h 9748"/>
              <a:gd name="connsiteX9" fmla="*/ 6408 w 10000"/>
              <a:gd name="connsiteY9" fmla="*/ 2616 h 9748"/>
              <a:gd name="connsiteX10" fmla="*/ 5388 w 10000"/>
              <a:gd name="connsiteY10" fmla="*/ 3251 h 9748"/>
              <a:gd name="connsiteX11" fmla="*/ 5388 w 10000"/>
              <a:gd name="connsiteY11" fmla="*/ 4304 h 9748"/>
              <a:gd name="connsiteX12" fmla="*/ 5281 w 10000"/>
              <a:gd name="connsiteY12" fmla="*/ 4304 h 9748"/>
              <a:gd name="connsiteX13" fmla="*/ 5281 w 10000"/>
              <a:gd name="connsiteY13" fmla="*/ 4304 h 9748"/>
              <a:gd name="connsiteX14" fmla="*/ 5281 w 10000"/>
              <a:gd name="connsiteY14" fmla="*/ 4769 h 9748"/>
              <a:gd name="connsiteX15" fmla="*/ 4894 w 10000"/>
              <a:gd name="connsiteY15" fmla="*/ 4810 h 9748"/>
              <a:gd name="connsiteX16" fmla="*/ 4683 w 10000"/>
              <a:gd name="connsiteY16" fmla="*/ 4979 h 9748"/>
              <a:gd name="connsiteX17" fmla="*/ 4401 w 10000"/>
              <a:gd name="connsiteY17" fmla="*/ 4979 h 9748"/>
              <a:gd name="connsiteX18" fmla="*/ 4190 w 10000"/>
              <a:gd name="connsiteY18" fmla="*/ 4895 h 9748"/>
              <a:gd name="connsiteX19" fmla="*/ 3662 w 10000"/>
              <a:gd name="connsiteY19" fmla="*/ 4979 h 9748"/>
              <a:gd name="connsiteX20" fmla="*/ 3451 w 10000"/>
              <a:gd name="connsiteY20" fmla="*/ 5653 h 9748"/>
              <a:gd name="connsiteX21" fmla="*/ 3240 w 10000"/>
              <a:gd name="connsiteY21" fmla="*/ 5739 h 9748"/>
              <a:gd name="connsiteX22" fmla="*/ 2923 w 10000"/>
              <a:gd name="connsiteY22" fmla="*/ 6836 h 9748"/>
              <a:gd name="connsiteX23" fmla="*/ 2042 w 10000"/>
              <a:gd name="connsiteY23" fmla="*/ 7766 h 9748"/>
              <a:gd name="connsiteX24" fmla="*/ 1796 w 10000"/>
              <a:gd name="connsiteY24" fmla="*/ 8988 h 9748"/>
              <a:gd name="connsiteX25" fmla="*/ 1514 w 10000"/>
              <a:gd name="connsiteY25" fmla="*/ 9370 h 9748"/>
              <a:gd name="connsiteX26" fmla="*/ 1444 w 10000"/>
              <a:gd name="connsiteY26" fmla="*/ 9706 h 9748"/>
              <a:gd name="connsiteX27" fmla="*/ 0 w 10000"/>
              <a:gd name="connsiteY27" fmla="*/ 9748 h 9748"/>
              <a:gd name="connsiteX28" fmla="*/ 0 w 10000"/>
              <a:gd name="connsiteY28" fmla="*/ 9748 h 9748"/>
              <a:gd name="connsiteX29" fmla="*/ 35 w 10000"/>
              <a:gd name="connsiteY29" fmla="*/ 9370 h 9748"/>
              <a:gd name="connsiteX30" fmla="*/ 282 w 10000"/>
              <a:gd name="connsiteY30" fmla="*/ 9115 h 9748"/>
              <a:gd name="connsiteX31" fmla="*/ 493 w 10000"/>
              <a:gd name="connsiteY31" fmla="*/ 8650 h 9748"/>
              <a:gd name="connsiteX32" fmla="*/ 458 w 10000"/>
              <a:gd name="connsiteY32" fmla="*/ 8356 h 9748"/>
              <a:gd name="connsiteX33" fmla="*/ 704 w 10000"/>
              <a:gd name="connsiteY33" fmla="*/ 7722 h 9748"/>
              <a:gd name="connsiteX34" fmla="*/ 1056 w 10000"/>
              <a:gd name="connsiteY34" fmla="*/ 7173 h 9748"/>
              <a:gd name="connsiteX35" fmla="*/ 1303 w 10000"/>
              <a:gd name="connsiteY35" fmla="*/ 7047 h 9748"/>
              <a:gd name="connsiteX36" fmla="*/ 1479 w 10000"/>
              <a:gd name="connsiteY36" fmla="*/ 6541 h 9748"/>
              <a:gd name="connsiteX37" fmla="*/ 1479 w 10000"/>
              <a:gd name="connsiteY37" fmla="*/ 6077 h 9748"/>
              <a:gd name="connsiteX38" fmla="*/ 1725 w 10000"/>
              <a:gd name="connsiteY38" fmla="*/ 5529 h 9748"/>
              <a:gd name="connsiteX39" fmla="*/ 2148 w 10000"/>
              <a:gd name="connsiteY39" fmla="*/ 5193 h 9748"/>
              <a:gd name="connsiteX40" fmla="*/ 2571 w 10000"/>
              <a:gd name="connsiteY40" fmla="*/ 4304 h 9748"/>
              <a:gd name="connsiteX41" fmla="*/ 2605 w 10000"/>
              <a:gd name="connsiteY41" fmla="*/ 4304 h 9748"/>
              <a:gd name="connsiteX42" fmla="*/ 2923 w 10000"/>
              <a:gd name="connsiteY42" fmla="*/ 3968 h 9748"/>
              <a:gd name="connsiteX43" fmla="*/ 3486 w 10000"/>
              <a:gd name="connsiteY43" fmla="*/ 3883 h 9748"/>
              <a:gd name="connsiteX44" fmla="*/ 4014 w 10000"/>
              <a:gd name="connsiteY44" fmla="*/ 3291 h 9748"/>
              <a:gd name="connsiteX45" fmla="*/ 4331 w 10000"/>
              <a:gd name="connsiteY45" fmla="*/ 3039 h 9748"/>
              <a:gd name="connsiteX46" fmla="*/ 4859 w 10000"/>
              <a:gd name="connsiteY46" fmla="*/ 2321 h 9748"/>
              <a:gd name="connsiteX47" fmla="*/ 4719 w 10000"/>
              <a:gd name="connsiteY47" fmla="*/ 1225 h 9748"/>
              <a:gd name="connsiteX48" fmla="*/ 4965 w 10000"/>
              <a:gd name="connsiteY48" fmla="*/ 464 h 9748"/>
              <a:gd name="connsiteX49" fmla="*/ 5070 w 10000"/>
              <a:gd name="connsiteY49" fmla="*/ 0 h 9748"/>
              <a:gd name="connsiteX0" fmla="*/ 5070 w 9191"/>
              <a:gd name="connsiteY0" fmla="*/ 0 h 10000"/>
              <a:gd name="connsiteX1" fmla="*/ 9191 w 9191"/>
              <a:gd name="connsiteY1" fmla="*/ 434 h 10000"/>
              <a:gd name="connsiteX2" fmla="*/ 8909 w 9191"/>
              <a:gd name="connsiteY2" fmla="*/ 779 h 10000"/>
              <a:gd name="connsiteX3" fmla="*/ 8521 w 9191"/>
              <a:gd name="connsiteY3" fmla="*/ 823 h 10000"/>
              <a:gd name="connsiteX4" fmla="*/ 8521 w 9191"/>
              <a:gd name="connsiteY4" fmla="*/ 1516 h 10000"/>
              <a:gd name="connsiteX5" fmla="*/ 7782 w 9191"/>
              <a:gd name="connsiteY5" fmla="*/ 1863 h 10000"/>
              <a:gd name="connsiteX6" fmla="*/ 7535 w 9191"/>
              <a:gd name="connsiteY6" fmla="*/ 2295 h 10000"/>
              <a:gd name="connsiteX7" fmla="*/ 7043 w 9191"/>
              <a:gd name="connsiteY7" fmla="*/ 2554 h 10000"/>
              <a:gd name="connsiteX8" fmla="*/ 6408 w 9191"/>
              <a:gd name="connsiteY8" fmla="*/ 2684 h 10000"/>
              <a:gd name="connsiteX9" fmla="*/ 5388 w 9191"/>
              <a:gd name="connsiteY9" fmla="*/ 3335 h 10000"/>
              <a:gd name="connsiteX10" fmla="*/ 5388 w 9191"/>
              <a:gd name="connsiteY10" fmla="*/ 4415 h 10000"/>
              <a:gd name="connsiteX11" fmla="*/ 5281 w 9191"/>
              <a:gd name="connsiteY11" fmla="*/ 4415 h 10000"/>
              <a:gd name="connsiteX12" fmla="*/ 5281 w 9191"/>
              <a:gd name="connsiteY12" fmla="*/ 4415 h 10000"/>
              <a:gd name="connsiteX13" fmla="*/ 5281 w 9191"/>
              <a:gd name="connsiteY13" fmla="*/ 4892 h 10000"/>
              <a:gd name="connsiteX14" fmla="*/ 4894 w 9191"/>
              <a:gd name="connsiteY14" fmla="*/ 4934 h 10000"/>
              <a:gd name="connsiteX15" fmla="*/ 4683 w 9191"/>
              <a:gd name="connsiteY15" fmla="*/ 5108 h 10000"/>
              <a:gd name="connsiteX16" fmla="*/ 4401 w 9191"/>
              <a:gd name="connsiteY16" fmla="*/ 5108 h 10000"/>
              <a:gd name="connsiteX17" fmla="*/ 4190 w 9191"/>
              <a:gd name="connsiteY17" fmla="*/ 5022 h 10000"/>
              <a:gd name="connsiteX18" fmla="*/ 3662 w 9191"/>
              <a:gd name="connsiteY18" fmla="*/ 5108 h 10000"/>
              <a:gd name="connsiteX19" fmla="*/ 3451 w 9191"/>
              <a:gd name="connsiteY19" fmla="*/ 5799 h 10000"/>
              <a:gd name="connsiteX20" fmla="*/ 3240 w 9191"/>
              <a:gd name="connsiteY20" fmla="*/ 5887 h 10000"/>
              <a:gd name="connsiteX21" fmla="*/ 2923 w 9191"/>
              <a:gd name="connsiteY21" fmla="*/ 7013 h 10000"/>
              <a:gd name="connsiteX22" fmla="*/ 2042 w 9191"/>
              <a:gd name="connsiteY22" fmla="*/ 7967 h 10000"/>
              <a:gd name="connsiteX23" fmla="*/ 1796 w 9191"/>
              <a:gd name="connsiteY23" fmla="*/ 9220 h 10000"/>
              <a:gd name="connsiteX24" fmla="*/ 1514 w 9191"/>
              <a:gd name="connsiteY24" fmla="*/ 9612 h 10000"/>
              <a:gd name="connsiteX25" fmla="*/ 1444 w 9191"/>
              <a:gd name="connsiteY25" fmla="*/ 9957 h 10000"/>
              <a:gd name="connsiteX26" fmla="*/ 0 w 9191"/>
              <a:gd name="connsiteY26" fmla="*/ 10000 h 10000"/>
              <a:gd name="connsiteX27" fmla="*/ 0 w 9191"/>
              <a:gd name="connsiteY27" fmla="*/ 10000 h 10000"/>
              <a:gd name="connsiteX28" fmla="*/ 35 w 9191"/>
              <a:gd name="connsiteY28" fmla="*/ 9612 h 10000"/>
              <a:gd name="connsiteX29" fmla="*/ 282 w 9191"/>
              <a:gd name="connsiteY29" fmla="*/ 9351 h 10000"/>
              <a:gd name="connsiteX30" fmla="*/ 493 w 9191"/>
              <a:gd name="connsiteY30" fmla="*/ 8874 h 10000"/>
              <a:gd name="connsiteX31" fmla="*/ 458 w 9191"/>
              <a:gd name="connsiteY31" fmla="*/ 8572 h 10000"/>
              <a:gd name="connsiteX32" fmla="*/ 704 w 9191"/>
              <a:gd name="connsiteY32" fmla="*/ 7922 h 10000"/>
              <a:gd name="connsiteX33" fmla="*/ 1056 w 9191"/>
              <a:gd name="connsiteY33" fmla="*/ 7358 h 10000"/>
              <a:gd name="connsiteX34" fmla="*/ 1303 w 9191"/>
              <a:gd name="connsiteY34" fmla="*/ 7229 h 10000"/>
              <a:gd name="connsiteX35" fmla="*/ 1479 w 9191"/>
              <a:gd name="connsiteY35" fmla="*/ 6710 h 10000"/>
              <a:gd name="connsiteX36" fmla="*/ 1479 w 9191"/>
              <a:gd name="connsiteY36" fmla="*/ 6234 h 10000"/>
              <a:gd name="connsiteX37" fmla="*/ 1725 w 9191"/>
              <a:gd name="connsiteY37" fmla="*/ 5672 h 10000"/>
              <a:gd name="connsiteX38" fmla="*/ 2148 w 9191"/>
              <a:gd name="connsiteY38" fmla="*/ 5327 h 10000"/>
              <a:gd name="connsiteX39" fmla="*/ 2571 w 9191"/>
              <a:gd name="connsiteY39" fmla="*/ 4415 h 10000"/>
              <a:gd name="connsiteX40" fmla="*/ 2605 w 9191"/>
              <a:gd name="connsiteY40" fmla="*/ 4415 h 10000"/>
              <a:gd name="connsiteX41" fmla="*/ 2923 w 9191"/>
              <a:gd name="connsiteY41" fmla="*/ 4071 h 10000"/>
              <a:gd name="connsiteX42" fmla="*/ 3486 w 9191"/>
              <a:gd name="connsiteY42" fmla="*/ 3983 h 10000"/>
              <a:gd name="connsiteX43" fmla="*/ 4014 w 9191"/>
              <a:gd name="connsiteY43" fmla="*/ 3376 h 10000"/>
              <a:gd name="connsiteX44" fmla="*/ 4331 w 9191"/>
              <a:gd name="connsiteY44" fmla="*/ 3118 h 10000"/>
              <a:gd name="connsiteX45" fmla="*/ 4859 w 9191"/>
              <a:gd name="connsiteY45" fmla="*/ 2381 h 10000"/>
              <a:gd name="connsiteX46" fmla="*/ 4719 w 9191"/>
              <a:gd name="connsiteY46" fmla="*/ 1257 h 10000"/>
              <a:gd name="connsiteX47" fmla="*/ 4965 w 9191"/>
              <a:gd name="connsiteY47" fmla="*/ 476 h 10000"/>
              <a:gd name="connsiteX48" fmla="*/ 5070 w 9191"/>
              <a:gd name="connsiteY48" fmla="*/ 0 h 10000"/>
              <a:gd name="connsiteX0" fmla="*/ 5516 w 9693"/>
              <a:gd name="connsiteY0" fmla="*/ 0 h 10000"/>
              <a:gd name="connsiteX1" fmla="*/ 9693 w 9693"/>
              <a:gd name="connsiteY1" fmla="*/ 779 h 10000"/>
              <a:gd name="connsiteX2" fmla="*/ 9271 w 9693"/>
              <a:gd name="connsiteY2" fmla="*/ 823 h 10000"/>
              <a:gd name="connsiteX3" fmla="*/ 9271 w 9693"/>
              <a:gd name="connsiteY3" fmla="*/ 1516 h 10000"/>
              <a:gd name="connsiteX4" fmla="*/ 8467 w 9693"/>
              <a:gd name="connsiteY4" fmla="*/ 1863 h 10000"/>
              <a:gd name="connsiteX5" fmla="*/ 8198 w 9693"/>
              <a:gd name="connsiteY5" fmla="*/ 2295 h 10000"/>
              <a:gd name="connsiteX6" fmla="*/ 7663 w 9693"/>
              <a:gd name="connsiteY6" fmla="*/ 2554 h 10000"/>
              <a:gd name="connsiteX7" fmla="*/ 6972 w 9693"/>
              <a:gd name="connsiteY7" fmla="*/ 2684 h 10000"/>
              <a:gd name="connsiteX8" fmla="*/ 5862 w 9693"/>
              <a:gd name="connsiteY8" fmla="*/ 3335 h 10000"/>
              <a:gd name="connsiteX9" fmla="*/ 5862 w 9693"/>
              <a:gd name="connsiteY9" fmla="*/ 4415 h 10000"/>
              <a:gd name="connsiteX10" fmla="*/ 5746 w 9693"/>
              <a:gd name="connsiteY10" fmla="*/ 4415 h 10000"/>
              <a:gd name="connsiteX11" fmla="*/ 5746 w 9693"/>
              <a:gd name="connsiteY11" fmla="*/ 4415 h 10000"/>
              <a:gd name="connsiteX12" fmla="*/ 5746 w 9693"/>
              <a:gd name="connsiteY12" fmla="*/ 4892 h 10000"/>
              <a:gd name="connsiteX13" fmla="*/ 5325 w 9693"/>
              <a:gd name="connsiteY13" fmla="*/ 4934 h 10000"/>
              <a:gd name="connsiteX14" fmla="*/ 5095 w 9693"/>
              <a:gd name="connsiteY14" fmla="*/ 5108 h 10000"/>
              <a:gd name="connsiteX15" fmla="*/ 4788 w 9693"/>
              <a:gd name="connsiteY15" fmla="*/ 5108 h 10000"/>
              <a:gd name="connsiteX16" fmla="*/ 4559 w 9693"/>
              <a:gd name="connsiteY16" fmla="*/ 5022 h 10000"/>
              <a:gd name="connsiteX17" fmla="*/ 3984 w 9693"/>
              <a:gd name="connsiteY17" fmla="*/ 5108 h 10000"/>
              <a:gd name="connsiteX18" fmla="*/ 3755 w 9693"/>
              <a:gd name="connsiteY18" fmla="*/ 5799 h 10000"/>
              <a:gd name="connsiteX19" fmla="*/ 3525 w 9693"/>
              <a:gd name="connsiteY19" fmla="*/ 5887 h 10000"/>
              <a:gd name="connsiteX20" fmla="*/ 3180 w 9693"/>
              <a:gd name="connsiteY20" fmla="*/ 7013 h 10000"/>
              <a:gd name="connsiteX21" fmla="*/ 2222 w 9693"/>
              <a:gd name="connsiteY21" fmla="*/ 7967 h 10000"/>
              <a:gd name="connsiteX22" fmla="*/ 1954 w 9693"/>
              <a:gd name="connsiteY22" fmla="*/ 9220 h 10000"/>
              <a:gd name="connsiteX23" fmla="*/ 1647 w 9693"/>
              <a:gd name="connsiteY23" fmla="*/ 9612 h 10000"/>
              <a:gd name="connsiteX24" fmla="*/ 1571 w 9693"/>
              <a:gd name="connsiteY24" fmla="*/ 9957 h 10000"/>
              <a:gd name="connsiteX25" fmla="*/ 0 w 9693"/>
              <a:gd name="connsiteY25" fmla="*/ 10000 h 10000"/>
              <a:gd name="connsiteX26" fmla="*/ 0 w 9693"/>
              <a:gd name="connsiteY26" fmla="*/ 10000 h 10000"/>
              <a:gd name="connsiteX27" fmla="*/ 38 w 9693"/>
              <a:gd name="connsiteY27" fmla="*/ 9612 h 10000"/>
              <a:gd name="connsiteX28" fmla="*/ 307 w 9693"/>
              <a:gd name="connsiteY28" fmla="*/ 9351 h 10000"/>
              <a:gd name="connsiteX29" fmla="*/ 536 w 9693"/>
              <a:gd name="connsiteY29" fmla="*/ 8874 h 10000"/>
              <a:gd name="connsiteX30" fmla="*/ 498 w 9693"/>
              <a:gd name="connsiteY30" fmla="*/ 8572 h 10000"/>
              <a:gd name="connsiteX31" fmla="*/ 766 w 9693"/>
              <a:gd name="connsiteY31" fmla="*/ 7922 h 10000"/>
              <a:gd name="connsiteX32" fmla="*/ 1149 w 9693"/>
              <a:gd name="connsiteY32" fmla="*/ 7358 h 10000"/>
              <a:gd name="connsiteX33" fmla="*/ 1418 w 9693"/>
              <a:gd name="connsiteY33" fmla="*/ 7229 h 10000"/>
              <a:gd name="connsiteX34" fmla="*/ 1609 w 9693"/>
              <a:gd name="connsiteY34" fmla="*/ 6710 h 10000"/>
              <a:gd name="connsiteX35" fmla="*/ 1609 w 9693"/>
              <a:gd name="connsiteY35" fmla="*/ 6234 h 10000"/>
              <a:gd name="connsiteX36" fmla="*/ 1877 w 9693"/>
              <a:gd name="connsiteY36" fmla="*/ 5672 h 10000"/>
              <a:gd name="connsiteX37" fmla="*/ 2337 w 9693"/>
              <a:gd name="connsiteY37" fmla="*/ 5327 h 10000"/>
              <a:gd name="connsiteX38" fmla="*/ 2797 w 9693"/>
              <a:gd name="connsiteY38" fmla="*/ 4415 h 10000"/>
              <a:gd name="connsiteX39" fmla="*/ 2834 w 9693"/>
              <a:gd name="connsiteY39" fmla="*/ 4415 h 10000"/>
              <a:gd name="connsiteX40" fmla="*/ 3180 w 9693"/>
              <a:gd name="connsiteY40" fmla="*/ 4071 h 10000"/>
              <a:gd name="connsiteX41" fmla="*/ 3793 w 9693"/>
              <a:gd name="connsiteY41" fmla="*/ 3983 h 10000"/>
              <a:gd name="connsiteX42" fmla="*/ 4367 w 9693"/>
              <a:gd name="connsiteY42" fmla="*/ 3376 h 10000"/>
              <a:gd name="connsiteX43" fmla="*/ 4712 w 9693"/>
              <a:gd name="connsiteY43" fmla="*/ 3118 h 10000"/>
              <a:gd name="connsiteX44" fmla="*/ 5287 w 9693"/>
              <a:gd name="connsiteY44" fmla="*/ 2381 h 10000"/>
              <a:gd name="connsiteX45" fmla="*/ 5134 w 9693"/>
              <a:gd name="connsiteY45" fmla="*/ 1257 h 10000"/>
              <a:gd name="connsiteX46" fmla="*/ 5402 w 9693"/>
              <a:gd name="connsiteY46" fmla="*/ 476 h 10000"/>
              <a:gd name="connsiteX47" fmla="*/ 5516 w 9693"/>
              <a:gd name="connsiteY47" fmla="*/ 0 h 10000"/>
              <a:gd name="connsiteX0" fmla="*/ 5573 w 10000"/>
              <a:gd name="connsiteY0" fmla="*/ 13 h 9537"/>
              <a:gd name="connsiteX1" fmla="*/ 10000 w 10000"/>
              <a:gd name="connsiteY1" fmla="*/ 316 h 9537"/>
              <a:gd name="connsiteX2" fmla="*/ 9565 w 10000"/>
              <a:gd name="connsiteY2" fmla="*/ 360 h 9537"/>
              <a:gd name="connsiteX3" fmla="*/ 9565 w 10000"/>
              <a:gd name="connsiteY3" fmla="*/ 1053 h 9537"/>
              <a:gd name="connsiteX4" fmla="*/ 8735 w 10000"/>
              <a:gd name="connsiteY4" fmla="*/ 1400 h 9537"/>
              <a:gd name="connsiteX5" fmla="*/ 8458 w 10000"/>
              <a:gd name="connsiteY5" fmla="*/ 1832 h 9537"/>
              <a:gd name="connsiteX6" fmla="*/ 7906 w 10000"/>
              <a:gd name="connsiteY6" fmla="*/ 2091 h 9537"/>
              <a:gd name="connsiteX7" fmla="*/ 7193 w 10000"/>
              <a:gd name="connsiteY7" fmla="*/ 2221 h 9537"/>
              <a:gd name="connsiteX8" fmla="*/ 6048 w 10000"/>
              <a:gd name="connsiteY8" fmla="*/ 2872 h 9537"/>
              <a:gd name="connsiteX9" fmla="*/ 6048 w 10000"/>
              <a:gd name="connsiteY9" fmla="*/ 3952 h 9537"/>
              <a:gd name="connsiteX10" fmla="*/ 5928 w 10000"/>
              <a:gd name="connsiteY10" fmla="*/ 3952 h 9537"/>
              <a:gd name="connsiteX11" fmla="*/ 5928 w 10000"/>
              <a:gd name="connsiteY11" fmla="*/ 3952 h 9537"/>
              <a:gd name="connsiteX12" fmla="*/ 5928 w 10000"/>
              <a:gd name="connsiteY12" fmla="*/ 4429 h 9537"/>
              <a:gd name="connsiteX13" fmla="*/ 5494 w 10000"/>
              <a:gd name="connsiteY13" fmla="*/ 4471 h 9537"/>
              <a:gd name="connsiteX14" fmla="*/ 5256 w 10000"/>
              <a:gd name="connsiteY14" fmla="*/ 4645 h 9537"/>
              <a:gd name="connsiteX15" fmla="*/ 4940 w 10000"/>
              <a:gd name="connsiteY15" fmla="*/ 4645 h 9537"/>
              <a:gd name="connsiteX16" fmla="*/ 4703 w 10000"/>
              <a:gd name="connsiteY16" fmla="*/ 4559 h 9537"/>
              <a:gd name="connsiteX17" fmla="*/ 4110 w 10000"/>
              <a:gd name="connsiteY17" fmla="*/ 4645 h 9537"/>
              <a:gd name="connsiteX18" fmla="*/ 3874 w 10000"/>
              <a:gd name="connsiteY18" fmla="*/ 5336 h 9537"/>
              <a:gd name="connsiteX19" fmla="*/ 3637 w 10000"/>
              <a:gd name="connsiteY19" fmla="*/ 5424 h 9537"/>
              <a:gd name="connsiteX20" fmla="*/ 3281 w 10000"/>
              <a:gd name="connsiteY20" fmla="*/ 6550 h 9537"/>
              <a:gd name="connsiteX21" fmla="*/ 2292 w 10000"/>
              <a:gd name="connsiteY21" fmla="*/ 7504 h 9537"/>
              <a:gd name="connsiteX22" fmla="*/ 2016 w 10000"/>
              <a:gd name="connsiteY22" fmla="*/ 8757 h 9537"/>
              <a:gd name="connsiteX23" fmla="*/ 1699 w 10000"/>
              <a:gd name="connsiteY23" fmla="*/ 9149 h 9537"/>
              <a:gd name="connsiteX24" fmla="*/ 1621 w 10000"/>
              <a:gd name="connsiteY24" fmla="*/ 9494 h 9537"/>
              <a:gd name="connsiteX25" fmla="*/ 0 w 10000"/>
              <a:gd name="connsiteY25" fmla="*/ 9537 h 9537"/>
              <a:gd name="connsiteX26" fmla="*/ 0 w 10000"/>
              <a:gd name="connsiteY26" fmla="*/ 9537 h 9537"/>
              <a:gd name="connsiteX27" fmla="*/ 39 w 10000"/>
              <a:gd name="connsiteY27" fmla="*/ 9149 h 9537"/>
              <a:gd name="connsiteX28" fmla="*/ 317 w 10000"/>
              <a:gd name="connsiteY28" fmla="*/ 8888 h 9537"/>
              <a:gd name="connsiteX29" fmla="*/ 553 w 10000"/>
              <a:gd name="connsiteY29" fmla="*/ 8411 h 9537"/>
              <a:gd name="connsiteX30" fmla="*/ 514 w 10000"/>
              <a:gd name="connsiteY30" fmla="*/ 8109 h 9537"/>
              <a:gd name="connsiteX31" fmla="*/ 790 w 10000"/>
              <a:gd name="connsiteY31" fmla="*/ 7459 h 9537"/>
              <a:gd name="connsiteX32" fmla="*/ 1185 w 10000"/>
              <a:gd name="connsiteY32" fmla="*/ 6895 h 9537"/>
              <a:gd name="connsiteX33" fmla="*/ 1463 w 10000"/>
              <a:gd name="connsiteY33" fmla="*/ 6766 h 9537"/>
              <a:gd name="connsiteX34" fmla="*/ 1660 w 10000"/>
              <a:gd name="connsiteY34" fmla="*/ 6247 h 9537"/>
              <a:gd name="connsiteX35" fmla="*/ 1660 w 10000"/>
              <a:gd name="connsiteY35" fmla="*/ 5771 h 9537"/>
              <a:gd name="connsiteX36" fmla="*/ 1936 w 10000"/>
              <a:gd name="connsiteY36" fmla="*/ 5209 h 9537"/>
              <a:gd name="connsiteX37" fmla="*/ 2411 w 10000"/>
              <a:gd name="connsiteY37" fmla="*/ 4864 h 9537"/>
              <a:gd name="connsiteX38" fmla="*/ 2886 w 10000"/>
              <a:gd name="connsiteY38" fmla="*/ 3952 h 9537"/>
              <a:gd name="connsiteX39" fmla="*/ 2924 w 10000"/>
              <a:gd name="connsiteY39" fmla="*/ 3952 h 9537"/>
              <a:gd name="connsiteX40" fmla="*/ 3281 w 10000"/>
              <a:gd name="connsiteY40" fmla="*/ 3608 h 9537"/>
              <a:gd name="connsiteX41" fmla="*/ 3913 w 10000"/>
              <a:gd name="connsiteY41" fmla="*/ 3520 h 9537"/>
              <a:gd name="connsiteX42" fmla="*/ 4505 w 10000"/>
              <a:gd name="connsiteY42" fmla="*/ 2913 h 9537"/>
              <a:gd name="connsiteX43" fmla="*/ 4861 w 10000"/>
              <a:gd name="connsiteY43" fmla="*/ 2655 h 9537"/>
              <a:gd name="connsiteX44" fmla="*/ 5454 w 10000"/>
              <a:gd name="connsiteY44" fmla="*/ 1918 h 9537"/>
              <a:gd name="connsiteX45" fmla="*/ 5297 w 10000"/>
              <a:gd name="connsiteY45" fmla="*/ 794 h 9537"/>
              <a:gd name="connsiteX46" fmla="*/ 5573 w 10000"/>
              <a:gd name="connsiteY46" fmla="*/ 13 h 9537"/>
              <a:gd name="connsiteX0" fmla="*/ 5297 w 10000"/>
              <a:gd name="connsiteY0" fmla="*/ 502 h 9669"/>
              <a:gd name="connsiteX1" fmla="*/ 10000 w 10000"/>
              <a:gd name="connsiteY1" fmla="*/ 0 h 9669"/>
              <a:gd name="connsiteX2" fmla="*/ 9565 w 10000"/>
              <a:gd name="connsiteY2" fmla="*/ 46 h 9669"/>
              <a:gd name="connsiteX3" fmla="*/ 9565 w 10000"/>
              <a:gd name="connsiteY3" fmla="*/ 773 h 9669"/>
              <a:gd name="connsiteX4" fmla="*/ 8735 w 10000"/>
              <a:gd name="connsiteY4" fmla="*/ 1137 h 9669"/>
              <a:gd name="connsiteX5" fmla="*/ 8458 w 10000"/>
              <a:gd name="connsiteY5" fmla="*/ 1590 h 9669"/>
              <a:gd name="connsiteX6" fmla="*/ 7906 w 10000"/>
              <a:gd name="connsiteY6" fmla="*/ 1862 h 9669"/>
              <a:gd name="connsiteX7" fmla="*/ 7193 w 10000"/>
              <a:gd name="connsiteY7" fmla="*/ 1998 h 9669"/>
              <a:gd name="connsiteX8" fmla="*/ 6048 w 10000"/>
              <a:gd name="connsiteY8" fmla="*/ 2680 h 9669"/>
              <a:gd name="connsiteX9" fmla="*/ 6048 w 10000"/>
              <a:gd name="connsiteY9" fmla="*/ 3813 h 9669"/>
              <a:gd name="connsiteX10" fmla="*/ 5928 w 10000"/>
              <a:gd name="connsiteY10" fmla="*/ 3813 h 9669"/>
              <a:gd name="connsiteX11" fmla="*/ 5928 w 10000"/>
              <a:gd name="connsiteY11" fmla="*/ 3813 h 9669"/>
              <a:gd name="connsiteX12" fmla="*/ 5928 w 10000"/>
              <a:gd name="connsiteY12" fmla="*/ 4313 h 9669"/>
              <a:gd name="connsiteX13" fmla="*/ 5494 w 10000"/>
              <a:gd name="connsiteY13" fmla="*/ 4357 h 9669"/>
              <a:gd name="connsiteX14" fmla="*/ 5256 w 10000"/>
              <a:gd name="connsiteY14" fmla="*/ 4540 h 9669"/>
              <a:gd name="connsiteX15" fmla="*/ 4940 w 10000"/>
              <a:gd name="connsiteY15" fmla="*/ 4540 h 9669"/>
              <a:gd name="connsiteX16" fmla="*/ 4703 w 10000"/>
              <a:gd name="connsiteY16" fmla="*/ 4449 h 9669"/>
              <a:gd name="connsiteX17" fmla="*/ 4110 w 10000"/>
              <a:gd name="connsiteY17" fmla="*/ 4540 h 9669"/>
              <a:gd name="connsiteX18" fmla="*/ 3874 w 10000"/>
              <a:gd name="connsiteY18" fmla="*/ 5264 h 9669"/>
              <a:gd name="connsiteX19" fmla="*/ 3637 w 10000"/>
              <a:gd name="connsiteY19" fmla="*/ 5356 h 9669"/>
              <a:gd name="connsiteX20" fmla="*/ 3281 w 10000"/>
              <a:gd name="connsiteY20" fmla="*/ 6537 h 9669"/>
              <a:gd name="connsiteX21" fmla="*/ 2292 w 10000"/>
              <a:gd name="connsiteY21" fmla="*/ 7537 h 9669"/>
              <a:gd name="connsiteX22" fmla="*/ 2016 w 10000"/>
              <a:gd name="connsiteY22" fmla="*/ 8851 h 9669"/>
              <a:gd name="connsiteX23" fmla="*/ 1699 w 10000"/>
              <a:gd name="connsiteY23" fmla="*/ 9262 h 9669"/>
              <a:gd name="connsiteX24" fmla="*/ 1621 w 10000"/>
              <a:gd name="connsiteY24" fmla="*/ 9624 h 9669"/>
              <a:gd name="connsiteX25" fmla="*/ 0 w 10000"/>
              <a:gd name="connsiteY25" fmla="*/ 9669 h 9669"/>
              <a:gd name="connsiteX26" fmla="*/ 0 w 10000"/>
              <a:gd name="connsiteY26" fmla="*/ 9669 h 9669"/>
              <a:gd name="connsiteX27" fmla="*/ 39 w 10000"/>
              <a:gd name="connsiteY27" fmla="*/ 9262 h 9669"/>
              <a:gd name="connsiteX28" fmla="*/ 317 w 10000"/>
              <a:gd name="connsiteY28" fmla="*/ 8988 h 9669"/>
              <a:gd name="connsiteX29" fmla="*/ 553 w 10000"/>
              <a:gd name="connsiteY29" fmla="*/ 8488 h 9669"/>
              <a:gd name="connsiteX30" fmla="*/ 514 w 10000"/>
              <a:gd name="connsiteY30" fmla="*/ 8172 h 9669"/>
              <a:gd name="connsiteX31" fmla="*/ 790 w 10000"/>
              <a:gd name="connsiteY31" fmla="*/ 7490 h 9669"/>
              <a:gd name="connsiteX32" fmla="*/ 1185 w 10000"/>
              <a:gd name="connsiteY32" fmla="*/ 6899 h 9669"/>
              <a:gd name="connsiteX33" fmla="*/ 1463 w 10000"/>
              <a:gd name="connsiteY33" fmla="*/ 6763 h 9669"/>
              <a:gd name="connsiteX34" fmla="*/ 1660 w 10000"/>
              <a:gd name="connsiteY34" fmla="*/ 6219 h 9669"/>
              <a:gd name="connsiteX35" fmla="*/ 1660 w 10000"/>
              <a:gd name="connsiteY35" fmla="*/ 5720 h 9669"/>
              <a:gd name="connsiteX36" fmla="*/ 1936 w 10000"/>
              <a:gd name="connsiteY36" fmla="*/ 5131 h 9669"/>
              <a:gd name="connsiteX37" fmla="*/ 2411 w 10000"/>
              <a:gd name="connsiteY37" fmla="*/ 4769 h 9669"/>
              <a:gd name="connsiteX38" fmla="*/ 2886 w 10000"/>
              <a:gd name="connsiteY38" fmla="*/ 3813 h 9669"/>
              <a:gd name="connsiteX39" fmla="*/ 2924 w 10000"/>
              <a:gd name="connsiteY39" fmla="*/ 3813 h 9669"/>
              <a:gd name="connsiteX40" fmla="*/ 3281 w 10000"/>
              <a:gd name="connsiteY40" fmla="*/ 3452 h 9669"/>
              <a:gd name="connsiteX41" fmla="*/ 3913 w 10000"/>
              <a:gd name="connsiteY41" fmla="*/ 3360 h 9669"/>
              <a:gd name="connsiteX42" fmla="*/ 4505 w 10000"/>
              <a:gd name="connsiteY42" fmla="*/ 2723 h 9669"/>
              <a:gd name="connsiteX43" fmla="*/ 4861 w 10000"/>
              <a:gd name="connsiteY43" fmla="*/ 2453 h 9669"/>
              <a:gd name="connsiteX44" fmla="*/ 5454 w 10000"/>
              <a:gd name="connsiteY44" fmla="*/ 1680 h 9669"/>
              <a:gd name="connsiteX45" fmla="*/ 5297 w 10000"/>
              <a:gd name="connsiteY45" fmla="*/ 502 h 9669"/>
              <a:gd name="connsiteX0" fmla="*/ 5297 w 10000"/>
              <a:gd name="connsiteY0" fmla="*/ 519 h 10000"/>
              <a:gd name="connsiteX1" fmla="*/ 10000 w 10000"/>
              <a:gd name="connsiteY1" fmla="*/ 0 h 10000"/>
              <a:gd name="connsiteX2" fmla="*/ 9565 w 10000"/>
              <a:gd name="connsiteY2" fmla="*/ 799 h 10000"/>
              <a:gd name="connsiteX3" fmla="*/ 8735 w 10000"/>
              <a:gd name="connsiteY3" fmla="*/ 1176 h 10000"/>
              <a:gd name="connsiteX4" fmla="*/ 8458 w 10000"/>
              <a:gd name="connsiteY4" fmla="*/ 1644 h 10000"/>
              <a:gd name="connsiteX5" fmla="*/ 7906 w 10000"/>
              <a:gd name="connsiteY5" fmla="*/ 1926 h 10000"/>
              <a:gd name="connsiteX6" fmla="*/ 7193 w 10000"/>
              <a:gd name="connsiteY6" fmla="*/ 2066 h 10000"/>
              <a:gd name="connsiteX7" fmla="*/ 6048 w 10000"/>
              <a:gd name="connsiteY7" fmla="*/ 2772 h 10000"/>
              <a:gd name="connsiteX8" fmla="*/ 6048 w 10000"/>
              <a:gd name="connsiteY8" fmla="*/ 3944 h 10000"/>
              <a:gd name="connsiteX9" fmla="*/ 5928 w 10000"/>
              <a:gd name="connsiteY9" fmla="*/ 3944 h 10000"/>
              <a:gd name="connsiteX10" fmla="*/ 5928 w 10000"/>
              <a:gd name="connsiteY10" fmla="*/ 3944 h 10000"/>
              <a:gd name="connsiteX11" fmla="*/ 5928 w 10000"/>
              <a:gd name="connsiteY11" fmla="*/ 4461 h 10000"/>
              <a:gd name="connsiteX12" fmla="*/ 5494 w 10000"/>
              <a:gd name="connsiteY12" fmla="*/ 4506 h 10000"/>
              <a:gd name="connsiteX13" fmla="*/ 5256 w 10000"/>
              <a:gd name="connsiteY13" fmla="*/ 4695 h 10000"/>
              <a:gd name="connsiteX14" fmla="*/ 4940 w 10000"/>
              <a:gd name="connsiteY14" fmla="*/ 4695 h 10000"/>
              <a:gd name="connsiteX15" fmla="*/ 4703 w 10000"/>
              <a:gd name="connsiteY15" fmla="*/ 4601 h 10000"/>
              <a:gd name="connsiteX16" fmla="*/ 4110 w 10000"/>
              <a:gd name="connsiteY16" fmla="*/ 4695 h 10000"/>
              <a:gd name="connsiteX17" fmla="*/ 3874 w 10000"/>
              <a:gd name="connsiteY17" fmla="*/ 5444 h 10000"/>
              <a:gd name="connsiteX18" fmla="*/ 3637 w 10000"/>
              <a:gd name="connsiteY18" fmla="*/ 5539 h 10000"/>
              <a:gd name="connsiteX19" fmla="*/ 3281 w 10000"/>
              <a:gd name="connsiteY19" fmla="*/ 6761 h 10000"/>
              <a:gd name="connsiteX20" fmla="*/ 2292 w 10000"/>
              <a:gd name="connsiteY20" fmla="*/ 7795 h 10000"/>
              <a:gd name="connsiteX21" fmla="*/ 2016 w 10000"/>
              <a:gd name="connsiteY21" fmla="*/ 9154 h 10000"/>
              <a:gd name="connsiteX22" fmla="*/ 1699 w 10000"/>
              <a:gd name="connsiteY22" fmla="*/ 9579 h 10000"/>
              <a:gd name="connsiteX23" fmla="*/ 1621 w 10000"/>
              <a:gd name="connsiteY23" fmla="*/ 9953 h 10000"/>
              <a:gd name="connsiteX24" fmla="*/ 0 w 10000"/>
              <a:gd name="connsiteY24" fmla="*/ 10000 h 10000"/>
              <a:gd name="connsiteX25" fmla="*/ 0 w 10000"/>
              <a:gd name="connsiteY25" fmla="*/ 10000 h 10000"/>
              <a:gd name="connsiteX26" fmla="*/ 39 w 10000"/>
              <a:gd name="connsiteY26" fmla="*/ 9579 h 10000"/>
              <a:gd name="connsiteX27" fmla="*/ 317 w 10000"/>
              <a:gd name="connsiteY27" fmla="*/ 9296 h 10000"/>
              <a:gd name="connsiteX28" fmla="*/ 553 w 10000"/>
              <a:gd name="connsiteY28" fmla="*/ 8779 h 10000"/>
              <a:gd name="connsiteX29" fmla="*/ 514 w 10000"/>
              <a:gd name="connsiteY29" fmla="*/ 8452 h 10000"/>
              <a:gd name="connsiteX30" fmla="*/ 790 w 10000"/>
              <a:gd name="connsiteY30" fmla="*/ 7746 h 10000"/>
              <a:gd name="connsiteX31" fmla="*/ 1185 w 10000"/>
              <a:gd name="connsiteY31" fmla="*/ 7135 h 10000"/>
              <a:gd name="connsiteX32" fmla="*/ 1463 w 10000"/>
              <a:gd name="connsiteY32" fmla="*/ 6995 h 10000"/>
              <a:gd name="connsiteX33" fmla="*/ 1660 w 10000"/>
              <a:gd name="connsiteY33" fmla="*/ 6432 h 10000"/>
              <a:gd name="connsiteX34" fmla="*/ 1660 w 10000"/>
              <a:gd name="connsiteY34" fmla="*/ 5916 h 10000"/>
              <a:gd name="connsiteX35" fmla="*/ 1936 w 10000"/>
              <a:gd name="connsiteY35" fmla="*/ 5307 h 10000"/>
              <a:gd name="connsiteX36" fmla="*/ 2411 w 10000"/>
              <a:gd name="connsiteY36" fmla="*/ 4932 h 10000"/>
              <a:gd name="connsiteX37" fmla="*/ 2886 w 10000"/>
              <a:gd name="connsiteY37" fmla="*/ 3944 h 10000"/>
              <a:gd name="connsiteX38" fmla="*/ 2924 w 10000"/>
              <a:gd name="connsiteY38" fmla="*/ 3944 h 10000"/>
              <a:gd name="connsiteX39" fmla="*/ 3281 w 10000"/>
              <a:gd name="connsiteY39" fmla="*/ 3570 h 10000"/>
              <a:gd name="connsiteX40" fmla="*/ 3913 w 10000"/>
              <a:gd name="connsiteY40" fmla="*/ 3475 h 10000"/>
              <a:gd name="connsiteX41" fmla="*/ 4505 w 10000"/>
              <a:gd name="connsiteY41" fmla="*/ 2816 h 10000"/>
              <a:gd name="connsiteX42" fmla="*/ 4861 w 10000"/>
              <a:gd name="connsiteY42" fmla="*/ 2537 h 10000"/>
              <a:gd name="connsiteX43" fmla="*/ 5454 w 10000"/>
              <a:gd name="connsiteY43" fmla="*/ 1738 h 10000"/>
              <a:gd name="connsiteX44" fmla="*/ 5297 w 10000"/>
              <a:gd name="connsiteY44" fmla="*/ 519 h 10000"/>
              <a:gd name="connsiteX0" fmla="*/ 5297 w 9565"/>
              <a:gd name="connsiteY0" fmla="*/ 42 h 9523"/>
              <a:gd name="connsiteX1" fmla="*/ 9565 w 9565"/>
              <a:gd name="connsiteY1" fmla="*/ 322 h 9523"/>
              <a:gd name="connsiteX2" fmla="*/ 8735 w 9565"/>
              <a:gd name="connsiteY2" fmla="*/ 699 h 9523"/>
              <a:gd name="connsiteX3" fmla="*/ 8458 w 9565"/>
              <a:gd name="connsiteY3" fmla="*/ 1167 h 9523"/>
              <a:gd name="connsiteX4" fmla="*/ 7906 w 9565"/>
              <a:gd name="connsiteY4" fmla="*/ 1449 h 9523"/>
              <a:gd name="connsiteX5" fmla="*/ 7193 w 9565"/>
              <a:gd name="connsiteY5" fmla="*/ 1589 h 9523"/>
              <a:gd name="connsiteX6" fmla="*/ 6048 w 9565"/>
              <a:gd name="connsiteY6" fmla="*/ 2295 h 9523"/>
              <a:gd name="connsiteX7" fmla="*/ 6048 w 9565"/>
              <a:gd name="connsiteY7" fmla="*/ 3467 h 9523"/>
              <a:gd name="connsiteX8" fmla="*/ 5928 w 9565"/>
              <a:gd name="connsiteY8" fmla="*/ 3467 h 9523"/>
              <a:gd name="connsiteX9" fmla="*/ 5928 w 9565"/>
              <a:gd name="connsiteY9" fmla="*/ 3467 h 9523"/>
              <a:gd name="connsiteX10" fmla="*/ 5928 w 9565"/>
              <a:gd name="connsiteY10" fmla="*/ 3984 h 9523"/>
              <a:gd name="connsiteX11" fmla="*/ 5494 w 9565"/>
              <a:gd name="connsiteY11" fmla="*/ 4029 h 9523"/>
              <a:gd name="connsiteX12" fmla="*/ 5256 w 9565"/>
              <a:gd name="connsiteY12" fmla="*/ 4218 h 9523"/>
              <a:gd name="connsiteX13" fmla="*/ 4940 w 9565"/>
              <a:gd name="connsiteY13" fmla="*/ 4218 h 9523"/>
              <a:gd name="connsiteX14" fmla="*/ 4703 w 9565"/>
              <a:gd name="connsiteY14" fmla="*/ 4124 h 9523"/>
              <a:gd name="connsiteX15" fmla="*/ 4110 w 9565"/>
              <a:gd name="connsiteY15" fmla="*/ 4218 h 9523"/>
              <a:gd name="connsiteX16" fmla="*/ 3874 w 9565"/>
              <a:gd name="connsiteY16" fmla="*/ 4967 h 9523"/>
              <a:gd name="connsiteX17" fmla="*/ 3637 w 9565"/>
              <a:gd name="connsiteY17" fmla="*/ 5062 h 9523"/>
              <a:gd name="connsiteX18" fmla="*/ 3281 w 9565"/>
              <a:gd name="connsiteY18" fmla="*/ 6284 h 9523"/>
              <a:gd name="connsiteX19" fmla="*/ 2292 w 9565"/>
              <a:gd name="connsiteY19" fmla="*/ 7318 h 9523"/>
              <a:gd name="connsiteX20" fmla="*/ 2016 w 9565"/>
              <a:gd name="connsiteY20" fmla="*/ 8677 h 9523"/>
              <a:gd name="connsiteX21" fmla="*/ 1699 w 9565"/>
              <a:gd name="connsiteY21" fmla="*/ 9102 h 9523"/>
              <a:gd name="connsiteX22" fmla="*/ 1621 w 9565"/>
              <a:gd name="connsiteY22" fmla="*/ 9476 h 9523"/>
              <a:gd name="connsiteX23" fmla="*/ 0 w 9565"/>
              <a:gd name="connsiteY23" fmla="*/ 9523 h 9523"/>
              <a:gd name="connsiteX24" fmla="*/ 0 w 9565"/>
              <a:gd name="connsiteY24" fmla="*/ 9523 h 9523"/>
              <a:gd name="connsiteX25" fmla="*/ 39 w 9565"/>
              <a:gd name="connsiteY25" fmla="*/ 9102 h 9523"/>
              <a:gd name="connsiteX26" fmla="*/ 317 w 9565"/>
              <a:gd name="connsiteY26" fmla="*/ 8819 h 9523"/>
              <a:gd name="connsiteX27" fmla="*/ 553 w 9565"/>
              <a:gd name="connsiteY27" fmla="*/ 8302 h 9523"/>
              <a:gd name="connsiteX28" fmla="*/ 514 w 9565"/>
              <a:gd name="connsiteY28" fmla="*/ 7975 h 9523"/>
              <a:gd name="connsiteX29" fmla="*/ 790 w 9565"/>
              <a:gd name="connsiteY29" fmla="*/ 7269 h 9523"/>
              <a:gd name="connsiteX30" fmla="*/ 1185 w 9565"/>
              <a:gd name="connsiteY30" fmla="*/ 6658 h 9523"/>
              <a:gd name="connsiteX31" fmla="*/ 1463 w 9565"/>
              <a:gd name="connsiteY31" fmla="*/ 6518 h 9523"/>
              <a:gd name="connsiteX32" fmla="*/ 1660 w 9565"/>
              <a:gd name="connsiteY32" fmla="*/ 5955 h 9523"/>
              <a:gd name="connsiteX33" fmla="*/ 1660 w 9565"/>
              <a:gd name="connsiteY33" fmla="*/ 5439 h 9523"/>
              <a:gd name="connsiteX34" fmla="*/ 1936 w 9565"/>
              <a:gd name="connsiteY34" fmla="*/ 4830 h 9523"/>
              <a:gd name="connsiteX35" fmla="*/ 2411 w 9565"/>
              <a:gd name="connsiteY35" fmla="*/ 4455 h 9523"/>
              <a:gd name="connsiteX36" fmla="*/ 2886 w 9565"/>
              <a:gd name="connsiteY36" fmla="*/ 3467 h 9523"/>
              <a:gd name="connsiteX37" fmla="*/ 2924 w 9565"/>
              <a:gd name="connsiteY37" fmla="*/ 3467 h 9523"/>
              <a:gd name="connsiteX38" fmla="*/ 3281 w 9565"/>
              <a:gd name="connsiteY38" fmla="*/ 3093 h 9523"/>
              <a:gd name="connsiteX39" fmla="*/ 3913 w 9565"/>
              <a:gd name="connsiteY39" fmla="*/ 2998 h 9523"/>
              <a:gd name="connsiteX40" fmla="*/ 4505 w 9565"/>
              <a:gd name="connsiteY40" fmla="*/ 2339 h 9523"/>
              <a:gd name="connsiteX41" fmla="*/ 4861 w 9565"/>
              <a:gd name="connsiteY41" fmla="*/ 2060 h 9523"/>
              <a:gd name="connsiteX42" fmla="*/ 5454 w 9565"/>
              <a:gd name="connsiteY42" fmla="*/ 1261 h 9523"/>
              <a:gd name="connsiteX43" fmla="*/ 5297 w 9565"/>
              <a:gd name="connsiteY43" fmla="*/ 42 h 9523"/>
              <a:gd name="connsiteX0" fmla="*/ 5538 w 9132"/>
              <a:gd name="connsiteY0" fmla="*/ 11 h 9967"/>
              <a:gd name="connsiteX1" fmla="*/ 9132 w 9132"/>
              <a:gd name="connsiteY1" fmla="*/ 701 h 9967"/>
              <a:gd name="connsiteX2" fmla="*/ 8843 w 9132"/>
              <a:gd name="connsiteY2" fmla="*/ 1192 h 9967"/>
              <a:gd name="connsiteX3" fmla="*/ 8266 w 9132"/>
              <a:gd name="connsiteY3" fmla="*/ 1489 h 9967"/>
              <a:gd name="connsiteX4" fmla="*/ 7520 w 9132"/>
              <a:gd name="connsiteY4" fmla="*/ 1636 h 9967"/>
              <a:gd name="connsiteX5" fmla="*/ 6323 w 9132"/>
              <a:gd name="connsiteY5" fmla="*/ 2377 h 9967"/>
              <a:gd name="connsiteX6" fmla="*/ 6323 w 9132"/>
              <a:gd name="connsiteY6" fmla="*/ 3608 h 9967"/>
              <a:gd name="connsiteX7" fmla="*/ 6198 w 9132"/>
              <a:gd name="connsiteY7" fmla="*/ 3608 h 9967"/>
              <a:gd name="connsiteX8" fmla="*/ 6198 w 9132"/>
              <a:gd name="connsiteY8" fmla="*/ 3608 h 9967"/>
              <a:gd name="connsiteX9" fmla="*/ 6198 w 9132"/>
              <a:gd name="connsiteY9" fmla="*/ 4151 h 9967"/>
              <a:gd name="connsiteX10" fmla="*/ 5744 w 9132"/>
              <a:gd name="connsiteY10" fmla="*/ 4198 h 9967"/>
              <a:gd name="connsiteX11" fmla="*/ 5495 w 9132"/>
              <a:gd name="connsiteY11" fmla="*/ 4396 h 9967"/>
              <a:gd name="connsiteX12" fmla="*/ 5165 w 9132"/>
              <a:gd name="connsiteY12" fmla="*/ 4396 h 9967"/>
              <a:gd name="connsiteX13" fmla="*/ 4917 w 9132"/>
              <a:gd name="connsiteY13" fmla="*/ 4298 h 9967"/>
              <a:gd name="connsiteX14" fmla="*/ 4297 w 9132"/>
              <a:gd name="connsiteY14" fmla="*/ 4396 h 9967"/>
              <a:gd name="connsiteX15" fmla="*/ 4050 w 9132"/>
              <a:gd name="connsiteY15" fmla="*/ 5183 h 9967"/>
              <a:gd name="connsiteX16" fmla="*/ 3802 w 9132"/>
              <a:gd name="connsiteY16" fmla="*/ 5283 h 9967"/>
              <a:gd name="connsiteX17" fmla="*/ 3430 w 9132"/>
              <a:gd name="connsiteY17" fmla="*/ 6566 h 9967"/>
              <a:gd name="connsiteX18" fmla="*/ 2396 w 9132"/>
              <a:gd name="connsiteY18" fmla="*/ 7652 h 9967"/>
              <a:gd name="connsiteX19" fmla="*/ 2108 w 9132"/>
              <a:gd name="connsiteY19" fmla="*/ 9079 h 9967"/>
              <a:gd name="connsiteX20" fmla="*/ 1776 w 9132"/>
              <a:gd name="connsiteY20" fmla="*/ 9525 h 9967"/>
              <a:gd name="connsiteX21" fmla="*/ 1695 w 9132"/>
              <a:gd name="connsiteY21" fmla="*/ 9918 h 9967"/>
              <a:gd name="connsiteX22" fmla="*/ 0 w 9132"/>
              <a:gd name="connsiteY22" fmla="*/ 9967 h 9967"/>
              <a:gd name="connsiteX23" fmla="*/ 0 w 9132"/>
              <a:gd name="connsiteY23" fmla="*/ 9967 h 9967"/>
              <a:gd name="connsiteX24" fmla="*/ 41 w 9132"/>
              <a:gd name="connsiteY24" fmla="*/ 9525 h 9967"/>
              <a:gd name="connsiteX25" fmla="*/ 331 w 9132"/>
              <a:gd name="connsiteY25" fmla="*/ 9228 h 9967"/>
              <a:gd name="connsiteX26" fmla="*/ 578 w 9132"/>
              <a:gd name="connsiteY26" fmla="*/ 8685 h 9967"/>
              <a:gd name="connsiteX27" fmla="*/ 537 w 9132"/>
              <a:gd name="connsiteY27" fmla="*/ 8341 h 9967"/>
              <a:gd name="connsiteX28" fmla="*/ 826 w 9132"/>
              <a:gd name="connsiteY28" fmla="*/ 7600 h 9967"/>
              <a:gd name="connsiteX29" fmla="*/ 1239 w 9132"/>
              <a:gd name="connsiteY29" fmla="*/ 6958 h 9967"/>
              <a:gd name="connsiteX30" fmla="*/ 1530 w 9132"/>
              <a:gd name="connsiteY30" fmla="*/ 6811 h 9967"/>
              <a:gd name="connsiteX31" fmla="*/ 1735 w 9132"/>
              <a:gd name="connsiteY31" fmla="*/ 6220 h 9967"/>
              <a:gd name="connsiteX32" fmla="*/ 1735 w 9132"/>
              <a:gd name="connsiteY32" fmla="*/ 5678 h 9967"/>
              <a:gd name="connsiteX33" fmla="*/ 2024 w 9132"/>
              <a:gd name="connsiteY33" fmla="*/ 5039 h 9967"/>
              <a:gd name="connsiteX34" fmla="*/ 2521 w 9132"/>
              <a:gd name="connsiteY34" fmla="*/ 4645 h 9967"/>
              <a:gd name="connsiteX35" fmla="*/ 3017 w 9132"/>
              <a:gd name="connsiteY35" fmla="*/ 3608 h 9967"/>
              <a:gd name="connsiteX36" fmla="*/ 3057 w 9132"/>
              <a:gd name="connsiteY36" fmla="*/ 3608 h 9967"/>
              <a:gd name="connsiteX37" fmla="*/ 3430 w 9132"/>
              <a:gd name="connsiteY37" fmla="*/ 3215 h 9967"/>
              <a:gd name="connsiteX38" fmla="*/ 4091 w 9132"/>
              <a:gd name="connsiteY38" fmla="*/ 3115 h 9967"/>
              <a:gd name="connsiteX39" fmla="*/ 4710 w 9132"/>
              <a:gd name="connsiteY39" fmla="*/ 2423 h 9967"/>
              <a:gd name="connsiteX40" fmla="*/ 5082 w 9132"/>
              <a:gd name="connsiteY40" fmla="*/ 2130 h 9967"/>
              <a:gd name="connsiteX41" fmla="*/ 5702 w 9132"/>
              <a:gd name="connsiteY41" fmla="*/ 1291 h 9967"/>
              <a:gd name="connsiteX42" fmla="*/ 5538 w 9132"/>
              <a:gd name="connsiteY42" fmla="*/ 11 h 9967"/>
              <a:gd name="connsiteX0" fmla="*/ 6244 w 10000"/>
              <a:gd name="connsiteY0" fmla="*/ 592 h 9297"/>
              <a:gd name="connsiteX1" fmla="*/ 10000 w 10000"/>
              <a:gd name="connsiteY1" fmla="*/ 0 h 9297"/>
              <a:gd name="connsiteX2" fmla="*/ 9684 w 10000"/>
              <a:gd name="connsiteY2" fmla="*/ 493 h 9297"/>
              <a:gd name="connsiteX3" fmla="*/ 9052 w 10000"/>
              <a:gd name="connsiteY3" fmla="*/ 791 h 9297"/>
              <a:gd name="connsiteX4" fmla="*/ 8235 w 10000"/>
              <a:gd name="connsiteY4" fmla="*/ 938 h 9297"/>
              <a:gd name="connsiteX5" fmla="*/ 6924 w 10000"/>
              <a:gd name="connsiteY5" fmla="*/ 1682 h 9297"/>
              <a:gd name="connsiteX6" fmla="*/ 6924 w 10000"/>
              <a:gd name="connsiteY6" fmla="*/ 2917 h 9297"/>
              <a:gd name="connsiteX7" fmla="*/ 6787 w 10000"/>
              <a:gd name="connsiteY7" fmla="*/ 2917 h 9297"/>
              <a:gd name="connsiteX8" fmla="*/ 6787 w 10000"/>
              <a:gd name="connsiteY8" fmla="*/ 2917 h 9297"/>
              <a:gd name="connsiteX9" fmla="*/ 6787 w 10000"/>
              <a:gd name="connsiteY9" fmla="*/ 3462 h 9297"/>
              <a:gd name="connsiteX10" fmla="*/ 6290 w 10000"/>
              <a:gd name="connsiteY10" fmla="*/ 3509 h 9297"/>
              <a:gd name="connsiteX11" fmla="*/ 6017 w 10000"/>
              <a:gd name="connsiteY11" fmla="*/ 3708 h 9297"/>
              <a:gd name="connsiteX12" fmla="*/ 5656 w 10000"/>
              <a:gd name="connsiteY12" fmla="*/ 3708 h 9297"/>
              <a:gd name="connsiteX13" fmla="*/ 5384 w 10000"/>
              <a:gd name="connsiteY13" fmla="*/ 3609 h 9297"/>
              <a:gd name="connsiteX14" fmla="*/ 4705 w 10000"/>
              <a:gd name="connsiteY14" fmla="*/ 3708 h 9297"/>
              <a:gd name="connsiteX15" fmla="*/ 4435 w 10000"/>
              <a:gd name="connsiteY15" fmla="*/ 4497 h 9297"/>
              <a:gd name="connsiteX16" fmla="*/ 4163 w 10000"/>
              <a:gd name="connsiteY16" fmla="*/ 4597 h 9297"/>
              <a:gd name="connsiteX17" fmla="*/ 3756 w 10000"/>
              <a:gd name="connsiteY17" fmla="*/ 5885 h 9297"/>
              <a:gd name="connsiteX18" fmla="*/ 2624 w 10000"/>
              <a:gd name="connsiteY18" fmla="*/ 6974 h 9297"/>
              <a:gd name="connsiteX19" fmla="*/ 2308 w 10000"/>
              <a:gd name="connsiteY19" fmla="*/ 8406 h 9297"/>
              <a:gd name="connsiteX20" fmla="*/ 1945 w 10000"/>
              <a:gd name="connsiteY20" fmla="*/ 8854 h 9297"/>
              <a:gd name="connsiteX21" fmla="*/ 1856 w 10000"/>
              <a:gd name="connsiteY21" fmla="*/ 9248 h 9297"/>
              <a:gd name="connsiteX22" fmla="*/ 0 w 10000"/>
              <a:gd name="connsiteY22" fmla="*/ 9297 h 9297"/>
              <a:gd name="connsiteX23" fmla="*/ 0 w 10000"/>
              <a:gd name="connsiteY23" fmla="*/ 9297 h 9297"/>
              <a:gd name="connsiteX24" fmla="*/ 45 w 10000"/>
              <a:gd name="connsiteY24" fmla="*/ 8854 h 9297"/>
              <a:gd name="connsiteX25" fmla="*/ 362 w 10000"/>
              <a:gd name="connsiteY25" fmla="*/ 8556 h 9297"/>
              <a:gd name="connsiteX26" fmla="*/ 633 w 10000"/>
              <a:gd name="connsiteY26" fmla="*/ 8011 h 9297"/>
              <a:gd name="connsiteX27" fmla="*/ 588 w 10000"/>
              <a:gd name="connsiteY27" fmla="*/ 7666 h 9297"/>
              <a:gd name="connsiteX28" fmla="*/ 905 w 10000"/>
              <a:gd name="connsiteY28" fmla="*/ 6922 h 9297"/>
              <a:gd name="connsiteX29" fmla="*/ 1357 w 10000"/>
              <a:gd name="connsiteY29" fmla="*/ 6278 h 9297"/>
              <a:gd name="connsiteX30" fmla="*/ 1675 w 10000"/>
              <a:gd name="connsiteY30" fmla="*/ 6131 h 9297"/>
              <a:gd name="connsiteX31" fmla="*/ 1900 w 10000"/>
              <a:gd name="connsiteY31" fmla="*/ 5538 h 9297"/>
              <a:gd name="connsiteX32" fmla="*/ 1900 w 10000"/>
              <a:gd name="connsiteY32" fmla="*/ 4994 h 9297"/>
              <a:gd name="connsiteX33" fmla="*/ 2216 w 10000"/>
              <a:gd name="connsiteY33" fmla="*/ 4353 h 9297"/>
              <a:gd name="connsiteX34" fmla="*/ 2761 w 10000"/>
              <a:gd name="connsiteY34" fmla="*/ 3957 h 9297"/>
              <a:gd name="connsiteX35" fmla="*/ 3304 w 10000"/>
              <a:gd name="connsiteY35" fmla="*/ 2917 h 9297"/>
              <a:gd name="connsiteX36" fmla="*/ 3348 w 10000"/>
              <a:gd name="connsiteY36" fmla="*/ 2917 h 9297"/>
              <a:gd name="connsiteX37" fmla="*/ 3756 w 10000"/>
              <a:gd name="connsiteY37" fmla="*/ 2523 h 9297"/>
              <a:gd name="connsiteX38" fmla="*/ 4480 w 10000"/>
              <a:gd name="connsiteY38" fmla="*/ 2422 h 9297"/>
              <a:gd name="connsiteX39" fmla="*/ 5158 w 10000"/>
              <a:gd name="connsiteY39" fmla="*/ 1728 h 9297"/>
              <a:gd name="connsiteX40" fmla="*/ 5565 w 10000"/>
              <a:gd name="connsiteY40" fmla="*/ 1434 h 9297"/>
              <a:gd name="connsiteX41" fmla="*/ 6244 w 10000"/>
              <a:gd name="connsiteY41" fmla="*/ 592 h 9297"/>
              <a:gd name="connsiteX0" fmla="*/ 6244 w 9684"/>
              <a:gd name="connsiteY0" fmla="*/ 134 h 9497"/>
              <a:gd name="connsiteX1" fmla="*/ 9684 w 9684"/>
              <a:gd name="connsiteY1" fmla="*/ 27 h 9497"/>
              <a:gd name="connsiteX2" fmla="*/ 9052 w 9684"/>
              <a:gd name="connsiteY2" fmla="*/ 348 h 9497"/>
              <a:gd name="connsiteX3" fmla="*/ 8235 w 9684"/>
              <a:gd name="connsiteY3" fmla="*/ 506 h 9497"/>
              <a:gd name="connsiteX4" fmla="*/ 6924 w 9684"/>
              <a:gd name="connsiteY4" fmla="*/ 1306 h 9497"/>
              <a:gd name="connsiteX5" fmla="*/ 6924 w 9684"/>
              <a:gd name="connsiteY5" fmla="*/ 2635 h 9497"/>
              <a:gd name="connsiteX6" fmla="*/ 6787 w 9684"/>
              <a:gd name="connsiteY6" fmla="*/ 2635 h 9497"/>
              <a:gd name="connsiteX7" fmla="*/ 6787 w 9684"/>
              <a:gd name="connsiteY7" fmla="*/ 2635 h 9497"/>
              <a:gd name="connsiteX8" fmla="*/ 6787 w 9684"/>
              <a:gd name="connsiteY8" fmla="*/ 3221 h 9497"/>
              <a:gd name="connsiteX9" fmla="*/ 6290 w 9684"/>
              <a:gd name="connsiteY9" fmla="*/ 3271 h 9497"/>
              <a:gd name="connsiteX10" fmla="*/ 6017 w 9684"/>
              <a:gd name="connsiteY10" fmla="*/ 3485 h 9497"/>
              <a:gd name="connsiteX11" fmla="*/ 5656 w 9684"/>
              <a:gd name="connsiteY11" fmla="*/ 3485 h 9497"/>
              <a:gd name="connsiteX12" fmla="*/ 5384 w 9684"/>
              <a:gd name="connsiteY12" fmla="*/ 3379 h 9497"/>
              <a:gd name="connsiteX13" fmla="*/ 4705 w 9684"/>
              <a:gd name="connsiteY13" fmla="*/ 3485 h 9497"/>
              <a:gd name="connsiteX14" fmla="*/ 4435 w 9684"/>
              <a:gd name="connsiteY14" fmla="*/ 4334 h 9497"/>
              <a:gd name="connsiteX15" fmla="*/ 4163 w 9684"/>
              <a:gd name="connsiteY15" fmla="*/ 4442 h 9497"/>
              <a:gd name="connsiteX16" fmla="*/ 3756 w 9684"/>
              <a:gd name="connsiteY16" fmla="*/ 5827 h 9497"/>
              <a:gd name="connsiteX17" fmla="*/ 2624 w 9684"/>
              <a:gd name="connsiteY17" fmla="*/ 6998 h 9497"/>
              <a:gd name="connsiteX18" fmla="*/ 2308 w 9684"/>
              <a:gd name="connsiteY18" fmla="*/ 8539 h 9497"/>
              <a:gd name="connsiteX19" fmla="*/ 1945 w 9684"/>
              <a:gd name="connsiteY19" fmla="*/ 9021 h 9497"/>
              <a:gd name="connsiteX20" fmla="*/ 1856 w 9684"/>
              <a:gd name="connsiteY20" fmla="*/ 9444 h 9497"/>
              <a:gd name="connsiteX21" fmla="*/ 0 w 9684"/>
              <a:gd name="connsiteY21" fmla="*/ 9497 h 9497"/>
              <a:gd name="connsiteX22" fmla="*/ 0 w 9684"/>
              <a:gd name="connsiteY22" fmla="*/ 9497 h 9497"/>
              <a:gd name="connsiteX23" fmla="*/ 45 w 9684"/>
              <a:gd name="connsiteY23" fmla="*/ 9021 h 9497"/>
              <a:gd name="connsiteX24" fmla="*/ 362 w 9684"/>
              <a:gd name="connsiteY24" fmla="*/ 8700 h 9497"/>
              <a:gd name="connsiteX25" fmla="*/ 633 w 9684"/>
              <a:gd name="connsiteY25" fmla="*/ 8114 h 9497"/>
              <a:gd name="connsiteX26" fmla="*/ 588 w 9684"/>
              <a:gd name="connsiteY26" fmla="*/ 7743 h 9497"/>
              <a:gd name="connsiteX27" fmla="*/ 905 w 9684"/>
              <a:gd name="connsiteY27" fmla="*/ 6942 h 9497"/>
              <a:gd name="connsiteX28" fmla="*/ 1357 w 9684"/>
              <a:gd name="connsiteY28" fmla="*/ 6250 h 9497"/>
              <a:gd name="connsiteX29" fmla="*/ 1675 w 9684"/>
              <a:gd name="connsiteY29" fmla="*/ 6092 h 9497"/>
              <a:gd name="connsiteX30" fmla="*/ 1900 w 9684"/>
              <a:gd name="connsiteY30" fmla="*/ 5454 h 9497"/>
              <a:gd name="connsiteX31" fmla="*/ 1900 w 9684"/>
              <a:gd name="connsiteY31" fmla="*/ 4869 h 9497"/>
              <a:gd name="connsiteX32" fmla="*/ 2216 w 9684"/>
              <a:gd name="connsiteY32" fmla="*/ 4179 h 9497"/>
              <a:gd name="connsiteX33" fmla="*/ 2761 w 9684"/>
              <a:gd name="connsiteY33" fmla="*/ 3753 h 9497"/>
              <a:gd name="connsiteX34" fmla="*/ 3304 w 9684"/>
              <a:gd name="connsiteY34" fmla="*/ 2635 h 9497"/>
              <a:gd name="connsiteX35" fmla="*/ 3348 w 9684"/>
              <a:gd name="connsiteY35" fmla="*/ 2635 h 9497"/>
              <a:gd name="connsiteX36" fmla="*/ 3756 w 9684"/>
              <a:gd name="connsiteY36" fmla="*/ 2211 h 9497"/>
              <a:gd name="connsiteX37" fmla="*/ 4480 w 9684"/>
              <a:gd name="connsiteY37" fmla="*/ 2102 h 9497"/>
              <a:gd name="connsiteX38" fmla="*/ 5158 w 9684"/>
              <a:gd name="connsiteY38" fmla="*/ 1356 h 9497"/>
              <a:gd name="connsiteX39" fmla="*/ 5565 w 9684"/>
              <a:gd name="connsiteY39" fmla="*/ 1039 h 9497"/>
              <a:gd name="connsiteX40" fmla="*/ 6244 w 9684"/>
              <a:gd name="connsiteY40" fmla="*/ 134 h 9497"/>
              <a:gd name="connsiteX0" fmla="*/ 6448 w 9347"/>
              <a:gd name="connsiteY0" fmla="*/ 30 h 9889"/>
              <a:gd name="connsiteX1" fmla="*/ 9347 w 9347"/>
              <a:gd name="connsiteY1" fmla="*/ 255 h 9889"/>
              <a:gd name="connsiteX2" fmla="*/ 8504 w 9347"/>
              <a:gd name="connsiteY2" fmla="*/ 422 h 9889"/>
              <a:gd name="connsiteX3" fmla="*/ 7150 w 9347"/>
              <a:gd name="connsiteY3" fmla="*/ 1264 h 9889"/>
              <a:gd name="connsiteX4" fmla="*/ 7150 w 9347"/>
              <a:gd name="connsiteY4" fmla="*/ 2664 h 9889"/>
              <a:gd name="connsiteX5" fmla="*/ 7008 w 9347"/>
              <a:gd name="connsiteY5" fmla="*/ 2664 h 9889"/>
              <a:gd name="connsiteX6" fmla="*/ 7008 w 9347"/>
              <a:gd name="connsiteY6" fmla="*/ 2664 h 9889"/>
              <a:gd name="connsiteX7" fmla="*/ 7008 w 9347"/>
              <a:gd name="connsiteY7" fmla="*/ 3281 h 9889"/>
              <a:gd name="connsiteX8" fmla="*/ 6495 w 9347"/>
              <a:gd name="connsiteY8" fmla="*/ 3333 h 9889"/>
              <a:gd name="connsiteX9" fmla="*/ 6213 w 9347"/>
              <a:gd name="connsiteY9" fmla="*/ 3559 h 9889"/>
              <a:gd name="connsiteX10" fmla="*/ 5841 w 9347"/>
              <a:gd name="connsiteY10" fmla="*/ 3559 h 9889"/>
              <a:gd name="connsiteX11" fmla="*/ 5560 w 9347"/>
              <a:gd name="connsiteY11" fmla="*/ 3447 h 9889"/>
              <a:gd name="connsiteX12" fmla="*/ 4859 w 9347"/>
              <a:gd name="connsiteY12" fmla="*/ 3559 h 9889"/>
              <a:gd name="connsiteX13" fmla="*/ 4580 w 9347"/>
              <a:gd name="connsiteY13" fmla="*/ 4453 h 9889"/>
              <a:gd name="connsiteX14" fmla="*/ 4299 w 9347"/>
              <a:gd name="connsiteY14" fmla="*/ 4566 h 9889"/>
              <a:gd name="connsiteX15" fmla="*/ 3879 w 9347"/>
              <a:gd name="connsiteY15" fmla="*/ 6025 h 9889"/>
              <a:gd name="connsiteX16" fmla="*/ 2710 w 9347"/>
              <a:gd name="connsiteY16" fmla="*/ 7258 h 9889"/>
              <a:gd name="connsiteX17" fmla="*/ 2383 w 9347"/>
              <a:gd name="connsiteY17" fmla="*/ 8880 h 9889"/>
              <a:gd name="connsiteX18" fmla="*/ 2008 w 9347"/>
              <a:gd name="connsiteY18" fmla="*/ 9388 h 9889"/>
              <a:gd name="connsiteX19" fmla="*/ 1917 w 9347"/>
              <a:gd name="connsiteY19" fmla="*/ 9833 h 9889"/>
              <a:gd name="connsiteX20" fmla="*/ 0 w 9347"/>
              <a:gd name="connsiteY20" fmla="*/ 9889 h 9889"/>
              <a:gd name="connsiteX21" fmla="*/ 0 w 9347"/>
              <a:gd name="connsiteY21" fmla="*/ 9889 h 9889"/>
              <a:gd name="connsiteX22" fmla="*/ 46 w 9347"/>
              <a:gd name="connsiteY22" fmla="*/ 9388 h 9889"/>
              <a:gd name="connsiteX23" fmla="*/ 374 w 9347"/>
              <a:gd name="connsiteY23" fmla="*/ 9050 h 9889"/>
              <a:gd name="connsiteX24" fmla="*/ 654 w 9347"/>
              <a:gd name="connsiteY24" fmla="*/ 8433 h 9889"/>
              <a:gd name="connsiteX25" fmla="*/ 607 w 9347"/>
              <a:gd name="connsiteY25" fmla="*/ 8042 h 9889"/>
              <a:gd name="connsiteX26" fmla="*/ 935 w 9347"/>
              <a:gd name="connsiteY26" fmla="*/ 7199 h 9889"/>
              <a:gd name="connsiteX27" fmla="*/ 1401 w 9347"/>
              <a:gd name="connsiteY27" fmla="*/ 6470 h 9889"/>
              <a:gd name="connsiteX28" fmla="*/ 1730 w 9347"/>
              <a:gd name="connsiteY28" fmla="*/ 6304 h 9889"/>
              <a:gd name="connsiteX29" fmla="*/ 1962 w 9347"/>
              <a:gd name="connsiteY29" fmla="*/ 5632 h 9889"/>
              <a:gd name="connsiteX30" fmla="*/ 1962 w 9347"/>
              <a:gd name="connsiteY30" fmla="*/ 5016 h 9889"/>
              <a:gd name="connsiteX31" fmla="*/ 2288 w 9347"/>
              <a:gd name="connsiteY31" fmla="*/ 4289 h 9889"/>
              <a:gd name="connsiteX32" fmla="*/ 2851 w 9347"/>
              <a:gd name="connsiteY32" fmla="*/ 3841 h 9889"/>
              <a:gd name="connsiteX33" fmla="*/ 3412 w 9347"/>
              <a:gd name="connsiteY33" fmla="*/ 2664 h 9889"/>
              <a:gd name="connsiteX34" fmla="*/ 3457 w 9347"/>
              <a:gd name="connsiteY34" fmla="*/ 2664 h 9889"/>
              <a:gd name="connsiteX35" fmla="*/ 3879 w 9347"/>
              <a:gd name="connsiteY35" fmla="*/ 2217 h 9889"/>
              <a:gd name="connsiteX36" fmla="*/ 4626 w 9347"/>
              <a:gd name="connsiteY36" fmla="*/ 2102 h 9889"/>
              <a:gd name="connsiteX37" fmla="*/ 5326 w 9347"/>
              <a:gd name="connsiteY37" fmla="*/ 1317 h 9889"/>
              <a:gd name="connsiteX38" fmla="*/ 5747 w 9347"/>
              <a:gd name="connsiteY38" fmla="*/ 983 h 9889"/>
              <a:gd name="connsiteX39" fmla="*/ 6448 w 9347"/>
              <a:gd name="connsiteY39" fmla="*/ 30 h 9889"/>
              <a:gd name="connsiteX0" fmla="*/ 6148 w 10000"/>
              <a:gd name="connsiteY0" fmla="*/ 736 h 9742"/>
              <a:gd name="connsiteX1" fmla="*/ 10000 w 10000"/>
              <a:gd name="connsiteY1" fmla="*/ 0 h 9742"/>
              <a:gd name="connsiteX2" fmla="*/ 9098 w 10000"/>
              <a:gd name="connsiteY2" fmla="*/ 169 h 9742"/>
              <a:gd name="connsiteX3" fmla="*/ 7650 w 10000"/>
              <a:gd name="connsiteY3" fmla="*/ 1020 h 9742"/>
              <a:gd name="connsiteX4" fmla="*/ 7650 w 10000"/>
              <a:gd name="connsiteY4" fmla="*/ 2436 h 9742"/>
              <a:gd name="connsiteX5" fmla="*/ 7498 w 10000"/>
              <a:gd name="connsiteY5" fmla="*/ 2436 h 9742"/>
              <a:gd name="connsiteX6" fmla="*/ 7498 w 10000"/>
              <a:gd name="connsiteY6" fmla="*/ 2436 h 9742"/>
              <a:gd name="connsiteX7" fmla="*/ 7498 w 10000"/>
              <a:gd name="connsiteY7" fmla="*/ 3060 h 9742"/>
              <a:gd name="connsiteX8" fmla="*/ 6949 w 10000"/>
              <a:gd name="connsiteY8" fmla="*/ 3112 h 9742"/>
              <a:gd name="connsiteX9" fmla="*/ 6647 w 10000"/>
              <a:gd name="connsiteY9" fmla="*/ 3341 h 9742"/>
              <a:gd name="connsiteX10" fmla="*/ 6249 w 10000"/>
              <a:gd name="connsiteY10" fmla="*/ 3341 h 9742"/>
              <a:gd name="connsiteX11" fmla="*/ 5948 w 10000"/>
              <a:gd name="connsiteY11" fmla="*/ 3228 h 9742"/>
              <a:gd name="connsiteX12" fmla="*/ 5198 w 10000"/>
              <a:gd name="connsiteY12" fmla="*/ 3341 h 9742"/>
              <a:gd name="connsiteX13" fmla="*/ 4900 w 10000"/>
              <a:gd name="connsiteY13" fmla="*/ 4245 h 9742"/>
              <a:gd name="connsiteX14" fmla="*/ 4599 w 10000"/>
              <a:gd name="connsiteY14" fmla="*/ 4359 h 9742"/>
              <a:gd name="connsiteX15" fmla="*/ 4150 w 10000"/>
              <a:gd name="connsiteY15" fmla="*/ 5835 h 9742"/>
              <a:gd name="connsiteX16" fmla="*/ 2899 w 10000"/>
              <a:gd name="connsiteY16" fmla="*/ 7081 h 9742"/>
              <a:gd name="connsiteX17" fmla="*/ 2549 w 10000"/>
              <a:gd name="connsiteY17" fmla="*/ 8722 h 9742"/>
              <a:gd name="connsiteX18" fmla="*/ 2148 w 10000"/>
              <a:gd name="connsiteY18" fmla="*/ 9235 h 9742"/>
              <a:gd name="connsiteX19" fmla="*/ 2051 w 10000"/>
              <a:gd name="connsiteY19" fmla="*/ 9685 h 9742"/>
              <a:gd name="connsiteX20" fmla="*/ 0 w 10000"/>
              <a:gd name="connsiteY20" fmla="*/ 9742 h 9742"/>
              <a:gd name="connsiteX21" fmla="*/ 0 w 10000"/>
              <a:gd name="connsiteY21" fmla="*/ 9742 h 9742"/>
              <a:gd name="connsiteX22" fmla="*/ 49 w 10000"/>
              <a:gd name="connsiteY22" fmla="*/ 9235 h 9742"/>
              <a:gd name="connsiteX23" fmla="*/ 400 w 10000"/>
              <a:gd name="connsiteY23" fmla="*/ 8894 h 9742"/>
              <a:gd name="connsiteX24" fmla="*/ 700 w 10000"/>
              <a:gd name="connsiteY24" fmla="*/ 8270 h 9742"/>
              <a:gd name="connsiteX25" fmla="*/ 649 w 10000"/>
              <a:gd name="connsiteY25" fmla="*/ 7874 h 9742"/>
              <a:gd name="connsiteX26" fmla="*/ 1000 w 10000"/>
              <a:gd name="connsiteY26" fmla="*/ 7022 h 9742"/>
              <a:gd name="connsiteX27" fmla="*/ 1499 w 10000"/>
              <a:gd name="connsiteY27" fmla="*/ 6285 h 9742"/>
              <a:gd name="connsiteX28" fmla="*/ 1851 w 10000"/>
              <a:gd name="connsiteY28" fmla="*/ 6117 h 9742"/>
              <a:gd name="connsiteX29" fmla="*/ 2099 w 10000"/>
              <a:gd name="connsiteY29" fmla="*/ 5437 h 9742"/>
              <a:gd name="connsiteX30" fmla="*/ 2099 w 10000"/>
              <a:gd name="connsiteY30" fmla="*/ 4814 h 9742"/>
              <a:gd name="connsiteX31" fmla="*/ 2448 w 10000"/>
              <a:gd name="connsiteY31" fmla="*/ 4079 h 9742"/>
              <a:gd name="connsiteX32" fmla="*/ 3050 w 10000"/>
              <a:gd name="connsiteY32" fmla="*/ 3626 h 9742"/>
              <a:gd name="connsiteX33" fmla="*/ 3650 w 10000"/>
              <a:gd name="connsiteY33" fmla="*/ 2436 h 9742"/>
              <a:gd name="connsiteX34" fmla="*/ 3699 w 10000"/>
              <a:gd name="connsiteY34" fmla="*/ 2436 h 9742"/>
              <a:gd name="connsiteX35" fmla="*/ 4150 w 10000"/>
              <a:gd name="connsiteY35" fmla="*/ 1984 h 9742"/>
              <a:gd name="connsiteX36" fmla="*/ 4949 w 10000"/>
              <a:gd name="connsiteY36" fmla="*/ 1868 h 9742"/>
              <a:gd name="connsiteX37" fmla="*/ 5698 w 10000"/>
              <a:gd name="connsiteY37" fmla="*/ 1074 h 9742"/>
              <a:gd name="connsiteX38" fmla="*/ 6148 w 10000"/>
              <a:gd name="connsiteY38" fmla="*/ 736 h 9742"/>
              <a:gd name="connsiteX0" fmla="*/ 6148 w 9098"/>
              <a:gd name="connsiteY0" fmla="*/ 582 h 9827"/>
              <a:gd name="connsiteX1" fmla="*/ 9098 w 9098"/>
              <a:gd name="connsiteY1" fmla="*/ 0 h 9827"/>
              <a:gd name="connsiteX2" fmla="*/ 7650 w 9098"/>
              <a:gd name="connsiteY2" fmla="*/ 874 h 9827"/>
              <a:gd name="connsiteX3" fmla="*/ 7650 w 9098"/>
              <a:gd name="connsiteY3" fmla="*/ 2328 h 9827"/>
              <a:gd name="connsiteX4" fmla="*/ 7498 w 9098"/>
              <a:gd name="connsiteY4" fmla="*/ 2328 h 9827"/>
              <a:gd name="connsiteX5" fmla="*/ 7498 w 9098"/>
              <a:gd name="connsiteY5" fmla="*/ 2328 h 9827"/>
              <a:gd name="connsiteX6" fmla="*/ 7498 w 9098"/>
              <a:gd name="connsiteY6" fmla="*/ 2968 h 9827"/>
              <a:gd name="connsiteX7" fmla="*/ 6949 w 9098"/>
              <a:gd name="connsiteY7" fmla="*/ 3021 h 9827"/>
              <a:gd name="connsiteX8" fmla="*/ 6647 w 9098"/>
              <a:gd name="connsiteY8" fmla="*/ 3256 h 9827"/>
              <a:gd name="connsiteX9" fmla="*/ 6249 w 9098"/>
              <a:gd name="connsiteY9" fmla="*/ 3256 h 9827"/>
              <a:gd name="connsiteX10" fmla="*/ 5948 w 9098"/>
              <a:gd name="connsiteY10" fmla="*/ 3140 h 9827"/>
              <a:gd name="connsiteX11" fmla="*/ 5198 w 9098"/>
              <a:gd name="connsiteY11" fmla="*/ 3256 h 9827"/>
              <a:gd name="connsiteX12" fmla="*/ 4900 w 9098"/>
              <a:gd name="connsiteY12" fmla="*/ 4184 h 9827"/>
              <a:gd name="connsiteX13" fmla="*/ 4599 w 9098"/>
              <a:gd name="connsiteY13" fmla="*/ 4301 h 9827"/>
              <a:gd name="connsiteX14" fmla="*/ 4150 w 9098"/>
              <a:gd name="connsiteY14" fmla="*/ 5817 h 9827"/>
              <a:gd name="connsiteX15" fmla="*/ 2899 w 9098"/>
              <a:gd name="connsiteY15" fmla="*/ 7096 h 9827"/>
              <a:gd name="connsiteX16" fmla="*/ 2549 w 9098"/>
              <a:gd name="connsiteY16" fmla="*/ 8780 h 9827"/>
              <a:gd name="connsiteX17" fmla="*/ 2148 w 9098"/>
              <a:gd name="connsiteY17" fmla="*/ 9307 h 9827"/>
              <a:gd name="connsiteX18" fmla="*/ 2051 w 9098"/>
              <a:gd name="connsiteY18" fmla="*/ 9768 h 9827"/>
              <a:gd name="connsiteX19" fmla="*/ 0 w 9098"/>
              <a:gd name="connsiteY19" fmla="*/ 9827 h 9827"/>
              <a:gd name="connsiteX20" fmla="*/ 0 w 9098"/>
              <a:gd name="connsiteY20" fmla="*/ 9827 h 9827"/>
              <a:gd name="connsiteX21" fmla="*/ 49 w 9098"/>
              <a:gd name="connsiteY21" fmla="*/ 9307 h 9827"/>
              <a:gd name="connsiteX22" fmla="*/ 400 w 9098"/>
              <a:gd name="connsiteY22" fmla="*/ 8957 h 9827"/>
              <a:gd name="connsiteX23" fmla="*/ 700 w 9098"/>
              <a:gd name="connsiteY23" fmla="*/ 8316 h 9827"/>
              <a:gd name="connsiteX24" fmla="*/ 649 w 9098"/>
              <a:gd name="connsiteY24" fmla="*/ 7910 h 9827"/>
              <a:gd name="connsiteX25" fmla="*/ 1000 w 9098"/>
              <a:gd name="connsiteY25" fmla="*/ 7035 h 9827"/>
              <a:gd name="connsiteX26" fmla="*/ 1499 w 9098"/>
              <a:gd name="connsiteY26" fmla="*/ 6278 h 9827"/>
              <a:gd name="connsiteX27" fmla="*/ 1851 w 9098"/>
              <a:gd name="connsiteY27" fmla="*/ 6106 h 9827"/>
              <a:gd name="connsiteX28" fmla="*/ 2099 w 9098"/>
              <a:gd name="connsiteY28" fmla="*/ 5408 h 9827"/>
              <a:gd name="connsiteX29" fmla="*/ 2099 w 9098"/>
              <a:gd name="connsiteY29" fmla="*/ 4768 h 9827"/>
              <a:gd name="connsiteX30" fmla="*/ 2448 w 9098"/>
              <a:gd name="connsiteY30" fmla="*/ 4014 h 9827"/>
              <a:gd name="connsiteX31" fmla="*/ 3050 w 9098"/>
              <a:gd name="connsiteY31" fmla="*/ 3549 h 9827"/>
              <a:gd name="connsiteX32" fmla="*/ 3650 w 9098"/>
              <a:gd name="connsiteY32" fmla="*/ 2328 h 9827"/>
              <a:gd name="connsiteX33" fmla="*/ 3699 w 9098"/>
              <a:gd name="connsiteY33" fmla="*/ 2328 h 9827"/>
              <a:gd name="connsiteX34" fmla="*/ 4150 w 9098"/>
              <a:gd name="connsiteY34" fmla="*/ 1864 h 9827"/>
              <a:gd name="connsiteX35" fmla="*/ 4949 w 9098"/>
              <a:gd name="connsiteY35" fmla="*/ 1744 h 9827"/>
              <a:gd name="connsiteX36" fmla="*/ 5698 w 9098"/>
              <a:gd name="connsiteY36" fmla="*/ 929 h 9827"/>
              <a:gd name="connsiteX37" fmla="*/ 6148 w 9098"/>
              <a:gd name="connsiteY37" fmla="*/ 582 h 9827"/>
              <a:gd name="connsiteX0" fmla="*/ 6758 w 8408"/>
              <a:gd name="connsiteY0" fmla="*/ 0 h 9408"/>
              <a:gd name="connsiteX1" fmla="*/ 8408 w 8408"/>
              <a:gd name="connsiteY1" fmla="*/ 297 h 9408"/>
              <a:gd name="connsiteX2" fmla="*/ 8408 w 8408"/>
              <a:gd name="connsiteY2" fmla="*/ 1777 h 9408"/>
              <a:gd name="connsiteX3" fmla="*/ 8241 w 8408"/>
              <a:gd name="connsiteY3" fmla="*/ 1777 h 9408"/>
              <a:gd name="connsiteX4" fmla="*/ 8241 w 8408"/>
              <a:gd name="connsiteY4" fmla="*/ 1777 h 9408"/>
              <a:gd name="connsiteX5" fmla="*/ 8241 w 8408"/>
              <a:gd name="connsiteY5" fmla="*/ 2428 h 9408"/>
              <a:gd name="connsiteX6" fmla="*/ 7638 w 8408"/>
              <a:gd name="connsiteY6" fmla="*/ 2482 h 9408"/>
              <a:gd name="connsiteX7" fmla="*/ 7306 w 8408"/>
              <a:gd name="connsiteY7" fmla="*/ 2721 h 9408"/>
              <a:gd name="connsiteX8" fmla="*/ 6869 w 8408"/>
              <a:gd name="connsiteY8" fmla="*/ 2721 h 9408"/>
              <a:gd name="connsiteX9" fmla="*/ 6538 w 8408"/>
              <a:gd name="connsiteY9" fmla="*/ 2603 h 9408"/>
              <a:gd name="connsiteX10" fmla="*/ 5713 w 8408"/>
              <a:gd name="connsiteY10" fmla="*/ 2721 h 9408"/>
              <a:gd name="connsiteX11" fmla="*/ 5386 w 8408"/>
              <a:gd name="connsiteY11" fmla="*/ 3666 h 9408"/>
              <a:gd name="connsiteX12" fmla="*/ 5055 w 8408"/>
              <a:gd name="connsiteY12" fmla="*/ 3785 h 9408"/>
              <a:gd name="connsiteX13" fmla="*/ 4561 w 8408"/>
              <a:gd name="connsiteY13" fmla="*/ 5327 h 9408"/>
              <a:gd name="connsiteX14" fmla="*/ 3186 w 8408"/>
              <a:gd name="connsiteY14" fmla="*/ 6629 h 9408"/>
              <a:gd name="connsiteX15" fmla="*/ 2802 w 8408"/>
              <a:gd name="connsiteY15" fmla="*/ 8343 h 9408"/>
              <a:gd name="connsiteX16" fmla="*/ 2361 w 8408"/>
              <a:gd name="connsiteY16" fmla="*/ 8879 h 9408"/>
              <a:gd name="connsiteX17" fmla="*/ 2254 w 8408"/>
              <a:gd name="connsiteY17" fmla="*/ 9348 h 9408"/>
              <a:gd name="connsiteX18" fmla="*/ 0 w 8408"/>
              <a:gd name="connsiteY18" fmla="*/ 9408 h 9408"/>
              <a:gd name="connsiteX19" fmla="*/ 0 w 8408"/>
              <a:gd name="connsiteY19" fmla="*/ 9408 h 9408"/>
              <a:gd name="connsiteX20" fmla="*/ 54 w 8408"/>
              <a:gd name="connsiteY20" fmla="*/ 8879 h 9408"/>
              <a:gd name="connsiteX21" fmla="*/ 440 w 8408"/>
              <a:gd name="connsiteY21" fmla="*/ 8523 h 9408"/>
              <a:gd name="connsiteX22" fmla="*/ 769 w 8408"/>
              <a:gd name="connsiteY22" fmla="*/ 7870 h 9408"/>
              <a:gd name="connsiteX23" fmla="*/ 713 w 8408"/>
              <a:gd name="connsiteY23" fmla="*/ 7457 h 9408"/>
              <a:gd name="connsiteX24" fmla="*/ 1099 w 8408"/>
              <a:gd name="connsiteY24" fmla="*/ 6567 h 9408"/>
              <a:gd name="connsiteX25" fmla="*/ 1648 w 8408"/>
              <a:gd name="connsiteY25" fmla="*/ 5797 h 9408"/>
              <a:gd name="connsiteX26" fmla="*/ 2035 w 8408"/>
              <a:gd name="connsiteY26" fmla="*/ 5621 h 9408"/>
              <a:gd name="connsiteX27" fmla="*/ 2307 w 8408"/>
              <a:gd name="connsiteY27" fmla="*/ 4911 h 9408"/>
              <a:gd name="connsiteX28" fmla="*/ 2307 w 8408"/>
              <a:gd name="connsiteY28" fmla="*/ 4260 h 9408"/>
              <a:gd name="connsiteX29" fmla="*/ 2691 w 8408"/>
              <a:gd name="connsiteY29" fmla="*/ 3493 h 9408"/>
              <a:gd name="connsiteX30" fmla="*/ 3352 w 8408"/>
              <a:gd name="connsiteY30" fmla="*/ 3019 h 9408"/>
              <a:gd name="connsiteX31" fmla="*/ 4012 w 8408"/>
              <a:gd name="connsiteY31" fmla="*/ 1777 h 9408"/>
              <a:gd name="connsiteX32" fmla="*/ 4066 w 8408"/>
              <a:gd name="connsiteY32" fmla="*/ 1777 h 9408"/>
              <a:gd name="connsiteX33" fmla="*/ 4561 w 8408"/>
              <a:gd name="connsiteY33" fmla="*/ 1305 h 9408"/>
              <a:gd name="connsiteX34" fmla="*/ 5440 w 8408"/>
              <a:gd name="connsiteY34" fmla="*/ 1183 h 9408"/>
              <a:gd name="connsiteX35" fmla="*/ 6263 w 8408"/>
              <a:gd name="connsiteY35" fmla="*/ 353 h 9408"/>
              <a:gd name="connsiteX36" fmla="*/ 6758 w 8408"/>
              <a:gd name="connsiteY36" fmla="*/ 0 h 9408"/>
              <a:gd name="connsiteX0" fmla="*/ 7449 w 10000"/>
              <a:gd name="connsiteY0" fmla="*/ 59 h 9684"/>
              <a:gd name="connsiteX1" fmla="*/ 10000 w 10000"/>
              <a:gd name="connsiteY1" fmla="*/ 0 h 9684"/>
              <a:gd name="connsiteX2" fmla="*/ 10000 w 10000"/>
              <a:gd name="connsiteY2" fmla="*/ 1573 h 9684"/>
              <a:gd name="connsiteX3" fmla="*/ 9801 w 10000"/>
              <a:gd name="connsiteY3" fmla="*/ 1573 h 9684"/>
              <a:gd name="connsiteX4" fmla="*/ 9801 w 10000"/>
              <a:gd name="connsiteY4" fmla="*/ 1573 h 9684"/>
              <a:gd name="connsiteX5" fmla="*/ 9801 w 10000"/>
              <a:gd name="connsiteY5" fmla="*/ 2265 h 9684"/>
              <a:gd name="connsiteX6" fmla="*/ 9084 w 10000"/>
              <a:gd name="connsiteY6" fmla="*/ 2322 h 9684"/>
              <a:gd name="connsiteX7" fmla="*/ 8689 w 10000"/>
              <a:gd name="connsiteY7" fmla="*/ 2576 h 9684"/>
              <a:gd name="connsiteX8" fmla="*/ 8170 w 10000"/>
              <a:gd name="connsiteY8" fmla="*/ 2576 h 9684"/>
              <a:gd name="connsiteX9" fmla="*/ 7776 w 10000"/>
              <a:gd name="connsiteY9" fmla="*/ 2451 h 9684"/>
              <a:gd name="connsiteX10" fmla="*/ 6795 w 10000"/>
              <a:gd name="connsiteY10" fmla="*/ 2576 h 9684"/>
              <a:gd name="connsiteX11" fmla="*/ 6406 w 10000"/>
              <a:gd name="connsiteY11" fmla="*/ 3581 h 9684"/>
              <a:gd name="connsiteX12" fmla="*/ 6012 w 10000"/>
              <a:gd name="connsiteY12" fmla="*/ 3707 h 9684"/>
              <a:gd name="connsiteX13" fmla="*/ 5425 w 10000"/>
              <a:gd name="connsiteY13" fmla="*/ 5346 h 9684"/>
              <a:gd name="connsiteX14" fmla="*/ 3789 w 10000"/>
              <a:gd name="connsiteY14" fmla="*/ 6730 h 9684"/>
              <a:gd name="connsiteX15" fmla="*/ 3333 w 10000"/>
              <a:gd name="connsiteY15" fmla="*/ 8552 h 9684"/>
              <a:gd name="connsiteX16" fmla="*/ 2808 w 10000"/>
              <a:gd name="connsiteY16" fmla="*/ 9122 h 9684"/>
              <a:gd name="connsiteX17" fmla="*/ 2681 w 10000"/>
              <a:gd name="connsiteY17" fmla="*/ 9620 h 9684"/>
              <a:gd name="connsiteX18" fmla="*/ 0 w 10000"/>
              <a:gd name="connsiteY18" fmla="*/ 9684 h 9684"/>
              <a:gd name="connsiteX19" fmla="*/ 0 w 10000"/>
              <a:gd name="connsiteY19" fmla="*/ 9684 h 9684"/>
              <a:gd name="connsiteX20" fmla="*/ 64 w 10000"/>
              <a:gd name="connsiteY20" fmla="*/ 9122 h 9684"/>
              <a:gd name="connsiteX21" fmla="*/ 523 w 10000"/>
              <a:gd name="connsiteY21" fmla="*/ 8743 h 9684"/>
              <a:gd name="connsiteX22" fmla="*/ 915 w 10000"/>
              <a:gd name="connsiteY22" fmla="*/ 8049 h 9684"/>
              <a:gd name="connsiteX23" fmla="*/ 848 w 10000"/>
              <a:gd name="connsiteY23" fmla="*/ 7610 h 9684"/>
              <a:gd name="connsiteX24" fmla="*/ 1307 w 10000"/>
              <a:gd name="connsiteY24" fmla="*/ 6664 h 9684"/>
              <a:gd name="connsiteX25" fmla="*/ 1960 w 10000"/>
              <a:gd name="connsiteY25" fmla="*/ 5846 h 9684"/>
              <a:gd name="connsiteX26" fmla="*/ 2420 w 10000"/>
              <a:gd name="connsiteY26" fmla="*/ 5659 h 9684"/>
              <a:gd name="connsiteX27" fmla="*/ 2744 w 10000"/>
              <a:gd name="connsiteY27" fmla="*/ 4904 h 9684"/>
              <a:gd name="connsiteX28" fmla="*/ 2744 w 10000"/>
              <a:gd name="connsiteY28" fmla="*/ 4212 h 9684"/>
              <a:gd name="connsiteX29" fmla="*/ 3201 w 10000"/>
              <a:gd name="connsiteY29" fmla="*/ 3397 h 9684"/>
              <a:gd name="connsiteX30" fmla="*/ 3987 w 10000"/>
              <a:gd name="connsiteY30" fmla="*/ 2893 h 9684"/>
              <a:gd name="connsiteX31" fmla="*/ 4772 w 10000"/>
              <a:gd name="connsiteY31" fmla="*/ 1573 h 9684"/>
              <a:gd name="connsiteX32" fmla="*/ 4836 w 10000"/>
              <a:gd name="connsiteY32" fmla="*/ 1573 h 9684"/>
              <a:gd name="connsiteX33" fmla="*/ 5425 w 10000"/>
              <a:gd name="connsiteY33" fmla="*/ 1071 h 9684"/>
              <a:gd name="connsiteX34" fmla="*/ 6470 w 10000"/>
              <a:gd name="connsiteY34" fmla="*/ 941 h 9684"/>
              <a:gd name="connsiteX35" fmla="*/ 7449 w 10000"/>
              <a:gd name="connsiteY35" fmla="*/ 59 h 9684"/>
              <a:gd name="connsiteX0" fmla="*/ 7449 w 10000"/>
              <a:gd name="connsiteY0" fmla="*/ 0 h 9939"/>
              <a:gd name="connsiteX1" fmla="*/ 10000 w 10000"/>
              <a:gd name="connsiteY1" fmla="*/ 1563 h 9939"/>
              <a:gd name="connsiteX2" fmla="*/ 9801 w 10000"/>
              <a:gd name="connsiteY2" fmla="*/ 1563 h 9939"/>
              <a:gd name="connsiteX3" fmla="*/ 9801 w 10000"/>
              <a:gd name="connsiteY3" fmla="*/ 1563 h 9939"/>
              <a:gd name="connsiteX4" fmla="*/ 9801 w 10000"/>
              <a:gd name="connsiteY4" fmla="*/ 2278 h 9939"/>
              <a:gd name="connsiteX5" fmla="*/ 9084 w 10000"/>
              <a:gd name="connsiteY5" fmla="*/ 2337 h 9939"/>
              <a:gd name="connsiteX6" fmla="*/ 8689 w 10000"/>
              <a:gd name="connsiteY6" fmla="*/ 2599 h 9939"/>
              <a:gd name="connsiteX7" fmla="*/ 8170 w 10000"/>
              <a:gd name="connsiteY7" fmla="*/ 2599 h 9939"/>
              <a:gd name="connsiteX8" fmla="*/ 7776 w 10000"/>
              <a:gd name="connsiteY8" fmla="*/ 2470 h 9939"/>
              <a:gd name="connsiteX9" fmla="*/ 6795 w 10000"/>
              <a:gd name="connsiteY9" fmla="*/ 2599 h 9939"/>
              <a:gd name="connsiteX10" fmla="*/ 6406 w 10000"/>
              <a:gd name="connsiteY10" fmla="*/ 3637 h 9939"/>
              <a:gd name="connsiteX11" fmla="*/ 6012 w 10000"/>
              <a:gd name="connsiteY11" fmla="*/ 3767 h 9939"/>
              <a:gd name="connsiteX12" fmla="*/ 5425 w 10000"/>
              <a:gd name="connsiteY12" fmla="*/ 5459 h 9939"/>
              <a:gd name="connsiteX13" fmla="*/ 3789 w 10000"/>
              <a:gd name="connsiteY13" fmla="*/ 6889 h 9939"/>
              <a:gd name="connsiteX14" fmla="*/ 3333 w 10000"/>
              <a:gd name="connsiteY14" fmla="*/ 8770 h 9939"/>
              <a:gd name="connsiteX15" fmla="*/ 2808 w 10000"/>
              <a:gd name="connsiteY15" fmla="*/ 9359 h 9939"/>
              <a:gd name="connsiteX16" fmla="*/ 2681 w 10000"/>
              <a:gd name="connsiteY16" fmla="*/ 9873 h 9939"/>
              <a:gd name="connsiteX17" fmla="*/ 0 w 10000"/>
              <a:gd name="connsiteY17" fmla="*/ 9939 h 9939"/>
              <a:gd name="connsiteX18" fmla="*/ 0 w 10000"/>
              <a:gd name="connsiteY18" fmla="*/ 9939 h 9939"/>
              <a:gd name="connsiteX19" fmla="*/ 64 w 10000"/>
              <a:gd name="connsiteY19" fmla="*/ 9359 h 9939"/>
              <a:gd name="connsiteX20" fmla="*/ 523 w 10000"/>
              <a:gd name="connsiteY20" fmla="*/ 8967 h 9939"/>
              <a:gd name="connsiteX21" fmla="*/ 915 w 10000"/>
              <a:gd name="connsiteY21" fmla="*/ 8251 h 9939"/>
              <a:gd name="connsiteX22" fmla="*/ 848 w 10000"/>
              <a:gd name="connsiteY22" fmla="*/ 7797 h 9939"/>
              <a:gd name="connsiteX23" fmla="*/ 1307 w 10000"/>
              <a:gd name="connsiteY23" fmla="*/ 6820 h 9939"/>
              <a:gd name="connsiteX24" fmla="*/ 1960 w 10000"/>
              <a:gd name="connsiteY24" fmla="*/ 5976 h 9939"/>
              <a:gd name="connsiteX25" fmla="*/ 2420 w 10000"/>
              <a:gd name="connsiteY25" fmla="*/ 5783 h 9939"/>
              <a:gd name="connsiteX26" fmla="*/ 2744 w 10000"/>
              <a:gd name="connsiteY26" fmla="*/ 5003 h 9939"/>
              <a:gd name="connsiteX27" fmla="*/ 2744 w 10000"/>
              <a:gd name="connsiteY27" fmla="*/ 4288 h 9939"/>
              <a:gd name="connsiteX28" fmla="*/ 3201 w 10000"/>
              <a:gd name="connsiteY28" fmla="*/ 3447 h 9939"/>
              <a:gd name="connsiteX29" fmla="*/ 3987 w 10000"/>
              <a:gd name="connsiteY29" fmla="*/ 2926 h 9939"/>
              <a:gd name="connsiteX30" fmla="*/ 4772 w 10000"/>
              <a:gd name="connsiteY30" fmla="*/ 1563 h 9939"/>
              <a:gd name="connsiteX31" fmla="*/ 4836 w 10000"/>
              <a:gd name="connsiteY31" fmla="*/ 1563 h 9939"/>
              <a:gd name="connsiteX32" fmla="*/ 5425 w 10000"/>
              <a:gd name="connsiteY32" fmla="*/ 1045 h 9939"/>
              <a:gd name="connsiteX33" fmla="*/ 6470 w 10000"/>
              <a:gd name="connsiteY33" fmla="*/ 911 h 9939"/>
              <a:gd name="connsiteX34" fmla="*/ 7449 w 10000"/>
              <a:gd name="connsiteY34" fmla="*/ 0 h 9939"/>
              <a:gd name="connsiteX0" fmla="*/ 6470 w 10000"/>
              <a:gd name="connsiteY0" fmla="*/ 0 h 9083"/>
              <a:gd name="connsiteX1" fmla="*/ 10000 w 10000"/>
              <a:gd name="connsiteY1" fmla="*/ 656 h 9083"/>
              <a:gd name="connsiteX2" fmla="*/ 9801 w 10000"/>
              <a:gd name="connsiteY2" fmla="*/ 656 h 9083"/>
              <a:gd name="connsiteX3" fmla="*/ 9801 w 10000"/>
              <a:gd name="connsiteY3" fmla="*/ 656 h 9083"/>
              <a:gd name="connsiteX4" fmla="*/ 9801 w 10000"/>
              <a:gd name="connsiteY4" fmla="*/ 1375 h 9083"/>
              <a:gd name="connsiteX5" fmla="*/ 9084 w 10000"/>
              <a:gd name="connsiteY5" fmla="*/ 1434 h 9083"/>
              <a:gd name="connsiteX6" fmla="*/ 8689 w 10000"/>
              <a:gd name="connsiteY6" fmla="*/ 1698 h 9083"/>
              <a:gd name="connsiteX7" fmla="*/ 8170 w 10000"/>
              <a:gd name="connsiteY7" fmla="*/ 1698 h 9083"/>
              <a:gd name="connsiteX8" fmla="*/ 7776 w 10000"/>
              <a:gd name="connsiteY8" fmla="*/ 1568 h 9083"/>
              <a:gd name="connsiteX9" fmla="*/ 6795 w 10000"/>
              <a:gd name="connsiteY9" fmla="*/ 1698 h 9083"/>
              <a:gd name="connsiteX10" fmla="*/ 6406 w 10000"/>
              <a:gd name="connsiteY10" fmla="*/ 2742 h 9083"/>
              <a:gd name="connsiteX11" fmla="*/ 6012 w 10000"/>
              <a:gd name="connsiteY11" fmla="*/ 2873 h 9083"/>
              <a:gd name="connsiteX12" fmla="*/ 5425 w 10000"/>
              <a:gd name="connsiteY12" fmla="*/ 4576 h 9083"/>
              <a:gd name="connsiteX13" fmla="*/ 3789 w 10000"/>
              <a:gd name="connsiteY13" fmla="*/ 6014 h 9083"/>
              <a:gd name="connsiteX14" fmla="*/ 3333 w 10000"/>
              <a:gd name="connsiteY14" fmla="*/ 7907 h 9083"/>
              <a:gd name="connsiteX15" fmla="*/ 2808 w 10000"/>
              <a:gd name="connsiteY15" fmla="*/ 8499 h 9083"/>
              <a:gd name="connsiteX16" fmla="*/ 2681 w 10000"/>
              <a:gd name="connsiteY16" fmla="*/ 9017 h 9083"/>
              <a:gd name="connsiteX17" fmla="*/ 0 w 10000"/>
              <a:gd name="connsiteY17" fmla="*/ 9083 h 9083"/>
              <a:gd name="connsiteX18" fmla="*/ 0 w 10000"/>
              <a:gd name="connsiteY18" fmla="*/ 9083 h 9083"/>
              <a:gd name="connsiteX19" fmla="*/ 64 w 10000"/>
              <a:gd name="connsiteY19" fmla="*/ 8499 h 9083"/>
              <a:gd name="connsiteX20" fmla="*/ 523 w 10000"/>
              <a:gd name="connsiteY20" fmla="*/ 8105 h 9083"/>
              <a:gd name="connsiteX21" fmla="*/ 915 w 10000"/>
              <a:gd name="connsiteY21" fmla="*/ 7385 h 9083"/>
              <a:gd name="connsiteX22" fmla="*/ 848 w 10000"/>
              <a:gd name="connsiteY22" fmla="*/ 6928 h 9083"/>
              <a:gd name="connsiteX23" fmla="*/ 1307 w 10000"/>
              <a:gd name="connsiteY23" fmla="*/ 5945 h 9083"/>
              <a:gd name="connsiteX24" fmla="*/ 1960 w 10000"/>
              <a:gd name="connsiteY24" fmla="*/ 5096 h 9083"/>
              <a:gd name="connsiteX25" fmla="*/ 2420 w 10000"/>
              <a:gd name="connsiteY25" fmla="*/ 4901 h 9083"/>
              <a:gd name="connsiteX26" fmla="*/ 2744 w 10000"/>
              <a:gd name="connsiteY26" fmla="*/ 4117 h 9083"/>
              <a:gd name="connsiteX27" fmla="*/ 2744 w 10000"/>
              <a:gd name="connsiteY27" fmla="*/ 3397 h 9083"/>
              <a:gd name="connsiteX28" fmla="*/ 3201 w 10000"/>
              <a:gd name="connsiteY28" fmla="*/ 2551 h 9083"/>
              <a:gd name="connsiteX29" fmla="*/ 3987 w 10000"/>
              <a:gd name="connsiteY29" fmla="*/ 2027 h 9083"/>
              <a:gd name="connsiteX30" fmla="*/ 4772 w 10000"/>
              <a:gd name="connsiteY30" fmla="*/ 656 h 9083"/>
              <a:gd name="connsiteX31" fmla="*/ 4836 w 10000"/>
              <a:gd name="connsiteY31" fmla="*/ 656 h 9083"/>
              <a:gd name="connsiteX32" fmla="*/ 5425 w 10000"/>
              <a:gd name="connsiteY32" fmla="*/ 134 h 9083"/>
              <a:gd name="connsiteX33" fmla="*/ 6470 w 10000"/>
              <a:gd name="connsiteY33" fmla="*/ 0 h 9083"/>
              <a:gd name="connsiteX0" fmla="*/ 5425 w 10000"/>
              <a:gd name="connsiteY0" fmla="*/ 0 h 9852"/>
              <a:gd name="connsiteX1" fmla="*/ 10000 w 10000"/>
              <a:gd name="connsiteY1" fmla="*/ 574 h 9852"/>
              <a:gd name="connsiteX2" fmla="*/ 9801 w 10000"/>
              <a:gd name="connsiteY2" fmla="*/ 574 h 9852"/>
              <a:gd name="connsiteX3" fmla="*/ 9801 w 10000"/>
              <a:gd name="connsiteY3" fmla="*/ 574 h 9852"/>
              <a:gd name="connsiteX4" fmla="*/ 9801 w 10000"/>
              <a:gd name="connsiteY4" fmla="*/ 1366 h 9852"/>
              <a:gd name="connsiteX5" fmla="*/ 9084 w 10000"/>
              <a:gd name="connsiteY5" fmla="*/ 1431 h 9852"/>
              <a:gd name="connsiteX6" fmla="*/ 8689 w 10000"/>
              <a:gd name="connsiteY6" fmla="*/ 1721 h 9852"/>
              <a:gd name="connsiteX7" fmla="*/ 8170 w 10000"/>
              <a:gd name="connsiteY7" fmla="*/ 1721 h 9852"/>
              <a:gd name="connsiteX8" fmla="*/ 7776 w 10000"/>
              <a:gd name="connsiteY8" fmla="*/ 1578 h 9852"/>
              <a:gd name="connsiteX9" fmla="*/ 6795 w 10000"/>
              <a:gd name="connsiteY9" fmla="*/ 1721 h 9852"/>
              <a:gd name="connsiteX10" fmla="*/ 6406 w 10000"/>
              <a:gd name="connsiteY10" fmla="*/ 2871 h 9852"/>
              <a:gd name="connsiteX11" fmla="*/ 6012 w 10000"/>
              <a:gd name="connsiteY11" fmla="*/ 3015 h 9852"/>
              <a:gd name="connsiteX12" fmla="*/ 5425 w 10000"/>
              <a:gd name="connsiteY12" fmla="*/ 4890 h 9852"/>
              <a:gd name="connsiteX13" fmla="*/ 3789 w 10000"/>
              <a:gd name="connsiteY13" fmla="*/ 6473 h 9852"/>
              <a:gd name="connsiteX14" fmla="*/ 3333 w 10000"/>
              <a:gd name="connsiteY14" fmla="*/ 8557 h 9852"/>
              <a:gd name="connsiteX15" fmla="*/ 2808 w 10000"/>
              <a:gd name="connsiteY15" fmla="*/ 9209 h 9852"/>
              <a:gd name="connsiteX16" fmla="*/ 2681 w 10000"/>
              <a:gd name="connsiteY16" fmla="*/ 9779 h 9852"/>
              <a:gd name="connsiteX17" fmla="*/ 0 w 10000"/>
              <a:gd name="connsiteY17" fmla="*/ 9852 h 9852"/>
              <a:gd name="connsiteX18" fmla="*/ 0 w 10000"/>
              <a:gd name="connsiteY18" fmla="*/ 9852 h 9852"/>
              <a:gd name="connsiteX19" fmla="*/ 64 w 10000"/>
              <a:gd name="connsiteY19" fmla="*/ 9209 h 9852"/>
              <a:gd name="connsiteX20" fmla="*/ 523 w 10000"/>
              <a:gd name="connsiteY20" fmla="*/ 8775 h 9852"/>
              <a:gd name="connsiteX21" fmla="*/ 915 w 10000"/>
              <a:gd name="connsiteY21" fmla="*/ 7983 h 9852"/>
              <a:gd name="connsiteX22" fmla="*/ 848 w 10000"/>
              <a:gd name="connsiteY22" fmla="*/ 7479 h 9852"/>
              <a:gd name="connsiteX23" fmla="*/ 1307 w 10000"/>
              <a:gd name="connsiteY23" fmla="*/ 6397 h 9852"/>
              <a:gd name="connsiteX24" fmla="*/ 1960 w 10000"/>
              <a:gd name="connsiteY24" fmla="*/ 5462 h 9852"/>
              <a:gd name="connsiteX25" fmla="*/ 2420 w 10000"/>
              <a:gd name="connsiteY25" fmla="*/ 5248 h 9852"/>
              <a:gd name="connsiteX26" fmla="*/ 2744 w 10000"/>
              <a:gd name="connsiteY26" fmla="*/ 4385 h 9852"/>
              <a:gd name="connsiteX27" fmla="*/ 2744 w 10000"/>
              <a:gd name="connsiteY27" fmla="*/ 3592 h 9852"/>
              <a:gd name="connsiteX28" fmla="*/ 3201 w 10000"/>
              <a:gd name="connsiteY28" fmla="*/ 2661 h 9852"/>
              <a:gd name="connsiteX29" fmla="*/ 3987 w 10000"/>
              <a:gd name="connsiteY29" fmla="*/ 2084 h 9852"/>
              <a:gd name="connsiteX30" fmla="*/ 4772 w 10000"/>
              <a:gd name="connsiteY30" fmla="*/ 574 h 9852"/>
              <a:gd name="connsiteX31" fmla="*/ 4836 w 10000"/>
              <a:gd name="connsiteY31" fmla="*/ 574 h 9852"/>
              <a:gd name="connsiteX32" fmla="*/ 5425 w 10000"/>
              <a:gd name="connsiteY32" fmla="*/ 0 h 9852"/>
              <a:gd name="connsiteX0" fmla="*/ 4836 w 10000"/>
              <a:gd name="connsiteY0" fmla="*/ 0 h 9417"/>
              <a:gd name="connsiteX1" fmla="*/ 10000 w 10000"/>
              <a:gd name="connsiteY1" fmla="*/ 0 h 9417"/>
              <a:gd name="connsiteX2" fmla="*/ 9801 w 10000"/>
              <a:gd name="connsiteY2" fmla="*/ 0 h 9417"/>
              <a:gd name="connsiteX3" fmla="*/ 9801 w 10000"/>
              <a:gd name="connsiteY3" fmla="*/ 0 h 9417"/>
              <a:gd name="connsiteX4" fmla="*/ 9801 w 10000"/>
              <a:gd name="connsiteY4" fmla="*/ 804 h 9417"/>
              <a:gd name="connsiteX5" fmla="*/ 9084 w 10000"/>
              <a:gd name="connsiteY5" fmla="*/ 869 h 9417"/>
              <a:gd name="connsiteX6" fmla="*/ 8689 w 10000"/>
              <a:gd name="connsiteY6" fmla="*/ 1164 h 9417"/>
              <a:gd name="connsiteX7" fmla="*/ 8170 w 10000"/>
              <a:gd name="connsiteY7" fmla="*/ 1164 h 9417"/>
              <a:gd name="connsiteX8" fmla="*/ 7776 w 10000"/>
              <a:gd name="connsiteY8" fmla="*/ 1019 h 9417"/>
              <a:gd name="connsiteX9" fmla="*/ 6795 w 10000"/>
              <a:gd name="connsiteY9" fmla="*/ 1164 h 9417"/>
              <a:gd name="connsiteX10" fmla="*/ 6406 w 10000"/>
              <a:gd name="connsiteY10" fmla="*/ 2331 h 9417"/>
              <a:gd name="connsiteX11" fmla="*/ 6012 w 10000"/>
              <a:gd name="connsiteY11" fmla="*/ 2477 h 9417"/>
              <a:gd name="connsiteX12" fmla="*/ 5425 w 10000"/>
              <a:gd name="connsiteY12" fmla="*/ 4380 h 9417"/>
              <a:gd name="connsiteX13" fmla="*/ 3789 w 10000"/>
              <a:gd name="connsiteY13" fmla="*/ 5987 h 9417"/>
              <a:gd name="connsiteX14" fmla="*/ 3333 w 10000"/>
              <a:gd name="connsiteY14" fmla="*/ 8103 h 9417"/>
              <a:gd name="connsiteX15" fmla="*/ 2808 w 10000"/>
              <a:gd name="connsiteY15" fmla="*/ 8764 h 9417"/>
              <a:gd name="connsiteX16" fmla="*/ 2681 w 10000"/>
              <a:gd name="connsiteY16" fmla="*/ 9343 h 9417"/>
              <a:gd name="connsiteX17" fmla="*/ 0 w 10000"/>
              <a:gd name="connsiteY17" fmla="*/ 9417 h 9417"/>
              <a:gd name="connsiteX18" fmla="*/ 0 w 10000"/>
              <a:gd name="connsiteY18" fmla="*/ 9417 h 9417"/>
              <a:gd name="connsiteX19" fmla="*/ 64 w 10000"/>
              <a:gd name="connsiteY19" fmla="*/ 8764 h 9417"/>
              <a:gd name="connsiteX20" fmla="*/ 523 w 10000"/>
              <a:gd name="connsiteY20" fmla="*/ 8324 h 9417"/>
              <a:gd name="connsiteX21" fmla="*/ 915 w 10000"/>
              <a:gd name="connsiteY21" fmla="*/ 7520 h 9417"/>
              <a:gd name="connsiteX22" fmla="*/ 848 w 10000"/>
              <a:gd name="connsiteY22" fmla="*/ 7008 h 9417"/>
              <a:gd name="connsiteX23" fmla="*/ 1307 w 10000"/>
              <a:gd name="connsiteY23" fmla="*/ 5910 h 9417"/>
              <a:gd name="connsiteX24" fmla="*/ 1960 w 10000"/>
              <a:gd name="connsiteY24" fmla="*/ 4961 h 9417"/>
              <a:gd name="connsiteX25" fmla="*/ 2420 w 10000"/>
              <a:gd name="connsiteY25" fmla="*/ 4744 h 9417"/>
              <a:gd name="connsiteX26" fmla="*/ 2744 w 10000"/>
              <a:gd name="connsiteY26" fmla="*/ 3868 h 9417"/>
              <a:gd name="connsiteX27" fmla="*/ 2744 w 10000"/>
              <a:gd name="connsiteY27" fmla="*/ 3063 h 9417"/>
              <a:gd name="connsiteX28" fmla="*/ 3201 w 10000"/>
              <a:gd name="connsiteY28" fmla="*/ 2118 h 9417"/>
              <a:gd name="connsiteX29" fmla="*/ 3987 w 10000"/>
              <a:gd name="connsiteY29" fmla="*/ 1532 h 9417"/>
              <a:gd name="connsiteX30" fmla="*/ 4772 w 10000"/>
              <a:gd name="connsiteY30" fmla="*/ 0 h 9417"/>
              <a:gd name="connsiteX31" fmla="*/ 4836 w 10000"/>
              <a:gd name="connsiteY31" fmla="*/ 0 h 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9417">
                <a:moveTo>
                  <a:pt x="4836" y="0"/>
                </a:moveTo>
                <a:lnTo>
                  <a:pt x="10000" y="0"/>
                </a:lnTo>
                <a:lnTo>
                  <a:pt x="9801" y="0"/>
                </a:lnTo>
                <a:lnTo>
                  <a:pt x="9801" y="0"/>
                </a:lnTo>
                <a:lnTo>
                  <a:pt x="9801" y="804"/>
                </a:lnTo>
                <a:lnTo>
                  <a:pt x="9084" y="869"/>
                </a:lnTo>
                <a:lnTo>
                  <a:pt x="8689" y="1164"/>
                </a:lnTo>
                <a:lnTo>
                  <a:pt x="8170" y="1164"/>
                </a:lnTo>
                <a:lnTo>
                  <a:pt x="7776" y="1019"/>
                </a:lnTo>
                <a:lnTo>
                  <a:pt x="6795" y="1164"/>
                </a:lnTo>
                <a:cubicBezTo>
                  <a:pt x="6667" y="1555"/>
                  <a:pt x="6538" y="1943"/>
                  <a:pt x="6406" y="2331"/>
                </a:cubicBezTo>
                <a:lnTo>
                  <a:pt x="6012" y="2477"/>
                </a:lnTo>
                <a:lnTo>
                  <a:pt x="5425" y="4380"/>
                </a:lnTo>
                <a:lnTo>
                  <a:pt x="3789" y="5987"/>
                </a:lnTo>
                <a:cubicBezTo>
                  <a:pt x="3641" y="6693"/>
                  <a:pt x="3485" y="7399"/>
                  <a:pt x="3333" y="8103"/>
                </a:cubicBezTo>
                <a:lnTo>
                  <a:pt x="2808" y="8764"/>
                </a:lnTo>
                <a:cubicBezTo>
                  <a:pt x="2765" y="8951"/>
                  <a:pt x="2725" y="9147"/>
                  <a:pt x="2681" y="9343"/>
                </a:cubicBezTo>
                <a:lnTo>
                  <a:pt x="0" y="9417"/>
                </a:lnTo>
                <a:lnTo>
                  <a:pt x="0" y="9417"/>
                </a:lnTo>
                <a:cubicBezTo>
                  <a:pt x="21" y="9202"/>
                  <a:pt x="43" y="8977"/>
                  <a:pt x="64" y="8764"/>
                </a:cubicBezTo>
                <a:lnTo>
                  <a:pt x="523" y="8324"/>
                </a:lnTo>
                <a:cubicBezTo>
                  <a:pt x="655" y="8058"/>
                  <a:pt x="784" y="7789"/>
                  <a:pt x="915" y="7520"/>
                </a:cubicBezTo>
                <a:cubicBezTo>
                  <a:pt x="894" y="7345"/>
                  <a:pt x="872" y="7184"/>
                  <a:pt x="848" y="7008"/>
                </a:cubicBezTo>
                <a:lnTo>
                  <a:pt x="1307" y="5910"/>
                </a:lnTo>
                <a:lnTo>
                  <a:pt x="1960" y="4961"/>
                </a:lnTo>
                <a:lnTo>
                  <a:pt x="2420" y="4744"/>
                </a:lnTo>
                <a:cubicBezTo>
                  <a:pt x="2527" y="4450"/>
                  <a:pt x="2637" y="4159"/>
                  <a:pt x="2744" y="3868"/>
                </a:cubicBezTo>
                <a:lnTo>
                  <a:pt x="2744" y="3063"/>
                </a:lnTo>
                <a:lnTo>
                  <a:pt x="3201" y="2118"/>
                </a:lnTo>
                <a:lnTo>
                  <a:pt x="3987" y="1532"/>
                </a:lnTo>
                <a:lnTo>
                  <a:pt x="4772" y="0"/>
                </a:lnTo>
                <a:lnTo>
                  <a:pt x="4836" y="0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3371653" y="3328688"/>
            <a:ext cx="632333" cy="357589"/>
          </a:xfrm>
          <a:prstGeom prst="straightConnector1">
            <a:avLst/>
          </a:prstGeom>
          <a:noFill/>
          <a:ln w="5080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9" name="Freeform 16"/>
          <p:cNvSpPr>
            <a:spLocks/>
          </p:cNvSpPr>
          <p:nvPr/>
        </p:nvSpPr>
        <p:spPr bwMode="auto">
          <a:xfrm>
            <a:off x="3728842" y="3107269"/>
            <a:ext cx="385440" cy="372011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gradFill>
            <a:gsLst>
              <a:gs pos="52000">
                <a:srgbClr val="C4C92B">
                  <a:lumMod val="84000"/>
                  <a:lumOff val="16000"/>
                </a:srgbClr>
              </a:gs>
              <a:gs pos="0">
                <a:srgbClr val="FFC000"/>
              </a:gs>
              <a:gs pos="74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0" name="Freeform 16"/>
          <p:cNvSpPr>
            <a:spLocks/>
          </p:cNvSpPr>
          <p:nvPr/>
        </p:nvSpPr>
        <p:spPr bwMode="auto">
          <a:xfrm>
            <a:off x="3729222" y="3108584"/>
            <a:ext cx="385440" cy="372011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gradFill>
            <a:gsLst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1" name="Freeform 89"/>
          <p:cNvSpPr>
            <a:spLocks/>
          </p:cNvSpPr>
          <p:nvPr/>
        </p:nvSpPr>
        <p:spPr bwMode="auto">
          <a:xfrm>
            <a:off x="3692338" y="3323844"/>
            <a:ext cx="1529587" cy="1523234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gradFill>
            <a:gsLst>
              <a:gs pos="74000">
                <a:srgbClr val="92D050"/>
              </a:gs>
              <a:gs pos="0">
                <a:srgbClr val="0C95C6"/>
              </a:gs>
              <a:gs pos="100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2" name="Freeform 101"/>
          <p:cNvSpPr>
            <a:spLocks/>
          </p:cNvSpPr>
          <p:nvPr/>
        </p:nvSpPr>
        <p:spPr bwMode="auto">
          <a:xfrm>
            <a:off x="3700825" y="1724671"/>
            <a:ext cx="2645331" cy="1503125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gradFill>
            <a:gsLst>
              <a:gs pos="12400">
                <a:srgbClr val="889AD2"/>
              </a:gs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3" name="Freeform 103"/>
          <p:cNvSpPr>
            <a:spLocks/>
          </p:cNvSpPr>
          <p:nvPr/>
        </p:nvSpPr>
        <p:spPr bwMode="auto">
          <a:xfrm>
            <a:off x="5433269" y="2962794"/>
            <a:ext cx="673503" cy="412229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gradFill>
            <a:gsLst>
              <a:gs pos="49568">
                <a:srgbClr val="5394AC"/>
              </a:gs>
              <a:gs pos="40000">
                <a:srgbClr val="889AD2"/>
              </a:gs>
              <a:gs pos="0">
                <a:srgbClr val="889AD2"/>
              </a:gs>
              <a:gs pos="66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4" name="Freeform 193"/>
          <p:cNvSpPr>
            <a:spLocks/>
          </p:cNvSpPr>
          <p:nvPr/>
        </p:nvSpPr>
        <p:spPr bwMode="auto">
          <a:xfrm>
            <a:off x="5311554" y="3197597"/>
            <a:ext cx="559900" cy="442389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gradFill>
            <a:gsLst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5" name="Freeform 198"/>
          <p:cNvSpPr>
            <a:spLocks/>
          </p:cNvSpPr>
          <p:nvPr/>
        </p:nvSpPr>
        <p:spPr bwMode="auto">
          <a:xfrm>
            <a:off x="2459304" y="3088475"/>
            <a:ext cx="1314551" cy="648507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gradFill>
            <a:gsLst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6" name="Freeform 211"/>
          <p:cNvSpPr>
            <a:spLocks/>
          </p:cNvSpPr>
          <p:nvPr/>
        </p:nvSpPr>
        <p:spPr bwMode="auto">
          <a:xfrm>
            <a:off x="4400550" y="2719375"/>
            <a:ext cx="1255874" cy="888218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gradFill>
            <a:gsLst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7" name="Freeform 199"/>
          <p:cNvSpPr>
            <a:spLocks/>
          </p:cNvSpPr>
          <p:nvPr/>
        </p:nvSpPr>
        <p:spPr bwMode="auto">
          <a:xfrm>
            <a:off x="2434960" y="3078421"/>
            <a:ext cx="202863" cy="206114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gradFill>
            <a:gsLst>
              <a:gs pos="41000">
                <a:srgbClr val="889AD2"/>
              </a:gs>
              <a:gs pos="0">
                <a:srgbClr val="889AD2"/>
              </a:gs>
              <a:gs pos="61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816962" y="2382532"/>
            <a:ext cx="6142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Kazakhstan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343521" y="3922696"/>
            <a:ext cx="3257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Iran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386795" y="3309238"/>
            <a:ext cx="6896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Turkmenistan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773654" y="3128002"/>
            <a:ext cx="5918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Uzbekistan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71083" y="3424112"/>
            <a:ext cx="5389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Tajikistan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672156" y="3019194"/>
            <a:ext cx="6206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 err="1">
                <a:solidFill>
                  <a:srgbClr val="323232"/>
                </a:solidFill>
              </a:rPr>
              <a:t>Kguzastan</a:t>
            </a:r>
            <a:r>
              <a:rPr lang="ru-RU" sz="600" b="1" kern="0" dirty="0">
                <a:solidFill>
                  <a:srgbClr val="323232"/>
                </a:solidFill>
              </a:rPr>
              <a:t>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475277" y="3195199"/>
            <a:ext cx="4940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Armenia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690184" y="3130611"/>
            <a:ext cx="574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457189">
              <a:defRPr sz="800" b="1" kern="0">
                <a:solidFill>
                  <a:srgbClr val="323232"/>
                </a:solidFill>
              </a:defRPr>
            </a:lvl1pPr>
          </a:lstStyle>
          <a:p>
            <a:r>
              <a:rPr lang="en-US" sz="600" dirty="0"/>
              <a:t>Azerbaijan</a:t>
            </a:r>
            <a:endParaRPr lang="en-GB" sz="600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4827796" y="2271449"/>
            <a:ext cx="9306" cy="846900"/>
          </a:xfrm>
          <a:prstGeom prst="straightConnector1">
            <a:avLst/>
          </a:prstGeom>
          <a:noFill/>
          <a:ln w="5080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Freeform 1"/>
          <p:cNvSpPr/>
          <p:nvPr/>
        </p:nvSpPr>
        <p:spPr>
          <a:xfrm>
            <a:off x="5052958" y="3100866"/>
            <a:ext cx="631815" cy="195282"/>
          </a:xfrm>
          <a:custGeom>
            <a:avLst/>
            <a:gdLst>
              <a:gd name="connsiteX0" fmla="*/ 0 w 770817"/>
              <a:gd name="connsiteY0" fmla="*/ 157902 h 260376"/>
              <a:gd name="connsiteX1" fmla="*/ 136027 w 770817"/>
              <a:gd name="connsiteY1" fmla="*/ 225915 h 260376"/>
              <a:gd name="connsiteX2" fmla="*/ 279610 w 770817"/>
              <a:gd name="connsiteY2" fmla="*/ 256143 h 260376"/>
              <a:gd name="connsiteX3" fmla="*/ 392966 w 770817"/>
              <a:gd name="connsiteY3" fmla="*/ 135231 h 260376"/>
              <a:gd name="connsiteX4" fmla="*/ 649904 w 770817"/>
              <a:gd name="connsiteY4" fmla="*/ 6762 h 260376"/>
              <a:gd name="connsiteX5" fmla="*/ 770817 w 770817"/>
              <a:gd name="connsiteY5" fmla="*/ 29433 h 26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817" h="260376">
                <a:moveTo>
                  <a:pt x="0" y="157902"/>
                </a:moveTo>
                <a:cubicBezTo>
                  <a:pt x="44712" y="183722"/>
                  <a:pt x="89425" y="209542"/>
                  <a:pt x="136027" y="225915"/>
                </a:cubicBezTo>
                <a:cubicBezTo>
                  <a:pt x="182629" y="242288"/>
                  <a:pt x="236787" y="271257"/>
                  <a:pt x="279610" y="256143"/>
                </a:cubicBezTo>
                <a:cubicBezTo>
                  <a:pt x="322433" y="241029"/>
                  <a:pt x="331250" y="176794"/>
                  <a:pt x="392966" y="135231"/>
                </a:cubicBezTo>
                <a:cubicBezTo>
                  <a:pt x="454682" y="93668"/>
                  <a:pt x="586929" y="24395"/>
                  <a:pt x="649904" y="6762"/>
                </a:cubicBezTo>
                <a:cubicBezTo>
                  <a:pt x="712879" y="-10871"/>
                  <a:pt x="741848" y="9281"/>
                  <a:pt x="770817" y="29433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136429" y="2891028"/>
            <a:ext cx="579155" cy="923380"/>
          </a:xfrm>
          <a:custGeom>
            <a:avLst/>
            <a:gdLst>
              <a:gd name="connsiteX0" fmla="*/ 467427 w 845279"/>
              <a:gd name="connsiteY0" fmla="*/ 1354938 h 1354938"/>
              <a:gd name="connsiteX1" fmla="*/ 127361 w 845279"/>
              <a:gd name="connsiteY1" fmla="*/ 750376 h 1354938"/>
              <a:gd name="connsiteX2" fmla="*/ 51791 w 845279"/>
              <a:gd name="connsiteY2" fmla="*/ 410310 h 1354938"/>
              <a:gd name="connsiteX3" fmla="*/ 44234 w 845279"/>
              <a:gd name="connsiteY3" fmla="*/ 17345 h 1354938"/>
              <a:gd name="connsiteX4" fmla="*/ 633682 w 845279"/>
              <a:gd name="connsiteY4" fmla="*/ 70244 h 1354938"/>
              <a:gd name="connsiteX5" fmla="*/ 777265 w 845279"/>
              <a:gd name="connsiteY5" fmla="*/ 77801 h 1354938"/>
              <a:gd name="connsiteX6" fmla="*/ 845279 w 845279"/>
              <a:gd name="connsiteY6" fmla="*/ 115586 h 135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79" h="1354938">
                <a:moveTo>
                  <a:pt x="467427" y="1354938"/>
                </a:moveTo>
                <a:cubicBezTo>
                  <a:pt x="332030" y="1131376"/>
                  <a:pt x="196634" y="907814"/>
                  <a:pt x="127361" y="750376"/>
                </a:cubicBezTo>
                <a:cubicBezTo>
                  <a:pt x="58088" y="592938"/>
                  <a:pt x="65645" y="532482"/>
                  <a:pt x="51791" y="410310"/>
                </a:cubicBezTo>
                <a:cubicBezTo>
                  <a:pt x="37937" y="288138"/>
                  <a:pt x="-52748" y="74023"/>
                  <a:pt x="44234" y="17345"/>
                </a:cubicBezTo>
                <a:cubicBezTo>
                  <a:pt x="141216" y="-39333"/>
                  <a:pt x="511510" y="60168"/>
                  <a:pt x="633682" y="70244"/>
                </a:cubicBezTo>
                <a:cubicBezTo>
                  <a:pt x="755854" y="80320"/>
                  <a:pt x="741999" y="70244"/>
                  <a:pt x="777265" y="77801"/>
                </a:cubicBezTo>
                <a:cubicBezTo>
                  <a:pt x="812531" y="85358"/>
                  <a:pt x="828905" y="100472"/>
                  <a:pt x="845279" y="115586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cxnSp>
        <p:nvCxnSpPr>
          <p:cNvPr id="155" name="Straight Arrow Connector 154"/>
          <p:cNvCxnSpPr>
            <a:stCxn id="142" idx="2"/>
          </p:cNvCxnSpPr>
          <p:nvPr/>
        </p:nvCxnSpPr>
        <p:spPr>
          <a:xfrm>
            <a:off x="3977282" y="3315277"/>
            <a:ext cx="102177" cy="451838"/>
          </a:xfrm>
          <a:prstGeom prst="straightConnector1">
            <a:avLst/>
          </a:prstGeom>
          <a:noFill/>
          <a:ln w="5080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1" name="TextBox 130"/>
          <p:cNvSpPr txBox="1"/>
          <p:nvPr/>
        </p:nvSpPr>
        <p:spPr>
          <a:xfrm>
            <a:off x="3020309" y="3314645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Turkey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cxnSp>
        <p:nvCxnSpPr>
          <p:cNvPr id="284" name="Straight Arrow Connector 283"/>
          <p:cNvCxnSpPr/>
          <p:nvPr/>
        </p:nvCxnSpPr>
        <p:spPr>
          <a:xfrm>
            <a:off x="3202839" y="3259951"/>
            <a:ext cx="789036" cy="310280"/>
          </a:xfrm>
          <a:prstGeom prst="straightConnector1">
            <a:avLst/>
          </a:prstGeom>
          <a:noFill/>
          <a:ln w="5080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5" name="Freeform 284"/>
          <p:cNvSpPr/>
          <p:nvPr/>
        </p:nvSpPr>
        <p:spPr>
          <a:xfrm>
            <a:off x="5229043" y="2744424"/>
            <a:ext cx="286271" cy="748822"/>
          </a:xfrm>
          <a:custGeom>
            <a:avLst/>
            <a:gdLst>
              <a:gd name="connsiteX0" fmla="*/ 381694 w 381694"/>
              <a:gd name="connsiteY0" fmla="*/ 938254 h 998429"/>
              <a:gd name="connsiteX1" fmla="*/ 333986 w 381694"/>
              <a:gd name="connsiteY1" fmla="*/ 970059 h 998429"/>
              <a:gd name="connsiteX2" fmla="*/ 230619 w 381694"/>
              <a:gd name="connsiteY2" fmla="*/ 993913 h 998429"/>
              <a:gd name="connsiteX3" fmla="*/ 63642 w 381694"/>
              <a:gd name="connsiteY3" fmla="*/ 874643 h 998429"/>
              <a:gd name="connsiteX4" fmla="*/ 32 w 381694"/>
              <a:gd name="connsiteY4" fmla="*/ 763325 h 998429"/>
              <a:gd name="connsiteX5" fmla="*/ 55691 w 381694"/>
              <a:gd name="connsiteY5" fmla="*/ 636104 h 998429"/>
              <a:gd name="connsiteX6" fmla="*/ 103398 w 381694"/>
              <a:gd name="connsiteY6" fmla="*/ 214685 h 998429"/>
              <a:gd name="connsiteX7" fmla="*/ 71593 w 381694"/>
              <a:gd name="connsiteY7" fmla="*/ 0 h 9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694" h="998429">
                <a:moveTo>
                  <a:pt x="381694" y="938254"/>
                </a:moveTo>
                <a:cubicBezTo>
                  <a:pt x="370429" y="949518"/>
                  <a:pt x="359165" y="960783"/>
                  <a:pt x="333986" y="970059"/>
                </a:cubicBezTo>
                <a:cubicBezTo>
                  <a:pt x="308807" y="979335"/>
                  <a:pt x="275676" y="1009816"/>
                  <a:pt x="230619" y="993913"/>
                </a:cubicBezTo>
                <a:cubicBezTo>
                  <a:pt x="185562" y="978010"/>
                  <a:pt x="102073" y="913074"/>
                  <a:pt x="63642" y="874643"/>
                </a:cubicBezTo>
                <a:cubicBezTo>
                  <a:pt x="25211" y="836212"/>
                  <a:pt x="1357" y="803081"/>
                  <a:pt x="32" y="763325"/>
                </a:cubicBezTo>
                <a:cubicBezTo>
                  <a:pt x="-1293" y="723569"/>
                  <a:pt x="38463" y="727544"/>
                  <a:pt x="55691" y="636104"/>
                </a:cubicBezTo>
                <a:cubicBezTo>
                  <a:pt x="72919" y="544664"/>
                  <a:pt x="100748" y="320702"/>
                  <a:pt x="103398" y="214685"/>
                </a:cubicBezTo>
                <a:cubicBezTo>
                  <a:pt x="106048" y="108668"/>
                  <a:pt x="88820" y="54334"/>
                  <a:pt x="71593" y="0"/>
                </a:cubicBezTo>
              </a:path>
            </a:pathLst>
          </a:custGeom>
          <a:noFill/>
          <a:ln w="28575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09" y="3336411"/>
            <a:ext cx="164015" cy="100525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700" y="3958554"/>
            <a:ext cx="164015" cy="100525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814" y="3736281"/>
            <a:ext cx="164015" cy="100525"/>
          </a:xfrm>
          <a:prstGeom prst="rect">
            <a:avLst/>
          </a:prstGeom>
        </p:spPr>
      </p:pic>
      <p:sp>
        <p:nvSpPr>
          <p:cNvPr id="299" name="TextBox 298"/>
          <p:cNvSpPr txBox="1"/>
          <p:nvPr/>
        </p:nvSpPr>
        <p:spPr>
          <a:xfrm>
            <a:off x="1116154" y="3869600"/>
            <a:ext cx="4523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Tunisia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pic>
        <p:nvPicPr>
          <p:cNvPr id="301" name="Picture 3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555" y="2994873"/>
            <a:ext cx="164015" cy="100525"/>
          </a:xfrm>
          <a:prstGeom prst="rect">
            <a:avLst/>
          </a:prstGeom>
        </p:spPr>
      </p:pic>
      <p:sp>
        <p:nvSpPr>
          <p:cNvPr id="302" name="TextBox 301"/>
          <p:cNvSpPr txBox="1"/>
          <p:nvPr/>
        </p:nvSpPr>
        <p:spPr>
          <a:xfrm>
            <a:off x="3491829" y="3031186"/>
            <a:ext cx="4748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Georgia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07331" y="3294431"/>
            <a:ext cx="2247763" cy="1332449"/>
            <a:chOff x="9110502" y="2241536"/>
            <a:chExt cx="2934379" cy="1507351"/>
          </a:xfrm>
        </p:grpSpPr>
        <p:grpSp>
          <p:nvGrpSpPr>
            <p:cNvPr id="7" name="Group 6"/>
            <p:cNvGrpSpPr/>
            <p:nvPr/>
          </p:nvGrpSpPr>
          <p:grpSpPr>
            <a:xfrm>
              <a:off x="9110502" y="2241536"/>
              <a:ext cx="2918229" cy="685576"/>
              <a:chOff x="9110502" y="2241536"/>
              <a:chExt cx="2918229" cy="68557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9120121" y="2241536"/>
                <a:ext cx="2907341" cy="261132"/>
              </a:xfrm>
              <a:prstGeom prst="rect">
                <a:avLst/>
              </a:prstGeom>
              <a:gradFill>
                <a:gsLst>
                  <a:gs pos="31000">
                    <a:srgbClr val="889AD2"/>
                  </a:gs>
                  <a:gs pos="0">
                    <a:srgbClr val="889AD2"/>
                  </a:gs>
                  <a:gs pos="50000">
                    <a:srgbClr val="92D050"/>
                  </a:gs>
                  <a:gs pos="63000">
                    <a:srgbClr val="92D050"/>
                  </a:gs>
                  <a:gs pos="79000">
                    <a:srgbClr val="00B050"/>
                  </a:gs>
                </a:gsLst>
                <a:lin ang="5400000" scaled="1"/>
              </a:gradFill>
              <a:ln>
                <a:solidFill>
                  <a:srgbClr val="FFFF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900" dirty="0">
                    <a:solidFill>
                      <a:srgbClr val="323232">
                        <a:lumMod val="90000"/>
                        <a:lumOff val="1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Operational digital corridors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9110502" y="2665980"/>
                <a:ext cx="2918229" cy="261132"/>
              </a:xfrm>
              <a:prstGeom prst="rect">
                <a:avLst/>
              </a:prstGeom>
              <a:solidFill>
                <a:srgbClr val="889AD2"/>
              </a:solidFill>
              <a:ln>
                <a:solidFill>
                  <a:srgbClr val="FFFF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900" dirty="0">
                    <a:solidFill>
                      <a:srgbClr val="3C3C3C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Countries with IRU TIR IT tools</a:t>
                </a:r>
                <a:endParaRPr lang="ru" sz="900" dirty="0">
                  <a:solidFill>
                    <a:srgbClr val="3C3C3C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endParaRPr>
              </a:p>
            </p:txBody>
          </p:sp>
        </p:grpSp>
        <p:sp>
          <p:nvSpPr>
            <p:cNvPr id="287" name="TextBox 286"/>
            <p:cNvSpPr txBox="1"/>
            <p:nvPr/>
          </p:nvSpPr>
          <p:spPr>
            <a:xfrm>
              <a:off x="9126652" y="3174396"/>
              <a:ext cx="2918229" cy="574491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ru-RU" sz="900" dirty="0">
                  <a:solidFill>
                    <a:srgbClr val="79797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900" dirty="0">
                  <a:solidFill>
                    <a:srgbClr val="79797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Countries, which started interconnection with </a:t>
              </a:r>
              <a:r>
                <a:rPr lang="en-US" sz="900" dirty="0" err="1">
                  <a:solidFill>
                    <a:srgbClr val="79797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eTIR</a:t>
              </a:r>
              <a:r>
                <a:rPr lang="en-US" sz="900" dirty="0">
                  <a:solidFill>
                    <a:srgbClr val="79797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International System of UNECE for C2C</a:t>
              </a:r>
            </a:p>
          </p:txBody>
        </p:sp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1028" y="3098573"/>
              <a:ext cx="304458" cy="186603"/>
            </a:xfrm>
            <a:prstGeom prst="rect">
              <a:avLst/>
            </a:prstGeom>
          </p:spPr>
        </p:pic>
      </p:grpSp>
      <p:pic>
        <p:nvPicPr>
          <p:cNvPr id="304" name="Picture 3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281" y="3073416"/>
            <a:ext cx="164015" cy="100525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008" y="3130515"/>
            <a:ext cx="164015" cy="100525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311" y="3374975"/>
            <a:ext cx="164015" cy="100525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322" y="4481895"/>
            <a:ext cx="164015" cy="100525"/>
          </a:xfrm>
          <a:prstGeom prst="rect">
            <a:avLst/>
          </a:prstGeom>
        </p:spPr>
      </p:pic>
      <p:sp>
        <p:nvSpPr>
          <p:cNvPr id="308" name="TextBox 307"/>
          <p:cNvSpPr txBox="1"/>
          <p:nvPr/>
        </p:nvSpPr>
        <p:spPr>
          <a:xfrm>
            <a:off x="5349760" y="4269864"/>
            <a:ext cx="5020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Pakistan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pic>
        <p:nvPicPr>
          <p:cNvPr id="289" name="Picture 2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98" y="3245578"/>
            <a:ext cx="164015" cy="100525"/>
          </a:xfrm>
          <a:prstGeom prst="rect">
            <a:avLst/>
          </a:prstGeom>
        </p:spPr>
      </p:pic>
      <p:sp>
        <p:nvSpPr>
          <p:cNvPr id="300" name="TextBox 299"/>
          <p:cNvSpPr txBox="1"/>
          <p:nvPr/>
        </p:nvSpPr>
        <p:spPr>
          <a:xfrm>
            <a:off x="4973296" y="3773888"/>
            <a:ext cx="6286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en-US" sz="600" b="1" kern="0" dirty="0">
                <a:solidFill>
                  <a:srgbClr val="323232"/>
                </a:solidFill>
              </a:rPr>
              <a:t>Afghanistan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6073102" y="4970805"/>
            <a:ext cx="4283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Индия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286" name="Frame 285">
            <a:extLst>
              <a:ext uri="{FF2B5EF4-FFF2-40B4-BE49-F238E27FC236}">
                <a16:creationId xmlns:a16="http://schemas.microsoft.com/office/drawing/2014/main" id="{F4A3B360-94DB-D042-A473-73792489AB0D}"/>
              </a:ext>
            </a:extLst>
          </p:cNvPr>
          <p:cNvSpPr/>
          <p:nvPr/>
        </p:nvSpPr>
        <p:spPr>
          <a:xfrm>
            <a:off x="-7257" y="0"/>
            <a:ext cx="9151257" cy="5143500"/>
          </a:xfrm>
          <a:prstGeom prst="frame">
            <a:avLst>
              <a:gd name="adj1" fmla="val 4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8" name="Title 5">
            <a:extLst>
              <a:ext uri="{FF2B5EF4-FFF2-40B4-BE49-F238E27FC236}">
                <a16:creationId xmlns:a16="http://schemas.microsoft.com/office/drawing/2014/main" id="{145B785E-578C-224D-86AA-DF42202828DC}"/>
              </a:ext>
            </a:extLst>
          </p:cNvPr>
          <p:cNvSpPr txBox="1">
            <a:spLocks/>
          </p:cNvSpPr>
          <p:nvPr/>
        </p:nvSpPr>
        <p:spPr>
          <a:xfrm>
            <a:off x="-8277" y="221601"/>
            <a:ext cx="7404495" cy="432228"/>
          </a:xfrm>
          <a:prstGeom prst="rect">
            <a:avLst/>
          </a:prstGeom>
          <a:solidFill>
            <a:srgbClr val="0C95C6"/>
          </a:solidFill>
        </p:spPr>
        <p:txBody>
          <a:bodyPr lIns="216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of TIR data exchange between business and customs </a:t>
            </a:r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(B2C)</a:t>
            </a:r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74AAD6DB-3D95-6A43-9056-C4C1FA538F00}"/>
              </a:ext>
            </a:extLst>
          </p:cNvPr>
          <p:cNvSpPr txBox="1">
            <a:spLocks/>
          </p:cNvSpPr>
          <p:nvPr/>
        </p:nvSpPr>
        <p:spPr>
          <a:xfrm>
            <a:off x="-8275" y="654001"/>
            <a:ext cx="4012261" cy="1114242"/>
          </a:xfrm>
          <a:prstGeom prst="rect">
            <a:avLst/>
          </a:prstGeom>
          <a:solidFill>
            <a:srgbClr val="19B6F1"/>
          </a:solidFill>
        </p:spPr>
        <p:txBody>
          <a:bodyPr lIns="216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countries, which started working on C2C data exchange</a:t>
            </a:r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framework of </a:t>
            </a: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eTIR</a:t>
            </a:r>
            <a:endParaRPr lang="en-GB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" name="Picture 3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642" y="2643899"/>
            <a:ext cx="164015" cy="10052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629" y="2522340"/>
            <a:ext cx="164015" cy="10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690" y="2163978"/>
            <a:ext cx="164606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2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D78BB7-D1DA-DB48-84F6-40D345112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06626" y="2522938"/>
            <a:ext cx="6574731" cy="2500821"/>
          </a:xfrm>
        </p:spPr>
        <p:txBody>
          <a:bodyPr/>
          <a:lstStyle/>
          <a:p>
            <a:endParaRPr lang="de-DE" sz="1400" dirty="0"/>
          </a:p>
          <a:p>
            <a:r>
              <a:rPr lang="de-DE" sz="1400" b="1" dirty="0"/>
              <a:t>Project advancement:</a:t>
            </a:r>
          </a:p>
          <a:p>
            <a:endParaRPr lang="de-DE" sz="1400" dirty="0"/>
          </a:p>
          <a:p>
            <a:pPr marL="285750" indent="-285750" defTabSz="358775">
              <a:buFont typeface="Wingdings" panose="05000000000000000000" pitchFamily="2" charset="2"/>
              <a:buChar char="Ø"/>
            </a:pPr>
            <a:r>
              <a:rPr lang="de-DE" sz="1400" dirty="0"/>
              <a:t>	Uzbekistan-Kazakhstan digital TIR project launched in November 2020</a:t>
            </a:r>
          </a:p>
          <a:p>
            <a:pPr marL="285750" indent="-285750" defTabSz="358775">
              <a:buFont typeface="Wingdings" panose="05000000000000000000" pitchFamily="2" charset="2"/>
              <a:buChar char="Ø"/>
            </a:pPr>
            <a:r>
              <a:rPr lang="de-DE" sz="1400" dirty="0"/>
              <a:t>	Tajikistan expressed its interest to join project in December 2020</a:t>
            </a:r>
          </a:p>
          <a:p>
            <a:pPr marL="285750" indent="-285750" defTabSz="358775">
              <a:buFont typeface="Wingdings" panose="05000000000000000000" pitchFamily="2" charset="2"/>
              <a:buChar char="Ø"/>
            </a:pPr>
            <a:r>
              <a:rPr lang="de-DE" sz="1400" dirty="0"/>
              <a:t>	Tajikistan implemented TIR-EPD in March 2020</a:t>
            </a:r>
          </a:p>
          <a:p>
            <a:pPr marL="285750" indent="-285750" defTabSz="358775">
              <a:buFont typeface="Wingdings" panose="05000000000000000000" pitchFamily="2" charset="2"/>
              <a:buChar char="Ø"/>
            </a:pPr>
            <a:r>
              <a:rPr lang="de-DE" sz="1400" dirty="0"/>
              <a:t>	Uzbekistan-Kazakhstan digital TIR project extension towards Tajikistan on 4-5 	May 2021</a:t>
            </a:r>
          </a:p>
          <a:p>
            <a:endParaRPr lang="de-DE" sz="1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244332"/>
            <a:ext cx="8685767" cy="498580"/>
          </a:xfrm>
        </p:spPr>
        <p:txBody>
          <a:bodyPr/>
          <a:lstStyle/>
          <a:p>
            <a:r>
              <a:rPr lang="de-DE" sz="2550" dirty="0"/>
              <a:t>Digitalisation of Tajikistan-Uzbekistan-Kazakhstan corridor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-42274" y="1530688"/>
            <a:ext cx="2035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de-DE" sz="1200" b="1" dirty="0">
              <a:solidFill>
                <a:srgbClr val="323232"/>
              </a:solidFill>
            </a:endParaRPr>
          </a:p>
          <a:p>
            <a:pPr defTabSz="685800"/>
            <a:endParaRPr lang="de-DE" sz="1200" dirty="0">
              <a:solidFill>
                <a:srgbClr val="32323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8513" y="822259"/>
            <a:ext cx="4026568" cy="2294021"/>
            <a:chOff x="6682247" y="140997"/>
            <a:chExt cx="5368757" cy="30586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2054" t="12163" r="71305" b="72429"/>
            <a:stretch/>
          </p:blipFill>
          <p:spPr>
            <a:xfrm>
              <a:off x="6682247" y="140997"/>
              <a:ext cx="5368757" cy="3058695"/>
            </a:xfrm>
            <a:prstGeom prst="rect">
              <a:avLst/>
            </a:prstGeom>
          </p:spPr>
        </p:pic>
        <p:sp>
          <p:nvSpPr>
            <p:cNvPr id="7" name="Freeform 193">
              <a:extLst>
                <a:ext uri="{FF2B5EF4-FFF2-40B4-BE49-F238E27FC236}">
                  <a16:creationId xmlns:a16="http://schemas.microsoft.com/office/drawing/2014/main" id="{50DB9A8F-56D5-304F-BD0F-42C45A74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808" y="2529361"/>
              <a:ext cx="689162" cy="49519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2A4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257175"/>
              <a:endParaRPr lang="hu-HU" sz="1013" kern="0">
                <a:solidFill>
                  <a:srgbClr val="32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16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D78BB7-D1DA-DB48-84F6-40D345112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49702" y="2845251"/>
            <a:ext cx="6574731" cy="2500821"/>
          </a:xfrm>
        </p:spPr>
        <p:txBody>
          <a:bodyPr/>
          <a:lstStyle/>
          <a:p>
            <a:r>
              <a:rPr lang="de-DE" sz="1400" b="1" dirty="0"/>
              <a:t>3 step approach </a:t>
            </a:r>
          </a:p>
          <a:p>
            <a:r>
              <a:rPr lang="de-DE" sz="1400" dirty="0"/>
              <a:t>agreed with invloved customs administrations</a:t>
            </a:r>
          </a:p>
          <a:p>
            <a:endParaRPr lang="de-DE" sz="1575" dirty="0"/>
          </a:p>
          <a:p>
            <a:pPr marL="857228" lvl="1" indent="-342892">
              <a:buAutoNum type="arabicPeriod"/>
            </a:pPr>
            <a:r>
              <a:rPr lang="de-DE" sz="1275" dirty="0"/>
              <a:t>TIR Carnets and message exchange monitoring (currently)</a:t>
            </a:r>
          </a:p>
          <a:p>
            <a:pPr marL="857228" lvl="1" indent="-342892">
              <a:buAutoNum type="arabicPeriod"/>
            </a:pPr>
            <a:r>
              <a:rPr lang="de-DE" sz="1275" dirty="0"/>
              <a:t>Digital  TIR pilot transports accompanied by print@home TIR forms</a:t>
            </a:r>
          </a:p>
          <a:p>
            <a:pPr marL="857228" lvl="1" indent="-342892">
              <a:buAutoNum type="arabicPeriod"/>
            </a:pPr>
            <a:r>
              <a:rPr lang="de-DE" sz="1275" dirty="0"/>
              <a:t>Digital TIR pilot transports – fully digital</a:t>
            </a:r>
          </a:p>
          <a:p>
            <a:pPr lvl="1" indent="0" algn="r">
              <a:buNone/>
            </a:pPr>
            <a:endParaRPr lang="de-DE" sz="1275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300" dirty="0"/>
              <a:t>Uzbekistan is fully operational, last technical adjustments in </a:t>
            </a:r>
            <a:r>
              <a:rPr lang="de-DE" sz="1300"/>
              <a:t>Kazakhstan under </a:t>
            </a:r>
            <a:r>
              <a:rPr lang="de-DE" sz="1300" dirty="0"/>
              <a:t>way</a:t>
            </a:r>
          </a:p>
          <a:p>
            <a:endParaRPr lang="de-DE" sz="1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4332"/>
            <a:ext cx="8052580" cy="498580"/>
          </a:xfrm>
        </p:spPr>
        <p:txBody>
          <a:bodyPr/>
          <a:lstStyle/>
          <a:p>
            <a:r>
              <a:rPr lang="de-DE" sz="2550" dirty="0"/>
              <a:t>Digitalisation of Tajikistan-Uzbekistan-Kazakhstan corridor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45279" y="742912"/>
            <a:ext cx="4026568" cy="2294021"/>
            <a:chOff x="6682247" y="140997"/>
            <a:chExt cx="5368757" cy="30586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2054" t="12163" r="71305" b="72429"/>
            <a:stretch/>
          </p:blipFill>
          <p:spPr>
            <a:xfrm>
              <a:off x="6682247" y="140997"/>
              <a:ext cx="5368757" cy="3058695"/>
            </a:xfrm>
            <a:prstGeom prst="rect">
              <a:avLst/>
            </a:prstGeom>
          </p:spPr>
        </p:pic>
        <p:sp>
          <p:nvSpPr>
            <p:cNvPr id="9" name="Freeform 193">
              <a:extLst>
                <a:ext uri="{FF2B5EF4-FFF2-40B4-BE49-F238E27FC236}">
                  <a16:creationId xmlns:a16="http://schemas.microsoft.com/office/drawing/2014/main" id="{50DB9A8F-56D5-304F-BD0F-42C45A74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808" y="2529361"/>
              <a:ext cx="689162" cy="49519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2A4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257175"/>
              <a:endParaRPr lang="hu-HU" sz="1013" kern="0">
                <a:solidFill>
                  <a:srgbClr val="32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93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D78BB7-D1DA-DB48-84F6-40D345112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60318" y="994001"/>
            <a:ext cx="6574731" cy="2500821"/>
          </a:xfrm>
        </p:spPr>
        <p:txBody>
          <a:bodyPr/>
          <a:lstStyle/>
          <a:p>
            <a:r>
              <a:rPr lang="de-DE" sz="1400" b="1" dirty="0"/>
              <a:t>Recent developments: </a:t>
            </a:r>
          </a:p>
          <a:p>
            <a:endParaRPr lang="de-DE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3 customs administrations confirmed the broadening of eGuarantee usage by opening it to all TIR transport operators and all customs border crossing points.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Uzbekistan and Kazakhstan customs implemented TIR Green Lanes at Yallama-Konisbayeva boreder crossing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Working with Tajikistan customs for the prioritisation of eGuarantee movements at Fotekhobod border crossing point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Uzbekistan customs shared digital TIR experience with Kyrgyz customs in June 2021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All 3 customs administations have undertaken necessary formalities to start contacts with UNECE in order to establish eTIR project connectivity as per Annex 11 of TIR Convention </a:t>
            </a:r>
          </a:p>
          <a:p>
            <a:endParaRPr lang="de-DE" sz="1575" dirty="0"/>
          </a:p>
          <a:p>
            <a:pPr lvl="1" indent="0" algn="r">
              <a:buNone/>
            </a:pPr>
            <a:endParaRPr lang="de-DE" sz="1275" dirty="0"/>
          </a:p>
          <a:p>
            <a:endParaRPr lang="de-DE" sz="1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4332"/>
            <a:ext cx="8052580" cy="498580"/>
          </a:xfrm>
        </p:spPr>
        <p:txBody>
          <a:bodyPr/>
          <a:lstStyle/>
          <a:p>
            <a:r>
              <a:rPr lang="de-DE" sz="2550" dirty="0"/>
              <a:t>Digitalisation of Tajikistan-Uzbekistan-Kazakhstan corridor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5" y="742912"/>
            <a:ext cx="1956053" cy="1145240"/>
            <a:chOff x="6682247" y="140997"/>
            <a:chExt cx="5368757" cy="30586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2054" t="12163" r="71305" b="72429"/>
            <a:stretch/>
          </p:blipFill>
          <p:spPr>
            <a:xfrm>
              <a:off x="6682247" y="140997"/>
              <a:ext cx="5368757" cy="3058695"/>
            </a:xfrm>
            <a:prstGeom prst="rect">
              <a:avLst/>
            </a:prstGeom>
          </p:spPr>
        </p:pic>
        <p:sp>
          <p:nvSpPr>
            <p:cNvPr id="17" name="Freeform 193">
              <a:extLst>
                <a:ext uri="{FF2B5EF4-FFF2-40B4-BE49-F238E27FC236}">
                  <a16:creationId xmlns:a16="http://schemas.microsoft.com/office/drawing/2014/main" id="{50DB9A8F-56D5-304F-BD0F-42C45A74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808" y="2529361"/>
              <a:ext cx="689162" cy="49519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2A4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257175"/>
              <a:endParaRPr lang="hu-HU" sz="1013" kern="0">
                <a:solidFill>
                  <a:srgbClr val="32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768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.eW4mMTvyK989S1yyb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PLIEDSTYLE" val="Page Number"/>
</p:tagLst>
</file>

<file path=ppt/theme/theme1.xml><?xml version="1.0" encoding="utf-8"?>
<a:theme xmlns:a="http://schemas.openxmlformats.org/drawingml/2006/main" name="IRU_template_16-9_standard slide">
  <a:themeElements>
    <a:clrScheme name="IRU">
      <a:dk1>
        <a:srgbClr val="323232"/>
      </a:dk1>
      <a:lt1>
        <a:srgbClr val="FFFFFF"/>
      </a:lt1>
      <a:dk2>
        <a:srgbClr val="0052A4"/>
      </a:dk2>
      <a:lt2>
        <a:srgbClr val="F0F0F0"/>
      </a:lt2>
      <a:accent1>
        <a:srgbClr val="FFD600"/>
      </a:accent1>
      <a:accent2>
        <a:srgbClr val="40C8F4"/>
      </a:accent2>
      <a:accent3>
        <a:srgbClr val="00B5F0"/>
      </a:accent3>
      <a:accent4>
        <a:srgbClr val="3399FF"/>
      </a:accent4>
      <a:accent5>
        <a:srgbClr val="0052A4"/>
      </a:accent5>
      <a:accent6>
        <a:srgbClr val="323232"/>
      </a:accent6>
      <a:hlink>
        <a:srgbClr val="0052A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EE2E24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U_template_16-9_17102016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U_template_16-9_v2.2" id="{5EEBEB22-5CC5-4353-9F3C-751F78494CB5}" vid="{B595A7AC-481A-454D-91A2-CABDEE90989D}"/>
    </a:ext>
  </a:extLst>
</a:theme>
</file>

<file path=ppt/theme/theme3.xml><?xml version="1.0" encoding="utf-8"?>
<a:theme xmlns:a="http://schemas.openxmlformats.org/drawingml/2006/main" name="7_IRU_template_16-9_v2 2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U_template_16-9_v2.2" id="{5EEBEB22-5CC5-4353-9F3C-751F78494CB5}" vid="{B595A7AC-481A-454D-91A2-CABDEE90989D}"/>
    </a:ext>
  </a:extLst>
</a:theme>
</file>

<file path=ppt/theme/theme4.xml><?xml version="1.0" encoding="utf-8"?>
<a:theme xmlns:a="http://schemas.openxmlformats.org/drawingml/2006/main" name="1_IRU_template_16-9_17102016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U_template_16-9_v2.2" id="{5EEBEB22-5CC5-4353-9F3C-751F78494CB5}" vid="{B595A7AC-481A-454D-91A2-CABDEE90989D}"/>
    </a:ext>
  </a:extLst>
</a:theme>
</file>

<file path=ppt/theme/theme5.xml><?xml version="1.0" encoding="utf-8"?>
<a:theme xmlns:a="http://schemas.openxmlformats.org/drawingml/2006/main" name="Office Theme">
  <a:themeElements>
    <a:clrScheme name="IRU_v3 1">
      <a:dk1>
        <a:srgbClr val="323232"/>
      </a:dk1>
      <a:lt1>
        <a:srgbClr val="FFFFFF"/>
      </a:lt1>
      <a:dk2>
        <a:srgbClr val="797979"/>
      </a:dk2>
      <a:lt2>
        <a:srgbClr val="EAEAEA"/>
      </a:lt2>
      <a:accent1>
        <a:srgbClr val="0051A3"/>
      </a:accent1>
      <a:accent2>
        <a:srgbClr val="57A8E9"/>
      </a:accent2>
      <a:accent3>
        <a:srgbClr val="40C8F3"/>
      </a:accent3>
      <a:accent4>
        <a:srgbClr val="06C2B8"/>
      </a:accent4>
      <a:accent5>
        <a:srgbClr val="FFD600"/>
      </a:accent5>
      <a:accent6>
        <a:srgbClr val="FE9C24"/>
      </a:accent6>
      <a:hlink>
        <a:srgbClr val="0052A3"/>
      </a:hlink>
      <a:folHlink>
        <a:srgbClr val="82289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23207</TotalTime>
  <Words>705</Words>
  <Application>Microsoft Office PowerPoint</Application>
  <PresentationFormat>On-screen Show (16:9)</PresentationFormat>
  <Paragraphs>117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Lucida Grande</vt:lpstr>
      <vt:lpstr>Arial</vt:lpstr>
      <vt:lpstr>Calibri</vt:lpstr>
      <vt:lpstr>Corbel</vt:lpstr>
      <vt:lpstr>Wingdings</vt:lpstr>
      <vt:lpstr>IRU_template_16-9_standard slide</vt:lpstr>
      <vt:lpstr>IRU_template_16-9_17102016</vt:lpstr>
      <vt:lpstr>7_IRU_template_16-9_v2 2</vt:lpstr>
      <vt:lpstr>1_IRU_template_16-9_17102016</vt:lpstr>
      <vt:lpstr>Office Theme</vt:lpstr>
      <vt:lpstr>think-cell Slide</vt:lpstr>
      <vt:lpstr>ADB-IRU joint workshop on TIR Digitalization</vt:lpstr>
      <vt:lpstr>PowerPoint Presentation</vt:lpstr>
      <vt:lpstr>PowerPoint Presentation</vt:lpstr>
      <vt:lpstr>  TIR Digitalisation </vt:lpstr>
      <vt:lpstr>  «ДЕЛОВЫЕ СВЯЗИ» </vt:lpstr>
      <vt:lpstr>PowerPoint Presentation</vt:lpstr>
      <vt:lpstr>Digitalisation of Tajikistan-Uzbekistan-Kazakhstan corridor        </vt:lpstr>
      <vt:lpstr>Digitalisation of Tajikistan-Uzbekistan-Kazakhstan corridor </vt:lpstr>
      <vt:lpstr>Digitalisation of Tajikistan-Uzbekistan-Kazakhstan corridor </vt:lpstr>
      <vt:lpstr>Digitalisation of Tajikistan-Uzbekistan-Kazakhstan corridor 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результаты мониторинга автомобильных перевозок в регионе Евразия</dc:title>
  <dc:creator>NKUZNETSOV</dc:creator>
  <cp:lastModifiedBy>Xinglan Hu</cp:lastModifiedBy>
  <cp:revision>1980</cp:revision>
  <cp:lastPrinted>2021-08-13T06:05:40Z</cp:lastPrinted>
  <dcterms:created xsi:type="dcterms:W3CDTF">2016-06-13T13:00:22Z</dcterms:created>
  <dcterms:modified xsi:type="dcterms:W3CDTF">2021-09-04T01:08:21Z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2021-09-04T01:07:06Z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32de9440-ee17-46e4-b575-49b84dd5e7cb</vt:lpwstr>
  </property>
  <property fmtid="{D5CDD505-2E9C-101B-9397-08002B2CF9AE}" pid="8" name="MSIP_Label_817d4574-7375-4d17-b29c-6e4c6df0fcb0_ContentBits">
    <vt:lpwstr>2</vt:lpwstr>
  </property>
</Properties>
</file>