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57" r:id="rId5"/>
    <p:sldId id="259" r:id="rId6"/>
    <p:sldId id="260" r:id="rId7"/>
    <p:sldId id="258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zeus R. Alzate" initials="AR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B5C589-64AF-4FE7-B5C1-D3C21FC23944}" v="13" dt="2020-10-14T07:40:31.679"/>
    <p1510:client id="{C7C77C09-3FF2-1961-37B2-7FDCFC72AEAA}" v="2" dt="2020-10-14T07:40:02.3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258" y="5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CFB0C9-A823-4AF3-A64E-C623922C40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l-P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06A205-808A-47B0-9AAA-B8B67F5DB7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F183D-44AF-4496-A788-B3CFEDF4B140}" type="datetimeFigureOut">
              <a:rPr lang="fil-PH" smtClean="0"/>
              <a:t>10/12/2021</a:t>
            </a:fld>
            <a:endParaRPr lang="fil-P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AD9BD7-E306-4DB9-9EEE-8FED5AF164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l-P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A7304F-B2A0-4F9F-B1A9-5C91A55607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1E895-EFE5-4E07-A430-B10079FE6275}" type="slidenum">
              <a:rPr lang="fil-PH" smtClean="0"/>
              <a:t>‹#›</a:t>
            </a:fld>
            <a:endParaRPr lang="fil-PH"/>
          </a:p>
        </p:txBody>
      </p:sp>
    </p:spTree>
    <p:extLst>
      <p:ext uri="{BB962C8B-B14F-4D97-AF65-F5344CB8AC3E}">
        <p14:creationId xmlns:p14="http://schemas.microsoft.com/office/powerpoint/2010/main" val="7152060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l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30CAF-F602-410B-B714-C20D165B6236}" type="datetimeFigureOut">
              <a:rPr lang="fil-PH" smtClean="0"/>
              <a:t>10/12/2021</a:t>
            </a:fld>
            <a:endParaRPr lang="fil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l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l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l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AC675-201E-4750-B03E-D2F8CC6A1E07}" type="slidenum">
              <a:rPr lang="fil-PH" smtClean="0"/>
              <a:t>‹#›</a:t>
            </a:fld>
            <a:endParaRPr lang="fil-PH"/>
          </a:p>
        </p:txBody>
      </p:sp>
    </p:spTree>
    <p:extLst>
      <p:ext uri="{BB962C8B-B14F-4D97-AF65-F5344CB8AC3E}">
        <p14:creationId xmlns:p14="http://schemas.microsoft.com/office/powerpoint/2010/main" val="20217443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l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AC675-201E-4750-B03E-D2F8CC6A1E07}" type="slidenum">
              <a:rPr lang="fil-PH" smtClean="0"/>
              <a:t>1</a:t>
            </a:fld>
            <a:endParaRPr lang="fil-PH"/>
          </a:p>
        </p:txBody>
      </p:sp>
    </p:spTree>
    <p:extLst>
      <p:ext uri="{BB962C8B-B14F-4D97-AF65-F5344CB8AC3E}">
        <p14:creationId xmlns:p14="http://schemas.microsoft.com/office/powerpoint/2010/main" val="2867977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AC675-201E-4750-B03E-D2F8CC6A1E07}" type="slidenum">
              <a:rPr lang="fil-PH" smtClean="0"/>
              <a:t>2</a:t>
            </a:fld>
            <a:endParaRPr lang="fil-PH"/>
          </a:p>
        </p:txBody>
      </p:sp>
    </p:spTree>
    <p:extLst>
      <p:ext uri="{BB962C8B-B14F-4D97-AF65-F5344CB8AC3E}">
        <p14:creationId xmlns:p14="http://schemas.microsoft.com/office/powerpoint/2010/main" val="3024746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AC675-201E-4750-B03E-D2F8CC6A1E07}" type="slidenum">
              <a:rPr lang="fil-PH" smtClean="0"/>
              <a:t>3</a:t>
            </a:fld>
            <a:endParaRPr lang="fil-PH"/>
          </a:p>
        </p:txBody>
      </p:sp>
    </p:spTree>
    <p:extLst>
      <p:ext uri="{BB962C8B-B14F-4D97-AF65-F5344CB8AC3E}">
        <p14:creationId xmlns:p14="http://schemas.microsoft.com/office/powerpoint/2010/main" val="53277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EBD6D72-080D-4EAC-B1D5-FEFC49E407C9}" type="datetime1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7C0AC06-C0C8-EF4C-BF40-C9FE87A4E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1E41A60-B601-45A5-8C56-3B44FAD63B3E}" type="datetime1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7C0AC06-C0C8-EF4C-BF40-C9FE87A4E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4364FE2-B526-4CE1-A8C3-4A528B9FD662}" type="datetime1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7C0AC06-C0C8-EF4C-BF40-C9FE87A4E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2A4CD08-AC37-4C38-B170-F29B4C1EFC8C}" type="datetime1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7C0AC06-C0C8-EF4C-BF40-C9FE87A4E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2130B12-8845-4207-8814-422F7F888164}" type="datetime1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7C0AC06-C0C8-EF4C-BF40-C9FE87A4E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E746EB6-C24C-4800-82CE-1D0FE72A2463}" type="datetime1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7C0AC06-C0C8-EF4C-BF40-C9FE87A4E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4AC23C0-DA76-4F1B-B28B-5244954740B0}" type="datetime1">
              <a:rPr lang="en-US" smtClean="0"/>
              <a:t>10/12/2021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7C0AC06-C0C8-EF4C-BF40-C9FE87A4E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E1130FE-FD30-48CA-A73C-F7F4558757A9}" type="datetime1">
              <a:rPr lang="en-US" smtClean="0"/>
              <a:t>10/12/2021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7C0AC06-C0C8-EF4C-BF40-C9FE87A4E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5DC6D75-B709-4A38-A0C0-F7BFD3F75CB0}" type="datetime1">
              <a:rPr lang="en-US" smtClean="0"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97952" y="4869656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algn="r"/>
            <a:fld id="{87C0AC06-C0C8-EF4C-BF40-C9FE87A4E018}" type="slidenum">
              <a:rPr lang="en-US" smtClean="0"/>
              <a:pPr algn="r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12B1FAE-E0C3-4FDD-9B5D-A58F0BE29D19}" type="datetime1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7C0AC06-C0C8-EF4C-BF40-C9FE87A4E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C7606B8-EB17-4C86-AB13-518D593AC046}" type="datetime1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7C0AC06-C0C8-EF4C-BF40-C9FE87A4E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5EC9E1D-2DB1-499D-9DA7-AA7947BD55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3545" y="1061816"/>
            <a:ext cx="2563238" cy="631031"/>
          </a:xfrm>
        </p:spPr>
        <p:txBody>
          <a:bodyPr/>
          <a:lstStyle/>
          <a:p>
            <a:pPr algn="l"/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第三场会议</a:t>
            </a:r>
            <a:endParaRPr lang="fil-PH" sz="2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C3BBE17-50C8-4922-BB24-5AA5BA602C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3545" y="1518991"/>
            <a:ext cx="6400800" cy="1314450"/>
          </a:xfrm>
        </p:spPr>
        <p:txBody>
          <a:bodyPr lIns="91440" tIns="45720" rIns="91440" bIns="45720" anchor="t"/>
          <a:lstStyle/>
          <a:p>
            <a:pPr algn="l"/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  <a:p>
            <a:pPr>
              <a:spcBef>
                <a:spcPts val="0"/>
              </a:spcBef>
            </a:pP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 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中亚区域经济合作（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CAREC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ts val="0"/>
              </a:spcBef>
            </a:pP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第二十次部长级会议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spcBef>
                <a:spcPts val="0"/>
              </a:spcBef>
            </a:pP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  <a:p>
            <a:pPr algn="l">
              <a:spcBef>
                <a:spcPts val="0"/>
              </a:spcBef>
            </a:pP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spcBef>
                <a:spcPts val="0"/>
              </a:spcBef>
            </a:pP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会议主题和议程</a:t>
            </a:r>
            <a:b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rPr>
            </a:br>
            <a:endParaRPr lang="fil-PH" sz="4000" b="1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19445F4-2561-41CB-9302-0C07CF21C3D8}"/>
              </a:ext>
            </a:extLst>
          </p:cNvPr>
          <p:cNvCxnSpPr>
            <a:cxnSpLocks/>
          </p:cNvCxnSpPr>
          <p:nvPr/>
        </p:nvCxnSpPr>
        <p:spPr>
          <a:xfrm flipV="1">
            <a:off x="1198145" y="2271531"/>
            <a:ext cx="6747709" cy="261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FBB8317-FF3B-4E9F-AFE1-9F5F200B1915}"/>
              </a:ext>
            </a:extLst>
          </p:cNvPr>
          <p:cNvSpPr txBox="1"/>
          <p:nvPr/>
        </p:nvSpPr>
        <p:spPr>
          <a:xfrm>
            <a:off x="1661620" y="1853791"/>
            <a:ext cx="59298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3200" dirty="0">
              <a:solidFill>
                <a:schemeClr val="accent6">
                  <a:lumMod val="75000"/>
                </a:schemeClr>
              </a:solidFill>
              <a:latin typeface="Berlin Sans FB" panose="020E0602020502020306" pitchFamily="34" charset="0"/>
            </a:endParaRPr>
          </a:p>
          <a:p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数字时代的连接性、合作与韧性</a:t>
            </a:r>
            <a:endParaRPr lang="fil-PH" sz="32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3F3AA275-E865-4244-B5C0-2FA6E23F7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573" y="428564"/>
            <a:ext cx="7582031" cy="437238"/>
          </a:xfrm>
        </p:spPr>
        <p:txBody>
          <a:bodyPr/>
          <a:lstStyle/>
          <a:p>
            <a:pPr algn="l"/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会议主题</a:t>
            </a:r>
            <a:endParaRPr lang="fil-PH" sz="24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16209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:a16="http://schemas.microsoft.com/office/drawing/2014/main" id="{3F3AA275-E865-4244-B5C0-2FA6E23F7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573" y="428564"/>
            <a:ext cx="7582031" cy="437238"/>
          </a:xfrm>
        </p:spPr>
        <p:txBody>
          <a:bodyPr/>
          <a:lstStyle/>
          <a:p>
            <a:pPr algn="l"/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会议议程</a:t>
            </a:r>
            <a:endParaRPr lang="fil-PH" sz="24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33B842-CE85-4180-A429-1830EC328301}"/>
              </a:ext>
            </a:extLst>
          </p:cNvPr>
          <p:cNvSpPr txBox="1"/>
          <p:nvPr/>
        </p:nvSpPr>
        <p:spPr>
          <a:xfrm>
            <a:off x="406665" y="1126337"/>
            <a:ext cx="817651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开幕致辞   阿塞拜疆经济部长</a:t>
            </a:r>
            <a:r>
              <a:rPr lang="zh-CN" altLang="en-US" b="1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米卡伊尔</a:t>
            </a:r>
            <a:r>
              <a:rPr lang="en-US" altLang="zh-CN" b="1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b="1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贾巴罗夫</a:t>
            </a:r>
            <a:endParaRPr lang="en-US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主旨演讲   亚洲开发银行行长浅川雅嗣</a:t>
            </a:r>
            <a:endParaRPr lang="en-US" altLang="zh-CN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“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CAREC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国家的经济复苏与稳定”</a:t>
            </a:r>
            <a:r>
              <a:rPr lang="zh-CN" altLang="en-US" b="1" i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（国际货币基金组织代表演讲）</a:t>
            </a:r>
            <a:endParaRPr lang="en-US" b="1" i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部长核准通过</a:t>
            </a: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CAREC</a:t>
            </a: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可交付成果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讨论部长联合声明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中国代表发言</a:t>
            </a:r>
            <a:endParaRPr lang="fil-PH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l-PH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l-PH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l-PH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246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2EFA43B-1059-4EAA-8C73-7CADC5A38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412" y="329549"/>
            <a:ext cx="3800475" cy="437238"/>
          </a:xfrm>
        </p:spPr>
        <p:txBody>
          <a:bodyPr/>
          <a:lstStyle/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中亚区域经济合作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2021</a:t>
            </a:r>
            <a:endParaRPr lang="fil-PH" sz="24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606384-5CC3-4C2B-BB5D-71547992C667}"/>
              </a:ext>
            </a:extLst>
          </p:cNvPr>
          <p:cNvSpPr txBox="1"/>
          <p:nvPr/>
        </p:nvSpPr>
        <p:spPr>
          <a:xfrm>
            <a:off x="391605" y="1570893"/>
            <a:ext cx="38004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CAREC 2030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卫生合作战略</a:t>
            </a:r>
            <a:endParaRPr lang="en-GB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CAREC 2030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数字战略</a:t>
            </a:r>
            <a:r>
              <a:rPr lang="en-GB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l-PH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26A7AA-886B-4995-BD4F-AD8F12C5F98A}"/>
              </a:ext>
            </a:extLst>
          </p:cNvPr>
          <p:cNvSpPr txBox="1"/>
          <p:nvPr/>
        </p:nvSpPr>
        <p:spPr>
          <a:xfrm>
            <a:off x="4436269" y="1796925"/>
            <a:ext cx="47233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CAREC 2030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发展成效报告</a:t>
            </a:r>
            <a:endParaRPr 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GB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CAREC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区域基础设施项目促进机制概念</a:t>
            </a:r>
            <a:endParaRPr lang="en-GB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GB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CAREC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水支柱概略性研究</a:t>
            </a:r>
            <a:endParaRPr lang="en-GB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GB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CAREC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发表物、研究、进展报告及事件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GB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B77F99-53E9-4D4F-BD1C-7D6B0340F1BB}"/>
              </a:ext>
            </a:extLst>
          </p:cNvPr>
          <p:cNvSpPr txBox="1"/>
          <p:nvPr/>
        </p:nvSpPr>
        <p:spPr>
          <a:xfrm>
            <a:off x="228600" y="1288863"/>
            <a:ext cx="3963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供核准的文件</a:t>
            </a:r>
            <a:endParaRPr 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E65FEB-DE88-4DE8-BCA3-D54185D51AD3}"/>
              </a:ext>
            </a:extLst>
          </p:cNvPr>
          <p:cNvSpPr txBox="1"/>
          <p:nvPr/>
        </p:nvSpPr>
        <p:spPr>
          <a:xfrm>
            <a:off x="4679092" y="1288863"/>
            <a:ext cx="35196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其他可交付成果</a:t>
            </a:r>
            <a:endParaRPr 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36645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668aa56-9285-4561-92d6-d6343913a899">
      <UserInfo>
        <DisplayName/>
        <AccountId xsi:nil="true"/>
        <AccountType/>
      </UserInfo>
    </SharedWithUsers>
    <MediaLengthInSeconds xmlns="4d0bf39f-aee5-4194-a8cf-9eb94d97790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DAEA74914DCF4CB1BBCF0E2E5EDB11" ma:contentTypeVersion="12" ma:contentTypeDescription="Create a new document." ma:contentTypeScope="" ma:versionID="d7c7fc69d9d7c3e0900174576ee888b1">
  <xsd:schema xmlns:xsd="http://www.w3.org/2001/XMLSchema" xmlns:xs="http://www.w3.org/2001/XMLSchema" xmlns:p="http://schemas.microsoft.com/office/2006/metadata/properties" xmlns:ns2="f668aa56-9285-4561-92d6-d6343913a899" xmlns:ns3="4d0bf39f-aee5-4194-a8cf-9eb94d977901" targetNamespace="http://schemas.microsoft.com/office/2006/metadata/properties" ma:root="true" ma:fieldsID="41ef8605b30f5619465350b9761e0dda" ns2:_="" ns3:_="">
    <xsd:import namespace="f668aa56-9285-4561-92d6-d6343913a899"/>
    <xsd:import namespace="4d0bf39f-aee5-4194-a8cf-9eb94d97790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8aa56-9285-4561-92d6-d6343913a8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0bf39f-aee5-4194-a8cf-9eb94d9779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BD2DDE9-E013-458D-89FA-86CED58B92A1}">
  <ds:schemaRefs>
    <ds:schemaRef ds:uri="http://schemas.openxmlformats.org/package/2006/metadata/core-properties"/>
    <ds:schemaRef ds:uri="http://schemas.microsoft.com/office/infopath/2007/PartnerControls"/>
    <ds:schemaRef ds:uri="374793f7-8f2b-4177-9cc3-2a8d0cfae40f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2006/documentManagement/types"/>
    <ds:schemaRef ds:uri="503a8e5b-f025-4d7b-b30b-6bbfaca6c044"/>
    <ds:schemaRef ds:uri="c1fdd505-2570-46c2-bd04-3e0f2d874cf5"/>
    <ds:schemaRef ds:uri="http://purl.org/dc/dcmitype/"/>
    <ds:schemaRef ds:uri="http://purl.org/dc/terms/"/>
    <ds:schemaRef ds:uri="f668aa56-9285-4561-92d6-d6343913a899"/>
    <ds:schemaRef ds:uri="4d0bf39f-aee5-4194-a8cf-9eb94d977901"/>
  </ds:schemaRefs>
</ds:datastoreItem>
</file>

<file path=customXml/itemProps2.xml><?xml version="1.0" encoding="utf-8"?>
<ds:datastoreItem xmlns:ds="http://schemas.openxmlformats.org/officeDocument/2006/customXml" ds:itemID="{42C4F2D6-A7D4-45F0-A239-C68E6E2CB5A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C3BBD1-BDC7-4B19-A53B-AF73C4CDC1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68aa56-9285-4561-92d6-d6343913a899"/>
    <ds:schemaRef ds:uri="4d0bf39f-aee5-4194-a8cf-9eb94d9779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132</Words>
  <Application>Microsoft Office PowerPoint</Application>
  <PresentationFormat>全屏显示(16:9)</PresentationFormat>
  <Paragraphs>41</Paragraphs>
  <Slides>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1" baseType="lpstr">
      <vt:lpstr>微软雅黑</vt:lpstr>
      <vt:lpstr>Agency FB</vt:lpstr>
      <vt:lpstr>Arial</vt:lpstr>
      <vt:lpstr>Arial Black</vt:lpstr>
      <vt:lpstr>Berlin Sans FB</vt:lpstr>
      <vt:lpstr>Calibri</vt:lpstr>
      <vt:lpstr>Office Theme</vt:lpstr>
      <vt:lpstr>第三场会议</vt:lpstr>
      <vt:lpstr>会议主题</vt:lpstr>
      <vt:lpstr>会议议程</vt:lpstr>
      <vt:lpstr> 中亚区域经济合作2021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Saad Abdullah Paracha</dc:creator>
  <cp:lastModifiedBy>8618221121509</cp:lastModifiedBy>
  <cp:revision>14</cp:revision>
  <dcterms:created xsi:type="dcterms:W3CDTF">2020-10-09T06:05:23Z</dcterms:created>
  <dcterms:modified xsi:type="dcterms:W3CDTF">2021-10-12T01:48:27Z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0x0101009FDAEA74914DCF4CB1BBCF0E2E5EDB11</vt:lpwstr>
  </property>
  <property fmtid="{D5CDD505-2E9C-101B-9397-08002B2CF9AE}" pid="3" name="TaxCatchAll">
    <vt:lpwstr>2;#CWRD|6d71ff58-4882-4388-ab5c-218969b1e9c8;#1;#English|16ac8743-31bb-43f8-9a73-533a041667d6</vt:lpwstr>
  </property>
  <property fmtid="{D5CDD505-2E9C-101B-9397-08002B2CF9AE}" pid="4" name="h00e4aaaf4624e24a7df7f06faa038c6">
    <vt:lpwstr>English|16ac8743-31bb-43f8-9a73-533a041667d6</vt:lpwstr>
  </property>
  <property fmtid="{D5CDD505-2E9C-101B-9397-08002B2CF9AE}" pid="5" name="TaxKeyword">
    <vt:lpwstr/>
  </property>
  <property fmtid="{D5CDD505-2E9C-101B-9397-08002B2CF9AE}" pid="6" name="ADBCountry">
    <vt:lpwstr/>
  </property>
  <property fmtid="{D5CDD505-2E9C-101B-9397-08002B2CF9AE}" pid="7" name="d61536b25a8a4fedb48bb564279be82a">
    <vt:lpwstr/>
  </property>
  <property fmtid="{D5CDD505-2E9C-101B-9397-08002B2CF9AE}" pid="8" name="ADBCountryDocumentType">
    <vt:lpwstr/>
  </property>
  <property fmtid="{D5CDD505-2E9C-101B-9397-08002B2CF9AE}" pid="9" name="ADBProjectDocumentType">
    <vt:lpwstr/>
  </property>
  <property fmtid="{D5CDD505-2E9C-101B-9397-08002B2CF9AE}" pid="10" name="ADBProject">
    <vt:lpwstr/>
  </property>
  <property fmtid="{D5CDD505-2E9C-101B-9397-08002B2CF9AE}" pid="11" name="a0d1b14b197747dfafc19f70ff45d4f6">
    <vt:lpwstr/>
  </property>
  <property fmtid="{D5CDD505-2E9C-101B-9397-08002B2CF9AE}" pid="12" name="ADBContentGroup">
    <vt:lpwstr>2;#CWRD|6d71ff58-4882-4388-ab5c-218969b1e9c8</vt:lpwstr>
  </property>
  <property fmtid="{D5CDD505-2E9C-101B-9397-08002B2CF9AE}" pid="13" name="ADBSector">
    <vt:lpwstr/>
  </property>
  <property fmtid="{D5CDD505-2E9C-101B-9397-08002B2CF9AE}" pid="14" name="de77c5b4d20d4bdeb0b6d09350193e53">
    <vt:lpwstr/>
  </property>
  <property fmtid="{D5CDD505-2E9C-101B-9397-08002B2CF9AE}" pid="15" name="d01a0ce1b141461dbfb235a3ab729a2c">
    <vt:lpwstr/>
  </property>
  <property fmtid="{D5CDD505-2E9C-101B-9397-08002B2CF9AE}" pid="16" name="ADBDocumentSecurity">
    <vt:lpwstr/>
  </property>
  <property fmtid="{D5CDD505-2E9C-101B-9397-08002B2CF9AE}" pid="17" name="ADBDocumentLanguage">
    <vt:lpwstr>1;#English|16ac8743-31bb-43f8-9a73-533a041667d6</vt:lpwstr>
  </property>
  <property fmtid="{D5CDD505-2E9C-101B-9397-08002B2CF9AE}" pid="18" name="hca2169e3b0945318411f30479ba40c8">
    <vt:lpwstr/>
  </property>
  <property fmtid="{D5CDD505-2E9C-101B-9397-08002B2CF9AE}" pid="19" name="ADBDepartmentOwner">
    <vt:lpwstr/>
  </property>
  <property fmtid="{D5CDD505-2E9C-101B-9397-08002B2CF9AE}" pid="20" name="p030e467f78f45b4ae8f7e2c17ea4d82">
    <vt:lpwstr/>
  </property>
  <property fmtid="{D5CDD505-2E9C-101B-9397-08002B2CF9AE}" pid="21" name="k985dbdc596c44d7acaf8184f33920f0">
    <vt:lpwstr/>
  </property>
  <property fmtid="{D5CDD505-2E9C-101B-9397-08002B2CF9AE}" pid="22" name="Order">
    <vt:r8>49913300</vt:r8>
  </property>
  <property fmtid="{D5CDD505-2E9C-101B-9397-08002B2CF9AE}" pid="23" name="xd_Signature">
    <vt:bool>false</vt:bool>
  </property>
  <property fmtid="{D5CDD505-2E9C-101B-9397-08002B2CF9AE}" pid="24" name="xd_ProgID">
    <vt:lpwstr/>
  </property>
  <property fmtid="{D5CDD505-2E9C-101B-9397-08002B2CF9AE}" pid="25" name="_SourceUrl">
    <vt:lpwstr/>
  </property>
  <property fmtid="{D5CDD505-2E9C-101B-9397-08002B2CF9AE}" pid="26" name="_SharedFileIndex">
    <vt:lpwstr/>
  </property>
  <property fmtid="{D5CDD505-2E9C-101B-9397-08002B2CF9AE}" pid="27" name="ComplianceAssetId">
    <vt:lpwstr/>
  </property>
  <property fmtid="{D5CDD505-2E9C-101B-9397-08002B2CF9AE}" pid="28" name="TemplateUrl">
    <vt:lpwstr/>
  </property>
  <property fmtid="{D5CDD505-2E9C-101B-9397-08002B2CF9AE}" pid="29" name="_ExtendedDescription">
    <vt:lpwstr/>
  </property>
  <property fmtid="{D5CDD505-2E9C-101B-9397-08002B2CF9AE}" pid="30" name="TriggerFlowInfo">
    <vt:lpwstr/>
  </property>
</Properties>
</file>