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782" r:id="rId5"/>
    <p:sldId id="78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Pich Hatda" initials="APH" lastIdx="2" clrIdx="0"/>
  <p:cmAuthor id="2" name="Palakorn Chanbanyong" initials="PC" lastIdx="4" clrIdx="1"/>
  <p:cmAuthor id="3" name="Jim Winpenny" initials="JW" lastIdx="3" clrIdx="2">
    <p:extLst>
      <p:ext uri="{19B8F6BF-5375-455C-9EA6-DF929625EA0E}">
        <p15:presenceInfo xmlns:p15="http://schemas.microsoft.com/office/powerpoint/2012/main" userId="ff5802a245095a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FFCC66"/>
    <a:srgbClr val="2F5597"/>
    <a:srgbClr val="BCB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8" autoAdjust="0"/>
    <p:restoredTop sz="95570" autoAdjust="0"/>
  </p:normalViewPr>
  <p:slideViewPr>
    <p:cSldViewPr snapToGrid="0">
      <p:cViewPr varScale="1">
        <p:scale>
          <a:sx n="85" d="100"/>
          <a:sy n="85" d="100"/>
        </p:scale>
        <p:origin x="69" y="105"/>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6416"/>
    </p:cViewPr>
  </p:sorterViewPr>
  <p:notesViewPr>
    <p:cSldViewPr snapToGrid="0">
      <p:cViewPr varScale="1">
        <p:scale>
          <a:sx n="46" d="100"/>
          <a:sy n="46" d="100"/>
        </p:scale>
        <p:origin x="2728"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zuhiro Yoshida" userId="d3b1bb89-b930-4fca-8265-e49d7687ed17" providerId="ADAL" clId="{FDA416A6-EE74-475D-B0D0-9E22EF315205}"/>
    <pc:docChg chg="modSld">
      <pc:chgData name="Kazuhiro Yoshida" userId="d3b1bb89-b930-4fca-8265-e49d7687ed17" providerId="ADAL" clId="{FDA416A6-EE74-475D-B0D0-9E22EF315205}" dt="2021-10-10T15:06:52.470" v="23" actId="13926"/>
      <pc:docMkLst>
        <pc:docMk/>
      </pc:docMkLst>
      <pc:sldChg chg="modSp mod">
        <pc:chgData name="Kazuhiro Yoshida" userId="d3b1bb89-b930-4fca-8265-e49d7687ed17" providerId="ADAL" clId="{FDA416A6-EE74-475D-B0D0-9E22EF315205}" dt="2021-10-10T15:06:52.470" v="23" actId="13926"/>
        <pc:sldMkLst>
          <pc:docMk/>
          <pc:sldMk cId="1844957280" sldId="788"/>
        </pc:sldMkLst>
        <pc:graphicFrameChg chg="modGraphic">
          <ac:chgData name="Kazuhiro Yoshida" userId="d3b1bb89-b930-4fca-8265-e49d7687ed17" providerId="ADAL" clId="{FDA416A6-EE74-475D-B0D0-9E22EF315205}" dt="2021-10-10T15:06:52.470" v="23" actId="13926"/>
          <ac:graphicFrameMkLst>
            <pc:docMk/>
            <pc:sldMk cId="1844957280" sldId="788"/>
            <ac:graphicFrameMk id="4" creationId="{DB08CEAB-E601-4B7D-91D8-3D3DE3E8370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525187-A3F7-4E27-939E-16F9F2F19A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71A201-2031-4BB6-B4BA-116EFCAF1E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FBF107-FBC3-4FD8-8AF6-2820C93144E4}" type="datetimeFigureOut">
              <a:rPr lang="en-US" smtClean="0"/>
              <a:t>10/12/2021</a:t>
            </a:fld>
            <a:endParaRPr lang="en-US" dirty="0"/>
          </a:p>
        </p:txBody>
      </p:sp>
      <p:sp>
        <p:nvSpPr>
          <p:cNvPr id="4" name="Footer Placeholder 3">
            <a:extLst>
              <a:ext uri="{FF2B5EF4-FFF2-40B4-BE49-F238E27FC236}">
                <a16:creationId xmlns:a16="http://schemas.microsoft.com/office/drawing/2014/main" id="{C12DA991-74F1-4498-A00A-A0894C13B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743A805-854A-4DA3-95AF-C81323589C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199F6-CA63-4EEA-AEC9-EBFAC7EB0F86}" type="slidenum">
              <a:rPr lang="en-US" smtClean="0"/>
              <a:t>‹#›</a:t>
            </a:fld>
            <a:endParaRPr lang="en-US" dirty="0"/>
          </a:p>
        </p:txBody>
      </p:sp>
    </p:spTree>
    <p:extLst>
      <p:ext uri="{BB962C8B-B14F-4D97-AF65-F5344CB8AC3E}">
        <p14:creationId xmlns:p14="http://schemas.microsoft.com/office/powerpoint/2010/main" val="3077819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8FE92-3308-438B-95D4-F4568E8AD156}" type="datetimeFigureOut">
              <a:rPr lang="en-US" smtClean="0"/>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EB5EA-B11E-4017-8A4E-111A6CD70FDC}" type="slidenum">
              <a:rPr lang="en-US" smtClean="0"/>
              <a:t>‹#›</a:t>
            </a:fld>
            <a:endParaRPr lang="en-US" dirty="0"/>
          </a:p>
        </p:txBody>
      </p:sp>
    </p:spTree>
    <p:extLst>
      <p:ext uri="{BB962C8B-B14F-4D97-AF65-F5344CB8AC3E}">
        <p14:creationId xmlns:p14="http://schemas.microsoft.com/office/powerpoint/2010/main" val="70735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sources: </a:t>
            </a:r>
          </a:p>
          <a:p>
            <a:pPr marL="171450" indent="-171450">
              <a:buFont typeface="Arial" panose="020B0604020202020204" pitchFamily="34" charset="0"/>
              <a:buChar char="•"/>
            </a:pPr>
            <a:r>
              <a:rPr lang="en-GB" dirty="0"/>
              <a:t>J Bird</a:t>
            </a:r>
          </a:p>
          <a:p>
            <a:pPr marL="171450" indent="-171450">
              <a:buFont typeface="Arial" panose="020B0604020202020204" pitchFamily="34" charset="0"/>
              <a:buChar char="•"/>
            </a:pPr>
            <a:r>
              <a:rPr lang="en-GB" dirty="0"/>
              <a:t>Water Resources Management in Uzbekistan, OSCE 2018</a:t>
            </a:r>
          </a:p>
          <a:p>
            <a:pPr marL="171450" indent="-171450">
              <a:buFont typeface="Arial" panose="020B0604020202020204" pitchFamily="34" charset="0"/>
              <a:buChar char="•"/>
            </a:pPr>
            <a:r>
              <a:rPr lang="en-GB" dirty="0"/>
              <a:t>V Sokolov</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47EB5EA-B11E-4017-8A4E-111A6CD70FDC}" type="slidenum">
              <a:rPr lang="en-US" smtClean="0"/>
              <a:t>1</a:t>
            </a:fld>
            <a:endParaRPr lang="en-US" dirty="0"/>
          </a:p>
        </p:txBody>
      </p:sp>
    </p:spTree>
    <p:extLst>
      <p:ext uri="{BB962C8B-B14F-4D97-AF65-F5344CB8AC3E}">
        <p14:creationId xmlns:p14="http://schemas.microsoft.com/office/powerpoint/2010/main" val="2392582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DD81-0008-449C-A05B-8E4037F00A40}"/>
              </a:ext>
            </a:extLst>
          </p:cNvPr>
          <p:cNvSpPr>
            <a:spLocks noGrp="1"/>
          </p:cNvSpPr>
          <p:nvPr>
            <p:ph type="ctrTitle"/>
          </p:nvPr>
        </p:nvSpPr>
        <p:spPr>
          <a:xfrm>
            <a:off x="451945" y="723161"/>
            <a:ext cx="9144000" cy="1715239"/>
          </a:xfrm>
          <a:prstGeom prst="rect">
            <a:avLst/>
          </a:prstGeom>
        </p:spPr>
        <p:txBody>
          <a:bodyPr anchor="t" anchorCtr="0"/>
          <a:lstStyle>
            <a:lvl1pPr algn="l">
              <a:defRPr sz="6000" b="1">
                <a:solidFill>
                  <a:srgbClr val="2F5597"/>
                </a:solidFill>
              </a:defRPr>
            </a:lvl1pPr>
          </a:lstStyle>
          <a:p>
            <a:r>
              <a:rPr lang="en-US" dirty="0"/>
              <a:t>Click to edit Master title style</a:t>
            </a:r>
          </a:p>
        </p:txBody>
      </p:sp>
      <p:sp>
        <p:nvSpPr>
          <p:cNvPr id="3" name="Subtitle 2">
            <a:extLst>
              <a:ext uri="{FF2B5EF4-FFF2-40B4-BE49-F238E27FC236}">
                <a16:creationId xmlns:a16="http://schemas.microsoft.com/office/drawing/2014/main" id="{CD93E9E1-BD51-40A0-95AE-3A543B22F561}"/>
              </a:ext>
            </a:extLst>
          </p:cNvPr>
          <p:cNvSpPr>
            <a:spLocks noGrp="1"/>
          </p:cNvSpPr>
          <p:nvPr>
            <p:ph type="subTitle" idx="1" hasCustomPrompt="1"/>
          </p:nvPr>
        </p:nvSpPr>
        <p:spPr>
          <a:xfrm>
            <a:off x="451945" y="2795752"/>
            <a:ext cx="9144000" cy="746234"/>
          </a:xfrm>
        </p:spPr>
        <p:txBody>
          <a:bodyPr/>
          <a:lstStyle>
            <a:lvl1pPr marL="0" indent="0" algn="l">
              <a:buNone/>
              <a:defRPr sz="2400" b="1"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workshop</a:t>
            </a:r>
            <a:br>
              <a:rPr lang="en-US" dirty="0"/>
            </a:br>
            <a:r>
              <a:rPr lang="en-US" dirty="0"/>
              <a:t>Time and Location</a:t>
            </a:r>
          </a:p>
          <a:p>
            <a:endParaRPr lang="en-US" dirty="0"/>
          </a:p>
        </p:txBody>
      </p:sp>
      <p:sp>
        <p:nvSpPr>
          <p:cNvPr id="4" name="Date Placeholder 3">
            <a:extLst>
              <a:ext uri="{FF2B5EF4-FFF2-40B4-BE49-F238E27FC236}">
                <a16:creationId xmlns:a16="http://schemas.microsoft.com/office/drawing/2014/main" id="{F9D88010-D084-4CB6-A6A2-4904028B11C7}"/>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5" name="Footer Placeholder 4">
            <a:extLst>
              <a:ext uri="{FF2B5EF4-FFF2-40B4-BE49-F238E27FC236}">
                <a16:creationId xmlns:a16="http://schemas.microsoft.com/office/drawing/2014/main" id="{64382B17-7B0D-462E-AFCC-EE07D66F786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2C1AB9-0914-465C-AB9C-4468DF4A9435}"/>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pic>
        <p:nvPicPr>
          <p:cNvPr id="7" name="Picture 6" descr="C:\Users\huonglien\AppData\Local\Microsoft\Windows\INetCache\Content.Word\MRC logo Blue.png">
            <a:extLst>
              <a:ext uri="{FF2B5EF4-FFF2-40B4-BE49-F238E27FC236}">
                <a16:creationId xmlns:a16="http://schemas.microsoft.com/office/drawing/2014/main" id="{B72E674A-D7A2-47D6-ADE8-AFE8148A981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051700" y="310498"/>
            <a:ext cx="1847098" cy="1828800"/>
          </a:xfrm>
          <a:prstGeom prst="rect">
            <a:avLst/>
          </a:prstGeom>
          <a:noFill/>
          <a:ln>
            <a:noFill/>
          </a:ln>
        </p:spPr>
      </p:pic>
      <p:pic>
        <p:nvPicPr>
          <p:cNvPr id="12" name="Picture 11">
            <a:extLst>
              <a:ext uri="{FF2B5EF4-FFF2-40B4-BE49-F238E27FC236}">
                <a16:creationId xmlns:a16="http://schemas.microsoft.com/office/drawing/2014/main" id="{66F92DD1-D22C-4998-96B2-02A9578744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394960"/>
            <a:ext cx="12192000" cy="1463040"/>
          </a:xfrm>
          <a:prstGeom prst="rect">
            <a:avLst/>
          </a:prstGeom>
        </p:spPr>
      </p:pic>
    </p:spTree>
    <p:extLst>
      <p:ext uri="{BB962C8B-B14F-4D97-AF65-F5344CB8AC3E}">
        <p14:creationId xmlns:p14="http://schemas.microsoft.com/office/powerpoint/2010/main" val="413326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09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632347-B569-485A-A493-0FFE8FACCCBE}"/>
              </a:ext>
            </a:extLst>
          </p:cNvPr>
          <p:cNvSpPr>
            <a:spLocks noGrp="1"/>
          </p:cNvSpPr>
          <p:nvPr>
            <p:ph type="sldNum" sz="quarter" idx="10"/>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pic>
        <p:nvPicPr>
          <p:cNvPr id="6" name="Picture 5">
            <a:extLst>
              <a:ext uri="{FF2B5EF4-FFF2-40B4-BE49-F238E27FC236}">
                <a16:creationId xmlns:a16="http://schemas.microsoft.com/office/drawing/2014/main" id="{36196A91-947E-4D16-9E72-00E8E612E72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01846"/>
            <a:ext cx="12192000" cy="2900905"/>
          </a:xfrm>
          <a:prstGeom prst="rect">
            <a:avLst/>
          </a:prstGeom>
        </p:spPr>
      </p:pic>
    </p:spTree>
    <p:extLst>
      <p:ext uri="{BB962C8B-B14F-4D97-AF65-F5344CB8AC3E}">
        <p14:creationId xmlns:p14="http://schemas.microsoft.com/office/powerpoint/2010/main" val="14789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B4475EA-56CD-4264-BC06-6D01C9C9041E}"/>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4" name="Footer Placeholder 3">
            <a:extLst>
              <a:ext uri="{FF2B5EF4-FFF2-40B4-BE49-F238E27FC236}">
                <a16:creationId xmlns:a16="http://schemas.microsoft.com/office/drawing/2014/main" id="{3D08E190-1FD2-4127-B50F-F705FF8EFAD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508209AC-6528-4F06-AA61-3C9080CC0971}"/>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7" name="Rectangle 6">
            <a:extLst>
              <a:ext uri="{FF2B5EF4-FFF2-40B4-BE49-F238E27FC236}">
                <a16:creationId xmlns:a16="http://schemas.microsoft.com/office/drawing/2014/main" id="{E6988F72-22EC-44FD-8672-8E9A57447634}"/>
              </a:ext>
            </a:extLst>
          </p:cNvPr>
          <p:cNvSpPr/>
          <p:nvPr userDrawn="1"/>
        </p:nvSpPr>
        <p:spPr>
          <a:xfrm>
            <a:off x="0" y="2753082"/>
            <a:ext cx="12192000" cy="2048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cap="all" dirty="0">
                <a:solidFill>
                  <a:schemeClr val="bg1"/>
                </a:solidFill>
              </a:rPr>
              <a:t>heading</a:t>
            </a:r>
            <a:endParaRPr lang="en-US" sz="4400" b="1" cap="all" dirty="0">
              <a:solidFill>
                <a:schemeClr val="bg1"/>
              </a:solidFill>
            </a:endParaRPr>
          </a:p>
        </p:txBody>
      </p:sp>
      <p:pic>
        <p:nvPicPr>
          <p:cNvPr id="8" name="Picture 7" descr="C:\Users\huonglien\AppData\Local\Microsoft\Windows\INetCache\Content.Word\MRC logo Blue.png">
            <a:extLst>
              <a:ext uri="{FF2B5EF4-FFF2-40B4-BE49-F238E27FC236}">
                <a16:creationId xmlns:a16="http://schemas.microsoft.com/office/drawing/2014/main" id="{2D5D38AD-C4EA-4357-B4E5-624A9BF686C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95112" y="310498"/>
            <a:ext cx="1303685" cy="1290770"/>
          </a:xfrm>
          <a:prstGeom prst="rect">
            <a:avLst/>
          </a:prstGeom>
          <a:noFill/>
          <a:ln>
            <a:noFill/>
          </a:ln>
        </p:spPr>
      </p:pic>
    </p:spTree>
    <p:extLst>
      <p:ext uri="{BB962C8B-B14F-4D97-AF65-F5344CB8AC3E}">
        <p14:creationId xmlns:p14="http://schemas.microsoft.com/office/powerpoint/2010/main" val="414717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175E3-3463-4424-A1F5-14315172806D}"/>
              </a:ext>
            </a:extLst>
          </p:cNvPr>
          <p:cNvSpPr>
            <a:spLocks noGrp="1"/>
          </p:cNvSpPr>
          <p:nvPr>
            <p:ph idx="1"/>
          </p:nvPr>
        </p:nvSpPr>
        <p:spPr>
          <a:xfrm>
            <a:off x="838200" y="1011456"/>
            <a:ext cx="10515600" cy="5062866"/>
          </a:xfrm>
        </p:spPr>
        <p:txBody>
          <a:bodyPr>
            <a:noAutofit/>
          </a:bodyPr>
          <a:lstStyle>
            <a:lvl1pPr>
              <a:buClr>
                <a:srgbClr val="2F5597"/>
              </a:buClr>
              <a:defRPr/>
            </a:lvl1pPr>
            <a:lvl2pPr>
              <a:buClr>
                <a:srgbClr val="2F5597"/>
              </a:buClr>
              <a:defRPr/>
            </a:lvl2pPr>
            <a:lvl3pPr>
              <a:buClr>
                <a:srgbClr val="2F5597"/>
              </a:buClr>
              <a:defRPr/>
            </a:lvl3pPr>
            <a:lvl4pPr>
              <a:buClr>
                <a:srgbClr val="2F5597"/>
              </a:buClr>
              <a:defRPr/>
            </a:lvl4pPr>
            <a:lvl5pPr>
              <a:buClr>
                <a:srgbClr val="2F559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B394411-4DFF-43C8-BD75-ED04A6D0E775}"/>
              </a:ext>
            </a:extLst>
          </p:cNvPr>
          <p:cNvSpPr>
            <a:spLocks noGrp="1"/>
          </p:cNvSpPr>
          <p:nvPr>
            <p:ph type="ftr" sz="quarter" idx="11"/>
          </p:nvPr>
        </p:nvSpPr>
        <p:spPr>
          <a:xfrm>
            <a:off x="5767021" y="6310312"/>
            <a:ext cx="5615354" cy="365125"/>
          </a:xfrm>
          <a:prstGeom prst="rect">
            <a:avLst/>
          </a:prstGeom>
        </p:spPr>
        <p:txBody>
          <a:bodyPr/>
          <a:lstStyle>
            <a:lvl1pPr algn="r">
              <a:defRPr sz="1200"/>
            </a:lvl1pPr>
          </a:lstStyle>
          <a:p>
            <a:r>
              <a:rPr lang="en-US" dirty="0"/>
              <a:t>ADB TA 9977-REG CAREC – Developing the Water Pillar</a:t>
            </a:r>
          </a:p>
        </p:txBody>
      </p:sp>
      <p:sp>
        <p:nvSpPr>
          <p:cNvPr id="7" name="Rectangle 6">
            <a:extLst>
              <a:ext uri="{FF2B5EF4-FFF2-40B4-BE49-F238E27FC236}">
                <a16:creationId xmlns:a16="http://schemas.microsoft.com/office/drawing/2014/main" id="{5C2C387D-76F5-49BA-A273-FEAFA6F9EEE1}"/>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8" name="Title 1">
            <a:extLst>
              <a:ext uri="{FF2B5EF4-FFF2-40B4-BE49-F238E27FC236}">
                <a16:creationId xmlns:a16="http://schemas.microsoft.com/office/drawing/2014/main" id="{354F2CD6-E9FE-45BF-B1FF-C743EA50D3EA}"/>
              </a:ext>
            </a:extLst>
          </p:cNvPr>
          <p:cNvSpPr>
            <a:spLocks noGrp="1"/>
          </p:cNvSpPr>
          <p:nvPr>
            <p:ph type="title"/>
          </p:nvPr>
        </p:nvSpPr>
        <p:spPr>
          <a:xfrm>
            <a:off x="838200" y="365125"/>
            <a:ext cx="10515600" cy="603270"/>
          </a:xfrm>
          <a:prstGeom prst="rect">
            <a:avLst/>
          </a:prstGeom>
        </p:spPr>
        <p:txBody>
          <a:bodyPr/>
          <a:lstStyle>
            <a:lvl1pPr>
              <a:defRPr sz="36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76965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038292-4F46-4CC6-B2DA-324E5EDE06BD}"/>
              </a:ext>
            </a:extLst>
          </p:cNvPr>
          <p:cNvSpPr>
            <a:spLocks noGrp="1"/>
          </p:cNvSpPr>
          <p:nvPr>
            <p:ph sz="half" idx="1"/>
          </p:nvPr>
        </p:nvSpPr>
        <p:spPr>
          <a:xfrm>
            <a:off x="838200" y="1208690"/>
            <a:ext cx="5181600" cy="4968273"/>
          </a:xfrm>
        </p:spPr>
        <p:txBody>
          <a:bodyPr/>
          <a:lstStyle>
            <a:lvl1pPr>
              <a:buClr>
                <a:srgbClr val="2F5597"/>
              </a:buClr>
              <a:defRPr/>
            </a:lvl1pPr>
            <a:lvl2pPr>
              <a:buClr>
                <a:srgbClr val="2F5597"/>
              </a:buClr>
              <a:defRPr/>
            </a:lvl2pPr>
            <a:lvl3pPr>
              <a:buClr>
                <a:srgbClr val="2F5597"/>
              </a:buClr>
              <a:defRPr/>
            </a:lvl3pPr>
            <a:lvl4pPr>
              <a:buClr>
                <a:srgbClr val="2F5597"/>
              </a:buClr>
              <a:defRPr/>
            </a:lvl4pPr>
            <a:lvl5pPr>
              <a:buClr>
                <a:srgbClr val="2F559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544B45C-DEA7-4917-A9EA-B69C26D3BF6F}"/>
              </a:ext>
            </a:extLst>
          </p:cNvPr>
          <p:cNvSpPr>
            <a:spLocks noGrp="1"/>
          </p:cNvSpPr>
          <p:nvPr>
            <p:ph sz="half" idx="2"/>
          </p:nvPr>
        </p:nvSpPr>
        <p:spPr>
          <a:xfrm>
            <a:off x="6172200" y="1208690"/>
            <a:ext cx="5181600" cy="4968273"/>
          </a:xfrm>
        </p:spPr>
        <p:txBody>
          <a:bodyPr/>
          <a:lstStyle>
            <a:lvl1pPr>
              <a:buClr>
                <a:srgbClr val="2F5597"/>
              </a:buClr>
              <a:defRPr/>
            </a:lvl1pPr>
            <a:lvl2pPr>
              <a:buClr>
                <a:srgbClr val="2F5597"/>
              </a:buClr>
              <a:defRPr/>
            </a:lvl2pPr>
            <a:lvl3pPr>
              <a:buClr>
                <a:srgbClr val="2F5597"/>
              </a:buClr>
              <a:defRPr/>
            </a:lvl3pPr>
            <a:lvl4pPr>
              <a:buClr>
                <a:srgbClr val="2F5597"/>
              </a:buClr>
              <a:defRPr/>
            </a:lvl4pPr>
            <a:lvl5pPr>
              <a:buClr>
                <a:srgbClr val="2F559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34605F1-A98B-4053-8207-ACBC2C3C7D22}"/>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6" name="Footer Placeholder 5">
            <a:extLst>
              <a:ext uri="{FF2B5EF4-FFF2-40B4-BE49-F238E27FC236}">
                <a16:creationId xmlns:a16="http://schemas.microsoft.com/office/drawing/2014/main" id="{A09A073E-53D7-43E6-AC25-EE2848DBCB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D507317-D271-4A13-8BDA-70041778AD65}"/>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8" name="Rectangle 7">
            <a:extLst>
              <a:ext uri="{FF2B5EF4-FFF2-40B4-BE49-F238E27FC236}">
                <a16:creationId xmlns:a16="http://schemas.microsoft.com/office/drawing/2014/main" id="{D9FB7D31-BD49-4F3F-8803-9C434D6FA21E}"/>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9" name="Title 1">
            <a:extLst>
              <a:ext uri="{FF2B5EF4-FFF2-40B4-BE49-F238E27FC236}">
                <a16:creationId xmlns:a16="http://schemas.microsoft.com/office/drawing/2014/main" id="{7641D0DE-5E75-471E-8122-2B36CCB1E6C2}"/>
              </a:ext>
            </a:extLst>
          </p:cNvPr>
          <p:cNvSpPr>
            <a:spLocks noGrp="1"/>
          </p:cNvSpPr>
          <p:nvPr>
            <p:ph type="title"/>
          </p:nvPr>
        </p:nvSpPr>
        <p:spPr>
          <a:xfrm>
            <a:off x="838200" y="365125"/>
            <a:ext cx="10515600" cy="603270"/>
          </a:xfrm>
          <a:prstGeom prst="rect">
            <a:avLst/>
          </a:prstGeom>
        </p:spPr>
        <p:txBody>
          <a:bodyPr/>
          <a:lstStyle>
            <a:lvl1pPr>
              <a:defRPr sz="36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2424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270820-98C6-43E1-A394-A37AA59FDE49}"/>
              </a:ext>
            </a:extLst>
          </p:cNvPr>
          <p:cNvSpPr>
            <a:spLocks noGrp="1"/>
          </p:cNvSpPr>
          <p:nvPr>
            <p:ph type="body" idx="1"/>
          </p:nvPr>
        </p:nvSpPr>
        <p:spPr>
          <a:xfrm>
            <a:off x="839788" y="1185864"/>
            <a:ext cx="5157787" cy="823912"/>
          </a:xfrm>
        </p:spPr>
        <p:txBody>
          <a:bodyPr anchor="b">
            <a:noAutofit/>
          </a:bodyPr>
          <a:lstStyle>
            <a:lvl1pPr marL="0" indent="0">
              <a:buNone/>
              <a:defRPr sz="2400" b="1">
                <a:solidFill>
                  <a:srgbClr val="2F559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3FA8970-DF0A-45D3-A6CD-9AFAD4E94D89}"/>
              </a:ext>
            </a:extLst>
          </p:cNvPr>
          <p:cNvSpPr>
            <a:spLocks noGrp="1"/>
          </p:cNvSpPr>
          <p:nvPr>
            <p:ph sz="half" idx="2"/>
          </p:nvPr>
        </p:nvSpPr>
        <p:spPr>
          <a:xfrm>
            <a:off x="839788" y="2009776"/>
            <a:ext cx="5157787" cy="4179887"/>
          </a:xfrm>
        </p:spPr>
        <p:txBody>
          <a:bodyPr>
            <a:noAutofit/>
          </a:bodyPr>
          <a:lstStyle>
            <a:lvl1pPr>
              <a:buClr>
                <a:srgbClr val="2F5597"/>
              </a:buClr>
              <a:defRPr/>
            </a:lvl1pPr>
            <a:lvl2pPr>
              <a:buClr>
                <a:srgbClr val="2F5597"/>
              </a:buClr>
              <a:defRPr/>
            </a:lvl2pPr>
            <a:lvl3pPr>
              <a:buClr>
                <a:srgbClr val="2F5597"/>
              </a:buClr>
              <a:defRPr/>
            </a:lvl3pPr>
            <a:lvl4pPr>
              <a:buClr>
                <a:srgbClr val="2F5597"/>
              </a:buClr>
              <a:defRPr/>
            </a:lvl4pPr>
            <a:lvl5pPr>
              <a:buClr>
                <a:srgbClr val="2F559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E42AF7E-F201-4046-843B-3054232E2871}"/>
              </a:ext>
            </a:extLst>
          </p:cNvPr>
          <p:cNvSpPr>
            <a:spLocks noGrp="1"/>
          </p:cNvSpPr>
          <p:nvPr>
            <p:ph type="body" sz="quarter" idx="3"/>
          </p:nvPr>
        </p:nvSpPr>
        <p:spPr>
          <a:xfrm>
            <a:off x="6172200" y="1185864"/>
            <a:ext cx="5183188" cy="823912"/>
          </a:xfrm>
        </p:spPr>
        <p:txBody>
          <a:bodyPr anchor="b">
            <a:noAutofit/>
          </a:bodyPr>
          <a:lstStyle>
            <a:lvl1pPr marL="0" indent="0">
              <a:buNone/>
              <a:defRPr sz="2400" b="1">
                <a:solidFill>
                  <a:srgbClr val="2F559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1950BD97-3967-44E9-A7EA-F2DE6D0AD4F3}"/>
              </a:ext>
            </a:extLst>
          </p:cNvPr>
          <p:cNvSpPr>
            <a:spLocks noGrp="1"/>
          </p:cNvSpPr>
          <p:nvPr>
            <p:ph sz="quarter" idx="4"/>
          </p:nvPr>
        </p:nvSpPr>
        <p:spPr>
          <a:xfrm>
            <a:off x="6172200" y="2009776"/>
            <a:ext cx="5183188" cy="4179887"/>
          </a:xfrm>
        </p:spPr>
        <p:txBody>
          <a:bodyPr>
            <a:noAutofit/>
          </a:bodyPr>
          <a:lstStyle>
            <a:lvl1pPr>
              <a:buClr>
                <a:srgbClr val="2F5597"/>
              </a:buClr>
              <a:defRPr/>
            </a:lvl1pPr>
            <a:lvl2pPr>
              <a:buClr>
                <a:srgbClr val="2F5597"/>
              </a:buClr>
              <a:defRPr/>
            </a:lvl2pPr>
            <a:lvl3pPr>
              <a:buClr>
                <a:srgbClr val="2F5597"/>
              </a:buClr>
              <a:defRPr/>
            </a:lvl3pPr>
            <a:lvl4pPr>
              <a:buClr>
                <a:srgbClr val="2F5597"/>
              </a:buClr>
              <a:defRPr/>
            </a:lvl4pPr>
            <a:lvl5pPr>
              <a:buClr>
                <a:srgbClr val="2F559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2C7BCCD-A5DF-4574-AE6A-7479DD6B49FC}"/>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8" name="Footer Placeholder 7">
            <a:extLst>
              <a:ext uri="{FF2B5EF4-FFF2-40B4-BE49-F238E27FC236}">
                <a16:creationId xmlns:a16="http://schemas.microsoft.com/office/drawing/2014/main" id="{E805508D-3A80-4F87-9E6A-50F98B9ACA2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3366BE44-F538-4636-A8B6-4311E216C71C}"/>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10" name="Rectangle 9">
            <a:extLst>
              <a:ext uri="{FF2B5EF4-FFF2-40B4-BE49-F238E27FC236}">
                <a16:creationId xmlns:a16="http://schemas.microsoft.com/office/drawing/2014/main" id="{FB1EFC04-7CDC-4954-98F8-D06DE2AB919E}"/>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11" name="Title 1">
            <a:extLst>
              <a:ext uri="{FF2B5EF4-FFF2-40B4-BE49-F238E27FC236}">
                <a16:creationId xmlns:a16="http://schemas.microsoft.com/office/drawing/2014/main" id="{E83A4452-37EC-4B8F-A8E7-71BCF782D7E4}"/>
              </a:ext>
            </a:extLst>
          </p:cNvPr>
          <p:cNvSpPr>
            <a:spLocks noGrp="1"/>
          </p:cNvSpPr>
          <p:nvPr>
            <p:ph type="title"/>
          </p:nvPr>
        </p:nvSpPr>
        <p:spPr>
          <a:xfrm>
            <a:off x="838200" y="365125"/>
            <a:ext cx="10515600" cy="603270"/>
          </a:xfrm>
          <a:prstGeom prst="rect">
            <a:avLst/>
          </a:prstGeom>
        </p:spPr>
        <p:txBody>
          <a:bodyPr/>
          <a:lstStyle>
            <a:lvl1pPr>
              <a:defRPr sz="36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411264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D20CE-C660-42A7-B785-4B00BD9108F4}"/>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3" name="Footer Placeholder 2">
            <a:extLst>
              <a:ext uri="{FF2B5EF4-FFF2-40B4-BE49-F238E27FC236}">
                <a16:creationId xmlns:a16="http://schemas.microsoft.com/office/drawing/2014/main" id="{C4062F06-27FF-4342-8B3D-C8D656A8F2F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1E0B2FB-3C60-4B66-8E30-86BD670D12AE}"/>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8" name="Rectangle 7">
            <a:extLst>
              <a:ext uri="{FF2B5EF4-FFF2-40B4-BE49-F238E27FC236}">
                <a16:creationId xmlns:a16="http://schemas.microsoft.com/office/drawing/2014/main" id="{922DBA3F-F022-4EC3-831B-066C87E5ECFE}"/>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9" name="Title 1">
            <a:extLst>
              <a:ext uri="{FF2B5EF4-FFF2-40B4-BE49-F238E27FC236}">
                <a16:creationId xmlns:a16="http://schemas.microsoft.com/office/drawing/2014/main" id="{31294304-5010-4036-B4F5-6FE19AB17E8B}"/>
              </a:ext>
            </a:extLst>
          </p:cNvPr>
          <p:cNvSpPr>
            <a:spLocks noGrp="1"/>
          </p:cNvSpPr>
          <p:nvPr>
            <p:ph type="title"/>
          </p:nvPr>
        </p:nvSpPr>
        <p:spPr>
          <a:xfrm>
            <a:off x="838200" y="365125"/>
            <a:ext cx="10515600" cy="603270"/>
          </a:xfrm>
          <a:prstGeom prst="rect">
            <a:avLst/>
          </a:prstGeom>
        </p:spPr>
        <p:txBody>
          <a:bodyPr/>
          <a:lstStyle>
            <a:lvl1pPr>
              <a:defRPr sz="36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57303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8CA80-CEDC-45B5-B6DD-F144414E1290}"/>
              </a:ext>
            </a:extLst>
          </p:cNvPr>
          <p:cNvSpPr>
            <a:spLocks noGrp="1"/>
          </p:cNvSpPr>
          <p:nvPr>
            <p:ph type="title"/>
          </p:nvPr>
        </p:nvSpPr>
        <p:spPr>
          <a:xfrm>
            <a:off x="839788" y="1030014"/>
            <a:ext cx="3932237" cy="1027386"/>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5D92AAF-3EDD-481A-80FB-1D4CAA85AF1B}"/>
              </a:ext>
            </a:extLst>
          </p:cNvPr>
          <p:cNvSpPr>
            <a:spLocks noGrp="1"/>
          </p:cNvSpPr>
          <p:nvPr>
            <p:ph idx="1"/>
          </p:nvPr>
        </p:nvSpPr>
        <p:spPr>
          <a:xfrm>
            <a:off x="5183188" y="987425"/>
            <a:ext cx="6172200" cy="4873625"/>
          </a:xfrm>
        </p:spPr>
        <p:txBody>
          <a:bodyPr/>
          <a:lstStyle>
            <a:lvl1pPr>
              <a:buClr>
                <a:srgbClr val="2F5597"/>
              </a:buClr>
              <a:defRPr sz="3200"/>
            </a:lvl1pPr>
            <a:lvl2pPr>
              <a:buClr>
                <a:srgbClr val="2F5597"/>
              </a:buClr>
              <a:defRPr sz="2800"/>
            </a:lvl2pPr>
            <a:lvl3pPr>
              <a:buClr>
                <a:srgbClr val="2F5597"/>
              </a:buClr>
              <a:defRPr sz="2400"/>
            </a:lvl3pPr>
            <a:lvl4pPr>
              <a:buClr>
                <a:srgbClr val="2F5597"/>
              </a:buClr>
              <a:defRPr sz="2000"/>
            </a:lvl4pPr>
            <a:lvl5pPr>
              <a:buClr>
                <a:srgbClr val="2F5597"/>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E19D3DC-7DDF-4F95-849D-2887DE958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B1BAC2-1CAE-4CA5-AB21-47ECB0650BBF}"/>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6" name="Footer Placeholder 5">
            <a:extLst>
              <a:ext uri="{FF2B5EF4-FFF2-40B4-BE49-F238E27FC236}">
                <a16:creationId xmlns:a16="http://schemas.microsoft.com/office/drawing/2014/main" id="{B00636CD-AC2C-489D-81C9-D7E05E6E4D5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11C1AA4-BD05-476D-A254-C18E11105AD3}"/>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8" name="Rectangle 7">
            <a:extLst>
              <a:ext uri="{FF2B5EF4-FFF2-40B4-BE49-F238E27FC236}">
                <a16:creationId xmlns:a16="http://schemas.microsoft.com/office/drawing/2014/main" id="{CD59BDC1-B3B0-4286-AB8F-FB028EFF888C}"/>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9" name="Title 1">
            <a:extLst>
              <a:ext uri="{FF2B5EF4-FFF2-40B4-BE49-F238E27FC236}">
                <a16:creationId xmlns:a16="http://schemas.microsoft.com/office/drawing/2014/main" id="{AC76CE0F-B7C1-4913-8259-733A2A7BD261}"/>
              </a:ext>
            </a:extLst>
          </p:cNvPr>
          <p:cNvSpPr txBox="1">
            <a:spLocks/>
          </p:cNvSpPr>
          <p:nvPr userDrawn="1"/>
        </p:nvSpPr>
        <p:spPr>
          <a:xfrm>
            <a:off x="838200" y="365125"/>
            <a:ext cx="10515600" cy="60327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78150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8B73-7743-4A7C-9CDF-CB9B44C4E25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54B9EF5-EABA-46AA-8EF2-446FDE83EE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9C6254C-FDA1-4281-8BC1-8FE2A0583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F61923-2844-404F-A403-FA324ADE3645}"/>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6" name="Footer Placeholder 5">
            <a:extLst>
              <a:ext uri="{FF2B5EF4-FFF2-40B4-BE49-F238E27FC236}">
                <a16:creationId xmlns:a16="http://schemas.microsoft.com/office/drawing/2014/main" id="{0F850FBF-22F0-4751-A8B4-2B9639843C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9AAE3CB-A31D-4B45-A5A1-3982487C29AE}"/>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8" name="Rectangle 7">
            <a:extLst>
              <a:ext uri="{FF2B5EF4-FFF2-40B4-BE49-F238E27FC236}">
                <a16:creationId xmlns:a16="http://schemas.microsoft.com/office/drawing/2014/main" id="{2128789F-B97A-4C73-93B2-CEF827D5C6C4}"/>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9" name="Title 1">
            <a:extLst>
              <a:ext uri="{FF2B5EF4-FFF2-40B4-BE49-F238E27FC236}">
                <a16:creationId xmlns:a16="http://schemas.microsoft.com/office/drawing/2014/main" id="{B689DD53-4821-4C5F-A503-0E54EDE44246}"/>
              </a:ext>
            </a:extLst>
          </p:cNvPr>
          <p:cNvSpPr txBox="1">
            <a:spLocks/>
          </p:cNvSpPr>
          <p:nvPr userDrawn="1"/>
        </p:nvSpPr>
        <p:spPr>
          <a:xfrm>
            <a:off x="838200" y="365125"/>
            <a:ext cx="10515600" cy="60327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90740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03336A5A-D5A8-43EA-8C6A-85B5E47F99C5}"/>
              </a:ext>
            </a:extLst>
          </p:cNvPr>
          <p:cNvSpPr>
            <a:spLocks noGrp="1"/>
          </p:cNvSpPr>
          <p:nvPr>
            <p:ph type="body" orient="vert" idx="1"/>
          </p:nvPr>
        </p:nvSpPr>
        <p:spPr>
          <a:xfrm>
            <a:off x="838200" y="1156138"/>
            <a:ext cx="10515600" cy="5020825"/>
          </a:xfrm>
        </p:spPr>
        <p:txBody>
          <a:bodyPr vert="eaVert"/>
          <a:lstStyle>
            <a:lvl2pPr>
              <a:buClr>
                <a:srgbClr val="2F5597"/>
              </a:buClr>
              <a:defRPr/>
            </a:lvl2pPr>
            <a:lvl3pPr>
              <a:buClr>
                <a:srgbClr val="2F5597"/>
              </a:buClr>
              <a:defRPr/>
            </a:lvl3pPr>
            <a:lvl4pPr>
              <a:buClr>
                <a:srgbClr val="2F5597"/>
              </a:buClr>
              <a:defRPr/>
            </a:lvl4pPr>
            <a:lvl5pPr>
              <a:buClr>
                <a:srgbClr val="2F5597"/>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D1DF0-5264-4897-AF4B-24ACF219C3C8}"/>
              </a:ext>
            </a:extLst>
          </p:cNvPr>
          <p:cNvSpPr>
            <a:spLocks noGrp="1"/>
          </p:cNvSpPr>
          <p:nvPr>
            <p:ph type="dt" sz="half" idx="10"/>
          </p:nvPr>
        </p:nvSpPr>
        <p:spPr>
          <a:xfrm>
            <a:off x="838200" y="6356350"/>
            <a:ext cx="2743200" cy="365125"/>
          </a:xfrm>
          <a:prstGeom prst="rect">
            <a:avLst/>
          </a:prstGeom>
        </p:spPr>
        <p:txBody>
          <a:bodyPr/>
          <a:lstStyle/>
          <a:p>
            <a:fld id="{967EB448-734A-481B-ADB4-757B56D2C9D1}" type="datetimeFigureOut">
              <a:rPr lang="en-US" smtClean="0"/>
              <a:t>10/12/2021</a:t>
            </a:fld>
            <a:endParaRPr lang="en-US" dirty="0"/>
          </a:p>
        </p:txBody>
      </p:sp>
      <p:sp>
        <p:nvSpPr>
          <p:cNvPr id="5" name="Footer Placeholder 4">
            <a:extLst>
              <a:ext uri="{FF2B5EF4-FFF2-40B4-BE49-F238E27FC236}">
                <a16:creationId xmlns:a16="http://schemas.microsoft.com/office/drawing/2014/main" id="{3C4ED132-BB2A-40F8-A3DC-206DADA90E4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7AD0678-299D-45A5-A662-BF9CDB4617E0}"/>
              </a:ext>
            </a:extLst>
          </p:cNvPr>
          <p:cNvSpPr>
            <a:spLocks noGrp="1"/>
          </p:cNvSpPr>
          <p:nvPr>
            <p:ph type="sldNum" sz="quarter" idx="12"/>
          </p:nvPr>
        </p:nvSpPr>
        <p:spPr>
          <a:xfrm>
            <a:off x="8610600" y="6356350"/>
            <a:ext cx="2743200" cy="365125"/>
          </a:xfrm>
          <a:prstGeom prst="rect">
            <a:avLst/>
          </a:prstGeom>
        </p:spPr>
        <p:txBody>
          <a:bodyPr/>
          <a:lstStyle/>
          <a:p>
            <a:fld id="{1926E087-1B00-4CCC-BA02-324B409D9815}" type="slidenum">
              <a:rPr lang="en-US" smtClean="0"/>
              <a:t>‹#›</a:t>
            </a:fld>
            <a:endParaRPr lang="en-US" dirty="0"/>
          </a:p>
        </p:txBody>
      </p:sp>
      <p:sp>
        <p:nvSpPr>
          <p:cNvPr id="7" name="Rectangle 6">
            <a:extLst>
              <a:ext uri="{FF2B5EF4-FFF2-40B4-BE49-F238E27FC236}">
                <a16:creationId xmlns:a16="http://schemas.microsoft.com/office/drawing/2014/main" id="{9221CC3C-6C1E-4E5D-8FB5-7BDD68684AF2}"/>
              </a:ext>
            </a:extLst>
          </p:cNvPr>
          <p:cNvSpPr/>
          <p:nvPr userDrawn="1"/>
        </p:nvSpPr>
        <p:spPr>
          <a:xfrm>
            <a:off x="0" y="322064"/>
            <a:ext cx="11382375" cy="646331"/>
          </a:xfrm>
          <a:prstGeom prst="rect">
            <a:avLst/>
          </a:prstGeom>
          <a:solidFill>
            <a:schemeClr val="accent1">
              <a:lumMod val="75000"/>
            </a:schemeClr>
          </a:solidFill>
        </p:spPr>
        <p:txBody>
          <a:bodyPr wrap="square">
            <a:spAutoFit/>
          </a:bodyPr>
          <a:lstStyle/>
          <a:p>
            <a:pPr indent="365760"/>
            <a:endParaRPr lang="en-US" sz="3600" b="1" dirty="0">
              <a:solidFill>
                <a:schemeClr val="bg1"/>
              </a:solidFill>
            </a:endParaRPr>
          </a:p>
        </p:txBody>
      </p:sp>
      <p:sp>
        <p:nvSpPr>
          <p:cNvPr id="8" name="Title 1">
            <a:extLst>
              <a:ext uri="{FF2B5EF4-FFF2-40B4-BE49-F238E27FC236}">
                <a16:creationId xmlns:a16="http://schemas.microsoft.com/office/drawing/2014/main" id="{7B621EFC-61DD-4CDB-BE0E-47D02CF267FB}"/>
              </a:ext>
            </a:extLst>
          </p:cNvPr>
          <p:cNvSpPr>
            <a:spLocks noGrp="1"/>
          </p:cNvSpPr>
          <p:nvPr>
            <p:ph type="title"/>
          </p:nvPr>
        </p:nvSpPr>
        <p:spPr>
          <a:xfrm>
            <a:off x="838200" y="365125"/>
            <a:ext cx="10515600" cy="603270"/>
          </a:xfrm>
          <a:prstGeom prst="rect">
            <a:avLst/>
          </a:prstGeom>
        </p:spPr>
        <p:txBody>
          <a:bodyPr/>
          <a:lstStyle>
            <a:lvl1pPr>
              <a:defRPr sz="36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10038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E47AF8-0A97-4653-B1C0-76341C016B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45EAE96A-205F-403B-8DE1-B6D26C72E897}"/>
              </a:ext>
            </a:extLst>
          </p:cNvPr>
          <p:cNvSpPr>
            <a:spLocks noGrp="1"/>
          </p:cNvSpPr>
          <p:nvPr>
            <p:ph type="ftr" sz="quarter" idx="3"/>
          </p:nvPr>
        </p:nvSpPr>
        <p:spPr>
          <a:xfrm>
            <a:off x="5767021" y="6310312"/>
            <a:ext cx="5615354" cy="365125"/>
          </a:xfrm>
          <a:prstGeom prst="rect">
            <a:avLst/>
          </a:prstGeom>
        </p:spPr>
        <p:txBody>
          <a:bodyPr/>
          <a:lstStyle>
            <a:lvl1pPr algn="r">
              <a:defRPr sz="1200"/>
            </a:lvl1pPr>
          </a:lstStyle>
          <a:p>
            <a:r>
              <a:rPr lang="en-US" dirty="0"/>
              <a:t>ADB TA 9977-REG:  CAREC – Developing the Water Pillar</a:t>
            </a:r>
          </a:p>
        </p:txBody>
      </p:sp>
    </p:spTree>
    <p:extLst>
      <p:ext uri="{BB962C8B-B14F-4D97-AF65-F5344CB8AC3E}">
        <p14:creationId xmlns:p14="http://schemas.microsoft.com/office/powerpoint/2010/main" val="11180129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2" r:id="rId4"/>
    <p:sldLayoutId id="2147483653" r:id="rId5"/>
    <p:sldLayoutId id="2147483655" r:id="rId6"/>
    <p:sldLayoutId id="2147483656" r:id="rId7"/>
    <p:sldLayoutId id="2147483657" r:id="rId8"/>
    <p:sldLayoutId id="2147483658" r:id="rId9"/>
    <p:sldLayoutId id="2147483660"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F21670-3BD1-43A1-9640-4335C0852E57}"/>
              </a:ext>
            </a:extLst>
          </p:cNvPr>
          <p:cNvSpPr>
            <a:spLocks noGrp="1"/>
          </p:cNvSpPr>
          <p:nvPr>
            <p:ph type="title"/>
          </p:nvPr>
        </p:nvSpPr>
        <p:spPr/>
        <p:txBody>
          <a:bodyPr/>
          <a:lstStyle/>
          <a:p>
            <a:r>
              <a:rPr lang="en-GB" dirty="0"/>
              <a:t> </a:t>
            </a:r>
            <a:r>
              <a:rPr lang="zh-CN" altLang="en-US" dirty="0">
                <a:latin typeface="微软雅黑" panose="020B0503020204020204" pitchFamily="34" charset="-122"/>
                <a:ea typeface="微软雅黑" panose="020B0503020204020204" pitchFamily="34" charset="-122"/>
              </a:rPr>
              <a:t>建设</a:t>
            </a:r>
            <a:r>
              <a:rPr lang="en-GB" altLang="zh-CN" dirty="0">
                <a:latin typeface="微软雅黑" panose="020B0503020204020204" pitchFamily="34" charset="-122"/>
                <a:ea typeface="微软雅黑" panose="020B0503020204020204" pitchFamily="34" charset="-122"/>
              </a:rPr>
              <a:t>CAREC</a:t>
            </a:r>
            <a:r>
              <a:rPr lang="zh-CN" altLang="en-US" dirty="0">
                <a:latin typeface="微软雅黑" panose="020B0503020204020204" pitchFamily="34" charset="-122"/>
                <a:ea typeface="微软雅黑" panose="020B0503020204020204" pitchFamily="34" charset="-122"/>
              </a:rPr>
              <a:t>水支柱</a:t>
            </a:r>
            <a:endParaRPr lang="en-GB" dirty="0">
              <a:latin typeface="微软雅黑" panose="020B0503020204020204" pitchFamily="34" charset="-122"/>
              <a:ea typeface="微软雅黑" panose="020B0503020204020204" pitchFamily="34" charset="-122"/>
            </a:endParaRPr>
          </a:p>
        </p:txBody>
      </p:sp>
      <p:sp>
        <p:nvSpPr>
          <p:cNvPr id="5" name="Footer Placeholder 4">
            <a:extLst>
              <a:ext uri="{FF2B5EF4-FFF2-40B4-BE49-F238E27FC236}">
                <a16:creationId xmlns:a16="http://schemas.microsoft.com/office/drawing/2014/main" id="{DDF1411B-8B0E-43A7-BB1B-3F7E59A774E1}"/>
              </a:ext>
            </a:extLst>
          </p:cNvPr>
          <p:cNvSpPr>
            <a:spLocks noGrp="1"/>
          </p:cNvSpPr>
          <p:nvPr>
            <p:ph type="ftr" sz="quarter" idx="11"/>
          </p:nvPr>
        </p:nvSpPr>
        <p:spPr>
          <a:xfrm>
            <a:off x="2339916" y="6432079"/>
            <a:ext cx="5162866" cy="365125"/>
          </a:xfrm>
          <a:prstGeom prst="rect">
            <a:avLst/>
          </a:prstGeom>
        </p:spPr>
        <p:txBody>
          <a:bodyPr/>
          <a:lstStyle>
            <a:lvl1pPr algn="r">
              <a:defRPr sz="1200"/>
            </a:lvl1pPr>
          </a:lstStyle>
          <a:p>
            <a:r>
              <a:rPr lang="en-US" sz="1600" dirty="0">
                <a:latin typeface="微软雅黑" panose="020B0503020204020204" pitchFamily="34" charset="-122"/>
                <a:ea typeface="微软雅黑" panose="020B0503020204020204" pitchFamily="34" charset="-122"/>
              </a:rPr>
              <a:t>ADB TA 9977-REG:  CAREC – </a:t>
            </a:r>
            <a:r>
              <a:rPr lang="zh-CN" altLang="en-US" sz="1600" dirty="0">
                <a:latin typeface="微软雅黑" panose="020B0503020204020204" pitchFamily="34" charset="-122"/>
                <a:ea typeface="微软雅黑" panose="020B0503020204020204" pitchFamily="34" charset="-122"/>
              </a:rPr>
              <a:t>建设水支柱</a:t>
            </a:r>
            <a:endParaRPr lang="en-US" sz="1600" dirty="0">
              <a:latin typeface="微软雅黑" panose="020B0503020204020204" pitchFamily="34" charset="-122"/>
              <a:ea typeface="微软雅黑" panose="020B0503020204020204" pitchFamily="34" charset="-122"/>
            </a:endParaRPr>
          </a:p>
        </p:txBody>
      </p:sp>
      <p:pic>
        <p:nvPicPr>
          <p:cNvPr id="7" name="Picture 6">
            <a:extLst>
              <a:ext uri="{FF2B5EF4-FFF2-40B4-BE49-F238E27FC236}">
                <a16:creationId xmlns:a16="http://schemas.microsoft.com/office/drawing/2014/main" id="{684C2029-3F26-4CA5-9515-00433F4600A4}"/>
              </a:ext>
            </a:extLst>
          </p:cNvPr>
          <p:cNvPicPr>
            <a:picLocks noChangeAspect="1"/>
          </p:cNvPicPr>
          <p:nvPr/>
        </p:nvPicPr>
        <p:blipFill>
          <a:blip r:embed="rId3"/>
          <a:stretch>
            <a:fillRect/>
          </a:stretch>
        </p:blipFill>
        <p:spPr>
          <a:xfrm>
            <a:off x="156581" y="5885188"/>
            <a:ext cx="1109170" cy="888170"/>
          </a:xfrm>
          <a:prstGeom prst="rect">
            <a:avLst/>
          </a:prstGeom>
        </p:spPr>
      </p:pic>
      <p:sp>
        <p:nvSpPr>
          <p:cNvPr id="14" name="Content Placeholder 1">
            <a:extLst>
              <a:ext uri="{FF2B5EF4-FFF2-40B4-BE49-F238E27FC236}">
                <a16:creationId xmlns:a16="http://schemas.microsoft.com/office/drawing/2014/main" id="{38C6CD3E-F699-4797-8BF7-EA78B3A57AF1}"/>
              </a:ext>
            </a:extLst>
          </p:cNvPr>
          <p:cNvSpPr txBox="1">
            <a:spLocks/>
          </p:cNvSpPr>
          <p:nvPr/>
        </p:nvSpPr>
        <p:spPr>
          <a:xfrm>
            <a:off x="397216" y="1818461"/>
            <a:ext cx="8987418" cy="1956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2F559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F559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F559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F559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F559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buFont typeface="Wingdings" panose="05000000000000000000" pitchFamily="2" charset="2"/>
              <a:buChar char="q"/>
            </a:pPr>
            <a:r>
              <a:rPr lang="zh-CN" altLang="en-US" sz="1800" dirty="0">
                <a:latin typeface="微软雅黑" panose="020B0503020204020204" pitchFamily="34" charset="-122"/>
                <a:ea typeface="微软雅黑" panose="020B0503020204020204" pitchFamily="34" charset="-122"/>
              </a:rPr>
              <a:t>先从咸海盆地国家着手</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日后逐渐覆盖</a:t>
            </a:r>
            <a:r>
              <a:rPr lang="en-GB" altLang="zh-CN" sz="1800" dirty="0">
                <a:latin typeface="微软雅黑" panose="020B0503020204020204" pitchFamily="34" charset="-122"/>
                <a:ea typeface="微软雅黑" panose="020B0503020204020204" pitchFamily="34" charset="-122"/>
              </a:rPr>
              <a:t>CAREC </a:t>
            </a:r>
            <a:r>
              <a:rPr lang="zh-CN" altLang="en-US" sz="1800" dirty="0">
                <a:latin typeface="微软雅黑" panose="020B0503020204020204" pitchFamily="34" charset="-122"/>
                <a:ea typeface="微软雅黑" panose="020B0503020204020204" pitchFamily="34" charset="-122"/>
              </a:rPr>
              <a:t>其他国家。</a:t>
            </a:r>
            <a:endParaRPr lang="en-GB" sz="1800" dirty="0">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q"/>
            </a:pPr>
            <a:r>
              <a:rPr lang="zh-CN" altLang="en-US" sz="1800" dirty="0">
                <a:latin typeface="微软雅黑" panose="020B0503020204020204" pitchFamily="34" charset="-122"/>
                <a:ea typeface="微软雅黑" panose="020B0503020204020204" pitchFamily="34" charset="-122"/>
              </a:rPr>
              <a:t>借鉴现有的政府间组织倡议、双边协定以及区域发展项目经验。</a:t>
            </a:r>
            <a:endParaRPr lang="en-GB" sz="1800" dirty="0">
              <a:latin typeface="微软雅黑" panose="020B0503020204020204" pitchFamily="34" charset="-122"/>
              <a:ea typeface="微软雅黑" panose="020B0503020204020204" pitchFamily="34" charset="-122"/>
            </a:endParaRPr>
          </a:p>
          <a:p>
            <a:pPr>
              <a:lnSpc>
                <a:spcPct val="110000"/>
              </a:lnSpc>
              <a:buFont typeface="Wingdings" panose="05000000000000000000" pitchFamily="2" charset="2"/>
              <a:buChar char="q"/>
            </a:pPr>
            <a:r>
              <a:rPr lang="en-GB"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作为长期伙伴关系项目的一部分，提供投资支持、共同知识创造、对话平台以及能力建设的加速器。</a:t>
            </a:r>
            <a:endParaRPr lang="en-GB" sz="1800" dirty="0">
              <a:latin typeface="微软雅黑" panose="020B0503020204020204" pitchFamily="34" charset="-122"/>
              <a:ea typeface="微软雅黑" panose="020B0503020204020204" pitchFamily="34" charset="-122"/>
            </a:endParaRPr>
          </a:p>
        </p:txBody>
      </p:sp>
      <p:pic>
        <p:nvPicPr>
          <p:cNvPr id="10" name="Picture 9" descr="A lake surrounded by mountains&#10;&#10;Description automatically generated with low confidence">
            <a:extLst>
              <a:ext uri="{FF2B5EF4-FFF2-40B4-BE49-F238E27FC236}">
                <a16:creationId xmlns:a16="http://schemas.microsoft.com/office/drawing/2014/main" id="{94E62350-B744-4184-AE14-EF461298C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634" y="1077255"/>
            <a:ext cx="2659826" cy="1994869"/>
          </a:xfrm>
          <a:prstGeom prst="rect">
            <a:avLst/>
          </a:prstGeom>
        </p:spPr>
      </p:pic>
      <p:pic>
        <p:nvPicPr>
          <p:cNvPr id="12" name="Picture 11">
            <a:extLst>
              <a:ext uri="{FF2B5EF4-FFF2-40B4-BE49-F238E27FC236}">
                <a16:creationId xmlns:a16="http://schemas.microsoft.com/office/drawing/2014/main" id="{F964820E-E9E3-4A4C-92BE-3A3456E72C8E}"/>
              </a:ext>
            </a:extLst>
          </p:cNvPr>
          <p:cNvPicPr>
            <a:picLocks noChangeAspect="1"/>
          </p:cNvPicPr>
          <p:nvPr/>
        </p:nvPicPr>
        <p:blipFill>
          <a:blip r:embed="rId5"/>
          <a:stretch>
            <a:fillRect/>
          </a:stretch>
        </p:blipFill>
        <p:spPr>
          <a:xfrm>
            <a:off x="9375593" y="5038487"/>
            <a:ext cx="2659826" cy="1758717"/>
          </a:xfrm>
          <a:prstGeom prst="rect">
            <a:avLst/>
          </a:prstGeom>
        </p:spPr>
      </p:pic>
      <p:pic>
        <p:nvPicPr>
          <p:cNvPr id="13" name="Picture 12" descr="A picture containing text, mountain, sky, outdoor&#10;&#10;Description automatically generated">
            <a:extLst>
              <a:ext uri="{FF2B5EF4-FFF2-40B4-BE49-F238E27FC236}">
                <a16:creationId xmlns:a16="http://schemas.microsoft.com/office/drawing/2014/main" id="{2057A504-A280-40EA-875C-11728CF34A8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75593" y="3243301"/>
            <a:ext cx="2668867" cy="1656773"/>
          </a:xfrm>
          <a:prstGeom prst="rect">
            <a:avLst/>
          </a:prstGeom>
        </p:spPr>
      </p:pic>
      <p:pic>
        <p:nvPicPr>
          <p:cNvPr id="9" name="Picture 8">
            <a:extLst>
              <a:ext uri="{FF2B5EF4-FFF2-40B4-BE49-F238E27FC236}">
                <a16:creationId xmlns:a16="http://schemas.microsoft.com/office/drawing/2014/main" id="{C5BFC8B7-7F57-4109-8D16-8ABB0503B1C6}"/>
              </a:ext>
            </a:extLst>
          </p:cNvPr>
          <p:cNvPicPr>
            <a:picLocks noChangeAspect="1"/>
          </p:cNvPicPr>
          <p:nvPr/>
        </p:nvPicPr>
        <p:blipFill>
          <a:blip r:embed="rId7"/>
          <a:stretch>
            <a:fillRect/>
          </a:stretch>
        </p:blipFill>
        <p:spPr>
          <a:xfrm>
            <a:off x="1324534" y="5926753"/>
            <a:ext cx="769737" cy="773236"/>
          </a:xfrm>
          <a:prstGeom prst="rect">
            <a:avLst/>
          </a:prstGeom>
        </p:spPr>
      </p:pic>
      <p:sp>
        <p:nvSpPr>
          <p:cNvPr id="16" name="TextBox 15">
            <a:extLst>
              <a:ext uri="{FF2B5EF4-FFF2-40B4-BE49-F238E27FC236}">
                <a16:creationId xmlns:a16="http://schemas.microsoft.com/office/drawing/2014/main" id="{6BFC5061-47E7-4829-A4C1-C0F27EBC3D4A}"/>
              </a:ext>
            </a:extLst>
          </p:cNvPr>
          <p:cNvSpPr txBox="1"/>
          <p:nvPr/>
        </p:nvSpPr>
        <p:spPr>
          <a:xfrm>
            <a:off x="397216" y="1101933"/>
            <a:ext cx="8692355" cy="646331"/>
          </a:xfrm>
          <a:prstGeom prst="rect">
            <a:avLst/>
          </a:prstGeom>
          <a:noFill/>
        </p:spPr>
        <p:txBody>
          <a:bodyPr wrap="square">
            <a:spAutoFit/>
          </a:bodyPr>
          <a:lstStyle/>
          <a:p>
            <a:pPr marL="0" indent="0">
              <a:buNone/>
            </a:pPr>
            <a:r>
              <a:rPr lang="zh-CN" altLang="en-US" b="1" dirty="0">
                <a:latin typeface="微软雅黑" panose="020B0503020204020204" pitchFamily="34" charset="-122"/>
                <a:ea typeface="微软雅黑" panose="020B0503020204020204" pitchFamily="34" charset="-122"/>
              </a:rPr>
              <a:t>愿景：</a:t>
            </a:r>
            <a:r>
              <a:rPr lang="zh-CN" altLang="en-US" i="1" dirty="0">
                <a:effectLst/>
                <a:latin typeface="微软雅黑" panose="020B0503020204020204" pitchFamily="34" charset="-122"/>
                <a:ea typeface="微软雅黑" panose="020B0503020204020204" pitchFamily="34" charset="-122"/>
                <a:cs typeface="Times New Roman" panose="02020603050405020304" pitchFamily="18" charset="0"/>
              </a:rPr>
              <a:t>‘建设一个可持续、具有气候韧性、富有生产力且水资源有保障的区域，利益惠及各国及各社区’</a:t>
            </a:r>
            <a:endParaRPr lang="en-US" i="1"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 name="文本框 17">
            <a:extLst>
              <a:ext uri="{FF2B5EF4-FFF2-40B4-BE49-F238E27FC236}">
                <a16:creationId xmlns:a16="http://schemas.microsoft.com/office/drawing/2014/main" id="{62AA2D58-D86A-4557-8D34-16EC98B82B52}"/>
              </a:ext>
            </a:extLst>
          </p:cNvPr>
          <p:cNvSpPr txBox="1"/>
          <p:nvPr/>
        </p:nvSpPr>
        <p:spPr>
          <a:xfrm>
            <a:off x="3382718" y="3269009"/>
            <a:ext cx="4120063" cy="646331"/>
          </a:xfrm>
          <a:prstGeom prst="rect">
            <a:avLst/>
          </a:prstGeom>
          <a:noFill/>
        </p:spPr>
        <p:txBody>
          <a:bodyPr wrap="square" rtlCol="0">
            <a:spAutoFit/>
          </a:bodyPr>
          <a:lstStyle/>
          <a:p>
            <a:r>
              <a:rPr lang="en-US" altLang="zh-CN" dirty="0">
                <a:solidFill>
                  <a:srgbClr val="0000FF"/>
                </a:solidFill>
                <a:latin typeface="微软雅黑" panose="020B0503020204020204" pitchFamily="34" charset="-122"/>
                <a:ea typeface="微软雅黑" panose="020B0503020204020204" pitchFamily="34" charset="-122"/>
              </a:rPr>
              <a:t>             </a:t>
            </a:r>
            <a:r>
              <a:rPr lang="en-US" altLang="zh-CN" sz="3600" dirty="0">
                <a:solidFill>
                  <a:srgbClr val="0000FF"/>
                </a:solidFill>
                <a:latin typeface="微软雅黑" panose="020B0503020204020204" pitchFamily="34" charset="-122"/>
                <a:ea typeface="微软雅黑" panose="020B0503020204020204" pitchFamily="34" charset="-122"/>
              </a:rPr>
              <a:t>CAREC </a:t>
            </a:r>
            <a:r>
              <a:rPr lang="zh-CN" altLang="en-US" sz="3600" dirty="0">
                <a:solidFill>
                  <a:srgbClr val="0000FF"/>
                </a:solidFill>
                <a:latin typeface="微软雅黑" panose="020B0503020204020204" pitchFamily="34" charset="-122"/>
                <a:ea typeface="微软雅黑" panose="020B0503020204020204" pitchFamily="34" charset="-122"/>
              </a:rPr>
              <a:t>水支柱</a:t>
            </a:r>
          </a:p>
        </p:txBody>
      </p:sp>
      <p:sp>
        <p:nvSpPr>
          <p:cNvPr id="19" name="文本框 18">
            <a:extLst>
              <a:ext uri="{FF2B5EF4-FFF2-40B4-BE49-F238E27FC236}">
                <a16:creationId xmlns:a16="http://schemas.microsoft.com/office/drawing/2014/main" id="{518C4BB4-6134-4B4E-ACBB-2E3AF233C5B4}"/>
              </a:ext>
            </a:extLst>
          </p:cNvPr>
          <p:cNvSpPr txBox="1"/>
          <p:nvPr/>
        </p:nvSpPr>
        <p:spPr>
          <a:xfrm>
            <a:off x="2200717" y="3788657"/>
            <a:ext cx="6888854" cy="369332"/>
          </a:xfrm>
          <a:prstGeom prst="rect">
            <a:avLst/>
          </a:prstGeom>
          <a:noFill/>
        </p:spPr>
        <p:txBody>
          <a:bodyPr wrap="square" rtlCol="0">
            <a:spAutoFit/>
          </a:bodyPr>
          <a:lstStyle/>
          <a:p>
            <a:r>
              <a:rPr lang="zh-CN" altLang="en-US" b="1" dirty="0"/>
              <a:t>   </a:t>
            </a:r>
            <a:r>
              <a:rPr lang="zh-CN" altLang="en-US" b="1" dirty="0">
                <a:latin typeface="微软雅黑" panose="020B0503020204020204" pitchFamily="34" charset="-122"/>
                <a:ea typeface="微软雅黑" panose="020B0503020204020204" pitchFamily="34" charset="-122"/>
              </a:rPr>
              <a:t>板块一                                       板块二                          板块三</a:t>
            </a:r>
          </a:p>
        </p:txBody>
      </p:sp>
      <p:sp>
        <p:nvSpPr>
          <p:cNvPr id="20" name="矩形: 圆角 19">
            <a:extLst>
              <a:ext uri="{FF2B5EF4-FFF2-40B4-BE49-F238E27FC236}">
                <a16:creationId xmlns:a16="http://schemas.microsoft.com/office/drawing/2014/main" id="{962F69A2-9932-475C-8F69-091BF10F785F}"/>
              </a:ext>
            </a:extLst>
          </p:cNvPr>
          <p:cNvSpPr/>
          <p:nvPr/>
        </p:nvSpPr>
        <p:spPr>
          <a:xfrm>
            <a:off x="2252799" y="4206218"/>
            <a:ext cx="1301477" cy="1323917"/>
          </a:xfrm>
          <a:prstGeom prst="roundRect">
            <a:avLst>
              <a:gd name="adj" fmla="val 26150"/>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具有气候韧性且富有生产力的水资源体系</a:t>
            </a:r>
          </a:p>
        </p:txBody>
      </p:sp>
      <p:sp>
        <p:nvSpPr>
          <p:cNvPr id="21" name="矩形: 圆角 20">
            <a:extLst>
              <a:ext uri="{FF2B5EF4-FFF2-40B4-BE49-F238E27FC236}">
                <a16:creationId xmlns:a16="http://schemas.microsoft.com/office/drawing/2014/main" id="{2F9EF335-D6BC-434B-B4FB-38AEF009CF98}"/>
              </a:ext>
            </a:extLst>
          </p:cNvPr>
          <p:cNvSpPr/>
          <p:nvPr/>
        </p:nvSpPr>
        <p:spPr>
          <a:xfrm>
            <a:off x="5299837" y="4167995"/>
            <a:ext cx="1301476" cy="1323917"/>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可持续的水资源及水资源服务</a:t>
            </a:r>
          </a:p>
        </p:txBody>
      </p:sp>
      <p:sp>
        <p:nvSpPr>
          <p:cNvPr id="22" name="矩形: 圆角 21">
            <a:extLst>
              <a:ext uri="{FF2B5EF4-FFF2-40B4-BE49-F238E27FC236}">
                <a16:creationId xmlns:a16="http://schemas.microsoft.com/office/drawing/2014/main" id="{44DC1456-58FE-415E-85BC-92F51AA80E46}"/>
              </a:ext>
            </a:extLst>
          </p:cNvPr>
          <p:cNvSpPr/>
          <p:nvPr/>
        </p:nvSpPr>
        <p:spPr>
          <a:xfrm>
            <a:off x="7854239" y="4163787"/>
            <a:ext cx="1239771" cy="1328125"/>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连接点解决方案及跨行业借鉴</a:t>
            </a:r>
          </a:p>
        </p:txBody>
      </p:sp>
      <p:sp>
        <p:nvSpPr>
          <p:cNvPr id="23" name="文本框 22">
            <a:extLst>
              <a:ext uri="{FF2B5EF4-FFF2-40B4-BE49-F238E27FC236}">
                <a16:creationId xmlns:a16="http://schemas.microsoft.com/office/drawing/2014/main" id="{5595F50C-94EE-43E1-9BF4-66A34C8C08E2}"/>
              </a:ext>
            </a:extLst>
          </p:cNvPr>
          <p:cNvSpPr txBox="1"/>
          <p:nvPr/>
        </p:nvSpPr>
        <p:spPr>
          <a:xfrm>
            <a:off x="2094271" y="5568359"/>
            <a:ext cx="7621034" cy="646331"/>
          </a:xfrm>
          <a:prstGeom prst="rect">
            <a:avLst/>
          </a:prstGeom>
          <a:noFill/>
        </p:spPr>
        <p:txBody>
          <a:bodyPr wrap="square" rtlCol="0">
            <a:spAutoFit/>
          </a:bodyPr>
          <a:lstStyle/>
          <a:p>
            <a:r>
              <a:rPr lang="zh-CN" altLang="en-US" b="1" dirty="0">
                <a:solidFill>
                  <a:srgbClr val="0000FF"/>
                </a:solidFill>
                <a:latin typeface="微软雅黑" panose="020B0503020204020204" pitchFamily="34" charset="-122"/>
                <a:ea typeface="微软雅黑" panose="020B0503020204020204" pitchFamily="34" charset="-122"/>
              </a:rPr>
              <a:t>支持           创造                促进         提高                推动          培育    </a:t>
            </a:r>
            <a:endParaRPr lang="en-US" altLang="zh-CN" b="1" dirty="0">
              <a:solidFill>
                <a:srgbClr val="0000FF"/>
              </a:solidFill>
              <a:latin typeface="微软雅黑" panose="020B0503020204020204" pitchFamily="34" charset="-122"/>
              <a:ea typeface="微软雅黑" panose="020B0503020204020204" pitchFamily="34" charset="-122"/>
            </a:endParaRPr>
          </a:p>
          <a:p>
            <a:r>
              <a:rPr lang="zh-CN" altLang="en-US" b="1" dirty="0">
                <a:solidFill>
                  <a:srgbClr val="0000FF"/>
                </a:solidFill>
                <a:latin typeface="微软雅黑" panose="020B0503020204020204" pitchFamily="34" charset="-122"/>
                <a:ea typeface="微软雅黑" panose="020B0503020204020204" pitchFamily="34" charset="-122"/>
              </a:rPr>
              <a:t>伙伴关系    知识                 融资        治理              性别平等      创新  </a:t>
            </a:r>
          </a:p>
        </p:txBody>
      </p:sp>
      <p:sp>
        <p:nvSpPr>
          <p:cNvPr id="24" name="文本框 23">
            <a:extLst>
              <a:ext uri="{FF2B5EF4-FFF2-40B4-BE49-F238E27FC236}">
                <a16:creationId xmlns:a16="http://schemas.microsoft.com/office/drawing/2014/main" id="{B9F9E021-B7FB-4B4F-AAA0-8D772235EB74}"/>
              </a:ext>
            </a:extLst>
          </p:cNvPr>
          <p:cNvSpPr txBox="1"/>
          <p:nvPr/>
        </p:nvSpPr>
        <p:spPr>
          <a:xfrm flipH="1">
            <a:off x="5221299" y="6207601"/>
            <a:ext cx="1458552" cy="369332"/>
          </a:xfrm>
          <a:prstGeom prst="rect">
            <a:avLst/>
          </a:prstGeom>
          <a:noFill/>
        </p:spPr>
        <p:txBody>
          <a:bodyPr wrap="square" rtlCol="0">
            <a:spAutoFit/>
          </a:bodyPr>
          <a:lstStyle/>
          <a:p>
            <a:r>
              <a:rPr lang="zh-CN" altLang="en-US" dirty="0"/>
              <a:t> </a:t>
            </a:r>
            <a:r>
              <a:rPr lang="zh-CN" altLang="en-US" b="1" dirty="0">
                <a:latin typeface="微软雅黑" panose="020B0503020204020204" pitchFamily="34" charset="-122"/>
                <a:ea typeface="微软雅黑" panose="020B0503020204020204" pitchFamily="34" charset="-122"/>
              </a:rPr>
              <a:t>交叉维度</a:t>
            </a:r>
          </a:p>
        </p:txBody>
      </p:sp>
    </p:spTree>
    <p:extLst>
      <p:ext uri="{BB962C8B-B14F-4D97-AF65-F5344CB8AC3E}">
        <p14:creationId xmlns:p14="http://schemas.microsoft.com/office/powerpoint/2010/main" val="351885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E4EA0-5A7D-4275-9D08-1AB47C031642}"/>
              </a:ext>
            </a:extLst>
          </p:cNvPr>
          <p:cNvSpPr>
            <a:spLocks noGrp="1"/>
          </p:cNvSpPr>
          <p:nvPr>
            <p:ph type="title"/>
          </p:nvPr>
        </p:nvSpPr>
        <p:spPr/>
        <p:txBody>
          <a:bodyPr/>
          <a:lstStyle/>
          <a:p>
            <a:r>
              <a:rPr lang="en-GB" dirty="0"/>
              <a:t> </a:t>
            </a:r>
            <a:r>
              <a:rPr lang="zh-CN" altLang="en-US" dirty="0">
                <a:latin typeface="微软雅黑" panose="020B0503020204020204" pitchFamily="34" charset="-122"/>
                <a:ea typeface="微软雅黑" panose="020B0503020204020204" pitchFamily="34" charset="-122"/>
              </a:rPr>
              <a:t>时间线</a:t>
            </a:r>
            <a:r>
              <a:rPr lang="en-US" altLang="zh-CN" dirty="0">
                <a:latin typeface="微软雅黑" panose="020B0503020204020204" pitchFamily="34" charset="-122"/>
                <a:ea typeface="微软雅黑" panose="020B0503020204020204" pitchFamily="34" charset="-122"/>
              </a:rPr>
              <a:t>—CAREC</a:t>
            </a:r>
            <a:r>
              <a:rPr lang="zh-CN" altLang="en-US" dirty="0">
                <a:latin typeface="微软雅黑" panose="020B0503020204020204" pitchFamily="34" charset="-122"/>
                <a:ea typeface="微软雅黑" panose="020B0503020204020204" pitchFamily="34" charset="-122"/>
              </a:rPr>
              <a:t>水支柱</a:t>
            </a:r>
            <a:endParaRPr lang="en-GB" dirty="0">
              <a:latin typeface="微软雅黑" panose="020B0503020204020204" pitchFamily="34" charset="-122"/>
              <a:ea typeface="微软雅黑" panose="020B0503020204020204" pitchFamily="34" charset="-122"/>
            </a:endParaRPr>
          </a:p>
        </p:txBody>
      </p:sp>
      <p:graphicFrame>
        <p:nvGraphicFramePr>
          <p:cNvPr id="4" name="Table 4">
            <a:extLst>
              <a:ext uri="{FF2B5EF4-FFF2-40B4-BE49-F238E27FC236}">
                <a16:creationId xmlns:a16="http://schemas.microsoft.com/office/drawing/2014/main" id="{DB08CEAB-E601-4B7D-91D8-3D3DE3E83706}"/>
              </a:ext>
            </a:extLst>
          </p:cNvPr>
          <p:cNvGraphicFramePr>
            <a:graphicFrameLocks noGrp="1"/>
          </p:cNvGraphicFramePr>
          <p:nvPr>
            <p:extLst>
              <p:ext uri="{D42A27DB-BD31-4B8C-83A1-F6EECF244321}">
                <p14:modId xmlns:p14="http://schemas.microsoft.com/office/powerpoint/2010/main" val="992521951"/>
              </p:ext>
            </p:extLst>
          </p:nvPr>
        </p:nvGraphicFramePr>
        <p:xfrm>
          <a:off x="348343" y="1219205"/>
          <a:ext cx="11070768" cy="4704725"/>
        </p:xfrm>
        <a:graphic>
          <a:graphicData uri="http://schemas.openxmlformats.org/drawingml/2006/table">
            <a:tbl>
              <a:tblPr firstRow="1" bandRow="1">
                <a:tableStyleId>{5C22544A-7EE6-4342-B048-85BDC9FD1C3A}</a:tableStyleId>
              </a:tblPr>
              <a:tblGrid>
                <a:gridCol w="3000484">
                  <a:extLst>
                    <a:ext uri="{9D8B030D-6E8A-4147-A177-3AD203B41FA5}">
                      <a16:colId xmlns:a16="http://schemas.microsoft.com/office/drawing/2014/main" val="879257165"/>
                    </a:ext>
                  </a:extLst>
                </a:gridCol>
                <a:gridCol w="8070284">
                  <a:extLst>
                    <a:ext uri="{9D8B030D-6E8A-4147-A177-3AD203B41FA5}">
                      <a16:colId xmlns:a16="http://schemas.microsoft.com/office/drawing/2014/main" val="3880508199"/>
                    </a:ext>
                  </a:extLst>
                </a:gridCol>
              </a:tblGrid>
              <a:tr h="227094">
                <a:tc>
                  <a:txBody>
                    <a:bodyPr/>
                    <a:lstStyle/>
                    <a:p>
                      <a:endParaRPr lang="en-GB" sz="800" dirty="0"/>
                    </a:p>
                  </a:txBody>
                  <a:tcPr/>
                </a:tc>
                <a:tc>
                  <a:txBody>
                    <a:bodyPr/>
                    <a:lstStyle/>
                    <a:p>
                      <a:endParaRPr lang="en-GB" sz="800" dirty="0"/>
                    </a:p>
                  </a:txBody>
                  <a:tcPr/>
                </a:tc>
                <a:extLst>
                  <a:ext uri="{0D108BD9-81ED-4DB2-BD59-A6C34878D82A}">
                    <a16:rowId xmlns:a16="http://schemas.microsoft.com/office/drawing/2014/main" val="400093588"/>
                  </a:ext>
                </a:extLst>
              </a:tr>
              <a:tr h="480476">
                <a:tc>
                  <a:txBody>
                    <a:bodyPr/>
                    <a:lstStyle/>
                    <a:p>
                      <a:r>
                        <a:rPr lang="en-GB" dirty="0">
                          <a:latin typeface="微软雅黑" panose="020B0503020204020204" pitchFamily="34" charset="-122"/>
                          <a:ea typeface="微软雅黑" panose="020B0503020204020204" pitchFamily="34" charset="-122"/>
                        </a:rPr>
                        <a:t>2020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月</a:t>
                      </a:r>
                      <a:r>
                        <a:rPr lang="en-GB"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a:t>
                      </a:r>
                      <a:endParaRPr lang="en-GB"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课题研究与文献回顾；与区域伙伴进行利益相关方磋商</a:t>
                      </a:r>
                      <a:endParaRPr lang="en-GB"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92298227"/>
                  </a:ext>
                </a:extLst>
              </a:tr>
              <a:tr h="681283">
                <a:tc>
                  <a:txBody>
                    <a:bodyPr/>
                    <a:lstStyle/>
                    <a:p>
                      <a:r>
                        <a:rPr lang="en-GB" b="0" dirty="0">
                          <a:latin typeface="微软雅黑" panose="020B0503020204020204" pitchFamily="34" charset="-122"/>
                          <a:ea typeface="微软雅黑" panose="020B0503020204020204" pitchFamily="34" charset="-122"/>
                        </a:rPr>
                        <a:t>2021</a:t>
                      </a:r>
                      <a:r>
                        <a:rPr lang="zh-CN" altLang="en-US" b="0" dirty="0">
                          <a:latin typeface="微软雅黑" panose="020B0503020204020204" pitchFamily="34" charset="-122"/>
                          <a:ea typeface="微软雅黑" panose="020B0503020204020204" pitchFamily="34" charset="-122"/>
                        </a:rPr>
                        <a:t>年</a:t>
                      </a:r>
                      <a:r>
                        <a:rPr lang="en-US" altLang="zh-CN" b="0" dirty="0">
                          <a:latin typeface="微软雅黑" panose="020B0503020204020204" pitchFamily="34" charset="-122"/>
                          <a:ea typeface="微软雅黑" panose="020B0503020204020204" pitchFamily="34" charset="-122"/>
                        </a:rPr>
                        <a:t>3</a:t>
                      </a:r>
                      <a:r>
                        <a:rPr lang="zh-CN" altLang="en-US" b="0" dirty="0">
                          <a:latin typeface="微软雅黑" panose="020B0503020204020204" pitchFamily="34" charset="-122"/>
                          <a:ea typeface="微软雅黑" panose="020B0503020204020204" pitchFamily="34" charset="-122"/>
                        </a:rPr>
                        <a:t>月</a:t>
                      </a:r>
                      <a:endParaRPr lang="en-GB" b="0" dirty="0">
                        <a:latin typeface="微软雅黑" panose="020B0503020204020204" pitchFamily="34" charset="-122"/>
                        <a:ea typeface="微软雅黑" panose="020B0503020204020204" pitchFamily="34" charset="-122"/>
                      </a:endParaRPr>
                    </a:p>
                  </a:txBody>
                  <a:tcPr/>
                </a:tc>
                <a:tc>
                  <a:txBody>
                    <a:bodyPr/>
                    <a:lstStyle/>
                    <a:p>
                      <a:r>
                        <a:rPr lang="zh-CN" altLang="en-US" b="0" dirty="0">
                          <a:latin typeface="微软雅黑" panose="020B0503020204020204" pitchFamily="34" charset="-122"/>
                          <a:ea typeface="微软雅黑" panose="020B0503020204020204" pitchFamily="34" charset="-122"/>
                        </a:rPr>
                        <a:t>与各国高官进行国家层面磋商</a:t>
                      </a:r>
                      <a:endParaRPr lang="en-GB" b="0" dirty="0">
                        <a:latin typeface="微软雅黑" panose="020B0503020204020204" pitchFamily="34" charset="-122"/>
                        <a:ea typeface="微软雅黑" panose="020B0503020204020204" pitchFamily="34" charset="-122"/>
                      </a:endParaRPr>
                    </a:p>
                    <a:p>
                      <a:r>
                        <a:rPr lang="zh-CN" altLang="en-US" b="0" dirty="0">
                          <a:latin typeface="微软雅黑" panose="020B0503020204020204" pitchFamily="34" charset="-122"/>
                          <a:ea typeface="微软雅黑" panose="020B0503020204020204" pitchFamily="34" charset="-122"/>
                        </a:rPr>
                        <a:t>起草三份主题文件（分别与气候、经济学及法律相关）</a:t>
                      </a:r>
                      <a:endParaRPr lang="en-GB"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474639218"/>
                  </a:ext>
                </a:extLst>
              </a:tr>
              <a:tr h="733860">
                <a:tc>
                  <a:txBody>
                    <a:bodyPr/>
                    <a:lstStyle/>
                    <a:p>
                      <a:r>
                        <a:rPr lang="en-GB" b="0" dirty="0">
                          <a:latin typeface="微软雅黑" panose="020B0503020204020204" pitchFamily="34" charset="-122"/>
                          <a:ea typeface="微软雅黑" panose="020B0503020204020204" pitchFamily="34" charset="-122"/>
                        </a:rPr>
                        <a:t>2021</a:t>
                      </a:r>
                      <a:r>
                        <a:rPr lang="zh-CN" altLang="en-US" b="0" dirty="0">
                          <a:latin typeface="微软雅黑" panose="020B0503020204020204" pitchFamily="34" charset="-122"/>
                          <a:ea typeface="微软雅黑" panose="020B0503020204020204" pitchFamily="34" charset="-122"/>
                        </a:rPr>
                        <a:t>年</a:t>
                      </a:r>
                      <a:r>
                        <a:rPr lang="en-US" altLang="zh-CN" b="0" dirty="0">
                          <a:latin typeface="微软雅黑" panose="020B0503020204020204" pitchFamily="34" charset="-122"/>
                          <a:ea typeface="微软雅黑" panose="020B0503020204020204" pitchFamily="34" charset="-122"/>
                        </a:rPr>
                        <a:t>4</a:t>
                      </a:r>
                      <a:r>
                        <a:rPr lang="zh-CN" altLang="en-US" b="0" dirty="0">
                          <a:latin typeface="微软雅黑" panose="020B0503020204020204" pitchFamily="34" charset="-122"/>
                          <a:ea typeface="微软雅黑" panose="020B0503020204020204" pitchFamily="34" charset="-122"/>
                        </a:rPr>
                        <a:t>月</a:t>
                      </a:r>
                      <a:r>
                        <a:rPr lang="en-US" altLang="zh-CN" b="0" dirty="0">
                          <a:latin typeface="微软雅黑" panose="020B0503020204020204" pitchFamily="34" charset="-122"/>
                          <a:ea typeface="微软雅黑" panose="020B0503020204020204" pitchFamily="34" charset="-122"/>
                        </a:rPr>
                        <a:t>16</a:t>
                      </a:r>
                      <a:r>
                        <a:rPr lang="zh-CN" altLang="en-US" b="0" dirty="0">
                          <a:latin typeface="微软雅黑" panose="020B0503020204020204" pitchFamily="34" charset="-122"/>
                          <a:ea typeface="微软雅黑" panose="020B0503020204020204" pitchFamily="34" charset="-122"/>
                        </a:rPr>
                        <a:t>日</a:t>
                      </a:r>
                      <a:endParaRPr lang="en-GB" b="0"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开展</a:t>
                      </a:r>
                      <a:r>
                        <a:rPr lang="zh-CN" altLang="en-US" b="1" dirty="0">
                          <a:latin typeface="微软雅黑" panose="020B0503020204020204" pitchFamily="34" charset="-122"/>
                          <a:ea typeface="微软雅黑" panose="020B0503020204020204" pitchFamily="34" charset="-122"/>
                        </a:rPr>
                        <a:t>第一次磋商</a:t>
                      </a:r>
                      <a:r>
                        <a:rPr lang="zh-CN" altLang="en-US" dirty="0">
                          <a:latin typeface="微软雅黑" panose="020B0503020204020204" pitchFamily="34" charset="-122"/>
                          <a:ea typeface="微软雅黑" panose="020B0503020204020204" pitchFamily="34" charset="-122"/>
                        </a:rPr>
                        <a:t>，与各国水资源管理高官及其他区域伙伴就水支柱研究的初步发现及提案进行讨论</a:t>
                      </a:r>
                      <a:endParaRPr lang="en-GB"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27924152"/>
                  </a:ext>
                </a:extLst>
              </a:tr>
              <a:tr h="383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a:t>
                      </a:r>
                      <a:endParaRPr lang="en-GB"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传阅</a:t>
                      </a:r>
                      <a:r>
                        <a:rPr lang="zh-CN" altLang="en-US" b="1" dirty="0">
                          <a:latin typeface="微软雅黑" panose="020B0503020204020204" pitchFamily="34" charset="-122"/>
                          <a:ea typeface="微软雅黑" panose="020B0503020204020204" pitchFamily="34" charset="-122"/>
                        </a:rPr>
                        <a:t>概略性研究报告的初步草案</a:t>
                      </a:r>
                      <a:r>
                        <a:rPr lang="zh-CN" altLang="en-US" dirty="0">
                          <a:latin typeface="微软雅黑" panose="020B0503020204020204" pitchFamily="34" charset="-122"/>
                          <a:ea typeface="微软雅黑" panose="020B0503020204020204" pitchFamily="34" charset="-122"/>
                        </a:rPr>
                        <a:t>并由各国相关部门、政府间机构以及发展伙伴</a:t>
                      </a:r>
                      <a:r>
                        <a:rPr lang="zh-CN" altLang="en-US" b="1" dirty="0">
                          <a:latin typeface="微软雅黑" panose="020B0503020204020204" pitchFamily="34" charset="-122"/>
                          <a:ea typeface="微软雅黑" panose="020B0503020204020204" pitchFamily="34" charset="-122"/>
                        </a:rPr>
                        <a:t>审议</a:t>
                      </a:r>
                      <a:endParaRPr lang="en-GB" b="1"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670406829"/>
                  </a:ext>
                </a:extLst>
              </a:tr>
              <a:tr h="394712">
                <a:tc>
                  <a:txBody>
                    <a:bodyPr/>
                    <a:lstStyle/>
                    <a:p>
                      <a:r>
                        <a:rPr lang="en-GB"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a:t>
                      </a:r>
                      <a:endParaRPr lang="en-GB" dirty="0">
                        <a:latin typeface="微软雅黑" panose="020B0503020204020204" pitchFamily="34" charset="-122"/>
                        <a:ea typeface="微软雅黑" panose="020B0503020204020204" pitchFamily="34" charset="-122"/>
                      </a:endParaRPr>
                    </a:p>
                  </a:txBody>
                  <a:tcPr/>
                </a:tc>
                <a:tc>
                  <a:txBody>
                    <a:bodyPr/>
                    <a:lstStyle/>
                    <a:p>
                      <a:r>
                        <a:rPr lang="zh-CN" altLang="en-US" b="0" dirty="0">
                          <a:latin typeface="微软雅黑" panose="020B0503020204020204" pitchFamily="34" charset="-122"/>
                          <a:ea typeface="微软雅黑" panose="020B0503020204020204" pitchFamily="34" charset="-122"/>
                        </a:rPr>
                        <a:t>开展</a:t>
                      </a:r>
                      <a:r>
                        <a:rPr lang="zh-CN" altLang="en-US" b="1" dirty="0">
                          <a:latin typeface="微软雅黑" panose="020B0503020204020204" pitchFamily="34" charset="-122"/>
                          <a:ea typeface="微软雅黑" panose="020B0503020204020204" pitchFamily="34" charset="-122"/>
                        </a:rPr>
                        <a:t>第二次区域磋商</a:t>
                      </a:r>
                      <a:r>
                        <a:rPr lang="zh-CN" altLang="en-US" b="0" dirty="0">
                          <a:latin typeface="微软雅黑" panose="020B0503020204020204" pitchFamily="34" charset="-122"/>
                          <a:ea typeface="微软雅黑" panose="020B0503020204020204" pitchFamily="34" charset="-122"/>
                        </a:rPr>
                        <a:t>，交流反馈意见并探讨未来路径</a:t>
                      </a:r>
                      <a:endParaRPr lang="en-GB"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262877149"/>
                  </a:ext>
                </a:extLst>
              </a:tr>
              <a:tr h="512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日</a:t>
                      </a:r>
                      <a:endParaRPr lang="en-GB" dirty="0">
                        <a:latin typeface="微软雅黑" panose="020B0503020204020204" pitchFamily="34" charset="-122"/>
                        <a:ea typeface="微软雅黑" panose="020B0503020204020204" pitchFamily="34" charset="-122"/>
                      </a:endParaRPr>
                    </a:p>
                    <a:p>
                      <a:endParaRPr lang="en-GB"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dirty="0">
                          <a:latin typeface="微软雅黑" panose="020B0503020204020204" pitchFamily="34" charset="-122"/>
                          <a:ea typeface="微软雅黑" panose="020B0503020204020204" pitchFamily="34" charset="-122"/>
                        </a:rPr>
                        <a:t>传阅</a:t>
                      </a:r>
                      <a:r>
                        <a:rPr lang="zh-CN" altLang="en-US" sz="1800" b="1" kern="1200" dirty="0">
                          <a:solidFill>
                            <a:schemeClr val="dk1"/>
                          </a:solidFill>
                          <a:latin typeface="微软雅黑" panose="020B0503020204020204" pitchFamily="34" charset="-122"/>
                          <a:ea typeface="微软雅黑" panose="020B0503020204020204" pitchFamily="34" charset="-122"/>
                          <a:cs typeface="+mn-cs"/>
                        </a:rPr>
                        <a:t>最终版</a:t>
                      </a:r>
                      <a:r>
                        <a:rPr lang="zh-CN" altLang="en-US" b="1" dirty="0">
                          <a:latin typeface="微软雅黑" panose="020B0503020204020204" pitchFamily="34" charset="-122"/>
                          <a:ea typeface="微软雅黑" panose="020B0503020204020204" pitchFamily="34" charset="-122"/>
                        </a:rPr>
                        <a:t>概略性研究报告</a:t>
                      </a:r>
                      <a:r>
                        <a:rPr lang="zh-CN" altLang="en-US" b="0" dirty="0">
                          <a:latin typeface="微软雅黑" panose="020B0503020204020204" pitchFamily="34" charset="-122"/>
                          <a:ea typeface="微软雅黑" panose="020B0503020204020204" pitchFamily="34" charset="-122"/>
                        </a:rPr>
                        <a:t>，作为十月中旬召开的</a:t>
                      </a:r>
                      <a:r>
                        <a:rPr lang="en-US" altLang="zh-CN" b="0" dirty="0">
                          <a:latin typeface="微软雅黑" panose="020B0503020204020204" pitchFamily="34" charset="-122"/>
                          <a:ea typeface="微软雅黑" panose="020B0503020204020204" pitchFamily="34" charset="-122"/>
                        </a:rPr>
                        <a:t>CAREC</a:t>
                      </a:r>
                      <a:r>
                        <a:rPr lang="zh-CN" altLang="en-US" b="0" dirty="0">
                          <a:latin typeface="微软雅黑" panose="020B0503020204020204" pitchFamily="34" charset="-122"/>
                          <a:ea typeface="微软雅黑" panose="020B0503020204020204" pitchFamily="34" charset="-122"/>
                        </a:rPr>
                        <a:t>第二次高官会的信息文件</a:t>
                      </a:r>
                      <a:endParaRPr lang="en-GB" b="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901265036"/>
                  </a:ext>
                </a:extLst>
              </a:tr>
              <a:tr h="512428">
                <a:tc>
                  <a:txBody>
                    <a:bodyPr/>
                    <a:lstStyle/>
                    <a:p>
                      <a:r>
                        <a:rPr lang="en-GB"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GB" dirty="0">
                          <a:latin typeface="微软雅黑" panose="020B0503020204020204" pitchFamily="34" charset="-122"/>
                          <a:ea typeface="微软雅黑" panose="020B0503020204020204" pitchFamily="34" charset="-122"/>
                        </a:rPr>
                        <a:t> –2022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a:t>
                      </a:r>
                      <a:endParaRPr lang="en-GB" dirty="0">
                        <a:latin typeface="微软雅黑" panose="020B0503020204020204" pitchFamily="34" charset="-122"/>
                        <a:ea typeface="微软雅黑" panose="020B0503020204020204" pitchFamily="34"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选择关键优先活动并为其起草概念文件</a:t>
                      </a:r>
                      <a:endParaRPr lang="en-GB"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085785821"/>
                  </a:ext>
                </a:extLst>
              </a:tr>
              <a:tr h="394712">
                <a:tc>
                  <a:txBody>
                    <a:bodyPr/>
                    <a:lstStyle/>
                    <a:p>
                      <a:r>
                        <a:rPr lang="en-GB"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月</a:t>
                      </a:r>
                      <a:endParaRPr lang="en-GB" dirty="0">
                        <a:latin typeface="微软雅黑" panose="020B0503020204020204" pitchFamily="34" charset="-122"/>
                        <a:ea typeface="微软雅黑" panose="020B0503020204020204" pitchFamily="34" charset="-122"/>
                      </a:endParaRPr>
                    </a:p>
                  </a:txBody>
                  <a:tcPr/>
                </a:tc>
                <a:tc>
                  <a:txBody>
                    <a:bodyPr/>
                    <a:lstStyle/>
                    <a:p>
                      <a:r>
                        <a:rPr lang="zh-CN" altLang="en-US" dirty="0">
                          <a:highlight>
                            <a:srgbClr val="FFFF00"/>
                          </a:highlight>
                          <a:latin typeface="微软雅黑" panose="020B0503020204020204" pitchFamily="34" charset="-122"/>
                          <a:ea typeface="微软雅黑" panose="020B0503020204020204" pitchFamily="34" charset="-122"/>
                        </a:rPr>
                        <a:t>在</a:t>
                      </a:r>
                      <a:r>
                        <a:rPr lang="en-US" altLang="zh-CN" dirty="0">
                          <a:highlight>
                            <a:srgbClr val="FFFF00"/>
                          </a:highlight>
                          <a:latin typeface="微软雅黑" panose="020B0503020204020204" pitchFamily="34" charset="-122"/>
                          <a:ea typeface="微软雅黑" panose="020B0503020204020204" pitchFamily="34" charset="-122"/>
                        </a:rPr>
                        <a:t>CAREC</a:t>
                      </a:r>
                      <a:r>
                        <a:rPr lang="zh-CN" altLang="en-US" dirty="0">
                          <a:highlight>
                            <a:srgbClr val="FFFF00"/>
                          </a:highlight>
                          <a:latin typeface="微软雅黑" panose="020B0503020204020204" pitchFamily="34" charset="-122"/>
                          <a:ea typeface="微软雅黑" panose="020B0503020204020204" pitchFamily="34" charset="-122"/>
                        </a:rPr>
                        <a:t>部长级会议上</a:t>
                      </a:r>
                      <a:r>
                        <a:rPr lang="zh-CN" altLang="en-US" dirty="0">
                          <a:latin typeface="微软雅黑" panose="020B0503020204020204" pitchFamily="34" charset="-122"/>
                          <a:ea typeface="微软雅黑" panose="020B0503020204020204" pitchFamily="34" charset="-122"/>
                        </a:rPr>
                        <a:t>就</a:t>
                      </a:r>
                      <a:r>
                        <a:rPr lang="en-US" altLang="zh-CN" dirty="0">
                          <a:latin typeface="微软雅黑" panose="020B0503020204020204" pitchFamily="34" charset="-122"/>
                          <a:ea typeface="微软雅黑" panose="020B0503020204020204" pitchFamily="34" charset="-122"/>
                        </a:rPr>
                        <a:t>CAREC</a:t>
                      </a:r>
                      <a:r>
                        <a:rPr lang="zh-CN" altLang="en-US" dirty="0">
                          <a:latin typeface="微软雅黑" panose="020B0503020204020204" pitchFamily="34" charset="-122"/>
                          <a:ea typeface="微软雅黑" panose="020B0503020204020204" pitchFamily="34" charset="-122"/>
                        </a:rPr>
                        <a:t>水支柱倡议进行演示说明</a:t>
                      </a:r>
                      <a:endParaRPr lang="en-GB"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13858543"/>
                  </a:ext>
                </a:extLst>
              </a:tr>
            </a:tbl>
          </a:graphicData>
        </a:graphic>
      </p:graphicFrame>
    </p:spTree>
    <p:extLst>
      <p:ext uri="{BB962C8B-B14F-4D97-AF65-F5344CB8AC3E}">
        <p14:creationId xmlns:p14="http://schemas.microsoft.com/office/powerpoint/2010/main" val="1844957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2" ma:contentTypeDescription="Create a new document." ma:contentTypeScope="" ma:versionID="d7c7fc69d9d7c3e0900174576ee888b1">
  <xsd:schema xmlns:xsd="http://www.w3.org/2001/XMLSchema" xmlns:xs="http://www.w3.org/2001/XMLSchema" xmlns:p="http://schemas.microsoft.com/office/2006/metadata/properties" xmlns:ns2="f668aa56-9285-4561-92d6-d6343913a899" xmlns:ns3="4d0bf39f-aee5-4194-a8cf-9eb94d977901" targetNamespace="http://schemas.microsoft.com/office/2006/metadata/properties" ma:root="true" ma:fieldsID="41ef8605b30f5619465350b9761e0dda" ns2:_="" ns3:_="">
    <xsd:import namespace="f668aa56-9285-4561-92d6-d6343913a899"/>
    <xsd:import namespace="4d0bf39f-aee5-4194-a8cf-9eb94d9779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527C65-3F2D-42B4-9495-6FEA055D4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B43E73-6CC9-452B-A111-D0A35F16D2AA}">
  <ds:schemaRefs>
    <ds:schemaRef ds:uri="http://schemas.microsoft.com/office/2006/metadata/properties"/>
    <ds:schemaRef ds:uri="http://schemas.microsoft.com/office/infopath/2007/PartnerControls"/>
    <ds:schemaRef ds:uri="f668aa56-9285-4561-92d6-d6343913a899"/>
    <ds:schemaRef ds:uri="4d0bf39f-aee5-4194-a8cf-9eb94d977901"/>
  </ds:schemaRefs>
</ds:datastoreItem>
</file>

<file path=customXml/itemProps3.xml><?xml version="1.0" encoding="utf-8"?>
<ds:datastoreItem xmlns:ds="http://schemas.openxmlformats.org/officeDocument/2006/customXml" ds:itemID="{26C3CC86-3466-44A6-A98F-C6E269D92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24539</TotalTime>
  <Words>336</Words>
  <Application>Microsoft Office PowerPoint</Application>
  <PresentationFormat>宽屏</PresentationFormat>
  <Paragraphs>37</Paragraphs>
  <Slides>2</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vt:i4>
      </vt:variant>
    </vt:vector>
  </HeadingPairs>
  <TitlesOfParts>
    <vt:vector size="8" baseType="lpstr">
      <vt:lpstr>微软雅黑</vt:lpstr>
      <vt:lpstr>Arial</vt:lpstr>
      <vt:lpstr>Calibri</vt:lpstr>
      <vt:lpstr>Calibri Light</vt:lpstr>
      <vt:lpstr>Wingdings</vt:lpstr>
      <vt:lpstr>Office Theme</vt:lpstr>
      <vt:lpstr> 建设CAREC水支柱</vt:lpstr>
      <vt:lpstr> 时间线—CAREC水支柱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Thi Huong Lien</dc:creator>
  <cp:lastModifiedBy>8618221121509</cp:lastModifiedBy>
  <cp:revision>1203</cp:revision>
  <dcterms:created xsi:type="dcterms:W3CDTF">2017-06-16T03:50:59Z</dcterms:created>
  <dcterms:modified xsi:type="dcterms:W3CDTF">2021-10-12T01:48:16Z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TaxCatchAll">
    <vt:lpwstr>2;#CWRD;#1;#English</vt:lpwstr>
  </property>
  <property fmtid="{D5CDD505-2E9C-101B-9397-08002B2CF9AE}" pid="4" name="h00e4aaaf4624e24a7df7f06faa038c6">
    <vt:lpwstr>English|16ac8743-31bb-43f8-9a73-533a041667d6</vt:lpwstr>
  </property>
  <property fmtid="{D5CDD505-2E9C-101B-9397-08002B2CF9AE}" pid="5" name="Order">
    <vt:r8>49976400</vt:r8>
  </property>
  <property fmtid="{D5CDD505-2E9C-101B-9397-08002B2CF9AE}" pid="6" name="j78542b1fffc4a1c84659474212e3133">
    <vt:lpwstr>CWRD|6d71ff58-4882-4388-ab5c-218969b1e9c8</vt:lpwstr>
  </property>
  <property fmtid="{D5CDD505-2E9C-101B-9397-08002B2CF9AE}" pid="7" name="xd_Signature">
    <vt:bool>false</vt:bool>
  </property>
  <property fmtid="{D5CDD505-2E9C-101B-9397-08002B2CF9AE}" pid="8" name="xd_ProgID">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TemplateUrl">
    <vt:lpwstr/>
  </property>
  <property fmtid="{D5CDD505-2E9C-101B-9397-08002B2CF9AE}" pid="15" name="ADBContentGroup">
    <vt:lpwstr>2;#CWRD|6d71ff58-4882-4388-ab5c-218969b1e9c8</vt:lpwstr>
  </property>
</Properties>
</file>