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.jp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60A5"/>
    <a:srgbClr val="284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11" autoAdjust="0"/>
    <p:restoredTop sz="94660"/>
  </p:normalViewPr>
  <p:slideViewPr>
    <p:cSldViewPr snapToGrid="0">
      <p:cViewPr varScale="1">
        <p:scale>
          <a:sx n="74" d="100"/>
          <a:sy n="74" d="100"/>
        </p:scale>
        <p:origin x="7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theme" Target="theme/theme1.xml"/><Relationship Id="rId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11" Type="http://schemas.openxmlformats.org/officeDocument/2006/relationships/customXml" Target="../customXml/item3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3BCE-423D-4059-896D-528AA0179BB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F7D4F-1288-4DC6-8E91-C0BA5EC81FB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  <a:headEnd/>
                <a:tailEnd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Rectangle 13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6" name="Rectangle 1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8" name="Freeform: Shape 1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" name="Rectangle 1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915" y="321078"/>
            <a:ext cx="3201366" cy="3858735"/>
          </a:xfrm>
        </p:spPr>
        <p:txBody>
          <a:bodyPr anchor="b">
            <a:noAutofit/>
          </a:bodyPr>
          <a:lstStyle/>
          <a:p>
            <a:pPr algn="r"/>
            <a:r>
              <a:rPr lang="en-US" sz="3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CAREC </a:t>
            </a:r>
            <a:br>
              <a:rPr lang="en-US" sz="3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en-US" sz="3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区域基础设施</a:t>
            </a:r>
            <a:br>
              <a:rPr lang="en-US" sz="3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en-US" sz="3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项目支持基金(RIPEF)</a:t>
            </a:r>
            <a:br>
              <a:rPr lang="en-US" sz="35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br>
              <a:rPr lang="en-US" sz="1800" b="1" dirty="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en-US" sz="1500" b="1" i="1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CAREC 2030将继续推进区域基础设施议程，符合可持续发展目标对可靠和可持续基础设施（包括区域和跨境基础设施）的呼吁。</a:t>
            </a:r>
            <a:br>
              <a:rPr lang="en-US" sz="1500" b="1" i="1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endParaRPr lang="en-US" sz="1500" b="1" dirty="0">
              <a:solidFill>
                <a:schemeClr val="accent1">
                  <a:lumMod val="40000"/>
                  <a:lumOff val="6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5309" y="171453"/>
            <a:ext cx="7976151" cy="665796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b="1" u="sng">
                <a:solidFill>
                  <a:srgbClr val="3960A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目标</a:t>
            </a:r>
            <a:endParaRPr lang="en-US" sz="1800" b="1" u="sng">
              <a:solidFill>
                <a:srgbClr val="3960A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设立专项信贷，支持CAREC</a:t>
            </a:r>
            <a:r>
              <a:rPr lang="en-US" sz="180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政府的项目准备、初始设计以及适合的</a:t>
            </a:r>
            <a:r>
              <a:rPr lang="en-US" sz="1800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金融解决方案的应用，同时促进知识交流和能力建设</a:t>
            </a:r>
            <a:endParaRPr lang="en-US" sz="1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en-US" sz="1800" b="1" u="sng">
                <a:solidFill>
                  <a:srgbClr val="3960A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进展和下一步</a:t>
            </a:r>
            <a:endParaRPr lang="en-US" sz="1800" b="1" u="sng">
              <a:solidFill>
                <a:srgbClr val="3960A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小规模技术援助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（2020年9月批准）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>
              <a:buFontTx/>
              <a:buChar char="-"/>
            </a:pP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正在进行的CAREC RIPEF基础工作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>
              <a:buFontTx/>
              <a:buChar char="-"/>
            </a:pP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已准备好预稿，正在进行内部审查和修订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技术援助试点交易贷款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（2021年批准）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>
              <a:buFontTx/>
              <a:buChar char="-"/>
            </a:pP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为区域基础设施项目提供项目准备资金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>
              <a:buFontTx/>
              <a:buChar char="-"/>
            </a:pP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从支持吉尔吉斯斯坦可持续旅游项目开始，并寻求额外资金（200万美元）扩大项目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咨询</a:t>
            </a:r>
            <a:r>
              <a:rPr lang="en-US" sz="1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利益相关者和发展伙伴（2021年10月以后）</a:t>
            </a:r>
            <a:endParaRPr lang="en-US" sz="1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>
              <a:buFontTx/>
              <a:buChar char="-"/>
            </a:pP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将就CAREC RIPEF概念草案征求CAREC成员国政府和其他利益相关者的意见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lvl="1">
              <a:buFontTx/>
              <a:buChar char="-"/>
            </a:pP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邀请多边和双边发展伙伴通过提供技术和资金支持参与该贷款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en-US" sz="1800" b="1" u="sng">
                <a:solidFill>
                  <a:srgbClr val="3960A5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部长级会议的可交付成果</a:t>
            </a:r>
            <a:endParaRPr lang="en-US" sz="1800" b="1" u="sng">
              <a:solidFill>
                <a:srgbClr val="3960A5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为确保报告已进行充分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（内部/外部）</a:t>
            </a:r>
            <a:r>
              <a:rPr lang="en-US" sz="1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协调，并保证报告质量，最终报告的交付将推迟到2022年。进度报告将在部长级会议期间提交。</a:t>
            </a:r>
            <a:endParaRPr lang="en-US" sz="1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en-US" sz="18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3992" y="3976440"/>
            <a:ext cx="3549829" cy="27638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00475" y="2900363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43325" y="1957388"/>
            <a:ext cx="18473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2" ma:contentTypeDescription="Create a new document." ma:contentTypeScope="" ma:versionID="d7c7fc69d9d7c3e0900174576ee888b1">
  <xsd:schema xmlns:xsd="http://www.w3.org/2001/XMLSchema" xmlns:xs="http://www.w3.org/2001/XMLSchema" xmlns:p="http://schemas.microsoft.com/office/2006/metadata/properties" xmlns:ns2="f668aa56-9285-4561-92d6-d6343913a899" xmlns:ns3="4d0bf39f-aee5-4194-a8cf-9eb94d977901" targetNamespace="http://schemas.microsoft.com/office/2006/metadata/properties" ma:root="true" ma:fieldsID="41ef8605b30f5619465350b9761e0dda" ns2:_="" ns3:_="">
    <xsd:import namespace="f668aa56-9285-4561-92d6-d6343913a899"/>
    <xsd:import namespace="4d0bf39f-aee5-4194-a8cf-9eb94d977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592C70-A12A-414D-8462-713E77B24D34}"/>
</file>

<file path=customXml/itemProps2.xml><?xml version="1.0" encoding="utf-8"?>
<ds:datastoreItem xmlns:ds="http://schemas.openxmlformats.org/officeDocument/2006/customXml" ds:itemID="{E52683DB-A119-47EB-9F17-62EE69F0E358}"/>
</file>

<file path=customXml/itemProps3.xml><?xml version="1.0" encoding="utf-8"?>
<ds:datastoreItem xmlns:ds="http://schemas.openxmlformats.org/officeDocument/2006/customXml" ds:itemID="{60D2A508-E851-407A-BCFA-C235C362EF5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WPS 演示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Times New Roman</vt:lpstr>
      <vt:lpstr>Calibri Light</vt:lpstr>
      <vt:lpstr>微软雅黑</vt:lpstr>
      <vt:lpstr>Arial Unicode MS</vt:lpstr>
      <vt:lpstr>等线</vt:lpstr>
      <vt:lpstr>Office Theme</vt:lpstr>
      <vt:lpstr>CAREC 区域基础设施项目支持基金 (RIPEF)  CAREC 2030 将继续推进区域基础设施议程，符合可持续发展目标对可靠和可持续基础设施（包括区域和跨境基础设施）的呼吁。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Regional Infrastructure Projects Enabling Facility</dc:title>
  <dc:creator>Irene S. De Roma</dc:creator>
  <cp:lastModifiedBy>廖果 Guo</cp:lastModifiedBy>
  <cp:revision>25</cp:revision>
  <dcterms:created xsi:type="dcterms:W3CDTF">2021-06-03T07:51:00Z</dcterms:created>
  <dcterms:modified xsi:type="dcterms:W3CDTF">2021-10-11T13:50:44Z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0x0101009FDAEA74914DCF4CB1BBCF0E2E5EDB11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Order">
    <vt:r8>49913100</vt:r8>
  </property>
  <property fmtid="{D5CDD505-2E9C-101B-9397-08002B2CF9AE}" pid="6" name="j78542b1fffc4a1c84659474212e3133">
    <vt:lpwstr>CWRD|6d71ff58-4882-4388-ab5c-218969b1e9c8</vt:lpwstr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TriggerFlowInfo">
    <vt:lpwstr/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ComplianceAssetId">
    <vt:lpwstr/>
  </property>
  <property fmtid="{D5CDD505-2E9C-101B-9397-08002B2CF9AE}" pid="13" name="TemplateUrl">
    <vt:lpwstr/>
  </property>
  <property fmtid="{D5CDD505-2E9C-101B-9397-08002B2CF9AE}" pid="14" name="ADBContentGroup">
    <vt:lpwstr>2;#CWRD|6d71ff58-4882-4388-ab5c-218969b1e9c8</vt:lpwstr>
  </property>
  <property fmtid="{D5CDD505-2E9C-101B-9397-08002B2CF9AE}" pid="15" name="_ExtendedDescription">
    <vt:lpwstr/>
  </property>
  <property fmtid="{D5CDD505-2E9C-101B-9397-08002B2CF9AE}" pid="16" name="ICV">
    <vt:lpwstr>BED5C45ED1024E4B88C6986EFD3D3934</vt:lpwstr>
  </property>
  <property fmtid="{D5CDD505-2E9C-101B-9397-08002B2CF9AE}" pid="17" name="KSOProductBuildVer">
    <vt:lpwstr>2052-11.1.0.10938</vt:lpwstr>
  </property>
</Properties>
</file>