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6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D1A3"/>
    <a:srgbClr val="FFDE75"/>
    <a:srgbClr val="FFE8D1"/>
    <a:srgbClr val="FFD3A7"/>
    <a:srgbClr val="CCECFF"/>
    <a:srgbClr val="CCFFCC"/>
    <a:srgbClr val="CCFFFF"/>
    <a:srgbClr val="FFFF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E58FD6-EC18-49FE-A0DF-749A191CC1B1}" v="18" dt="2021-10-11T20:50:38.3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779" autoAdjust="0"/>
  </p:normalViewPr>
  <p:slideViewPr>
    <p:cSldViewPr snapToGrid="0">
      <p:cViewPr varScale="1">
        <p:scale>
          <a:sx n="83" d="100"/>
          <a:sy n="83" d="100"/>
        </p:scale>
        <p:origin x="144" y="45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shal Aditya Potluri" userId="8fd07f0d-dfb6-43dd-a807-29fa9d704512" providerId="ADAL" clId="{E1E58FD6-EC18-49FE-A0DF-749A191CC1B1}"/>
    <pc:docChg chg="undo redo custSel modSld">
      <pc:chgData name="Vishal Aditya Potluri" userId="8fd07f0d-dfb6-43dd-a807-29fa9d704512" providerId="ADAL" clId="{E1E58FD6-EC18-49FE-A0DF-749A191CC1B1}" dt="2021-10-11T20:51:11.182" v="78" actId="1076"/>
      <pc:docMkLst>
        <pc:docMk/>
      </pc:docMkLst>
      <pc:sldChg chg="modSp mod">
        <pc:chgData name="Vishal Aditya Potluri" userId="8fd07f0d-dfb6-43dd-a807-29fa9d704512" providerId="ADAL" clId="{E1E58FD6-EC18-49FE-A0DF-749A191CC1B1}" dt="2021-10-11T20:47:22.756" v="65" actId="207"/>
        <pc:sldMkLst>
          <pc:docMk/>
          <pc:sldMk cId="1371387750" sldId="256"/>
        </pc:sldMkLst>
        <pc:spChg chg="mod">
          <ac:chgData name="Vishal Aditya Potluri" userId="8fd07f0d-dfb6-43dd-a807-29fa9d704512" providerId="ADAL" clId="{E1E58FD6-EC18-49FE-A0DF-749A191CC1B1}" dt="2021-10-11T20:47:22.756" v="65" actId="207"/>
          <ac:spMkLst>
            <pc:docMk/>
            <pc:sldMk cId="1371387750" sldId="256"/>
            <ac:spMk id="2" creationId="{A23E4C48-3421-4B60-B013-0D0EA8F24A81}"/>
          </ac:spMkLst>
        </pc:spChg>
        <pc:spChg chg="mod">
          <ac:chgData name="Vishal Aditya Potluri" userId="8fd07f0d-dfb6-43dd-a807-29fa9d704512" providerId="ADAL" clId="{E1E58FD6-EC18-49FE-A0DF-749A191CC1B1}" dt="2021-10-11T20:45:50.291" v="62" actId="1076"/>
          <ac:spMkLst>
            <pc:docMk/>
            <pc:sldMk cId="1371387750" sldId="256"/>
            <ac:spMk id="3" creationId="{86421E74-4F1D-4E60-8210-5C2175990F2F}"/>
          </ac:spMkLst>
        </pc:spChg>
      </pc:sldChg>
      <pc:sldChg chg="addSp delSp modSp mod">
        <pc:chgData name="Vishal Aditya Potluri" userId="8fd07f0d-dfb6-43dd-a807-29fa9d704512" providerId="ADAL" clId="{E1E58FD6-EC18-49FE-A0DF-749A191CC1B1}" dt="2021-10-11T20:50:42.980" v="75" actId="1076"/>
        <pc:sldMkLst>
          <pc:docMk/>
          <pc:sldMk cId="1193137763" sldId="257"/>
        </pc:sldMkLst>
        <pc:spChg chg="mod">
          <ac:chgData name="Vishal Aditya Potluri" userId="8fd07f0d-dfb6-43dd-a807-29fa9d704512" providerId="ADAL" clId="{E1E58FD6-EC18-49FE-A0DF-749A191CC1B1}" dt="2021-10-11T20:50:19.062" v="70" actId="1076"/>
          <ac:spMkLst>
            <pc:docMk/>
            <pc:sldMk cId="1193137763" sldId="257"/>
            <ac:spMk id="3" creationId="{E80D3F24-BD5B-4A57-A409-4E9B4B418DFB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12" creationId="{D38DAC43-5022-4689-B9AC-5E99CA0EC32F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15" creationId="{B0FB12AD-314D-4201-A22F-F3D85F3D187A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17" creationId="{CD360E36-2712-41DF-851B-53D05F9D288D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19" creationId="{1DF56384-7897-475F-A369-C7BD2D388359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21" creationId="{52DE634F-91D3-4680-B9B0-06F05732F810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23" creationId="{81707D22-60FF-41D4-8CA4-2D345572FF20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25" creationId="{BD87AD17-7B4A-4BAD-8506-767D8B561896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26" creationId="{B978AED1-F194-4501-BB48-C05BE8094D9F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27" creationId="{4908FB2B-471F-4AFA-843C-6C11BD790F50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29" creationId="{EC774132-3015-4347-B63B-A80C556D874A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30" creationId="{53CEA43A-6AC3-4695-B55B-A53A473C75CD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31" creationId="{0E27B270-BA70-414A-B33F-EA2A2A769C71}"/>
          </ac:spMkLst>
        </pc:spChg>
        <pc:spChg chg="mod">
          <ac:chgData name="Vishal Aditya Potluri" userId="8fd07f0d-dfb6-43dd-a807-29fa9d704512" providerId="ADAL" clId="{E1E58FD6-EC18-49FE-A0DF-749A191CC1B1}" dt="2021-10-11T20:50:28.421" v="71" actId="255"/>
          <ac:spMkLst>
            <pc:docMk/>
            <pc:sldMk cId="1193137763" sldId="257"/>
            <ac:spMk id="32" creationId="{57DFF070-1B5D-4E5E-94F2-6DD02CCDD2D4}"/>
          </ac:spMkLst>
        </pc:spChg>
        <pc:spChg chg="mod">
          <ac:chgData name="Vishal Aditya Potluri" userId="8fd07f0d-dfb6-43dd-a807-29fa9d704512" providerId="ADAL" clId="{E1E58FD6-EC18-49FE-A0DF-749A191CC1B1}" dt="2021-10-11T20:50:38.338" v="74" actId="164"/>
          <ac:spMkLst>
            <pc:docMk/>
            <pc:sldMk cId="1193137763" sldId="257"/>
            <ac:spMk id="33" creationId="{D99D1742-5044-4845-BC29-50FD8CA35543}"/>
          </ac:spMkLst>
        </pc:spChg>
        <pc:spChg chg="del">
          <ac:chgData name="Vishal Aditya Potluri" userId="8fd07f0d-dfb6-43dd-a807-29fa9d704512" providerId="ADAL" clId="{E1E58FD6-EC18-49FE-A0DF-749A191CC1B1}" dt="2021-10-11T20:33:59.194" v="0" actId="478"/>
          <ac:spMkLst>
            <pc:docMk/>
            <pc:sldMk cId="1193137763" sldId="257"/>
            <ac:spMk id="36" creationId="{B523AA08-7B4E-41A3-907B-D1DA4D1FEE96}"/>
          </ac:spMkLst>
        </pc:spChg>
        <pc:grpChg chg="add mod">
          <ac:chgData name="Vishal Aditya Potluri" userId="8fd07f0d-dfb6-43dd-a807-29fa9d704512" providerId="ADAL" clId="{E1E58FD6-EC18-49FE-A0DF-749A191CC1B1}" dt="2021-10-11T20:50:42.980" v="75" actId="1076"/>
          <ac:grpSpMkLst>
            <pc:docMk/>
            <pc:sldMk cId="1193137763" sldId="257"/>
            <ac:grpSpMk id="2" creationId="{BB0ADC73-F7B2-4E41-95CE-990AF026F6FD}"/>
          </ac:grpSpMkLst>
        </pc:grpChg>
        <pc:grpChg chg="mod">
          <ac:chgData name="Vishal Aditya Potluri" userId="8fd07f0d-dfb6-43dd-a807-29fa9d704512" providerId="ADAL" clId="{E1E58FD6-EC18-49FE-A0DF-749A191CC1B1}" dt="2021-10-11T20:50:38.338" v="74" actId="164"/>
          <ac:grpSpMkLst>
            <pc:docMk/>
            <pc:sldMk cId="1193137763" sldId="257"/>
            <ac:grpSpMk id="10" creationId="{DA39F7CE-39D1-4E2D-96CC-A0DBC5C5DED0}"/>
          </ac:grpSpMkLst>
        </pc:grpChg>
      </pc:sldChg>
      <pc:sldChg chg="addSp delSp modSp mod">
        <pc:chgData name="Vishal Aditya Potluri" userId="8fd07f0d-dfb6-43dd-a807-29fa9d704512" providerId="ADAL" clId="{E1E58FD6-EC18-49FE-A0DF-749A191CC1B1}" dt="2021-10-11T20:51:11.182" v="78" actId="1076"/>
        <pc:sldMkLst>
          <pc:docMk/>
          <pc:sldMk cId="3575846864" sldId="264"/>
        </pc:sldMkLst>
        <pc:spChg chg="mod">
          <ac:chgData name="Vishal Aditya Potluri" userId="8fd07f0d-dfb6-43dd-a807-29fa9d704512" providerId="ADAL" clId="{E1E58FD6-EC18-49FE-A0DF-749A191CC1B1}" dt="2021-10-11T20:35:39.691" v="32" actId="21"/>
          <ac:spMkLst>
            <pc:docMk/>
            <pc:sldMk cId="3575846864" sldId="264"/>
            <ac:spMk id="7" creationId="{A9B9A5DF-C105-47C0-A0BD-6754FFEC58F5}"/>
          </ac:spMkLst>
        </pc:spChg>
        <pc:spChg chg="add del mod">
          <ac:chgData name="Vishal Aditya Potluri" userId="8fd07f0d-dfb6-43dd-a807-29fa9d704512" providerId="ADAL" clId="{E1E58FD6-EC18-49FE-A0DF-749A191CC1B1}" dt="2021-10-11T20:35:05.334" v="22" actId="1076"/>
          <ac:spMkLst>
            <pc:docMk/>
            <pc:sldMk cId="3575846864" sldId="264"/>
            <ac:spMk id="8" creationId="{528D3BB1-0441-45E7-AE08-FB653677A365}"/>
          </ac:spMkLst>
        </pc:spChg>
        <pc:spChg chg="add mod">
          <ac:chgData name="Vishal Aditya Potluri" userId="8fd07f0d-dfb6-43dd-a807-29fa9d704512" providerId="ADAL" clId="{E1E58FD6-EC18-49FE-A0DF-749A191CC1B1}" dt="2021-10-11T20:51:11.182" v="78" actId="1076"/>
          <ac:spMkLst>
            <pc:docMk/>
            <pc:sldMk cId="3575846864" sldId="264"/>
            <ac:spMk id="10" creationId="{00787CD8-2EB0-4CC3-9FE3-8DDA9E2D703D}"/>
          </ac:spMkLst>
        </pc:spChg>
        <pc:spChg chg="del">
          <ac:chgData name="Vishal Aditya Potluri" userId="8fd07f0d-dfb6-43dd-a807-29fa9d704512" providerId="ADAL" clId="{E1E58FD6-EC18-49FE-A0DF-749A191CC1B1}" dt="2021-10-11T20:34:01.223" v="1" actId="478"/>
          <ac:spMkLst>
            <pc:docMk/>
            <pc:sldMk cId="3575846864" sldId="264"/>
            <ac:spMk id="13" creationId="{E2F50BDF-3B45-426A-96C2-7B0B55C52223}"/>
          </ac:spMkLst>
        </pc:spChg>
        <pc:graphicFrameChg chg="add mod modGraphic">
          <ac:chgData name="Vishal Aditya Potluri" userId="8fd07f0d-dfb6-43dd-a807-29fa9d704512" providerId="ADAL" clId="{E1E58FD6-EC18-49FE-A0DF-749A191CC1B1}" dt="2021-10-11T20:40:20.381" v="59" actId="207"/>
          <ac:graphicFrameMkLst>
            <pc:docMk/>
            <pc:sldMk cId="3575846864" sldId="264"/>
            <ac:graphicFrameMk id="9" creationId="{DC60DF1E-FDC1-4FA3-A02D-43D771422DA5}"/>
          </ac:graphicFrameMkLst>
        </pc:graphicFrameChg>
      </pc:sldChg>
      <pc:sldChg chg="delSp mod">
        <pc:chgData name="Vishal Aditya Potluri" userId="8fd07f0d-dfb6-43dd-a807-29fa9d704512" providerId="ADAL" clId="{E1E58FD6-EC18-49FE-A0DF-749A191CC1B1}" dt="2021-10-11T20:49:52.576" v="66" actId="478"/>
        <pc:sldMkLst>
          <pc:docMk/>
          <pc:sldMk cId="3312825817" sldId="265"/>
        </pc:sldMkLst>
        <pc:spChg chg="del">
          <ac:chgData name="Vishal Aditya Potluri" userId="8fd07f0d-dfb6-43dd-a807-29fa9d704512" providerId="ADAL" clId="{E1E58FD6-EC18-49FE-A0DF-749A191CC1B1}" dt="2021-10-11T20:49:52.576" v="66" actId="478"/>
          <ac:spMkLst>
            <pc:docMk/>
            <pc:sldMk cId="3312825817" sldId="265"/>
            <ac:spMk id="10" creationId="{7BBB790B-029B-4F04-97F7-9459407574F2}"/>
          </ac:spMkLst>
        </pc:spChg>
      </pc:sldChg>
    </pc:docChg>
  </pc:docChgLst>
  <pc:docChgLst>
    <pc:chgData name="Vishal Aditya Potluri" userId="8fd07f0d-dfb6-43dd-a807-29fa9d704512" providerId="ADAL" clId="{F43A11ED-7867-4234-AF43-42AA3BC45036}"/>
    <pc:docChg chg="custSel modSld">
      <pc:chgData name="Vishal Aditya Potluri" userId="8fd07f0d-dfb6-43dd-a807-29fa9d704512" providerId="ADAL" clId="{F43A11ED-7867-4234-AF43-42AA3BC45036}" dt="2021-09-27T16:17:50.588" v="70" actId="5793"/>
      <pc:docMkLst>
        <pc:docMk/>
      </pc:docMkLst>
      <pc:sldChg chg="modSp mod modAnim">
        <pc:chgData name="Vishal Aditya Potluri" userId="8fd07f0d-dfb6-43dd-a807-29fa9d704512" providerId="ADAL" clId="{F43A11ED-7867-4234-AF43-42AA3BC45036}" dt="2021-09-27T16:17:50.588" v="70" actId="5793"/>
        <pc:sldMkLst>
          <pc:docMk/>
          <pc:sldMk cId="1371387750" sldId="256"/>
        </pc:sldMkLst>
        <pc:spChg chg="mod">
          <ac:chgData name="Vishal Aditya Potluri" userId="8fd07f0d-dfb6-43dd-a807-29fa9d704512" providerId="ADAL" clId="{F43A11ED-7867-4234-AF43-42AA3BC45036}" dt="2021-09-27T16:17:50.588" v="70" actId="5793"/>
          <ac:spMkLst>
            <pc:docMk/>
            <pc:sldMk cId="1371387750" sldId="256"/>
            <ac:spMk id="3" creationId="{86421E74-4F1D-4E60-8210-5C2175990F2F}"/>
          </ac:spMkLst>
        </pc:spChg>
      </pc:sldChg>
    </pc:docChg>
  </pc:docChgLst>
  <pc:docChgLst>
    <pc:chgData name="Vishal Aditya Potluri" userId="8fd07f0d-dfb6-43dd-a807-29fa9d704512" providerId="ADAL" clId="{FAEC42B6-35BE-405B-B2C9-8D9BE8521821}"/>
    <pc:docChg chg="undo redo custSel addSld delSld modSld modMainMaster">
      <pc:chgData name="Vishal Aditya Potluri" userId="8fd07f0d-dfb6-43dd-a807-29fa9d704512" providerId="ADAL" clId="{FAEC42B6-35BE-405B-B2C9-8D9BE8521821}" dt="2021-10-03T20:01:38.937" v="2251" actId="1076"/>
      <pc:docMkLst>
        <pc:docMk/>
      </pc:docMkLst>
      <pc:sldChg chg="addSp delSp modSp mod setBg modAnim delDesignElem">
        <pc:chgData name="Vishal Aditya Potluri" userId="8fd07f0d-dfb6-43dd-a807-29fa9d704512" providerId="ADAL" clId="{FAEC42B6-35BE-405B-B2C9-8D9BE8521821}" dt="2021-10-03T18:54:58.026" v="2110" actId="207"/>
        <pc:sldMkLst>
          <pc:docMk/>
          <pc:sldMk cId="1371387750" sldId="256"/>
        </pc:sldMkLst>
        <pc:spChg chg="mod">
          <ac:chgData name="Vishal Aditya Potluri" userId="8fd07f0d-dfb6-43dd-a807-29fa9d704512" providerId="ADAL" clId="{FAEC42B6-35BE-405B-B2C9-8D9BE8521821}" dt="2021-10-03T18:54:58.026" v="2110" actId="207"/>
          <ac:spMkLst>
            <pc:docMk/>
            <pc:sldMk cId="1371387750" sldId="256"/>
            <ac:spMk id="2" creationId="{A23E4C48-3421-4B60-B013-0D0EA8F24A81}"/>
          </ac:spMkLst>
        </pc:spChg>
        <pc:spChg chg="mod">
          <ac:chgData name="Vishal Aditya Potluri" userId="8fd07f0d-dfb6-43dd-a807-29fa9d704512" providerId="ADAL" clId="{FAEC42B6-35BE-405B-B2C9-8D9BE8521821}" dt="2021-09-28T20:18:13.672" v="342" actId="1076"/>
          <ac:spMkLst>
            <pc:docMk/>
            <pc:sldMk cId="1371387750" sldId="256"/>
            <ac:spMk id="3" creationId="{86421E74-4F1D-4E60-8210-5C2175990F2F}"/>
          </ac:spMkLst>
        </pc:spChg>
        <pc:spChg chg="add mod">
          <ac:chgData name="Vishal Aditya Potluri" userId="8fd07f0d-dfb6-43dd-a807-29fa9d704512" providerId="ADAL" clId="{FAEC42B6-35BE-405B-B2C9-8D9BE8521821}" dt="2021-09-28T19:53:58.722" v="134" actId="21"/>
          <ac:spMkLst>
            <pc:docMk/>
            <pc:sldMk cId="1371387750" sldId="256"/>
            <ac:spMk id="65" creationId="{0B9FF0AE-AC0B-4B77-871A-1690F17125D4}"/>
          </ac:spMkLst>
        </pc:spChg>
        <pc:spChg chg="del">
          <ac:chgData name="Vishal Aditya Potluri" userId="8fd07f0d-dfb6-43dd-a807-29fa9d704512" providerId="ADAL" clId="{FAEC42B6-35BE-405B-B2C9-8D9BE8521821}" dt="2021-09-28T19:56:01.629" v="166"/>
          <ac:spMkLst>
            <pc:docMk/>
            <pc:sldMk cId="1371387750" sldId="256"/>
            <ac:spMk id="122" creationId="{7A070EAD-1DCD-4F3D-BA84-799B891A0E19}"/>
          </ac:spMkLst>
        </pc:spChg>
        <pc:grpChg chg="del">
          <ac:chgData name="Vishal Aditya Potluri" userId="8fd07f0d-dfb6-43dd-a807-29fa9d704512" providerId="ADAL" clId="{FAEC42B6-35BE-405B-B2C9-8D9BE8521821}" dt="2021-09-28T19:56:01.629" v="166"/>
          <ac:grpSpMkLst>
            <pc:docMk/>
            <pc:sldMk cId="1371387750" sldId="256"/>
            <ac:grpSpMk id="123" creationId="{DE471E13-6104-4637-8A8F-B545529B1D11}"/>
          </ac:grpSpMkLst>
        </pc:grpChg>
      </pc:sldChg>
      <pc:sldChg chg="addSp delSp modSp mod setBg addAnim delAnim modAnim modNotesTx">
        <pc:chgData name="Vishal Aditya Potluri" userId="8fd07f0d-dfb6-43dd-a807-29fa9d704512" providerId="ADAL" clId="{FAEC42B6-35BE-405B-B2C9-8D9BE8521821}" dt="2021-10-03T20:01:38.937" v="2251" actId="1076"/>
        <pc:sldMkLst>
          <pc:docMk/>
          <pc:sldMk cId="1193137763" sldId="257"/>
        </pc:sldMkLst>
        <pc:spChg chg="add del">
          <ac:chgData name="Vishal Aditya Potluri" userId="8fd07f0d-dfb6-43dd-a807-29fa9d704512" providerId="ADAL" clId="{FAEC42B6-35BE-405B-B2C9-8D9BE8521821}" dt="2021-10-03T12:10:21.711" v="1048"/>
          <ac:spMkLst>
            <pc:docMk/>
            <pc:sldMk cId="1193137763" sldId="257"/>
            <ac:spMk id="2" creationId="{C9ACF508-76BF-47C4-8592-EAD335644C3F}"/>
          </ac:spMkLst>
        </pc:spChg>
        <pc:spChg chg="add del mod">
          <ac:chgData name="Vishal Aditya Potluri" userId="8fd07f0d-dfb6-43dd-a807-29fa9d704512" providerId="ADAL" clId="{FAEC42B6-35BE-405B-B2C9-8D9BE8521821}" dt="2021-10-03T18:55:12.142" v="2111" actId="20577"/>
          <ac:spMkLst>
            <pc:docMk/>
            <pc:sldMk cId="1193137763" sldId="257"/>
            <ac:spMk id="3" creationId="{E80D3F24-BD5B-4A57-A409-4E9B4B418DFB}"/>
          </ac:spMkLst>
        </pc:spChg>
        <pc:spChg chg="add del mod">
          <ac:chgData name="Vishal Aditya Potluri" userId="8fd07f0d-dfb6-43dd-a807-29fa9d704512" providerId="ADAL" clId="{FAEC42B6-35BE-405B-B2C9-8D9BE8521821}" dt="2021-09-28T19:55:00.211" v="149" actId="478"/>
          <ac:spMkLst>
            <pc:docMk/>
            <pc:sldMk cId="1193137763" sldId="257"/>
            <ac:spMk id="4" creationId="{8843D06F-D043-417E-897C-1184527FC06D}"/>
          </ac:spMkLst>
        </pc:spChg>
        <pc:spChg chg="add del mod">
          <ac:chgData name="Vishal Aditya Potluri" userId="8fd07f0d-dfb6-43dd-a807-29fa9d704512" providerId="ADAL" clId="{FAEC42B6-35BE-405B-B2C9-8D9BE8521821}" dt="2021-10-03T18:50:22.693" v="2016" actId="478"/>
          <ac:spMkLst>
            <pc:docMk/>
            <pc:sldMk cId="1193137763" sldId="257"/>
            <ac:spMk id="5" creationId="{E4747531-35D0-4B7D-9CBF-13B692C3E09D}"/>
          </ac:spMkLst>
        </pc:spChg>
        <pc:spChg chg="add del mod">
          <ac:chgData name="Vishal Aditya Potluri" userId="8fd07f0d-dfb6-43dd-a807-29fa9d704512" providerId="ADAL" clId="{FAEC42B6-35BE-405B-B2C9-8D9BE8521821}" dt="2021-10-03T18:50:19.053" v="2014" actId="478"/>
          <ac:spMkLst>
            <pc:docMk/>
            <pc:sldMk cId="1193137763" sldId="257"/>
            <ac:spMk id="6" creationId="{56860E5B-F91E-40B7-97BE-D24582418DF7}"/>
          </ac:spMkLst>
        </pc:spChg>
        <pc:spChg chg="add del mod">
          <ac:chgData name="Vishal Aditya Potluri" userId="8fd07f0d-dfb6-43dd-a807-29fa9d704512" providerId="ADAL" clId="{FAEC42B6-35BE-405B-B2C9-8D9BE8521821}" dt="2021-10-03T18:50:20.241" v="2015" actId="478"/>
          <ac:spMkLst>
            <pc:docMk/>
            <pc:sldMk cId="1193137763" sldId="257"/>
            <ac:spMk id="7" creationId="{A9B9A5DF-C105-47C0-A0BD-6754FFEC58F5}"/>
          </ac:spMkLst>
        </pc:spChg>
        <pc:spChg chg="mod">
          <ac:chgData name="Vishal Aditya Potluri" userId="8fd07f0d-dfb6-43dd-a807-29fa9d704512" providerId="ADAL" clId="{FAEC42B6-35BE-405B-B2C9-8D9BE8521821}" dt="2021-10-03T18:57:36.796" v="2147" actId="1076"/>
          <ac:spMkLst>
            <pc:docMk/>
            <pc:sldMk cId="1193137763" sldId="257"/>
            <ac:spMk id="12" creationId="{D38DAC43-5022-4689-B9AC-5E99CA0EC32F}"/>
          </ac:spMkLst>
        </pc:spChg>
        <pc:spChg chg="mod">
          <ac:chgData name="Vishal Aditya Potluri" userId="8fd07f0d-dfb6-43dd-a807-29fa9d704512" providerId="ADAL" clId="{FAEC42B6-35BE-405B-B2C9-8D9BE8521821}" dt="2021-10-03T18:56:41.828" v="2134" actId="1076"/>
          <ac:spMkLst>
            <pc:docMk/>
            <pc:sldMk cId="1193137763" sldId="257"/>
            <ac:spMk id="14" creationId="{77814BBD-F862-47CE-8460-8EFB676A4EDE}"/>
          </ac:spMkLst>
        </pc:spChg>
        <pc:spChg chg="mod">
          <ac:chgData name="Vishal Aditya Potluri" userId="8fd07f0d-dfb6-43dd-a807-29fa9d704512" providerId="ADAL" clId="{FAEC42B6-35BE-405B-B2C9-8D9BE8521821}" dt="2021-10-03T18:57:42.063" v="2148" actId="1076"/>
          <ac:spMkLst>
            <pc:docMk/>
            <pc:sldMk cId="1193137763" sldId="257"/>
            <ac:spMk id="15" creationId="{B0FB12AD-314D-4201-A22F-F3D85F3D187A}"/>
          </ac:spMkLst>
        </pc:spChg>
        <pc:spChg chg="mod">
          <ac:chgData name="Vishal Aditya Potluri" userId="8fd07f0d-dfb6-43dd-a807-29fa9d704512" providerId="ADAL" clId="{FAEC42B6-35BE-405B-B2C9-8D9BE8521821}" dt="2021-10-03T18:56:02.557" v="2126" actId="1076"/>
          <ac:spMkLst>
            <pc:docMk/>
            <pc:sldMk cId="1193137763" sldId="257"/>
            <ac:spMk id="16" creationId="{0FD7CFD0-DE64-4883-AD5B-094A31033A21}"/>
          </ac:spMkLst>
        </pc:spChg>
        <pc:spChg chg="mod">
          <ac:chgData name="Vishal Aditya Potluri" userId="8fd07f0d-dfb6-43dd-a807-29fa9d704512" providerId="ADAL" clId="{FAEC42B6-35BE-405B-B2C9-8D9BE8521821}" dt="2021-10-03T18:56:53.980" v="2137" actId="1076"/>
          <ac:spMkLst>
            <pc:docMk/>
            <pc:sldMk cId="1193137763" sldId="257"/>
            <ac:spMk id="17" creationId="{CD360E36-2712-41DF-851B-53D05F9D288D}"/>
          </ac:spMkLst>
        </pc:spChg>
        <pc:spChg chg="mod">
          <ac:chgData name="Vishal Aditya Potluri" userId="8fd07f0d-dfb6-43dd-a807-29fa9d704512" providerId="ADAL" clId="{FAEC42B6-35BE-405B-B2C9-8D9BE8521821}" dt="2021-10-03T18:50:24.050" v="2017"/>
          <ac:spMkLst>
            <pc:docMk/>
            <pc:sldMk cId="1193137763" sldId="257"/>
            <ac:spMk id="18" creationId="{9D60260A-9583-4CA2-923D-EB1DF0CD4FFB}"/>
          </ac:spMkLst>
        </pc:spChg>
        <pc:spChg chg="mod">
          <ac:chgData name="Vishal Aditya Potluri" userId="8fd07f0d-dfb6-43dd-a807-29fa9d704512" providerId="ADAL" clId="{FAEC42B6-35BE-405B-B2C9-8D9BE8521821}" dt="2021-10-03T18:55:21.240" v="2112" actId="115"/>
          <ac:spMkLst>
            <pc:docMk/>
            <pc:sldMk cId="1193137763" sldId="257"/>
            <ac:spMk id="19" creationId="{1DF56384-7897-475F-A369-C7BD2D388359}"/>
          </ac:spMkLst>
        </pc:spChg>
        <pc:spChg chg="mod">
          <ac:chgData name="Vishal Aditya Potluri" userId="8fd07f0d-dfb6-43dd-a807-29fa9d704512" providerId="ADAL" clId="{FAEC42B6-35BE-405B-B2C9-8D9BE8521821}" dt="2021-10-03T18:50:24.050" v="2017"/>
          <ac:spMkLst>
            <pc:docMk/>
            <pc:sldMk cId="1193137763" sldId="257"/>
            <ac:spMk id="20" creationId="{0C0D36D8-B3A9-42FE-B14B-3949036DC67B}"/>
          </ac:spMkLst>
        </pc:spChg>
        <pc:spChg chg="mod">
          <ac:chgData name="Vishal Aditya Potluri" userId="8fd07f0d-dfb6-43dd-a807-29fa9d704512" providerId="ADAL" clId="{FAEC42B6-35BE-405B-B2C9-8D9BE8521821}" dt="2021-10-03T18:56:44.637" v="2135" actId="1076"/>
          <ac:spMkLst>
            <pc:docMk/>
            <pc:sldMk cId="1193137763" sldId="257"/>
            <ac:spMk id="21" creationId="{52DE634F-91D3-4680-B9B0-06F05732F810}"/>
          </ac:spMkLst>
        </pc:spChg>
        <pc:spChg chg="mod">
          <ac:chgData name="Vishal Aditya Potluri" userId="8fd07f0d-dfb6-43dd-a807-29fa9d704512" providerId="ADAL" clId="{FAEC42B6-35BE-405B-B2C9-8D9BE8521821}" dt="2021-10-03T18:55:49.226" v="2124" actId="1076"/>
          <ac:spMkLst>
            <pc:docMk/>
            <pc:sldMk cId="1193137763" sldId="257"/>
            <ac:spMk id="22" creationId="{DF1B91D3-BFA7-4887-8981-16AE4350E91C}"/>
          </ac:spMkLst>
        </pc:spChg>
        <pc:spChg chg="mod">
          <ac:chgData name="Vishal Aditya Potluri" userId="8fd07f0d-dfb6-43dd-a807-29fa9d704512" providerId="ADAL" clId="{FAEC42B6-35BE-405B-B2C9-8D9BE8521821}" dt="2021-10-03T18:56:51.326" v="2136" actId="1076"/>
          <ac:spMkLst>
            <pc:docMk/>
            <pc:sldMk cId="1193137763" sldId="257"/>
            <ac:spMk id="23" creationId="{81707D22-60FF-41D4-8CA4-2D345572FF20}"/>
          </ac:spMkLst>
        </pc:spChg>
        <pc:spChg chg="mod">
          <ac:chgData name="Vishal Aditya Potluri" userId="8fd07f0d-dfb6-43dd-a807-29fa9d704512" providerId="ADAL" clId="{FAEC42B6-35BE-405B-B2C9-8D9BE8521821}" dt="2021-10-03T18:55:53.709" v="2125" actId="1076"/>
          <ac:spMkLst>
            <pc:docMk/>
            <pc:sldMk cId="1193137763" sldId="257"/>
            <ac:spMk id="24" creationId="{68DFAD70-C601-419D-AB31-52B97D9BAFAC}"/>
          </ac:spMkLst>
        </pc:spChg>
        <pc:spChg chg="mod">
          <ac:chgData name="Vishal Aditya Potluri" userId="8fd07f0d-dfb6-43dd-a807-29fa9d704512" providerId="ADAL" clId="{FAEC42B6-35BE-405B-B2C9-8D9BE8521821}" dt="2021-10-03T18:57:02.628" v="2138" actId="1076"/>
          <ac:spMkLst>
            <pc:docMk/>
            <pc:sldMk cId="1193137763" sldId="257"/>
            <ac:spMk id="25" creationId="{BD87AD17-7B4A-4BAD-8506-767D8B561896}"/>
          </ac:spMkLst>
        </pc:spChg>
        <pc:spChg chg="mod">
          <ac:chgData name="Vishal Aditya Potluri" userId="8fd07f0d-dfb6-43dd-a807-29fa9d704512" providerId="ADAL" clId="{FAEC42B6-35BE-405B-B2C9-8D9BE8521821}" dt="2021-10-03T18:56:09.465" v="2127" actId="1076"/>
          <ac:spMkLst>
            <pc:docMk/>
            <pc:sldMk cId="1193137763" sldId="257"/>
            <ac:spMk id="26" creationId="{B978AED1-F194-4501-BB48-C05BE8094D9F}"/>
          </ac:spMkLst>
        </pc:spChg>
        <pc:spChg chg="mod">
          <ac:chgData name="Vishal Aditya Potluri" userId="8fd07f0d-dfb6-43dd-a807-29fa9d704512" providerId="ADAL" clId="{FAEC42B6-35BE-405B-B2C9-8D9BE8521821}" dt="2021-10-03T18:57:08.482" v="2139" actId="1076"/>
          <ac:spMkLst>
            <pc:docMk/>
            <pc:sldMk cId="1193137763" sldId="257"/>
            <ac:spMk id="27" creationId="{4908FB2B-471F-4AFA-843C-6C11BD790F50}"/>
          </ac:spMkLst>
        </pc:spChg>
        <pc:spChg chg="mod">
          <ac:chgData name="Vishal Aditya Potluri" userId="8fd07f0d-dfb6-43dd-a807-29fa9d704512" providerId="ADAL" clId="{FAEC42B6-35BE-405B-B2C9-8D9BE8521821}" dt="2021-10-03T18:56:27.560" v="2131" actId="1076"/>
          <ac:spMkLst>
            <pc:docMk/>
            <pc:sldMk cId="1193137763" sldId="257"/>
            <ac:spMk id="28" creationId="{D9EF584A-73FE-4DF6-9095-A9CE0F81EDDA}"/>
          </ac:spMkLst>
        </pc:spChg>
        <pc:spChg chg="mod">
          <ac:chgData name="Vishal Aditya Potluri" userId="8fd07f0d-dfb6-43dd-a807-29fa9d704512" providerId="ADAL" clId="{FAEC42B6-35BE-405B-B2C9-8D9BE8521821}" dt="2021-10-03T18:57:27.735" v="2145" actId="1076"/>
          <ac:spMkLst>
            <pc:docMk/>
            <pc:sldMk cId="1193137763" sldId="257"/>
            <ac:spMk id="29" creationId="{EC774132-3015-4347-B63B-A80C556D874A}"/>
          </ac:spMkLst>
        </pc:spChg>
        <pc:spChg chg="mod">
          <ac:chgData name="Vishal Aditya Potluri" userId="8fd07f0d-dfb6-43dd-a807-29fa9d704512" providerId="ADAL" clId="{FAEC42B6-35BE-405B-B2C9-8D9BE8521821}" dt="2021-10-03T18:56:31.287" v="2132" actId="1076"/>
          <ac:spMkLst>
            <pc:docMk/>
            <pc:sldMk cId="1193137763" sldId="257"/>
            <ac:spMk id="30" creationId="{53CEA43A-6AC3-4695-B55B-A53A473C75CD}"/>
          </ac:spMkLst>
        </pc:spChg>
        <pc:spChg chg="mod">
          <ac:chgData name="Vishal Aditya Potluri" userId="8fd07f0d-dfb6-43dd-a807-29fa9d704512" providerId="ADAL" clId="{FAEC42B6-35BE-405B-B2C9-8D9BE8521821}" dt="2021-10-03T18:57:32.482" v="2146" actId="1076"/>
          <ac:spMkLst>
            <pc:docMk/>
            <pc:sldMk cId="1193137763" sldId="257"/>
            <ac:spMk id="31" creationId="{0E27B270-BA70-414A-B33F-EA2A2A769C71}"/>
          </ac:spMkLst>
        </pc:spChg>
        <pc:spChg chg="mod">
          <ac:chgData name="Vishal Aditya Potluri" userId="8fd07f0d-dfb6-43dd-a807-29fa9d704512" providerId="ADAL" clId="{FAEC42B6-35BE-405B-B2C9-8D9BE8521821}" dt="2021-10-03T18:56:35.454" v="2133" actId="1076"/>
          <ac:spMkLst>
            <pc:docMk/>
            <pc:sldMk cId="1193137763" sldId="257"/>
            <ac:spMk id="32" creationId="{57DFF070-1B5D-4E5E-94F2-6DD02CCDD2D4}"/>
          </ac:spMkLst>
        </pc:spChg>
        <pc:spChg chg="add mod">
          <ac:chgData name="Vishal Aditya Potluri" userId="8fd07f0d-dfb6-43dd-a807-29fa9d704512" providerId="ADAL" clId="{FAEC42B6-35BE-405B-B2C9-8D9BE8521821}" dt="2021-10-03T18:56:16.716" v="2128" actId="1076"/>
          <ac:spMkLst>
            <pc:docMk/>
            <pc:sldMk cId="1193137763" sldId="257"/>
            <ac:spMk id="33" creationId="{D99D1742-5044-4845-BC29-50FD8CA35543}"/>
          </ac:spMkLst>
        </pc:spChg>
        <pc:spChg chg="add del mod">
          <ac:chgData name="Vishal Aditya Potluri" userId="8fd07f0d-dfb6-43dd-a807-29fa9d704512" providerId="ADAL" clId="{FAEC42B6-35BE-405B-B2C9-8D9BE8521821}" dt="2021-10-03T20:01:24.880" v="2247" actId="478"/>
          <ac:spMkLst>
            <pc:docMk/>
            <pc:sldMk cId="1193137763" sldId="257"/>
            <ac:spMk id="34" creationId="{0DF6F4C3-3EE1-466C-BB5A-9DA8D6ECA884}"/>
          </ac:spMkLst>
        </pc:spChg>
        <pc:spChg chg="del">
          <ac:chgData name="Vishal Aditya Potluri" userId="8fd07f0d-dfb6-43dd-a807-29fa9d704512" providerId="ADAL" clId="{FAEC42B6-35BE-405B-B2C9-8D9BE8521821}" dt="2021-09-28T19:55:02.981" v="150" actId="478"/>
          <ac:spMkLst>
            <pc:docMk/>
            <pc:sldMk cId="1193137763" sldId="257"/>
            <ac:spMk id="36" creationId="{A4D0B6C0-B1DF-4064-9182-F887D9939147}"/>
          </ac:spMkLst>
        </pc:spChg>
        <pc:spChg chg="add mod">
          <ac:chgData name="Vishal Aditya Potluri" userId="8fd07f0d-dfb6-43dd-a807-29fa9d704512" providerId="ADAL" clId="{FAEC42B6-35BE-405B-B2C9-8D9BE8521821}" dt="2021-10-03T20:01:38.937" v="2251" actId="1076"/>
          <ac:spMkLst>
            <pc:docMk/>
            <pc:sldMk cId="1193137763" sldId="257"/>
            <ac:spMk id="36" creationId="{B523AA08-7B4E-41A3-907B-D1DA4D1FEE96}"/>
          </ac:spMkLst>
        </pc:spChg>
        <pc:grpChg chg="add mod">
          <ac:chgData name="Vishal Aditya Potluri" userId="8fd07f0d-dfb6-43dd-a807-29fa9d704512" providerId="ADAL" clId="{FAEC42B6-35BE-405B-B2C9-8D9BE8521821}" dt="2021-10-03T18:56:18.812" v="2130" actId="1076"/>
          <ac:grpSpMkLst>
            <pc:docMk/>
            <pc:sldMk cId="1193137763" sldId="257"/>
            <ac:grpSpMk id="10" creationId="{DA39F7CE-39D1-4E2D-96CC-A0DBC5C5DED0}"/>
          </ac:grpSpMkLst>
        </pc:grpChg>
        <pc:grpChg chg="mod">
          <ac:chgData name="Vishal Aditya Potluri" userId="8fd07f0d-dfb6-43dd-a807-29fa9d704512" providerId="ADAL" clId="{FAEC42B6-35BE-405B-B2C9-8D9BE8521821}" dt="2021-10-03T18:50:24.050" v="2017"/>
          <ac:grpSpMkLst>
            <pc:docMk/>
            <pc:sldMk cId="1193137763" sldId="257"/>
            <ac:grpSpMk id="11" creationId="{40ABD482-20F6-41C1-AD40-51E19FFF513A}"/>
          </ac:grpSpMkLst>
        </pc:grpChg>
        <pc:grpChg chg="mod">
          <ac:chgData name="Vishal Aditya Potluri" userId="8fd07f0d-dfb6-43dd-a807-29fa9d704512" providerId="ADAL" clId="{FAEC42B6-35BE-405B-B2C9-8D9BE8521821}" dt="2021-10-03T18:50:24.050" v="2017"/>
          <ac:grpSpMkLst>
            <pc:docMk/>
            <pc:sldMk cId="1193137763" sldId="257"/>
            <ac:grpSpMk id="13" creationId="{A408407F-119C-466E-A76B-5F834C16C810}"/>
          </ac:grpSpMkLst>
        </pc:grpChg>
      </pc:sldChg>
      <pc:sldChg chg="addSp delSp modSp del mod setBg addAnim delAnim modAnim chgLayout modNotesTx">
        <pc:chgData name="Vishal Aditya Potluri" userId="8fd07f0d-dfb6-43dd-a807-29fa9d704512" providerId="ADAL" clId="{FAEC42B6-35BE-405B-B2C9-8D9BE8521821}" dt="2021-10-03T18:51:23.448" v="2029" actId="47"/>
        <pc:sldMkLst>
          <pc:docMk/>
          <pc:sldMk cId="4004011299" sldId="263"/>
        </pc:sldMkLst>
        <pc:spChg chg="add del mod ord">
          <ac:chgData name="Vishal Aditya Potluri" userId="8fd07f0d-dfb6-43dd-a807-29fa9d704512" providerId="ADAL" clId="{FAEC42B6-35BE-405B-B2C9-8D9BE8521821}" dt="2021-10-03T12:13:28.446" v="1115" actId="478"/>
          <ac:spMkLst>
            <pc:docMk/>
            <pc:sldMk cId="4004011299" sldId="263"/>
            <ac:spMk id="2" creationId="{8A09F06E-EA9D-40B0-BD2F-160F5C8116B2}"/>
          </ac:spMkLst>
        </pc:spChg>
        <pc:spChg chg="add del mod">
          <ac:chgData name="Vishal Aditya Potluri" userId="8fd07f0d-dfb6-43dd-a807-29fa9d704512" providerId="ADAL" clId="{FAEC42B6-35BE-405B-B2C9-8D9BE8521821}" dt="2021-09-28T19:55:29.026" v="157" actId="478"/>
          <ac:spMkLst>
            <pc:docMk/>
            <pc:sldMk cId="4004011299" sldId="263"/>
            <ac:spMk id="3" creationId="{329AEA00-C3A5-4E63-BF27-6452FFD8B5A2}"/>
          </ac:spMkLst>
        </pc:spChg>
        <pc:spChg chg="add del mod">
          <ac:chgData name="Vishal Aditya Potluri" userId="8fd07f0d-dfb6-43dd-a807-29fa9d704512" providerId="ADAL" clId="{FAEC42B6-35BE-405B-B2C9-8D9BE8521821}" dt="2021-10-03T17:39:15.933" v="1363" actId="478"/>
          <ac:spMkLst>
            <pc:docMk/>
            <pc:sldMk cId="4004011299" sldId="263"/>
            <ac:spMk id="4" creationId="{EC738CDA-A38D-4CB0-8307-B9440370AD25}"/>
          </ac:spMkLst>
        </pc:spChg>
        <pc:spChg chg="add del mod">
          <ac:chgData name="Vishal Aditya Potluri" userId="8fd07f0d-dfb6-43dd-a807-29fa9d704512" providerId="ADAL" clId="{FAEC42B6-35BE-405B-B2C9-8D9BE8521821}" dt="2021-10-03T17:28:28.168" v="1345" actId="478"/>
          <ac:spMkLst>
            <pc:docMk/>
            <pc:sldMk cId="4004011299" sldId="263"/>
            <ac:spMk id="7" creationId="{B6EC28E9-29E3-43D0-B8DA-E29FBA0DEF7F}"/>
          </ac:spMkLst>
        </pc:spChg>
        <pc:spChg chg="add del mod">
          <ac:chgData name="Vishal Aditya Potluri" userId="8fd07f0d-dfb6-43dd-a807-29fa9d704512" providerId="ADAL" clId="{FAEC42B6-35BE-405B-B2C9-8D9BE8521821}" dt="2021-10-03T17:28:25.444" v="1344" actId="478"/>
          <ac:spMkLst>
            <pc:docMk/>
            <pc:sldMk cId="4004011299" sldId="263"/>
            <ac:spMk id="8" creationId="{CB74189B-1D20-43ED-B490-5F3EE8DE2AE0}"/>
          </ac:spMkLst>
        </pc:spChg>
        <pc:spChg chg="add del mod">
          <ac:chgData name="Vishal Aditya Potluri" userId="8fd07f0d-dfb6-43dd-a807-29fa9d704512" providerId="ADAL" clId="{FAEC42B6-35BE-405B-B2C9-8D9BE8521821}" dt="2021-10-03T18:09:21.680" v="1445" actId="478"/>
          <ac:spMkLst>
            <pc:docMk/>
            <pc:sldMk cId="4004011299" sldId="263"/>
            <ac:spMk id="9" creationId="{74402F3C-39AC-48C6-995F-96FD47532B6C}"/>
          </ac:spMkLst>
        </pc:spChg>
        <pc:spChg chg="mod">
          <ac:chgData name="Vishal Aditya Potluri" userId="8fd07f0d-dfb6-43dd-a807-29fa9d704512" providerId="ADAL" clId="{FAEC42B6-35BE-405B-B2C9-8D9BE8521821}" dt="2021-10-03T18:48:42.745" v="2003" actId="1076"/>
          <ac:spMkLst>
            <pc:docMk/>
            <pc:sldMk cId="4004011299" sldId="263"/>
            <ac:spMk id="14" creationId="{3CD354A1-237F-4AB5-84B4-ECC72809183A}"/>
          </ac:spMkLst>
        </pc:spChg>
        <pc:spChg chg="mod">
          <ac:chgData name="Vishal Aditya Potluri" userId="8fd07f0d-dfb6-43dd-a807-29fa9d704512" providerId="ADAL" clId="{FAEC42B6-35BE-405B-B2C9-8D9BE8521821}" dt="2021-10-03T18:48:47.781" v="2004" actId="1076"/>
          <ac:spMkLst>
            <pc:docMk/>
            <pc:sldMk cId="4004011299" sldId="263"/>
            <ac:spMk id="15" creationId="{E9502497-AB2D-42E4-AD1B-9FC7394378EC}"/>
          </ac:spMkLst>
        </pc:spChg>
        <pc:spChg chg="mod">
          <ac:chgData name="Vishal Aditya Potluri" userId="8fd07f0d-dfb6-43dd-a807-29fa9d704512" providerId="ADAL" clId="{FAEC42B6-35BE-405B-B2C9-8D9BE8521821}" dt="2021-10-03T18:47:15.972" v="1985" actId="1076"/>
          <ac:spMkLst>
            <pc:docMk/>
            <pc:sldMk cId="4004011299" sldId="263"/>
            <ac:spMk id="17" creationId="{FACBDBFD-AD7E-435A-A5FA-6E620E86229B}"/>
          </ac:spMkLst>
        </pc:spChg>
        <pc:spChg chg="mod">
          <ac:chgData name="Vishal Aditya Potluri" userId="8fd07f0d-dfb6-43dd-a807-29fa9d704512" providerId="ADAL" clId="{FAEC42B6-35BE-405B-B2C9-8D9BE8521821}" dt="2021-10-03T18:47:19.769" v="1986" actId="1076"/>
          <ac:spMkLst>
            <pc:docMk/>
            <pc:sldMk cId="4004011299" sldId="263"/>
            <ac:spMk id="18" creationId="{B89F50BD-3BB4-4509-A0F6-EBA73A146326}"/>
          </ac:spMkLst>
        </pc:spChg>
        <pc:spChg chg="mod">
          <ac:chgData name="Vishal Aditya Potluri" userId="8fd07f0d-dfb6-43dd-a807-29fa9d704512" providerId="ADAL" clId="{FAEC42B6-35BE-405B-B2C9-8D9BE8521821}" dt="2021-10-03T18:39:48.199" v="1845" actId="1076"/>
          <ac:spMkLst>
            <pc:docMk/>
            <pc:sldMk cId="4004011299" sldId="263"/>
            <ac:spMk id="19" creationId="{239945A1-CD69-4133-875E-3175F0BCB130}"/>
          </ac:spMkLst>
        </pc:spChg>
        <pc:spChg chg="mod">
          <ac:chgData name="Vishal Aditya Potluri" userId="8fd07f0d-dfb6-43dd-a807-29fa9d704512" providerId="ADAL" clId="{FAEC42B6-35BE-405B-B2C9-8D9BE8521821}" dt="2021-10-03T18:46:09.976" v="1971" actId="1076"/>
          <ac:spMkLst>
            <pc:docMk/>
            <pc:sldMk cId="4004011299" sldId="263"/>
            <ac:spMk id="20" creationId="{1CA188B3-223C-4D4F-A0A2-C93A784BE2AC}"/>
          </ac:spMkLst>
        </pc:spChg>
        <pc:spChg chg="mod">
          <ac:chgData name="Vishal Aditya Potluri" userId="8fd07f0d-dfb6-43dd-a807-29fa9d704512" providerId="ADAL" clId="{FAEC42B6-35BE-405B-B2C9-8D9BE8521821}" dt="2021-10-03T17:39:11.903" v="1362"/>
          <ac:spMkLst>
            <pc:docMk/>
            <pc:sldMk cId="4004011299" sldId="263"/>
            <ac:spMk id="21" creationId="{B06087CB-E888-478B-B359-C16C318A3CB0}"/>
          </ac:spMkLst>
        </pc:spChg>
        <pc:spChg chg="mod">
          <ac:chgData name="Vishal Aditya Potluri" userId="8fd07f0d-dfb6-43dd-a807-29fa9d704512" providerId="ADAL" clId="{FAEC42B6-35BE-405B-B2C9-8D9BE8521821}" dt="2021-10-03T18:46:24.172" v="1975" actId="1076"/>
          <ac:spMkLst>
            <pc:docMk/>
            <pc:sldMk cId="4004011299" sldId="263"/>
            <ac:spMk id="22" creationId="{F3BA7B6D-7057-4D7C-9D30-C4EC25F56667}"/>
          </ac:spMkLst>
        </pc:spChg>
        <pc:spChg chg="mod">
          <ac:chgData name="Vishal Aditya Potluri" userId="8fd07f0d-dfb6-43dd-a807-29fa9d704512" providerId="ADAL" clId="{FAEC42B6-35BE-405B-B2C9-8D9BE8521821}" dt="2021-10-03T18:46:58.715" v="1983" actId="1076"/>
          <ac:spMkLst>
            <pc:docMk/>
            <pc:sldMk cId="4004011299" sldId="263"/>
            <ac:spMk id="23" creationId="{8F0AA168-955E-40D6-8BA9-3B49119DCF78}"/>
          </ac:spMkLst>
        </pc:spChg>
        <pc:spChg chg="mod">
          <ac:chgData name="Vishal Aditya Potluri" userId="8fd07f0d-dfb6-43dd-a807-29fa9d704512" providerId="ADAL" clId="{FAEC42B6-35BE-405B-B2C9-8D9BE8521821}" dt="2021-10-03T18:46:33.031" v="1977" actId="1076"/>
          <ac:spMkLst>
            <pc:docMk/>
            <pc:sldMk cId="4004011299" sldId="263"/>
            <ac:spMk id="24" creationId="{3B5DAB58-D63D-4884-826E-5A334799BFDA}"/>
          </ac:spMkLst>
        </pc:spChg>
        <pc:spChg chg="mod">
          <ac:chgData name="Vishal Aditya Potluri" userId="8fd07f0d-dfb6-43dd-a807-29fa9d704512" providerId="ADAL" clId="{FAEC42B6-35BE-405B-B2C9-8D9BE8521821}" dt="2021-10-03T18:47:02.675" v="1984" actId="1076"/>
          <ac:spMkLst>
            <pc:docMk/>
            <pc:sldMk cId="4004011299" sldId="263"/>
            <ac:spMk id="25" creationId="{CEC37BD9-0BBF-48CA-A435-F411A00E8F8A}"/>
          </ac:spMkLst>
        </pc:spChg>
        <pc:spChg chg="mod">
          <ac:chgData name="Vishal Aditya Potluri" userId="8fd07f0d-dfb6-43dd-a807-29fa9d704512" providerId="ADAL" clId="{FAEC42B6-35BE-405B-B2C9-8D9BE8521821}" dt="2021-10-03T18:47:33.281" v="1988" actId="1076"/>
          <ac:spMkLst>
            <pc:docMk/>
            <pc:sldMk cId="4004011299" sldId="263"/>
            <ac:spMk id="26" creationId="{5B1B3216-7D76-46CB-9A48-173EEEC2EC48}"/>
          </ac:spMkLst>
        </pc:spChg>
        <pc:spChg chg="mod">
          <ac:chgData name="Vishal Aditya Potluri" userId="8fd07f0d-dfb6-43dd-a807-29fa9d704512" providerId="ADAL" clId="{FAEC42B6-35BE-405B-B2C9-8D9BE8521821}" dt="2021-10-03T18:47:29.523" v="1987" actId="1076"/>
          <ac:spMkLst>
            <pc:docMk/>
            <pc:sldMk cId="4004011299" sldId="263"/>
            <ac:spMk id="27" creationId="{376DCBD7-51D9-4334-8088-9C7B639E1C1C}"/>
          </ac:spMkLst>
        </pc:spChg>
        <pc:spChg chg="mod">
          <ac:chgData name="Vishal Aditya Potluri" userId="8fd07f0d-dfb6-43dd-a807-29fa9d704512" providerId="ADAL" clId="{FAEC42B6-35BE-405B-B2C9-8D9BE8521821}" dt="2021-10-03T18:47:40.288" v="1990" actId="1076"/>
          <ac:spMkLst>
            <pc:docMk/>
            <pc:sldMk cId="4004011299" sldId="263"/>
            <ac:spMk id="28" creationId="{5C7BFFAE-6546-408A-97AC-9CAC00B00017}"/>
          </ac:spMkLst>
        </pc:spChg>
        <pc:spChg chg="add del mod ord">
          <ac:chgData name="Vishal Aditya Potluri" userId="8fd07f0d-dfb6-43dd-a807-29fa9d704512" providerId="ADAL" clId="{FAEC42B6-35BE-405B-B2C9-8D9BE8521821}" dt="2021-10-03T17:28:44.281" v="1351" actId="478"/>
          <ac:spMkLst>
            <pc:docMk/>
            <pc:sldMk cId="4004011299" sldId="263"/>
            <ac:spMk id="29" creationId="{9D3083C8-487A-45C1-B859-08D15A00A28B}"/>
          </ac:spMkLst>
        </pc:spChg>
        <pc:spChg chg="add del mod ord">
          <ac:chgData name="Vishal Aditya Potluri" userId="8fd07f0d-dfb6-43dd-a807-29fa9d704512" providerId="ADAL" clId="{FAEC42B6-35BE-405B-B2C9-8D9BE8521821}" dt="2021-10-03T17:28:41.842" v="1350" actId="478"/>
          <ac:spMkLst>
            <pc:docMk/>
            <pc:sldMk cId="4004011299" sldId="263"/>
            <ac:spMk id="30" creationId="{D81BE482-958E-4B27-9DE4-BCEF68251BF3}"/>
          </ac:spMkLst>
        </pc:spChg>
        <pc:spChg chg="mod">
          <ac:chgData name="Vishal Aditya Potluri" userId="8fd07f0d-dfb6-43dd-a807-29fa9d704512" providerId="ADAL" clId="{FAEC42B6-35BE-405B-B2C9-8D9BE8521821}" dt="2021-10-03T18:47:52.833" v="1992" actId="1076"/>
          <ac:spMkLst>
            <pc:docMk/>
            <pc:sldMk cId="4004011299" sldId="263"/>
            <ac:spMk id="31" creationId="{988B0E03-19CA-419F-905A-78569D9F017B}"/>
          </ac:spMkLst>
        </pc:spChg>
        <pc:spChg chg="mod">
          <ac:chgData name="Vishal Aditya Potluri" userId="8fd07f0d-dfb6-43dd-a807-29fa9d704512" providerId="ADAL" clId="{FAEC42B6-35BE-405B-B2C9-8D9BE8521821}" dt="2021-10-03T18:48:22.961" v="1998" actId="207"/>
          <ac:spMkLst>
            <pc:docMk/>
            <pc:sldMk cId="4004011299" sldId="263"/>
            <ac:spMk id="32" creationId="{0733C44D-46AE-4AFF-A2DA-6E781E5094B4}"/>
          </ac:spMkLst>
        </pc:spChg>
        <pc:spChg chg="del">
          <ac:chgData name="Vishal Aditya Potluri" userId="8fd07f0d-dfb6-43dd-a807-29fa9d704512" providerId="ADAL" clId="{FAEC42B6-35BE-405B-B2C9-8D9BE8521821}" dt="2021-09-28T19:55:23.752" v="154" actId="478"/>
          <ac:spMkLst>
            <pc:docMk/>
            <pc:sldMk cId="4004011299" sldId="263"/>
            <ac:spMk id="33" creationId="{1015C9AC-FE27-4760-9203-9CE4E1F19E13}"/>
          </ac:spMkLst>
        </pc:spChg>
        <pc:spChg chg="mod">
          <ac:chgData name="Vishal Aditya Potluri" userId="8fd07f0d-dfb6-43dd-a807-29fa9d704512" providerId="ADAL" clId="{FAEC42B6-35BE-405B-B2C9-8D9BE8521821}" dt="2021-10-03T18:48:08.338" v="1996" actId="1076"/>
          <ac:spMkLst>
            <pc:docMk/>
            <pc:sldMk cId="4004011299" sldId="263"/>
            <ac:spMk id="33" creationId="{9610B5E0-3DA4-4478-9F00-65A0F8D500E0}"/>
          </ac:spMkLst>
        </pc:spChg>
        <pc:spChg chg="mod">
          <ac:chgData name="Vishal Aditya Potluri" userId="8fd07f0d-dfb6-43dd-a807-29fa9d704512" providerId="ADAL" clId="{FAEC42B6-35BE-405B-B2C9-8D9BE8521821}" dt="2021-10-03T18:48:27.509" v="1999" actId="1076"/>
          <ac:spMkLst>
            <pc:docMk/>
            <pc:sldMk cId="4004011299" sldId="263"/>
            <ac:spMk id="34" creationId="{133333D2-E4A6-4E3E-9D09-92ACF3C4C26F}"/>
          </ac:spMkLst>
        </pc:spChg>
        <pc:spChg chg="add del">
          <ac:chgData name="Vishal Aditya Potluri" userId="8fd07f0d-dfb6-43dd-a807-29fa9d704512" providerId="ADAL" clId="{FAEC42B6-35BE-405B-B2C9-8D9BE8521821}" dt="2021-09-28T19:55:25.116" v="155" actId="478"/>
          <ac:spMkLst>
            <pc:docMk/>
            <pc:sldMk cId="4004011299" sldId="263"/>
            <ac:spMk id="34" creationId="{D66C7D80-B985-4761-A108-029D3CEFE796}"/>
          </ac:spMkLst>
        </pc:spChg>
        <pc:spChg chg="mod">
          <ac:chgData name="Vishal Aditya Potluri" userId="8fd07f0d-dfb6-43dd-a807-29fa9d704512" providerId="ADAL" clId="{FAEC42B6-35BE-405B-B2C9-8D9BE8521821}" dt="2021-10-03T18:48:36.539" v="2002" actId="1076"/>
          <ac:spMkLst>
            <pc:docMk/>
            <pc:sldMk cId="4004011299" sldId="263"/>
            <ac:spMk id="35" creationId="{67E2F73A-1040-4EB3-9462-BDF68E067692}"/>
          </ac:spMkLst>
        </pc:spChg>
        <pc:spChg chg="add del mod">
          <ac:chgData name="Vishal Aditya Potluri" userId="8fd07f0d-dfb6-43dd-a807-29fa9d704512" providerId="ADAL" clId="{FAEC42B6-35BE-405B-B2C9-8D9BE8521821}" dt="2021-10-03T18:48:59.027" v="2006" actId="478"/>
          <ac:spMkLst>
            <pc:docMk/>
            <pc:sldMk cId="4004011299" sldId="263"/>
            <ac:spMk id="36" creationId="{F81FE7A7-0B9F-4493-B4B5-A767D6955D60}"/>
          </ac:spMkLst>
        </pc:spChg>
        <pc:spChg chg="add mod">
          <ac:chgData name="Vishal Aditya Potluri" userId="8fd07f0d-dfb6-43dd-a807-29fa9d704512" providerId="ADAL" clId="{FAEC42B6-35BE-405B-B2C9-8D9BE8521821}" dt="2021-10-03T18:49:24.636" v="2009" actId="164"/>
          <ac:spMkLst>
            <pc:docMk/>
            <pc:sldMk cId="4004011299" sldId="263"/>
            <ac:spMk id="37" creationId="{3A8E618F-6BB3-4D58-A12C-04EB569EDA0E}"/>
          </ac:spMkLst>
        </pc:spChg>
        <pc:spChg chg="add del mod">
          <ac:chgData name="Vishal Aditya Potluri" userId="8fd07f0d-dfb6-43dd-a807-29fa9d704512" providerId="ADAL" clId="{FAEC42B6-35BE-405B-B2C9-8D9BE8521821}" dt="2021-10-03T18:50:29.047" v="2019" actId="21"/>
          <ac:spMkLst>
            <pc:docMk/>
            <pc:sldMk cId="4004011299" sldId="263"/>
            <ac:spMk id="38" creationId="{118C4230-4C4E-4C88-B92F-06E6FBF37D9F}"/>
          </ac:spMkLst>
        </pc:spChg>
        <pc:grpChg chg="add mod">
          <ac:chgData name="Vishal Aditya Potluri" userId="8fd07f0d-dfb6-43dd-a807-29fa9d704512" providerId="ADAL" clId="{FAEC42B6-35BE-405B-B2C9-8D9BE8521821}" dt="2021-10-03T18:49:24.636" v="2009" actId="164"/>
          <ac:grpSpMkLst>
            <pc:docMk/>
            <pc:sldMk cId="4004011299" sldId="263"/>
            <ac:grpSpMk id="12" creationId="{308574FF-4CE8-4BA8-A7F7-C5F189E73CFA}"/>
          </ac:grpSpMkLst>
        </pc:grpChg>
        <pc:grpChg chg="mod">
          <ac:chgData name="Vishal Aditya Potluri" userId="8fd07f0d-dfb6-43dd-a807-29fa9d704512" providerId="ADAL" clId="{FAEC42B6-35BE-405B-B2C9-8D9BE8521821}" dt="2021-10-03T17:39:11.903" v="1362"/>
          <ac:grpSpMkLst>
            <pc:docMk/>
            <pc:sldMk cId="4004011299" sldId="263"/>
            <ac:grpSpMk id="13" creationId="{B2F0F4F7-BE5F-4A1A-B14B-BD4D7B838594}"/>
          </ac:grpSpMkLst>
        </pc:grpChg>
        <pc:grpChg chg="del">
          <ac:chgData name="Vishal Aditya Potluri" userId="8fd07f0d-dfb6-43dd-a807-29fa9d704512" providerId="ADAL" clId="{FAEC42B6-35BE-405B-B2C9-8D9BE8521821}" dt="2021-09-28T19:55:27.365" v="156" actId="478"/>
          <ac:grpSpMkLst>
            <pc:docMk/>
            <pc:sldMk cId="4004011299" sldId="263"/>
            <ac:grpSpMk id="35" creationId="{6D28BF1D-7A58-47A2-9087-E5033CD71CEB}"/>
          </ac:grpSpMkLst>
        </pc:grpChg>
        <pc:grpChg chg="add del mod">
          <ac:chgData name="Vishal Aditya Potluri" userId="8fd07f0d-dfb6-43dd-a807-29fa9d704512" providerId="ADAL" clId="{FAEC42B6-35BE-405B-B2C9-8D9BE8521821}" dt="2021-10-03T18:50:07.592" v="2012" actId="21"/>
          <ac:grpSpMkLst>
            <pc:docMk/>
            <pc:sldMk cId="4004011299" sldId="263"/>
            <ac:grpSpMk id="39" creationId="{D8A8B669-2E50-45C2-935F-A16A447833FC}"/>
          </ac:grpSpMkLst>
        </pc:grpChg>
        <pc:cxnChg chg="del mod">
          <ac:chgData name="Vishal Aditya Potluri" userId="8fd07f0d-dfb6-43dd-a807-29fa9d704512" providerId="ADAL" clId="{FAEC42B6-35BE-405B-B2C9-8D9BE8521821}" dt="2021-10-03T18:13:02.138" v="1451" actId="478"/>
          <ac:cxnSpMkLst>
            <pc:docMk/>
            <pc:sldMk cId="4004011299" sldId="263"/>
            <ac:cxnSpMk id="16" creationId="{DCA167E1-D401-494A-9768-27AA2F6403A3}"/>
          </ac:cxnSpMkLst>
        </pc:cxnChg>
      </pc:sldChg>
      <pc:sldChg chg="addSp delSp modSp add mod delAnim">
        <pc:chgData name="Vishal Aditya Potluri" userId="8fd07f0d-dfb6-43dd-a807-29fa9d704512" providerId="ADAL" clId="{FAEC42B6-35BE-405B-B2C9-8D9BE8521821}" dt="2021-10-03T20:01:10.794" v="2244" actId="207"/>
        <pc:sldMkLst>
          <pc:docMk/>
          <pc:sldMk cId="3575846864" sldId="264"/>
        </pc:sldMkLst>
        <pc:spChg chg="del">
          <ac:chgData name="Vishal Aditya Potluri" userId="8fd07f0d-dfb6-43dd-a807-29fa9d704512" providerId="ADAL" clId="{FAEC42B6-35BE-405B-B2C9-8D9BE8521821}" dt="2021-10-03T18:50:41.443" v="2023" actId="478"/>
          <ac:spMkLst>
            <pc:docMk/>
            <pc:sldMk cId="3575846864" sldId="264"/>
            <ac:spMk id="3" creationId="{E80D3F24-BD5B-4A57-A409-4E9B4B418DFB}"/>
          </ac:spMkLst>
        </pc:spChg>
        <pc:spChg chg="add del mod">
          <ac:chgData name="Vishal Aditya Potluri" userId="8fd07f0d-dfb6-43dd-a807-29fa9d704512" providerId="ADAL" clId="{FAEC42B6-35BE-405B-B2C9-8D9BE8521821}" dt="2021-10-03T18:50:43.702" v="2024" actId="478"/>
          <ac:spMkLst>
            <pc:docMk/>
            <pc:sldMk cId="3575846864" sldId="264"/>
            <ac:spMk id="4" creationId="{CE00FEFB-0885-4AB5-B448-5BE892FA6252}"/>
          </ac:spMkLst>
        </pc:spChg>
        <pc:spChg chg="add del mod">
          <ac:chgData name="Vishal Aditya Potluri" userId="8fd07f0d-dfb6-43dd-a807-29fa9d704512" providerId="ADAL" clId="{FAEC42B6-35BE-405B-B2C9-8D9BE8521821}" dt="2021-10-03T18:53:33.329" v="2084" actId="478"/>
          <ac:spMkLst>
            <pc:docMk/>
            <pc:sldMk cId="3575846864" sldId="264"/>
            <ac:spMk id="6" creationId="{56860E5B-F91E-40B7-97BE-D24582418DF7}"/>
          </ac:spMkLst>
        </pc:spChg>
        <pc:spChg chg="mod">
          <ac:chgData name="Vishal Aditya Potluri" userId="8fd07f0d-dfb6-43dd-a807-29fa9d704512" providerId="ADAL" clId="{FAEC42B6-35BE-405B-B2C9-8D9BE8521821}" dt="2021-10-03T19:47:55.224" v="2234" actId="122"/>
          <ac:spMkLst>
            <pc:docMk/>
            <pc:sldMk cId="3575846864" sldId="264"/>
            <ac:spMk id="7" creationId="{A9B9A5DF-C105-47C0-A0BD-6754FFEC58F5}"/>
          </ac:spMkLst>
        </pc:spChg>
        <pc:spChg chg="add del mod">
          <ac:chgData name="Vishal Aditya Potluri" userId="8fd07f0d-dfb6-43dd-a807-29fa9d704512" providerId="ADAL" clId="{FAEC42B6-35BE-405B-B2C9-8D9BE8521821}" dt="2021-10-03T19:48:32.361" v="2240" actId="478"/>
          <ac:spMkLst>
            <pc:docMk/>
            <pc:sldMk cId="3575846864" sldId="264"/>
            <ac:spMk id="10" creationId="{7BBB790B-029B-4F04-97F7-9459407574F2}"/>
          </ac:spMkLst>
        </pc:spChg>
        <pc:spChg chg="add del mod">
          <ac:chgData name="Vishal Aditya Potluri" userId="8fd07f0d-dfb6-43dd-a807-29fa9d704512" providerId="ADAL" clId="{FAEC42B6-35BE-405B-B2C9-8D9BE8521821}" dt="2021-10-03T18:54:02.413" v="2100" actId="478"/>
          <ac:spMkLst>
            <pc:docMk/>
            <pc:sldMk cId="3575846864" sldId="264"/>
            <ac:spMk id="12" creationId="{5D3EE896-0E20-4CF6-B23C-B6DFE6681574}"/>
          </ac:spMkLst>
        </pc:spChg>
        <pc:spChg chg="add mod">
          <ac:chgData name="Vishal Aditya Potluri" userId="8fd07f0d-dfb6-43dd-a807-29fa9d704512" providerId="ADAL" clId="{FAEC42B6-35BE-405B-B2C9-8D9BE8521821}" dt="2021-10-03T20:01:10.794" v="2244" actId="207"/>
          <ac:spMkLst>
            <pc:docMk/>
            <pc:sldMk cId="3575846864" sldId="264"/>
            <ac:spMk id="13" creationId="{E2F50BDF-3B45-426A-96C2-7B0B55C52223}"/>
          </ac:spMkLst>
        </pc:spChg>
      </pc:sldChg>
      <pc:sldChg chg="addSp delSp modSp add mod">
        <pc:chgData name="Vishal Aditya Potluri" userId="8fd07f0d-dfb6-43dd-a807-29fa9d704512" providerId="ADAL" clId="{FAEC42B6-35BE-405B-B2C9-8D9BE8521821}" dt="2021-10-03T19:02:20.509" v="2228" actId="207"/>
        <pc:sldMkLst>
          <pc:docMk/>
          <pc:sldMk cId="3312825817" sldId="265"/>
        </pc:sldMkLst>
        <pc:spChg chg="add mod">
          <ac:chgData name="Vishal Aditya Potluri" userId="8fd07f0d-dfb6-43dd-a807-29fa9d704512" providerId="ADAL" clId="{FAEC42B6-35BE-405B-B2C9-8D9BE8521821}" dt="2021-10-03T19:02:20.509" v="2228" actId="207"/>
          <ac:spMkLst>
            <pc:docMk/>
            <pc:sldMk cId="3312825817" sldId="265"/>
            <ac:spMk id="6" creationId="{65122FCF-B4D5-46A0-B082-6F9963484AF2}"/>
          </ac:spMkLst>
        </pc:spChg>
        <pc:spChg chg="del">
          <ac:chgData name="Vishal Aditya Potluri" userId="8fd07f0d-dfb6-43dd-a807-29fa9d704512" providerId="ADAL" clId="{FAEC42B6-35BE-405B-B2C9-8D9BE8521821}" dt="2021-10-03T19:01:46.551" v="2203" actId="478"/>
          <ac:spMkLst>
            <pc:docMk/>
            <pc:sldMk cId="3312825817" sldId="265"/>
            <ac:spMk id="7" creationId="{A9B9A5DF-C105-47C0-A0BD-6754FFEC58F5}"/>
          </ac:spMkLst>
        </pc:spChg>
      </pc:sldChg>
      <pc:sldChg chg="add del">
        <pc:chgData name="Vishal Aditya Potluri" userId="8fd07f0d-dfb6-43dd-a807-29fa9d704512" providerId="ADAL" clId="{FAEC42B6-35BE-405B-B2C9-8D9BE8521821}" dt="2021-09-28T19:55:47.582" v="161" actId="47"/>
        <pc:sldMkLst>
          <pc:docMk/>
          <pc:sldMk cId="497266266" sldId="273"/>
        </pc:sldMkLst>
      </pc:sldChg>
      <pc:sldMasterChg chg="setBg modSldLayout">
        <pc:chgData name="Vishal Aditya Potluri" userId="8fd07f0d-dfb6-43dd-a807-29fa9d704512" providerId="ADAL" clId="{FAEC42B6-35BE-405B-B2C9-8D9BE8521821}" dt="2021-10-03T11:43:12.231" v="422"/>
        <pc:sldMasterMkLst>
          <pc:docMk/>
          <pc:sldMasterMk cId="2474345906" sldId="2147483976"/>
        </pc:sldMasterMkLst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2719129841" sldId="2147483977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1233459542" sldId="2147483978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898195798" sldId="2147483979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278830282" sldId="2147483980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1765540826" sldId="2147483981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3728290279" sldId="2147483982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2805196016" sldId="2147483983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4175260999" sldId="2147483984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1842717610" sldId="2147483985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507898946" sldId="2147483986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3832722633" sldId="2147483987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97599230" sldId="2147483988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1200806422" sldId="2147483989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2747980514" sldId="2147483990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4139270341" sldId="2147483991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3563595416" sldId="2147483992"/>
          </pc:sldLayoutMkLst>
        </pc:sldLayoutChg>
        <pc:sldLayoutChg chg="setBg">
          <pc:chgData name="Vishal Aditya Potluri" userId="8fd07f0d-dfb6-43dd-a807-29fa9d704512" providerId="ADAL" clId="{FAEC42B6-35BE-405B-B2C9-8D9BE8521821}" dt="2021-10-03T11:43:12.231" v="422"/>
          <pc:sldLayoutMkLst>
            <pc:docMk/>
            <pc:sldMasterMk cId="2474345906" sldId="2147483976"/>
            <pc:sldLayoutMk cId="3903530529" sldId="2147483993"/>
          </pc:sldLayoutMkLst>
        </pc:sldLayoutChg>
      </pc:sldMasterChg>
    </pc:docChg>
  </pc:docChgLst>
  <pc:docChgLst>
    <pc:chgData name="Vishal Aditya Potluri" userId="8fd07f0d-dfb6-43dd-a807-29fa9d704512" providerId="ADAL" clId="{7C0F6FAC-57F8-41F5-BA83-653FA16723B9}"/>
    <pc:docChg chg="undo custSel addSld delSld modSld">
      <pc:chgData name="Vishal Aditya Potluri" userId="8fd07f0d-dfb6-43dd-a807-29fa9d704512" providerId="ADAL" clId="{7C0F6FAC-57F8-41F5-BA83-653FA16723B9}" dt="2021-06-23T23:10:59.503" v="148" actId="113"/>
      <pc:docMkLst>
        <pc:docMk/>
      </pc:docMkLst>
      <pc:sldChg chg="addSp delSp modSp mod delAnim modAnim">
        <pc:chgData name="Vishal Aditya Potluri" userId="8fd07f0d-dfb6-43dd-a807-29fa9d704512" providerId="ADAL" clId="{7C0F6FAC-57F8-41F5-BA83-653FA16723B9}" dt="2021-06-23T23:10:59.503" v="148" actId="113"/>
        <pc:sldMkLst>
          <pc:docMk/>
          <pc:sldMk cId="1193137763" sldId="257"/>
        </pc:sldMkLst>
        <pc:spChg chg="del">
          <ac:chgData name="Vishal Aditya Potluri" userId="8fd07f0d-dfb6-43dd-a807-29fa9d704512" providerId="ADAL" clId="{7C0F6FAC-57F8-41F5-BA83-653FA16723B9}" dt="2021-06-21T03:43:59.395" v="117" actId="478"/>
          <ac:spMkLst>
            <pc:docMk/>
            <pc:sldMk cId="1193137763" sldId="257"/>
            <ac:spMk id="2" creationId="{F958EFCC-D1B5-49CA-9D6D-794E22D6AE72}"/>
          </ac:spMkLst>
        </pc:spChg>
        <pc:spChg chg="mod">
          <ac:chgData name="Vishal Aditya Potluri" userId="8fd07f0d-dfb6-43dd-a807-29fa9d704512" providerId="ADAL" clId="{7C0F6FAC-57F8-41F5-BA83-653FA16723B9}" dt="2021-06-23T23:10:56.874" v="147" actId="113"/>
          <ac:spMkLst>
            <pc:docMk/>
            <pc:sldMk cId="1193137763" sldId="257"/>
            <ac:spMk id="3" creationId="{E80D3F24-BD5B-4A57-A409-4E9B4B418DFB}"/>
          </ac:spMkLst>
        </pc:spChg>
        <pc:spChg chg="add del mod">
          <ac:chgData name="Vishal Aditya Potluri" userId="8fd07f0d-dfb6-43dd-a807-29fa9d704512" providerId="ADAL" clId="{7C0F6FAC-57F8-41F5-BA83-653FA16723B9}" dt="2021-06-21T03:44:02.298" v="118" actId="478"/>
          <ac:spMkLst>
            <pc:docMk/>
            <pc:sldMk cId="1193137763" sldId="257"/>
            <ac:spMk id="5" creationId="{D7B568C5-5C54-4511-B6F4-1A4F1C819B95}"/>
          </ac:spMkLst>
        </pc:spChg>
        <pc:spChg chg="del">
          <ac:chgData name="Vishal Aditya Potluri" userId="8fd07f0d-dfb6-43dd-a807-29fa9d704512" providerId="ADAL" clId="{7C0F6FAC-57F8-41F5-BA83-653FA16723B9}" dt="2021-06-21T03:40:47.662" v="20" actId="478"/>
          <ac:spMkLst>
            <pc:docMk/>
            <pc:sldMk cId="1193137763" sldId="257"/>
            <ac:spMk id="7" creationId="{4CC2F20E-40FE-4384-BB0F-C316AA6C6655}"/>
          </ac:spMkLst>
        </pc:spChg>
        <pc:spChg chg="mod">
          <ac:chgData name="Vishal Aditya Potluri" userId="8fd07f0d-dfb6-43dd-a807-29fa9d704512" providerId="ADAL" clId="{7C0F6FAC-57F8-41F5-BA83-653FA16723B9}" dt="2021-06-07T21:46:25.781" v="14" actId="1076"/>
          <ac:spMkLst>
            <pc:docMk/>
            <pc:sldMk cId="1193137763" sldId="257"/>
            <ac:spMk id="10" creationId="{6DCCA69C-DA85-4955-9CA7-CD2FB0BFCA48}"/>
          </ac:spMkLst>
        </pc:spChg>
        <pc:spChg chg="mod">
          <ac:chgData name="Vishal Aditya Potluri" userId="8fd07f0d-dfb6-43dd-a807-29fa9d704512" providerId="ADAL" clId="{7C0F6FAC-57F8-41F5-BA83-653FA16723B9}" dt="2021-06-21T03:42:39.061" v="94" actId="21"/>
          <ac:spMkLst>
            <pc:docMk/>
            <pc:sldMk cId="1193137763" sldId="257"/>
            <ac:spMk id="35" creationId="{A9EBDEC3-6ACB-42AC-B506-7A82F7DF29CA}"/>
          </ac:spMkLst>
        </pc:spChg>
        <pc:spChg chg="mod">
          <ac:chgData name="Vishal Aditya Potluri" userId="8fd07f0d-dfb6-43dd-a807-29fa9d704512" providerId="ADAL" clId="{7C0F6FAC-57F8-41F5-BA83-653FA16723B9}" dt="2021-06-23T23:10:59.503" v="148" actId="113"/>
          <ac:spMkLst>
            <pc:docMk/>
            <pc:sldMk cId="1193137763" sldId="257"/>
            <ac:spMk id="36" creationId="{A4D0B6C0-B1DF-4064-9182-F887D9939147}"/>
          </ac:spMkLst>
        </pc:spChg>
        <pc:grpChg chg="del mod">
          <ac:chgData name="Vishal Aditya Potluri" userId="8fd07f0d-dfb6-43dd-a807-29fa9d704512" providerId="ADAL" clId="{7C0F6FAC-57F8-41F5-BA83-653FA16723B9}" dt="2021-06-21T03:40:50.930" v="21" actId="478"/>
          <ac:grpSpMkLst>
            <pc:docMk/>
            <pc:sldMk cId="1193137763" sldId="257"/>
            <ac:grpSpMk id="11" creationId="{0811E1FD-5DBE-4812-AB2A-A68243DA86FB}"/>
          </ac:grpSpMkLst>
        </pc:grpChg>
      </pc:sldChg>
      <pc:sldChg chg="del">
        <pc:chgData name="Vishal Aditya Potluri" userId="8fd07f0d-dfb6-43dd-a807-29fa9d704512" providerId="ADAL" clId="{7C0F6FAC-57F8-41F5-BA83-653FA16723B9}" dt="2021-06-07T21:45:55.161" v="9" actId="47"/>
        <pc:sldMkLst>
          <pc:docMk/>
          <pc:sldMk cId="497266266" sldId="258"/>
        </pc:sldMkLst>
      </pc:sldChg>
      <pc:sldChg chg="del">
        <pc:chgData name="Vishal Aditya Potluri" userId="8fd07f0d-dfb6-43dd-a807-29fa9d704512" providerId="ADAL" clId="{7C0F6FAC-57F8-41F5-BA83-653FA16723B9}" dt="2021-06-07T21:45:54.051" v="8" actId="47"/>
        <pc:sldMkLst>
          <pc:docMk/>
          <pc:sldMk cId="1408487773" sldId="260"/>
        </pc:sldMkLst>
      </pc:sldChg>
      <pc:sldChg chg="add del">
        <pc:chgData name="Vishal Aditya Potluri" userId="8fd07f0d-dfb6-43dd-a807-29fa9d704512" providerId="ADAL" clId="{7C0F6FAC-57F8-41F5-BA83-653FA16723B9}" dt="2021-06-07T21:45:57.226" v="11" actId="47"/>
        <pc:sldMkLst>
          <pc:docMk/>
          <pc:sldMk cId="2629668153" sldId="261"/>
        </pc:sldMkLst>
      </pc:sldChg>
      <pc:sldChg chg="del">
        <pc:chgData name="Vishal Aditya Potluri" userId="8fd07f0d-dfb6-43dd-a807-29fa9d704512" providerId="ADAL" clId="{7C0F6FAC-57F8-41F5-BA83-653FA16723B9}" dt="2021-06-07T21:45:55.440" v="10" actId="47"/>
        <pc:sldMkLst>
          <pc:docMk/>
          <pc:sldMk cId="1287347144" sldId="262"/>
        </pc:sldMkLst>
      </pc:sldChg>
      <pc:sldChg chg="modSp mod modAnim">
        <pc:chgData name="Vishal Aditya Potluri" userId="8fd07f0d-dfb6-43dd-a807-29fa9d704512" providerId="ADAL" clId="{7C0F6FAC-57F8-41F5-BA83-653FA16723B9}" dt="2021-06-07T21:47:11.720" v="19" actId="20577"/>
        <pc:sldMkLst>
          <pc:docMk/>
          <pc:sldMk cId="4004011299" sldId="263"/>
        </pc:sldMkLst>
        <pc:spChg chg="mod">
          <ac:chgData name="Vishal Aditya Potluri" userId="8fd07f0d-dfb6-43dd-a807-29fa9d704512" providerId="ADAL" clId="{7C0F6FAC-57F8-41F5-BA83-653FA16723B9}" dt="2021-06-07T21:42:06.826" v="5" actId="1076"/>
          <ac:spMkLst>
            <pc:docMk/>
            <pc:sldMk cId="4004011299" sldId="263"/>
            <ac:spMk id="38" creationId="{16D94219-53A4-4494-99C1-53BB42ECE315}"/>
          </ac:spMkLst>
        </pc:spChg>
        <pc:spChg chg="mod">
          <ac:chgData name="Vishal Aditya Potluri" userId="8fd07f0d-dfb6-43dd-a807-29fa9d704512" providerId="ADAL" clId="{7C0F6FAC-57F8-41F5-BA83-653FA16723B9}" dt="2021-06-07T21:47:06.633" v="17" actId="1076"/>
          <ac:spMkLst>
            <pc:docMk/>
            <pc:sldMk cId="4004011299" sldId="263"/>
            <ac:spMk id="49" creationId="{D642571B-9789-4F16-8EBE-9D90325F8DB1}"/>
          </ac:spMkLst>
        </pc:spChg>
        <pc:spChg chg="mod">
          <ac:chgData name="Vishal Aditya Potluri" userId="8fd07f0d-dfb6-43dd-a807-29fa9d704512" providerId="ADAL" clId="{7C0F6FAC-57F8-41F5-BA83-653FA16723B9}" dt="2021-06-07T21:46:59.102" v="16" actId="1076"/>
          <ac:spMkLst>
            <pc:docMk/>
            <pc:sldMk cId="4004011299" sldId="263"/>
            <ac:spMk id="52" creationId="{9E407C9B-57DF-4A88-8C41-06B9B794639C}"/>
          </ac:spMkLst>
        </pc:spChg>
        <pc:spChg chg="mod">
          <ac:chgData name="Vishal Aditya Potluri" userId="8fd07f0d-dfb6-43dd-a807-29fa9d704512" providerId="ADAL" clId="{7C0F6FAC-57F8-41F5-BA83-653FA16723B9}" dt="2021-06-07T21:47:11.720" v="19" actId="20577"/>
          <ac:spMkLst>
            <pc:docMk/>
            <pc:sldMk cId="4004011299" sldId="263"/>
            <ac:spMk id="53" creationId="{C13C9416-DF69-4AE5-800C-74E772EAC4C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79143B5-7900-4DCA-9F0B-9EE5A9F447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9C21EE-89D9-4EA8-8265-162C2E01C0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FDB0B-E169-497D-A2D5-344E312C1122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9F1F73-F15D-4FC6-9220-DB2C570BCF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CBB4A7-0E53-4978-8577-DA90165F05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25F61-5A72-4CD8-BBC9-3257D65094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92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B819D-B14E-4116-B648-16C8167B32E8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72248A-CA01-4965-A1AA-81E4259C76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640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2248A-CA01-4965-A1AA-81E4259C768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471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None/>
              <a:tabLst/>
              <a:defRPr/>
            </a:pPr>
            <a:r>
              <a:rPr lang="en-GB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Inputs shared by member countries</a:t>
            </a: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highlighting the respective priorities, gaps, and challenges.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None/>
              <a:tabLst/>
              <a:defRPr/>
            </a:pP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2248A-CA01-4965-A1AA-81E4259C768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332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None/>
              <a:tabLst/>
              <a:defRPr/>
            </a:pP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FF993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Vision: to create a common CAREC digital space</a:t>
            </a:r>
            <a:r>
              <a:rPr lang="en-GB" sz="1200" dirty="0"/>
              <a:t>. </a:t>
            </a:r>
          </a:p>
          <a:p>
            <a:pPr marL="0" indent="0">
              <a:buNone/>
            </a:pPr>
            <a:r>
              <a:rPr lang="en-GB" sz="1200" dirty="0"/>
              <a:t>that enables digital transformation and a freer flow of data across the region, leading to inclusive economic growth and social well-being, new jobs, including for the disadvantaged and minority populations of the region, better services, and higher regional competitiveness.  </a:t>
            </a:r>
            <a:endParaRPr lang="en-US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None/>
              <a:tabLst/>
              <a:defRPr/>
            </a:pP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FF993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Mission:</a:t>
            </a:r>
            <a:r>
              <a:rPr lang="en-US" b="1" dirty="0">
                <a:solidFill>
                  <a:srgbClr val="FF993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GB" b="1" dirty="0">
                <a:solidFill>
                  <a:srgbClr val="FF993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of a data-driven digital economy </a:t>
            </a:r>
          </a:p>
          <a:p>
            <a:pPr marL="0" indent="0">
              <a:buNone/>
            </a:pPr>
            <a:r>
              <a:rPr lang="en-GB" dirty="0"/>
              <a:t>with fast, reliable, online access to relevant information and trusted, real-time, user-friendly digital services for all citizens, businesses, and administrations across the CAREC region based on high-speed internet and on secure, scalable, and interoperable digital platforms and digital infrastructures which are resilient against cyber-attacks, natural disasters, and other crises.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marR="0" lvl="0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None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Explanation notes: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Promote investment into </a:t>
            </a:r>
            <a:r>
              <a:rPr lang="en-GB" sz="1200" b="1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broadband infrastructure 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 close the digital divide.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Encourage the establishment of an enabling environment through the </a:t>
            </a:r>
            <a:r>
              <a:rPr lang="en-GB" sz="1200" b="1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harmonization of digital and data legislature across the region.</a:t>
            </a:r>
            <a:endParaRPr lang="en-US" sz="1200" b="1" dirty="0">
              <a:solidFill>
                <a:srgbClr val="FF993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Help boost regional trade through </a:t>
            </a:r>
            <a:r>
              <a:rPr lang="en-GB" sz="1200" b="1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reduction of barriers to cross-border trade</a:t>
            </a:r>
            <a:r>
              <a:rPr lang="en-GB" sz="1200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through a rise in e-commerce and expand business opportunities for companies across the region.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Enable the development of CAREC’s five operational clusters (figure on next slide) through improving digital foundations across the region and empowering </a:t>
            </a:r>
            <a:r>
              <a:rPr lang="en-GB" sz="1200" b="1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digital transformation at the sectoral level</a:t>
            </a:r>
            <a:r>
              <a:rPr lang="en-GB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Contribute to the creation of new jobs across the CAREC region by focusing on the development of </a:t>
            </a:r>
            <a:r>
              <a:rPr lang="en-GB" sz="1200" b="1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digital skills and competencies</a:t>
            </a:r>
            <a:r>
              <a:rPr lang="en-GB" sz="1200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upskilling and reskilling, including for disadvantaged and minority populations.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Empower the development of the region’s ICT sector and attract talent by mobilizing start-up, innovation and entrepreneurial activity and </a:t>
            </a:r>
            <a:r>
              <a:rPr lang="en-GB" sz="1200" b="1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strengthening CAREC’s innovation ecosystem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None/>
              <a:tabLst/>
              <a:defRPr/>
            </a:pP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2248A-CA01-4965-A1AA-81E4259C768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809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None/>
              <a:tabLst/>
              <a:defRPr/>
            </a:pP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FF993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Vision: to create a common CAREC digital space</a:t>
            </a:r>
            <a:r>
              <a:rPr lang="en-GB" sz="1200" dirty="0"/>
              <a:t>. </a:t>
            </a:r>
          </a:p>
          <a:p>
            <a:pPr marL="0" indent="0">
              <a:buNone/>
            </a:pPr>
            <a:r>
              <a:rPr lang="en-GB" sz="1200" dirty="0"/>
              <a:t>that enables digital transformation and a freer flow of data across the region, leading to inclusive economic growth and social well-being, new jobs, including for the disadvantaged and minority populations of the region, better services, and higher regional competitiveness.  </a:t>
            </a:r>
            <a:endParaRPr lang="en-US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None/>
              <a:tabLst/>
              <a:defRPr/>
            </a:pP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FF993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Mission:</a:t>
            </a:r>
            <a:r>
              <a:rPr lang="en-US" b="1" dirty="0">
                <a:solidFill>
                  <a:srgbClr val="FF993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n-GB" b="1" dirty="0">
                <a:solidFill>
                  <a:srgbClr val="FF993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of a data-driven digital economy </a:t>
            </a:r>
          </a:p>
          <a:p>
            <a:pPr marL="0" indent="0">
              <a:buNone/>
            </a:pPr>
            <a:r>
              <a:rPr lang="en-GB" dirty="0"/>
              <a:t>with fast, reliable, online access to relevant information and trusted, real-time, user-friendly digital services for all citizens, businesses, and administrations across the CAREC region based on high-speed internet and on secure, scalable, and interoperable digital platforms and digital infrastructures which are resilient against cyber-attacks, natural disasters, and other crises.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marR="0" lvl="0" indent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None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Explanation notes:</a:t>
            </a: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Promote investment into </a:t>
            </a:r>
            <a:r>
              <a:rPr lang="en-GB" sz="1200" b="1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broadband infrastructure 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 close the digital divide.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Encourage the establishment of an enabling environment through the </a:t>
            </a:r>
            <a:r>
              <a:rPr lang="en-GB" sz="1200" b="1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harmonization of digital and data legislature across the region.</a:t>
            </a:r>
            <a:endParaRPr lang="en-US" sz="1200" b="1" dirty="0">
              <a:solidFill>
                <a:srgbClr val="FF993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Help boost regional trade through </a:t>
            </a:r>
            <a:r>
              <a:rPr lang="en-GB" sz="1200" b="1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reduction of barriers to cross-border trade</a:t>
            </a:r>
            <a:r>
              <a:rPr lang="en-GB" sz="1200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through a rise in e-commerce and expand business opportunities for companies across the region.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Enable the development of CAREC’s five operational clusters (figure on next slide) through improving digital foundations across the region and empowering </a:t>
            </a:r>
            <a:r>
              <a:rPr lang="en-GB" sz="1200" b="1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digital transformation at the sectoral level</a:t>
            </a:r>
            <a:r>
              <a:rPr lang="en-GB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Contribute to the creation of new jobs across the CAREC region by focusing on the development of </a:t>
            </a:r>
            <a:r>
              <a:rPr lang="en-GB" sz="1200" b="1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digital skills and competencies</a:t>
            </a:r>
            <a:r>
              <a:rPr lang="en-GB" sz="1200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upskilling and reskilling, including for disadvantaged and minority populations.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Empower the development of the region’s ICT sector and attract talent by mobilizing start-up, innovation and entrepreneurial activity and </a:t>
            </a:r>
            <a:r>
              <a:rPr lang="en-GB" sz="1200" b="1" dirty="0">
                <a:solidFill>
                  <a:srgbClr val="FF99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strengthening CAREC’s innovation ecosystem</a:t>
            </a: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+mj-lt"/>
              <a:buNone/>
              <a:tabLst/>
              <a:defRPr/>
            </a:pPr>
            <a:endParaRPr lang="en-US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72248A-CA01-4965-A1AA-81E4259C768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27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129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89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722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599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8064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980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70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595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53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45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19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3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54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290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196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260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717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33BAC-862A-4F22-812F-710289E5234D}" type="datetimeFigureOut">
              <a:rPr lang="en-US" smtClean="0"/>
              <a:t>12-Oct-21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996C9-8F93-4B05-8A22-7CA207F700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3459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  <p:sldLayoutId id="2147483988" r:id="rId12"/>
    <p:sldLayoutId id="2147483989" r:id="rId13"/>
    <p:sldLayoutId id="2147483990" r:id="rId14"/>
    <p:sldLayoutId id="2147483991" r:id="rId15"/>
    <p:sldLayoutId id="2147483992" r:id="rId16"/>
    <p:sldLayoutId id="214748399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E4C48-3421-4B60-B013-0D0EA8F24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9836" y="784509"/>
            <a:ext cx="8739187" cy="2933299"/>
          </a:xfrm>
        </p:spPr>
        <p:txBody>
          <a:bodyPr>
            <a:noAutofit/>
          </a:bodyPr>
          <a:lstStyle/>
          <a:p>
            <a:r>
              <a:rPr lang="ru-RU" sz="6600" dirty="0">
                <a:solidFill>
                  <a:srgbClr val="FF9933"/>
                </a:solidFill>
              </a:rPr>
              <a:t>ЦАРЭС</a:t>
            </a:r>
            <a:br>
              <a:rPr lang="ru-RU" sz="6600" dirty="0"/>
            </a:br>
            <a:r>
              <a:rPr lang="ru-RU" sz="6600" dirty="0"/>
              <a:t>ЦИФРОВАЯ СТРАТЕГИЯ ЦАРЭС ДО 2030 Г.</a:t>
            </a:r>
            <a:r>
              <a:rPr lang="ru-RU" sz="6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421E74-4F1D-4E60-8210-5C2175990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09836" y="4296605"/>
            <a:ext cx="7539989" cy="172085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ru-RU" b="1" dirty="0">
                <a:solidFill>
                  <a:schemeClr val="bg1"/>
                </a:solidFill>
              </a:rPr>
              <a:t>Виртуальное Заседание Национальных Координаторов ЦАРЭС</a:t>
            </a:r>
          </a:p>
          <a:p>
            <a:pPr>
              <a:lnSpc>
                <a:spcPct val="110000"/>
              </a:lnSpc>
            </a:pPr>
            <a:r>
              <a:rPr lang="ru-RU" dirty="0">
                <a:solidFill>
                  <a:schemeClr val="bg1"/>
                </a:solidFill>
              </a:rPr>
              <a:t>12 октября 2021 г.</a:t>
            </a:r>
          </a:p>
        </p:txBody>
      </p:sp>
      <p:sp>
        <p:nvSpPr>
          <p:cNvPr id="65" name="Title 1">
            <a:extLst>
              <a:ext uri="{FF2B5EF4-FFF2-40B4-BE49-F238E27FC236}">
                <a16:creationId xmlns:a16="http://schemas.microsoft.com/office/drawing/2014/main" id="{0B9FF0AE-AC0B-4B77-871A-1690F17125D4}"/>
              </a:ext>
            </a:extLst>
          </p:cNvPr>
          <p:cNvSpPr txBox="1">
            <a:spLocks/>
          </p:cNvSpPr>
          <p:nvPr/>
        </p:nvSpPr>
        <p:spPr>
          <a:xfrm>
            <a:off x="2807593" y="295679"/>
            <a:ext cx="9855893" cy="68181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b="1" dirty="0">
              <a:solidFill>
                <a:srgbClr val="FFDE7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138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932"/>
    </mc:Choice>
    <mc:Fallback xmlns="">
      <p:transition spd="slow" advTm="1993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D3F24-BD5B-4A57-A409-4E9B4B418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31908" y="283478"/>
            <a:ext cx="9617983" cy="2441082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FF993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Подготовительная работа:</a:t>
            </a:r>
          </a:p>
          <a:p>
            <a:r>
              <a:rPr lang="ru-RU" sz="1800" dirty="0"/>
              <a:t>Комплексные фундаментальные вклады предоставлены государствами-членами. </a:t>
            </a:r>
          </a:p>
          <a:p>
            <a:r>
              <a:rPr lang="ru-RU" sz="1800" dirty="0"/>
              <a:t>Консультации с государствами-членами, партнерами по развитию, частным сектором и прочими заинтересованными сторонами </a:t>
            </a:r>
          </a:p>
          <a:p>
            <a:r>
              <a:rPr lang="ru-RU" sz="1800" dirty="0"/>
              <a:t>Консолидация первичных и вторичных комментариев (полученных от Института ЦАРЭС и ЭСКАТО ООН) предметными экспертами Секретариата ЦАРЭС.  </a:t>
            </a:r>
          </a:p>
          <a:p>
            <a:pPr marL="0" indent="0">
              <a:buNone/>
            </a:pPr>
            <a:endParaRPr lang="en-US" sz="1800" b="1" dirty="0">
              <a:solidFill>
                <a:srgbClr val="FF9933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AREC Program">
            <a:extLst>
              <a:ext uri="{FF2B5EF4-FFF2-40B4-BE49-F238E27FC236}">
                <a16:creationId xmlns:a16="http://schemas.microsoft.com/office/drawing/2014/main" id="{B32BD628-0CE9-4D6D-8676-9CBD947FF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5958" y="0"/>
            <a:ext cx="1046042" cy="1004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itle 1">
            <a:extLst>
              <a:ext uri="{FF2B5EF4-FFF2-40B4-BE49-F238E27FC236}">
                <a16:creationId xmlns:a16="http://schemas.microsoft.com/office/drawing/2014/main" id="{A9EBDEC3-6ACB-42AC-B506-7A82F7DF29CA}"/>
              </a:ext>
            </a:extLst>
          </p:cNvPr>
          <p:cNvSpPr txBox="1">
            <a:spLocks/>
          </p:cNvSpPr>
          <p:nvPr/>
        </p:nvSpPr>
        <p:spPr>
          <a:xfrm>
            <a:off x="1607574" y="3197104"/>
            <a:ext cx="6848751" cy="648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u="sng" dirty="0">
              <a:solidFill>
                <a:srgbClr val="FF9933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B0ADC73-F7B2-4E41-95CE-990AF026F6FD}"/>
              </a:ext>
            </a:extLst>
          </p:cNvPr>
          <p:cNvGrpSpPr/>
          <p:nvPr/>
        </p:nvGrpSpPr>
        <p:grpSpPr>
          <a:xfrm>
            <a:off x="856410" y="2853074"/>
            <a:ext cx="10617200" cy="3721448"/>
            <a:chOff x="787399" y="2943548"/>
            <a:chExt cx="10617200" cy="3721448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A39F7CE-39D1-4E2D-96CC-A0DBC5C5DED0}"/>
                </a:ext>
              </a:extLst>
            </p:cNvPr>
            <p:cNvGrpSpPr/>
            <p:nvPr/>
          </p:nvGrpSpPr>
          <p:grpSpPr>
            <a:xfrm>
              <a:off x="787399" y="2943548"/>
              <a:ext cx="10617200" cy="3721448"/>
              <a:chOff x="1051306" y="3061018"/>
              <a:chExt cx="10617200" cy="3721448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40ABD482-20F6-41C1-AD40-51E19FFF513A}"/>
                  </a:ext>
                </a:extLst>
              </p:cNvPr>
              <p:cNvGrpSpPr/>
              <p:nvPr/>
            </p:nvGrpSpPr>
            <p:grpSpPr>
              <a:xfrm>
                <a:off x="1051306" y="3061018"/>
                <a:ext cx="10617200" cy="3721448"/>
                <a:chOff x="1244600" y="3120808"/>
                <a:chExt cx="10617200" cy="3721448"/>
              </a:xfrm>
            </p:grpSpPr>
            <p:grpSp>
              <p:nvGrpSpPr>
                <p:cNvPr id="13" name="Group 12">
                  <a:extLst>
                    <a:ext uri="{FF2B5EF4-FFF2-40B4-BE49-F238E27FC236}">
                      <a16:creationId xmlns:a16="http://schemas.microsoft.com/office/drawing/2014/main" id="{A408407F-119C-466E-A76B-5F834C16C810}"/>
                    </a:ext>
                  </a:extLst>
                </p:cNvPr>
                <p:cNvGrpSpPr/>
                <p:nvPr/>
              </p:nvGrpSpPr>
              <p:grpSpPr>
                <a:xfrm>
                  <a:off x="1244600" y="3120808"/>
                  <a:ext cx="10617200" cy="3721448"/>
                  <a:chOff x="1244600" y="3120808"/>
                  <a:chExt cx="10617200" cy="3721448"/>
                </a:xfrm>
              </p:grpSpPr>
              <p:sp>
                <p:nvSpPr>
                  <p:cNvPr id="18" name="Arrow: Notched Right 17">
                    <a:extLst>
                      <a:ext uri="{FF2B5EF4-FFF2-40B4-BE49-F238E27FC236}">
                        <a16:creationId xmlns:a16="http://schemas.microsoft.com/office/drawing/2014/main" id="{9D60260A-9583-4CA2-923D-EB1DF0CD4FFB}"/>
                      </a:ext>
                    </a:extLst>
                  </p:cNvPr>
                  <p:cNvSpPr/>
                  <p:nvPr/>
                </p:nvSpPr>
                <p:spPr>
                  <a:xfrm>
                    <a:off x="1244600" y="4168268"/>
                    <a:ext cx="10617200" cy="1419479"/>
                  </a:xfrm>
                  <a:prstGeom prst="notchedRightArrow">
                    <a:avLst/>
                  </a:prstGeom>
                  <a:solidFill>
                    <a:schemeClr val="accent4">
                      <a:lumMod val="90000"/>
                    </a:schemeClr>
                  </a:solidFill>
                </p:spPr>
                <p:style>
                  <a:ln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19" name="Freeform: Shape 18">
                    <a:extLst>
                      <a:ext uri="{FF2B5EF4-FFF2-40B4-BE49-F238E27FC236}">
                        <a16:creationId xmlns:a16="http://schemas.microsoft.com/office/drawing/2014/main" id="{1DF56384-7897-475F-A369-C7BD2D388359}"/>
                      </a:ext>
                    </a:extLst>
                  </p:cNvPr>
                  <p:cNvSpPr/>
                  <p:nvPr/>
                </p:nvSpPr>
                <p:spPr>
                  <a:xfrm>
                    <a:off x="1250662" y="3120808"/>
                    <a:ext cx="1231761" cy="1419479"/>
                  </a:xfrm>
                  <a:custGeom>
                    <a:avLst/>
                    <a:gdLst>
                      <a:gd name="connsiteX0" fmla="*/ 0 w 1231761"/>
                      <a:gd name="connsiteY0" fmla="*/ 0 h 1419479"/>
                      <a:gd name="connsiteX1" fmla="*/ 1231761 w 1231761"/>
                      <a:gd name="connsiteY1" fmla="*/ 0 h 1419479"/>
                      <a:gd name="connsiteX2" fmla="*/ 1231761 w 1231761"/>
                      <a:gd name="connsiteY2" fmla="*/ 1419479 h 1419479"/>
                      <a:gd name="connsiteX3" fmla="*/ 0 w 1231761"/>
                      <a:gd name="connsiteY3" fmla="*/ 1419479 h 1419479"/>
                      <a:gd name="connsiteX4" fmla="*/ 0 w 1231761"/>
                      <a:gd name="connsiteY4" fmla="*/ 0 h 14194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31761" h="1419479">
                        <a:moveTo>
                          <a:pt x="0" y="0"/>
                        </a:moveTo>
                        <a:lnTo>
                          <a:pt x="1231761" y="0"/>
                        </a:lnTo>
                        <a:lnTo>
                          <a:pt x="1231761" y="1419479"/>
                        </a:lnTo>
                        <a:lnTo>
                          <a:pt x="0" y="141947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</p:spPr>
                <p:style>
                  <a:lnRef idx="0">
                    <a:schemeClr val="dk1">
                      <a:alpha val="0"/>
                      <a:hueOff val="0"/>
                      <a:satOff val="0"/>
                      <a:lumOff val="0"/>
                      <a:alphaOff val="0"/>
                    </a:schemeClr>
                  </a:lnRef>
                  <a:fill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tx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113792" tIns="113792" rIns="113792" bIns="113792" numCol="1" spcCol="1270" anchor="b" anchorCtr="0">
                    <a:noAutofit/>
                  </a:bodyPr>
                  <a:lstStyle/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/>
                      <a:t>Май:</a:t>
                    </a:r>
                  </a:p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 b="1"/>
                      <a:t>Предоставлено краткое содержание стратегии</a:t>
                    </a:r>
                  </a:p>
                </p:txBody>
              </p:sp>
              <p:sp>
                <p:nvSpPr>
                  <p:cNvPr id="20" name="Oval 19">
                    <a:extLst>
                      <a:ext uri="{FF2B5EF4-FFF2-40B4-BE49-F238E27FC236}">
                        <a16:creationId xmlns:a16="http://schemas.microsoft.com/office/drawing/2014/main" id="{0C0D36D8-B3A9-42FE-B14B-3949036DC67B}"/>
                      </a:ext>
                    </a:extLst>
                  </p:cNvPr>
                  <p:cNvSpPr/>
                  <p:nvPr/>
                </p:nvSpPr>
                <p:spPr>
                  <a:xfrm>
                    <a:off x="1689109" y="4700573"/>
                    <a:ext cx="354869" cy="354869"/>
                  </a:xfrm>
                  <a:prstGeom prst="ellipse">
                    <a:avLst/>
                  </a:prstGeom>
                  <a:solidFill>
                    <a:srgbClr val="00B050"/>
                  </a:solidFill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id="{52DE634F-91D3-4680-B9B0-06F05732F810}"/>
                      </a:ext>
                    </a:extLst>
                  </p:cNvPr>
                  <p:cNvSpPr/>
                  <p:nvPr/>
                </p:nvSpPr>
                <p:spPr>
                  <a:xfrm>
                    <a:off x="1846546" y="5422777"/>
                    <a:ext cx="1783257" cy="1419479"/>
                  </a:xfrm>
                  <a:custGeom>
                    <a:avLst/>
                    <a:gdLst>
                      <a:gd name="connsiteX0" fmla="*/ 0 w 1783257"/>
                      <a:gd name="connsiteY0" fmla="*/ 0 h 1419479"/>
                      <a:gd name="connsiteX1" fmla="*/ 1783257 w 1783257"/>
                      <a:gd name="connsiteY1" fmla="*/ 0 h 1419479"/>
                      <a:gd name="connsiteX2" fmla="*/ 1783257 w 1783257"/>
                      <a:gd name="connsiteY2" fmla="*/ 1419479 h 1419479"/>
                      <a:gd name="connsiteX3" fmla="*/ 0 w 1783257"/>
                      <a:gd name="connsiteY3" fmla="*/ 1419479 h 1419479"/>
                      <a:gd name="connsiteX4" fmla="*/ 0 w 1783257"/>
                      <a:gd name="connsiteY4" fmla="*/ 0 h 14194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83257" h="1419479">
                        <a:moveTo>
                          <a:pt x="0" y="0"/>
                        </a:moveTo>
                        <a:lnTo>
                          <a:pt x="1783257" y="0"/>
                        </a:lnTo>
                        <a:lnTo>
                          <a:pt x="1783257" y="1419479"/>
                        </a:lnTo>
                        <a:lnTo>
                          <a:pt x="0" y="141947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</p:spPr>
                <p:style>
                  <a:lnRef idx="0">
                    <a:schemeClr val="dk1">
                      <a:alpha val="0"/>
                      <a:hueOff val="0"/>
                      <a:satOff val="0"/>
                      <a:lumOff val="0"/>
                      <a:alphaOff val="0"/>
                    </a:schemeClr>
                  </a:lnRef>
                  <a:fill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tx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113792" tIns="113792" rIns="113792" bIns="113792" numCol="1" spcCol="1270" anchor="t" anchorCtr="0">
                    <a:noAutofit/>
                  </a:bodyPr>
                  <a:lstStyle/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/>
                      <a:t>Июнь: </a:t>
                    </a:r>
                  </a:p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 b="1"/>
                      <a:t>Получены заполненные вопросники </a:t>
                    </a:r>
                  </a:p>
                </p:txBody>
              </p:sp>
              <p:sp>
                <p:nvSpPr>
                  <p:cNvPr id="22" name="Oval 21">
                    <a:extLst>
                      <a:ext uri="{FF2B5EF4-FFF2-40B4-BE49-F238E27FC236}">
                        <a16:creationId xmlns:a16="http://schemas.microsoft.com/office/drawing/2014/main" id="{DF1B91D3-BFA7-4887-8981-16AE4350E91C}"/>
                      </a:ext>
                    </a:extLst>
                  </p:cNvPr>
                  <p:cNvSpPr/>
                  <p:nvPr/>
                </p:nvSpPr>
                <p:spPr>
                  <a:xfrm>
                    <a:off x="2588640" y="4703941"/>
                    <a:ext cx="354869" cy="354869"/>
                  </a:xfrm>
                  <a:prstGeom prst="ellipse">
                    <a:avLst/>
                  </a:prstGeom>
                  <a:solidFill>
                    <a:srgbClr val="00B050"/>
                  </a:solidFill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3" name="Freeform: Shape 22">
                    <a:extLst>
                      <a:ext uri="{FF2B5EF4-FFF2-40B4-BE49-F238E27FC236}">
                        <a16:creationId xmlns:a16="http://schemas.microsoft.com/office/drawing/2014/main" id="{81707D22-60FF-41D4-8CA4-2D345572FF20}"/>
                      </a:ext>
                    </a:extLst>
                  </p:cNvPr>
                  <p:cNvSpPr/>
                  <p:nvPr/>
                </p:nvSpPr>
                <p:spPr>
                  <a:xfrm>
                    <a:off x="3028763" y="3416084"/>
                    <a:ext cx="1293349" cy="1094138"/>
                  </a:xfrm>
                  <a:custGeom>
                    <a:avLst/>
                    <a:gdLst>
                      <a:gd name="connsiteX0" fmla="*/ 0 w 1231761"/>
                      <a:gd name="connsiteY0" fmla="*/ 0 h 1419479"/>
                      <a:gd name="connsiteX1" fmla="*/ 1231761 w 1231761"/>
                      <a:gd name="connsiteY1" fmla="*/ 0 h 1419479"/>
                      <a:gd name="connsiteX2" fmla="*/ 1231761 w 1231761"/>
                      <a:gd name="connsiteY2" fmla="*/ 1419479 h 1419479"/>
                      <a:gd name="connsiteX3" fmla="*/ 0 w 1231761"/>
                      <a:gd name="connsiteY3" fmla="*/ 1419479 h 1419479"/>
                      <a:gd name="connsiteX4" fmla="*/ 0 w 1231761"/>
                      <a:gd name="connsiteY4" fmla="*/ 0 h 14194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31761" h="1419479">
                        <a:moveTo>
                          <a:pt x="0" y="0"/>
                        </a:moveTo>
                        <a:lnTo>
                          <a:pt x="1231761" y="0"/>
                        </a:lnTo>
                        <a:lnTo>
                          <a:pt x="1231761" y="1419479"/>
                        </a:lnTo>
                        <a:lnTo>
                          <a:pt x="0" y="141947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</p:spPr>
                <p:style>
                  <a:lnRef idx="0">
                    <a:schemeClr val="dk1">
                      <a:alpha val="0"/>
                      <a:hueOff val="0"/>
                      <a:satOff val="0"/>
                      <a:lumOff val="0"/>
                      <a:alphaOff val="0"/>
                    </a:schemeClr>
                  </a:lnRef>
                  <a:fill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tx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113792" tIns="113792" rIns="113792" bIns="113792" numCol="1" spcCol="1270" anchor="b" anchorCtr="0">
                    <a:noAutofit/>
                  </a:bodyPr>
                  <a:lstStyle/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/>
                      <a:t>Июнь: </a:t>
                    </a:r>
                  </a:p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 b="1"/>
                      <a:t>1-й раунд консультаций</a:t>
                    </a:r>
                  </a:p>
                </p:txBody>
              </p:sp>
              <p:sp>
                <p:nvSpPr>
                  <p:cNvPr id="24" name="Oval 23">
                    <a:extLst>
                      <a:ext uri="{FF2B5EF4-FFF2-40B4-BE49-F238E27FC236}">
                        <a16:creationId xmlns:a16="http://schemas.microsoft.com/office/drawing/2014/main" id="{68DFAD70-C601-419D-AB31-52B97D9BAFAC}"/>
                      </a:ext>
                    </a:extLst>
                  </p:cNvPr>
                  <p:cNvSpPr/>
                  <p:nvPr/>
                </p:nvSpPr>
                <p:spPr>
                  <a:xfrm>
                    <a:off x="3498004" y="4704241"/>
                    <a:ext cx="354869" cy="354869"/>
                  </a:xfrm>
                  <a:prstGeom prst="ellipse">
                    <a:avLst/>
                  </a:prstGeom>
                  <a:solidFill>
                    <a:srgbClr val="00B050"/>
                  </a:solidFill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5" name="Freeform: Shape 24">
                    <a:extLst>
                      <a:ext uri="{FF2B5EF4-FFF2-40B4-BE49-F238E27FC236}">
                        <a16:creationId xmlns:a16="http://schemas.microsoft.com/office/drawing/2014/main" id="{BD87AD17-7B4A-4BAD-8506-767D8B561896}"/>
                      </a:ext>
                    </a:extLst>
                  </p:cNvPr>
                  <p:cNvSpPr/>
                  <p:nvPr/>
                </p:nvSpPr>
                <p:spPr>
                  <a:xfrm>
                    <a:off x="4872997" y="3363227"/>
                    <a:ext cx="1289546" cy="1419479"/>
                  </a:xfrm>
                  <a:custGeom>
                    <a:avLst/>
                    <a:gdLst>
                      <a:gd name="connsiteX0" fmla="*/ 0 w 1231761"/>
                      <a:gd name="connsiteY0" fmla="*/ 0 h 1419479"/>
                      <a:gd name="connsiteX1" fmla="*/ 1231761 w 1231761"/>
                      <a:gd name="connsiteY1" fmla="*/ 0 h 1419479"/>
                      <a:gd name="connsiteX2" fmla="*/ 1231761 w 1231761"/>
                      <a:gd name="connsiteY2" fmla="*/ 1419479 h 1419479"/>
                      <a:gd name="connsiteX3" fmla="*/ 0 w 1231761"/>
                      <a:gd name="connsiteY3" fmla="*/ 1419479 h 1419479"/>
                      <a:gd name="connsiteX4" fmla="*/ 0 w 1231761"/>
                      <a:gd name="connsiteY4" fmla="*/ 0 h 14194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31761" h="1419479">
                        <a:moveTo>
                          <a:pt x="0" y="0"/>
                        </a:moveTo>
                        <a:lnTo>
                          <a:pt x="1231761" y="0"/>
                        </a:lnTo>
                        <a:lnTo>
                          <a:pt x="1231761" y="1419479"/>
                        </a:lnTo>
                        <a:lnTo>
                          <a:pt x="0" y="141947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</p:spPr>
                <p:style>
                  <a:lnRef idx="0">
                    <a:schemeClr val="dk1">
                      <a:alpha val="0"/>
                      <a:hueOff val="0"/>
                      <a:satOff val="0"/>
                      <a:lumOff val="0"/>
                      <a:alphaOff val="0"/>
                    </a:schemeClr>
                  </a:lnRef>
                  <a:fill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tx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113792" tIns="113792" rIns="113792" bIns="113792" numCol="1" spcCol="1270" anchor="t" anchorCtr="0">
                    <a:noAutofit/>
                  </a:bodyPr>
                  <a:lstStyle/>
                  <a:p>
                    <a:pPr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ru-RU" sz="1400" dirty="0"/>
                      <a:t>Август:</a:t>
                    </a:r>
                  </a:p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 b="1" dirty="0"/>
                      <a:t>Консультации с частным сектором </a:t>
                    </a:r>
                  </a:p>
                </p:txBody>
              </p:sp>
              <p:sp>
                <p:nvSpPr>
                  <p:cNvPr id="26" name="Oval 25">
                    <a:extLst>
                      <a:ext uri="{FF2B5EF4-FFF2-40B4-BE49-F238E27FC236}">
                        <a16:creationId xmlns:a16="http://schemas.microsoft.com/office/drawing/2014/main" id="{B978AED1-F194-4501-BB48-C05BE8094D9F}"/>
                      </a:ext>
                    </a:extLst>
                  </p:cNvPr>
                  <p:cNvSpPr/>
                  <p:nvPr/>
                </p:nvSpPr>
                <p:spPr>
                  <a:xfrm>
                    <a:off x="5340213" y="4705203"/>
                    <a:ext cx="354869" cy="338158"/>
                  </a:xfrm>
                  <a:prstGeom prst="ellipse">
                    <a:avLst/>
                  </a:prstGeom>
                  <a:solidFill>
                    <a:srgbClr val="00B050"/>
                  </a:solidFill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endParaRPr lang="en-US" sz="1400" dirty="0"/>
                  </a:p>
                </p:txBody>
              </p:sp>
              <p:sp>
                <p:nvSpPr>
                  <p:cNvPr id="27" name="Freeform: Shape 26">
                    <a:extLst>
                      <a:ext uri="{FF2B5EF4-FFF2-40B4-BE49-F238E27FC236}">
                        <a16:creationId xmlns:a16="http://schemas.microsoft.com/office/drawing/2014/main" id="{4908FB2B-471F-4AFA-843C-6C11BD790F50}"/>
                      </a:ext>
                    </a:extLst>
                  </p:cNvPr>
                  <p:cNvSpPr/>
                  <p:nvPr/>
                </p:nvSpPr>
                <p:spPr>
                  <a:xfrm>
                    <a:off x="5762152" y="5325318"/>
                    <a:ext cx="1318756" cy="1060912"/>
                  </a:xfrm>
                  <a:custGeom>
                    <a:avLst/>
                    <a:gdLst>
                      <a:gd name="connsiteX0" fmla="*/ 0 w 1231761"/>
                      <a:gd name="connsiteY0" fmla="*/ 0 h 1419479"/>
                      <a:gd name="connsiteX1" fmla="*/ 1231761 w 1231761"/>
                      <a:gd name="connsiteY1" fmla="*/ 0 h 1419479"/>
                      <a:gd name="connsiteX2" fmla="*/ 1231761 w 1231761"/>
                      <a:gd name="connsiteY2" fmla="*/ 1419479 h 1419479"/>
                      <a:gd name="connsiteX3" fmla="*/ 0 w 1231761"/>
                      <a:gd name="connsiteY3" fmla="*/ 1419479 h 1419479"/>
                      <a:gd name="connsiteX4" fmla="*/ 0 w 1231761"/>
                      <a:gd name="connsiteY4" fmla="*/ 0 h 14194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31761" h="1419479">
                        <a:moveTo>
                          <a:pt x="0" y="0"/>
                        </a:moveTo>
                        <a:lnTo>
                          <a:pt x="1231761" y="0"/>
                        </a:lnTo>
                        <a:lnTo>
                          <a:pt x="1231761" y="1419479"/>
                        </a:lnTo>
                        <a:lnTo>
                          <a:pt x="0" y="141947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</p:spPr>
                <p:style>
                  <a:lnRef idx="0">
                    <a:schemeClr val="dk1">
                      <a:alpha val="0"/>
                      <a:hueOff val="0"/>
                      <a:satOff val="0"/>
                      <a:lumOff val="0"/>
                      <a:alphaOff val="0"/>
                    </a:schemeClr>
                  </a:lnRef>
                  <a:fill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tx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113792" tIns="113792" rIns="113792" bIns="113792" numCol="1" spcCol="1270" anchor="b" anchorCtr="0">
                    <a:noAutofit/>
                  </a:bodyPr>
                  <a:lstStyle/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/>
                      <a:t>Сентябрь:</a:t>
                    </a:r>
                  </a:p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 b="1"/>
                      <a:t>Проект предоставлен для обратной связи</a:t>
                    </a:r>
                  </a:p>
                </p:txBody>
              </p:sp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D9EF584A-73FE-4DF6-9095-A9CE0F81EDDA}"/>
                      </a:ext>
                    </a:extLst>
                  </p:cNvPr>
                  <p:cNvSpPr/>
                  <p:nvPr/>
                </p:nvSpPr>
                <p:spPr>
                  <a:xfrm>
                    <a:off x="7212116" y="4703941"/>
                    <a:ext cx="354869" cy="354869"/>
                  </a:xfrm>
                  <a:prstGeom prst="ellipse">
                    <a:avLst/>
                  </a:prstGeom>
                  <a:solidFill>
                    <a:srgbClr val="CCECFF"/>
                  </a:solidFill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9" name="Freeform: Shape 28">
                    <a:extLst>
                      <a:ext uri="{FF2B5EF4-FFF2-40B4-BE49-F238E27FC236}">
                        <a16:creationId xmlns:a16="http://schemas.microsoft.com/office/drawing/2014/main" id="{EC774132-3015-4347-B63B-A80C556D874A}"/>
                      </a:ext>
                    </a:extLst>
                  </p:cNvPr>
                  <p:cNvSpPr/>
                  <p:nvPr/>
                </p:nvSpPr>
                <p:spPr>
                  <a:xfrm>
                    <a:off x="6598965" y="3376043"/>
                    <a:ext cx="1586295" cy="1419479"/>
                  </a:xfrm>
                  <a:custGeom>
                    <a:avLst/>
                    <a:gdLst>
                      <a:gd name="connsiteX0" fmla="*/ 0 w 1231761"/>
                      <a:gd name="connsiteY0" fmla="*/ 0 h 1419479"/>
                      <a:gd name="connsiteX1" fmla="*/ 1231761 w 1231761"/>
                      <a:gd name="connsiteY1" fmla="*/ 0 h 1419479"/>
                      <a:gd name="connsiteX2" fmla="*/ 1231761 w 1231761"/>
                      <a:gd name="connsiteY2" fmla="*/ 1419479 h 1419479"/>
                      <a:gd name="connsiteX3" fmla="*/ 0 w 1231761"/>
                      <a:gd name="connsiteY3" fmla="*/ 1419479 h 1419479"/>
                      <a:gd name="connsiteX4" fmla="*/ 0 w 1231761"/>
                      <a:gd name="connsiteY4" fmla="*/ 0 h 14194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31761" h="1419479">
                        <a:moveTo>
                          <a:pt x="0" y="0"/>
                        </a:moveTo>
                        <a:lnTo>
                          <a:pt x="1231761" y="0"/>
                        </a:lnTo>
                        <a:lnTo>
                          <a:pt x="1231761" y="1419479"/>
                        </a:lnTo>
                        <a:lnTo>
                          <a:pt x="0" y="141947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</p:spPr>
                <p:style>
                  <a:lnRef idx="0">
                    <a:schemeClr val="dk1">
                      <a:alpha val="0"/>
                      <a:hueOff val="0"/>
                      <a:satOff val="0"/>
                      <a:lumOff val="0"/>
                      <a:alphaOff val="0"/>
                    </a:schemeClr>
                  </a:lnRef>
                  <a:fill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tx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113792" tIns="113792" rIns="113792" bIns="113792" numCol="1" spcCol="1270" anchor="t" anchorCtr="0">
                    <a:noAutofit/>
                  </a:bodyPr>
                  <a:lstStyle/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>
                        <a:solidFill>
                          <a:schemeClr val="accent6">
                            <a:lumMod val="10000"/>
                          </a:schemeClr>
                        </a:solidFill>
                      </a:rPr>
                      <a:t>Октябрь: </a:t>
                    </a:r>
                  </a:p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 b="1">
                        <a:solidFill>
                          <a:schemeClr val="accent6">
                            <a:lumMod val="10000"/>
                          </a:schemeClr>
                        </a:solidFill>
                      </a:rPr>
                      <a:t>Получен проект для одобрения НК</a:t>
                    </a:r>
                  </a:p>
                </p:txBody>
              </p: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53CEA43A-6AC3-4695-B55B-A53A473C75CD}"/>
                      </a:ext>
                    </a:extLst>
                  </p:cNvPr>
                  <p:cNvSpPr/>
                  <p:nvPr/>
                </p:nvSpPr>
                <p:spPr>
                  <a:xfrm>
                    <a:off x="8180136" y="4695587"/>
                    <a:ext cx="354869" cy="354869"/>
                  </a:xfrm>
                  <a:prstGeom prst="ellipse">
                    <a:avLst/>
                  </a:prstGeom>
                  <a:solidFill>
                    <a:srgbClr val="FFDE75"/>
                  </a:solidFill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endParaRPr lang="en-US" sz="1400" dirty="0"/>
                  </a:p>
                </p:txBody>
              </p:sp>
              <p:sp>
                <p:nvSpPr>
                  <p:cNvPr id="31" name="Freeform: Shape 30">
                    <a:extLst>
                      <a:ext uri="{FF2B5EF4-FFF2-40B4-BE49-F238E27FC236}">
                        <a16:creationId xmlns:a16="http://schemas.microsoft.com/office/drawing/2014/main" id="{0E27B270-BA70-414A-B33F-EA2A2A769C71}"/>
                      </a:ext>
                    </a:extLst>
                  </p:cNvPr>
                  <p:cNvSpPr/>
                  <p:nvPr/>
                </p:nvSpPr>
                <p:spPr>
                  <a:xfrm>
                    <a:off x="7586123" y="5408405"/>
                    <a:ext cx="1542894" cy="1005422"/>
                  </a:xfrm>
                  <a:custGeom>
                    <a:avLst/>
                    <a:gdLst>
                      <a:gd name="connsiteX0" fmla="*/ 0 w 1231761"/>
                      <a:gd name="connsiteY0" fmla="*/ 0 h 1419479"/>
                      <a:gd name="connsiteX1" fmla="*/ 1231761 w 1231761"/>
                      <a:gd name="connsiteY1" fmla="*/ 0 h 1419479"/>
                      <a:gd name="connsiteX2" fmla="*/ 1231761 w 1231761"/>
                      <a:gd name="connsiteY2" fmla="*/ 1419479 h 1419479"/>
                      <a:gd name="connsiteX3" fmla="*/ 0 w 1231761"/>
                      <a:gd name="connsiteY3" fmla="*/ 1419479 h 1419479"/>
                      <a:gd name="connsiteX4" fmla="*/ 0 w 1231761"/>
                      <a:gd name="connsiteY4" fmla="*/ 0 h 141947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31761" h="1419479">
                        <a:moveTo>
                          <a:pt x="0" y="0"/>
                        </a:moveTo>
                        <a:lnTo>
                          <a:pt x="1231761" y="0"/>
                        </a:lnTo>
                        <a:lnTo>
                          <a:pt x="1231761" y="1419479"/>
                        </a:lnTo>
                        <a:lnTo>
                          <a:pt x="0" y="141947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</p:spPr>
                <p:style>
                  <a:lnRef idx="0">
                    <a:schemeClr val="dk1">
                      <a:alpha val="0"/>
                      <a:hueOff val="0"/>
                      <a:satOff val="0"/>
                      <a:lumOff val="0"/>
                      <a:alphaOff val="0"/>
                    </a:schemeClr>
                  </a:lnRef>
                  <a:fill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lt1">
                      <a:alpha val="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tx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spcFirstLastPara="0" vert="horz" wrap="square" lIns="113792" tIns="113792" rIns="113792" bIns="113792" numCol="1" spcCol="1270" anchor="b" anchorCtr="0">
                    <a:noAutofit/>
                  </a:bodyPr>
                  <a:lstStyle/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>
                        <a:solidFill>
                          <a:srgbClr val="C00000"/>
                        </a:solidFill>
                      </a:rPr>
                      <a:t>Октябрь-ноябрь:</a:t>
                    </a:r>
                  </a:p>
                  <a:p>
                    <a:pPr marL="0" lvl="0" indent="0" algn="ctr" defTabSz="71120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  <a:buNone/>
                    </a:pPr>
                    <a:r>
                      <a:rPr lang="ru-RU" sz="1400" b="1">
                        <a:solidFill>
                          <a:srgbClr val="C00000"/>
                        </a:solidFill>
                      </a:rPr>
                      <a:t>Подготовка для публикации </a:t>
                    </a:r>
                  </a:p>
                </p:txBody>
              </p:sp>
              <p:sp>
                <p:nvSpPr>
                  <p:cNvPr id="32" name="Oval 31">
                    <a:extLst>
                      <a:ext uri="{FF2B5EF4-FFF2-40B4-BE49-F238E27FC236}">
                        <a16:creationId xmlns:a16="http://schemas.microsoft.com/office/drawing/2014/main" id="{57DFF070-1B5D-4E5E-94F2-6DD02CCDD2D4}"/>
                      </a:ext>
                    </a:extLst>
                  </p:cNvPr>
                  <p:cNvSpPr/>
                  <p:nvPr/>
                </p:nvSpPr>
                <p:spPr>
                  <a:xfrm>
                    <a:off x="9175661" y="4699407"/>
                    <a:ext cx="354869" cy="354869"/>
                  </a:xfrm>
                  <a:prstGeom prst="ellipse">
                    <a:avLst/>
                  </a:prstGeom>
                  <a:solidFill>
                    <a:srgbClr val="FFDE75"/>
                  </a:solidFill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  <p:txBody>
                  <a:bodyPr/>
                  <a:lstStyle/>
                  <a:p>
                    <a:endParaRPr lang="en-US" sz="1400" dirty="0"/>
                  </a:p>
                </p:txBody>
              </p:sp>
            </p:grp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77814BBD-F862-47CE-8460-8EFB676A4EDE}"/>
                    </a:ext>
                  </a:extLst>
                </p:cNvPr>
                <p:cNvSpPr/>
                <p:nvPr/>
              </p:nvSpPr>
              <p:spPr>
                <a:xfrm>
                  <a:off x="10155566" y="4703941"/>
                  <a:ext cx="354869" cy="354869"/>
                </a:xfrm>
                <a:prstGeom prst="ellipse">
                  <a:avLst/>
                </a:prstGeom>
                <a:solidFill>
                  <a:srgbClr val="FFDE75"/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B0FB12AD-314D-4201-A22F-F3D85F3D187A}"/>
                    </a:ext>
                  </a:extLst>
                </p:cNvPr>
                <p:cNvSpPr/>
                <p:nvPr/>
              </p:nvSpPr>
              <p:spPr>
                <a:xfrm>
                  <a:off x="9539852" y="5422777"/>
                  <a:ext cx="1586295" cy="1419479"/>
                </a:xfrm>
                <a:custGeom>
                  <a:avLst/>
                  <a:gdLst>
                    <a:gd name="connsiteX0" fmla="*/ 0 w 1231761"/>
                    <a:gd name="connsiteY0" fmla="*/ 0 h 1419479"/>
                    <a:gd name="connsiteX1" fmla="*/ 1231761 w 1231761"/>
                    <a:gd name="connsiteY1" fmla="*/ 0 h 1419479"/>
                    <a:gd name="connsiteX2" fmla="*/ 1231761 w 1231761"/>
                    <a:gd name="connsiteY2" fmla="*/ 1419479 h 1419479"/>
                    <a:gd name="connsiteX3" fmla="*/ 0 w 1231761"/>
                    <a:gd name="connsiteY3" fmla="*/ 1419479 h 1419479"/>
                    <a:gd name="connsiteX4" fmla="*/ 0 w 1231761"/>
                    <a:gd name="connsiteY4" fmla="*/ 0 h 14194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61" h="1419479">
                      <a:moveTo>
                        <a:pt x="0" y="0"/>
                      </a:moveTo>
                      <a:lnTo>
                        <a:pt x="1231761" y="0"/>
                      </a:lnTo>
                      <a:lnTo>
                        <a:pt x="1231761" y="1419479"/>
                      </a:lnTo>
                      <a:lnTo>
                        <a:pt x="0" y="14194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alpha val="0"/>
                    <a:hueOff val="0"/>
                    <a:satOff val="0"/>
                    <a:lumOff val="0"/>
                    <a:alphaOff val="0"/>
                  </a:schemeClr>
                </a:lnRef>
                <a:fillRef idx="0">
                  <a:schemeClr val="lt1">
                    <a:alpha val="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3792" tIns="113792" rIns="113792" bIns="113792" numCol="1" spcCol="1270" anchor="t" anchorCtr="0">
                  <a:noAutofit/>
                </a:bodyPr>
                <a:lstStyle/>
                <a:p>
                  <a:pPr marL="0" lvl="0" indent="0" algn="ctr" defTabSz="7112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ru-RU" sz="1400">
                      <a:solidFill>
                        <a:srgbClr val="C00000"/>
                      </a:solidFill>
                    </a:rPr>
                    <a:t>Декабрь и далее:</a:t>
                  </a:r>
                </a:p>
                <a:p>
                  <a:pPr marL="0" lvl="0" indent="0" algn="ctr" defTabSz="7112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ru-RU" sz="1400" b="1">
                      <a:solidFill>
                        <a:srgbClr val="C00000"/>
                      </a:solidFill>
                    </a:rPr>
                    <a:t>Формирование управляющего комитета</a:t>
                  </a:r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0FD7CFD0-DE64-4883-AD5B-094A31033A21}"/>
                    </a:ext>
                  </a:extLst>
                </p:cNvPr>
                <p:cNvSpPr/>
                <p:nvPr/>
              </p:nvSpPr>
              <p:spPr>
                <a:xfrm>
                  <a:off x="4429363" y="4703941"/>
                  <a:ext cx="354869" cy="354869"/>
                </a:xfrm>
                <a:prstGeom prst="ellipse">
                  <a:avLst/>
                </a:prstGeom>
                <a:solidFill>
                  <a:srgbClr val="00B050"/>
                </a:solidFill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CD360E36-2712-41DF-851B-53D05F9D288D}"/>
                    </a:ext>
                  </a:extLst>
                </p:cNvPr>
                <p:cNvSpPr/>
                <p:nvPr/>
              </p:nvSpPr>
              <p:spPr>
                <a:xfrm>
                  <a:off x="3990916" y="5397145"/>
                  <a:ext cx="1231761" cy="1419479"/>
                </a:xfrm>
                <a:custGeom>
                  <a:avLst/>
                  <a:gdLst>
                    <a:gd name="connsiteX0" fmla="*/ 0 w 1231761"/>
                    <a:gd name="connsiteY0" fmla="*/ 0 h 1419479"/>
                    <a:gd name="connsiteX1" fmla="*/ 1231761 w 1231761"/>
                    <a:gd name="connsiteY1" fmla="*/ 0 h 1419479"/>
                    <a:gd name="connsiteX2" fmla="*/ 1231761 w 1231761"/>
                    <a:gd name="connsiteY2" fmla="*/ 1419479 h 1419479"/>
                    <a:gd name="connsiteX3" fmla="*/ 0 w 1231761"/>
                    <a:gd name="connsiteY3" fmla="*/ 1419479 h 1419479"/>
                    <a:gd name="connsiteX4" fmla="*/ 0 w 1231761"/>
                    <a:gd name="connsiteY4" fmla="*/ 0 h 14194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231761" h="1419479">
                      <a:moveTo>
                        <a:pt x="0" y="0"/>
                      </a:moveTo>
                      <a:lnTo>
                        <a:pt x="1231761" y="0"/>
                      </a:lnTo>
                      <a:lnTo>
                        <a:pt x="1231761" y="1419479"/>
                      </a:lnTo>
                      <a:lnTo>
                        <a:pt x="0" y="14194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alpha val="0"/>
                    <a:hueOff val="0"/>
                    <a:satOff val="0"/>
                    <a:lumOff val="0"/>
                    <a:alphaOff val="0"/>
                  </a:schemeClr>
                </a:lnRef>
                <a:fillRef idx="0">
                  <a:schemeClr val="lt1">
                    <a:alpha val="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113792" tIns="113792" rIns="113792" bIns="113792" numCol="1" spcCol="1270" anchor="t" anchorCtr="0">
                  <a:noAutofit/>
                </a:bodyPr>
                <a:lstStyle/>
                <a:p>
                  <a:pPr marL="0" lvl="0" indent="0" algn="ctr" defTabSz="7112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ru-RU" sz="1400"/>
                    <a:t>Июнь:</a:t>
                  </a:r>
                </a:p>
                <a:p>
                  <a:pPr marL="0" lvl="0" indent="0" algn="ctr" defTabSz="7112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ru-RU" sz="1400" b="1"/>
                    <a:t>Заседание высокопоставленных официальных лиц</a:t>
                  </a:r>
                </a:p>
              </p:txBody>
            </p:sp>
          </p:grp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D38DAC43-5022-4689-B9AC-5E99CA0EC32F}"/>
                  </a:ext>
                </a:extLst>
              </p:cNvPr>
              <p:cNvSpPr/>
              <p:nvPr/>
            </p:nvSpPr>
            <p:spPr>
              <a:xfrm>
                <a:off x="8385207" y="3365760"/>
                <a:ext cx="1542894" cy="1116122"/>
              </a:xfrm>
              <a:custGeom>
                <a:avLst/>
                <a:gdLst>
                  <a:gd name="connsiteX0" fmla="*/ 0 w 1231761"/>
                  <a:gd name="connsiteY0" fmla="*/ 0 h 1419479"/>
                  <a:gd name="connsiteX1" fmla="*/ 1231761 w 1231761"/>
                  <a:gd name="connsiteY1" fmla="*/ 0 h 1419479"/>
                  <a:gd name="connsiteX2" fmla="*/ 1231761 w 1231761"/>
                  <a:gd name="connsiteY2" fmla="*/ 1419479 h 1419479"/>
                  <a:gd name="connsiteX3" fmla="*/ 0 w 1231761"/>
                  <a:gd name="connsiteY3" fmla="*/ 1419479 h 1419479"/>
                  <a:gd name="connsiteX4" fmla="*/ 0 w 1231761"/>
                  <a:gd name="connsiteY4" fmla="*/ 0 h 14194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31761" h="1419479">
                    <a:moveTo>
                      <a:pt x="0" y="0"/>
                    </a:moveTo>
                    <a:lnTo>
                      <a:pt x="1231761" y="0"/>
                    </a:lnTo>
                    <a:lnTo>
                      <a:pt x="1231761" y="1419479"/>
                    </a:lnTo>
                    <a:lnTo>
                      <a:pt x="0" y="1419479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3792" tIns="113792" rIns="113792" bIns="113792" numCol="1" spcCol="1270" anchor="b" anchorCtr="0">
                <a:noAutofit/>
              </a:bodyPr>
              <a:lstStyle/>
              <a:p>
                <a:pPr marL="0" lvl="0" indent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ru-RU" sz="1400">
                    <a:solidFill>
                      <a:srgbClr val="C00000"/>
                    </a:solidFill>
                  </a:rPr>
                  <a:t>Ноябрь:</a:t>
                </a:r>
              </a:p>
              <a:p>
                <a:pPr marL="0" lvl="0" indent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ru-RU" sz="1400" b="1">
                    <a:solidFill>
                      <a:srgbClr val="C00000"/>
                    </a:solidFill>
                  </a:rPr>
                  <a:t>Утверждение на Министерской конференции</a:t>
                </a:r>
              </a:p>
            </p:txBody>
          </p:sp>
        </p:grp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99D1742-5044-4845-BC29-50FD8CA35543}"/>
                </a:ext>
              </a:extLst>
            </p:cNvPr>
            <p:cNvSpPr/>
            <p:nvPr/>
          </p:nvSpPr>
          <p:spPr>
            <a:xfrm>
              <a:off x="5786895" y="4536275"/>
              <a:ext cx="354869" cy="33815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9313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1"/>
    </mc:Choice>
    <mc:Fallback xmlns="">
      <p:transition spd="slow" advTm="5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EC Program">
            <a:extLst>
              <a:ext uri="{FF2B5EF4-FFF2-40B4-BE49-F238E27FC236}">
                <a16:creationId xmlns:a16="http://schemas.microsoft.com/office/drawing/2014/main" id="{B32BD628-0CE9-4D6D-8676-9CBD947FF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5958" y="0"/>
            <a:ext cx="1046042" cy="1004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itle 1">
            <a:extLst>
              <a:ext uri="{FF2B5EF4-FFF2-40B4-BE49-F238E27FC236}">
                <a16:creationId xmlns:a16="http://schemas.microsoft.com/office/drawing/2014/main" id="{A9EBDEC3-6ACB-42AC-B506-7A82F7DF29CA}"/>
              </a:ext>
            </a:extLst>
          </p:cNvPr>
          <p:cNvSpPr txBox="1">
            <a:spLocks/>
          </p:cNvSpPr>
          <p:nvPr/>
        </p:nvSpPr>
        <p:spPr>
          <a:xfrm>
            <a:off x="1607574" y="3197104"/>
            <a:ext cx="6848751" cy="648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u="sng" dirty="0">
              <a:solidFill>
                <a:srgbClr val="FF9933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9B9A5DF-C105-47C0-A0BD-6754FFEC58F5}"/>
              </a:ext>
            </a:extLst>
          </p:cNvPr>
          <p:cNvSpPr txBox="1">
            <a:spLocks/>
          </p:cNvSpPr>
          <p:nvPr/>
        </p:nvSpPr>
        <p:spPr>
          <a:xfrm>
            <a:off x="1151225" y="1510747"/>
            <a:ext cx="5806167" cy="47409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ru-RU" b="1" dirty="0">
              <a:solidFill>
                <a:srgbClr val="FF9933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8D3BB1-0441-45E7-AE08-FB653677A365}"/>
              </a:ext>
            </a:extLst>
          </p:cNvPr>
          <p:cNvSpPr txBox="1"/>
          <p:nvPr/>
        </p:nvSpPr>
        <p:spPr>
          <a:xfrm>
            <a:off x="2189920" y="0"/>
            <a:ext cx="7812157" cy="10449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b="1" u="sng" dirty="0">
                <a:solidFill>
                  <a:srgbClr val="00863D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ВИДЕНИЕ:</a:t>
            </a:r>
            <a:r>
              <a:rPr lang="ru-RU" sz="1600" b="1" dirty="0"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Times New Roman" panose="02020603050405020304" pitchFamily="18" charset="0"/>
              </a:rPr>
              <a:t>Создать общее цифровое пространство ЦАРЭС 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b="1" u="sng" dirty="0">
                <a:solidFill>
                  <a:srgbClr val="00863D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МИССИЯ:</a:t>
            </a:r>
            <a:r>
              <a:rPr lang="ru-RU" sz="1800" b="1" dirty="0">
                <a:solidFill>
                  <a:srgbClr val="FF993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Создать цифровую экономику, основанную на данных</a:t>
            </a:r>
          </a:p>
        </p:txBody>
      </p:sp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DC60DF1E-FDC1-4FA3-A02D-43D771422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26381"/>
              </p:ext>
            </p:extLst>
          </p:nvPr>
        </p:nvGraphicFramePr>
        <p:xfrm>
          <a:off x="1204232" y="1198798"/>
          <a:ext cx="10131650" cy="3710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65825">
                  <a:extLst>
                    <a:ext uri="{9D8B030D-6E8A-4147-A177-3AD203B41FA5}">
                      <a16:colId xmlns:a16="http://schemas.microsoft.com/office/drawing/2014/main" val="612424749"/>
                    </a:ext>
                  </a:extLst>
                </a:gridCol>
                <a:gridCol w="5065825">
                  <a:extLst>
                    <a:ext uri="{9D8B030D-6E8A-4147-A177-3AD203B41FA5}">
                      <a16:colId xmlns:a16="http://schemas.microsoft.com/office/drawing/2014/main" val="4199030575"/>
                    </a:ext>
                  </a:extLst>
                </a:gridCol>
              </a:tblGrid>
              <a:tr h="193359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ru-RU" b="1" dirty="0">
                          <a:solidFill>
                            <a:srgbClr val="FF9933"/>
                          </a:solidFill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СТРАТЕГИЧЕСКИЕ ЗАДАЧИ: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rgbClr val="FF9933"/>
                          </a:solidFill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УКРЕПЛЕНИЕ ЦИФРОВЫХ СТОЛПОВ: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457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60375" indent="-4603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Продвижение инвестиций в инфраструктуру широкополосного доступа в интернет</a:t>
                      </a:r>
                    </a:p>
                    <a:p>
                      <a:pPr marL="460375" indent="-4603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Гармонизация законодательства о цифровой сфере и данных</a:t>
                      </a:r>
                    </a:p>
                    <a:p>
                      <a:pPr marL="460375" indent="-4603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Снижение барьеров для трансграничной торговли </a:t>
                      </a:r>
                    </a:p>
                    <a:p>
                      <a:pPr marL="460375" indent="-4603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Обеспечение возможности цифровых трансформаций на секторальном уровне</a:t>
                      </a:r>
                    </a:p>
                    <a:p>
                      <a:pPr marL="460375" indent="-4603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Развитие цифровых навыков и компетенций</a:t>
                      </a:r>
                    </a:p>
                    <a:p>
                      <a:pPr marL="460375" indent="-4603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Укрепление экосистемы инноваций ЦАРЭС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kern="1200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Лидерство, управление и инвестиции</a:t>
                      </a:r>
                    </a:p>
                    <a:p>
                      <a:pPr marL="285750" lvl="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kern="1200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Инструменты реализации цифровой политики и защитные меры</a:t>
                      </a:r>
                    </a:p>
                    <a:p>
                      <a:pPr marL="285750" lvl="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kern="1200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Цифровая инфраструктура, устойчивость и платформы</a:t>
                      </a:r>
                    </a:p>
                    <a:p>
                      <a:pPr marL="285750" lvl="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kern="1200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Цифровые навыки и компетенции</a:t>
                      </a:r>
                    </a:p>
                    <a:p>
                      <a:pPr marL="285750" lvl="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kern="1200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Инновации, предпринимательство и конкурентоспособность ИКТ</a:t>
                      </a:r>
                    </a:p>
                    <a:p>
                      <a:pPr marL="285750" lvl="0" indent="-285750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ru-RU" sz="1600" b="1" kern="1200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Внедрение платформенных решений.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45746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0787CD8-2EB0-4CC3-9FE3-8DDA9E2D703D}"/>
              </a:ext>
            </a:extLst>
          </p:cNvPr>
          <p:cNvSpPr txBox="1"/>
          <p:nvPr/>
        </p:nvSpPr>
        <p:spPr>
          <a:xfrm>
            <a:off x="1401416" y="5063572"/>
            <a:ext cx="1013164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</a:pPr>
            <a:r>
              <a:rPr lang="ru-RU" b="1" u="sng" dirty="0">
                <a:solidFill>
                  <a:srgbClr val="00863D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РЕАЛИЗАЦИЯ: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solidFill>
                  <a:schemeClr val="accent1">
                    <a:lumMod val="2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Будет создан Руководящий Комитет, состоящий из представителей стран-участниц ЦАРЭС при содействии Секретариата  ЦАРЭС.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b="1" dirty="0">
                <a:solidFill>
                  <a:schemeClr val="accent1">
                    <a:lumMod val="2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Руководящий Комитет определит структуру руководства и управления и расставит приоритеты для реализации стратегии.</a:t>
            </a:r>
          </a:p>
        </p:txBody>
      </p:sp>
    </p:spTree>
    <p:extLst>
      <p:ext uri="{BB962C8B-B14F-4D97-AF65-F5344CB8AC3E}">
        <p14:creationId xmlns:p14="http://schemas.microsoft.com/office/powerpoint/2010/main" val="357584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1"/>
    </mc:Choice>
    <mc:Fallback xmlns="">
      <p:transition spd="slow" advTm="5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EC Program">
            <a:extLst>
              <a:ext uri="{FF2B5EF4-FFF2-40B4-BE49-F238E27FC236}">
                <a16:creationId xmlns:a16="http://schemas.microsoft.com/office/drawing/2014/main" id="{B32BD628-0CE9-4D6D-8676-9CBD947FF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5958" y="0"/>
            <a:ext cx="1046042" cy="1004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itle 1">
            <a:extLst>
              <a:ext uri="{FF2B5EF4-FFF2-40B4-BE49-F238E27FC236}">
                <a16:creationId xmlns:a16="http://schemas.microsoft.com/office/drawing/2014/main" id="{A9EBDEC3-6ACB-42AC-B506-7A82F7DF29CA}"/>
              </a:ext>
            </a:extLst>
          </p:cNvPr>
          <p:cNvSpPr txBox="1">
            <a:spLocks/>
          </p:cNvSpPr>
          <p:nvPr/>
        </p:nvSpPr>
        <p:spPr>
          <a:xfrm>
            <a:off x="1607574" y="3197104"/>
            <a:ext cx="6848751" cy="648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u="sng" dirty="0">
              <a:solidFill>
                <a:srgbClr val="FF9933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122FCF-B4D5-46A0-B082-6F9963484AF2}"/>
              </a:ext>
            </a:extLst>
          </p:cNvPr>
          <p:cNvSpPr txBox="1"/>
          <p:nvPr/>
        </p:nvSpPr>
        <p:spPr>
          <a:xfrm>
            <a:off x="1171103" y="3020729"/>
            <a:ext cx="98497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4000" b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СПАСИБО</a:t>
            </a:r>
          </a:p>
        </p:txBody>
      </p:sp>
    </p:spTree>
    <p:extLst>
      <p:ext uri="{BB962C8B-B14F-4D97-AF65-F5344CB8AC3E}">
        <p14:creationId xmlns:p14="http://schemas.microsoft.com/office/powerpoint/2010/main" val="331282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1"/>
    </mc:Choice>
    <mc:Fallback xmlns="">
      <p:transition spd="slow" advTm="5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ustom 12">
      <a:dk1>
        <a:sysClr val="windowText" lastClr="000000"/>
      </a:dk1>
      <a:lt1>
        <a:srgbClr val="5F7E88"/>
      </a:lt1>
      <a:dk2>
        <a:srgbClr val="E4EAEC"/>
      </a:dk2>
      <a:lt2>
        <a:srgbClr val="7C96A3"/>
      </a:lt2>
      <a:accent1>
        <a:srgbClr val="E4EAEC"/>
      </a:accent1>
      <a:accent2>
        <a:srgbClr val="E4EAEC"/>
      </a:accent2>
      <a:accent3>
        <a:srgbClr val="E4EAEC"/>
      </a:accent3>
      <a:accent4>
        <a:srgbClr val="E4EAEC"/>
      </a:accent4>
      <a:accent5>
        <a:srgbClr val="E4EAEC"/>
      </a:accent5>
      <a:accent6>
        <a:srgbClr val="E4EAEC"/>
      </a:accent6>
      <a:hlink>
        <a:srgbClr val="E4EAEC"/>
      </a:hlink>
      <a:folHlink>
        <a:srgbClr val="E4EAE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DAEA74914DCF4CB1BBCF0E2E5EDB11" ma:contentTypeVersion="12" ma:contentTypeDescription="Create a new document." ma:contentTypeScope="" ma:versionID="d7c7fc69d9d7c3e0900174576ee888b1">
  <xsd:schema xmlns:xsd="http://www.w3.org/2001/XMLSchema" xmlns:xs="http://www.w3.org/2001/XMLSchema" xmlns:p="http://schemas.microsoft.com/office/2006/metadata/properties" xmlns:ns2="f668aa56-9285-4561-92d6-d6343913a899" xmlns:ns3="4d0bf39f-aee5-4194-a8cf-9eb94d977901" targetNamespace="http://schemas.microsoft.com/office/2006/metadata/properties" ma:root="true" ma:fieldsID="41ef8605b30f5619465350b9761e0dda" ns2:_="" ns3:_="">
    <xsd:import namespace="f668aa56-9285-4561-92d6-d6343913a899"/>
    <xsd:import namespace="4d0bf39f-aee5-4194-a8cf-9eb94d9779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8aa56-9285-4561-92d6-d6343913a89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bf39f-aee5-4194-a8cf-9eb94d9779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4336C16-3E07-494E-8317-F4FCDFEEA3C1}"/>
</file>

<file path=customXml/itemProps2.xml><?xml version="1.0" encoding="utf-8"?>
<ds:datastoreItem xmlns:ds="http://schemas.openxmlformats.org/officeDocument/2006/customXml" ds:itemID="{6C7B8924-2846-4431-9DA5-20300043B58C}"/>
</file>

<file path=customXml/itemProps3.xml><?xml version="1.0" encoding="utf-8"?>
<ds:datastoreItem xmlns:ds="http://schemas.openxmlformats.org/officeDocument/2006/customXml" ds:itemID="{4646D62D-E2ED-4AD7-9211-9D90A70D2F2E}"/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6933</TotalTime>
  <Words>807</Words>
  <Application>Microsoft Office PowerPoint</Application>
  <PresentationFormat>Widescreen</PresentationFormat>
  <Paragraphs>87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Tw Cen MT</vt:lpstr>
      <vt:lpstr>Circuit</vt:lpstr>
      <vt:lpstr>ЦАРЭС ЦИФРОВАЯ СТРАТЕГИЯ ЦАРЭС ДО 2030 Г.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asya rudkovskaya</dc:creator>
  <cp:lastModifiedBy>Vishal Aditya Potluri</cp:lastModifiedBy>
  <cp:revision>21</cp:revision>
  <dcterms:created xsi:type="dcterms:W3CDTF">2021-05-25T12:32:20Z</dcterms:created>
  <dcterms:modified xsi:type="dcterms:W3CDTF">2021-10-11T20:51:24Z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0x0101009FDAEA74914DCF4CB1BBCF0E2E5EDB11</vt:lpwstr>
  </property>
</Properties>
</file>