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13.jpg" ContentType="image/pn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370" r:id="rId4"/>
    <p:sldMasterId id="2147483685" r:id="rId5"/>
    <p:sldMasterId id="2147483664" r:id="rId6"/>
    <p:sldMasterId id="2147483712" r:id="rId7"/>
    <p:sldMasterId id="2147485383" r:id="rId8"/>
    <p:sldMasterId id="2147485395" r:id="rId9"/>
    <p:sldMasterId id="2147485406" r:id="rId10"/>
    <p:sldMasterId id="2147485423" r:id="rId11"/>
    <p:sldMasterId id="2147485449" r:id="rId12"/>
    <p:sldMasterId id="2147485472" r:id="rId13"/>
    <p:sldMasterId id="2147485475" r:id="rId14"/>
    <p:sldMasterId id="2147485484" r:id="rId15"/>
    <p:sldMasterId id="2147485494" r:id="rId16"/>
    <p:sldMasterId id="2147485518" r:id="rId17"/>
  </p:sldMasterIdLst>
  <p:notesMasterIdLst>
    <p:notesMasterId r:id="rId101"/>
  </p:notesMasterIdLst>
  <p:sldIdLst>
    <p:sldId id="394" r:id="rId18"/>
    <p:sldId id="412" r:id="rId19"/>
    <p:sldId id="411" r:id="rId20"/>
    <p:sldId id="413" r:id="rId21"/>
    <p:sldId id="414" r:id="rId22"/>
    <p:sldId id="415" r:id="rId23"/>
    <p:sldId id="2076137848" r:id="rId24"/>
    <p:sldId id="2076137857" r:id="rId25"/>
    <p:sldId id="416" r:id="rId26"/>
    <p:sldId id="256" r:id="rId27"/>
    <p:sldId id="2146847898" r:id="rId28"/>
    <p:sldId id="2146847899" r:id="rId29"/>
    <p:sldId id="2146847900" r:id="rId30"/>
    <p:sldId id="2146847901" r:id="rId31"/>
    <p:sldId id="2146847904" r:id="rId32"/>
    <p:sldId id="2146847903" r:id="rId33"/>
    <p:sldId id="2146847905" r:id="rId34"/>
    <p:sldId id="2146847906" r:id="rId35"/>
    <p:sldId id="2146847907" r:id="rId36"/>
    <p:sldId id="617" r:id="rId37"/>
    <p:sldId id="271" r:id="rId38"/>
    <p:sldId id="326" r:id="rId39"/>
    <p:sldId id="606" r:id="rId40"/>
    <p:sldId id="618" r:id="rId41"/>
    <p:sldId id="620" r:id="rId42"/>
    <p:sldId id="619" r:id="rId43"/>
    <p:sldId id="286" r:id="rId44"/>
    <p:sldId id="2146847908" r:id="rId45"/>
    <p:sldId id="257" r:id="rId46"/>
    <p:sldId id="2146847909" r:id="rId47"/>
    <p:sldId id="259" r:id="rId48"/>
    <p:sldId id="270" r:id="rId49"/>
    <p:sldId id="2146847910" r:id="rId50"/>
    <p:sldId id="258" r:id="rId51"/>
    <p:sldId id="2146847911" r:id="rId52"/>
    <p:sldId id="2146847912" r:id="rId53"/>
    <p:sldId id="281" r:id="rId54"/>
    <p:sldId id="282" r:id="rId55"/>
    <p:sldId id="420" r:id="rId56"/>
    <p:sldId id="284" r:id="rId57"/>
    <p:sldId id="278" r:id="rId58"/>
    <p:sldId id="269" r:id="rId59"/>
    <p:sldId id="2146847913" r:id="rId60"/>
    <p:sldId id="260" r:id="rId61"/>
    <p:sldId id="2146847914" r:id="rId62"/>
    <p:sldId id="2146847915" r:id="rId63"/>
    <p:sldId id="2146847917" r:id="rId64"/>
    <p:sldId id="2146847918" r:id="rId65"/>
    <p:sldId id="2146847919" r:id="rId66"/>
    <p:sldId id="2146847920" r:id="rId67"/>
    <p:sldId id="2145706657" r:id="rId68"/>
    <p:sldId id="2145706659" r:id="rId69"/>
    <p:sldId id="2147048159" r:id="rId70"/>
    <p:sldId id="2147048160" r:id="rId71"/>
    <p:sldId id="2147048151" r:id="rId72"/>
    <p:sldId id="2147048161" r:id="rId73"/>
    <p:sldId id="2145706660" r:id="rId74"/>
    <p:sldId id="2145706650" r:id="rId75"/>
    <p:sldId id="273" r:id="rId76"/>
    <p:sldId id="275" r:id="rId77"/>
    <p:sldId id="276" r:id="rId78"/>
    <p:sldId id="2147048150" r:id="rId79"/>
    <p:sldId id="2145706656" r:id="rId80"/>
    <p:sldId id="2145706662" r:id="rId81"/>
    <p:sldId id="2145706679" r:id="rId82"/>
    <p:sldId id="283" r:id="rId83"/>
    <p:sldId id="2147048162" r:id="rId84"/>
    <p:sldId id="2147048152" r:id="rId85"/>
    <p:sldId id="383" r:id="rId86"/>
    <p:sldId id="389" r:id="rId87"/>
    <p:sldId id="402" r:id="rId88"/>
    <p:sldId id="408" r:id="rId89"/>
    <p:sldId id="409" r:id="rId90"/>
    <p:sldId id="406" r:id="rId91"/>
    <p:sldId id="399" r:id="rId92"/>
    <p:sldId id="390" r:id="rId93"/>
    <p:sldId id="2147048153" r:id="rId94"/>
    <p:sldId id="2147048154" r:id="rId95"/>
    <p:sldId id="2147048155" r:id="rId96"/>
    <p:sldId id="2147048156" r:id="rId97"/>
    <p:sldId id="2147048157" r:id="rId98"/>
    <p:sldId id="2147048158" r:id="rId99"/>
    <p:sldId id="2147048163"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commentAuthors" Target="commentAuthors.xml"/><Relationship Id="rId5" Type="http://schemas.openxmlformats.org/officeDocument/2006/relationships/slideMaster" Target="slideMasters/slideMaster2.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presProps" Target="presProp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1.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customXml" Target="../customXml/item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B44D6E-01BE-4435-B05E-77EE448DD94A}" type="datetimeFigureOut">
              <a:t>5/30/2023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7ECF00-FBDA-44AC-BB3F-BD18FF2EB539}" type="slidenum">
              <a:t>‹#›</a:t>
            </a:fld>
            <a:endParaRPr lang="en-US"/>
          </a:p>
        </p:txBody>
      </p:sp>
    </p:spTree>
    <p:extLst>
      <p:ext uri="{BB962C8B-B14F-4D97-AF65-F5344CB8AC3E}">
        <p14:creationId xmlns:p14="http://schemas.microsoft.com/office/powerpoint/2010/main" val="3900903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72B74-4243-5740-A499-CC476EBCFC1C}"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457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D0275CC-7028-463A-913E-5966D5A15C1C}"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56</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044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D0275CC-7028-463A-913E-5966D5A15C1C}"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57</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856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SG"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65A86E7-6FC5-410B-A528-01D60B401C60}"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58</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649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D0275CC-7028-463A-913E-5966D5A15C1C}"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59</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967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D0275CC-7028-463A-913E-5966D5A15C1C}"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60</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979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D0275CC-7028-463A-913E-5966D5A15C1C}"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61</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920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Footer Placehold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E95E3F0-E8DB-7F44-A385-A6D75C808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463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D0275CC-7028-463A-913E-5966D5A15C1C}"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63</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180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D0275CC-7028-463A-913E-5966D5A15C1C}"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64</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409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285750">
              <a:buFont typeface="Wingdings" panose="05000000000000000000" pitchFamily="2" charset="2"/>
              <a:buChar char="§"/>
            </a:pPr>
            <a:endParaRPr lang="en-US" dirty="0"/>
          </a:p>
          <a:p>
            <a:pPr marL="628650" lvl="1" indent="-285750">
              <a:buFont typeface="Wingdings" panose="05000000000000000000" pitchFamily="2" charset="2"/>
              <a:buChar char="§"/>
            </a:pPr>
            <a:endParaRPr lang="en-US" dirty="0"/>
          </a:p>
          <a:p>
            <a:pPr marL="342900" lvl="1"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D0275CC-7028-463A-913E-5966D5A15C1C}"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65</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771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766980" rtl="0" eaLnBrk="1" fontAlgn="auto" latinLnBrk="0" hangingPunct="1">
              <a:lnSpc>
                <a:spcPct val="100000"/>
              </a:lnSpc>
              <a:spcBef>
                <a:spcPts val="0"/>
              </a:spcBef>
              <a:spcAft>
                <a:spcPts val="0"/>
              </a:spcAft>
              <a:buClrTx/>
              <a:buSzTx/>
              <a:buFontTx/>
              <a:buNone/>
              <a:tabLst/>
              <a:defRPr/>
            </a:pPr>
            <a:fld id="{5B1B492F-E6BA-4409-9212-AB9CAE5B4C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6698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629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D0275CC-7028-463A-913E-5966D5A15C1C}"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66</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213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D0275CC-7028-463A-913E-5966D5A15C1C}"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67</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598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7ECF00-FBDA-44AC-BB3F-BD18FF2EB539}" type="slidenum">
              <a:rPr lang="en-US" smtClean="0"/>
              <a:t>68</a:t>
            </a:fld>
            <a:endParaRPr lang="en-US"/>
          </a:p>
        </p:txBody>
      </p:sp>
    </p:spTree>
    <p:extLst>
      <p:ext uri="{BB962C8B-B14F-4D97-AF65-F5344CB8AC3E}">
        <p14:creationId xmlns:p14="http://schemas.microsoft.com/office/powerpoint/2010/main" val="1255476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02F65-5E0B-4287-A0D7-D8CEE1B7DE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998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766980" rtl="0" eaLnBrk="1" fontAlgn="auto" latinLnBrk="0" hangingPunct="1">
              <a:lnSpc>
                <a:spcPct val="100000"/>
              </a:lnSpc>
              <a:spcBef>
                <a:spcPts val="0"/>
              </a:spcBef>
              <a:spcAft>
                <a:spcPts val="0"/>
              </a:spcAft>
              <a:buClrTx/>
              <a:buSzTx/>
              <a:buFontTx/>
              <a:buNone/>
              <a:tabLst/>
              <a:defRPr/>
            </a:pPr>
            <a:fld id="{5B1B492F-E6BA-4409-9212-AB9CAE5B4C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6698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0990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766980" rtl="0" eaLnBrk="1" fontAlgn="auto" latinLnBrk="0" hangingPunct="1">
              <a:lnSpc>
                <a:spcPct val="100000"/>
              </a:lnSpc>
              <a:spcBef>
                <a:spcPts val="0"/>
              </a:spcBef>
              <a:spcAft>
                <a:spcPts val="0"/>
              </a:spcAft>
              <a:buClrTx/>
              <a:buSzTx/>
              <a:buFontTx/>
              <a:buNone/>
              <a:tabLst/>
              <a:defRPr/>
            </a:pPr>
            <a:fld id="{5B1B492F-E6BA-4409-9212-AB9CAE5B4C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6698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690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B492F-E6BA-4409-9212-AB9CAE5B4C5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477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866562-16CE-4A9C-8EB9-B733D9E8CE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510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D0275CC-7028-463A-913E-5966D5A15C1C}"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51</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650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solidFill>
                <a:srgbClr val="FF0000"/>
              </a:solidFill>
            </a:endParaRPr>
          </a:p>
        </p:txBody>
      </p:sp>
    </p:spTree>
    <p:extLst>
      <p:ext uri="{BB962C8B-B14F-4D97-AF65-F5344CB8AC3E}">
        <p14:creationId xmlns:p14="http://schemas.microsoft.com/office/powerpoint/2010/main" val="1959148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D0275CC-7028-463A-913E-5966D5A15C1C}"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53</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293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2.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Master" Target="../slideMasters/slideMaster12.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png"/><Relationship Id="rId1" Type="http://schemas.openxmlformats.org/officeDocument/2006/relationships/slideMaster" Target="../slideMasters/slideMaster12.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2.xml"/><Relationship Id="rId4" Type="http://schemas.openxmlformats.org/officeDocument/2006/relationships/image" Target="../media/image48.sv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9.xml"/><Relationship Id="rId7" Type="http://schemas.openxmlformats.org/officeDocument/2006/relationships/slideMaster" Target="../slideMasters/slideMaster14.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e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Picture Placeholder 10">
            <a:extLst>
              <a:ext uri="{FF2B5EF4-FFF2-40B4-BE49-F238E27FC236}">
                <a16:creationId xmlns:a16="http://schemas.microsoft.com/office/drawing/2014/main" id="{2EFB1EBA-F864-9DAB-E0E8-D55EC7CD818E}"/>
              </a:ext>
            </a:extLst>
          </p:cNvPr>
          <p:cNvSpPr>
            <a:spLocks noGrp="1"/>
          </p:cNvSpPr>
          <p:nvPr>
            <p:ph type="pic" sz="quarter" idx="10" hasCustomPrompt="1"/>
          </p:nvPr>
        </p:nvSpPr>
        <p:spPr>
          <a:xfrm>
            <a:off x="2577825" y="2233613"/>
            <a:ext cx="2292350" cy="2292350"/>
          </a:xfrm>
          <a:prstGeom prst="ellipse">
            <a:avLst/>
          </a:prstGeom>
          <a:solidFill>
            <a:schemeClr val="tx2">
              <a:lumMod val="50000"/>
            </a:schemeClr>
          </a:solidFill>
        </p:spPr>
        <p:txBody>
          <a:bodyPr anchor="ctr"/>
          <a:lstStyle>
            <a:lvl1pPr algn="ctr">
              <a:defRPr b="0" i="0">
                <a:solidFill>
                  <a:schemeClr val="tx2"/>
                </a:solidFill>
                <a:latin typeface="+mj-lt"/>
                <a:cs typeface="Gellix" pitchFamily="2" charset="77"/>
              </a:defRPr>
            </a:lvl1pPr>
          </a:lstStyle>
          <a:p>
            <a:r>
              <a:rPr lang="en-US" dirty="0"/>
              <a:t>Insert image here</a:t>
            </a:r>
          </a:p>
        </p:txBody>
      </p:sp>
      <p:sp>
        <p:nvSpPr>
          <p:cNvPr id="5" name="Title 2">
            <a:extLst>
              <a:ext uri="{FF2B5EF4-FFF2-40B4-BE49-F238E27FC236}">
                <a16:creationId xmlns:a16="http://schemas.microsoft.com/office/drawing/2014/main" id="{66147CBE-B4A2-BD62-6574-08B0B229BEEE}"/>
              </a:ext>
            </a:extLst>
          </p:cNvPr>
          <p:cNvSpPr>
            <a:spLocks noGrp="1"/>
          </p:cNvSpPr>
          <p:nvPr>
            <p:ph type="title" hasCustomPrompt="1"/>
          </p:nvPr>
        </p:nvSpPr>
        <p:spPr>
          <a:xfrm>
            <a:off x="5241871" y="1053298"/>
            <a:ext cx="6326492" cy="2317831"/>
          </a:xfrm>
          <a:prstGeom prst="rect">
            <a:avLst/>
          </a:prstGeom>
        </p:spPr>
        <p:txBody>
          <a:bodyPr anchor="b"/>
          <a:lstStyle>
            <a:lvl1pPr>
              <a:lnSpc>
                <a:spcPct val="100000"/>
              </a:lnSpc>
              <a:defRPr b="0" i="0">
                <a:solidFill>
                  <a:schemeClr val="bg1"/>
                </a:solidFill>
                <a:latin typeface="+mj-lt"/>
                <a:cs typeface="Gellix" pitchFamily="2" charset="77"/>
              </a:defRPr>
            </a:lvl1pPr>
          </a:lstStyle>
          <a:p>
            <a:r>
              <a:rPr lang="en-GB" dirty="0"/>
              <a:t>Title</a:t>
            </a:r>
            <a:endParaRPr lang="en-US" dirty="0"/>
          </a:p>
        </p:txBody>
      </p:sp>
      <p:sp>
        <p:nvSpPr>
          <p:cNvPr id="6" name="Text Placeholder 9">
            <a:extLst>
              <a:ext uri="{FF2B5EF4-FFF2-40B4-BE49-F238E27FC236}">
                <a16:creationId xmlns:a16="http://schemas.microsoft.com/office/drawing/2014/main" id="{5E8A15A5-FBE9-95DC-8D91-E06D40154358}"/>
              </a:ext>
            </a:extLst>
          </p:cNvPr>
          <p:cNvSpPr>
            <a:spLocks noGrp="1"/>
          </p:cNvSpPr>
          <p:nvPr>
            <p:ph type="body" sz="quarter" idx="12" hasCustomPrompt="1"/>
          </p:nvPr>
        </p:nvSpPr>
        <p:spPr>
          <a:xfrm>
            <a:off x="5242200" y="3486872"/>
            <a:ext cx="6326492" cy="1758896"/>
          </a:xfrm>
          <a:prstGeom prst="rect">
            <a:avLst/>
          </a:prstGeom>
        </p:spPr>
        <p:txBody>
          <a:bodyPr/>
          <a:lstStyle>
            <a:lvl1pPr>
              <a:defRPr sz="2400" b="1" i="0" cap="none" spc="0">
                <a:ln w="0"/>
                <a:solidFill>
                  <a:schemeClr val="tx1"/>
                </a:solidFill>
                <a:effectLst/>
                <a:latin typeface="+mj-lt"/>
                <a:cs typeface="Gellix" pitchFamily="2" charset="77"/>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GB" dirty="0"/>
              <a:t>Subtitle</a:t>
            </a:r>
            <a:endParaRPr lang="en-US" dirty="0"/>
          </a:p>
        </p:txBody>
      </p:sp>
    </p:spTree>
    <p:extLst>
      <p:ext uri="{BB962C8B-B14F-4D97-AF65-F5344CB8AC3E}">
        <p14:creationId xmlns:p14="http://schemas.microsoft.com/office/powerpoint/2010/main" val="18572692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5885C694-F824-AD9A-A457-7FEFE8D5C2F3}"/>
              </a:ext>
            </a:extLst>
          </p:cNvPr>
          <p:cNvSpPr>
            <a:spLocks noGrp="1"/>
          </p:cNvSpPr>
          <p:nvPr>
            <p:ph type="title" hasCustomPrompt="1"/>
          </p:nvPr>
        </p:nvSpPr>
        <p:spPr>
          <a:xfrm>
            <a:off x="691200" y="604004"/>
            <a:ext cx="10799759" cy="601700"/>
          </a:xfrm>
          <a:prstGeom prst="rect">
            <a:avLst/>
          </a:prstGeom>
        </p:spPr>
        <p:txBody>
          <a:bodyPr anchor="b"/>
          <a:lstStyle>
            <a:lvl1pPr>
              <a:lnSpc>
                <a:spcPct val="100000"/>
              </a:lnSpc>
              <a:defRPr b="0" i="0">
                <a:solidFill>
                  <a:schemeClr val="bg1"/>
                </a:solidFill>
                <a:latin typeface="+mj-lt"/>
                <a:cs typeface="Gellix" pitchFamily="2" charset="77"/>
              </a:defRPr>
            </a:lvl1pPr>
          </a:lstStyle>
          <a:p>
            <a:r>
              <a:rPr lang="en-GB" dirty="0"/>
              <a:t>Title</a:t>
            </a:r>
            <a:endParaRPr lang="en-US" dirty="0"/>
          </a:p>
        </p:txBody>
      </p:sp>
      <p:sp>
        <p:nvSpPr>
          <p:cNvPr id="9" name="Text Placeholder 12">
            <a:extLst>
              <a:ext uri="{FF2B5EF4-FFF2-40B4-BE49-F238E27FC236}">
                <a16:creationId xmlns:a16="http://schemas.microsoft.com/office/drawing/2014/main" id="{C6FA973E-AADD-C2D8-F258-62C5149D54A8}"/>
              </a:ext>
            </a:extLst>
          </p:cNvPr>
          <p:cNvSpPr>
            <a:spLocks noGrp="1"/>
          </p:cNvSpPr>
          <p:nvPr>
            <p:ph type="body" sz="quarter" idx="12" hasCustomPrompt="1"/>
          </p:nvPr>
        </p:nvSpPr>
        <p:spPr>
          <a:xfrm>
            <a:off x="692712" y="1749213"/>
            <a:ext cx="10806575" cy="431149"/>
          </a:xfrm>
          <a:prstGeom prst="rect">
            <a:avLst/>
          </a:prstGeom>
        </p:spPr>
        <p:txBody>
          <a:bodyPr anchor="b"/>
          <a:lstStyle>
            <a:lvl1pPr>
              <a:defRPr sz="2400" b="1" i="0">
                <a:solidFill>
                  <a:schemeClr val="tx1"/>
                </a:solidFill>
                <a:latin typeface="+mj-lt"/>
                <a:cs typeface="Gellix" pitchFamily="2" charset="77"/>
              </a:defRPr>
            </a:lvl1pPr>
            <a:lvl2pPr marL="9525" indent="0">
              <a:buNone/>
              <a:tabLst/>
              <a:defRPr sz="1800" b="0" i="0">
                <a:solidFill>
                  <a:schemeClr val="bg1"/>
                </a:solidFill>
                <a:latin typeface="Gellix" pitchFamily="2" charset="77"/>
                <a:cs typeface="Gellix" pitchFamily="2" charset="77"/>
              </a:defRPr>
            </a:lvl2pPr>
            <a:lvl3pPr marL="1257300" indent="-342900">
              <a:buFont typeface="+mj-lt"/>
              <a:buAutoNum type="arabicPeriod"/>
              <a:defRPr sz="1800" b="0" i="0">
                <a:solidFill>
                  <a:schemeClr val="bg1"/>
                </a:solidFill>
                <a:latin typeface="Gellix" pitchFamily="2" charset="77"/>
                <a:cs typeface="Gellix" pitchFamily="2" charset="77"/>
              </a:defRPr>
            </a:lvl3pPr>
            <a:lvl4pPr>
              <a:defRPr sz="1800" b="0" i="0">
                <a:solidFill>
                  <a:schemeClr val="bg1"/>
                </a:solidFill>
                <a:latin typeface="Gellix" pitchFamily="2" charset="77"/>
                <a:cs typeface="Gellix" pitchFamily="2" charset="77"/>
              </a:defRPr>
            </a:lvl4pPr>
            <a:lvl5pPr>
              <a:defRPr sz="1800" b="0" i="0">
                <a:solidFill>
                  <a:schemeClr val="bg1"/>
                </a:solidFill>
                <a:latin typeface="Gellix" pitchFamily="2" charset="77"/>
                <a:cs typeface="Gellix" pitchFamily="2" charset="77"/>
              </a:defRPr>
            </a:lvl5pPr>
          </a:lstStyle>
          <a:p>
            <a:pPr lvl="0"/>
            <a:r>
              <a:rPr lang="en-GB" dirty="0"/>
              <a:t>Subtitle</a:t>
            </a:r>
            <a:endParaRPr lang="en-US" dirty="0"/>
          </a:p>
        </p:txBody>
      </p:sp>
      <p:sp>
        <p:nvSpPr>
          <p:cNvPr id="10" name="Text Placeholder 6">
            <a:extLst>
              <a:ext uri="{FF2B5EF4-FFF2-40B4-BE49-F238E27FC236}">
                <a16:creationId xmlns:a16="http://schemas.microsoft.com/office/drawing/2014/main" id="{E63FA8CB-1F09-583C-BF25-38C46EAFDB25}"/>
              </a:ext>
            </a:extLst>
          </p:cNvPr>
          <p:cNvSpPr>
            <a:spLocks noGrp="1"/>
          </p:cNvSpPr>
          <p:nvPr>
            <p:ph type="body" sz="quarter" idx="17" hasCustomPrompt="1"/>
          </p:nvPr>
        </p:nvSpPr>
        <p:spPr>
          <a:xfrm>
            <a:off x="684385" y="2312417"/>
            <a:ext cx="10806575" cy="3701097"/>
          </a:xfrm>
          <a:prstGeom prst="rect">
            <a:avLst/>
          </a:prstGeom>
        </p:spPr>
        <p:txBody>
          <a:bodyPr/>
          <a:lstStyle>
            <a:lvl1pPr>
              <a:defRPr sz="1800">
                <a:solidFill>
                  <a:schemeClr val="bg1"/>
                </a:solidFill>
                <a:latin typeface="+mj-lt"/>
                <a:cs typeface="Gellix" pitchFamily="50" charset="0"/>
              </a:defRPr>
            </a:lvl1pPr>
            <a:lvl2pPr>
              <a:defRPr sz="1800">
                <a:latin typeface="Gellix" pitchFamily="50" charset="0"/>
                <a:cs typeface="Gellix" pitchFamily="50" charset="0"/>
              </a:defRPr>
            </a:lvl2pPr>
            <a:lvl3pPr>
              <a:defRPr sz="1800">
                <a:latin typeface="Gellix" pitchFamily="50" charset="0"/>
                <a:cs typeface="Gellix" pitchFamily="50" charset="0"/>
              </a:defRPr>
            </a:lvl3pPr>
            <a:lvl4pPr>
              <a:defRPr sz="1800">
                <a:latin typeface="Gellix" pitchFamily="50" charset="0"/>
                <a:cs typeface="Gellix" pitchFamily="50" charset="0"/>
              </a:defRPr>
            </a:lvl4pPr>
            <a:lvl5pPr>
              <a:defRPr sz="1800">
                <a:latin typeface="Gellix" pitchFamily="50" charset="0"/>
                <a:cs typeface="Gellix" pitchFamily="50" charset="0"/>
              </a:defRPr>
            </a:lvl5pPr>
          </a:lstStyle>
          <a:p>
            <a:pPr lvl="0"/>
            <a:r>
              <a:rPr lang="en-US" dirty="0"/>
              <a:t>Text</a:t>
            </a:r>
            <a:endParaRPr lang="fr-FR" dirty="0"/>
          </a:p>
        </p:txBody>
      </p:sp>
      <p:sp>
        <p:nvSpPr>
          <p:cNvPr id="7" name="Espace réservé du numéro de diapositive 8">
            <a:extLst>
              <a:ext uri="{FF2B5EF4-FFF2-40B4-BE49-F238E27FC236}">
                <a16:creationId xmlns:a16="http://schemas.microsoft.com/office/drawing/2014/main" id="{5BDF3EE6-C65B-FC77-96EE-5740F8A928EB}"/>
              </a:ext>
            </a:extLst>
          </p:cNvPr>
          <p:cNvSpPr>
            <a:spLocks noGrp="1"/>
          </p:cNvSpPr>
          <p:nvPr>
            <p:ph type="sldNum" sz="quarter" idx="4"/>
          </p:nvPr>
        </p:nvSpPr>
        <p:spPr>
          <a:xfrm>
            <a:off x="11019096" y="6338884"/>
            <a:ext cx="471864" cy="300757"/>
          </a:xfrm>
          <a:prstGeom prst="rect">
            <a:avLst/>
          </a:prstGeom>
        </p:spPr>
        <p:txBody>
          <a:bodyPr vert="horz" lIns="91440" tIns="45720" rIns="0" bIns="45720" rtlCol="0" anchor="ctr"/>
          <a:lstStyle>
            <a:lvl1pPr algn="r">
              <a:defRPr sz="1100" b="1">
                <a:solidFill>
                  <a:schemeClr val="bg1"/>
                </a:solidFill>
                <a:latin typeface="+mj-lt"/>
              </a:defRPr>
            </a:lvl1pPr>
          </a:lstStyle>
          <a:p>
            <a:fld id="{78A75652-2DD9-2242-928B-C4408E21A69B}" type="slidenum">
              <a:rPr lang="en-GB" smtClean="0"/>
              <a:pPr/>
              <a:t>‹#›</a:t>
            </a:fld>
            <a:endParaRPr lang="en-GB" dirty="0"/>
          </a:p>
        </p:txBody>
      </p:sp>
    </p:spTree>
    <p:extLst>
      <p:ext uri="{BB962C8B-B14F-4D97-AF65-F5344CB8AC3E}">
        <p14:creationId xmlns:p14="http://schemas.microsoft.com/office/powerpoint/2010/main" val="12223009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5885C694-F824-AD9A-A457-7FEFE8D5C2F3}"/>
              </a:ext>
            </a:extLst>
          </p:cNvPr>
          <p:cNvSpPr>
            <a:spLocks noGrp="1"/>
          </p:cNvSpPr>
          <p:nvPr>
            <p:ph type="title" hasCustomPrompt="1"/>
          </p:nvPr>
        </p:nvSpPr>
        <p:spPr>
          <a:xfrm>
            <a:off x="3962400" y="604004"/>
            <a:ext cx="7528559" cy="601700"/>
          </a:xfrm>
          <a:prstGeom prst="rect">
            <a:avLst/>
          </a:prstGeom>
        </p:spPr>
        <p:txBody>
          <a:bodyPr anchor="b"/>
          <a:lstStyle>
            <a:lvl1pPr>
              <a:lnSpc>
                <a:spcPct val="100000"/>
              </a:lnSpc>
              <a:defRPr b="0" i="0">
                <a:solidFill>
                  <a:schemeClr val="bg1"/>
                </a:solidFill>
                <a:latin typeface="+mj-lt"/>
                <a:cs typeface="Gellix" pitchFamily="2" charset="77"/>
              </a:defRPr>
            </a:lvl1pPr>
          </a:lstStyle>
          <a:p>
            <a:r>
              <a:rPr lang="en-GB" dirty="0"/>
              <a:t>Title</a:t>
            </a:r>
            <a:endParaRPr lang="en-US" dirty="0"/>
          </a:p>
        </p:txBody>
      </p:sp>
      <p:sp>
        <p:nvSpPr>
          <p:cNvPr id="9" name="Text Placeholder 12">
            <a:extLst>
              <a:ext uri="{FF2B5EF4-FFF2-40B4-BE49-F238E27FC236}">
                <a16:creationId xmlns:a16="http://schemas.microsoft.com/office/drawing/2014/main" id="{C6FA973E-AADD-C2D8-F258-62C5149D54A8}"/>
              </a:ext>
            </a:extLst>
          </p:cNvPr>
          <p:cNvSpPr>
            <a:spLocks noGrp="1"/>
          </p:cNvSpPr>
          <p:nvPr>
            <p:ph type="body" sz="quarter" idx="12" hasCustomPrompt="1"/>
          </p:nvPr>
        </p:nvSpPr>
        <p:spPr>
          <a:xfrm>
            <a:off x="3962400" y="1749213"/>
            <a:ext cx="7536887" cy="300757"/>
          </a:xfrm>
          <a:prstGeom prst="rect">
            <a:avLst/>
          </a:prstGeom>
        </p:spPr>
        <p:txBody>
          <a:bodyPr anchor="b"/>
          <a:lstStyle>
            <a:lvl1pPr>
              <a:defRPr sz="2400" b="1" i="0">
                <a:solidFill>
                  <a:schemeClr val="tx1"/>
                </a:solidFill>
                <a:latin typeface="+mj-lt"/>
                <a:cs typeface="Gellix" pitchFamily="2" charset="77"/>
              </a:defRPr>
            </a:lvl1pPr>
            <a:lvl2pPr marL="9525" indent="0">
              <a:buNone/>
              <a:tabLst/>
              <a:defRPr sz="1800" b="0" i="0">
                <a:solidFill>
                  <a:schemeClr val="bg1"/>
                </a:solidFill>
                <a:latin typeface="Gellix" pitchFamily="2" charset="77"/>
                <a:cs typeface="Gellix" pitchFamily="2" charset="77"/>
              </a:defRPr>
            </a:lvl2pPr>
            <a:lvl3pPr marL="1257300" indent="-342900">
              <a:buFont typeface="+mj-lt"/>
              <a:buAutoNum type="arabicPeriod"/>
              <a:defRPr sz="1800" b="0" i="0">
                <a:solidFill>
                  <a:schemeClr val="bg1"/>
                </a:solidFill>
                <a:latin typeface="Gellix" pitchFamily="2" charset="77"/>
                <a:cs typeface="Gellix" pitchFamily="2" charset="77"/>
              </a:defRPr>
            </a:lvl3pPr>
            <a:lvl4pPr>
              <a:defRPr sz="1800" b="0" i="0">
                <a:solidFill>
                  <a:schemeClr val="bg1"/>
                </a:solidFill>
                <a:latin typeface="Gellix" pitchFamily="2" charset="77"/>
                <a:cs typeface="Gellix" pitchFamily="2" charset="77"/>
              </a:defRPr>
            </a:lvl4pPr>
            <a:lvl5pPr>
              <a:defRPr sz="1800" b="0" i="0">
                <a:solidFill>
                  <a:schemeClr val="bg1"/>
                </a:solidFill>
                <a:latin typeface="Gellix" pitchFamily="2" charset="77"/>
                <a:cs typeface="Gellix" pitchFamily="2" charset="77"/>
              </a:defRPr>
            </a:lvl5pPr>
          </a:lstStyle>
          <a:p>
            <a:pPr lvl="0"/>
            <a:r>
              <a:rPr lang="en-GB" dirty="0"/>
              <a:t>Subtitle</a:t>
            </a:r>
            <a:endParaRPr lang="en-US" dirty="0"/>
          </a:p>
        </p:txBody>
      </p:sp>
      <p:sp>
        <p:nvSpPr>
          <p:cNvPr id="10" name="Text Placeholder 6">
            <a:extLst>
              <a:ext uri="{FF2B5EF4-FFF2-40B4-BE49-F238E27FC236}">
                <a16:creationId xmlns:a16="http://schemas.microsoft.com/office/drawing/2014/main" id="{E63FA8CB-1F09-583C-BF25-38C46EAFDB25}"/>
              </a:ext>
            </a:extLst>
          </p:cNvPr>
          <p:cNvSpPr>
            <a:spLocks noGrp="1"/>
          </p:cNvSpPr>
          <p:nvPr>
            <p:ph type="body" sz="quarter" idx="17" hasCustomPrompt="1"/>
          </p:nvPr>
        </p:nvSpPr>
        <p:spPr>
          <a:xfrm>
            <a:off x="3962400" y="2312417"/>
            <a:ext cx="7528560" cy="3701097"/>
          </a:xfrm>
          <a:prstGeom prst="rect">
            <a:avLst/>
          </a:prstGeom>
        </p:spPr>
        <p:txBody>
          <a:bodyPr/>
          <a:lstStyle>
            <a:lvl1pPr>
              <a:defRPr sz="1800">
                <a:solidFill>
                  <a:schemeClr val="bg1"/>
                </a:solidFill>
                <a:latin typeface="+mj-lt"/>
                <a:cs typeface="Gellix" pitchFamily="50" charset="0"/>
              </a:defRPr>
            </a:lvl1pPr>
            <a:lvl2pPr>
              <a:defRPr sz="1800">
                <a:latin typeface="Gellix" pitchFamily="50" charset="0"/>
                <a:cs typeface="Gellix" pitchFamily="50" charset="0"/>
              </a:defRPr>
            </a:lvl2pPr>
            <a:lvl3pPr>
              <a:defRPr sz="1800">
                <a:latin typeface="Gellix" pitchFamily="50" charset="0"/>
                <a:cs typeface="Gellix" pitchFamily="50" charset="0"/>
              </a:defRPr>
            </a:lvl3pPr>
            <a:lvl4pPr>
              <a:defRPr sz="1800">
                <a:latin typeface="Gellix" pitchFamily="50" charset="0"/>
                <a:cs typeface="Gellix" pitchFamily="50" charset="0"/>
              </a:defRPr>
            </a:lvl4pPr>
            <a:lvl5pPr>
              <a:defRPr sz="1800">
                <a:latin typeface="Gellix" pitchFamily="50" charset="0"/>
                <a:cs typeface="Gellix" pitchFamily="50" charset="0"/>
              </a:defRPr>
            </a:lvl5pPr>
          </a:lstStyle>
          <a:p>
            <a:pPr lvl="0"/>
            <a:r>
              <a:rPr lang="en-US" dirty="0"/>
              <a:t>Text</a:t>
            </a:r>
            <a:endParaRPr lang="fr-FR" dirty="0"/>
          </a:p>
        </p:txBody>
      </p:sp>
      <p:sp>
        <p:nvSpPr>
          <p:cNvPr id="7" name="Espace réservé du numéro de diapositive 8">
            <a:extLst>
              <a:ext uri="{FF2B5EF4-FFF2-40B4-BE49-F238E27FC236}">
                <a16:creationId xmlns:a16="http://schemas.microsoft.com/office/drawing/2014/main" id="{5BDF3EE6-C65B-FC77-96EE-5740F8A928EB}"/>
              </a:ext>
            </a:extLst>
          </p:cNvPr>
          <p:cNvSpPr>
            <a:spLocks noGrp="1"/>
          </p:cNvSpPr>
          <p:nvPr>
            <p:ph type="sldNum" sz="quarter" idx="4"/>
          </p:nvPr>
        </p:nvSpPr>
        <p:spPr>
          <a:xfrm>
            <a:off x="11019096" y="6338884"/>
            <a:ext cx="471864" cy="300757"/>
          </a:xfrm>
          <a:prstGeom prst="rect">
            <a:avLst/>
          </a:prstGeom>
        </p:spPr>
        <p:txBody>
          <a:bodyPr vert="horz" lIns="91440" tIns="45720" rIns="0" bIns="45720" rtlCol="0" anchor="ctr"/>
          <a:lstStyle>
            <a:lvl1pPr algn="r">
              <a:defRPr sz="1100" b="1">
                <a:solidFill>
                  <a:schemeClr val="bg1"/>
                </a:solidFill>
                <a:latin typeface="+mj-lt"/>
              </a:defRPr>
            </a:lvl1pPr>
          </a:lstStyle>
          <a:p>
            <a:fld id="{78A75652-2DD9-2242-928B-C4408E21A69B}" type="slidenum">
              <a:rPr lang="en-GB" smtClean="0"/>
              <a:pPr/>
              <a:t>‹#›</a:t>
            </a:fld>
            <a:endParaRPr lang="en-GB" dirty="0"/>
          </a:p>
        </p:txBody>
      </p:sp>
      <p:pic>
        <p:nvPicPr>
          <p:cNvPr id="6" name="Picture 5">
            <a:extLst>
              <a:ext uri="{FF2B5EF4-FFF2-40B4-BE49-F238E27FC236}">
                <a16:creationId xmlns:a16="http://schemas.microsoft.com/office/drawing/2014/main" id="{C2EEDA16-FF69-4C4B-969E-DDB85845E444}"/>
              </a:ext>
            </a:extLst>
          </p:cNvPr>
          <p:cNvPicPr>
            <a:picLocks noChangeAspect="1"/>
          </p:cNvPicPr>
          <p:nvPr userDrawn="1"/>
        </p:nvPicPr>
        <p:blipFill>
          <a:blip r:embed="rId2"/>
          <a:stretch>
            <a:fillRect/>
          </a:stretch>
        </p:blipFill>
        <p:spPr>
          <a:xfrm>
            <a:off x="0" y="-10224"/>
            <a:ext cx="3464719" cy="6868224"/>
          </a:xfrm>
          <a:prstGeom prst="rect">
            <a:avLst/>
          </a:prstGeom>
        </p:spPr>
      </p:pic>
    </p:spTree>
    <p:extLst>
      <p:ext uri="{BB962C8B-B14F-4D97-AF65-F5344CB8AC3E}">
        <p14:creationId xmlns:p14="http://schemas.microsoft.com/office/powerpoint/2010/main" val="4584846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FB78703-5421-8D34-F342-E0D68DA7B59D}"/>
              </a:ext>
            </a:extLst>
          </p:cNvPr>
          <p:cNvSpPr/>
          <p:nvPr userDrawn="1"/>
        </p:nvSpPr>
        <p:spPr>
          <a:xfrm>
            <a:off x="394412" y="406400"/>
            <a:ext cx="11411507" cy="57487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0">
            <a:extLst>
              <a:ext uri="{FF2B5EF4-FFF2-40B4-BE49-F238E27FC236}">
                <a16:creationId xmlns:a16="http://schemas.microsoft.com/office/drawing/2014/main" id="{DA9BEEBD-FA10-7363-95F0-DFBC2C0C2FBC}"/>
              </a:ext>
            </a:extLst>
          </p:cNvPr>
          <p:cNvSpPr>
            <a:spLocks noGrp="1"/>
          </p:cNvSpPr>
          <p:nvPr>
            <p:ph type="pic" sz="quarter" idx="11" hasCustomPrompt="1"/>
          </p:nvPr>
        </p:nvSpPr>
        <p:spPr>
          <a:xfrm>
            <a:off x="1043664" y="2032000"/>
            <a:ext cx="2793639" cy="2793639"/>
          </a:xfrm>
          <a:prstGeom prst="ellipse">
            <a:avLst/>
          </a:prstGeom>
          <a:solidFill>
            <a:schemeClr val="tx2">
              <a:lumMod val="50000"/>
            </a:schemeClr>
          </a:solidFill>
        </p:spPr>
        <p:txBody>
          <a:bodyPr anchor="ctr"/>
          <a:lstStyle>
            <a:lvl1pPr algn="ctr">
              <a:defRPr b="0" i="0">
                <a:solidFill>
                  <a:schemeClr val="tx2"/>
                </a:solidFill>
                <a:latin typeface="+mj-lt"/>
                <a:cs typeface="Gellix" pitchFamily="2" charset="77"/>
              </a:defRPr>
            </a:lvl1pPr>
          </a:lstStyle>
          <a:p>
            <a:r>
              <a:rPr lang="en-US" dirty="0"/>
              <a:t>Insert image </a:t>
            </a:r>
            <a:br>
              <a:rPr lang="en-US" dirty="0"/>
            </a:br>
            <a:r>
              <a:rPr lang="en-US" dirty="0"/>
              <a:t>here</a:t>
            </a:r>
          </a:p>
        </p:txBody>
      </p:sp>
      <p:sp>
        <p:nvSpPr>
          <p:cNvPr id="18" name="Title 2">
            <a:extLst>
              <a:ext uri="{FF2B5EF4-FFF2-40B4-BE49-F238E27FC236}">
                <a16:creationId xmlns:a16="http://schemas.microsoft.com/office/drawing/2014/main" id="{E7E7A3C7-97A9-0E37-7282-5CDBF1CA7D39}"/>
              </a:ext>
            </a:extLst>
          </p:cNvPr>
          <p:cNvSpPr>
            <a:spLocks noGrp="1"/>
          </p:cNvSpPr>
          <p:nvPr>
            <p:ph type="title" hasCustomPrompt="1"/>
          </p:nvPr>
        </p:nvSpPr>
        <p:spPr>
          <a:xfrm>
            <a:off x="4231715" y="980574"/>
            <a:ext cx="6969685" cy="3367183"/>
          </a:xfrm>
          <a:prstGeom prst="rect">
            <a:avLst/>
          </a:prstGeom>
        </p:spPr>
        <p:txBody>
          <a:bodyPr anchor="b"/>
          <a:lstStyle>
            <a:lvl1pPr>
              <a:lnSpc>
                <a:spcPct val="100000"/>
              </a:lnSpc>
              <a:defRPr sz="2800" b="0" i="0">
                <a:solidFill>
                  <a:schemeClr val="tx2"/>
                </a:solidFill>
                <a:latin typeface="+mj-lt"/>
                <a:cs typeface="Gellix" pitchFamily="2" charset="77"/>
              </a:defRPr>
            </a:lvl1pPr>
          </a:lstStyle>
          <a:p>
            <a:r>
              <a:rPr lang="en-GB" dirty="0"/>
              <a:t>“Quote”</a:t>
            </a:r>
            <a:endParaRPr lang="en-US" dirty="0"/>
          </a:p>
        </p:txBody>
      </p:sp>
      <p:sp>
        <p:nvSpPr>
          <p:cNvPr id="19" name="Text Placeholder 9">
            <a:extLst>
              <a:ext uri="{FF2B5EF4-FFF2-40B4-BE49-F238E27FC236}">
                <a16:creationId xmlns:a16="http://schemas.microsoft.com/office/drawing/2014/main" id="{BC3D7F63-055E-372F-51E5-005232A7584E}"/>
              </a:ext>
            </a:extLst>
          </p:cNvPr>
          <p:cNvSpPr>
            <a:spLocks noGrp="1"/>
          </p:cNvSpPr>
          <p:nvPr>
            <p:ph type="body" sz="quarter" idx="10" hasCustomPrompt="1"/>
          </p:nvPr>
        </p:nvSpPr>
        <p:spPr>
          <a:xfrm>
            <a:off x="4231716" y="4518455"/>
            <a:ext cx="6969685" cy="1025493"/>
          </a:xfrm>
          <a:prstGeom prst="rect">
            <a:avLst/>
          </a:prstGeom>
        </p:spPr>
        <p:txBody>
          <a:bodyPr/>
          <a:lstStyle>
            <a:lvl1pPr>
              <a:defRPr sz="1800" b="1" i="0" cap="none" spc="0">
                <a:ln w="0"/>
                <a:solidFill>
                  <a:schemeClr val="tx2"/>
                </a:solidFill>
                <a:effectLst/>
                <a:latin typeface="+mj-lt"/>
                <a:cs typeface="Gellix" pitchFamily="2" charset="77"/>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GB" dirty="0"/>
              <a:t>Author</a:t>
            </a:r>
            <a:endParaRPr lang="en-US" dirty="0"/>
          </a:p>
        </p:txBody>
      </p:sp>
      <p:sp>
        <p:nvSpPr>
          <p:cNvPr id="20" name="Espace réservé du numéro de diapositive 8">
            <a:extLst>
              <a:ext uri="{FF2B5EF4-FFF2-40B4-BE49-F238E27FC236}">
                <a16:creationId xmlns:a16="http://schemas.microsoft.com/office/drawing/2014/main" id="{8AE52DD2-7FC2-5BA3-B052-1067BB3F39F7}"/>
              </a:ext>
            </a:extLst>
          </p:cNvPr>
          <p:cNvSpPr>
            <a:spLocks noGrp="1"/>
          </p:cNvSpPr>
          <p:nvPr>
            <p:ph type="sldNum" sz="quarter" idx="4"/>
          </p:nvPr>
        </p:nvSpPr>
        <p:spPr>
          <a:xfrm>
            <a:off x="11019096" y="6338884"/>
            <a:ext cx="471864" cy="300757"/>
          </a:xfrm>
          <a:prstGeom prst="rect">
            <a:avLst/>
          </a:prstGeom>
        </p:spPr>
        <p:txBody>
          <a:bodyPr vert="horz" lIns="91440" tIns="45720" rIns="0" bIns="45720" rtlCol="0" anchor="ctr"/>
          <a:lstStyle>
            <a:lvl1pPr algn="r">
              <a:defRPr sz="1100" b="1">
                <a:solidFill>
                  <a:schemeClr val="bg1"/>
                </a:solidFill>
                <a:latin typeface="+mj-lt"/>
              </a:defRPr>
            </a:lvl1pPr>
          </a:lstStyle>
          <a:p>
            <a:fld id="{78A75652-2DD9-2242-928B-C4408E21A69B}" type="slidenum">
              <a:rPr lang="en-GB" smtClean="0"/>
              <a:pPr/>
              <a:t>‹#›</a:t>
            </a:fld>
            <a:endParaRPr lang="en-GB" dirty="0"/>
          </a:p>
        </p:txBody>
      </p:sp>
      <p:cxnSp>
        <p:nvCxnSpPr>
          <p:cNvPr id="8" name="Connecteur droit 7">
            <a:extLst>
              <a:ext uri="{FF2B5EF4-FFF2-40B4-BE49-F238E27FC236}">
                <a16:creationId xmlns:a16="http://schemas.microsoft.com/office/drawing/2014/main" id="{F6123BEC-2D68-D642-42FC-9DE86BC16EB9}"/>
              </a:ext>
            </a:extLst>
          </p:cNvPr>
          <p:cNvCxnSpPr>
            <a:cxnSpLocks/>
          </p:cNvCxnSpPr>
          <p:nvPr userDrawn="1"/>
        </p:nvCxnSpPr>
        <p:spPr>
          <a:xfrm>
            <a:off x="394412" y="6509583"/>
            <a:ext cx="108667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3762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6" name="Forme libre 25">
            <a:extLst>
              <a:ext uri="{FF2B5EF4-FFF2-40B4-BE49-F238E27FC236}">
                <a16:creationId xmlns:a16="http://schemas.microsoft.com/office/drawing/2014/main" id="{C98CE8FB-1587-CBA4-6976-E73C6000F52C}"/>
              </a:ext>
            </a:extLst>
          </p:cNvPr>
          <p:cNvSpPr/>
          <p:nvPr userDrawn="1"/>
        </p:nvSpPr>
        <p:spPr>
          <a:xfrm>
            <a:off x="2" y="0"/>
            <a:ext cx="4412009" cy="6858446"/>
          </a:xfrm>
          <a:custGeom>
            <a:avLst/>
            <a:gdLst>
              <a:gd name="connsiteX0" fmla="*/ 0 w 4412009"/>
              <a:gd name="connsiteY0" fmla="*/ 0 h 6858446"/>
              <a:gd name="connsiteX1" fmla="*/ 3551499 w 4412009"/>
              <a:gd name="connsiteY1" fmla="*/ 0 h 6858446"/>
              <a:gd name="connsiteX2" fmla="*/ 4412009 w 4412009"/>
              <a:gd name="connsiteY2" fmla="*/ 0 h 6858446"/>
              <a:gd name="connsiteX3" fmla="*/ 4405273 w 4412009"/>
              <a:gd name="connsiteY3" fmla="*/ 14157 h 6858446"/>
              <a:gd name="connsiteX4" fmla="*/ 3615788 w 4412009"/>
              <a:gd name="connsiteY4" fmla="*/ 3464561 h 6858446"/>
              <a:gd name="connsiteX5" fmla="*/ 4334984 w 4412009"/>
              <a:gd name="connsiteY5" fmla="*/ 6707686 h 6858446"/>
              <a:gd name="connsiteX6" fmla="*/ 4404281 w 4412009"/>
              <a:gd name="connsiteY6" fmla="*/ 6858000 h 6858446"/>
              <a:gd name="connsiteX7" fmla="*/ 3551499 w 4412009"/>
              <a:gd name="connsiteY7" fmla="*/ 6858000 h 6858446"/>
              <a:gd name="connsiteX8" fmla="*/ 3551499 w 4412009"/>
              <a:gd name="connsiteY8" fmla="*/ 6858446 h 6858446"/>
              <a:gd name="connsiteX9" fmla="*/ 0 w 4412009"/>
              <a:gd name="connsiteY9" fmla="*/ 6858446 h 685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2009" h="6858446">
                <a:moveTo>
                  <a:pt x="0" y="0"/>
                </a:moveTo>
                <a:lnTo>
                  <a:pt x="3551499" y="0"/>
                </a:lnTo>
                <a:lnTo>
                  <a:pt x="4412009" y="0"/>
                </a:lnTo>
                <a:lnTo>
                  <a:pt x="4405273" y="14157"/>
                </a:lnTo>
                <a:cubicBezTo>
                  <a:pt x="4138573" y="591059"/>
                  <a:pt x="3612356" y="1940161"/>
                  <a:pt x="3615788" y="3464561"/>
                </a:cubicBezTo>
                <a:cubicBezTo>
                  <a:pt x="3618933" y="4861928"/>
                  <a:pt x="4057939" y="6086254"/>
                  <a:pt x="4334984" y="6707686"/>
                </a:cubicBezTo>
                <a:lnTo>
                  <a:pt x="4404281" y="6858000"/>
                </a:lnTo>
                <a:lnTo>
                  <a:pt x="3551499" y="6858000"/>
                </a:lnTo>
                <a:lnTo>
                  <a:pt x="3551499" y="6858446"/>
                </a:lnTo>
                <a:lnTo>
                  <a:pt x="0" y="685844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19" name="Forme libre 18">
            <a:extLst>
              <a:ext uri="{FF2B5EF4-FFF2-40B4-BE49-F238E27FC236}">
                <a16:creationId xmlns:a16="http://schemas.microsoft.com/office/drawing/2014/main" id="{6123833A-71F4-D26F-6A66-68CEA9A97F0E}"/>
              </a:ext>
            </a:extLst>
          </p:cNvPr>
          <p:cNvSpPr/>
          <p:nvPr userDrawn="1"/>
        </p:nvSpPr>
        <p:spPr>
          <a:xfrm>
            <a:off x="2" y="6857996"/>
            <a:ext cx="3551499" cy="450"/>
          </a:xfrm>
          <a:custGeom>
            <a:avLst/>
            <a:gdLst>
              <a:gd name="connsiteX0" fmla="*/ 0 w 3551499"/>
              <a:gd name="connsiteY0" fmla="*/ 0 h 450"/>
              <a:gd name="connsiteX1" fmla="*/ 1323107 w 3551499"/>
              <a:gd name="connsiteY1" fmla="*/ 0 h 450"/>
              <a:gd name="connsiteX2" fmla="*/ 1323107 w 3551499"/>
              <a:gd name="connsiteY2" fmla="*/ 4 h 450"/>
              <a:gd name="connsiteX3" fmla="*/ 3551499 w 3551499"/>
              <a:gd name="connsiteY3" fmla="*/ 4 h 450"/>
              <a:gd name="connsiteX4" fmla="*/ 3551499 w 3551499"/>
              <a:gd name="connsiteY4" fmla="*/ 450 h 450"/>
              <a:gd name="connsiteX5" fmla="*/ 0 w 3551499"/>
              <a:gd name="connsiteY5" fmla="*/ 450 h 450"/>
              <a:gd name="connsiteX6" fmla="*/ 0 w 3551499"/>
              <a:gd name="connsiteY6" fmla="*/ 0 h 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1499" h="450">
                <a:moveTo>
                  <a:pt x="0" y="0"/>
                </a:moveTo>
                <a:lnTo>
                  <a:pt x="1323107" y="0"/>
                </a:lnTo>
                <a:lnTo>
                  <a:pt x="1323107" y="4"/>
                </a:lnTo>
                <a:lnTo>
                  <a:pt x="3551499" y="4"/>
                </a:lnTo>
                <a:lnTo>
                  <a:pt x="3551499" y="450"/>
                </a:lnTo>
                <a:lnTo>
                  <a:pt x="0" y="45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cxnSp>
        <p:nvCxnSpPr>
          <p:cNvPr id="8" name="Straight Connector 8">
            <a:extLst>
              <a:ext uri="{FF2B5EF4-FFF2-40B4-BE49-F238E27FC236}">
                <a16:creationId xmlns:a16="http://schemas.microsoft.com/office/drawing/2014/main" id="{8D430C7E-DD70-0E0C-87C0-1046EA92A3D7}"/>
              </a:ext>
            </a:extLst>
          </p:cNvPr>
          <p:cNvCxnSpPr>
            <a:cxnSpLocks/>
          </p:cNvCxnSpPr>
          <p:nvPr userDrawn="1"/>
        </p:nvCxnSpPr>
        <p:spPr>
          <a:xfrm>
            <a:off x="8067554" y="555171"/>
            <a:ext cx="0" cy="5317728"/>
          </a:xfrm>
          <a:prstGeom prst="line">
            <a:avLst/>
          </a:prstGeom>
          <a:ln/>
        </p:spPr>
        <p:style>
          <a:lnRef idx="2">
            <a:schemeClr val="dk1"/>
          </a:lnRef>
          <a:fillRef idx="0">
            <a:schemeClr val="dk1"/>
          </a:fillRef>
          <a:effectRef idx="1">
            <a:schemeClr val="dk1"/>
          </a:effectRef>
          <a:fontRef idx="minor">
            <a:schemeClr val="tx1"/>
          </a:fontRef>
        </p:style>
      </p:cxnSp>
      <p:sp>
        <p:nvSpPr>
          <p:cNvPr id="9" name="Title 2">
            <a:extLst>
              <a:ext uri="{FF2B5EF4-FFF2-40B4-BE49-F238E27FC236}">
                <a16:creationId xmlns:a16="http://schemas.microsoft.com/office/drawing/2014/main" id="{7466C0EA-42C8-7938-0388-1192CA6362F6}"/>
              </a:ext>
            </a:extLst>
          </p:cNvPr>
          <p:cNvSpPr>
            <a:spLocks noGrp="1"/>
          </p:cNvSpPr>
          <p:nvPr>
            <p:ph type="title" hasCustomPrompt="1"/>
          </p:nvPr>
        </p:nvSpPr>
        <p:spPr>
          <a:xfrm>
            <a:off x="350008" y="398761"/>
            <a:ext cx="3201493" cy="3195178"/>
          </a:xfrm>
          <a:prstGeom prst="rect">
            <a:avLst/>
          </a:prstGeom>
        </p:spPr>
        <p:txBody>
          <a:bodyPr anchor="b"/>
          <a:lstStyle>
            <a:lvl1pPr>
              <a:lnSpc>
                <a:spcPct val="100000"/>
              </a:lnSpc>
              <a:defRPr sz="3600" b="0" i="0">
                <a:solidFill>
                  <a:schemeClr val="tx2"/>
                </a:solidFill>
                <a:latin typeface="+mj-lt"/>
                <a:cs typeface="Gellix" pitchFamily="2" charset="77"/>
              </a:defRPr>
            </a:lvl1pPr>
          </a:lstStyle>
          <a:p>
            <a:r>
              <a:rPr lang="en-GB" dirty="0"/>
              <a:t>Title</a:t>
            </a:r>
            <a:endParaRPr lang="en-US" dirty="0"/>
          </a:p>
        </p:txBody>
      </p:sp>
      <p:sp>
        <p:nvSpPr>
          <p:cNvPr id="10" name="Text Placeholder 12">
            <a:extLst>
              <a:ext uri="{FF2B5EF4-FFF2-40B4-BE49-F238E27FC236}">
                <a16:creationId xmlns:a16="http://schemas.microsoft.com/office/drawing/2014/main" id="{1478782D-3468-F382-9D8B-9B59A3659F2C}"/>
              </a:ext>
            </a:extLst>
          </p:cNvPr>
          <p:cNvSpPr>
            <a:spLocks noGrp="1"/>
          </p:cNvSpPr>
          <p:nvPr>
            <p:ph type="body" sz="quarter" idx="10" hasCustomPrompt="1"/>
          </p:nvPr>
        </p:nvSpPr>
        <p:spPr>
          <a:xfrm>
            <a:off x="4348163" y="398761"/>
            <a:ext cx="3314700" cy="842427"/>
          </a:xfrm>
          <a:prstGeom prst="rect">
            <a:avLst/>
          </a:prstGeom>
        </p:spPr>
        <p:txBody>
          <a:bodyPr anchor="b"/>
          <a:lstStyle>
            <a:lvl1pPr>
              <a:defRPr sz="2400" b="1" i="0">
                <a:latin typeface="+mj-lt"/>
                <a:cs typeface="Gellix" pitchFamily="2" charset="77"/>
              </a:defRPr>
            </a:lvl1pPr>
            <a:lvl2pPr marL="9525" indent="0">
              <a:buNone/>
              <a:tabLst/>
              <a:defRPr sz="1800" b="0" i="0">
                <a:solidFill>
                  <a:schemeClr val="bg1"/>
                </a:solidFill>
                <a:latin typeface="Gellix" pitchFamily="2" charset="77"/>
                <a:cs typeface="Gellix" pitchFamily="2" charset="77"/>
              </a:defRPr>
            </a:lvl2pPr>
            <a:lvl3pPr marL="1257300" indent="-342900">
              <a:buFont typeface="+mj-lt"/>
              <a:buAutoNum type="arabicPeriod"/>
              <a:defRPr sz="1800" b="0" i="0">
                <a:solidFill>
                  <a:schemeClr val="bg1"/>
                </a:solidFill>
                <a:latin typeface="Gellix" pitchFamily="2" charset="77"/>
                <a:cs typeface="Gellix" pitchFamily="2" charset="77"/>
              </a:defRPr>
            </a:lvl3pPr>
            <a:lvl4pPr>
              <a:defRPr sz="1800" b="0" i="0">
                <a:solidFill>
                  <a:schemeClr val="bg1"/>
                </a:solidFill>
                <a:latin typeface="Gellix" pitchFamily="2" charset="77"/>
                <a:cs typeface="Gellix" pitchFamily="2" charset="77"/>
              </a:defRPr>
            </a:lvl4pPr>
            <a:lvl5pPr>
              <a:defRPr sz="1800" b="0" i="0">
                <a:solidFill>
                  <a:schemeClr val="bg1"/>
                </a:solidFill>
                <a:latin typeface="Gellix" pitchFamily="2" charset="77"/>
                <a:cs typeface="Gellix" pitchFamily="2" charset="77"/>
              </a:defRPr>
            </a:lvl5pPr>
          </a:lstStyle>
          <a:p>
            <a:pPr lvl="0"/>
            <a:r>
              <a:rPr lang="en-GB" dirty="0"/>
              <a:t>Subtitle</a:t>
            </a:r>
            <a:endParaRPr lang="en-US" dirty="0"/>
          </a:p>
        </p:txBody>
      </p:sp>
      <p:sp>
        <p:nvSpPr>
          <p:cNvPr id="12" name="Text Placeholder 12">
            <a:extLst>
              <a:ext uri="{FF2B5EF4-FFF2-40B4-BE49-F238E27FC236}">
                <a16:creationId xmlns:a16="http://schemas.microsoft.com/office/drawing/2014/main" id="{A9B54EFC-B9B4-7355-F5AA-F41DAE8ED776}"/>
              </a:ext>
            </a:extLst>
          </p:cNvPr>
          <p:cNvSpPr>
            <a:spLocks noGrp="1"/>
          </p:cNvSpPr>
          <p:nvPr>
            <p:ph type="body" sz="quarter" idx="15" hasCustomPrompt="1"/>
          </p:nvPr>
        </p:nvSpPr>
        <p:spPr>
          <a:xfrm>
            <a:off x="8459525" y="398761"/>
            <a:ext cx="3314700" cy="842427"/>
          </a:xfrm>
          <a:prstGeom prst="rect">
            <a:avLst/>
          </a:prstGeom>
        </p:spPr>
        <p:txBody>
          <a:bodyPr anchor="b"/>
          <a:lstStyle>
            <a:lvl1pPr>
              <a:defRPr sz="2400" b="1" i="0">
                <a:latin typeface="+mj-lt"/>
                <a:cs typeface="Gellix" pitchFamily="2" charset="77"/>
              </a:defRPr>
            </a:lvl1pPr>
            <a:lvl2pPr marL="9525" indent="0">
              <a:buNone/>
              <a:tabLst/>
              <a:defRPr sz="1800" b="0" i="0">
                <a:solidFill>
                  <a:schemeClr val="bg1"/>
                </a:solidFill>
                <a:latin typeface="Gellix" pitchFamily="2" charset="77"/>
                <a:cs typeface="Gellix" pitchFamily="2" charset="77"/>
              </a:defRPr>
            </a:lvl2pPr>
            <a:lvl3pPr marL="1257300" indent="-342900">
              <a:buFont typeface="+mj-lt"/>
              <a:buAutoNum type="arabicPeriod"/>
              <a:defRPr sz="1800" b="0" i="0">
                <a:solidFill>
                  <a:schemeClr val="bg1"/>
                </a:solidFill>
                <a:latin typeface="Gellix" pitchFamily="2" charset="77"/>
                <a:cs typeface="Gellix" pitchFamily="2" charset="77"/>
              </a:defRPr>
            </a:lvl3pPr>
            <a:lvl4pPr>
              <a:defRPr sz="1800" b="0" i="0">
                <a:solidFill>
                  <a:schemeClr val="bg1"/>
                </a:solidFill>
                <a:latin typeface="Gellix" pitchFamily="2" charset="77"/>
                <a:cs typeface="Gellix" pitchFamily="2" charset="77"/>
              </a:defRPr>
            </a:lvl4pPr>
            <a:lvl5pPr>
              <a:defRPr sz="1800" b="0" i="0">
                <a:solidFill>
                  <a:schemeClr val="bg1"/>
                </a:solidFill>
                <a:latin typeface="Gellix" pitchFamily="2" charset="77"/>
                <a:cs typeface="Gellix" pitchFamily="2" charset="77"/>
              </a:defRPr>
            </a:lvl5pPr>
          </a:lstStyle>
          <a:p>
            <a:pPr lvl="0"/>
            <a:r>
              <a:rPr lang="en-GB" dirty="0"/>
              <a:t>Subtitle</a:t>
            </a:r>
            <a:endParaRPr lang="en-US" dirty="0"/>
          </a:p>
        </p:txBody>
      </p:sp>
      <p:sp>
        <p:nvSpPr>
          <p:cNvPr id="13" name="Text Placeholder 6">
            <a:extLst>
              <a:ext uri="{FF2B5EF4-FFF2-40B4-BE49-F238E27FC236}">
                <a16:creationId xmlns:a16="http://schemas.microsoft.com/office/drawing/2014/main" id="{34ACA963-A92C-2A5E-2878-DC460F1736F6}"/>
              </a:ext>
            </a:extLst>
          </p:cNvPr>
          <p:cNvSpPr>
            <a:spLocks noGrp="1"/>
          </p:cNvSpPr>
          <p:nvPr>
            <p:ph type="body" sz="quarter" idx="16" hasCustomPrompt="1"/>
          </p:nvPr>
        </p:nvSpPr>
        <p:spPr>
          <a:xfrm>
            <a:off x="4348163" y="1368163"/>
            <a:ext cx="3314700" cy="4504736"/>
          </a:xfrm>
          <a:prstGeom prst="rect">
            <a:avLst/>
          </a:prstGeom>
        </p:spPr>
        <p:txBody>
          <a:bodyPr/>
          <a:lstStyle>
            <a:lvl1pPr>
              <a:defRPr sz="1800">
                <a:solidFill>
                  <a:schemeClr val="bg1"/>
                </a:solidFill>
                <a:latin typeface="+mj-lt"/>
                <a:cs typeface="Gellix" pitchFamily="50" charset="0"/>
              </a:defRPr>
            </a:lvl1pPr>
            <a:lvl2pPr>
              <a:defRPr sz="1800">
                <a:latin typeface="Gellix" pitchFamily="50" charset="0"/>
                <a:cs typeface="Gellix" pitchFamily="50" charset="0"/>
              </a:defRPr>
            </a:lvl2pPr>
            <a:lvl3pPr>
              <a:defRPr sz="1800">
                <a:latin typeface="Gellix" pitchFamily="50" charset="0"/>
                <a:cs typeface="Gellix" pitchFamily="50" charset="0"/>
              </a:defRPr>
            </a:lvl3pPr>
            <a:lvl4pPr>
              <a:defRPr sz="1800">
                <a:latin typeface="Gellix" pitchFamily="50" charset="0"/>
                <a:cs typeface="Gellix" pitchFamily="50" charset="0"/>
              </a:defRPr>
            </a:lvl4pPr>
            <a:lvl5pPr>
              <a:defRPr sz="1800">
                <a:latin typeface="Gellix" pitchFamily="50" charset="0"/>
                <a:cs typeface="Gellix" pitchFamily="50" charset="0"/>
              </a:defRPr>
            </a:lvl5pPr>
          </a:lstStyle>
          <a:p>
            <a:pPr lvl="0"/>
            <a:r>
              <a:rPr lang="en-US" dirty="0"/>
              <a:t>Text</a:t>
            </a:r>
            <a:endParaRPr lang="fr-FR" dirty="0"/>
          </a:p>
        </p:txBody>
      </p:sp>
      <p:sp>
        <p:nvSpPr>
          <p:cNvPr id="14" name="Text Placeholder 6">
            <a:extLst>
              <a:ext uri="{FF2B5EF4-FFF2-40B4-BE49-F238E27FC236}">
                <a16:creationId xmlns:a16="http://schemas.microsoft.com/office/drawing/2014/main" id="{932EBC37-7E9E-B538-4A88-CDEEB28650D7}"/>
              </a:ext>
            </a:extLst>
          </p:cNvPr>
          <p:cNvSpPr>
            <a:spLocks noGrp="1"/>
          </p:cNvSpPr>
          <p:nvPr>
            <p:ph type="body" sz="quarter" idx="17" hasCustomPrompt="1"/>
          </p:nvPr>
        </p:nvSpPr>
        <p:spPr>
          <a:xfrm>
            <a:off x="8459525" y="1368163"/>
            <a:ext cx="3314700" cy="4504736"/>
          </a:xfrm>
          <a:prstGeom prst="rect">
            <a:avLst/>
          </a:prstGeom>
        </p:spPr>
        <p:txBody>
          <a:bodyPr/>
          <a:lstStyle>
            <a:lvl1pPr>
              <a:defRPr sz="1800">
                <a:solidFill>
                  <a:schemeClr val="bg1"/>
                </a:solidFill>
                <a:latin typeface="+mj-lt"/>
                <a:cs typeface="Gellix" pitchFamily="50" charset="0"/>
              </a:defRPr>
            </a:lvl1pPr>
            <a:lvl2pPr>
              <a:defRPr sz="1800">
                <a:latin typeface="Gellix" pitchFamily="50" charset="0"/>
                <a:cs typeface="Gellix" pitchFamily="50" charset="0"/>
              </a:defRPr>
            </a:lvl2pPr>
            <a:lvl3pPr>
              <a:defRPr sz="1800">
                <a:latin typeface="Gellix" pitchFamily="50" charset="0"/>
                <a:cs typeface="Gellix" pitchFamily="50" charset="0"/>
              </a:defRPr>
            </a:lvl3pPr>
            <a:lvl4pPr>
              <a:defRPr sz="1800">
                <a:latin typeface="Gellix" pitchFamily="50" charset="0"/>
                <a:cs typeface="Gellix" pitchFamily="50" charset="0"/>
              </a:defRPr>
            </a:lvl4pPr>
            <a:lvl5pPr>
              <a:defRPr sz="1800">
                <a:latin typeface="Gellix" pitchFamily="50" charset="0"/>
                <a:cs typeface="Gellix" pitchFamily="50" charset="0"/>
              </a:defRPr>
            </a:lvl5pPr>
          </a:lstStyle>
          <a:p>
            <a:pPr lvl="0"/>
            <a:r>
              <a:rPr lang="en-US" dirty="0"/>
              <a:t>Text</a:t>
            </a:r>
            <a:endParaRPr lang="fr-FR" dirty="0"/>
          </a:p>
        </p:txBody>
      </p:sp>
      <p:sp>
        <p:nvSpPr>
          <p:cNvPr id="27" name="Espace réservé du numéro de diapositive 8">
            <a:extLst>
              <a:ext uri="{FF2B5EF4-FFF2-40B4-BE49-F238E27FC236}">
                <a16:creationId xmlns:a16="http://schemas.microsoft.com/office/drawing/2014/main" id="{E9F5D185-4CC4-679B-6895-C93296AF6F55}"/>
              </a:ext>
            </a:extLst>
          </p:cNvPr>
          <p:cNvSpPr>
            <a:spLocks noGrp="1"/>
          </p:cNvSpPr>
          <p:nvPr>
            <p:ph type="sldNum" sz="quarter" idx="4"/>
          </p:nvPr>
        </p:nvSpPr>
        <p:spPr>
          <a:xfrm>
            <a:off x="11019096" y="6338884"/>
            <a:ext cx="471864" cy="300757"/>
          </a:xfrm>
          <a:prstGeom prst="rect">
            <a:avLst/>
          </a:prstGeom>
        </p:spPr>
        <p:txBody>
          <a:bodyPr vert="horz" lIns="91440" tIns="45720" rIns="0" bIns="45720" rtlCol="0" anchor="ctr"/>
          <a:lstStyle>
            <a:lvl1pPr algn="r">
              <a:defRPr sz="1100" b="1">
                <a:solidFill>
                  <a:schemeClr val="bg1"/>
                </a:solidFill>
                <a:latin typeface="+mj-lt"/>
              </a:defRPr>
            </a:lvl1pPr>
          </a:lstStyle>
          <a:p>
            <a:fld id="{78A75652-2DD9-2242-928B-C4408E21A69B}" type="slidenum">
              <a:rPr lang="en-GB" smtClean="0"/>
              <a:pPr/>
              <a:t>‹#›</a:t>
            </a:fld>
            <a:endParaRPr lang="en-GB" dirty="0"/>
          </a:p>
        </p:txBody>
      </p:sp>
    </p:spTree>
    <p:extLst>
      <p:ext uri="{BB962C8B-B14F-4D97-AF65-F5344CB8AC3E}">
        <p14:creationId xmlns:p14="http://schemas.microsoft.com/office/powerpoint/2010/main" val="19104630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6" name="Forme libre 25">
            <a:extLst>
              <a:ext uri="{FF2B5EF4-FFF2-40B4-BE49-F238E27FC236}">
                <a16:creationId xmlns:a16="http://schemas.microsoft.com/office/drawing/2014/main" id="{C98CE8FB-1587-CBA4-6976-E73C6000F52C}"/>
              </a:ext>
            </a:extLst>
          </p:cNvPr>
          <p:cNvSpPr/>
          <p:nvPr userDrawn="1"/>
        </p:nvSpPr>
        <p:spPr>
          <a:xfrm>
            <a:off x="2" y="0"/>
            <a:ext cx="4412009" cy="6858446"/>
          </a:xfrm>
          <a:custGeom>
            <a:avLst/>
            <a:gdLst>
              <a:gd name="connsiteX0" fmla="*/ 0 w 4412009"/>
              <a:gd name="connsiteY0" fmla="*/ 0 h 6858446"/>
              <a:gd name="connsiteX1" fmla="*/ 3551499 w 4412009"/>
              <a:gd name="connsiteY1" fmla="*/ 0 h 6858446"/>
              <a:gd name="connsiteX2" fmla="*/ 4412009 w 4412009"/>
              <a:gd name="connsiteY2" fmla="*/ 0 h 6858446"/>
              <a:gd name="connsiteX3" fmla="*/ 4405273 w 4412009"/>
              <a:gd name="connsiteY3" fmla="*/ 14157 h 6858446"/>
              <a:gd name="connsiteX4" fmla="*/ 3615788 w 4412009"/>
              <a:gd name="connsiteY4" fmla="*/ 3464561 h 6858446"/>
              <a:gd name="connsiteX5" fmla="*/ 4334984 w 4412009"/>
              <a:gd name="connsiteY5" fmla="*/ 6707686 h 6858446"/>
              <a:gd name="connsiteX6" fmla="*/ 4404281 w 4412009"/>
              <a:gd name="connsiteY6" fmla="*/ 6858000 h 6858446"/>
              <a:gd name="connsiteX7" fmla="*/ 3551499 w 4412009"/>
              <a:gd name="connsiteY7" fmla="*/ 6858000 h 6858446"/>
              <a:gd name="connsiteX8" fmla="*/ 3551499 w 4412009"/>
              <a:gd name="connsiteY8" fmla="*/ 6858446 h 6858446"/>
              <a:gd name="connsiteX9" fmla="*/ 0 w 4412009"/>
              <a:gd name="connsiteY9" fmla="*/ 6858446 h 685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2009" h="6858446">
                <a:moveTo>
                  <a:pt x="0" y="0"/>
                </a:moveTo>
                <a:lnTo>
                  <a:pt x="3551499" y="0"/>
                </a:lnTo>
                <a:lnTo>
                  <a:pt x="4412009" y="0"/>
                </a:lnTo>
                <a:lnTo>
                  <a:pt x="4405273" y="14157"/>
                </a:lnTo>
                <a:cubicBezTo>
                  <a:pt x="4138573" y="591059"/>
                  <a:pt x="3612356" y="1940161"/>
                  <a:pt x="3615788" y="3464561"/>
                </a:cubicBezTo>
                <a:cubicBezTo>
                  <a:pt x="3618933" y="4861928"/>
                  <a:pt x="4057939" y="6086254"/>
                  <a:pt x="4334984" y="6707686"/>
                </a:cubicBezTo>
                <a:lnTo>
                  <a:pt x="4404281" y="6858000"/>
                </a:lnTo>
                <a:lnTo>
                  <a:pt x="3551499" y="6858000"/>
                </a:lnTo>
                <a:lnTo>
                  <a:pt x="3551499" y="6858446"/>
                </a:lnTo>
                <a:lnTo>
                  <a:pt x="0" y="685844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19" name="Forme libre 18">
            <a:extLst>
              <a:ext uri="{FF2B5EF4-FFF2-40B4-BE49-F238E27FC236}">
                <a16:creationId xmlns:a16="http://schemas.microsoft.com/office/drawing/2014/main" id="{6123833A-71F4-D26F-6A66-68CEA9A97F0E}"/>
              </a:ext>
            </a:extLst>
          </p:cNvPr>
          <p:cNvSpPr/>
          <p:nvPr userDrawn="1"/>
        </p:nvSpPr>
        <p:spPr>
          <a:xfrm>
            <a:off x="2" y="6857996"/>
            <a:ext cx="3551499" cy="450"/>
          </a:xfrm>
          <a:custGeom>
            <a:avLst/>
            <a:gdLst>
              <a:gd name="connsiteX0" fmla="*/ 0 w 3551499"/>
              <a:gd name="connsiteY0" fmla="*/ 0 h 450"/>
              <a:gd name="connsiteX1" fmla="*/ 1323107 w 3551499"/>
              <a:gd name="connsiteY1" fmla="*/ 0 h 450"/>
              <a:gd name="connsiteX2" fmla="*/ 1323107 w 3551499"/>
              <a:gd name="connsiteY2" fmla="*/ 4 h 450"/>
              <a:gd name="connsiteX3" fmla="*/ 3551499 w 3551499"/>
              <a:gd name="connsiteY3" fmla="*/ 4 h 450"/>
              <a:gd name="connsiteX4" fmla="*/ 3551499 w 3551499"/>
              <a:gd name="connsiteY4" fmla="*/ 450 h 450"/>
              <a:gd name="connsiteX5" fmla="*/ 0 w 3551499"/>
              <a:gd name="connsiteY5" fmla="*/ 450 h 450"/>
              <a:gd name="connsiteX6" fmla="*/ 0 w 3551499"/>
              <a:gd name="connsiteY6" fmla="*/ 0 h 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1499" h="450">
                <a:moveTo>
                  <a:pt x="0" y="0"/>
                </a:moveTo>
                <a:lnTo>
                  <a:pt x="1323107" y="0"/>
                </a:lnTo>
                <a:lnTo>
                  <a:pt x="1323107" y="4"/>
                </a:lnTo>
                <a:lnTo>
                  <a:pt x="3551499" y="4"/>
                </a:lnTo>
                <a:lnTo>
                  <a:pt x="3551499" y="450"/>
                </a:lnTo>
                <a:lnTo>
                  <a:pt x="0" y="45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9" name="Title 2">
            <a:extLst>
              <a:ext uri="{FF2B5EF4-FFF2-40B4-BE49-F238E27FC236}">
                <a16:creationId xmlns:a16="http://schemas.microsoft.com/office/drawing/2014/main" id="{7466C0EA-42C8-7938-0388-1192CA6362F6}"/>
              </a:ext>
            </a:extLst>
          </p:cNvPr>
          <p:cNvSpPr>
            <a:spLocks noGrp="1"/>
          </p:cNvSpPr>
          <p:nvPr>
            <p:ph type="title" hasCustomPrompt="1"/>
          </p:nvPr>
        </p:nvSpPr>
        <p:spPr>
          <a:xfrm>
            <a:off x="350008" y="2888588"/>
            <a:ext cx="3131243" cy="654550"/>
          </a:xfrm>
          <a:prstGeom prst="rect">
            <a:avLst/>
          </a:prstGeom>
        </p:spPr>
        <p:txBody>
          <a:bodyPr anchor="ctr"/>
          <a:lstStyle>
            <a:lvl1pPr>
              <a:lnSpc>
                <a:spcPct val="100000"/>
              </a:lnSpc>
              <a:defRPr sz="3600" b="0" i="0">
                <a:solidFill>
                  <a:schemeClr val="tx2"/>
                </a:solidFill>
                <a:latin typeface="+mj-lt"/>
                <a:cs typeface="Gellix" pitchFamily="2" charset="77"/>
              </a:defRPr>
            </a:lvl1pPr>
          </a:lstStyle>
          <a:p>
            <a:r>
              <a:rPr lang="en-GB" dirty="0"/>
              <a:t>Contents</a:t>
            </a:r>
            <a:endParaRPr lang="en-US" dirty="0"/>
          </a:p>
        </p:txBody>
      </p:sp>
      <p:sp>
        <p:nvSpPr>
          <p:cNvPr id="16" name="Text Placeholder 6">
            <a:extLst>
              <a:ext uri="{FF2B5EF4-FFF2-40B4-BE49-F238E27FC236}">
                <a16:creationId xmlns:a16="http://schemas.microsoft.com/office/drawing/2014/main" id="{296C4CF5-79CF-49FB-CC4F-A3DBAE0A3ACB}"/>
              </a:ext>
            </a:extLst>
          </p:cNvPr>
          <p:cNvSpPr>
            <a:spLocks noGrp="1"/>
          </p:cNvSpPr>
          <p:nvPr>
            <p:ph type="body" sz="quarter" idx="17" hasCustomPrompt="1"/>
          </p:nvPr>
        </p:nvSpPr>
        <p:spPr>
          <a:xfrm>
            <a:off x="4674946" y="1341054"/>
            <a:ext cx="6816014" cy="4176339"/>
          </a:xfrm>
          <a:prstGeom prst="rect">
            <a:avLst/>
          </a:prstGeom>
        </p:spPr>
        <p:txBody>
          <a:bodyPr anchor="ctr"/>
          <a:lstStyle>
            <a:lvl1pPr marL="0" marR="0" indent="0" algn="l" defTabSz="914400" rtl="0" eaLnBrk="1" fontAlgn="auto" latinLnBrk="0" hangingPunct="1">
              <a:lnSpc>
                <a:spcPct val="90000"/>
              </a:lnSpc>
              <a:spcBef>
                <a:spcPts val="600"/>
              </a:spcBef>
              <a:spcAft>
                <a:spcPts val="600"/>
              </a:spcAft>
              <a:buClrTx/>
              <a:buSzTx/>
              <a:buFont typeface="+mj-lt"/>
              <a:buNone/>
              <a:tabLst/>
              <a:defRPr sz="1800">
                <a:solidFill>
                  <a:schemeClr val="bg1"/>
                </a:solidFill>
                <a:latin typeface="+mj-lt"/>
                <a:cs typeface="Gellix" pitchFamily="50" charset="0"/>
              </a:defRPr>
            </a:lvl1pPr>
            <a:lvl2pPr>
              <a:defRPr sz="1800">
                <a:latin typeface="Gellix" pitchFamily="50" charset="0"/>
                <a:cs typeface="Gellix" pitchFamily="50" charset="0"/>
              </a:defRPr>
            </a:lvl2pPr>
            <a:lvl3pPr>
              <a:defRPr sz="1800">
                <a:latin typeface="Gellix" pitchFamily="50" charset="0"/>
                <a:cs typeface="Gellix" pitchFamily="50" charset="0"/>
              </a:defRPr>
            </a:lvl3pPr>
            <a:lvl4pPr>
              <a:defRPr sz="1800">
                <a:latin typeface="Gellix" pitchFamily="50" charset="0"/>
                <a:cs typeface="Gellix" pitchFamily="50" charset="0"/>
              </a:defRPr>
            </a:lvl4pPr>
            <a:lvl5pPr>
              <a:defRPr sz="1800">
                <a:latin typeface="Gellix" pitchFamily="50" charset="0"/>
                <a:cs typeface="Gellix" pitchFamily="50" charset="0"/>
              </a:defRPr>
            </a:lvl5pPr>
          </a:lstStyle>
          <a:p>
            <a:pPr lvl="0"/>
            <a:r>
              <a:rPr lang="en-US" dirty="0"/>
              <a:t>p.1 	Title section</a:t>
            </a:r>
          </a:p>
        </p:txBody>
      </p:sp>
      <p:sp>
        <p:nvSpPr>
          <p:cNvPr id="17" name="Espace réservé du numéro de diapositive 8">
            <a:extLst>
              <a:ext uri="{FF2B5EF4-FFF2-40B4-BE49-F238E27FC236}">
                <a16:creationId xmlns:a16="http://schemas.microsoft.com/office/drawing/2014/main" id="{B7365F2B-B792-0029-A3F8-A210E01F0125}"/>
              </a:ext>
            </a:extLst>
          </p:cNvPr>
          <p:cNvSpPr>
            <a:spLocks noGrp="1"/>
          </p:cNvSpPr>
          <p:nvPr>
            <p:ph type="sldNum" sz="quarter" idx="4"/>
          </p:nvPr>
        </p:nvSpPr>
        <p:spPr>
          <a:xfrm>
            <a:off x="11019096" y="6338884"/>
            <a:ext cx="471864" cy="300757"/>
          </a:xfrm>
          <a:prstGeom prst="rect">
            <a:avLst/>
          </a:prstGeom>
        </p:spPr>
        <p:txBody>
          <a:bodyPr vert="horz" lIns="91440" tIns="45720" rIns="0" bIns="45720" rtlCol="0" anchor="ctr"/>
          <a:lstStyle>
            <a:lvl1pPr algn="r">
              <a:defRPr sz="1100" b="1">
                <a:solidFill>
                  <a:schemeClr val="bg1"/>
                </a:solidFill>
                <a:latin typeface="+mj-lt"/>
              </a:defRPr>
            </a:lvl1pPr>
          </a:lstStyle>
          <a:p>
            <a:fld id="{78A75652-2DD9-2242-928B-C4408E21A69B}" type="slidenum">
              <a:rPr lang="en-GB" smtClean="0"/>
              <a:pPr/>
              <a:t>‹#›</a:t>
            </a:fld>
            <a:endParaRPr lang="en-GB" dirty="0"/>
          </a:p>
        </p:txBody>
      </p:sp>
    </p:spTree>
    <p:extLst>
      <p:ext uri="{BB962C8B-B14F-4D97-AF65-F5344CB8AC3E}">
        <p14:creationId xmlns:p14="http://schemas.microsoft.com/office/powerpoint/2010/main" val="31565317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3" name="Forme libre 32">
            <a:extLst>
              <a:ext uri="{FF2B5EF4-FFF2-40B4-BE49-F238E27FC236}">
                <a16:creationId xmlns:a16="http://schemas.microsoft.com/office/drawing/2014/main" id="{E69FE3F9-7503-B8BF-5AF5-34C3EDF8FA3C}"/>
              </a:ext>
            </a:extLst>
          </p:cNvPr>
          <p:cNvSpPr/>
          <p:nvPr userDrawn="1"/>
        </p:nvSpPr>
        <p:spPr>
          <a:xfrm>
            <a:off x="1" y="-3"/>
            <a:ext cx="5715421" cy="6858449"/>
          </a:xfrm>
          <a:custGeom>
            <a:avLst/>
            <a:gdLst>
              <a:gd name="connsiteX0" fmla="*/ 0 w 5715421"/>
              <a:gd name="connsiteY0" fmla="*/ 0 h 6858449"/>
              <a:gd name="connsiteX1" fmla="*/ 4795519 w 5715421"/>
              <a:gd name="connsiteY1" fmla="*/ 0 h 6858449"/>
              <a:gd name="connsiteX2" fmla="*/ 4795519 w 5715421"/>
              <a:gd name="connsiteY2" fmla="*/ 3 h 6858449"/>
              <a:gd name="connsiteX3" fmla="*/ 4854911 w 5715421"/>
              <a:gd name="connsiteY3" fmla="*/ 3 h 6858449"/>
              <a:gd name="connsiteX4" fmla="*/ 5715421 w 5715421"/>
              <a:gd name="connsiteY4" fmla="*/ 3 h 6858449"/>
              <a:gd name="connsiteX5" fmla="*/ 5708685 w 5715421"/>
              <a:gd name="connsiteY5" fmla="*/ 14160 h 6858449"/>
              <a:gd name="connsiteX6" fmla="*/ 4919200 w 5715421"/>
              <a:gd name="connsiteY6" fmla="*/ 3464564 h 6858449"/>
              <a:gd name="connsiteX7" fmla="*/ 5638396 w 5715421"/>
              <a:gd name="connsiteY7" fmla="*/ 6707689 h 6858449"/>
              <a:gd name="connsiteX8" fmla="*/ 5707693 w 5715421"/>
              <a:gd name="connsiteY8" fmla="*/ 6858003 h 6858449"/>
              <a:gd name="connsiteX9" fmla="*/ 4854911 w 5715421"/>
              <a:gd name="connsiteY9" fmla="*/ 6858003 h 6858449"/>
              <a:gd name="connsiteX10" fmla="*/ 4854911 w 5715421"/>
              <a:gd name="connsiteY10" fmla="*/ 6858449 h 6858449"/>
              <a:gd name="connsiteX11" fmla="*/ 1303412 w 5715421"/>
              <a:gd name="connsiteY11" fmla="*/ 6858449 h 6858449"/>
              <a:gd name="connsiteX12" fmla="*/ 1303412 w 5715421"/>
              <a:gd name="connsiteY12" fmla="*/ 6857999 h 6858449"/>
              <a:gd name="connsiteX13" fmla="*/ 0 w 5715421"/>
              <a:gd name="connsiteY13" fmla="*/ 6857999 h 685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421" h="6858449">
                <a:moveTo>
                  <a:pt x="0" y="0"/>
                </a:moveTo>
                <a:lnTo>
                  <a:pt x="4795519" y="0"/>
                </a:lnTo>
                <a:lnTo>
                  <a:pt x="4795519" y="3"/>
                </a:lnTo>
                <a:lnTo>
                  <a:pt x="4854911" y="3"/>
                </a:lnTo>
                <a:lnTo>
                  <a:pt x="5715421" y="3"/>
                </a:lnTo>
                <a:lnTo>
                  <a:pt x="5708685" y="14160"/>
                </a:lnTo>
                <a:cubicBezTo>
                  <a:pt x="5441985" y="591062"/>
                  <a:pt x="4915768" y="1940164"/>
                  <a:pt x="4919200" y="3464564"/>
                </a:cubicBezTo>
                <a:cubicBezTo>
                  <a:pt x="4922345" y="4861931"/>
                  <a:pt x="5361351" y="6086257"/>
                  <a:pt x="5638396" y="6707689"/>
                </a:cubicBezTo>
                <a:lnTo>
                  <a:pt x="5707693" y="6858003"/>
                </a:lnTo>
                <a:lnTo>
                  <a:pt x="4854911" y="6858003"/>
                </a:lnTo>
                <a:lnTo>
                  <a:pt x="4854911" y="6858449"/>
                </a:lnTo>
                <a:lnTo>
                  <a:pt x="1303412" y="6858449"/>
                </a:lnTo>
                <a:lnTo>
                  <a:pt x="1303412" y="6857999"/>
                </a:lnTo>
                <a:lnTo>
                  <a:pt x="0" y="685799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j-lt"/>
            </a:endParaRPr>
          </a:p>
        </p:txBody>
      </p:sp>
      <p:cxnSp>
        <p:nvCxnSpPr>
          <p:cNvPr id="8" name="Straight Connector 8">
            <a:extLst>
              <a:ext uri="{FF2B5EF4-FFF2-40B4-BE49-F238E27FC236}">
                <a16:creationId xmlns:a16="http://schemas.microsoft.com/office/drawing/2014/main" id="{8D430C7E-DD70-0E0C-87C0-1046EA92A3D7}"/>
              </a:ext>
            </a:extLst>
          </p:cNvPr>
          <p:cNvCxnSpPr>
            <a:cxnSpLocks/>
          </p:cNvCxnSpPr>
          <p:nvPr userDrawn="1"/>
        </p:nvCxnSpPr>
        <p:spPr>
          <a:xfrm flipH="1">
            <a:off x="6023576" y="3312436"/>
            <a:ext cx="5483627" cy="0"/>
          </a:xfrm>
          <a:prstGeom prst="line">
            <a:avLst/>
          </a:prstGeom>
          <a:ln/>
        </p:spPr>
        <p:style>
          <a:lnRef idx="2">
            <a:schemeClr val="dk1"/>
          </a:lnRef>
          <a:fillRef idx="0">
            <a:schemeClr val="dk1"/>
          </a:fillRef>
          <a:effectRef idx="1">
            <a:schemeClr val="dk1"/>
          </a:effectRef>
          <a:fontRef idx="minor">
            <a:schemeClr val="tx1"/>
          </a:fontRef>
        </p:style>
      </p:cxnSp>
      <p:sp>
        <p:nvSpPr>
          <p:cNvPr id="9" name="Title 2">
            <a:extLst>
              <a:ext uri="{FF2B5EF4-FFF2-40B4-BE49-F238E27FC236}">
                <a16:creationId xmlns:a16="http://schemas.microsoft.com/office/drawing/2014/main" id="{7466C0EA-42C8-7938-0388-1192CA6362F6}"/>
              </a:ext>
            </a:extLst>
          </p:cNvPr>
          <p:cNvSpPr>
            <a:spLocks noGrp="1"/>
          </p:cNvSpPr>
          <p:nvPr>
            <p:ph type="title" hasCustomPrompt="1"/>
          </p:nvPr>
        </p:nvSpPr>
        <p:spPr>
          <a:xfrm>
            <a:off x="691200" y="751981"/>
            <a:ext cx="3931600" cy="2493165"/>
          </a:xfrm>
          <a:prstGeom prst="rect">
            <a:avLst/>
          </a:prstGeom>
        </p:spPr>
        <p:txBody>
          <a:bodyPr anchor="b"/>
          <a:lstStyle>
            <a:lvl1pPr>
              <a:lnSpc>
                <a:spcPct val="100000"/>
              </a:lnSpc>
              <a:defRPr sz="3600" b="0" i="0">
                <a:solidFill>
                  <a:schemeClr val="tx2"/>
                </a:solidFill>
                <a:latin typeface="+mj-lt"/>
                <a:cs typeface="Gellix" pitchFamily="2" charset="77"/>
              </a:defRPr>
            </a:lvl1pPr>
          </a:lstStyle>
          <a:p>
            <a:r>
              <a:rPr lang="en-GB" dirty="0"/>
              <a:t>Text</a:t>
            </a:r>
            <a:endParaRPr lang="en-US" dirty="0"/>
          </a:p>
        </p:txBody>
      </p:sp>
      <p:sp>
        <p:nvSpPr>
          <p:cNvPr id="18" name="Text Placeholder 9">
            <a:extLst>
              <a:ext uri="{FF2B5EF4-FFF2-40B4-BE49-F238E27FC236}">
                <a16:creationId xmlns:a16="http://schemas.microsoft.com/office/drawing/2014/main" id="{E024EDCD-994A-4E5E-10E1-E8EB9FE324CB}"/>
              </a:ext>
            </a:extLst>
          </p:cNvPr>
          <p:cNvSpPr>
            <a:spLocks noGrp="1"/>
          </p:cNvSpPr>
          <p:nvPr>
            <p:ph type="body" sz="quarter" idx="10" hasCustomPrompt="1"/>
          </p:nvPr>
        </p:nvSpPr>
        <p:spPr>
          <a:xfrm>
            <a:off x="6023729" y="3429446"/>
            <a:ext cx="5467232" cy="2387815"/>
          </a:xfrm>
          <a:prstGeom prst="rect">
            <a:avLst/>
          </a:prstGeom>
        </p:spPr>
        <p:txBody>
          <a:bodyPr/>
          <a:lstStyle>
            <a:lvl1pPr>
              <a:defRPr sz="1800" b="1" i="0" cap="none" spc="0">
                <a:ln w="0"/>
                <a:solidFill>
                  <a:schemeClr val="bg1"/>
                </a:solidFill>
                <a:effectLst/>
                <a:latin typeface="+mj-lt"/>
                <a:cs typeface="Gellix" pitchFamily="2" charset="77"/>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GB" dirty="0"/>
              <a:t>Text</a:t>
            </a:r>
            <a:endParaRPr lang="en-US" dirty="0"/>
          </a:p>
        </p:txBody>
      </p:sp>
      <p:sp>
        <p:nvSpPr>
          <p:cNvPr id="5" name="Espace réservé du texte 4">
            <a:extLst>
              <a:ext uri="{FF2B5EF4-FFF2-40B4-BE49-F238E27FC236}">
                <a16:creationId xmlns:a16="http://schemas.microsoft.com/office/drawing/2014/main" id="{D43936FB-8567-E71E-2B4D-CBEDE14E2D61}"/>
              </a:ext>
            </a:extLst>
          </p:cNvPr>
          <p:cNvSpPr>
            <a:spLocks noGrp="1"/>
          </p:cNvSpPr>
          <p:nvPr>
            <p:ph type="body" sz="quarter" idx="11" hasCustomPrompt="1"/>
          </p:nvPr>
        </p:nvSpPr>
        <p:spPr>
          <a:xfrm>
            <a:off x="6023577" y="751981"/>
            <a:ext cx="5467794" cy="2493166"/>
          </a:xfrm>
          <a:prstGeom prst="rect">
            <a:avLst/>
          </a:prstGeom>
        </p:spPr>
        <p:txBody>
          <a:bodyPr anchor="b"/>
          <a:lstStyle>
            <a:lvl1pPr>
              <a:defRPr sz="3500">
                <a:solidFill>
                  <a:schemeClr val="bg1"/>
                </a:solidFill>
                <a:latin typeface="+mj-lt"/>
                <a:cs typeface="Gellix" pitchFamily="2" charset="77"/>
              </a:defRPr>
            </a:lvl1pPr>
          </a:lstStyle>
          <a:p>
            <a:pPr lvl="0"/>
            <a:r>
              <a:rPr lang="en-GB" noProof="0"/>
              <a:t>Text</a:t>
            </a:r>
          </a:p>
        </p:txBody>
      </p:sp>
      <p:sp>
        <p:nvSpPr>
          <p:cNvPr id="31" name="Espace réservé du numéro de diapositive 8">
            <a:extLst>
              <a:ext uri="{FF2B5EF4-FFF2-40B4-BE49-F238E27FC236}">
                <a16:creationId xmlns:a16="http://schemas.microsoft.com/office/drawing/2014/main" id="{38FF2A18-F7E4-9591-AAAB-D39E635AB1B2}"/>
              </a:ext>
            </a:extLst>
          </p:cNvPr>
          <p:cNvSpPr>
            <a:spLocks noGrp="1"/>
          </p:cNvSpPr>
          <p:nvPr>
            <p:ph type="sldNum" sz="quarter" idx="4"/>
          </p:nvPr>
        </p:nvSpPr>
        <p:spPr>
          <a:xfrm>
            <a:off x="11019096" y="6338884"/>
            <a:ext cx="471864" cy="300757"/>
          </a:xfrm>
          <a:prstGeom prst="rect">
            <a:avLst/>
          </a:prstGeom>
        </p:spPr>
        <p:txBody>
          <a:bodyPr vert="horz" lIns="91440" tIns="45720" rIns="0" bIns="45720" rtlCol="0" anchor="ctr"/>
          <a:lstStyle>
            <a:lvl1pPr algn="r">
              <a:defRPr sz="1100" b="1">
                <a:solidFill>
                  <a:schemeClr val="bg1"/>
                </a:solidFill>
                <a:latin typeface="+mj-lt"/>
              </a:defRPr>
            </a:lvl1pPr>
          </a:lstStyle>
          <a:p>
            <a:fld id="{78A75652-2DD9-2242-928B-C4408E21A69B}" type="slidenum">
              <a:rPr lang="en-GB" smtClean="0"/>
              <a:pPr/>
              <a:t>‹#›</a:t>
            </a:fld>
            <a:endParaRPr lang="en-GB" dirty="0"/>
          </a:p>
        </p:txBody>
      </p:sp>
    </p:spTree>
    <p:extLst>
      <p:ext uri="{BB962C8B-B14F-4D97-AF65-F5344CB8AC3E}">
        <p14:creationId xmlns:p14="http://schemas.microsoft.com/office/powerpoint/2010/main" val="22710355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CA8CEF-8539-5F2D-63F8-506B97CBF21E}"/>
              </a:ext>
            </a:extLst>
          </p:cNvPr>
          <p:cNvSpPr/>
          <p:nvPr userDrawn="1"/>
        </p:nvSpPr>
        <p:spPr>
          <a:xfrm>
            <a:off x="-160892" y="0"/>
            <a:ext cx="79868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9" name="Forme libre 18">
            <a:extLst>
              <a:ext uri="{FF2B5EF4-FFF2-40B4-BE49-F238E27FC236}">
                <a16:creationId xmlns:a16="http://schemas.microsoft.com/office/drawing/2014/main" id="{BE36239A-D55A-E3FD-678E-2C83E0150EA2}"/>
              </a:ext>
            </a:extLst>
          </p:cNvPr>
          <p:cNvSpPr/>
          <p:nvPr userDrawn="1"/>
        </p:nvSpPr>
        <p:spPr>
          <a:xfrm flipV="1">
            <a:off x="7037525" y="0"/>
            <a:ext cx="5154475" cy="6857999"/>
          </a:xfrm>
          <a:custGeom>
            <a:avLst/>
            <a:gdLst>
              <a:gd name="connsiteX0" fmla="*/ 796238 w 5154475"/>
              <a:gd name="connsiteY0" fmla="*/ 6857999 h 6857999"/>
              <a:gd name="connsiteX1" fmla="*/ 5154475 w 5154475"/>
              <a:gd name="connsiteY1" fmla="*/ 6857999 h 6857999"/>
              <a:gd name="connsiteX2" fmla="*/ 5154475 w 5154475"/>
              <a:gd name="connsiteY2" fmla="*/ 0 h 6857999"/>
              <a:gd name="connsiteX3" fmla="*/ 788510 w 5154475"/>
              <a:gd name="connsiteY3" fmla="*/ 0 h 6857999"/>
              <a:gd name="connsiteX4" fmla="*/ 719213 w 5154475"/>
              <a:gd name="connsiteY4" fmla="*/ 150313 h 6857999"/>
              <a:gd name="connsiteX5" fmla="*/ 17 w 5154475"/>
              <a:gd name="connsiteY5" fmla="*/ 3393438 h 6857999"/>
              <a:gd name="connsiteX6" fmla="*/ 789502 w 5154475"/>
              <a:gd name="connsiteY6" fmla="*/ 684384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4475" h="6857999">
                <a:moveTo>
                  <a:pt x="796238" y="6857999"/>
                </a:moveTo>
                <a:lnTo>
                  <a:pt x="5154475" y="6857999"/>
                </a:lnTo>
                <a:lnTo>
                  <a:pt x="5154475" y="0"/>
                </a:lnTo>
                <a:lnTo>
                  <a:pt x="788510" y="0"/>
                </a:lnTo>
                <a:lnTo>
                  <a:pt x="719213" y="150313"/>
                </a:lnTo>
                <a:cubicBezTo>
                  <a:pt x="442168" y="771745"/>
                  <a:pt x="3162" y="1996071"/>
                  <a:pt x="17" y="3393438"/>
                </a:cubicBezTo>
                <a:cubicBezTo>
                  <a:pt x="-3415" y="4917838"/>
                  <a:pt x="522802" y="6266940"/>
                  <a:pt x="789502" y="6843842"/>
                </a:cubicBezTo>
                <a:close/>
              </a:path>
            </a:pathLst>
          </a:cu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latin typeface="+mj-lt"/>
            </a:endParaRPr>
          </a:p>
        </p:txBody>
      </p:sp>
      <p:cxnSp>
        <p:nvCxnSpPr>
          <p:cNvPr id="8" name="Straight Connector 8">
            <a:extLst>
              <a:ext uri="{FF2B5EF4-FFF2-40B4-BE49-F238E27FC236}">
                <a16:creationId xmlns:a16="http://schemas.microsoft.com/office/drawing/2014/main" id="{8D430C7E-DD70-0E0C-87C0-1046EA92A3D7}"/>
              </a:ext>
            </a:extLst>
          </p:cNvPr>
          <p:cNvCxnSpPr>
            <a:cxnSpLocks/>
          </p:cNvCxnSpPr>
          <p:nvPr userDrawn="1"/>
        </p:nvCxnSpPr>
        <p:spPr>
          <a:xfrm>
            <a:off x="691200" y="3312436"/>
            <a:ext cx="5775606" cy="0"/>
          </a:xfrm>
          <a:prstGeom prst="line">
            <a:avLst/>
          </a:prstGeom>
          <a:ln/>
        </p:spPr>
        <p:style>
          <a:lnRef idx="2">
            <a:schemeClr val="dk1"/>
          </a:lnRef>
          <a:fillRef idx="0">
            <a:schemeClr val="dk1"/>
          </a:fillRef>
          <a:effectRef idx="1">
            <a:schemeClr val="dk1"/>
          </a:effectRef>
          <a:fontRef idx="minor">
            <a:schemeClr val="tx1"/>
          </a:fontRef>
        </p:style>
      </p:cxnSp>
      <p:sp>
        <p:nvSpPr>
          <p:cNvPr id="9" name="Title 2">
            <a:extLst>
              <a:ext uri="{FF2B5EF4-FFF2-40B4-BE49-F238E27FC236}">
                <a16:creationId xmlns:a16="http://schemas.microsoft.com/office/drawing/2014/main" id="{7466C0EA-42C8-7938-0388-1192CA6362F6}"/>
              </a:ext>
            </a:extLst>
          </p:cNvPr>
          <p:cNvSpPr>
            <a:spLocks noGrp="1"/>
          </p:cNvSpPr>
          <p:nvPr>
            <p:ph type="title" hasCustomPrompt="1"/>
          </p:nvPr>
        </p:nvSpPr>
        <p:spPr>
          <a:xfrm>
            <a:off x="7934848" y="1084085"/>
            <a:ext cx="3424596" cy="2161064"/>
          </a:xfrm>
          <a:prstGeom prst="rect">
            <a:avLst/>
          </a:prstGeom>
        </p:spPr>
        <p:txBody>
          <a:bodyPr anchor="b"/>
          <a:lstStyle>
            <a:lvl1pPr>
              <a:lnSpc>
                <a:spcPct val="100000"/>
              </a:lnSpc>
              <a:defRPr sz="3600" b="0" i="0">
                <a:solidFill>
                  <a:schemeClr val="tx2"/>
                </a:solidFill>
                <a:latin typeface="+mj-lt"/>
                <a:cs typeface="Gellix" pitchFamily="2" charset="77"/>
              </a:defRPr>
            </a:lvl1pPr>
          </a:lstStyle>
          <a:p>
            <a:r>
              <a:rPr lang="en-GB" dirty="0"/>
              <a:t>Text</a:t>
            </a:r>
            <a:endParaRPr lang="en-US" dirty="0"/>
          </a:p>
        </p:txBody>
      </p:sp>
      <p:sp>
        <p:nvSpPr>
          <p:cNvPr id="18" name="Text Placeholder 9">
            <a:extLst>
              <a:ext uri="{FF2B5EF4-FFF2-40B4-BE49-F238E27FC236}">
                <a16:creationId xmlns:a16="http://schemas.microsoft.com/office/drawing/2014/main" id="{E024EDCD-994A-4E5E-10E1-E8EB9FE324CB}"/>
              </a:ext>
            </a:extLst>
          </p:cNvPr>
          <p:cNvSpPr>
            <a:spLocks noGrp="1"/>
          </p:cNvSpPr>
          <p:nvPr>
            <p:ph type="body" sz="quarter" idx="10" hasCustomPrompt="1"/>
          </p:nvPr>
        </p:nvSpPr>
        <p:spPr>
          <a:xfrm>
            <a:off x="691183" y="3429447"/>
            <a:ext cx="5737601" cy="1559690"/>
          </a:xfrm>
          <a:prstGeom prst="rect">
            <a:avLst/>
          </a:prstGeom>
        </p:spPr>
        <p:txBody>
          <a:bodyPr/>
          <a:lstStyle>
            <a:lvl1pPr>
              <a:defRPr sz="1800" b="1" i="0" cap="none" spc="0">
                <a:ln w="0"/>
                <a:solidFill>
                  <a:schemeClr val="bg1"/>
                </a:solidFill>
                <a:effectLst/>
                <a:latin typeface="+mj-lt"/>
                <a:cs typeface="Gellix" pitchFamily="2" charset="77"/>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GB" dirty="0"/>
              <a:t>Text</a:t>
            </a:r>
            <a:endParaRPr lang="en-US" dirty="0"/>
          </a:p>
        </p:txBody>
      </p:sp>
      <p:sp>
        <p:nvSpPr>
          <p:cNvPr id="5" name="Espace réservé du texte 4">
            <a:extLst>
              <a:ext uri="{FF2B5EF4-FFF2-40B4-BE49-F238E27FC236}">
                <a16:creationId xmlns:a16="http://schemas.microsoft.com/office/drawing/2014/main" id="{D43936FB-8567-E71E-2B4D-CBEDE14E2D61}"/>
              </a:ext>
            </a:extLst>
          </p:cNvPr>
          <p:cNvSpPr>
            <a:spLocks noGrp="1"/>
          </p:cNvSpPr>
          <p:nvPr>
            <p:ph type="body" sz="quarter" idx="11" hasCustomPrompt="1"/>
          </p:nvPr>
        </p:nvSpPr>
        <p:spPr>
          <a:xfrm>
            <a:off x="691200" y="1084085"/>
            <a:ext cx="5737601" cy="2161062"/>
          </a:xfrm>
          <a:prstGeom prst="rect">
            <a:avLst/>
          </a:prstGeom>
        </p:spPr>
        <p:txBody>
          <a:bodyPr anchor="b"/>
          <a:lstStyle>
            <a:lvl1pPr>
              <a:defRPr sz="3500">
                <a:solidFill>
                  <a:schemeClr val="bg1"/>
                </a:solidFill>
                <a:latin typeface="+mj-lt"/>
                <a:cs typeface="Gellix" pitchFamily="2" charset="77"/>
              </a:defRPr>
            </a:lvl1pPr>
          </a:lstStyle>
          <a:p>
            <a:pPr lvl="0"/>
            <a:r>
              <a:rPr lang="en-GB" noProof="0" dirty="0"/>
              <a:t>Text</a:t>
            </a:r>
          </a:p>
        </p:txBody>
      </p:sp>
      <p:pic>
        <p:nvPicPr>
          <p:cNvPr id="20" name="Image 19">
            <a:extLst>
              <a:ext uri="{FF2B5EF4-FFF2-40B4-BE49-F238E27FC236}">
                <a16:creationId xmlns:a16="http://schemas.microsoft.com/office/drawing/2014/main" id="{6288BE8F-9174-D47B-5E57-0F7624A6530D}"/>
              </a:ext>
            </a:extLst>
          </p:cNvPr>
          <p:cNvPicPr>
            <a:picLocks noChangeAspect="1"/>
          </p:cNvPicPr>
          <p:nvPr userDrawn="1"/>
        </p:nvPicPr>
        <p:blipFill rotWithShape="1">
          <a:blip r:embed="rId2"/>
          <a:srcRect l="62156"/>
          <a:stretch/>
        </p:blipFill>
        <p:spPr>
          <a:xfrm>
            <a:off x="11511279" y="6308809"/>
            <a:ext cx="245667" cy="403200"/>
          </a:xfrm>
          <a:prstGeom prst="rect">
            <a:avLst/>
          </a:prstGeom>
        </p:spPr>
      </p:pic>
      <p:cxnSp>
        <p:nvCxnSpPr>
          <p:cNvPr id="22" name="Connecteur droit 21">
            <a:extLst>
              <a:ext uri="{FF2B5EF4-FFF2-40B4-BE49-F238E27FC236}">
                <a16:creationId xmlns:a16="http://schemas.microsoft.com/office/drawing/2014/main" id="{DC79F05A-DFA6-66E8-5BEC-079A955057C3}"/>
              </a:ext>
            </a:extLst>
          </p:cNvPr>
          <p:cNvCxnSpPr>
            <a:cxnSpLocks/>
          </p:cNvCxnSpPr>
          <p:nvPr userDrawn="1"/>
        </p:nvCxnSpPr>
        <p:spPr>
          <a:xfrm>
            <a:off x="0" y="6509583"/>
            <a:ext cx="1126112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Espace réservé du numéro de diapositive 8">
            <a:extLst>
              <a:ext uri="{FF2B5EF4-FFF2-40B4-BE49-F238E27FC236}">
                <a16:creationId xmlns:a16="http://schemas.microsoft.com/office/drawing/2014/main" id="{4187916B-E1BD-5589-DE61-93D096AF2C07}"/>
              </a:ext>
            </a:extLst>
          </p:cNvPr>
          <p:cNvSpPr txBox="1">
            <a:spLocks/>
          </p:cNvSpPr>
          <p:nvPr userDrawn="1"/>
        </p:nvSpPr>
        <p:spPr>
          <a:xfrm>
            <a:off x="11019096" y="6338884"/>
            <a:ext cx="471864" cy="300757"/>
          </a:xfrm>
          <a:prstGeom prst="rect">
            <a:avLst/>
          </a:prstGeom>
        </p:spPr>
        <p:txBody>
          <a:bodyPr vert="horz" lIns="91440" tIns="45720" rIns="0" bIns="45720" rtlCol="0" anchor="ctr"/>
          <a:lstStyle>
            <a:defPPr>
              <a:defRPr lang="en-US"/>
            </a:defPPr>
            <a:lvl1pPr marL="0" algn="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A75652-2DD9-2242-928B-C4408E21A69B}" type="slidenum">
              <a:rPr lang="en-GB" smtClean="0">
                <a:solidFill>
                  <a:schemeClr val="tx2"/>
                </a:solidFill>
                <a:latin typeface="+mj-lt"/>
              </a:rPr>
              <a:pPr/>
              <a:t>‹#›</a:t>
            </a:fld>
            <a:endParaRPr lang="en-GB" dirty="0">
              <a:solidFill>
                <a:schemeClr val="tx2"/>
              </a:solidFill>
              <a:latin typeface="+mj-lt"/>
            </a:endParaRPr>
          </a:p>
        </p:txBody>
      </p:sp>
    </p:spTree>
    <p:extLst>
      <p:ext uri="{BB962C8B-B14F-4D97-AF65-F5344CB8AC3E}">
        <p14:creationId xmlns:p14="http://schemas.microsoft.com/office/powerpoint/2010/main" val="17406710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CA8CEF-8539-5F2D-63F8-506B97CBF21E}"/>
              </a:ext>
            </a:extLst>
          </p:cNvPr>
          <p:cNvSpPr/>
          <p:nvPr userDrawn="1"/>
        </p:nvSpPr>
        <p:spPr>
          <a:xfrm>
            <a:off x="-160892" y="0"/>
            <a:ext cx="79868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9" name="Forme libre 18">
            <a:extLst>
              <a:ext uri="{FF2B5EF4-FFF2-40B4-BE49-F238E27FC236}">
                <a16:creationId xmlns:a16="http://schemas.microsoft.com/office/drawing/2014/main" id="{BE36239A-D55A-E3FD-678E-2C83E0150EA2}"/>
              </a:ext>
            </a:extLst>
          </p:cNvPr>
          <p:cNvSpPr/>
          <p:nvPr userDrawn="1"/>
        </p:nvSpPr>
        <p:spPr>
          <a:xfrm flipV="1">
            <a:off x="7037525" y="0"/>
            <a:ext cx="5154475" cy="6857999"/>
          </a:xfrm>
          <a:custGeom>
            <a:avLst/>
            <a:gdLst>
              <a:gd name="connsiteX0" fmla="*/ 796238 w 5154475"/>
              <a:gd name="connsiteY0" fmla="*/ 6857999 h 6857999"/>
              <a:gd name="connsiteX1" fmla="*/ 5154475 w 5154475"/>
              <a:gd name="connsiteY1" fmla="*/ 6857999 h 6857999"/>
              <a:gd name="connsiteX2" fmla="*/ 5154475 w 5154475"/>
              <a:gd name="connsiteY2" fmla="*/ 0 h 6857999"/>
              <a:gd name="connsiteX3" fmla="*/ 788510 w 5154475"/>
              <a:gd name="connsiteY3" fmla="*/ 0 h 6857999"/>
              <a:gd name="connsiteX4" fmla="*/ 719213 w 5154475"/>
              <a:gd name="connsiteY4" fmla="*/ 150313 h 6857999"/>
              <a:gd name="connsiteX5" fmla="*/ 17 w 5154475"/>
              <a:gd name="connsiteY5" fmla="*/ 3393438 h 6857999"/>
              <a:gd name="connsiteX6" fmla="*/ 789502 w 5154475"/>
              <a:gd name="connsiteY6" fmla="*/ 684384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4475" h="6857999">
                <a:moveTo>
                  <a:pt x="796238" y="6857999"/>
                </a:moveTo>
                <a:lnTo>
                  <a:pt x="5154475" y="6857999"/>
                </a:lnTo>
                <a:lnTo>
                  <a:pt x="5154475" y="0"/>
                </a:lnTo>
                <a:lnTo>
                  <a:pt x="788510" y="0"/>
                </a:lnTo>
                <a:lnTo>
                  <a:pt x="719213" y="150313"/>
                </a:lnTo>
                <a:cubicBezTo>
                  <a:pt x="442168" y="771745"/>
                  <a:pt x="3162" y="1996071"/>
                  <a:pt x="17" y="3393438"/>
                </a:cubicBezTo>
                <a:cubicBezTo>
                  <a:pt x="-3415" y="4917838"/>
                  <a:pt x="522802" y="6266940"/>
                  <a:pt x="789502" y="6843842"/>
                </a:cubicBezTo>
                <a:close/>
              </a:path>
            </a:pathLst>
          </a:cu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latin typeface="+mj-lt"/>
            </a:endParaRPr>
          </a:p>
        </p:txBody>
      </p:sp>
      <p:sp>
        <p:nvSpPr>
          <p:cNvPr id="9" name="Title 2">
            <a:extLst>
              <a:ext uri="{FF2B5EF4-FFF2-40B4-BE49-F238E27FC236}">
                <a16:creationId xmlns:a16="http://schemas.microsoft.com/office/drawing/2014/main" id="{7466C0EA-42C8-7938-0388-1192CA6362F6}"/>
              </a:ext>
            </a:extLst>
          </p:cNvPr>
          <p:cNvSpPr>
            <a:spLocks noGrp="1"/>
          </p:cNvSpPr>
          <p:nvPr>
            <p:ph type="title" hasCustomPrompt="1"/>
          </p:nvPr>
        </p:nvSpPr>
        <p:spPr>
          <a:xfrm>
            <a:off x="7934848" y="1084085"/>
            <a:ext cx="3424596" cy="2161064"/>
          </a:xfrm>
          <a:prstGeom prst="rect">
            <a:avLst/>
          </a:prstGeom>
        </p:spPr>
        <p:txBody>
          <a:bodyPr anchor="b"/>
          <a:lstStyle>
            <a:lvl1pPr>
              <a:lnSpc>
                <a:spcPct val="100000"/>
              </a:lnSpc>
              <a:defRPr sz="3600" b="0" i="0">
                <a:solidFill>
                  <a:schemeClr val="tx2"/>
                </a:solidFill>
                <a:latin typeface="+mj-lt"/>
                <a:cs typeface="Gellix" pitchFamily="2" charset="77"/>
              </a:defRPr>
            </a:lvl1pPr>
          </a:lstStyle>
          <a:p>
            <a:r>
              <a:rPr lang="en-GB" dirty="0"/>
              <a:t>Text</a:t>
            </a:r>
            <a:endParaRPr lang="en-US" dirty="0"/>
          </a:p>
        </p:txBody>
      </p:sp>
      <p:sp>
        <p:nvSpPr>
          <p:cNvPr id="18" name="Text Placeholder 9">
            <a:extLst>
              <a:ext uri="{FF2B5EF4-FFF2-40B4-BE49-F238E27FC236}">
                <a16:creationId xmlns:a16="http://schemas.microsoft.com/office/drawing/2014/main" id="{E024EDCD-994A-4E5E-10E1-E8EB9FE324CB}"/>
              </a:ext>
            </a:extLst>
          </p:cNvPr>
          <p:cNvSpPr>
            <a:spLocks noGrp="1"/>
          </p:cNvSpPr>
          <p:nvPr>
            <p:ph type="body" sz="quarter" idx="10" hasCustomPrompt="1"/>
          </p:nvPr>
        </p:nvSpPr>
        <p:spPr>
          <a:xfrm>
            <a:off x="691183" y="3429447"/>
            <a:ext cx="5737601" cy="1559690"/>
          </a:xfrm>
          <a:prstGeom prst="rect">
            <a:avLst/>
          </a:prstGeom>
        </p:spPr>
        <p:txBody>
          <a:bodyPr/>
          <a:lstStyle>
            <a:lvl1pPr>
              <a:defRPr sz="1800" b="1" i="0" cap="none" spc="0">
                <a:ln w="0"/>
                <a:solidFill>
                  <a:schemeClr val="bg1"/>
                </a:solidFill>
                <a:effectLst/>
                <a:latin typeface="+mj-lt"/>
                <a:cs typeface="Gellix" pitchFamily="2" charset="77"/>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GB" dirty="0"/>
              <a:t>Text</a:t>
            </a:r>
            <a:endParaRPr lang="en-US" dirty="0"/>
          </a:p>
        </p:txBody>
      </p:sp>
      <p:sp>
        <p:nvSpPr>
          <p:cNvPr id="5" name="Espace réservé du texte 4">
            <a:extLst>
              <a:ext uri="{FF2B5EF4-FFF2-40B4-BE49-F238E27FC236}">
                <a16:creationId xmlns:a16="http://schemas.microsoft.com/office/drawing/2014/main" id="{D43936FB-8567-E71E-2B4D-CBEDE14E2D61}"/>
              </a:ext>
            </a:extLst>
          </p:cNvPr>
          <p:cNvSpPr>
            <a:spLocks noGrp="1"/>
          </p:cNvSpPr>
          <p:nvPr>
            <p:ph type="body" sz="quarter" idx="11" hasCustomPrompt="1"/>
          </p:nvPr>
        </p:nvSpPr>
        <p:spPr>
          <a:xfrm>
            <a:off x="691200" y="1084085"/>
            <a:ext cx="5737601" cy="2161062"/>
          </a:xfrm>
          <a:prstGeom prst="rect">
            <a:avLst/>
          </a:prstGeom>
        </p:spPr>
        <p:txBody>
          <a:bodyPr anchor="b"/>
          <a:lstStyle>
            <a:lvl1pPr>
              <a:defRPr sz="3500">
                <a:solidFill>
                  <a:schemeClr val="bg1"/>
                </a:solidFill>
                <a:latin typeface="+mj-lt"/>
                <a:cs typeface="Gellix" pitchFamily="2" charset="77"/>
              </a:defRPr>
            </a:lvl1pPr>
          </a:lstStyle>
          <a:p>
            <a:pPr lvl="0"/>
            <a:r>
              <a:rPr lang="en-GB" noProof="0" dirty="0"/>
              <a:t>Text</a:t>
            </a:r>
          </a:p>
        </p:txBody>
      </p:sp>
      <p:pic>
        <p:nvPicPr>
          <p:cNvPr id="20" name="Image 19">
            <a:extLst>
              <a:ext uri="{FF2B5EF4-FFF2-40B4-BE49-F238E27FC236}">
                <a16:creationId xmlns:a16="http://schemas.microsoft.com/office/drawing/2014/main" id="{6288BE8F-9174-D47B-5E57-0F7624A6530D}"/>
              </a:ext>
            </a:extLst>
          </p:cNvPr>
          <p:cNvPicPr>
            <a:picLocks noChangeAspect="1"/>
          </p:cNvPicPr>
          <p:nvPr userDrawn="1"/>
        </p:nvPicPr>
        <p:blipFill rotWithShape="1">
          <a:blip r:embed="rId2"/>
          <a:srcRect l="62156"/>
          <a:stretch/>
        </p:blipFill>
        <p:spPr>
          <a:xfrm>
            <a:off x="11511279" y="6308809"/>
            <a:ext cx="245667" cy="403200"/>
          </a:xfrm>
          <a:prstGeom prst="rect">
            <a:avLst/>
          </a:prstGeom>
        </p:spPr>
      </p:pic>
      <p:cxnSp>
        <p:nvCxnSpPr>
          <p:cNvPr id="22" name="Connecteur droit 21">
            <a:extLst>
              <a:ext uri="{FF2B5EF4-FFF2-40B4-BE49-F238E27FC236}">
                <a16:creationId xmlns:a16="http://schemas.microsoft.com/office/drawing/2014/main" id="{DC79F05A-DFA6-66E8-5BEC-079A955057C3}"/>
              </a:ext>
            </a:extLst>
          </p:cNvPr>
          <p:cNvCxnSpPr>
            <a:cxnSpLocks/>
          </p:cNvCxnSpPr>
          <p:nvPr userDrawn="1"/>
        </p:nvCxnSpPr>
        <p:spPr>
          <a:xfrm>
            <a:off x="0" y="6509583"/>
            <a:ext cx="1126112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Espace réservé du numéro de diapositive 8">
            <a:extLst>
              <a:ext uri="{FF2B5EF4-FFF2-40B4-BE49-F238E27FC236}">
                <a16:creationId xmlns:a16="http://schemas.microsoft.com/office/drawing/2014/main" id="{4187916B-E1BD-5589-DE61-93D096AF2C07}"/>
              </a:ext>
            </a:extLst>
          </p:cNvPr>
          <p:cNvSpPr txBox="1">
            <a:spLocks/>
          </p:cNvSpPr>
          <p:nvPr userDrawn="1"/>
        </p:nvSpPr>
        <p:spPr>
          <a:xfrm>
            <a:off x="11019096" y="6338884"/>
            <a:ext cx="471864" cy="300757"/>
          </a:xfrm>
          <a:prstGeom prst="rect">
            <a:avLst/>
          </a:prstGeom>
        </p:spPr>
        <p:txBody>
          <a:bodyPr vert="horz" lIns="91440" tIns="45720" rIns="0" bIns="45720" rtlCol="0" anchor="ctr"/>
          <a:lstStyle>
            <a:defPPr>
              <a:defRPr lang="en-US"/>
            </a:defPPr>
            <a:lvl1pPr marL="0" algn="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A75652-2DD9-2242-928B-C4408E21A69B}" type="slidenum">
              <a:rPr lang="en-GB" smtClean="0">
                <a:solidFill>
                  <a:schemeClr val="tx2"/>
                </a:solidFill>
                <a:latin typeface="+mj-lt"/>
              </a:rPr>
              <a:pPr/>
              <a:t>‹#›</a:t>
            </a:fld>
            <a:endParaRPr lang="en-GB" dirty="0">
              <a:solidFill>
                <a:schemeClr val="tx2"/>
              </a:solidFill>
              <a:latin typeface="+mj-lt"/>
            </a:endParaRPr>
          </a:p>
        </p:txBody>
      </p:sp>
    </p:spTree>
    <p:extLst>
      <p:ext uri="{BB962C8B-B14F-4D97-AF65-F5344CB8AC3E}">
        <p14:creationId xmlns:p14="http://schemas.microsoft.com/office/powerpoint/2010/main" val="39798369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_B 0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89770DF-30CB-5143-8CDF-D1C1CF916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85522" y="0"/>
            <a:ext cx="8306479" cy="6858000"/>
          </a:xfrm>
          <a:prstGeom prst="rect">
            <a:avLst/>
          </a:prstGeom>
        </p:spPr>
      </p:pic>
      <p:pic>
        <p:nvPicPr>
          <p:cNvPr id="6" name="Picture 5">
            <a:extLst>
              <a:ext uri="{FF2B5EF4-FFF2-40B4-BE49-F238E27FC236}">
                <a16:creationId xmlns:a16="http://schemas.microsoft.com/office/drawing/2014/main" id="{D6D2795C-0A62-CC49-907A-6367999DFE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EDF8ED-765F-EA42-8A13-B0CC9FBE894C}"/>
              </a:ext>
            </a:extLst>
          </p:cNvPr>
          <p:cNvSpPr>
            <a:spLocks noGrp="1"/>
          </p:cNvSpPr>
          <p:nvPr>
            <p:ph type="ctrTitle" hasCustomPrompt="1"/>
          </p:nvPr>
        </p:nvSpPr>
        <p:spPr>
          <a:xfrm>
            <a:off x="400957" y="2078037"/>
            <a:ext cx="9144000" cy="1655763"/>
          </a:xfrm>
        </p:spPr>
        <p:txBody>
          <a:bodyPr anchor="t"/>
          <a:lstStyle>
            <a:lvl1pPr algn="l">
              <a:defRPr sz="6000" b="1" i="0">
                <a:solidFill>
                  <a:schemeClr val="bg1"/>
                </a:solidFill>
                <a:latin typeface="Avenir Next" panose="020B0503020202020204" pitchFamily="34" charset="0"/>
              </a:defRPr>
            </a:lvl1pPr>
          </a:lstStyle>
          <a:p>
            <a:r>
              <a:rPr lang="en-GB" dirty="0"/>
              <a:t>INSERT PRESENTATION</a:t>
            </a:r>
            <a:br>
              <a:rPr lang="en-GB" dirty="0"/>
            </a:br>
            <a:r>
              <a:rPr lang="en-GB" dirty="0"/>
              <a:t>TITLE HERE</a:t>
            </a:r>
            <a:endParaRPr lang="en-US" dirty="0"/>
          </a:p>
        </p:txBody>
      </p:sp>
      <p:sp>
        <p:nvSpPr>
          <p:cNvPr id="15" name="Text Placeholder 14">
            <a:extLst>
              <a:ext uri="{FF2B5EF4-FFF2-40B4-BE49-F238E27FC236}">
                <a16:creationId xmlns:a16="http://schemas.microsoft.com/office/drawing/2014/main" id="{0740DC80-1732-4945-A67B-7FA3ED5D25E7}"/>
              </a:ext>
            </a:extLst>
          </p:cNvPr>
          <p:cNvSpPr>
            <a:spLocks noGrp="1"/>
          </p:cNvSpPr>
          <p:nvPr>
            <p:ph type="body" sz="quarter" idx="10" hasCustomPrompt="1"/>
          </p:nvPr>
        </p:nvSpPr>
        <p:spPr>
          <a:xfrm>
            <a:off x="400958" y="338138"/>
            <a:ext cx="3082925" cy="271463"/>
          </a:xfrm>
        </p:spPr>
        <p:txBody>
          <a:bodyPr>
            <a:noAutofit/>
          </a:bodyPr>
          <a:lstStyle>
            <a:lvl1pPr marL="0" indent="0">
              <a:buNone/>
              <a:defRPr sz="1200" b="1" i="0">
                <a:solidFill>
                  <a:schemeClr val="bg1"/>
                </a:solidFill>
                <a:latin typeface="Avenir Next Demi Bold" panose="020B0503020202020204" pitchFamily="34" charset="0"/>
              </a:defRPr>
            </a:lvl1pPr>
          </a:lstStyle>
          <a:p>
            <a:pPr lvl="0"/>
            <a:r>
              <a:rPr lang="en-US" sz="1200" dirty="0"/>
              <a:t>PRESENTATION NAME</a:t>
            </a:r>
            <a:endParaRPr lang="en-US" dirty="0"/>
          </a:p>
        </p:txBody>
      </p:sp>
      <p:sp>
        <p:nvSpPr>
          <p:cNvPr id="16" name="Text Placeholder 14">
            <a:extLst>
              <a:ext uri="{FF2B5EF4-FFF2-40B4-BE49-F238E27FC236}">
                <a16:creationId xmlns:a16="http://schemas.microsoft.com/office/drawing/2014/main" id="{8CD84A0E-039E-9547-96FC-1499D2EE32A8}"/>
              </a:ext>
            </a:extLst>
          </p:cNvPr>
          <p:cNvSpPr>
            <a:spLocks noGrp="1"/>
          </p:cNvSpPr>
          <p:nvPr>
            <p:ph type="body" sz="quarter" idx="11" hasCustomPrompt="1"/>
          </p:nvPr>
        </p:nvSpPr>
        <p:spPr>
          <a:xfrm>
            <a:off x="8708119" y="338138"/>
            <a:ext cx="3082925" cy="271463"/>
          </a:xfrm>
        </p:spPr>
        <p:txBody>
          <a:bodyPr>
            <a:noAutofit/>
          </a:bodyPr>
          <a:lstStyle>
            <a:lvl1pPr marL="0" indent="0" algn="r">
              <a:buNone/>
              <a:defRPr sz="1200" b="1" i="0">
                <a:solidFill>
                  <a:schemeClr val="bg1"/>
                </a:solidFill>
                <a:latin typeface="Avenir Next Demi Bold" panose="020B0503020202020204" pitchFamily="34" charset="0"/>
              </a:defRPr>
            </a:lvl1pPr>
          </a:lstStyle>
          <a:p>
            <a:pPr lvl="0"/>
            <a:r>
              <a:rPr lang="en-US" sz="1200" dirty="0"/>
              <a:t>INSERT DATE</a:t>
            </a:r>
            <a:endParaRPr lang="en-US" dirty="0"/>
          </a:p>
        </p:txBody>
      </p:sp>
    </p:spTree>
    <p:extLst>
      <p:ext uri="{BB962C8B-B14F-4D97-AF65-F5344CB8AC3E}">
        <p14:creationId xmlns:p14="http://schemas.microsoft.com/office/powerpoint/2010/main" val="3544147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ND PAGE B 0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26914F-5704-B64B-8F88-0852BA4A4D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85522" y="0"/>
            <a:ext cx="8306479" cy="6858000"/>
          </a:xfrm>
          <a:prstGeom prst="rect">
            <a:avLst/>
          </a:prstGeom>
        </p:spPr>
      </p:pic>
      <p:pic>
        <p:nvPicPr>
          <p:cNvPr id="9" name="Picture 8">
            <a:extLst>
              <a:ext uri="{FF2B5EF4-FFF2-40B4-BE49-F238E27FC236}">
                <a16:creationId xmlns:a16="http://schemas.microsoft.com/office/drawing/2014/main" id="{30367DE2-401E-944E-B992-9FE66500675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0" name="Title 1">
            <a:extLst>
              <a:ext uri="{FF2B5EF4-FFF2-40B4-BE49-F238E27FC236}">
                <a16:creationId xmlns:a16="http://schemas.microsoft.com/office/drawing/2014/main" id="{61E1633E-F028-9448-9B6E-A9DC55523322}"/>
              </a:ext>
            </a:extLst>
          </p:cNvPr>
          <p:cNvSpPr>
            <a:spLocks noGrp="1"/>
          </p:cNvSpPr>
          <p:nvPr>
            <p:ph type="ctrTitle" hasCustomPrompt="1"/>
          </p:nvPr>
        </p:nvSpPr>
        <p:spPr>
          <a:xfrm>
            <a:off x="400957" y="3066910"/>
            <a:ext cx="5999843" cy="724183"/>
          </a:xfrm>
        </p:spPr>
        <p:txBody>
          <a:bodyPr anchor="t">
            <a:normAutofit/>
          </a:bodyPr>
          <a:lstStyle>
            <a:lvl1pPr algn="l">
              <a:defRPr sz="2600" b="1" i="0">
                <a:solidFill>
                  <a:schemeClr val="bg1"/>
                </a:solidFill>
                <a:latin typeface="Avenir Next" panose="020B0503020202020204" pitchFamily="34" charset="0"/>
              </a:defRPr>
            </a:lvl1pPr>
          </a:lstStyle>
          <a:p>
            <a:r>
              <a:rPr lang="en-GB" dirty="0"/>
              <a:t>INSERT PRESENTATION</a:t>
            </a:r>
            <a:br>
              <a:rPr lang="en-GB" dirty="0"/>
            </a:br>
            <a:r>
              <a:rPr lang="en-GB" dirty="0"/>
              <a:t>TITLE HERE</a:t>
            </a:r>
            <a:endParaRPr lang="en-US" dirty="0"/>
          </a:p>
        </p:txBody>
      </p:sp>
      <p:sp>
        <p:nvSpPr>
          <p:cNvPr id="13" name="Text Placeholder 14">
            <a:extLst>
              <a:ext uri="{FF2B5EF4-FFF2-40B4-BE49-F238E27FC236}">
                <a16:creationId xmlns:a16="http://schemas.microsoft.com/office/drawing/2014/main" id="{EE24D284-79F8-4E43-AB28-91758A5EE3BB}"/>
              </a:ext>
            </a:extLst>
          </p:cNvPr>
          <p:cNvSpPr>
            <a:spLocks noGrp="1"/>
          </p:cNvSpPr>
          <p:nvPr>
            <p:ph type="body" sz="quarter" idx="11" hasCustomPrompt="1"/>
          </p:nvPr>
        </p:nvSpPr>
        <p:spPr>
          <a:xfrm>
            <a:off x="400958" y="338138"/>
            <a:ext cx="3082925" cy="271463"/>
          </a:xfrm>
        </p:spPr>
        <p:txBody>
          <a:bodyPr>
            <a:noAutofit/>
          </a:bodyPr>
          <a:lstStyle>
            <a:lvl1pPr marL="0" indent="0">
              <a:buNone/>
              <a:defRPr sz="1200" b="1" i="0">
                <a:solidFill>
                  <a:schemeClr val="bg1"/>
                </a:solidFill>
                <a:latin typeface="Avenir Next Demi Bold" panose="020B0503020202020204" pitchFamily="34" charset="0"/>
              </a:defRPr>
            </a:lvl1pPr>
          </a:lstStyle>
          <a:p>
            <a:pPr lvl="0"/>
            <a:r>
              <a:rPr lang="en-US" sz="1200" dirty="0"/>
              <a:t>PRESENTATION NAME</a:t>
            </a:r>
            <a:endParaRPr lang="en-US" dirty="0"/>
          </a:p>
        </p:txBody>
      </p:sp>
      <p:sp>
        <p:nvSpPr>
          <p:cNvPr id="14" name="Text Placeholder 14">
            <a:extLst>
              <a:ext uri="{FF2B5EF4-FFF2-40B4-BE49-F238E27FC236}">
                <a16:creationId xmlns:a16="http://schemas.microsoft.com/office/drawing/2014/main" id="{3B406926-3DE1-3F4F-A86C-E2376D6EE6A4}"/>
              </a:ext>
            </a:extLst>
          </p:cNvPr>
          <p:cNvSpPr>
            <a:spLocks noGrp="1"/>
          </p:cNvSpPr>
          <p:nvPr>
            <p:ph type="body" sz="quarter" idx="12" hasCustomPrompt="1"/>
          </p:nvPr>
        </p:nvSpPr>
        <p:spPr>
          <a:xfrm>
            <a:off x="8708119" y="338138"/>
            <a:ext cx="3082925" cy="271463"/>
          </a:xfrm>
        </p:spPr>
        <p:txBody>
          <a:bodyPr>
            <a:noAutofit/>
          </a:bodyPr>
          <a:lstStyle>
            <a:lvl1pPr marL="0" indent="0" algn="r">
              <a:buNone/>
              <a:defRPr sz="1200" b="1" i="0">
                <a:solidFill>
                  <a:schemeClr val="bg1"/>
                </a:solidFill>
                <a:latin typeface="Avenir Next Demi Bold" panose="020B0503020202020204" pitchFamily="34" charset="0"/>
              </a:defRPr>
            </a:lvl1pPr>
          </a:lstStyle>
          <a:p>
            <a:pPr lvl="0"/>
            <a:r>
              <a:rPr lang="en-US" sz="1200" dirty="0"/>
              <a:t>INSERT DATE</a:t>
            </a:r>
            <a:endParaRPr lang="en-US" dirty="0"/>
          </a:p>
        </p:txBody>
      </p:sp>
    </p:spTree>
    <p:extLst>
      <p:ext uri="{BB962C8B-B14F-4D97-AF65-F5344CB8AC3E}">
        <p14:creationId xmlns:p14="http://schemas.microsoft.com/office/powerpoint/2010/main" val="22187760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E6DF59-BA18-204E-8A33-4965A1242A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14">
            <a:extLst>
              <a:ext uri="{FF2B5EF4-FFF2-40B4-BE49-F238E27FC236}">
                <a16:creationId xmlns:a16="http://schemas.microsoft.com/office/drawing/2014/main" id="{9BBA2CAF-5ECD-3143-9F60-28C3290E1C7E}"/>
              </a:ext>
            </a:extLst>
          </p:cNvPr>
          <p:cNvSpPr>
            <a:spLocks noGrp="1"/>
          </p:cNvSpPr>
          <p:nvPr>
            <p:ph type="body" sz="quarter" idx="10" hasCustomPrompt="1"/>
          </p:nvPr>
        </p:nvSpPr>
        <p:spPr>
          <a:xfrm>
            <a:off x="400958" y="338138"/>
            <a:ext cx="3082925" cy="271463"/>
          </a:xfrm>
        </p:spPr>
        <p:txBody>
          <a:bodyPr>
            <a:noAutofit/>
          </a:bodyPr>
          <a:lstStyle>
            <a:lvl1pPr marL="0" indent="0">
              <a:buNone/>
              <a:defRPr sz="1200" b="1" i="0">
                <a:solidFill>
                  <a:schemeClr val="bg1"/>
                </a:solidFill>
                <a:latin typeface="Avenir Next Demi Bold" panose="020B0503020202020204" pitchFamily="34" charset="0"/>
              </a:defRPr>
            </a:lvl1pPr>
          </a:lstStyle>
          <a:p>
            <a:pPr lvl="0"/>
            <a:r>
              <a:rPr lang="en-US" sz="1200" dirty="0"/>
              <a:t>PRESENTATION NAME</a:t>
            </a:r>
            <a:endParaRPr lang="en-US" dirty="0"/>
          </a:p>
        </p:txBody>
      </p:sp>
      <p:sp>
        <p:nvSpPr>
          <p:cNvPr id="7" name="Text Placeholder 14">
            <a:extLst>
              <a:ext uri="{FF2B5EF4-FFF2-40B4-BE49-F238E27FC236}">
                <a16:creationId xmlns:a16="http://schemas.microsoft.com/office/drawing/2014/main" id="{CF813C91-4FCB-9442-9C59-45801C84D823}"/>
              </a:ext>
            </a:extLst>
          </p:cNvPr>
          <p:cNvSpPr>
            <a:spLocks noGrp="1"/>
          </p:cNvSpPr>
          <p:nvPr>
            <p:ph type="body" sz="quarter" idx="11" hasCustomPrompt="1"/>
          </p:nvPr>
        </p:nvSpPr>
        <p:spPr>
          <a:xfrm>
            <a:off x="8708119" y="338138"/>
            <a:ext cx="3082925" cy="271463"/>
          </a:xfrm>
        </p:spPr>
        <p:txBody>
          <a:bodyPr>
            <a:noAutofit/>
          </a:bodyPr>
          <a:lstStyle>
            <a:lvl1pPr marL="0" indent="0" algn="r">
              <a:buNone/>
              <a:defRPr sz="1200" b="1" i="0">
                <a:solidFill>
                  <a:schemeClr val="bg1"/>
                </a:solidFill>
                <a:latin typeface="Avenir Next Demi Bold" panose="020B0503020202020204" pitchFamily="34" charset="0"/>
              </a:defRPr>
            </a:lvl1pPr>
          </a:lstStyle>
          <a:p>
            <a:pPr lvl="0"/>
            <a:r>
              <a:rPr lang="en-US" sz="1200" dirty="0"/>
              <a:t>INSERT DATE</a:t>
            </a:r>
            <a:endParaRPr lang="en-US" dirty="0"/>
          </a:p>
        </p:txBody>
      </p:sp>
      <p:sp>
        <p:nvSpPr>
          <p:cNvPr id="9" name="Title 1">
            <a:extLst>
              <a:ext uri="{FF2B5EF4-FFF2-40B4-BE49-F238E27FC236}">
                <a16:creationId xmlns:a16="http://schemas.microsoft.com/office/drawing/2014/main" id="{87E7569D-05BC-F440-B681-03E31F9849E0}"/>
              </a:ext>
            </a:extLst>
          </p:cNvPr>
          <p:cNvSpPr>
            <a:spLocks noGrp="1"/>
          </p:cNvSpPr>
          <p:nvPr>
            <p:ph type="ctrTitle" hasCustomPrompt="1"/>
          </p:nvPr>
        </p:nvSpPr>
        <p:spPr>
          <a:xfrm>
            <a:off x="400957" y="2601119"/>
            <a:ext cx="9144000" cy="1655763"/>
          </a:xfrm>
        </p:spPr>
        <p:txBody>
          <a:bodyPr anchor="t"/>
          <a:lstStyle>
            <a:lvl1pPr algn="l">
              <a:defRPr sz="6000" b="1" i="0">
                <a:solidFill>
                  <a:schemeClr val="bg1"/>
                </a:solidFill>
                <a:latin typeface="Avenir Next" panose="020B0503020202020204" pitchFamily="34" charset="0"/>
              </a:defRPr>
            </a:lvl1pPr>
          </a:lstStyle>
          <a:p>
            <a:r>
              <a:rPr lang="en-GB" dirty="0"/>
              <a:t>INSERT DIVIDER</a:t>
            </a:r>
            <a:br>
              <a:rPr lang="en-GB" dirty="0"/>
            </a:br>
            <a:r>
              <a:rPr lang="en-GB" dirty="0"/>
              <a:t>SUBJECT HERE</a:t>
            </a:r>
            <a:endParaRPr lang="en-US" dirty="0"/>
          </a:p>
        </p:txBody>
      </p:sp>
      <p:pic>
        <p:nvPicPr>
          <p:cNvPr id="10" name="Picture 9">
            <a:extLst>
              <a:ext uri="{FF2B5EF4-FFF2-40B4-BE49-F238E27FC236}">
                <a16:creationId xmlns:a16="http://schemas.microsoft.com/office/drawing/2014/main" id="{F8646CF8-71E6-DB48-AEE1-C54E8569268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644673" y="6159785"/>
            <a:ext cx="1146369" cy="287635"/>
          </a:xfrm>
          <a:prstGeom prst="rect">
            <a:avLst/>
          </a:prstGeom>
        </p:spPr>
      </p:pic>
      <p:pic>
        <p:nvPicPr>
          <p:cNvPr id="11" name="Graphic 10">
            <a:extLst>
              <a:ext uri="{FF2B5EF4-FFF2-40B4-BE49-F238E27FC236}">
                <a16:creationId xmlns:a16="http://schemas.microsoft.com/office/drawing/2014/main" id="{CE99FD87-43E3-48D1-AE7C-88FBEC875E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65668" y="6008244"/>
            <a:ext cx="1454329" cy="569528"/>
          </a:xfrm>
          <a:prstGeom prst="rect">
            <a:avLst/>
          </a:prstGeom>
        </p:spPr>
      </p:pic>
    </p:spTree>
    <p:extLst>
      <p:ext uri="{BB962C8B-B14F-4D97-AF65-F5344CB8AC3E}">
        <p14:creationId xmlns:p14="http://schemas.microsoft.com/office/powerpoint/2010/main" val="14810153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E6DF59-BA18-204E-8A33-4965A1242A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14">
            <a:extLst>
              <a:ext uri="{FF2B5EF4-FFF2-40B4-BE49-F238E27FC236}">
                <a16:creationId xmlns:a16="http://schemas.microsoft.com/office/drawing/2014/main" id="{C5E511D7-E819-BE42-85AE-F70BFE1082AC}"/>
              </a:ext>
            </a:extLst>
          </p:cNvPr>
          <p:cNvSpPr>
            <a:spLocks noGrp="1"/>
          </p:cNvSpPr>
          <p:nvPr>
            <p:ph type="body" sz="quarter" idx="10" hasCustomPrompt="1"/>
          </p:nvPr>
        </p:nvSpPr>
        <p:spPr>
          <a:xfrm>
            <a:off x="400958" y="338138"/>
            <a:ext cx="3082925" cy="271463"/>
          </a:xfrm>
        </p:spPr>
        <p:txBody>
          <a:bodyPr>
            <a:noAutofit/>
          </a:bodyPr>
          <a:lstStyle>
            <a:lvl1pPr marL="0" indent="0">
              <a:buNone/>
              <a:defRPr sz="1200" b="1" i="0">
                <a:solidFill>
                  <a:schemeClr val="bg1"/>
                </a:solidFill>
                <a:latin typeface="Avenir Next Demi Bold" panose="020B0503020202020204" pitchFamily="34" charset="0"/>
              </a:defRPr>
            </a:lvl1pPr>
          </a:lstStyle>
          <a:p>
            <a:pPr lvl="0"/>
            <a:r>
              <a:rPr lang="en-US" sz="1200" dirty="0"/>
              <a:t>PRESENTATION NAME</a:t>
            </a:r>
            <a:endParaRPr lang="en-US" dirty="0"/>
          </a:p>
        </p:txBody>
      </p:sp>
      <p:sp>
        <p:nvSpPr>
          <p:cNvPr id="7" name="Text Placeholder 14">
            <a:extLst>
              <a:ext uri="{FF2B5EF4-FFF2-40B4-BE49-F238E27FC236}">
                <a16:creationId xmlns:a16="http://schemas.microsoft.com/office/drawing/2014/main" id="{F95D0A3C-3B40-C949-BB02-8E2192DF4F29}"/>
              </a:ext>
            </a:extLst>
          </p:cNvPr>
          <p:cNvSpPr>
            <a:spLocks noGrp="1"/>
          </p:cNvSpPr>
          <p:nvPr>
            <p:ph type="body" sz="quarter" idx="11" hasCustomPrompt="1"/>
          </p:nvPr>
        </p:nvSpPr>
        <p:spPr>
          <a:xfrm>
            <a:off x="8708119" y="338138"/>
            <a:ext cx="3082925" cy="271463"/>
          </a:xfrm>
        </p:spPr>
        <p:txBody>
          <a:bodyPr>
            <a:noAutofit/>
          </a:bodyPr>
          <a:lstStyle>
            <a:lvl1pPr marL="0" indent="0" algn="r">
              <a:buNone/>
              <a:defRPr sz="1200" b="1" i="0">
                <a:solidFill>
                  <a:schemeClr val="bg1"/>
                </a:solidFill>
                <a:latin typeface="Avenir Next Demi Bold" panose="020B0503020202020204" pitchFamily="34" charset="0"/>
              </a:defRPr>
            </a:lvl1pPr>
          </a:lstStyle>
          <a:p>
            <a:pPr lvl="0"/>
            <a:r>
              <a:rPr lang="en-US" sz="1200" dirty="0"/>
              <a:t>INSERT DATE</a:t>
            </a:r>
            <a:endParaRPr lang="en-US" dirty="0"/>
          </a:p>
        </p:txBody>
      </p:sp>
      <p:sp>
        <p:nvSpPr>
          <p:cNvPr id="9" name="Title 1">
            <a:extLst>
              <a:ext uri="{FF2B5EF4-FFF2-40B4-BE49-F238E27FC236}">
                <a16:creationId xmlns:a16="http://schemas.microsoft.com/office/drawing/2014/main" id="{4B98D2F6-A1FD-D54D-8575-01E59960F0FE}"/>
              </a:ext>
            </a:extLst>
          </p:cNvPr>
          <p:cNvSpPr>
            <a:spLocks noGrp="1"/>
          </p:cNvSpPr>
          <p:nvPr>
            <p:ph type="ctrTitle" hasCustomPrompt="1"/>
          </p:nvPr>
        </p:nvSpPr>
        <p:spPr>
          <a:xfrm>
            <a:off x="400957" y="2601119"/>
            <a:ext cx="9144000" cy="1655763"/>
          </a:xfrm>
        </p:spPr>
        <p:txBody>
          <a:bodyPr anchor="t"/>
          <a:lstStyle>
            <a:lvl1pPr algn="l">
              <a:defRPr sz="6000" b="1" i="0">
                <a:solidFill>
                  <a:schemeClr val="bg1"/>
                </a:solidFill>
                <a:latin typeface="Avenir Next" panose="020B0503020202020204" pitchFamily="34" charset="0"/>
              </a:defRPr>
            </a:lvl1pPr>
          </a:lstStyle>
          <a:p>
            <a:r>
              <a:rPr lang="en-GB" dirty="0"/>
              <a:t>INSERT DIVIDER</a:t>
            </a:r>
            <a:br>
              <a:rPr lang="en-GB" dirty="0"/>
            </a:br>
            <a:r>
              <a:rPr lang="en-GB" dirty="0"/>
              <a:t>SUBJECT HERE</a:t>
            </a:r>
            <a:endParaRPr lang="en-US" dirty="0"/>
          </a:p>
        </p:txBody>
      </p:sp>
      <p:pic>
        <p:nvPicPr>
          <p:cNvPr id="10" name="Picture 9">
            <a:extLst>
              <a:ext uri="{FF2B5EF4-FFF2-40B4-BE49-F238E27FC236}">
                <a16:creationId xmlns:a16="http://schemas.microsoft.com/office/drawing/2014/main" id="{4EDEB826-8DA5-D14F-B57B-40B6A9E8F71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644673" y="6159785"/>
            <a:ext cx="1146369" cy="287635"/>
          </a:xfrm>
          <a:prstGeom prst="rect">
            <a:avLst/>
          </a:prstGeom>
        </p:spPr>
      </p:pic>
      <p:pic>
        <p:nvPicPr>
          <p:cNvPr id="11" name="Graphic 10">
            <a:extLst>
              <a:ext uri="{FF2B5EF4-FFF2-40B4-BE49-F238E27FC236}">
                <a16:creationId xmlns:a16="http://schemas.microsoft.com/office/drawing/2014/main" id="{F0BBCC20-C74F-407C-B21A-DF294FEB54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65668" y="6008244"/>
            <a:ext cx="1454329" cy="569528"/>
          </a:xfrm>
          <a:prstGeom prst="rect">
            <a:avLst/>
          </a:prstGeom>
        </p:spPr>
      </p:pic>
    </p:spTree>
    <p:extLst>
      <p:ext uri="{BB962C8B-B14F-4D97-AF65-F5344CB8AC3E}">
        <p14:creationId xmlns:p14="http://schemas.microsoft.com/office/powerpoint/2010/main" val="41785675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VIDER 0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E6DF59-BA18-204E-8A33-4965A1242A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14">
            <a:extLst>
              <a:ext uri="{FF2B5EF4-FFF2-40B4-BE49-F238E27FC236}">
                <a16:creationId xmlns:a16="http://schemas.microsoft.com/office/drawing/2014/main" id="{21247B44-1BB8-864C-91ED-B83A47D5FC0F}"/>
              </a:ext>
            </a:extLst>
          </p:cNvPr>
          <p:cNvSpPr>
            <a:spLocks noGrp="1"/>
          </p:cNvSpPr>
          <p:nvPr>
            <p:ph type="body" sz="quarter" idx="10" hasCustomPrompt="1"/>
          </p:nvPr>
        </p:nvSpPr>
        <p:spPr>
          <a:xfrm>
            <a:off x="400958" y="338138"/>
            <a:ext cx="3082925" cy="271463"/>
          </a:xfrm>
        </p:spPr>
        <p:txBody>
          <a:bodyPr>
            <a:noAutofit/>
          </a:bodyPr>
          <a:lstStyle>
            <a:lvl1pPr marL="0" indent="0">
              <a:buNone/>
              <a:defRPr sz="1200" b="1" i="0">
                <a:solidFill>
                  <a:schemeClr val="bg1"/>
                </a:solidFill>
                <a:latin typeface="Avenir Next Demi Bold" panose="020B0503020202020204" pitchFamily="34" charset="0"/>
              </a:defRPr>
            </a:lvl1pPr>
          </a:lstStyle>
          <a:p>
            <a:pPr lvl="0"/>
            <a:r>
              <a:rPr lang="en-US" sz="1200" dirty="0"/>
              <a:t>PRESENTATION NAME</a:t>
            </a:r>
            <a:endParaRPr lang="en-US" dirty="0"/>
          </a:p>
        </p:txBody>
      </p:sp>
      <p:sp>
        <p:nvSpPr>
          <p:cNvPr id="7" name="Text Placeholder 14">
            <a:extLst>
              <a:ext uri="{FF2B5EF4-FFF2-40B4-BE49-F238E27FC236}">
                <a16:creationId xmlns:a16="http://schemas.microsoft.com/office/drawing/2014/main" id="{69EA2E2D-D2AA-3248-A0C4-10AFD312581D}"/>
              </a:ext>
            </a:extLst>
          </p:cNvPr>
          <p:cNvSpPr>
            <a:spLocks noGrp="1"/>
          </p:cNvSpPr>
          <p:nvPr>
            <p:ph type="body" sz="quarter" idx="11" hasCustomPrompt="1"/>
          </p:nvPr>
        </p:nvSpPr>
        <p:spPr>
          <a:xfrm>
            <a:off x="8708119" y="338138"/>
            <a:ext cx="3082925" cy="271463"/>
          </a:xfrm>
        </p:spPr>
        <p:txBody>
          <a:bodyPr>
            <a:noAutofit/>
          </a:bodyPr>
          <a:lstStyle>
            <a:lvl1pPr marL="0" indent="0" algn="r">
              <a:buNone/>
              <a:defRPr sz="1200" b="1" i="0">
                <a:solidFill>
                  <a:schemeClr val="bg1"/>
                </a:solidFill>
                <a:latin typeface="Avenir Next Demi Bold" panose="020B0503020202020204" pitchFamily="34" charset="0"/>
              </a:defRPr>
            </a:lvl1pPr>
          </a:lstStyle>
          <a:p>
            <a:pPr lvl="0"/>
            <a:r>
              <a:rPr lang="en-US" sz="1200" dirty="0"/>
              <a:t>INSERT DATE</a:t>
            </a:r>
            <a:endParaRPr lang="en-US" dirty="0"/>
          </a:p>
        </p:txBody>
      </p:sp>
      <p:sp>
        <p:nvSpPr>
          <p:cNvPr id="9" name="Title 1">
            <a:extLst>
              <a:ext uri="{FF2B5EF4-FFF2-40B4-BE49-F238E27FC236}">
                <a16:creationId xmlns:a16="http://schemas.microsoft.com/office/drawing/2014/main" id="{1AB80CC2-90B5-A34A-BA63-8CFC2E77EBD6}"/>
              </a:ext>
            </a:extLst>
          </p:cNvPr>
          <p:cNvSpPr>
            <a:spLocks noGrp="1"/>
          </p:cNvSpPr>
          <p:nvPr>
            <p:ph type="ctrTitle" hasCustomPrompt="1"/>
          </p:nvPr>
        </p:nvSpPr>
        <p:spPr>
          <a:xfrm>
            <a:off x="400957" y="2601119"/>
            <a:ext cx="9144000" cy="1655763"/>
          </a:xfrm>
        </p:spPr>
        <p:txBody>
          <a:bodyPr anchor="t"/>
          <a:lstStyle>
            <a:lvl1pPr algn="l">
              <a:defRPr sz="6000" b="1" i="0">
                <a:solidFill>
                  <a:schemeClr val="bg1"/>
                </a:solidFill>
                <a:latin typeface="Avenir Next" panose="020B0503020202020204" pitchFamily="34" charset="0"/>
              </a:defRPr>
            </a:lvl1pPr>
          </a:lstStyle>
          <a:p>
            <a:r>
              <a:rPr lang="en-GB" dirty="0"/>
              <a:t>INSERT DIVIDER</a:t>
            </a:r>
            <a:br>
              <a:rPr lang="en-GB" dirty="0"/>
            </a:br>
            <a:r>
              <a:rPr lang="en-GB" dirty="0"/>
              <a:t>SUBJECT HERE</a:t>
            </a:r>
            <a:endParaRPr lang="en-US" dirty="0"/>
          </a:p>
        </p:txBody>
      </p:sp>
      <p:pic>
        <p:nvPicPr>
          <p:cNvPr id="10" name="Picture 9">
            <a:extLst>
              <a:ext uri="{FF2B5EF4-FFF2-40B4-BE49-F238E27FC236}">
                <a16:creationId xmlns:a16="http://schemas.microsoft.com/office/drawing/2014/main" id="{E5A6691E-3B6D-CC44-8025-BFAE66577C9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644673" y="6159785"/>
            <a:ext cx="1146369" cy="287635"/>
          </a:xfrm>
          <a:prstGeom prst="rect">
            <a:avLst/>
          </a:prstGeom>
        </p:spPr>
      </p:pic>
      <p:pic>
        <p:nvPicPr>
          <p:cNvPr id="3" name="Graphic 2">
            <a:extLst>
              <a:ext uri="{FF2B5EF4-FFF2-40B4-BE49-F238E27FC236}">
                <a16:creationId xmlns:a16="http://schemas.microsoft.com/office/drawing/2014/main" id="{01CF4908-CDA5-4812-93E4-BBD13521BE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65668" y="6008244"/>
            <a:ext cx="1454329" cy="569528"/>
          </a:xfrm>
          <a:prstGeom prst="rect">
            <a:avLst/>
          </a:prstGeom>
        </p:spPr>
      </p:pic>
    </p:spTree>
    <p:extLst>
      <p:ext uri="{BB962C8B-B14F-4D97-AF65-F5344CB8AC3E}">
        <p14:creationId xmlns:p14="http://schemas.microsoft.com/office/powerpoint/2010/main" val="31879664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CONTENT 05-text">
    <p:spTree>
      <p:nvGrpSpPr>
        <p:cNvPr id="1" name=""/>
        <p:cNvGrpSpPr/>
        <p:nvPr/>
      </p:nvGrpSpPr>
      <p:grpSpPr>
        <a:xfrm>
          <a:off x="0" y="0"/>
          <a:ext cx="0" cy="0"/>
          <a:chOff x="0" y="0"/>
          <a:chExt cx="0" cy="0"/>
        </a:xfrm>
      </p:grpSpPr>
      <p:sp>
        <p:nvSpPr>
          <p:cNvPr id="8" name="Text Placeholder 14">
            <a:extLst>
              <a:ext uri="{FF2B5EF4-FFF2-40B4-BE49-F238E27FC236}">
                <a16:creationId xmlns:a16="http://schemas.microsoft.com/office/drawing/2014/main" id="{A395EC36-A4DD-C942-9BB5-6F2FD8692982}"/>
              </a:ext>
            </a:extLst>
          </p:cNvPr>
          <p:cNvSpPr>
            <a:spLocks noGrp="1"/>
          </p:cNvSpPr>
          <p:nvPr>
            <p:ph type="body" sz="quarter" idx="10" hasCustomPrompt="1"/>
          </p:nvPr>
        </p:nvSpPr>
        <p:spPr>
          <a:xfrm>
            <a:off x="400958" y="338138"/>
            <a:ext cx="3082925" cy="271463"/>
          </a:xfrm>
        </p:spPr>
        <p:txBody>
          <a:bodyPr>
            <a:noAutofit/>
          </a:bodyPr>
          <a:lstStyle>
            <a:lvl1pPr marL="0" indent="0">
              <a:buNone/>
              <a:defRPr sz="1200" b="1" i="0">
                <a:solidFill>
                  <a:srgbClr val="6A2D80"/>
                </a:solidFill>
                <a:latin typeface="Avenir Next Demi Bold" panose="020B0503020202020204" pitchFamily="34" charset="0"/>
              </a:defRPr>
            </a:lvl1pPr>
          </a:lstStyle>
          <a:p>
            <a:pPr lvl="0"/>
            <a:r>
              <a:rPr lang="en-US" sz="1200" dirty="0"/>
              <a:t>PRESENTATION NAME</a:t>
            </a:r>
            <a:endParaRPr lang="en-US" dirty="0"/>
          </a:p>
        </p:txBody>
      </p:sp>
      <p:sp>
        <p:nvSpPr>
          <p:cNvPr id="9" name="Text Placeholder 14">
            <a:extLst>
              <a:ext uri="{FF2B5EF4-FFF2-40B4-BE49-F238E27FC236}">
                <a16:creationId xmlns:a16="http://schemas.microsoft.com/office/drawing/2014/main" id="{FFF806E5-1F92-3442-BFC9-C1DD3C3F402E}"/>
              </a:ext>
            </a:extLst>
          </p:cNvPr>
          <p:cNvSpPr>
            <a:spLocks noGrp="1"/>
          </p:cNvSpPr>
          <p:nvPr>
            <p:ph type="body" sz="quarter" idx="11" hasCustomPrompt="1"/>
          </p:nvPr>
        </p:nvSpPr>
        <p:spPr>
          <a:xfrm>
            <a:off x="8708119" y="338138"/>
            <a:ext cx="3082925" cy="271463"/>
          </a:xfrm>
        </p:spPr>
        <p:txBody>
          <a:bodyPr>
            <a:noAutofit/>
          </a:bodyPr>
          <a:lstStyle>
            <a:lvl1pPr marL="0" indent="0" algn="r">
              <a:buNone/>
              <a:defRPr sz="1200" b="1" i="0">
                <a:solidFill>
                  <a:srgbClr val="6A2D80"/>
                </a:solidFill>
                <a:latin typeface="Avenir Next Demi Bold" panose="020B0503020202020204" pitchFamily="34" charset="0"/>
              </a:defRPr>
            </a:lvl1pPr>
          </a:lstStyle>
          <a:p>
            <a:pPr lvl="0"/>
            <a:r>
              <a:rPr lang="en-US" sz="1200" dirty="0"/>
              <a:t>INSERT DATE</a:t>
            </a:r>
            <a:endParaRPr lang="en-US" dirty="0"/>
          </a:p>
        </p:txBody>
      </p:sp>
      <p:sp>
        <p:nvSpPr>
          <p:cNvPr id="3" name="Text Placeholder 2">
            <a:extLst>
              <a:ext uri="{FF2B5EF4-FFF2-40B4-BE49-F238E27FC236}">
                <a16:creationId xmlns:a16="http://schemas.microsoft.com/office/drawing/2014/main" id="{68C4F85A-66D1-2549-BD41-BD1311DA8191}"/>
              </a:ext>
            </a:extLst>
          </p:cNvPr>
          <p:cNvSpPr>
            <a:spLocks noGrp="1"/>
          </p:cNvSpPr>
          <p:nvPr>
            <p:ph type="body" sz="quarter" idx="12" hasCustomPrompt="1"/>
          </p:nvPr>
        </p:nvSpPr>
        <p:spPr>
          <a:xfrm>
            <a:off x="401639" y="1172095"/>
            <a:ext cx="5041900" cy="404043"/>
          </a:xfrm>
        </p:spPr>
        <p:txBody>
          <a:bodyPr>
            <a:normAutofit/>
          </a:bodyPr>
          <a:lstStyle>
            <a:lvl1pPr marL="0" indent="0">
              <a:buNone/>
              <a:defRPr sz="1800" b="1" i="0">
                <a:solidFill>
                  <a:srgbClr val="6A2D80"/>
                </a:solidFill>
                <a:latin typeface="Avenir Next" panose="020B0503020202020204" pitchFamily="34" charset="0"/>
              </a:defRPr>
            </a:lvl1pPr>
          </a:lstStyle>
          <a:p>
            <a:pPr lvl="0"/>
            <a:r>
              <a:rPr lang="en-US" sz="1800" b="1" i="0" dirty="0">
                <a:latin typeface="Avenir Next" panose="020B0503020202020204" pitchFamily="34" charset="0"/>
              </a:rPr>
              <a:t>TITLE</a:t>
            </a:r>
            <a:endParaRPr lang="en-US" dirty="0"/>
          </a:p>
        </p:txBody>
      </p:sp>
      <p:sp>
        <p:nvSpPr>
          <p:cNvPr id="18" name="Text Placeholder 2">
            <a:extLst>
              <a:ext uri="{FF2B5EF4-FFF2-40B4-BE49-F238E27FC236}">
                <a16:creationId xmlns:a16="http://schemas.microsoft.com/office/drawing/2014/main" id="{89F9BD82-8FFC-A345-A874-75C3C328A26B}"/>
              </a:ext>
            </a:extLst>
          </p:cNvPr>
          <p:cNvSpPr>
            <a:spLocks noGrp="1"/>
          </p:cNvSpPr>
          <p:nvPr>
            <p:ph type="body" sz="quarter" idx="13" hasCustomPrompt="1"/>
          </p:nvPr>
        </p:nvSpPr>
        <p:spPr>
          <a:xfrm>
            <a:off x="401638" y="1925054"/>
            <a:ext cx="11389405" cy="3760851"/>
          </a:xfrm>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lang="en-SG" sz="1400" b="0" i="0" u="none" strike="noStrike" smtClean="0">
                <a:effectLst/>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b="0" i="0" dirty="0">
                <a:latin typeface="Avenir Next Medium" panose="020B0503020202020204" pitchFamily="34" charset="0"/>
              </a:rPr>
              <a:t>Lorem ipsum dolor sit </a:t>
            </a:r>
            <a:r>
              <a:rPr lang="en-US" sz="1200" b="0" i="0" dirty="0" err="1">
                <a:latin typeface="Avenir Next Medium" panose="020B0503020202020204" pitchFamily="34" charset="0"/>
              </a:rPr>
              <a:t>amet</a:t>
            </a:r>
            <a:r>
              <a:rPr lang="en-US" sz="1200" b="0" i="0" dirty="0">
                <a:latin typeface="Avenir Next Medium" panose="020B0503020202020204" pitchFamily="34" charset="0"/>
              </a:rPr>
              <a:t>, </a:t>
            </a:r>
            <a:r>
              <a:rPr lang="en-US" sz="1200" b="0" i="0" dirty="0" err="1">
                <a:latin typeface="Avenir Next Medium" panose="020B0503020202020204" pitchFamily="34" charset="0"/>
              </a:rPr>
              <a:t>consectetur</a:t>
            </a:r>
            <a:r>
              <a:rPr lang="en-US" sz="1200" b="0" i="0" dirty="0">
                <a:latin typeface="Avenir Next Medium" panose="020B0503020202020204" pitchFamily="34" charset="0"/>
              </a:rPr>
              <a:t> </a:t>
            </a:r>
            <a:r>
              <a:rPr lang="en-US" sz="1200" b="0" i="0" dirty="0" err="1">
                <a:latin typeface="Avenir Next Medium" panose="020B0503020202020204" pitchFamily="34" charset="0"/>
              </a:rPr>
              <a:t>adipiscing</a:t>
            </a:r>
            <a:r>
              <a:rPr lang="en-US" sz="1200" b="0" i="0" dirty="0">
                <a:latin typeface="Avenir Next Medium" panose="020B0503020202020204" pitchFamily="34" charset="0"/>
              </a:rPr>
              <a:t> </a:t>
            </a:r>
            <a:r>
              <a:rPr lang="en-US" sz="1200" b="0" i="0" dirty="0" err="1">
                <a:latin typeface="Avenir Next Medium" panose="020B0503020202020204" pitchFamily="34" charset="0"/>
              </a:rPr>
              <a:t>elit</a:t>
            </a:r>
            <a:r>
              <a:rPr lang="en-US" sz="1200" b="0" i="0" dirty="0">
                <a:latin typeface="Avenir Next Medium" panose="020B0503020202020204" pitchFamily="34" charset="0"/>
              </a:rPr>
              <a:t>, sed do </a:t>
            </a:r>
            <a:r>
              <a:rPr lang="en-US" sz="1200" b="0" i="0" dirty="0" err="1">
                <a:latin typeface="Avenir Next Medium" panose="020B0503020202020204" pitchFamily="34" charset="0"/>
              </a:rPr>
              <a:t>eiusmod</a:t>
            </a:r>
            <a:r>
              <a:rPr lang="en-US" sz="1200" b="0" i="0" dirty="0">
                <a:latin typeface="Avenir Next Medium" panose="020B0503020202020204" pitchFamily="34" charset="0"/>
              </a:rPr>
              <a:t> </a:t>
            </a:r>
            <a:r>
              <a:rPr lang="en-US" sz="1200" b="0" i="0" dirty="0" err="1">
                <a:latin typeface="Avenir Next Medium" panose="020B0503020202020204" pitchFamily="34" charset="0"/>
              </a:rPr>
              <a:t>tempor</a:t>
            </a:r>
            <a:r>
              <a:rPr lang="en-US" sz="1200" b="0" i="0" dirty="0">
                <a:latin typeface="Avenir Next Medium" panose="020B0503020202020204" pitchFamily="34" charset="0"/>
              </a:rPr>
              <a:t> </a:t>
            </a:r>
            <a:r>
              <a:rPr lang="en-US" sz="1200" b="0" i="0" dirty="0" err="1">
                <a:latin typeface="Avenir Next Medium" panose="020B0503020202020204" pitchFamily="34" charset="0"/>
              </a:rPr>
              <a:t>incididunt</a:t>
            </a:r>
            <a:r>
              <a:rPr lang="en-US" sz="1200" b="0" i="0" dirty="0">
                <a:latin typeface="Avenir Next Medium" panose="020B0503020202020204" pitchFamily="34" charset="0"/>
              </a:rPr>
              <a:t> </a:t>
            </a:r>
            <a:r>
              <a:rPr lang="en-US" sz="1200" b="0" i="0" dirty="0" err="1">
                <a:latin typeface="Avenir Next Medium" panose="020B0503020202020204" pitchFamily="34" charset="0"/>
              </a:rPr>
              <a:t>ut</a:t>
            </a:r>
            <a:r>
              <a:rPr lang="en-US" sz="1200" b="0" i="0" dirty="0">
                <a:latin typeface="Avenir Next Medium" panose="020B0503020202020204" pitchFamily="34" charset="0"/>
              </a:rPr>
              <a:t> </a:t>
            </a:r>
            <a:r>
              <a:rPr lang="en-US" sz="1200" b="0" i="0" dirty="0" err="1">
                <a:latin typeface="Avenir Next Medium" panose="020B0503020202020204" pitchFamily="34" charset="0"/>
              </a:rPr>
              <a:t>labore</a:t>
            </a:r>
            <a:r>
              <a:rPr lang="en-US" sz="1200" b="0" i="0" dirty="0">
                <a:latin typeface="Avenir Next Medium" panose="020B0503020202020204" pitchFamily="34" charset="0"/>
              </a:rPr>
              <a:t> et dolore magna </a:t>
            </a:r>
            <a:r>
              <a:rPr lang="en-US" sz="1200" b="0" i="0" dirty="0" err="1">
                <a:latin typeface="Avenir Next Medium" panose="020B0503020202020204" pitchFamily="34" charset="0"/>
              </a:rPr>
              <a:t>aliqua</a:t>
            </a:r>
            <a:r>
              <a:rPr lang="en-US" sz="1200" b="0" i="0" dirty="0">
                <a:latin typeface="Avenir Next Medium" panose="020B0503020202020204" pitchFamily="34" charset="0"/>
              </a:rPr>
              <a:t>. Ut </a:t>
            </a:r>
            <a:r>
              <a:rPr lang="en-US" sz="1200" b="0" i="0" dirty="0" err="1">
                <a:latin typeface="Avenir Next Medium" panose="020B0503020202020204" pitchFamily="34" charset="0"/>
              </a:rPr>
              <a:t>enim</a:t>
            </a:r>
            <a:r>
              <a:rPr lang="en-US" sz="1200" b="0" i="0" dirty="0">
                <a:latin typeface="Avenir Next Medium" panose="020B0503020202020204" pitchFamily="34" charset="0"/>
              </a:rPr>
              <a:t> ad minim </a:t>
            </a:r>
            <a:r>
              <a:rPr lang="en-US" sz="1200" b="0" i="0" dirty="0" err="1">
                <a:latin typeface="Avenir Next Medium" panose="020B0503020202020204" pitchFamily="34" charset="0"/>
              </a:rPr>
              <a:t>veniam</a:t>
            </a:r>
            <a:r>
              <a:rPr lang="en-US" sz="1200" b="0" i="0" dirty="0">
                <a:latin typeface="Avenir Next Medium" panose="020B0503020202020204" pitchFamily="34" charset="0"/>
              </a:rPr>
              <a:t>, </a:t>
            </a:r>
            <a:r>
              <a:rPr lang="en-US" sz="1200" b="0" i="0" dirty="0" err="1">
                <a:latin typeface="Avenir Next Medium" panose="020B0503020202020204" pitchFamily="34" charset="0"/>
              </a:rPr>
              <a:t>quis</a:t>
            </a:r>
            <a:r>
              <a:rPr lang="en-US" sz="1200" b="0" i="0" dirty="0">
                <a:latin typeface="Avenir Next Medium" panose="020B0503020202020204" pitchFamily="34" charset="0"/>
              </a:rPr>
              <a:t> </a:t>
            </a:r>
            <a:r>
              <a:rPr lang="en-US" sz="1200" b="0" i="0" dirty="0" err="1">
                <a:latin typeface="Avenir Next Medium" panose="020B0503020202020204" pitchFamily="34" charset="0"/>
              </a:rPr>
              <a:t>nostrud</a:t>
            </a:r>
            <a:r>
              <a:rPr lang="en-US" sz="1200" b="0" i="0" dirty="0">
                <a:latin typeface="Avenir Next Medium" panose="020B0503020202020204" pitchFamily="34" charset="0"/>
              </a:rPr>
              <a:t> exercitation </a:t>
            </a:r>
            <a:r>
              <a:rPr lang="en-US" sz="1200" b="0" i="0" dirty="0" err="1">
                <a:latin typeface="Avenir Next Medium" panose="020B0503020202020204" pitchFamily="34" charset="0"/>
              </a:rPr>
              <a:t>ullamco</a:t>
            </a:r>
            <a:r>
              <a:rPr lang="en-US" sz="1200" b="0" i="0" dirty="0">
                <a:latin typeface="Avenir Next Medium" panose="020B0503020202020204" pitchFamily="34" charset="0"/>
              </a:rPr>
              <a:t> </a:t>
            </a:r>
            <a:r>
              <a:rPr lang="en-US" sz="1200" b="0" i="0" dirty="0" err="1">
                <a:latin typeface="Avenir Next Medium" panose="020B0503020202020204" pitchFamily="34" charset="0"/>
              </a:rPr>
              <a:t>laboris</a:t>
            </a:r>
            <a:r>
              <a:rPr lang="en-US" sz="1200" b="0" i="0" dirty="0">
                <a:latin typeface="Avenir Next Medium" panose="020B0503020202020204" pitchFamily="34" charset="0"/>
              </a:rPr>
              <a:t> nisi </a:t>
            </a:r>
            <a:r>
              <a:rPr lang="en-US" sz="1200" b="0" i="0" dirty="0" err="1">
                <a:latin typeface="Avenir Next Medium" panose="020B0503020202020204" pitchFamily="34" charset="0"/>
              </a:rPr>
              <a:t>ut</a:t>
            </a:r>
            <a:r>
              <a:rPr lang="en-US" sz="1200" b="0" i="0" dirty="0">
                <a:latin typeface="Avenir Next Medium" panose="020B0503020202020204" pitchFamily="34" charset="0"/>
              </a:rPr>
              <a:t> </a:t>
            </a:r>
            <a:r>
              <a:rPr lang="en-US" sz="1200" b="0" i="0" dirty="0" err="1">
                <a:latin typeface="Avenir Next Medium" panose="020B0503020202020204" pitchFamily="34" charset="0"/>
              </a:rPr>
              <a:t>aliquip</a:t>
            </a:r>
            <a:r>
              <a:rPr lang="en-US" sz="1200" b="0" i="0" dirty="0">
                <a:latin typeface="Avenir Next Medium" panose="020B0503020202020204" pitchFamily="34" charset="0"/>
              </a:rPr>
              <a:t> ex </a:t>
            </a:r>
            <a:r>
              <a:rPr lang="en-US" sz="1200" b="0" i="0" dirty="0" err="1">
                <a:latin typeface="Avenir Next Medium" panose="020B0503020202020204" pitchFamily="34" charset="0"/>
              </a:rPr>
              <a:t>ea</a:t>
            </a:r>
            <a:r>
              <a:rPr lang="en-US" sz="1200" b="0" i="0" dirty="0">
                <a:latin typeface="Avenir Next Medium" panose="020B0503020202020204" pitchFamily="34" charset="0"/>
              </a:rPr>
              <a:t> </a:t>
            </a:r>
            <a:r>
              <a:rPr lang="en-US" sz="1200" b="0" i="0" dirty="0" err="1">
                <a:latin typeface="Avenir Next Medium" panose="020B0503020202020204" pitchFamily="34" charset="0"/>
              </a:rPr>
              <a:t>commodo</a:t>
            </a:r>
            <a:r>
              <a:rPr lang="en-US" sz="1200" b="0" i="0" dirty="0">
                <a:latin typeface="Avenir Next Medium" panose="020B0503020202020204" pitchFamily="34" charset="0"/>
              </a:rPr>
              <a:t> </a:t>
            </a:r>
            <a:r>
              <a:rPr lang="en-US" sz="1200" b="0" i="0" dirty="0" err="1">
                <a:latin typeface="Avenir Next Medium" panose="020B0503020202020204" pitchFamily="34" charset="0"/>
              </a:rPr>
              <a:t>consequat</a:t>
            </a:r>
            <a:r>
              <a:rPr lang="en-US" sz="1200" b="0" i="0" dirty="0">
                <a:latin typeface="Avenir Next Medium" panose="020B0503020202020204" pitchFamily="34" charset="0"/>
              </a:rPr>
              <a:t>. Duis </a:t>
            </a:r>
            <a:r>
              <a:rPr lang="en-US" sz="1200" b="0" i="0" dirty="0" err="1">
                <a:latin typeface="Avenir Next Medium" panose="020B0503020202020204" pitchFamily="34" charset="0"/>
              </a:rPr>
              <a:t>aute</a:t>
            </a:r>
            <a:r>
              <a:rPr lang="en-US" sz="1200" b="0" i="0" dirty="0">
                <a:latin typeface="Avenir Next Medium" panose="020B0503020202020204" pitchFamily="34" charset="0"/>
              </a:rPr>
              <a:t> </a:t>
            </a:r>
            <a:r>
              <a:rPr lang="en-US" sz="1200" b="0" i="0" dirty="0" err="1">
                <a:latin typeface="Avenir Next Medium" panose="020B0503020202020204" pitchFamily="34" charset="0"/>
              </a:rPr>
              <a:t>irure</a:t>
            </a:r>
            <a:r>
              <a:rPr lang="en-US" sz="1200" b="0" i="0" dirty="0">
                <a:latin typeface="Avenir Next Medium" panose="020B0503020202020204" pitchFamily="34" charset="0"/>
              </a:rPr>
              <a:t> dolor in </a:t>
            </a:r>
            <a:r>
              <a:rPr lang="en-US" sz="1200" b="0" i="0" dirty="0" err="1">
                <a:latin typeface="Avenir Next Medium" panose="020B0503020202020204" pitchFamily="34" charset="0"/>
              </a:rPr>
              <a:t>reprehenderit</a:t>
            </a:r>
            <a:r>
              <a:rPr lang="en-US" sz="1200" b="0" i="0" dirty="0">
                <a:latin typeface="Avenir Next Medium" panose="020B0503020202020204" pitchFamily="34" charset="0"/>
              </a:rPr>
              <a:t> in </a:t>
            </a:r>
            <a:r>
              <a:rPr lang="en-US" sz="1200" b="0" i="0" dirty="0" err="1">
                <a:latin typeface="Avenir Next Medium" panose="020B0503020202020204" pitchFamily="34" charset="0"/>
              </a:rPr>
              <a:t>voluptate</a:t>
            </a:r>
            <a:r>
              <a:rPr lang="en-US" sz="1200" b="0" i="0" dirty="0">
                <a:latin typeface="Avenir Next Medium" panose="020B0503020202020204" pitchFamily="34" charset="0"/>
              </a:rPr>
              <a:t> </a:t>
            </a:r>
            <a:r>
              <a:rPr lang="en-US" sz="1200" b="0" i="0" dirty="0" err="1">
                <a:latin typeface="Avenir Next Medium" panose="020B0503020202020204" pitchFamily="34" charset="0"/>
              </a:rPr>
              <a:t>velit</a:t>
            </a:r>
            <a:r>
              <a:rPr lang="en-US" sz="1200" b="0" i="0" dirty="0">
                <a:latin typeface="Avenir Next Medium" panose="020B0503020202020204" pitchFamily="34" charset="0"/>
              </a:rPr>
              <a:t> </a:t>
            </a:r>
            <a:r>
              <a:rPr lang="en-US" sz="1200" b="0" i="0" dirty="0" err="1">
                <a:latin typeface="Avenir Next Medium" panose="020B0503020202020204" pitchFamily="34" charset="0"/>
              </a:rPr>
              <a:t>esse</a:t>
            </a:r>
            <a:r>
              <a:rPr lang="en-US" sz="1200" b="0" i="0" dirty="0">
                <a:latin typeface="Avenir Next Medium" panose="020B0503020202020204" pitchFamily="34" charset="0"/>
              </a:rPr>
              <a:t> </a:t>
            </a:r>
            <a:r>
              <a:rPr lang="en-US" sz="1200" b="0" i="0" dirty="0" err="1">
                <a:latin typeface="Avenir Next Medium" panose="020B0503020202020204" pitchFamily="34" charset="0"/>
              </a:rPr>
              <a:t>cillum</a:t>
            </a:r>
            <a:r>
              <a:rPr lang="en-US" sz="1200" b="0" i="0" dirty="0">
                <a:latin typeface="Avenir Next Medium" panose="020B0503020202020204" pitchFamily="34" charset="0"/>
              </a:rPr>
              <a:t> dolore </a:t>
            </a:r>
            <a:r>
              <a:rPr lang="en-US" sz="1200" b="0" i="0" dirty="0" err="1">
                <a:latin typeface="Avenir Next Medium" panose="020B0503020202020204" pitchFamily="34" charset="0"/>
              </a:rPr>
              <a:t>eu</a:t>
            </a:r>
            <a:r>
              <a:rPr lang="en-US" sz="1200" b="0" i="0" dirty="0">
                <a:latin typeface="Avenir Next Medium" panose="020B0503020202020204" pitchFamily="34" charset="0"/>
              </a:rPr>
              <a:t> </a:t>
            </a:r>
            <a:r>
              <a:rPr lang="en-US" sz="1200" b="0" i="0" dirty="0" err="1">
                <a:latin typeface="Avenir Next Medium" panose="020B0503020202020204" pitchFamily="34" charset="0"/>
              </a:rPr>
              <a:t>fugiat</a:t>
            </a:r>
            <a:r>
              <a:rPr lang="en-US" sz="1200" b="0" i="0" dirty="0">
                <a:latin typeface="Avenir Next Medium" panose="020B0503020202020204" pitchFamily="34" charset="0"/>
              </a:rPr>
              <a:t> </a:t>
            </a:r>
            <a:r>
              <a:rPr lang="en-US" sz="1200" b="0" i="0" dirty="0" err="1">
                <a:latin typeface="Avenir Next Medium" panose="020B0503020202020204" pitchFamily="34" charset="0"/>
              </a:rPr>
              <a:t>nulla</a:t>
            </a:r>
            <a:r>
              <a:rPr lang="en-US" sz="1200" b="0" i="0" dirty="0">
                <a:latin typeface="Avenir Next Medium" panose="020B0503020202020204" pitchFamily="34" charset="0"/>
              </a:rPr>
              <a:t> </a:t>
            </a:r>
            <a:r>
              <a:rPr lang="en-US" sz="1200" b="0" i="0" dirty="0" err="1">
                <a:latin typeface="Avenir Next Medium" panose="020B0503020202020204" pitchFamily="34" charset="0"/>
              </a:rPr>
              <a:t>pariatur</a:t>
            </a:r>
            <a:r>
              <a:rPr lang="en-US" sz="1200" b="0" i="0" dirty="0">
                <a:latin typeface="Avenir Next Medium" panose="020B0503020202020204" pitchFamily="34" charset="0"/>
              </a:rPr>
              <a:t>. </a:t>
            </a:r>
            <a:r>
              <a:rPr lang="en-US" sz="1200" b="0" i="0" dirty="0" err="1">
                <a:latin typeface="Avenir Next Medium" panose="020B0503020202020204" pitchFamily="34" charset="0"/>
              </a:rPr>
              <a:t>Excepteur</a:t>
            </a:r>
            <a:r>
              <a:rPr lang="en-US" sz="1200" b="0" i="0" dirty="0">
                <a:latin typeface="Avenir Next Medium" panose="020B0503020202020204" pitchFamily="34" charset="0"/>
              </a:rPr>
              <a:t> </a:t>
            </a:r>
            <a:r>
              <a:rPr lang="en-US" sz="1200" b="0" i="0" dirty="0" err="1">
                <a:latin typeface="Avenir Next Medium" panose="020B0503020202020204" pitchFamily="34" charset="0"/>
              </a:rPr>
              <a:t>sint</a:t>
            </a:r>
            <a:r>
              <a:rPr lang="en-US" sz="1200" b="0" i="0" dirty="0">
                <a:latin typeface="Avenir Next Medium" panose="020B0503020202020204" pitchFamily="34" charset="0"/>
              </a:rPr>
              <a:t> </a:t>
            </a:r>
            <a:r>
              <a:rPr lang="en-US" sz="1200" b="0" i="0" dirty="0" err="1">
                <a:latin typeface="Avenir Next Medium" panose="020B0503020202020204" pitchFamily="34" charset="0"/>
              </a:rPr>
              <a:t>occaecat</a:t>
            </a:r>
            <a:r>
              <a:rPr lang="en-US" sz="1200" b="0" i="0" dirty="0">
                <a:latin typeface="Avenir Next Medium" panose="020B0503020202020204" pitchFamily="34" charset="0"/>
              </a:rPr>
              <a:t> </a:t>
            </a:r>
            <a:r>
              <a:rPr lang="en-US" sz="1200" b="0" i="0" dirty="0" err="1">
                <a:latin typeface="Avenir Next Medium" panose="020B0503020202020204" pitchFamily="34" charset="0"/>
              </a:rPr>
              <a:t>cupidatat</a:t>
            </a:r>
            <a:r>
              <a:rPr lang="en-US" sz="1200" b="0" i="0" dirty="0">
                <a:latin typeface="Avenir Next Medium" panose="020B0503020202020204" pitchFamily="34" charset="0"/>
              </a:rPr>
              <a:t> non </a:t>
            </a:r>
            <a:r>
              <a:rPr lang="en-US" sz="1200" b="0" i="0" dirty="0" err="1">
                <a:latin typeface="Avenir Next Medium" panose="020B0503020202020204" pitchFamily="34" charset="0"/>
              </a:rPr>
              <a:t>proident</a:t>
            </a:r>
            <a:r>
              <a:rPr lang="en-US" sz="1200" b="0" i="0" dirty="0">
                <a:latin typeface="Avenir Next Medium" panose="020B0503020202020204" pitchFamily="34" charset="0"/>
              </a:rPr>
              <a:t>, sunt in culpa qui </a:t>
            </a:r>
            <a:r>
              <a:rPr lang="en-US" sz="1200" b="0" i="0" dirty="0" err="1">
                <a:latin typeface="Avenir Next Medium" panose="020B0503020202020204" pitchFamily="34" charset="0"/>
              </a:rPr>
              <a:t>officia</a:t>
            </a:r>
            <a:r>
              <a:rPr lang="en-US" sz="1200" b="0" i="0" dirty="0">
                <a:latin typeface="Avenir Next Medium" panose="020B0503020202020204" pitchFamily="34" charset="0"/>
              </a:rPr>
              <a:t> </a:t>
            </a:r>
            <a:r>
              <a:rPr lang="en-US" sz="1200" b="0" i="0" dirty="0" err="1">
                <a:latin typeface="Avenir Next Medium" panose="020B0503020202020204" pitchFamily="34" charset="0"/>
              </a:rPr>
              <a:t>deserunt</a:t>
            </a:r>
            <a:r>
              <a:rPr lang="en-US" sz="1200" b="0" i="0" dirty="0">
                <a:latin typeface="Avenir Next Medium" panose="020B0503020202020204" pitchFamily="34" charset="0"/>
              </a:rPr>
              <a:t> </a:t>
            </a:r>
            <a:r>
              <a:rPr lang="en-US" sz="1200" b="0" i="0" dirty="0" err="1">
                <a:latin typeface="Avenir Next Medium" panose="020B0503020202020204" pitchFamily="34" charset="0"/>
              </a:rPr>
              <a:t>mollit</a:t>
            </a:r>
            <a:r>
              <a:rPr lang="en-US" sz="1200" b="0" i="0" dirty="0">
                <a:latin typeface="Avenir Next Medium" panose="020B0503020202020204" pitchFamily="34" charset="0"/>
              </a:rPr>
              <a:t> </a:t>
            </a:r>
            <a:r>
              <a:rPr lang="en-US" sz="1200" b="0" i="0" dirty="0" err="1">
                <a:latin typeface="Avenir Next Medium" panose="020B0503020202020204" pitchFamily="34" charset="0"/>
              </a:rPr>
              <a:t>anim</a:t>
            </a:r>
            <a:r>
              <a:rPr lang="en-US" sz="1200" b="0" i="0" dirty="0">
                <a:latin typeface="Avenir Next Medium" panose="020B0503020202020204" pitchFamily="34" charset="0"/>
              </a:rPr>
              <a:t> id </a:t>
            </a:r>
            <a:r>
              <a:rPr lang="en-US" sz="1200" b="0" i="0" dirty="0" err="1">
                <a:latin typeface="Avenir Next Medium" panose="020B0503020202020204" pitchFamily="34" charset="0"/>
              </a:rPr>
              <a:t>est</a:t>
            </a:r>
            <a:r>
              <a:rPr lang="en-US" sz="1200" b="0" i="0" dirty="0">
                <a:latin typeface="Avenir Next Medium" panose="020B0503020202020204" pitchFamily="34" charset="0"/>
              </a:rPr>
              <a:t> </a:t>
            </a:r>
            <a:r>
              <a:rPr lang="en-US" sz="1200" b="0" i="0" dirty="0" err="1">
                <a:latin typeface="Avenir Next Medium" panose="020B0503020202020204" pitchFamily="34" charset="0"/>
              </a:rPr>
              <a:t>laborum</a:t>
            </a:r>
            <a:r>
              <a:rPr lang="en-US" sz="1200" b="0" i="0" dirty="0">
                <a:latin typeface="Avenir Next Medium" panose="020B0503020202020204" pitchFamily="34" charset="0"/>
              </a:rPr>
              <a:t>.</a:t>
            </a:r>
            <a:endParaRPr lang="en-US" dirty="0"/>
          </a:p>
        </p:txBody>
      </p:sp>
      <p:pic>
        <p:nvPicPr>
          <p:cNvPr id="10" name="Picture 9">
            <a:extLst>
              <a:ext uri="{FF2B5EF4-FFF2-40B4-BE49-F238E27FC236}">
                <a16:creationId xmlns:a16="http://schemas.microsoft.com/office/drawing/2014/main" id="{1E2DA006-9345-9042-BA91-89DC9F57C71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44672" y="6159785"/>
            <a:ext cx="1146371" cy="287635"/>
          </a:xfrm>
          <a:prstGeom prst="rect">
            <a:avLst/>
          </a:prstGeom>
        </p:spPr>
      </p:pic>
      <p:pic>
        <p:nvPicPr>
          <p:cNvPr id="6" name="Graphic 5">
            <a:extLst>
              <a:ext uri="{FF2B5EF4-FFF2-40B4-BE49-F238E27FC236}">
                <a16:creationId xmlns:a16="http://schemas.microsoft.com/office/drawing/2014/main" id="{2A62792B-211B-4368-B0AF-DBDAAC5D27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60580" y="6034824"/>
            <a:ext cx="1350840" cy="529001"/>
          </a:xfrm>
          <a:prstGeom prst="rect">
            <a:avLst/>
          </a:prstGeom>
        </p:spPr>
      </p:pic>
    </p:spTree>
    <p:extLst>
      <p:ext uri="{BB962C8B-B14F-4D97-AF65-F5344CB8AC3E}">
        <p14:creationId xmlns:p14="http://schemas.microsoft.com/office/powerpoint/2010/main" val="2128770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FA1A2-E159-4720-A9F1-F142BE11C7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EE4504-F8C3-47E1-A2FF-2C78C3C4CAE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755B5E4-B7A9-4C9E-8C28-3C4213BBDC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9533D2-3191-42DF-8181-9D49A1DB4391}"/>
              </a:ext>
            </a:extLst>
          </p:cNvPr>
          <p:cNvSpPr>
            <a:spLocks noGrp="1"/>
          </p:cNvSpPr>
          <p:nvPr>
            <p:ph type="sldNum" sz="quarter" idx="12"/>
          </p:nvPr>
        </p:nvSpPr>
        <p:spPr/>
        <p:txBody>
          <a:bodyPr/>
          <a:lstStyle/>
          <a:p>
            <a:fld id="{D502A899-09AD-124F-982D-5FB80DC35468}" type="slidenum">
              <a:rPr lang="en-US" smtClean="0"/>
              <a:t>‹#›</a:t>
            </a:fld>
            <a:endParaRPr lang="en-US"/>
          </a:p>
        </p:txBody>
      </p:sp>
    </p:spTree>
    <p:extLst>
      <p:ext uri="{BB962C8B-B14F-4D97-AF65-F5344CB8AC3E}">
        <p14:creationId xmlns:p14="http://schemas.microsoft.com/office/powerpoint/2010/main" val="1977540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20BAA6-4233-72B4-385E-940478621B5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09333E6C-F2C6-2966-17DD-05AA2CE933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14897" y="5965373"/>
            <a:ext cx="2076147" cy="513897"/>
          </a:xfrm>
          <a:prstGeom prst="rect">
            <a:avLst/>
          </a:prstGeom>
        </p:spPr>
      </p:pic>
      <p:sp>
        <p:nvSpPr>
          <p:cNvPr id="18" name="Title 1">
            <a:extLst>
              <a:ext uri="{FF2B5EF4-FFF2-40B4-BE49-F238E27FC236}">
                <a16:creationId xmlns:a16="http://schemas.microsoft.com/office/drawing/2014/main" id="{48B3701E-9B9A-F362-ADFD-CC0C92835BF6}"/>
              </a:ext>
            </a:extLst>
          </p:cNvPr>
          <p:cNvSpPr>
            <a:spLocks noGrp="1"/>
          </p:cNvSpPr>
          <p:nvPr>
            <p:ph type="title" hasCustomPrompt="1"/>
          </p:nvPr>
        </p:nvSpPr>
        <p:spPr>
          <a:xfrm>
            <a:off x="400957" y="1645784"/>
            <a:ext cx="10515600" cy="1783216"/>
          </a:xfrm>
        </p:spPr>
        <p:txBody>
          <a:bodyPr anchor="b"/>
          <a:lstStyle>
            <a:lvl1pPr>
              <a:defRPr sz="6000">
                <a:solidFill>
                  <a:schemeClr val="bg1"/>
                </a:solidFill>
              </a:defRPr>
            </a:lvl1pPr>
          </a:lstStyle>
          <a:p>
            <a:r>
              <a:rPr lang="en-GB" dirty="0"/>
              <a:t>INSERT PRESENTATION</a:t>
            </a:r>
            <a:br>
              <a:rPr lang="en-GB" dirty="0"/>
            </a:br>
            <a:r>
              <a:rPr lang="en-GB" dirty="0"/>
              <a:t>TITLE HERE</a:t>
            </a:r>
            <a:endParaRPr lang="en-US" dirty="0"/>
          </a:p>
        </p:txBody>
      </p:sp>
      <p:sp>
        <p:nvSpPr>
          <p:cNvPr id="19" name="Text Placeholder 2">
            <a:extLst>
              <a:ext uri="{FF2B5EF4-FFF2-40B4-BE49-F238E27FC236}">
                <a16:creationId xmlns:a16="http://schemas.microsoft.com/office/drawing/2014/main" id="{84CA4354-DE93-184D-50B0-DD00EB01F21E}"/>
              </a:ext>
            </a:extLst>
          </p:cNvPr>
          <p:cNvSpPr>
            <a:spLocks noGrp="1"/>
          </p:cNvSpPr>
          <p:nvPr>
            <p:ph type="body" idx="1"/>
          </p:nvPr>
        </p:nvSpPr>
        <p:spPr>
          <a:xfrm>
            <a:off x="400957" y="3715092"/>
            <a:ext cx="10515600" cy="1500187"/>
          </a:xfrm>
        </p:spPr>
        <p:txBody>
          <a:bodyPr>
            <a:normAutofit/>
          </a:bodyPr>
          <a:lstStyle>
            <a:lvl1pPr marL="0" indent="0">
              <a:buNone/>
              <a:defRPr sz="2500" baseline="0">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2" name="Slide Number Placeholder 5">
            <a:extLst>
              <a:ext uri="{FF2B5EF4-FFF2-40B4-BE49-F238E27FC236}">
                <a16:creationId xmlns:a16="http://schemas.microsoft.com/office/drawing/2014/main" id="{C8153770-3C19-ED34-4C9D-F91BCF7C9F5C}"/>
              </a:ext>
            </a:extLst>
          </p:cNvPr>
          <p:cNvSpPr>
            <a:spLocks noGrp="1"/>
          </p:cNvSpPr>
          <p:nvPr>
            <p:ph type="sldNum" sz="quarter" idx="4"/>
          </p:nvPr>
        </p:nvSpPr>
        <p:spPr>
          <a:xfrm>
            <a:off x="400956" y="6114144"/>
            <a:ext cx="2743200" cy="365125"/>
          </a:xfrm>
          <a:prstGeom prst="rect">
            <a:avLst/>
          </a:prstGeom>
        </p:spPr>
        <p:txBody>
          <a:bodyPr vert="horz" lIns="91440" tIns="45720" rIns="91440" bIns="45720" rtlCol="0" anchor="ctr"/>
          <a:lstStyle>
            <a:lvl1pPr algn="l">
              <a:defRPr sz="1200">
                <a:solidFill>
                  <a:schemeClr val="bg1"/>
                </a:solidFill>
              </a:defRPr>
            </a:lvl1pPr>
          </a:lstStyle>
          <a:p>
            <a:fld id="{3F7F16E8-7FC5-D241-B899-5F3AB1237BC6}" type="slidenum">
              <a:rPr lang="en-US" smtClean="0"/>
              <a:pPr/>
              <a:t>‹#›</a:t>
            </a:fld>
            <a:endParaRPr lang="en-US"/>
          </a:p>
        </p:txBody>
      </p:sp>
      <p:sp>
        <p:nvSpPr>
          <p:cNvPr id="3" name="Date Placeholder 3">
            <a:extLst>
              <a:ext uri="{FF2B5EF4-FFF2-40B4-BE49-F238E27FC236}">
                <a16:creationId xmlns:a16="http://schemas.microsoft.com/office/drawing/2014/main" id="{65744E23-F560-C948-0F46-5CF99BE58CAD}"/>
              </a:ext>
            </a:extLst>
          </p:cNvPr>
          <p:cNvSpPr>
            <a:spLocks noGrp="1"/>
          </p:cNvSpPr>
          <p:nvPr>
            <p:ph type="dt" sz="half" idx="2"/>
          </p:nvPr>
        </p:nvSpPr>
        <p:spPr>
          <a:xfrm>
            <a:off x="9047843" y="267076"/>
            <a:ext cx="2743200" cy="365125"/>
          </a:xfrm>
          <a:prstGeom prst="rect">
            <a:avLst/>
          </a:prstGeom>
        </p:spPr>
        <p:txBody>
          <a:bodyPr vert="horz" lIns="91440" tIns="45720" rIns="91440" bIns="45720" rtlCol="0" anchor="ctr"/>
          <a:lstStyle>
            <a:lvl1pPr algn="r">
              <a:defRPr sz="1200" b="1" i="0">
                <a:solidFill>
                  <a:schemeClr val="bg1"/>
                </a:solidFill>
                <a:latin typeface="Avenir Next Demi Bold" panose="020B0503020202020204" pitchFamily="34" charset="0"/>
              </a:defRPr>
            </a:lvl1pPr>
          </a:lstStyle>
          <a:p>
            <a:fld id="{38638D9A-B38D-9542-A192-D0361872B07C}" type="datetime3">
              <a:rPr lang="en-SG" smtClean="0"/>
              <a:t>30 May 2023</a:t>
            </a:fld>
            <a:endParaRPr lang="en-US"/>
          </a:p>
        </p:txBody>
      </p:sp>
      <p:sp>
        <p:nvSpPr>
          <p:cNvPr id="5" name="Footer Placeholder 4">
            <a:extLst>
              <a:ext uri="{FF2B5EF4-FFF2-40B4-BE49-F238E27FC236}">
                <a16:creationId xmlns:a16="http://schemas.microsoft.com/office/drawing/2014/main" id="{3A62B44C-A666-A018-DCC5-64AF9EB9A5EF}"/>
              </a:ext>
            </a:extLst>
          </p:cNvPr>
          <p:cNvSpPr>
            <a:spLocks noGrp="1"/>
          </p:cNvSpPr>
          <p:nvPr>
            <p:ph type="ftr" sz="quarter" idx="3"/>
          </p:nvPr>
        </p:nvSpPr>
        <p:spPr>
          <a:xfrm>
            <a:off x="400956" y="267077"/>
            <a:ext cx="4114800" cy="365125"/>
          </a:xfrm>
          <a:prstGeom prst="rect">
            <a:avLst/>
          </a:prstGeom>
        </p:spPr>
        <p:txBody>
          <a:bodyPr vert="horz" lIns="91440" tIns="45720" rIns="91440" bIns="45720" rtlCol="0" anchor="ctr"/>
          <a:lstStyle>
            <a:lvl1pPr algn="l">
              <a:defRPr sz="1200" b="1" i="0">
                <a:solidFill>
                  <a:schemeClr val="bg1"/>
                </a:solidFill>
                <a:latin typeface="Avenir Next Demi Bold" panose="020B0503020202020204" pitchFamily="34" charset="0"/>
              </a:defRPr>
            </a:lvl1pPr>
          </a:lstStyle>
          <a:p>
            <a:r>
              <a:rPr lang="en-US"/>
              <a:t>IMDA POWERPOINT</a:t>
            </a:r>
            <a:endParaRPr lang="en-US" dirty="0"/>
          </a:p>
        </p:txBody>
      </p:sp>
    </p:spTree>
    <p:extLst>
      <p:ext uri="{BB962C8B-B14F-4D97-AF65-F5344CB8AC3E}">
        <p14:creationId xmlns:p14="http://schemas.microsoft.com/office/powerpoint/2010/main" val="11791754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Use This (Final)" type="obj">
  <p:cSld name="Use This (Final)">
    <p:spTree>
      <p:nvGrpSpPr>
        <p:cNvPr id="1" name="Shape 18"/>
        <p:cNvGrpSpPr/>
        <p:nvPr/>
      </p:nvGrpSpPr>
      <p:grpSpPr>
        <a:xfrm>
          <a:off x="0" y="0"/>
          <a:ext cx="0" cy="0"/>
          <a:chOff x="0" y="0"/>
          <a:chExt cx="0" cy="0"/>
        </a:xfrm>
      </p:grpSpPr>
      <p:sp>
        <p:nvSpPr>
          <p:cNvPr id="19" name="Google Shape;19;p2"/>
          <p:cNvSpPr txBox="1">
            <a:spLocks noGrp="1"/>
          </p:cNvSpPr>
          <p:nvPr>
            <p:ph type="title"/>
          </p:nvPr>
        </p:nvSpPr>
        <p:spPr>
          <a:xfrm>
            <a:off x="446326" y="276025"/>
            <a:ext cx="11174100" cy="918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Century Gothic"/>
              <a:buNone/>
              <a:defRPr sz="27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body" idx="1"/>
          </p:nvPr>
        </p:nvSpPr>
        <p:spPr>
          <a:xfrm>
            <a:off x="446329" y="1463051"/>
            <a:ext cx="11248200" cy="4770000"/>
          </a:xfrm>
          <a:prstGeom prst="rect">
            <a:avLst/>
          </a:prstGeom>
          <a:noFill/>
          <a:ln>
            <a:noFill/>
          </a:ln>
        </p:spPr>
        <p:txBody>
          <a:bodyPr spcFirstLastPara="1" wrap="square" lIns="91425" tIns="45700" rIns="91425" bIns="45700" anchor="t" anchorCtr="0">
            <a:noAutofit/>
          </a:bodyPr>
          <a:lstStyle>
            <a:lvl1pPr marL="457051" lvl="0" indent="-342789" algn="l">
              <a:lnSpc>
                <a:spcPct val="100000"/>
              </a:lnSpc>
              <a:spcBef>
                <a:spcPts val="600"/>
              </a:spcBef>
              <a:spcAft>
                <a:spcPts val="0"/>
              </a:spcAft>
              <a:buClr>
                <a:srgbClr val="3F3F3F"/>
              </a:buClr>
              <a:buSzPts val="1800"/>
              <a:buChar char="•"/>
              <a:defRPr sz="1799">
                <a:solidFill>
                  <a:srgbClr val="3F3F3F"/>
                </a:solidFill>
              </a:defRPr>
            </a:lvl1pPr>
            <a:lvl2pPr marL="914104" lvl="1" indent="-330093" algn="l">
              <a:lnSpc>
                <a:spcPct val="100000"/>
              </a:lnSpc>
              <a:spcBef>
                <a:spcPts val="1200"/>
              </a:spcBef>
              <a:spcAft>
                <a:spcPts val="0"/>
              </a:spcAft>
              <a:buClr>
                <a:srgbClr val="3F3F3F"/>
              </a:buClr>
              <a:buSzPts val="1600"/>
              <a:buChar char="•"/>
              <a:defRPr sz="1600">
                <a:solidFill>
                  <a:srgbClr val="3F3F3F"/>
                </a:solidFill>
              </a:defRPr>
            </a:lvl2pPr>
            <a:lvl3pPr marL="1371155" lvl="2" indent="-317397" algn="l">
              <a:lnSpc>
                <a:spcPct val="100000"/>
              </a:lnSpc>
              <a:spcBef>
                <a:spcPts val="1200"/>
              </a:spcBef>
              <a:spcAft>
                <a:spcPts val="0"/>
              </a:spcAft>
              <a:buClr>
                <a:srgbClr val="3F3F3F"/>
              </a:buClr>
              <a:buSzPts val="1400"/>
              <a:buChar char="•"/>
              <a:defRPr sz="1400">
                <a:solidFill>
                  <a:srgbClr val="3F3F3F"/>
                </a:solidFill>
              </a:defRPr>
            </a:lvl3pPr>
            <a:lvl4pPr marL="1828205" lvl="3" indent="-317397" algn="l">
              <a:lnSpc>
                <a:spcPct val="90000"/>
              </a:lnSpc>
              <a:spcBef>
                <a:spcPts val="1200"/>
              </a:spcBef>
              <a:spcAft>
                <a:spcPts val="0"/>
              </a:spcAft>
              <a:buClr>
                <a:schemeClr val="dk1"/>
              </a:buClr>
              <a:buSzPts val="1400"/>
              <a:buChar char="•"/>
              <a:defRPr sz="1400"/>
            </a:lvl4pPr>
            <a:lvl5pPr marL="2285258" lvl="4" indent="-317397" algn="l">
              <a:lnSpc>
                <a:spcPct val="90000"/>
              </a:lnSpc>
              <a:spcBef>
                <a:spcPts val="500"/>
              </a:spcBef>
              <a:spcAft>
                <a:spcPts val="0"/>
              </a:spcAft>
              <a:buClr>
                <a:schemeClr val="dk1"/>
              </a:buClr>
              <a:buSzPts val="1400"/>
              <a:buChar char="•"/>
              <a:defRPr sz="1400"/>
            </a:lvl5pPr>
            <a:lvl6pPr marL="2742309" lvl="5" indent="-342789" algn="l">
              <a:lnSpc>
                <a:spcPct val="90000"/>
              </a:lnSpc>
              <a:spcBef>
                <a:spcPts val="500"/>
              </a:spcBef>
              <a:spcAft>
                <a:spcPts val="0"/>
              </a:spcAft>
              <a:buClr>
                <a:schemeClr val="dk1"/>
              </a:buClr>
              <a:buSzPts val="1800"/>
              <a:buChar char="•"/>
              <a:defRPr/>
            </a:lvl6pPr>
            <a:lvl7pPr marL="3199360" lvl="6" indent="-342789" algn="l">
              <a:lnSpc>
                <a:spcPct val="90000"/>
              </a:lnSpc>
              <a:spcBef>
                <a:spcPts val="500"/>
              </a:spcBef>
              <a:spcAft>
                <a:spcPts val="0"/>
              </a:spcAft>
              <a:buClr>
                <a:schemeClr val="dk1"/>
              </a:buClr>
              <a:buSzPts val="1800"/>
              <a:buChar char="•"/>
              <a:defRPr/>
            </a:lvl7pPr>
            <a:lvl8pPr marL="3656411" lvl="7" indent="-342789" algn="l">
              <a:lnSpc>
                <a:spcPct val="90000"/>
              </a:lnSpc>
              <a:spcBef>
                <a:spcPts val="500"/>
              </a:spcBef>
              <a:spcAft>
                <a:spcPts val="0"/>
              </a:spcAft>
              <a:buClr>
                <a:schemeClr val="dk1"/>
              </a:buClr>
              <a:buSzPts val="1800"/>
              <a:buChar char="•"/>
              <a:defRPr/>
            </a:lvl8pPr>
            <a:lvl9pPr marL="4113464" lvl="8" indent="-3427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734915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Video Insertion">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57BB948B-71E2-4478-9076-660F5108B043}"/>
              </a:ext>
            </a:extLst>
          </p:cNvPr>
          <p:cNvSpPr>
            <a:spLocks noGrp="1"/>
          </p:cNvSpPr>
          <p:nvPr>
            <p:ph type="media" sz="quarter" idx="10"/>
          </p:nvPr>
        </p:nvSpPr>
        <p:spPr>
          <a:xfrm>
            <a:off x="0" y="-1"/>
            <a:ext cx="12192000" cy="6858001"/>
          </a:xfrm>
        </p:spPr>
        <p:txBody>
          <a:bodyPr/>
          <a:lstStyle/>
          <a:p>
            <a:r>
              <a:rPr lang="en-US"/>
              <a:t>Click icon to add media</a:t>
            </a:r>
            <a:endParaRPr lang="en-GB"/>
          </a:p>
        </p:txBody>
      </p:sp>
      <p:sp>
        <p:nvSpPr>
          <p:cNvPr id="4" name="Slide Number Placeholder 5">
            <a:extLst>
              <a:ext uri="{FF2B5EF4-FFF2-40B4-BE49-F238E27FC236}">
                <a16:creationId xmlns:a16="http://schemas.microsoft.com/office/drawing/2014/main" id="{53BCDA47-1ACB-490B-9D81-37627500F252}"/>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t>‹#›</a:t>
            </a:fld>
            <a:endParaRPr lang="en-GB"/>
          </a:p>
        </p:txBody>
      </p:sp>
    </p:spTree>
    <p:extLst>
      <p:ext uri="{BB962C8B-B14F-4D97-AF65-F5344CB8AC3E}">
        <p14:creationId xmlns:p14="http://schemas.microsoft.com/office/powerpoint/2010/main" val="5870940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p:txBody>
          <a:bodyPr/>
          <a:lstStyle>
            <a:lvl3pPr>
              <a:buClr>
                <a:srgbClr val="FC515B"/>
              </a:buClr>
              <a:defRPr/>
            </a:lvl3pPr>
            <a:lvl4pPr>
              <a:buClr>
                <a:srgbClr val="FC515B"/>
              </a:buClr>
              <a:defRPr/>
            </a:lvl4pPr>
            <a:lvl5pPr>
              <a:buClr>
                <a:srgbClr val="FC515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9">
            <a:extLst>
              <a:ext uri="{FF2B5EF4-FFF2-40B4-BE49-F238E27FC236}">
                <a16:creationId xmlns:a16="http://schemas.microsoft.com/office/drawing/2014/main" id="{1FF326F1-77BE-4D76-8DB4-3F416B644E75}"/>
              </a:ext>
            </a:extLst>
          </p:cNvPr>
          <p:cNvSpPr>
            <a:spLocks noGrp="1"/>
          </p:cNvSpPr>
          <p:nvPr>
            <p:ph type="body" sz="quarter" idx="14"/>
          </p:nvPr>
        </p:nvSpPr>
        <p:spPr>
          <a:xfrm>
            <a:off x="10471200" y="450000"/>
            <a:ext cx="1720800" cy="244800"/>
          </a:xfrm>
          <a:solidFill>
            <a:srgbClr val="FC515B"/>
          </a:solidFill>
        </p:spPr>
        <p:txBody>
          <a:bodyPr lIns="151200" anchor="ctr"/>
          <a:lstStyle>
            <a:lvl1pPr>
              <a:tabLst>
                <a:tab pos="180000" algn="l"/>
              </a:tabLst>
              <a:defRPr sz="800">
                <a:solidFill>
                  <a:srgbClr val="FFFFFF"/>
                </a:solidFill>
                <a:latin typeface="+mj-lt"/>
              </a:defRPr>
            </a:lvl1pPr>
          </a:lstStyle>
          <a:p>
            <a:pPr lvl="0"/>
            <a:r>
              <a:rPr lang="en-US"/>
              <a:t>Click to edit Master text styles</a:t>
            </a:r>
          </a:p>
        </p:txBody>
      </p:sp>
      <p:sp>
        <p:nvSpPr>
          <p:cNvPr id="10" name="Text Placeholder 7">
            <a:extLst>
              <a:ext uri="{FF2B5EF4-FFF2-40B4-BE49-F238E27FC236}">
                <a16:creationId xmlns:a16="http://schemas.microsoft.com/office/drawing/2014/main" id="{6FB0C5E5-3EA0-49A0-99A2-3AA1AFFDC9DE}"/>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pic>
        <p:nvPicPr>
          <p:cNvPr id="8" name="Picture 7">
            <a:extLst>
              <a:ext uri="{FF2B5EF4-FFF2-40B4-BE49-F238E27FC236}">
                <a16:creationId xmlns:a16="http://schemas.microsoft.com/office/drawing/2014/main" id="{5B638223-12F2-4F25-AC3A-9F940A6F7099}"/>
              </a:ext>
            </a:extLst>
          </p:cNvPr>
          <p:cNvPicPr>
            <a:picLocks noChangeAspect="1"/>
          </p:cNvPicPr>
          <p:nvPr userDrawn="1"/>
        </p:nvPicPr>
        <p:blipFill>
          <a:blip r:embed="rId2"/>
          <a:srcRect/>
          <a:stretch>
            <a:fillRect/>
          </a:stretch>
        </p:blipFill>
        <p:spPr>
          <a:xfrm>
            <a:off x="10170000" y="452438"/>
            <a:ext cx="155448" cy="246889"/>
          </a:xfrm>
          <a:prstGeom prst="rect">
            <a:avLst/>
          </a:prstGeom>
        </p:spPr>
      </p:pic>
      <p:sp>
        <p:nvSpPr>
          <p:cNvPr id="11" name="Slide Number Placeholder 5">
            <a:extLst>
              <a:ext uri="{FF2B5EF4-FFF2-40B4-BE49-F238E27FC236}">
                <a16:creationId xmlns:a16="http://schemas.microsoft.com/office/drawing/2014/main" id="{069E0A77-5997-4A67-9FBE-0741CA3036B0}"/>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t>‹#›</a:t>
            </a:fld>
            <a:endParaRPr lang="en-GB"/>
          </a:p>
        </p:txBody>
      </p:sp>
    </p:spTree>
    <p:extLst>
      <p:ext uri="{BB962C8B-B14F-4D97-AF65-F5344CB8AC3E}">
        <p14:creationId xmlns:p14="http://schemas.microsoft.com/office/powerpoint/2010/main" val="122329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 Title Slide Default">
    <p:bg>
      <p:bgPr>
        <a:solidFill>
          <a:schemeClr val="tx2"/>
        </a:solidFill>
        <a:effectLst/>
      </p:bgPr>
    </p:bg>
    <p:spTree>
      <p:nvGrpSpPr>
        <p:cNvPr id="1" name=""/>
        <p:cNvGrpSpPr/>
        <p:nvPr/>
      </p:nvGrpSpPr>
      <p:grpSpPr>
        <a:xfrm>
          <a:off x="0" y="0"/>
          <a:ext cx="0" cy="0"/>
          <a:chOff x="0" y="0"/>
          <a:chExt cx="0" cy="0"/>
        </a:xfrm>
      </p:grpSpPr>
      <p:pic>
        <p:nvPicPr>
          <p:cNvPr id="15" name="TextBox 4">
            <a:extLst>
              <a:ext uri="{FF2B5EF4-FFF2-40B4-BE49-F238E27FC236}">
                <a16:creationId xmlns:a16="http://schemas.microsoft.com/office/drawing/2014/main" id="{5D25C822-12EC-49AA-82BB-15CB5A79BB77}"/>
              </a:ext>
            </a:extLst>
          </p:cNvPr>
          <p:cNvPicPr>
            <a:picLocks noChangeAspect="1"/>
          </p:cNvPicPr>
          <p:nvPr userDrawn="1">
            <p:custDataLst>
              <p:tags r:id="rId1"/>
            </p:custDataLst>
          </p:nvPr>
        </p:nvPicPr>
        <p:blipFill>
          <a:blip r:embed="rId5"/>
          <a:srcRect/>
          <a:stretch>
            <a:fillRect/>
          </a:stretch>
        </p:blipFill>
        <p:spPr>
          <a:xfrm>
            <a:off x="0" y="0"/>
            <a:ext cx="12192000" cy="6858000"/>
          </a:xfrm>
          <a:prstGeom prst="rect">
            <a:avLst/>
          </a:prstGeom>
          <a:effectLst>
            <a:glow>
              <a:srgbClr val="000000"/>
            </a:glow>
          </a:effectLst>
        </p:spPr>
      </p:pic>
      <p:sp>
        <p:nvSpPr>
          <p:cNvPr id="2" name="Title 1">
            <a:extLst>
              <a:ext uri="{FF2B5EF4-FFF2-40B4-BE49-F238E27FC236}">
                <a16:creationId xmlns:a16="http://schemas.microsoft.com/office/drawing/2014/main" id="{A02A1EC5-05E1-47D8-9B38-0DF17C155449}"/>
              </a:ext>
            </a:extLst>
          </p:cNvPr>
          <p:cNvSpPr>
            <a:spLocks noGrp="1"/>
          </p:cNvSpPr>
          <p:nvPr>
            <p:ph type="ctrTitle" hasCustomPrompt="1"/>
          </p:nvPr>
        </p:nvSpPr>
        <p:spPr>
          <a:xfrm>
            <a:off x="450852" y="979200"/>
            <a:ext cx="4806947" cy="530420"/>
          </a:xfrm>
        </p:spPr>
        <p:txBody>
          <a:bodyPr anchor="t"/>
          <a:lstStyle>
            <a:lvl1pPr algn="l">
              <a:defRPr sz="3900">
                <a:solidFill>
                  <a:schemeClr val="bg2"/>
                </a:solidFill>
              </a:defRPr>
            </a:lvl1pPr>
          </a:lstStyle>
          <a:p>
            <a:r>
              <a:rPr lang="en-GB"/>
              <a:t>Presentation Title</a:t>
            </a:r>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hasCustomPrompt="1"/>
          </p:nvPr>
        </p:nvSpPr>
        <p:spPr>
          <a:xfrm>
            <a:off x="449262" y="1580321"/>
            <a:ext cx="4808537" cy="1094432"/>
          </a:xfrm>
        </p:spPr>
        <p:txBody>
          <a:bodyPr/>
          <a:lstStyle>
            <a:lvl1pPr marL="0" indent="0" algn="l">
              <a:lnSpc>
                <a:spcPct val="90000"/>
              </a:lnSpc>
              <a:buNone/>
              <a:defRPr sz="39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Presentation Subtitle</a:t>
            </a:r>
          </a:p>
        </p:txBody>
      </p:sp>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1"/>
            <a:ext cx="4808536" cy="309678"/>
          </a:xfrm>
        </p:spPr>
        <p:txBody>
          <a:bodyPr/>
          <a:lstStyle>
            <a:lvl1pPr>
              <a:lnSpc>
                <a:spcPct val="100000"/>
              </a:lnSpc>
              <a:defRPr>
                <a:solidFill>
                  <a:schemeClr val="bg2"/>
                </a:solidFill>
                <a:latin typeface="+mj-lt"/>
              </a:defRPr>
            </a:lvl1pPr>
            <a:lvl2pPr marL="0" indent="0">
              <a:lnSpc>
                <a:spcPct val="100000"/>
              </a:lnSpc>
              <a:buNone/>
              <a:defRPr>
                <a:solidFill>
                  <a:schemeClr val="accent5"/>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r>
              <a:rPr lang="en-GB"/>
              <a:t>Location/Conference in first level</a:t>
            </a:r>
          </a:p>
        </p:txBody>
      </p:sp>
      <p:pic>
        <p:nvPicPr>
          <p:cNvPr id="9" name="Picture 8">
            <a:extLst>
              <a:ext uri="{FF2B5EF4-FFF2-40B4-BE49-F238E27FC236}">
                <a16:creationId xmlns:a16="http://schemas.microsoft.com/office/drawing/2014/main" id="{63924927-0FDD-4ADC-A268-D011E72F5E9B}"/>
              </a:ext>
            </a:extLst>
          </p:cNvPr>
          <p:cNvPicPr>
            <a:picLocks noChangeAspect="1"/>
          </p:cNvPicPr>
          <p:nvPr userDrawn="1">
            <p:custDataLst>
              <p:tags r:id="rId2"/>
            </p:custDataLst>
          </p:nvPr>
        </p:nvPicPr>
        <p:blipFill>
          <a:blip r:embed="rId6"/>
          <a:srcRect/>
          <a:stretch>
            <a:fillRect/>
          </a:stretch>
        </p:blipFill>
        <p:spPr>
          <a:xfrm>
            <a:off x="10598400" y="453600"/>
            <a:ext cx="1144800" cy="330584"/>
          </a:xfrm>
          <a:prstGeom prst="rect">
            <a:avLst/>
          </a:prstGeom>
        </p:spPr>
      </p:pic>
      <p:sp>
        <p:nvSpPr>
          <p:cNvPr id="7" name="TextBox 6">
            <a:extLst>
              <a:ext uri="{FF2B5EF4-FFF2-40B4-BE49-F238E27FC236}">
                <a16:creationId xmlns:a16="http://schemas.microsoft.com/office/drawing/2014/main" id="{E7AF2E17-7A51-4B41-A4F4-3896F76AC038}"/>
              </a:ext>
            </a:extLst>
          </p:cNvPr>
          <p:cNvSpPr txBox="1"/>
          <p:nvPr userDrawn="1">
            <p:custDataLst>
              <p:tags r:id="rId3"/>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a:solidFill>
                <a:schemeClr val="bg2"/>
              </a:solidFill>
            </a:endParaRPr>
          </a:p>
        </p:txBody>
      </p:sp>
      <p:sp>
        <p:nvSpPr>
          <p:cNvPr id="13" name="Text Placeholder 10">
            <a:extLst>
              <a:ext uri="{FF2B5EF4-FFF2-40B4-BE49-F238E27FC236}">
                <a16:creationId xmlns:a16="http://schemas.microsoft.com/office/drawing/2014/main" id="{4FC35571-22A9-4DBF-A4BF-D1DC7FA2C6F8}"/>
              </a:ext>
            </a:extLst>
          </p:cNvPr>
          <p:cNvSpPr>
            <a:spLocks noGrp="1"/>
          </p:cNvSpPr>
          <p:nvPr>
            <p:ph type="body" sz="quarter" idx="11" hasCustomPrompt="1"/>
          </p:nvPr>
        </p:nvSpPr>
        <p:spPr>
          <a:xfrm>
            <a:off x="449262" y="5360809"/>
            <a:ext cx="4808536" cy="309678"/>
          </a:xfrm>
        </p:spPr>
        <p:txBody>
          <a:bodyPr/>
          <a:lstStyle>
            <a:lvl1pPr>
              <a:lnSpc>
                <a:spcPct val="100000"/>
              </a:lnSpc>
              <a:defRPr>
                <a:solidFill>
                  <a:schemeClr val="accent6"/>
                </a:solidFill>
                <a:latin typeface="+mn-lt"/>
              </a:defRPr>
            </a:lvl1pPr>
            <a:lvl2pPr marL="0" indent="0">
              <a:lnSpc>
                <a:spcPct val="100000"/>
              </a:lnSpc>
              <a:buNone/>
              <a:defRPr>
                <a:solidFill>
                  <a:schemeClr val="accent6"/>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1"/>
            <a:r>
              <a:rPr lang="en-GB"/>
              <a:t>Date Month Year in second level</a:t>
            </a:r>
          </a:p>
        </p:txBody>
      </p:sp>
    </p:spTree>
    <p:extLst>
      <p:ext uri="{BB962C8B-B14F-4D97-AF65-F5344CB8AC3E}">
        <p14:creationId xmlns:p14="http://schemas.microsoft.com/office/powerpoint/2010/main" val="3521326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lvl1pPr>
              <a:defRPr>
                <a:solidFill>
                  <a:srgbClr val="FC515B"/>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4" y="1765299"/>
            <a:ext cx="532800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70DF43F5-96FB-4EE2-9EC0-243D32834832}"/>
              </a:ext>
            </a:extLst>
          </p:cNvPr>
          <p:cNvSpPr>
            <a:spLocks noGrp="1"/>
          </p:cNvSpPr>
          <p:nvPr>
            <p:ph idx="15"/>
          </p:nvPr>
        </p:nvSpPr>
        <p:spPr>
          <a:xfrm>
            <a:off x="6170400" y="1765300"/>
            <a:ext cx="532800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70C5D500-0D33-4851-B089-E11A6D2379DF}"/>
              </a:ext>
            </a:extLst>
          </p:cNvPr>
          <p:cNvSpPr>
            <a:spLocks noGrp="1"/>
          </p:cNvSpPr>
          <p:nvPr>
            <p:ph type="body" sz="quarter" idx="14"/>
          </p:nvPr>
        </p:nvSpPr>
        <p:spPr>
          <a:xfrm>
            <a:off x="10471200" y="450000"/>
            <a:ext cx="1720800" cy="244800"/>
          </a:xfrm>
          <a:solidFill>
            <a:srgbClr val="FC515B"/>
          </a:solidFill>
        </p:spPr>
        <p:txBody>
          <a:bodyPr lIns="151200" anchor="ctr"/>
          <a:lstStyle>
            <a:lvl1pPr>
              <a:tabLst>
                <a:tab pos="180000" algn="l"/>
              </a:tabLst>
              <a:defRPr sz="800">
                <a:solidFill>
                  <a:srgbClr val="FFFFFF"/>
                </a:solidFill>
                <a:latin typeface="+mj-lt"/>
              </a:defRPr>
            </a:lvl1pPr>
          </a:lstStyle>
          <a:p>
            <a:pPr lvl="0"/>
            <a:r>
              <a:rPr lang="en-US"/>
              <a:t>Click to edit Master text styles</a:t>
            </a:r>
          </a:p>
        </p:txBody>
      </p:sp>
      <p:sp>
        <p:nvSpPr>
          <p:cNvPr id="10" name="Text Placeholder 7">
            <a:extLst>
              <a:ext uri="{FF2B5EF4-FFF2-40B4-BE49-F238E27FC236}">
                <a16:creationId xmlns:a16="http://schemas.microsoft.com/office/drawing/2014/main" id="{FC9C79FE-5BB3-40D5-8DD8-48F94531AEB6}"/>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4" name="Slide Number Placeholder 5">
            <a:extLst>
              <a:ext uri="{FF2B5EF4-FFF2-40B4-BE49-F238E27FC236}">
                <a16:creationId xmlns:a16="http://schemas.microsoft.com/office/drawing/2014/main" id="{A410C27E-73CD-4602-9269-CB6C634B77CE}"/>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t>‹#›</a:t>
            </a:fld>
            <a:endParaRPr lang="en-GB"/>
          </a:p>
        </p:txBody>
      </p:sp>
    </p:spTree>
    <p:extLst>
      <p:ext uri="{BB962C8B-B14F-4D97-AF65-F5344CB8AC3E}">
        <p14:creationId xmlns:p14="http://schemas.microsoft.com/office/powerpoint/2010/main" val="9590054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4" y="1765299"/>
            <a:ext cx="8747998" cy="4364039"/>
          </a:xfrm>
        </p:spPr>
        <p:txBody>
          <a:bodyPr/>
          <a:lstStyle>
            <a:lvl1pPr>
              <a:defRPr sz="2600"/>
            </a:lvl1pPr>
            <a:lvl2pPr>
              <a:defRPr sz="2600"/>
            </a:lvl2pPr>
            <a:lvl3pPr>
              <a:defRPr sz="2600"/>
            </a:lvl3pPr>
            <a:lvl4pPr>
              <a:defRPr sz="2600"/>
            </a:lvl4pPr>
            <a:lvl5pPr>
              <a:defRPr sz="2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D374DDA6-B0C2-4ADB-88CB-288442FB2072}"/>
              </a:ext>
            </a:extLst>
          </p:cNvPr>
          <p:cNvSpPr>
            <a:spLocks noGrp="1"/>
          </p:cNvSpPr>
          <p:nvPr>
            <p:ph type="body" sz="quarter" idx="14"/>
          </p:nvPr>
        </p:nvSpPr>
        <p:spPr>
          <a:xfrm>
            <a:off x="10471200" y="450000"/>
            <a:ext cx="1720800" cy="244800"/>
          </a:xfrm>
          <a:solidFill>
            <a:srgbClr val="88E5BD"/>
          </a:solidFill>
        </p:spPr>
        <p:txBody>
          <a:bodyPr lIns="151200" anchor="ctr"/>
          <a:lstStyle>
            <a:lvl1pPr>
              <a:tabLst>
                <a:tab pos="180000" algn="l"/>
              </a:tabLst>
              <a:defRPr sz="800">
                <a:solidFill>
                  <a:srgbClr val="303030"/>
                </a:solidFill>
                <a:latin typeface="+mj-lt"/>
              </a:defRPr>
            </a:lvl1pPr>
          </a:lstStyle>
          <a:p>
            <a:pPr lvl="0"/>
            <a:r>
              <a:rPr lang="en-US"/>
              <a:t>Click to edit Master text styles</a:t>
            </a:r>
          </a:p>
        </p:txBody>
      </p:sp>
      <p:sp>
        <p:nvSpPr>
          <p:cNvPr id="9" name="Text Placeholder 7">
            <a:extLst>
              <a:ext uri="{FF2B5EF4-FFF2-40B4-BE49-F238E27FC236}">
                <a16:creationId xmlns:a16="http://schemas.microsoft.com/office/drawing/2014/main" id="{C78C7AB9-38D0-43F6-A44C-DCA6F83F76EA}"/>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endParaRPr/>
          </a:p>
        </p:txBody>
      </p:sp>
      <p:sp>
        <p:nvSpPr>
          <p:cNvPr id="12" name="Slide Number Placeholder 5">
            <a:extLst>
              <a:ext uri="{FF2B5EF4-FFF2-40B4-BE49-F238E27FC236}">
                <a16:creationId xmlns:a16="http://schemas.microsoft.com/office/drawing/2014/main" id="{FF60D2B9-036F-4674-97A5-8AD8A55561F8}"/>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t>‹#›</a:t>
            </a:fld>
            <a:endParaRPr lang="en-GB"/>
          </a:p>
        </p:txBody>
      </p:sp>
    </p:spTree>
    <p:extLst>
      <p:ext uri="{BB962C8B-B14F-4D97-AF65-F5344CB8AC3E}">
        <p14:creationId xmlns:p14="http://schemas.microsoft.com/office/powerpoint/2010/main" val="31047609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A4262FF-9BD9-43CE-9C1B-C08BCBEAF5E9}"/>
              </a:ext>
            </a:extLst>
          </p:cNvPr>
          <p:cNvSpPr>
            <a:spLocks noGrp="1"/>
          </p:cNvSpPr>
          <p:nvPr>
            <p:ph sz="half" idx="2"/>
          </p:nvPr>
        </p:nvSpPr>
        <p:spPr>
          <a:xfrm>
            <a:off x="5536800"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5E83FBA4-CF81-4AC3-90F8-2D8EA8CCB3DC}"/>
              </a:ext>
            </a:extLst>
          </p:cNvPr>
          <p:cNvSpPr>
            <a:spLocks noGrp="1"/>
          </p:cNvSpPr>
          <p:nvPr>
            <p:ph type="body" sz="quarter" idx="14"/>
          </p:nvPr>
        </p:nvSpPr>
        <p:spPr>
          <a:xfrm>
            <a:off x="10471200" y="450000"/>
            <a:ext cx="1720800" cy="244800"/>
          </a:xfrm>
          <a:solidFill>
            <a:srgbClr val="53C2E5"/>
          </a:solidFill>
        </p:spPr>
        <p:txBody>
          <a:bodyPr lIns="151200" anchor="ctr"/>
          <a:lstStyle>
            <a:lvl1pPr>
              <a:tabLst>
                <a:tab pos="180000" algn="l"/>
              </a:tabLst>
              <a:defRPr sz="800">
                <a:solidFill>
                  <a:srgbClr val="303030"/>
                </a:solidFill>
                <a:latin typeface="+mj-lt"/>
              </a:defRPr>
            </a:lvl1pPr>
          </a:lstStyle>
          <a:p>
            <a:pPr lvl="0"/>
            <a:r>
              <a:rPr lang="en-US"/>
              <a:t>Click to edit Master text styles</a:t>
            </a:r>
          </a:p>
        </p:txBody>
      </p:sp>
      <p:sp>
        <p:nvSpPr>
          <p:cNvPr id="11" name="Text Placeholder 7">
            <a:extLst>
              <a:ext uri="{FF2B5EF4-FFF2-40B4-BE49-F238E27FC236}">
                <a16:creationId xmlns:a16="http://schemas.microsoft.com/office/drawing/2014/main" id="{3A8CF1DA-ED34-4BAE-8C84-37729E553D9B}"/>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C9CEC971-39C8-416E-AB1F-099DBE3DD02B}"/>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t>‹#›</a:t>
            </a:fld>
            <a:endParaRPr lang="en-GB"/>
          </a:p>
        </p:txBody>
      </p:sp>
    </p:spTree>
    <p:extLst>
      <p:ext uri="{BB962C8B-B14F-4D97-AF65-F5344CB8AC3E}">
        <p14:creationId xmlns:p14="http://schemas.microsoft.com/office/powerpoint/2010/main" val="14368912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atistic Slide with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12" name="Text Placeholder 11">
            <a:extLst>
              <a:ext uri="{FF2B5EF4-FFF2-40B4-BE49-F238E27FC236}">
                <a16:creationId xmlns:a16="http://schemas.microsoft.com/office/drawing/2014/main" id="{7F5FA13E-E44D-4EC8-8BAC-B26123CC9746}"/>
              </a:ext>
            </a:extLst>
          </p:cNvPr>
          <p:cNvSpPr>
            <a:spLocks noGrp="1"/>
          </p:cNvSpPr>
          <p:nvPr>
            <p:ph type="body" sz="quarter" idx="15" hasCustomPrompt="1"/>
          </p:nvPr>
        </p:nvSpPr>
        <p:spPr>
          <a:xfrm>
            <a:off x="5535600" y="1765298"/>
            <a:ext cx="6656400" cy="4364039"/>
          </a:xfrm>
          <a:solidFill>
            <a:srgbClr val="FC515B"/>
          </a:solidFill>
        </p:spPr>
        <p:txBody>
          <a:bodyPr lIns="180000" tIns="180000" rIns="180000" bIns="180000" anchor="ctr" anchorCtr="0"/>
          <a:lstStyle>
            <a:lvl1pPr>
              <a:lnSpc>
                <a:spcPct val="80000"/>
              </a:lnSpc>
              <a:defRPr sz="16000">
                <a:solidFill>
                  <a:srgbClr val="FFFFFF"/>
                </a:solidFill>
              </a:defRPr>
            </a:lvl1pPr>
            <a:lvl2pPr>
              <a:defRPr sz="2400">
                <a:solidFill>
                  <a:srgbClr val="FFFFFF"/>
                </a:solidFill>
              </a:defRPr>
            </a:lvl2pPr>
            <a:lvl3pPr marL="0" indent="0">
              <a:buNone/>
              <a:defRPr sz="1600">
                <a:solidFill>
                  <a:srgbClr val="FFFFFF"/>
                </a:solidFill>
              </a:defRPr>
            </a:lvl3pPr>
          </a:lstStyle>
          <a:p>
            <a:pPr lvl="0"/>
            <a:r>
              <a:rPr lang="en-US"/>
              <a:t>00%</a:t>
            </a:r>
          </a:p>
          <a:p>
            <a:pPr lvl="1"/>
            <a:r>
              <a:rPr lang="en-US"/>
              <a:t>Second level</a:t>
            </a:r>
          </a:p>
          <a:p>
            <a:pPr lvl="2"/>
            <a:r>
              <a:rPr lang="en-US"/>
              <a:t>Third level</a:t>
            </a:r>
            <a:endParaRPr lang="en-GB"/>
          </a:p>
        </p:txBody>
      </p:sp>
      <p:sp>
        <p:nvSpPr>
          <p:cNvPr id="10" name="Text Placeholder 9">
            <a:extLst>
              <a:ext uri="{FF2B5EF4-FFF2-40B4-BE49-F238E27FC236}">
                <a16:creationId xmlns:a16="http://schemas.microsoft.com/office/drawing/2014/main" id="{7488C97E-7235-4B43-8CC6-AF52D06F2649}"/>
              </a:ext>
            </a:extLst>
          </p:cNvPr>
          <p:cNvSpPr>
            <a:spLocks noGrp="1"/>
          </p:cNvSpPr>
          <p:nvPr>
            <p:ph type="body" sz="quarter" idx="14"/>
          </p:nvPr>
        </p:nvSpPr>
        <p:spPr>
          <a:xfrm>
            <a:off x="10471200" y="450000"/>
            <a:ext cx="1720800" cy="244800"/>
          </a:xfrm>
          <a:solidFill>
            <a:srgbClr val="88E5BD"/>
          </a:solidFill>
        </p:spPr>
        <p:txBody>
          <a:bodyPr lIns="151200" anchor="ctr"/>
          <a:lstStyle>
            <a:lvl1pPr>
              <a:tabLst>
                <a:tab pos="180000" algn="l"/>
              </a:tabLst>
              <a:defRPr sz="800">
                <a:solidFill>
                  <a:srgbClr val="303030"/>
                </a:solidFill>
                <a:latin typeface="+mj-lt"/>
              </a:defRPr>
            </a:lvl1pPr>
          </a:lstStyle>
          <a:p>
            <a:pPr lvl="0"/>
            <a:r>
              <a:rPr lang="en-US"/>
              <a:t>Click to edit Master text styles</a:t>
            </a:r>
          </a:p>
        </p:txBody>
      </p:sp>
      <p:sp>
        <p:nvSpPr>
          <p:cNvPr id="9" name="Text Placeholder 7">
            <a:extLst>
              <a:ext uri="{FF2B5EF4-FFF2-40B4-BE49-F238E27FC236}">
                <a16:creationId xmlns:a16="http://schemas.microsoft.com/office/drawing/2014/main" id="{B3EB4488-4B58-4102-AC8F-ACFCCFFD101A}"/>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endParaRPr/>
          </a:p>
        </p:txBody>
      </p:sp>
      <p:sp>
        <p:nvSpPr>
          <p:cNvPr id="11" name="Slide Number Placeholder 5">
            <a:extLst>
              <a:ext uri="{FF2B5EF4-FFF2-40B4-BE49-F238E27FC236}">
                <a16:creationId xmlns:a16="http://schemas.microsoft.com/office/drawing/2014/main" id="{6F8BB02D-6EA9-4107-8F3D-88037EC00735}"/>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t>‹#›</a:t>
            </a:fld>
            <a:endParaRPr lang="en-GB"/>
          </a:p>
        </p:txBody>
      </p:sp>
    </p:spTree>
    <p:extLst>
      <p:ext uri="{BB962C8B-B14F-4D97-AF65-F5344CB8AC3E}">
        <p14:creationId xmlns:p14="http://schemas.microsoft.com/office/powerpoint/2010/main" val="15054216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tatist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7488C97E-7235-4B43-8CC6-AF52D06F2649}"/>
              </a:ext>
            </a:extLst>
          </p:cNvPr>
          <p:cNvSpPr>
            <a:spLocks noGrp="1"/>
          </p:cNvSpPr>
          <p:nvPr>
            <p:ph type="body" sz="quarter" idx="14"/>
          </p:nvPr>
        </p:nvSpPr>
        <p:spPr>
          <a:xfrm>
            <a:off x="10471200" y="450000"/>
            <a:ext cx="1720800" cy="244800"/>
          </a:xfrm>
          <a:solidFill>
            <a:srgbClr val="88E5BD"/>
          </a:solidFill>
        </p:spPr>
        <p:txBody>
          <a:bodyPr lIns="151200" anchor="ctr"/>
          <a:lstStyle>
            <a:lvl1pPr>
              <a:tabLst>
                <a:tab pos="180000" algn="l"/>
              </a:tabLst>
              <a:defRPr sz="800">
                <a:solidFill>
                  <a:srgbClr val="303030"/>
                </a:solidFill>
                <a:latin typeface="+mj-lt"/>
              </a:defRPr>
            </a:lvl1pPr>
          </a:lstStyle>
          <a:p>
            <a:pPr lvl="0"/>
            <a:r>
              <a:rPr lang="en-US"/>
              <a:t>Click to edit Master text styles</a:t>
            </a:r>
          </a:p>
        </p:txBody>
      </p:sp>
      <p:sp>
        <p:nvSpPr>
          <p:cNvPr id="11" name="Text Placeholder 11">
            <a:extLst>
              <a:ext uri="{FF2B5EF4-FFF2-40B4-BE49-F238E27FC236}">
                <a16:creationId xmlns:a16="http://schemas.microsoft.com/office/drawing/2014/main" id="{A9954A57-A6EF-45F3-B082-8718A57C8D5F}"/>
              </a:ext>
            </a:extLst>
          </p:cNvPr>
          <p:cNvSpPr>
            <a:spLocks noGrp="1"/>
          </p:cNvSpPr>
          <p:nvPr>
            <p:ph type="body" sz="quarter" idx="15" hasCustomPrompt="1"/>
          </p:nvPr>
        </p:nvSpPr>
        <p:spPr>
          <a:xfrm>
            <a:off x="5535600" y="1765298"/>
            <a:ext cx="6656400" cy="4364039"/>
          </a:xfrm>
          <a:solidFill>
            <a:srgbClr val="FC515B"/>
          </a:solidFill>
        </p:spPr>
        <p:txBody>
          <a:bodyPr lIns="180000" tIns="180000" rIns="180000" bIns="180000" anchor="ctr" anchorCtr="0"/>
          <a:lstStyle>
            <a:lvl1pPr>
              <a:lnSpc>
                <a:spcPct val="80000"/>
              </a:lnSpc>
              <a:defRPr sz="16000">
                <a:solidFill>
                  <a:srgbClr val="FFFFFF"/>
                </a:solidFill>
              </a:defRPr>
            </a:lvl1pPr>
            <a:lvl2pPr>
              <a:defRPr sz="2400">
                <a:solidFill>
                  <a:srgbClr val="FFFFFF"/>
                </a:solidFill>
              </a:defRPr>
            </a:lvl2pPr>
            <a:lvl3pPr marL="0" indent="0">
              <a:buNone/>
              <a:defRPr sz="1600">
                <a:solidFill>
                  <a:srgbClr val="FFFFFF"/>
                </a:solidFill>
              </a:defRPr>
            </a:lvl3pPr>
          </a:lstStyle>
          <a:p>
            <a:pPr lvl="0"/>
            <a:r>
              <a:rPr lang="en-US"/>
              <a:t>00%</a:t>
            </a:r>
          </a:p>
          <a:p>
            <a:pPr lvl="1"/>
            <a:r>
              <a:rPr lang="en-US"/>
              <a:t>Second level</a:t>
            </a:r>
          </a:p>
          <a:p>
            <a:pPr lvl="2"/>
            <a:r>
              <a:rPr lang="en-US"/>
              <a:t>Third level</a:t>
            </a:r>
            <a:endParaRPr lang="en-GB"/>
          </a:p>
        </p:txBody>
      </p:sp>
      <p:sp>
        <p:nvSpPr>
          <p:cNvPr id="13" name="Text Placeholder 7">
            <a:extLst>
              <a:ext uri="{FF2B5EF4-FFF2-40B4-BE49-F238E27FC236}">
                <a16:creationId xmlns:a16="http://schemas.microsoft.com/office/drawing/2014/main" id="{1548E628-2852-49BE-9AE3-29B0A0485C77}"/>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4" name="Slide Number Placeholder 5">
            <a:extLst>
              <a:ext uri="{FF2B5EF4-FFF2-40B4-BE49-F238E27FC236}">
                <a16:creationId xmlns:a16="http://schemas.microsoft.com/office/drawing/2014/main" id="{05AFE92C-656D-4B1C-B59A-151B86999683}"/>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t>‹#›</a:t>
            </a:fld>
            <a:endParaRPr lang="en-GB"/>
          </a:p>
        </p:txBody>
      </p:sp>
    </p:spTree>
    <p:extLst>
      <p:ext uri="{BB962C8B-B14F-4D97-AF65-F5344CB8AC3E}">
        <p14:creationId xmlns:p14="http://schemas.microsoft.com/office/powerpoint/2010/main" val="36154923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wo Content Spli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5" y="1765299"/>
            <a:ext cx="508475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a:extLst>
              <a:ext uri="{FF2B5EF4-FFF2-40B4-BE49-F238E27FC236}">
                <a16:creationId xmlns:a16="http://schemas.microsoft.com/office/drawing/2014/main" id="{DC076BA2-E20D-417C-9C78-48B92BD48800}"/>
              </a:ext>
            </a:extLst>
          </p:cNvPr>
          <p:cNvPicPr>
            <a:picLocks noChangeAspect="1"/>
          </p:cNvPicPr>
          <p:nvPr userDrawn="1"/>
        </p:nvPicPr>
        <p:blipFill>
          <a:blip r:embed="rId2"/>
          <a:srcRect/>
          <a:stretch>
            <a:fillRect/>
          </a:stretch>
        </p:blipFill>
        <p:spPr>
          <a:xfrm>
            <a:off x="10170000" y="452438"/>
            <a:ext cx="155448" cy="246889"/>
          </a:xfrm>
          <a:prstGeom prst="rect">
            <a:avLst/>
          </a:prstGeom>
        </p:spPr>
      </p:pic>
      <p:sp>
        <p:nvSpPr>
          <p:cNvPr id="13" name="Content Placeholder 2">
            <a:extLst>
              <a:ext uri="{FF2B5EF4-FFF2-40B4-BE49-F238E27FC236}">
                <a16:creationId xmlns:a16="http://schemas.microsoft.com/office/drawing/2014/main" id="{3AD42F3B-EF86-48D7-9138-18B9E49F7CB6}"/>
              </a:ext>
            </a:extLst>
          </p:cNvPr>
          <p:cNvSpPr>
            <a:spLocks noGrp="1"/>
          </p:cNvSpPr>
          <p:nvPr>
            <p:ph idx="15"/>
          </p:nvPr>
        </p:nvSpPr>
        <p:spPr>
          <a:xfrm>
            <a:off x="6656401" y="1765300"/>
            <a:ext cx="5084750" cy="4364039"/>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7">
            <a:extLst>
              <a:ext uri="{FF2B5EF4-FFF2-40B4-BE49-F238E27FC236}">
                <a16:creationId xmlns:a16="http://schemas.microsoft.com/office/drawing/2014/main" id="{D869EE38-F4C2-4D23-ADAD-9363FCA635D2}"/>
              </a:ext>
            </a:extLst>
          </p:cNvPr>
          <p:cNvSpPr>
            <a:spLocks noGrp="1"/>
          </p:cNvSpPr>
          <p:nvPr>
            <p:ph type="body" sz="quarter" idx="16"/>
          </p:nvPr>
        </p:nvSpPr>
        <p:spPr>
          <a:xfrm>
            <a:off x="6656401" y="874801"/>
            <a:ext cx="5084751" cy="442826"/>
          </a:xfrm>
        </p:spPr>
        <p:txBody>
          <a:bodyPr/>
          <a:lstStyle>
            <a:lvl1pPr>
              <a:defRPr sz="2800">
                <a:solidFill>
                  <a:schemeClr val="bg1"/>
                </a:solidFill>
                <a:latin typeface="+mj-lt"/>
              </a:defRPr>
            </a:lvl1pPr>
          </a:lstStyle>
          <a:p>
            <a:pPr lvl="0"/>
            <a:r>
              <a:rPr lang="en-US"/>
              <a:t>Click to edit Master text styles</a:t>
            </a:r>
          </a:p>
        </p:txBody>
      </p:sp>
      <p:sp>
        <p:nvSpPr>
          <p:cNvPr id="15" name="Text Placeholder 9">
            <a:extLst>
              <a:ext uri="{FF2B5EF4-FFF2-40B4-BE49-F238E27FC236}">
                <a16:creationId xmlns:a16="http://schemas.microsoft.com/office/drawing/2014/main" id="{3D97C710-A0A5-4B67-A944-E0720B58BAD1}"/>
              </a:ext>
            </a:extLst>
          </p:cNvPr>
          <p:cNvSpPr>
            <a:spLocks noGrp="1"/>
          </p:cNvSpPr>
          <p:nvPr>
            <p:ph type="body" sz="quarter" idx="14"/>
          </p:nvPr>
        </p:nvSpPr>
        <p:spPr>
          <a:xfrm>
            <a:off x="10471200" y="450000"/>
            <a:ext cx="1720800" cy="244800"/>
          </a:xfrm>
          <a:solidFill>
            <a:srgbClr val="88E5BD"/>
          </a:solidFill>
        </p:spPr>
        <p:txBody>
          <a:bodyPr lIns="151200" anchor="ctr"/>
          <a:lstStyle>
            <a:lvl1pPr>
              <a:tabLst>
                <a:tab pos="180000" algn="l"/>
              </a:tabLst>
              <a:defRPr sz="800">
                <a:solidFill>
                  <a:srgbClr val="303030"/>
                </a:solidFill>
                <a:latin typeface="+mj-lt"/>
              </a:defRPr>
            </a:lvl1pPr>
          </a:lstStyle>
          <a:p>
            <a:pPr lvl="0"/>
            <a:r>
              <a:rPr lang="en-US"/>
              <a:t>Click to edit Master text styles</a:t>
            </a:r>
          </a:p>
        </p:txBody>
      </p:sp>
      <p:sp>
        <p:nvSpPr>
          <p:cNvPr id="16" name="Text Placeholder 7">
            <a:extLst>
              <a:ext uri="{FF2B5EF4-FFF2-40B4-BE49-F238E27FC236}">
                <a16:creationId xmlns:a16="http://schemas.microsoft.com/office/drawing/2014/main" id="{72A6262E-4EFC-454A-8DCE-D61AB0BC6B51}"/>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endParaRPr/>
          </a:p>
        </p:txBody>
      </p:sp>
      <p:sp>
        <p:nvSpPr>
          <p:cNvPr id="11" name="Slide Number Placeholder 5">
            <a:extLst>
              <a:ext uri="{FF2B5EF4-FFF2-40B4-BE49-F238E27FC236}">
                <a16:creationId xmlns:a16="http://schemas.microsoft.com/office/drawing/2014/main" id="{23E19A82-3014-493C-8362-16FCC747A8EB}"/>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t>‹#›</a:t>
            </a:fld>
            <a:endParaRPr lang="en-GB"/>
          </a:p>
        </p:txBody>
      </p:sp>
    </p:spTree>
    <p:extLst>
      <p:ext uri="{BB962C8B-B14F-4D97-AF65-F5344CB8AC3E}">
        <p14:creationId xmlns:p14="http://schemas.microsoft.com/office/powerpoint/2010/main" val="952672116"/>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wo Content Split Charco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5" y="1765299"/>
            <a:ext cx="508475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a:extLst>
              <a:ext uri="{FF2B5EF4-FFF2-40B4-BE49-F238E27FC236}">
                <a16:creationId xmlns:a16="http://schemas.microsoft.com/office/drawing/2014/main" id="{DC076BA2-E20D-417C-9C78-48B92BD48800}"/>
              </a:ext>
            </a:extLst>
          </p:cNvPr>
          <p:cNvPicPr>
            <a:picLocks noChangeAspect="1"/>
          </p:cNvPicPr>
          <p:nvPr userDrawn="1"/>
        </p:nvPicPr>
        <p:blipFill>
          <a:blip r:embed="rId2"/>
          <a:srcRect/>
          <a:stretch>
            <a:fillRect/>
          </a:stretch>
        </p:blipFill>
        <p:spPr>
          <a:xfrm>
            <a:off x="10170000" y="452438"/>
            <a:ext cx="155448" cy="246889"/>
          </a:xfrm>
          <a:prstGeom prst="rect">
            <a:avLst/>
          </a:prstGeom>
        </p:spPr>
      </p:pic>
      <p:sp>
        <p:nvSpPr>
          <p:cNvPr id="13" name="Content Placeholder 2">
            <a:extLst>
              <a:ext uri="{FF2B5EF4-FFF2-40B4-BE49-F238E27FC236}">
                <a16:creationId xmlns:a16="http://schemas.microsoft.com/office/drawing/2014/main" id="{3AD42F3B-EF86-48D7-9138-18B9E49F7CB6}"/>
              </a:ext>
            </a:extLst>
          </p:cNvPr>
          <p:cNvSpPr>
            <a:spLocks noGrp="1"/>
          </p:cNvSpPr>
          <p:nvPr>
            <p:ph idx="15"/>
          </p:nvPr>
        </p:nvSpPr>
        <p:spPr>
          <a:xfrm>
            <a:off x="6654887" y="1658296"/>
            <a:ext cx="5084750" cy="4364039"/>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7">
            <a:extLst>
              <a:ext uri="{FF2B5EF4-FFF2-40B4-BE49-F238E27FC236}">
                <a16:creationId xmlns:a16="http://schemas.microsoft.com/office/drawing/2014/main" id="{D869EE38-F4C2-4D23-ADAD-9363FCA635D2}"/>
              </a:ext>
            </a:extLst>
          </p:cNvPr>
          <p:cNvSpPr>
            <a:spLocks noGrp="1"/>
          </p:cNvSpPr>
          <p:nvPr>
            <p:ph type="body" sz="quarter" idx="16"/>
          </p:nvPr>
        </p:nvSpPr>
        <p:spPr>
          <a:xfrm>
            <a:off x="6656401" y="874801"/>
            <a:ext cx="5084751" cy="442826"/>
          </a:xfrm>
        </p:spPr>
        <p:txBody>
          <a:bodyPr/>
          <a:lstStyle>
            <a:lvl1pPr>
              <a:defRPr sz="2800">
                <a:solidFill>
                  <a:schemeClr val="bg1"/>
                </a:solidFill>
                <a:latin typeface="+mn-lt"/>
              </a:defRPr>
            </a:lvl1pPr>
          </a:lstStyle>
          <a:p>
            <a:pPr lvl="0"/>
            <a:r>
              <a:rPr lang="en-US"/>
              <a:t>Click to edit Master text styles</a:t>
            </a:r>
          </a:p>
        </p:txBody>
      </p:sp>
      <p:sp>
        <p:nvSpPr>
          <p:cNvPr id="15" name="Text Placeholder 9">
            <a:extLst>
              <a:ext uri="{FF2B5EF4-FFF2-40B4-BE49-F238E27FC236}">
                <a16:creationId xmlns:a16="http://schemas.microsoft.com/office/drawing/2014/main" id="{3D97C710-A0A5-4B67-A944-E0720B58BAD1}"/>
              </a:ext>
            </a:extLst>
          </p:cNvPr>
          <p:cNvSpPr>
            <a:spLocks noGrp="1"/>
          </p:cNvSpPr>
          <p:nvPr>
            <p:ph type="body" sz="quarter" idx="14"/>
          </p:nvPr>
        </p:nvSpPr>
        <p:spPr>
          <a:xfrm>
            <a:off x="10471200" y="450000"/>
            <a:ext cx="1720800" cy="244800"/>
          </a:xfrm>
          <a:solidFill>
            <a:srgbClr val="88E5BD"/>
          </a:solidFill>
        </p:spPr>
        <p:txBody>
          <a:bodyPr lIns="151200" anchor="ctr"/>
          <a:lstStyle>
            <a:lvl1pPr>
              <a:tabLst>
                <a:tab pos="180000" algn="l"/>
              </a:tabLst>
              <a:defRPr sz="800">
                <a:solidFill>
                  <a:srgbClr val="303030"/>
                </a:solidFill>
                <a:latin typeface="+mj-lt"/>
              </a:defRPr>
            </a:lvl1pPr>
          </a:lstStyle>
          <a:p>
            <a:pPr lvl="0"/>
            <a:r>
              <a:rPr lang="en-US"/>
              <a:t>Click to edit Master text styles</a:t>
            </a:r>
          </a:p>
        </p:txBody>
      </p:sp>
      <p:sp>
        <p:nvSpPr>
          <p:cNvPr id="16" name="Text Placeholder 7">
            <a:extLst>
              <a:ext uri="{FF2B5EF4-FFF2-40B4-BE49-F238E27FC236}">
                <a16:creationId xmlns:a16="http://schemas.microsoft.com/office/drawing/2014/main" id="{72A6262E-4EFC-454A-8DCE-D61AB0BC6B51}"/>
              </a:ext>
            </a:extLst>
          </p:cNvPr>
          <p:cNvSpPr>
            <a:spLocks noGrp="1"/>
          </p:cNvSpPr>
          <p:nvPr>
            <p:ph type="body" sz="quarter" idx="13"/>
          </p:nvPr>
        </p:nvSpPr>
        <p:spPr>
          <a:xfrm>
            <a:off x="449263" y="874801"/>
            <a:ext cx="5084751" cy="442826"/>
          </a:xfrm>
        </p:spPr>
        <p:txBody>
          <a:bodyPr/>
          <a:lstStyle>
            <a:lvl1pPr>
              <a:defRPr sz="2800">
                <a:solidFill>
                  <a:schemeClr val="tx2"/>
                </a:solidFill>
                <a:latin typeface="+mn-lt"/>
              </a:defRPr>
            </a:lvl1pPr>
          </a:lstStyle>
          <a:p>
            <a:pPr lvl="0"/>
            <a:endParaRPr/>
          </a:p>
        </p:txBody>
      </p:sp>
      <p:sp>
        <p:nvSpPr>
          <p:cNvPr id="17" name="Slide Number Placeholder 5">
            <a:extLst>
              <a:ext uri="{FF2B5EF4-FFF2-40B4-BE49-F238E27FC236}">
                <a16:creationId xmlns:a16="http://schemas.microsoft.com/office/drawing/2014/main" id="{F8282B3E-CA5A-48E7-9A53-795392A37C0D}"/>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t>‹#›</a:t>
            </a:fld>
            <a:endParaRPr lang="en-GB"/>
          </a:p>
        </p:txBody>
      </p:sp>
    </p:spTree>
    <p:extLst>
      <p:ext uri="{BB962C8B-B14F-4D97-AF65-F5344CB8AC3E}">
        <p14:creationId xmlns:p14="http://schemas.microsoft.com/office/powerpoint/2010/main" val="23882732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Quotation">
    <p:bg>
      <p:bgPr>
        <a:solidFill>
          <a:srgbClr val="FC515B"/>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t>‹#›</a:t>
            </a:fld>
            <a:endParaRPr lang="en-GB"/>
          </a:p>
        </p:txBody>
      </p:sp>
      <p:pic>
        <p:nvPicPr>
          <p:cNvPr id="6" name="Picture 5">
            <a:extLst>
              <a:ext uri="{FF2B5EF4-FFF2-40B4-BE49-F238E27FC236}">
                <a16:creationId xmlns:a16="http://schemas.microsoft.com/office/drawing/2014/main" id="{1D9B305C-51FF-4816-A56B-132597B97363}"/>
              </a:ext>
            </a:extLst>
          </p:cNvPr>
          <p:cNvPicPr>
            <a:picLocks noChangeAspect="1"/>
          </p:cNvPicPr>
          <p:nvPr userDrawn="1"/>
        </p:nvPicPr>
        <p:blipFill>
          <a:blip r:embed="rId2"/>
          <a:srcRect/>
          <a:stretch>
            <a:fillRect/>
          </a:stretch>
        </p:blipFill>
        <p:spPr>
          <a:xfrm>
            <a:off x="10170000" y="452438"/>
            <a:ext cx="155448" cy="246889"/>
          </a:xfrm>
          <a:prstGeom prst="rect">
            <a:avLst/>
          </a:prstGeom>
        </p:spPr>
      </p:pic>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rgbClr val="FFFFFF"/>
                </a:solidFill>
              </a:defRPr>
            </a:lvl1pPr>
            <a:lvl2pPr marL="234000">
              <a:defRPr sz="2400">
                <a:solidFill>
                  <a:srgbClr val="FFFFFF"/>
                </a:solidFill>
                <a:latin typeface="+mn-lt"/>
              </a:defRPr>
            </a:lvl2pPr>
          </a:lstStyle>
          <a:p>
            <a:pPr lvl="0"/>
            <a:r>
              <a:rPr lang="en-US"/>
              <a:t>“Click to edit Master text styles</a:t>
            </a:r>
          </a:p>
          <a:p>
            <a:pPr lvl="1"/>
            <a:r>
              <a:rPr lang="en-US"/>
              <a:t>Second level</a:t>
            </a:r>
            <a:endParaRPr lang="en-GB"/>
          </a:p>
        </p:txBody>
      </p:sp>
      <p:sp>
        <p:nvSpPr>
          <p:cNvPr id="10" name="Text Placeholder 9">
            <a:extLst>
              <a:ext uri="{FF2B5EF4-FFF2-40B4-BE49-F238E27FC236}">
                <a16:creationId xmlns:a16="http://schemas.microsoft.com/office/drawing/2014/main" id="{AD9930CE-C0E6-46C5-800D-AD88FAEB62A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rgbClr val="303030"/>
                </a:solidFill>
                <a:latin typeface="+mj-lt"/>
              </a:defRPr>
            </a:lvl1pPr>
          </a:lstStyle>
          <a:p>
            <a:pPr lvl="0"/>
            <a:r>
              <a:rPr lang="en-US"/>
              <a:t>Click to edit Master text styles</a:t>
            </a:r>
          </a:p>
        </p:txBody>
      </p:sp>
    </p:spTree>
    <p:extLst>
      <p:ext uri="{BB962C8B-B14F-4D97-AF65-F5344CB8AC3E}">
        <p14:creationId xmlns:p14="http://schemas.microsoft.com/office/powerpoint/2010/main" val="361360087"/>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Quotation 2">
    <p:bg>
      <p:bgPr>
        <a:solidFill>
          <a:srgbClr val="FC515B"/>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t>‹#›</a:t>
            </a:fld>
            <a:endParaRPr lang="en-GB"/>
          </a:p>
        </p:txBody>
      </p:sp>
      <p:pic>
        <p:nvPicPr>
          <p:cNvPr id="6" name="Picture 5">
            <a:extLst>
              <a:ext uri="{FF2B5EF4-FFF2-40B4-BE49-F238E27FC236}">
                <a16:creationId xmlns:a16="http://schemas.microsoft.com/office/drawing/2014/main" id="{1D9B305C-51FF-4816-A56B-132597B97363}"/>
              </a:ext>
            </a:extLst>
          </p:cNvPr>
          <p:cNvPicPr>
            <a:picLocks noChangeAspect="1"/>
          </p:cNvPicPr>
          <p:nvPr userDrawn="1"/>
        </p:nvPicPr>
        <p:blipFill>
          <a:blip r:embed="rId2"/>
          <a:srcRect/>
          <a:stretch>
            <a:fillRect/>
          </a:stretch>
        </p:blipFill>
        <p:spPr>
          <a:xfrm>
            <a:off x="10170000" y="452438"/>
            <a:ext cx="155448" cy="246889"/>
          </a:xfrm>
          <a:prstGeom prst="rect">
            <a:avLst/>
          </a:prstGeom>
        </p:spPr>
      </p:pic>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rgbClr val="FFFFFF"/>
                </a:solidFill>
              </a:defRPr>
            </a:lvl1pPr>
            <a:lvl2pPr marL="234000">
              <a:defRPr sz="2400">
                <a:solidFill>
                  <a:srgbClr val="FFFFFF"/>
                </a:solidFill>
                <a:latin typeface="+mn-lt"/>
              </a:defRPr>
            </a:lvl2pPr>
          </a:lstStyle>
          <a:p>
            <a:pPr lvl="0"/>
            <a:r>
              <a:rPr lang="en-US"/>
              <a:t>“Click to edit Master text styles</a:t>
            </a:r>
          </a:p>
          <a:p>
            <a:pPr lvl="1"/>
            <a:r>
              <a:rPr lang="en-US"/>
              <a:t>Second level</a:t>
            </a:r>
            <a:endParaRPr lang="en-GB"/>
          </a:p>
        </p:txBody>
      </p:sp>
      <p:sp>
        <p:nvSpPr>
          <p:cNvPr id="10" name="Text Placeholder 9">
            <a:extLst>
              <a:ext uri="{FF2B5EF4-FFF2-40B4-BE49-F238E27FC236}">
                <a16:creationId xmlns:a16="http://schemas.microsoft.com/office/drawing/2014/main" id="{AD9930CE-C0E6-46C5-800D-AD88FAEB62A2}"/>
              </a:ext>
            </a:extLst>
          </p:cNvPr>
          <p:cNvSpPr>
            <a:spLocks noGrp="1"/>
          </p:cNvSpPr>
          <p:nvPr>
            <p:ph type="body" sz="quarter" idx="14"/>
          </p:nvPr>
        </p:nvSpPr>
        <p:spPr>
          <a:xfrm>
            <a:off x="10471200" y="450000"/>
            <a:ext cx="1720800" cy="244800"/>
          </a:xfrm>
          <a:solidFill>
            <a:srgbClr val="88E5BD"/>
          </a:solidFill>
        </p:spPr>
        <p:txBody>
          <a:bodyPr lIns="151200" anchor="ctr"/>
          <a:lstStyle>
            <a:lvl1pPr>
              <a:tabLst>
                <a:tab pos="180000" algn="l"/>
              </a:tabLst>
              <a:defRPr sz="800">
                <a:solidFill>
                  <a:srgbClr val="303030"/>
                </a:solidFill>
                <a:latin typeface="+mj-lt"/>
              </a:defRPr>
            </a:lvl1pPr>
          </a:lstStyle>
          <a:p>
            <a:pPr lvl="0"/>
            <a:r>
              <a:rPr lang="en-US"/>
              <a:t>Click to edit Master text styles</a:t>
            </a:r>
          </a:p>
        </p:txBody>
      </p:sp>
    </p:spTree>
    <p:extLst>
      <p:ext uri="{BB962C8B-B14F-4D97-AF65-F5344CB8AC3E}">
        <p14:creationId xmlns:p14="http://schemas.microsoft.com/office/powerpoint/2010/main" val="3538687590"/>
      </p:ext>
    </p:extLst>
  </p:cSld>
  <p:clrMapOvr>
    <a:overrideClrMapping bg1="dk1" tx1="lt1" bg2="dk2"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Quotation 3">
    <p:bg>
      <p:bgPr>
        <a:solidFill>
          <a:srgbClr val="FC515B"/>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t>‹#›</a:t>
            </a:fld>
            <a:endParaRPr lang="en-GB"/>
          </a:p>
        </p:txBody>
      </p:sp>
      <p:pic>
        <p:nvPicPr>
          <p:cNvPr id="6" name="Picture 5">
            <a:extLst>
              <a:ext uri="{FF2B5EF4-FFF2-40B4-BE49-F238E27FC236}">
                <a16:creationId xmlns:a16="http://schemas.microsoft.com/office/drawing/2014/main" id="{1D9B305C-51FF-4816-A56B-132597B97363}"/>
              </a:ext>
            </a:extLst>
          </p:cNvPr>
          <p:cNvPicPr>
            <a:picLocks noChangeAspect="1"/>
          </p:cNvPicPr>
          <p:nvPr userDrawn="1"/>
        </p:nvPicPr>
        <p:blipFill>
          <a:blip r:embed="rId2"/>
          <a:srcRect/>
          <a:stretch>
            <a:fillRect/>
          </a:stretch>
        </p:blipFill>
        <p:spPr>
          <a:xfrm>
            <a:off x="10170000" y="452438"/>
            <a:ext cx="155448" cy="246889"/>
          </a:xfrm>
          <a:prstGeom prst="rect">
            <a:avLst/>
          </a:prstGeom>
        </p:spPr>
      </p:pic>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rgbClr val="FFFFFF"/>
                </a:solidFill>
              </a:defRPr>
            </a:lvl1pPr>
            <a:lvl2pPr marL="234000">
              <a:defRPr sz="2400">
                <a:solidFill>
                  <a:srgbClr val="FFFFFF"/>
                </a:solidFill>
                <a:latin typeface="+mn-lt"/>
              </a:defRPr>
            </a:lvl2pPr>
          </a:lstStyle>
          <a:p>
            <a:pPr lvl="0"/>
            <a:r>
              <a:rPr lang="en-US"/>
              <a:t>“Click to edit Master text styles</a:t>
            </a:r>
          </a:p>
          <a:p>
            <a:pPr lvl="1"/>
            <a:r>
              <a:rPr lang="en-US"/>
              <a:t>Second level</a:t>
            </a:r>
            <a:endParaRPr lang="en-GB"/>
          </a:p>
        </p:txBody>
      </p:sp>
      <p:sp>
        <p:nvSpPr>
          <p:cNvPr id="10" name="Text Placeholder 9">
            <a:extLst>
              <a:ext uri="{FF2B5EF4-FFF2-40B4-BE49-F238E27FC236}">
                <a16:creationId xmlns:a16="http://schemas.microsoft.com/office/drawing/2014/main" id="{AD9930CE-C0E6-46C5-800D-AD88FAEB62A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latin typeface="+mj-lt"/>
              </a:defRPr>
            </a:lvl1pPr>
          </a:lstStyle>
          <a:p>
            <a:pPr lvl="0"/>
            <a:r>
              <a:rPr lang="en-US"/>
              <a:t>Click to edit Master text styles</a:t>
            </a:r>
          </a:p>
        </p:txBody>
      </p:sp>
    </p:spTree>
    <p:extLst>
      <p:ext uri="{BB962C8B-B14F-4D97-AF65-F5344CB8AC3E}">
        <p14:creationId xmlns:p14="http://schemas.microsoft.com/office/powerpoint/2010/main" val="4173700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F2819-D5B7-E39D-1FF9-FF3F6ECC3E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8B13EC-4F7C-B13E-B0F1-03788C25908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680362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Quota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t>‹#›</a:t>
            </a:fld>
            <a:endParaRPr lang="en-GB"/>
          </a:p>
        </p:txBody>
      </p:sp>
      <p:pic>
        <p:nvPicPr>
          <p:cNvPr id="6" name="Picture 5">
            <a:extLst>
              <a:ext uri="{FF2B5EF4-FFF2-40B4-BE49-F238E27FC236}">
                <a16:creationId xmlns:a16="http://schemas.microsoft.com/office/drawing/2014/main" id="{1D9B305C-51FF-4816-A56B-132597B97363}"/>
              </a:ext>
            </a:extLst>
          </p:cNvPr>
          <p:cNvPicPr>
            <a:picLocks noChangeAspect="1"/>
          </p:cNvPicPr>
          <p:nvPr userDrawn="1"/>
        </p:nvPicPr>
        <p:blipFill>
          <a:blip r:embed="rId3"/>
          <a:srcRect/>
          <a:stretch>
            <a:fillRect/>
          </a:stretch>
        </p:blipFill>
        <p:spPr>
          <a:xfrm>
            <a:off x="10170000" y="452438"/>
            <a:ext cx="155448" cy="246889"/>
          </a:xfrm>
          <a:prstGeom prst="rect">
            <a:avLst/>
          </a:prstGeom>
        </p:spPr>
      </p:pic>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rgbClr val="FFFFFF"/>
                </a:solidFill>
              </a:defRPr>
            </a:lvl1pPr>
            <a:lvl2pPr marL="234000">
              <a:defRPr sz="2400">
                <a:solidFill>
                  <a:srgbClr val="FFFFFF"/>
                </a:solidFill>
                <a:latin typeface="+mn-lt"/>
              </a:defRPr>
            </a:lvl2pPr>
          </a:lstStyle>
          <a:p>
            <a:pPr lvl="0"/>
            <a:endParaRPr/>
          </a:p>
          <a:p>
            <a:pPr lvl="1"/>
            <a:endParaRPr lang="en-GB"/>
          </a:p>
        </p:txBody>
      </p:sp>
      <p:sp>
        <p:nvSpPr>
          <p:cNvPr id="10" name="Text Placeholder 9">
            <a:extLst>
              <a:ext uri="{FF2B5EF4-FFF2-40B4-BE49-F238E27FC236}">
                <a16:creationId xmlns:a16="http://schemas.microsoft.com/office/drawing/2014/main" id="{AD9930CE-C0E6-46C5-800D-AD88FAEB62A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latin typeface="+mj-lt"/>
              </a:defRPr>
            </a:lvl1pPr>
          </a:lstStyle>
          <a:p>
            <a:pPr lvl="0"/>
            <a:r>
              <a:rPr lang="en-US"/>
              <a:t>Click to edit Master text styles</a:t>
            </a:r>
          </a:p>
        </p:txBody>
      </p:sp>
    </p:spTree>
    <p:extLst>
      <p:ext uri="{BB962C8B-B14F-4D97-AF65-F5344CB8AC3E}">
        <p14:creationId xmlns:p14="http://schemas.microsoft.com/office/powerpoint/2010/main" val="35293327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rgbClr val="FFFFFF"/>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832D19D-3F49-4501-A135-877A1AAF50C4}"/>
              </a:ext>
            </a:extLst>
          </p:cNvPr>
          <p:cNvSpPr>
            <a:spLocks noGrp="1"/>
          </p:cNvSpPr>
          <p:nvPr>
            <p:ph type="sldNum" sz="quarter" idx="17"/>
          </p:nvPr>
        </p:nvSpPr>
        <p:spPr/>
        <p:txBody>
          <a:bodyPr/>
          <a:lstStyle>
            <a:lvl1pPr>
              <a:defRPr>
                <a:solidFill>
                  <a:srgbClr val="303030"/>
                </a:solidFill>
              </a:defRPr>
            </a:lvl1pPr>
          </a:lstStyle>
          <a:p>
            <a:fld id="{AE40F04C-0113-48AC-B208-C432829543B5}" type="slidenum">
              <a:rPr lang="en-GB" smtClean="0"/>
              <a:t>‹#›</a:t>
            </a:fld>
            <a:endParaRPr lang="en-GB"/>
          </a:p>
        </p:txBody>
      </p:sp>
      <p:sp>
        <p:nvSpPr>
          <p:cNvPr id="10" name="Text Placeholder 9">
            <a:extLst>
              <a:ext uri="{FF2B5EF4-FFF2-40B4-BE49-F238E27FC236}">
                <a16:creationId xmlns:a16="http://schemas.microsoft.com/office/drawing/2014/main" id="{804E4D24-2972-4EC6-AA95-8318BE267852}"/>
              </a:ext>
            </a:extLst>
          </p:cNvPr>
          <p:cNvSpPr>
            <a:spLocks noGrp="1"/>
          </p:cNvSpPr>
          <p:nvPr>
            <p:ph type="body" sz="quarter" idx="14"/>
          </p:nvPr>
        </p:nvSpPr>
        <p:spPr>
          <a:xfrm>
            <a:off x="10471200" y="450000"/>
            <a:ext cx="1720800" cy="244800"/>
          </a:xfrm>
          <a:solidFill>
            <a:srgbClr val="88E5BD"/>
          </a:solidFill>
        </p:spPr>
        <p:txBody>
          <a:bodyPr lIns="151200" anchor="ctr"/>
          <a:lstStyle>
            <a:lvl1pPr>
              <a:tabLst>
                <a:tab pos="180000" algn="l"/>
              </a:tabLst>
              <a:defRPr sz="800">
                <a:latin typeface="+mj-lt"/>
              </a:defRPr>
            </a:lvl1pPr>
          </a:lstStyle>
          <a:p>
            <a:pPr lvl="0"/>
            <a:r>
              <a:rPr lang="en-US"/>
              <a:t>Click to edit Master text styles</a:t>
            </a:r>
          </a:p>
        </p:txBody>
      </p:sp>
    </p:spTree>
    <p:extLst>
      <p:ext uri="{BB962C8B-B14F-4D97-AF65-F5344CB8AC3E}">
        <p14:creationId xmlns:p14="http://schemas.microsoft.com/office/powerpoint/2010/main" val="15498845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33EE33B-4F53-420D-A989-F7873DB5507B}"/>
              </a:ext>
            </a:extLst>
          </p:cNvPr>
          <p:cNvSpPr>
            <a:spLocks noGrp="1"/>
          </p:cNvSpPr>
          <p:nvPr>
            <p:ph type="pic" sz="quarter" idx="15"/>
          </p:nvPr>
        </p:nvSpPr>
        <p:spPr>
          <a:xfrm>
            <a:off x="6096000" y="0"/>
            <a:ext cx="6096000" cy="6858000"/>
          </a:xfrm>
          <a:solidFill>
            <a:srgbClr val="FFFFFF"/>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a:xfrm>
            <a:off x="449264" y="452438"/>
            <a:ext cx="5004000" cy="394727"/>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917700"/>
            <a:ext cx="5004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94DA73DF-F05D-49AD-9955-5A8564E0F917}"/>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t>‹#›</a:t>
            </a:fld>
            <a:endParaRPr lang="en-GB"/>
          </a:p>
        </p:txBody>
      </p:sp>
      <p:sp>
        <p:nvSpPr>
          <p:cNvPr id="10" name="Text Placeholder 9">
            <a:extLst>
              <a:ext uri="{FF2B5EF4-FFF2-40B4-BE49-F238E27FC236}">
                <a16:creationId xmlns:a16="http://schemas.microsoft.com/office/drawing/2014/main" id="{DDDEFC15-C422-428A-A763-421A92E530DB}"/>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rgbClr val="303030"/>
                </a:solidFill>
                <a:latin typeface="+mj-lt"/>
              </a:defRPr>
            </a:lvl1pPr>
          </a:lstStyle>
          <a:p>
            <a:pPr lvl="0"/>
            <a:r>
              <a:rPr lang="en-US"/>
              <a:t>Click to edit Master text styles</a:t>
            </a:r>
          </a:p>
        </p:txBody>
      </p:sp>
      <p:sp>
        <p:nvSpPr>
          <p:cNvPr id="13" name="Freeform 5">
            <a:extLst>
              <a:ext uri="{FF2B5EF4-FFF2-40B4-BE49-F238E27FC236}">
                <a16:creationId xmlns:a16="http://schemas.microsoft.com/office/drawing/2014/main" id="{79F812A4-F9EF-451B-A5D6-600F5F80D496}"/>
              </a:ext>
            </a:extLst>
          </p:cNvPr>
          <p:cNvSpPr>
            <a:spLocks noGrp="1" noEditPoints="1"/>
          </p:cNvSpPr>
          <p:nvPr>
            <p:ph type="pic" sz="quarter" idx="16" hasCustomPrompt="1"/>
          </p:nvPr>
        </p:nvSpPr>
        <p:spPr>
          <a:xfrm>
            <a:off x="10170000" y="450000"/>
            <a:ext cx="155575" cy="247650"/>
          </a:xfrm>
          <a:custGeom>
            <a:avLst/>
            <a:gdLst>
              <a:gd name="T0" fmla="*/ 3592 w 8187"/>
              <a:gd name="T1" fmla="*/ 6018 h 13439"/>
              <a:gd name="T2" fmla="*/ 0 w 8187"/>
              <a:gd name="T3" fmla="*/ 2993 h 13439"/>
              <a:gd name="T4" fmla="*/ 3875 w 8187"/>
              <a:gd name="T5" fmla="*/ 0 h 13439"/>
              <a:gd name="T6" fmla="*/ 8098 w 8187"/>
              <a:gd name="T7" fmla="*/ 1922 h 13439"/>
              <a:gd name="T8" fmla="*/ 7073 w 8187"/>
              <a:gd name="T9" fmla="*/ 2678 h 13439"/>
              <a:gd name="T10" fmla="*/ 3875 w 8187"/>
              <a:gd name="T11" fmla="*/ 1166 h 13439"/>
              <a:gd name="T12" fmla="*/ 1339 w 8187"/>
              <a:gd name="T13" fmla="*/ 2946 h 13439"/>
              <a:gd name="T14" fmla="*/ 4474 w 8187"/>
              <a:gd name="T15" fmla="*/ 4931 h 13439"/>
              <a:gd name="T16" fmla="*/ 8187 w 8187"/>
              <a:gd name="T17" fmla="*/ 7816 h 13439"/>
              <a:gd name="T18" fmla="*/ 3592 w 8187"/>
              <a:gd name="T19" fmla="*/ 6018 h 13439"/>
              <a:gd name="T20" fmla="*/ 4596 w 8187"/>
              <a:gd name="T21" fmla="*/ 7421 h 13439"/>
              <a:gd name="T22" fmla="*/ 8187 w 8187"/>
              <a:gd name="T23" fmla="*/ 10445 h 13439"/>
              <a:gd name="T24" fmla="*/ 4312 w 8187"/>
              <a:gd name="T25" fmla="*/ 13439 h 13439"/>
              <a:gd name="T26" fmla="*/ 90 w 8187"/>
              <a:gd name="T27" fmla="*/ 11517 h 13439"/>
              <a:gd name="T28" fmla="*/ 1114 w 8187"/>
              <a:gd name="T29" fmla="*/ 10760 h 13439"/>
              <a:gd name="T30" fmla="*/ 4312 w 8187"/>
              <a:gd name="T31" fmla="*/ 12273 h 13439"/>
              <a:gd name="T32" fmla="*/ 6848 w 8187"/>
              <a:gd name="T33" fmla="*/ 10493 h 13439"/>
              <a:gd name="T34" fmla="*/ 3714 w 8187"/>
              <a:gd name="T35" fmla="*/ 8508 h 13439"/>
              <a:gd name="T36" fmla="*/ 0 w 8187"/>
              <a:gd name="T37" fmla="*/ 5623 h 13439"/>
              <a:gd name="T38" fmla="*/ 4596 w 8187"/>
              <a:gd name="T39" fmla="*/ 7421 h 13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87" h="13439">
                <a:moveTo>
                  <a:pt x="3592" y="6018"/>
                </a:moveTo>
                <a:cubicBezTo>
                  <a:pt x="1171" y="5623"/>
                  <a:pt x="0" y="4695"/>
                  <a:pt x="0" y="2993"/>
                </a:cubicBezTo>
                <a:cubicBezTo>
                  <a:pt x="0" y="1182"/>
                  <a:pt x="1528" y="0"/>
                  <a:pt x="3875" y="0"/>
                </a:cubicBezTo>
                <a:cubicBezTo>
                  <a:pt x="5939" y="0"/>
                  <a:pt x="7310" y="883"/>
                  <a:pt x="8098" y="1922"/>
                </a:cubicBezTo>
                <a:cubicBezTo>
                  <a:pt x="7073" y="2678"/>
                  <a:pt x="7073" y="2678"/>
                  <a:pt x="7073" y="2678"/>
                </a:cubicBezTo>
                <a:cubicBezTo>
                  <a:pt x="6616" y="2001"/>
                  <a:pt x="5656" y="1166"/>
                  <a:pt x="3875" y="1166"/>
                </a:cubicBezTo>
                <a:cubicBezTo>
                  <a:pt x="2300" y="1166"/>
                  <a:pt x="1339" y="1827"/>
                  <a:pt x="1339" y="2946"/>
                </a:cubicBezTo>
                <a:cubicBezTo>
                  <a:pt x="1339" y="4001"/>
                  <a:pt x="1938" y="4505"/>
                  <a:pt x="4474" y="4931"/>
                </a:cubicBezTo>
                <a:cubicBezTo>
                  <a:pt x="7121" y="5387"/>
                  <a:pt x="8047" y="6396"/>
                  <a:pt x="8187" y="7816"/>
                </a:cubicBezTo>
                <a:cubicBezTo>
                  <a:pt x="7349" y="6828"/>
                  <a:pt x="6073" y="6423"/>
                  <a:pt x="3592" y="6018"/>
                </a:cubicBezTo>
                <a:moveTo>
                  <a:pt x="4596" y="7421"/>
                </a:moveTo>
                <a:cubicBezTo>
                  <a:pt x="7016" y="7816"/>
                  <a:pt x="8187" y="8744"/>
                  <a:pt x="8187" y="10445"/>
                </a:cubicBezTo>
                <a:cubicBezTo>
                  <a:pt x="8187" y="12257"/>
                  <a:pt x="6659" y="13439"/>
                  <a:pt x="4312" y="13439"/>
                </a:cubicBezTo>
                <a:cubicBezTo>
                  <a:pt x="2248" y="13439"/>
                  <a:pt x="878" y="12557"/>
                  <a:pt x="90" y="11517"/>
                </a:cubicBezTo>
                <a:cubicBezTo>
                  <a:pt x="1114" y="10760"/>
                  <a:pt x="1114" y="10760"/>
                  <a:pt x="1114" y="10760"/>
                </a:cubicBezTo>
                <a:cubicBezTo>
                  <a:pt x="1571" y="11438"/>
                  <a:pt x="2532" y="12273"/>
                  <a:pt x="4312" y="12273"/>
                </a:cubicBezTo>
                <a:cubicBezTo>
                  <a:pt x="5888" y="12273"/>
                  <a:pt x="6848" y="11611"/>
                  <a:pt x="6848" y="10493"/>
                </a:cubicBezTo>
                <a:cubicBezTo>
                  <a:pt x="6848" y="9437"/>
                  <a:pt x="6250" y="8934"/>
                  <a:pt x="3714" y="8508"/>
                </a:cubicBezTo>
                <a:cubicBezTo>
                  <a:pt x="1067" y="8051"/>
                  <a:pt x="141" y="7043"/>
                  <a:pt x="0" y="5623"/>
                </a:cubicBezTo>
                <a:cubicBezTo>
                  <a:pt x="861" y="6652"/>
                  <a:pt x="2115" y="7016"/>
                  <a:pt x="4596" y="7421"/>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lvl1pPr>
              <a:defRPr/>
            </a:lvl1pPr>
          </a:lstStyle>
          <a:p>
            <a:r>
              <a:rPr lang="en-GB"/>
              <a:t> </a:t>
            </a:r>
          </a:p>
        </p:txBody>
      </p:sp>
      <p:sp>
        <p:nvSpPr>
          <p:cNvPr id="12" name="Text Placeholder 7">
            <a:extLst>
              <a:ext uri="{FF2B5EF4-FFF2-40B4-BE49-F238E27FC236}">
                <a16:creationId xmlns:a16="http://schemas.microsoft.com/office/drawing/2014/main" id="{774D5515-F14E-43A3-B4C3-6F9C203BFB69}"/>
              </a:ext>
            </a:extLst>
          </p:cNvPr>
          <p:cNvSpPr>
            <a:spLocks noGrp="1"/>
          </p:cNvSpPr>
          <p:nvPr>
            <p:ph type="body" sz="quarter" idx="13"/>
          </p:nvPr>
        </p:nvSpPr>
        <p:spPr>
          <a:xfrm>
            <a:off x="449263" y="1318739"/>
            <a:ext cx="5004000" cy="442826"/>
          </a:xfrm>
        </p:spPr>
        <p:txBody>
          <a:bodyPr/>
          <a:lstStyle>
            <a:lvl1pPr>
              <a:defRPr sz="2800">
                <a:solidFill>
                  <a:srgbClr val="303030"/>
                </a:solidFill>
                <a:latin typeface="+mn-lt"/>
              </a:defRPr>
            </a:lvl1pPr>
          </a:lstStyle>
          <a:p>
            <a:pPr lvl="0"/>
            <a:r>
              <a:rPr lang="en-US"/>
              <a:t>Click to edit Master text styles</a:t>
            </a:r>
          </a:p>
        </p:txBody>
      </p:sp>
    </p:spTree>
    <p:extLst>
      <p:ext uri="{BB962C8B-B14F-4D97-AF65-F5344CB8AC3E}">
        <p14:creationId xmlns:p14="http://schemas.microsoft.com/office/powerpoint/2010/main" val="39357436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3EBAAAB9-1C97-4CE5-BF8B-BB1E1045DCB2}"/>
              </a:ext>
            </a:extLst>
          </p:cNvPr>
          <p:cNvSpPr>
            <a:spLocks noGrp="1"/>
          </p:cNvSpPr>
          <p:nvPr>
            <p:ph type="chart" sz="quarter" idx="15"/>
          </p:nvPr>
        </p:nvSpPr>
        <p:spPr>
          <a:xfrm>
            <a:off x="4812000" y="0"/>
            <a:ext cx="7380000" cy="6858000"/>
          </a:xfrm>
        </p:spPr>
        <p:txBody>
          <a:bodyPr/>
          <a:lstStyle/>
          <a:p>
            <a:r>
              <a:rPr lang="en-US"/>
              <a:t>Click icon to add chart</a:t>
            </a:r>
            <a:endParaRPr lang="en-GB"/>
          </a:p>
        </p:txBody>
      </p:sp>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a:xfrm>
            <a:off x="449264" y="452438"/>
            <a:ext cx="5004000" cy="394727"/>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3672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94DA73DF-F05D-49AD-9955-5A8564E0F917}"/>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t>‹#›</a:t>
            </a:fld>
            <a:endParaRPr lang="en-GB"/>
          </a:p>
        </p:txBody>
      </p:sp>
      <p:sp>
        <p:nvSpPr>
          <p:cNvPr id="11" name="Text Placeholder 9">
            <a:extLst>
              <a:ext uri="{FF2B5EF4-FFF2-40B4-BE49-F238E27FC236}">
                <a16:creationId xmlns:a16="http://schemas.microsoft.com/office/drawing/2014/main" id="{08CC745B-8847-40B0-A456-ABCBAED209F7}"/>
              </a:ext>
            </a:extLst>
          </p:cNvPr>
          <p:cNvSpPr>
            <a:spLocks noGrp="1"/>
          </p:cNvSpPr>
          <p:nvPr>
            <p:ph type="body" sz="quarter" idx="14"/>
          </p:nvPr>
        </p:nvSpPr>
        <p:spPr>
          <a:xfrm>
            <a:off x="10471200" y="450000"/>
            <a:ext cx="1720800" cy="244800"/>
          </a:xfrm>
          <a:solidFill>
            <a:srgbClr val="88E5BD"/>
          </a:solidFill>
        </p:spPr>
        <p:txBody>
          <a:bodyPr lIns="151200" anchor="ctr"/>
          <a:lstStyle>
            <a:lvl1pPr>
              <a:tabLst>
                <a:tab pos="180000" algn="l"/>
              </a:tabLst>
              <a:defRPr sz="800">
                <a:solidFill>
                  <a:srgbClr val="303030"/>
                </a:solidFill>
                <a:latin typeface="+mj-lt"/>
              </a:defRPr>
            </a:lvl1pPr>
          </a:lstStyle>
          <a:p>
            <a:pPr lvl="0"/>
            <a:r>
              <a:rPr lang="en-US"/>
              <a:t>Click to edit Master text styles</a:t>
            </a:r>
          </a:p>
        </p:txBody>
      </p:sp>
      <p:sp>
        <p:nvSpPr>
          <p:cNvPr id="12" name="Text Placeholder 7">
            <a:extLst>
              <a:ext uri="{FF2B5EF4-FFF2-40B4-BE49-F238E27FC236}">
                <a16:creationId xmlns:a16="http://schemas.microsoft.com/office/drawing/2014/main" id="{CBED07DE-3CEF-4688-8E0F-D5C2EFB0707F}"/>
              </a:ext>
            </a:extLst>
          </p:cNvPr>
          <p:cNvSpPr>
            <a:spLocks noGrp="1"/>
          </p:cNvSpPr>
          <p:nvPr>
            <p:ph type="body" sz="quarter" idx="13"/>
          </p:nvPr>
        </p:nvSpPr>
        <p:spPr>
          <a:xfrm>
            <a:off x="449264" y="874801"/>
            <a:ext cx="5004000" cy="442826"/>
          </a:xfrm>
        </p:spPr>
        <p:txBody>
          <a:bodyPr/>
          <a:lstStyle>
            <a:lvl1pPr>
              <a:defRPr sz="2800">
                <a:solidFill>
                  <a:srgbClr val="303030"/>
                </a:solidFill>
                <a:latin typeface="+mn-lt"/>
              </a:defRPr>
            </a:lvl1pPr>
          </a:lstStyle>
          <a:p>
            <a:pPr lvl="0"/>
            <a:r>
              <a:rPr lang="en-US"/>
              <a:t>Click to edit Master text styles</a:t>
            </a:r>
          </a:p>
        </p:txBody>
      </p:sp>
    </p:spTree>
    <p:extLst>
      <p:ext uri="{BB962C8B-B14F-4D97-AF65-F5344CB8AC3E}">
        <p14:creationId xmlns:p14="http://schemas.microsoft.com/office/powerpoint/2010/main" val="23099136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Hierarch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7A2B-6F8F-48A6-A162-3FD2749F7DA4}"/>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19FF0784-D4AF-4D63-A603-8D56F032C3A3}"/>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t>‹#›</a:t>
            </a:fld>
            <a:endParaRPr lang="en-GB"/>
          </a:p>
        </p:txBody>
      </p:sp>
      <p:sp>
        <p:nvSpPr>
          <p:cNvPr id="24" name="Picture Placeholder 8">
            <a:extLst>
              <a:ext uri="{FF2B5EF4-FFF2-40B4-BE49-F238E27FC236}">
                <a16:creationId xmlns:a16="http://schemas.microsoft.com/office/drawing/2014/main" id="{B3AD5521-BC27-4A29-AC9D-5B0825BF5F11}"/>
              </a:ext>
            </a:extLst>
          </p:cNvPr>
          <p:cNvSpPr>
            <a:spLocks noGrp="1" noChangeAspect="1"/>
          </p:cNvSpPr>
          <p:nvPr>
            <p:ph type="pic" sz="quarter" idx="15"/>
          </p:nvPr>
        </p:nvSpPr>
        <p:spPr>
          <a:xfrm>
            <a:off x="3801600" y="1641600"/>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25" name="Picture Placeholder 8">
            <a:extLst>
              <a:ext uri="{FF2B5EF4-FFF2-40B4-BE49-F238E27FC236}">
                <a16:creationId xmlns:a16="http://schemas.microsoft.com/office/drawing/2014/main" id="{3EFF70B4-F894-4E6B-A06D-A768C465B941}"/>
              </a:ext>
            </a:extLst>
          </p:cNvPr>
          <p:cNvSpPr>
            <a:spLocks noGrp="1" noChangeAspect="1"/>
          </p:cNvSpPr>
          <p:nvPr>
            <p:ph type="pic" sz="quarter" idx="16"/>
          </p:nvPr>
        </p:nvSpPr>
        <p:spPr>
          <a:xfrm>
            <a:off x="1411200" y="4325771"/>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26" name="Picture Placeholder 8">
            <a:extLst>
              <a:ext uri="{FF2B5EF4-FFF2-40B4-BE49-F238E27FC236}">
                <a16:creationId xmlns:a16="http://schemas.microsoft.com/office/drawing/2014/main" id="{4E1BAADD-573A-4DD8-8F3A-3C0BF03DE682}"/>
              </a:ext>
            </a:extLst>
          </p:cNvPr>
          <p:cNvSpPr>
            <a:spLocks noGrp="1" noChangeAspect="1"/>
          </p:cNvSpPr>
          <p:nvPr>
            <p:ph type="pic" sz="quarter" idx="17"/>
          </p:nvPr>
        </p:nvSpPr>
        <p:spPr>
          <a:xfrm>
            <a:off x="3801600" y="4325771"/>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27" name="Picture Placeholder 8">
            <a:extLst>
              <a:ext uri="{FF2B5EF4-FFF2-40B4-BE49-F238E27FC236}">
                <a16:creationId xmlns:a16="http://schemas.microsoft.com/office/drawing/2014/main" id="{911045CB-237F-433E-BFF2-75262B4AFD60}"/>
              </a:ext>
            </a:extLst>
          </p:cNvPr>
          <p:cNvSpPr>
            <a:spLocks noGrp="1" noChangeAspect="1"/>
          </p:cNvSpPr>
          <p:nvPr>
            <p:ph type="pic" sz="quarter" idx="18"/>
          </p:nvPr>
        </p:nvSpPr>
        <p:spPr>
          <a:xfrm>
            <a:off x="6192000" y="4327200"/>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30" name="Picture Placeholder 8">
            <a:extLst>
              <a:ext uri="{FF2B5EF4-FFF2-40B4-BE49-F238E27FC236}">
                <a16:creationId xmlns:a16="http://schemas.microsoft.com/office/drawing/2014/main" id="{58A549A9-155D-4E88-B537-AFC7B6D0FDB4}"/>
              </a:ext>
            </a:extLst>
          </p:cNvPr>
          <p:cNvSpPr>
            <a:spLocks noGrp="1" noChangeAspect="1"/>
          </p:cNvSpPr>
          <p:nvPr>
            <p:ph type="pic" sz="quarter" idx="21"/>
          </p:nvPr>
        </p:nvSpPr>
        <p:spPr>
          <a:xfrm>
            <a:off x="9360000" y="1641600"/>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32" name="Picture Placeholder 8">
            <a:extLst>
              <a:ext uri="{FF2B5EF4-FFF2-40B4-BE49-F238E27FC236}">
                <a16:creationId xmlns:a16="http://schemas.microsoft.com/office/drawing/2014/main" id="{EFCE56DF-FFDC-4B9C-999E-4A038C865EFE}"/>
              </a:ext>
            </a:extLst>
          </p:cNvPr>
          <p:cNvSpPr>
            <a:spLocks noGrp="1" noChangeAspect="1"/>
          </p:cNvSpPr>
          <p:nvPr>
            <p:ph type="pic" sz="quarter" idx="23"/>
          </p:nvPr>
        </p:nvSpPr>
        <p:spPr>
          <a:xfrm>
            <a:off x="9360000" y="4325771"/>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34" name="Text Placeholder 9">
            <a:extLst>
              <a:ext uri="{FF2B5EF4-FFF2-40B4-BE49-F238E27FC236}">
                <a16:creationId xmlns:a16="http://schemas.microsoft.com/office/drawing/2014/main" id="{1CFC6CCB-0CAA-4FD1-8D3D-F7173819F75B}"/>
              </a:ext>
            </a:extLst>
          </p:cNvPr>
          <p:cNvSpPr>
            <a:spLocks noGrp="1"/>
          </p:cNvSpPr>
          <p:nvPr>
            <p:ph type="body" sz="quarter" idx="14"/>
          </p:nvPr>
        </p:nvSpPr>
        <p:spPr>
          <a:xfrm>
            <a:off x="10471200" y="450000"/>
            <a:ext cx="1720800" cy="244800"/>
          </a:xfrm>
          <a:solidFill>
            <a:srgbClr val="FC515B"/>
          </a:solidFill>
        </p:spPr>
        <p:txBody>
          <a:bodyPr lIns="151200" anchor="ctr"/>
          <a:lstStyle>
            <a:lvl1pPr>
              <a:tabLst>
                <a:tab pos="180000" algn="l"/>
              </a:tabLst>
              <a:defRPr sz="800">
                <a:solidFill>
                  <a:srgbClr val="FFFFFF"/>
                </a:solidFill>
                <a:latin typeface="+mj-lt"/>
              </a:defRPr>
            </a:lvl1pPr>
          </a:lstStyle>
          <a:p>
            <a:pPr lvl="0"/>
            <a:r>
              <a:rPr lang="en-US"/>
              <a:t>Click to edit Master text styles</a:t>
            </a:r>
          </a:p>
        </p:txBody>
      </p:sp>
      <p:sp>
        <p:nvSpPr>
          <p:cNvPr id="17" name="Text Placeholder 7">
            <a:extLst>
              <a:ext uri="{FF2B5EF4-FFF2-40B4-BE49-F238E27FC236}">
                <a16:creationId xmlns:a16="http://schemas.microsoft.com/office/drawing/2014/main" id="{A63F1EF1-EB76-4A9D-A7F6-05EF2DDB4789}"/>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endParaRPr/>
          </a:p>
        </p:txBody>
      </p:sp>
    </p:spTree>
    <p:extLst>
      <p:ext uri="{BB962C8B-B14F-4D97-AF65-F5344CB8AC3E}">
        <p14:creationId xmlns:p14="http://schemas.microsoft.com/office/powerpoint/2010/main" val="12845687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iograph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A8CD3-A71F-4878-97A6-3AAB2A6622F8}"/>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527054FA-96A2-4938-B4B0-06AC7F58AFB5}"/>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t>‹#›</a:t>
            </a:fld>
            <a:endParaRPr lang="en-GB"/>
          </a:p>
        </p:txBody>
      </p:sp>
      <p:sp>
        <p:nvSpPr>
          <p:cNvPr id="9" name="Picture Placeholder 8">
            <a:extLst>
              <a:ext uri="{FF2B5EF4-FFF2-40B4-BE49-F238E27FC236}">
                <a16:creationId xmlns:a16="http://schemas.microsoft.com/office/drawing/2014/main" id="{9F6D0183-2389-456A-AA9E-13CE25C78EC5}"/>
              </a:ext>
            </a:extLst>
          </p:cNvPr>
          <p:cNvSpPr>
            <a:spLocks noGrp="1" noChangeAspect="1"/>
          </p:cNvSpPr>
          <p:nvPr>
            <p:ph type="pic" sz="quarter" idx="15"/>
          </p:nvPr>
        </p:nvSpPr>
        <p:spPr>
          <a:xfrm>
            <a:off x="449262" y="1765300"/>
            <a:ext cx="1411200" cy="1411200"/>
          </a:xfrm>
          <a:prstGeom prst="ellipse">
            <a:avLst/>
          </a:prstGeom>
          <a:solidFill>
            <a:srgbClr val="303030"/>
          </a:solidFill>
        </p:spPr>
        <p:txBody>
          <a:bodyPr/>
          <a:lstStyle>
            <a:lvl1pPr algn="ctr">
              <a:defRPr sz="1000"/>
            </a:lvl1pPr>
          </a:lstStyle>
          <a:p>
            <a:r>
              <a:rPr lang="en-US"/>
              <a:t>Click icon to add picture</a:t>
            </a:r>
            <a:endParaRPr lang="en-GB"/>
          </a:p>
        </p:txBody>
      </p:sp>
      <p:sp>
        <p:nvSpPr>
          <p:cNvPr id="11" name="Text Placeholder 10">
            <a:extLst>
              <a:ext uri="{FF2B5EF4-FFF2-40B4-BE49-F238E27FC236}">
                <a16:creationId xmlns:a16="http://schemas.microsoft.com/office/drawing/2014/main" id="{9CEE54CF-6FBA-49FA-B6E1-A23C268E1808}"/>
              </a:ext>
            </a:extLst>
          </p:cNvPr>
          <p:cNvSpPr>
            <a:spLocks noGrp="1"/>
          </p:cNvSpPr>
          <p:nvPr>
            <p:ph type="body" sz="quarter" idx="16"/>
          </p:nvPr>
        </p:nvSpPr>
        <p:spPr>
          <a:xfrm>
            <a:off x="2106000" y="1765300"/>
            <a:ext cx="3347261" cy="1112371"/>
          </a:xfrm>
        </p:spPr>
        <p:txBody>
          <a:bodyPr/>
          <a:lstStyle>
            <a:lvl1pPr>
              <a:lnSpc>
                <a:spcPct val="100000"/>
              </a:lnSpc>
              <a:defRPr sz="2000"/>
            </a:lvl1pPr>
            <a:lvl2pPr>
              <a:lnSpc>
                <a:spcPct val="100000"/>
              </a:lnSpc>
              <a:defRPr sz="2000"/>
            </a:lvl2pPr>
            <a:lvl3pPr marL="0" indent="0">
              <a:lnSpc>
                <a:spcPct val="100000"/>
              </a:lnSpc>
              <a:buNone/>
              <a:tabLst>
                <a:tab pos="216000" algn="l"/>
              </a:tabLst>
              <a:defRPr sz="2000"/>
            </a:lvl3pPr>
          </a:lstStyle>
          <a:p>
            <a:pPr lvl="0"/>
            <a:r>
              <a:rPr lang="en-US"/>
              <a:t>Click to edit Master text styles</a:t>
            </a:r>
          </a:p>
          <a:p>
            <a:pPr lvl="1"/>
            <a:r>
              <a:rPr lang="en-US"/>
              <a:t>Second level</a:t>
            </a:r>
          </a:p>
        </p:txBody>
      </p:sp>
      <p:sp>
        <p:nvSpPr>
          <p:cNvPr id="12" name="Text Placeholder 10">
            <a:extLst>
              <a:ext uri="{FF2B5EF4-FFF2-40B4-BE49-F238E27FC236}">
                <a16:creationId xmlns:a16="http://schemas.microsoft.com/office/drawing/2014/main" id="{EE41C08A-59E5-4202-A537-BEDA3E9A53D1}"/>
              </a:ext>
            </a:extLst>
          </p:cNvPr>
          <p:cNvSpPr>
            <a:spLocks noGrp="1"/>
          </p:cNvSpPr>
          <p:nvPr>
            <p:ph type="body" sz="quarter" idx="17"/>
          </p:nvPr>
        </p:nvSpPr>
        <p:spPr>
          <a:xfrm>
            <a:off x="449261" y="4428000"/>
            <a:ext cx="5004000" cy="1701338"/>
          </a:xfrm>
        </p:spPr>
        <p:txBody>
          <a:bodyPr/>
          <a:lstStyle>
            <a:lvl1pPr>
              <a:defRPr sz="2000"/>
            </a:lvl1pPr>
            <a:lvl2pPr>
              <a:defRPr sz="2000"/>
            </a:lvl2pPr>
            <a:lvl3pPr>
              <a:buClr>
                <a:srgbClr val="FC515B"/>
              </a:buClr>
              <a:defRPr sz="2000"/>
            </a:lvl3pPr>
            <a:lvl4pPr>
              <a:buClr>
                <a:srgbClr val="FC515B"/>
              </a:buClr>
              <a:defRPr sz="2000"/>
            </a:lvl4pPr>
            <a:lvl5pPr>
              <a:buClr>
                <a:srgbClr val="FC515B"/>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8">
            <a:extLst>
              <a:ext uri="{FF2B5EF4-FFF2-40B4-BE49-F238E27FC236}">
                <a16:creationId xmlns:a16="http://schemas.microsoft.com/office/drawing/2014/main" id="{DEB11991-F3D8-478B-B274-2D3DB98C6028}"/>
              </a:ext>
            </a:extLst>
          </p:cNvPr>
          <p:cNvSpPr>
            <a:spLocks noGrp="1" noChangeAspect="1"/>
          </p:cNvSpPr>
          <p:nvPr>
            <p:ph type="pic" sz="quarter" idx="18"/>
          </p:nvPr>
        </p:nvSpPr>
        <p:spPr>
          <a:xfrm>
            <a:off x="6096001" y="1765300"/>
            <a:ext cx="1411200" cy="1411200"/>
          </a:xfrm>
          <a:prstGeom prst="ellipse">
            <a:avLst/>
          </a:prstGeom>
          <a:solidFill>
            <a:srgbClr val="303030"/>
          </a:solidFill>
        </p:spPr>
        <p:txBody>
          <a:bodyPr/>
          <a:lstStyle>
            <a:lvl1pPr algn="ctr">
              <a:defRPr sz="1000"/>
            </a:lvl1pPr>
          </a:lstStyle>
          <a:p>
            <a:r>
              <a:rPr lang="en-US"/>
              <a:t>Click icon to add picture</a:t>
            </a:r>
            <a:endParaRPr lang="en-GB"/>
          </a:p>
        </p:txBody>
      </p:sp>
      <p:sp>
        <p:nvSpPr>
          <p:cNvPr id="15" name="Text Placeholder 10">
            <a:extLst>
              <a:ext uri="{FF2B5EF4-FFF2-40B4-BE49-F238E27FC236}">
                <a16:creationId xmlns:a16="http://schemas.microsoft.com/office/drawing/2014/main" id="{442B94F0-BFE5-4C84-B012-FB4F3F6981E9}"/>
              </a:ext>
            </a:extLst>
          </p:cNvPr>
          <p:cNvSpPr>
            <a:spLocks noGrp="1"/>
          </p:cNvSpPr>
          <p:nvPr>
            <p:ph type="body" sz="quarter" idx="19"/>
          </p:nvPr>
        </p:nvSpPr>
        <p:spPr>
          <a:xfrm>
            <a:off x="7752739" y="1765300"/>
            <a:ext cx="3347261" cy="1112371"/>
          </a:xfrm>
        </p:spPr>
        <p:txBody>
          <a:bodyPr/>
          <a:lstStyle>
            <a:lvl1pPr>
              <a:lnSpc>
                <a:spcPct val="100000"/>
              </a:lnSpc>
              <a:defRPr sz="2000"/>
            </a:lvl1pPr>
            <a:lvl2pPr>
              <a:lnSpc>
                <a:spcPct val="100000"/>
              </a:lnSpc>
              <a:defRPr sz="2000"/>
            </a:lvl2pPr>
            <a:lvl3pPr marL="0" indent="0">
              <a:lnSpc>
                <a:spcPct val="100000"/>
              </a:lnSpc>
              <a:buNone/>
              <a:tabLst>
                <a:tab pos="216000" algn="l"/>
              </a:tabLst>
              <a:defRPr sz="2000"/>
            </a:lvl3pPr>
          </a:lstStyle>
          <a:p>
            <a:pPr lvl="0"/>
            <a:r>
              <a:rPr lang="en-US"/>
              <a:t>Click to edit Master text styles</a:t>
            </a:r>
          </a:p>
          <a:p>
            <a:pPr lvl="1"/>
            <a:r>
              <a:rPr lang="en-US"/>
              <a:t>Second level</a:t>
            </a:r>
          </a:p>
        </p:txBody>
      </p:sp>
      <p:sp>
        <p:nvSpPr>
          <p:cNvPr id="16" name="Text Placeholder 10">
            <a:extLst>
              <a:ext uri="{FF2B5EF4-FFF2-40B4-BE49-F238E27FC236}">
                <a16:creationId xmlns:a16="http://schemas.microsoft.com/office/drawing/2014/main" id="{45647B16-4D88-4597-A348-65B621189747}"/>
              </a:ext>
            </a:extLst>
          </p:cNvPr>
          <p:cNvSpPr>
            <a:spLocks noGrp="1"/>
          </p:cNvSpPr>
          <p:nvPr>
            <p:ph type="body" sz="quarter" idx="20"/>
          </p:nvPr>
        </p:nvSpPr>
        <p:spPr>
          <a:xfrm>
            <a:off x="6096000" y="4427999"/>
            <a:ext cx="5004000" cy="1701339"/>
          </a:xfrm>
        </p:spPr>
        <p:txBody>
          <a:bodyPr/>
          <a:lstStyle>
            <a:lvl1pPr>
              <a:defRPr sz="2000"/>
            </a:lvl1pPr>
            <a:lvl2pPr>
              <a:defRPr sz="2000"/>
            </a:lvl2pPr>
            <a:lvl3pPr>
              <a:buClr>
                <a:srgbClr val="FC515B"/>
              </a:buClr>
              <a:defRPr sz="2000"/>
            </a:lvl3pPr>
            <a:lvl4pPr>
              <a:buClr>
                <a:srgbClr val="FC515B"/>
              </a:buClr>
              <a:defRPr sz="2000"/>
            </a:lvl4pPr>
            <a:lvl5pPr>
              <a:buClr>
                <a:srgbClr val="FC515B"/>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9">
            <a:extLst>
              <a:ext uri="{FF2B5EF4-FFF2-40B4-BE49-F238E27FC236}">
                <a16:creationId xmlns:a16="http://schemas.microsoft.com/office/drawing/2014/main" id="{63B50FEB-8122-4690-AE49-3573CEE4DDF8}"/>
              </a:ext>
            </a:extLst>
          </p:cNvPr>
          <p:cNvSpPr>
            <a:spLocks noGrp="1"/>
          </p:cNvSpPr>
          <p:nvPr>
            <p:ph type="body" sz="quarter" idx="14"/>
          </p:nvPr>
        </p:nvSpPr>
        <p:spPr>
          <a:xfrm>
            <a:off x="10471200" y="450000"/>
            <a:ext cx="1720800" cy="244800"/>
          </a:xfrm>
          <a:solidFill>
            <a:srgbClr val="FC515B"/>
          </a:solidFill>
        </p:spPr>
        <p:txBody>
          <a:bodyPr lIns="151200" anchor="ctr"/>
          <a:lstStyle>
            <a:lvl1pPr>
              <a:tabLst>
                <a:tab pos="180000" algn="l"/>
              </a:tabLst>
              <a:defRPr sz="800">
                <a:solidFill>
                  <a:srgbClr val="FFFFFF"/>
                </a:solidFill>
                <a:latin typeface="+mj-lt"/>
              </a:defRPr>
            </a:lvl1pPr>
          </a:lstStyle>
          <a:p>
            <a:pPr lvl="0"/>
            <a:r>
              <a:rPr lang="en-US"/>
              <a:t>Click to edit Master text styles</a:t>
            </a:r>
          </a:p>
        </p:txBody>
      </p:sp>
      <p:sp>
        <p:nvSpPr>
          <p:cNvPr id="18" name="Text Placeholder 7">
            <a:extLst>
              <a:ext uri="{FF2B5EF4-FFF2-40B4-BE49-F238E27FC236}">
                <a16:creationId xmlns:a16="http://schemas.microsoft.com/office/drawing/2014/main" id="{98C7EA3C-78E3-4374-8445-41D4D1E2D2CF}"/>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7" name="Text Placeholder 6">
            <a:extLst>
              <a:ext uri="{FF2B5EF4-FFF2-40B4-BE49-F238E27FC236}">
                <a16:creationId xmlns:a16="http://schemas.microsoft.com/office/drawing/2014/main" id="{916410AA-00BD-4ABA-99F6-8D6D774F426E}"/>
              </a:ext>
            </a:extLst>
          </p:cNvPr>
          <p:cNvSpPr>
            <a:spLocks noGrp="1"/>
          </p:cNvSpPr>
          <p:nvPr>
            <p:ph type="body" sz="quarter" idx="21"/>
          </p:nvPr>
        </p:nvSpPr>
        <p:spPr>
          <a:xfrm>
            <a:off x="2106000" y="3204000"/>
            <a:ext cx="3347261" cy="628650"/>
          </a:xfrm>
        </p:spPr>
        <p:txBody>
          <a:bodyPr/>
          <a:lstStyle>
            <a:lvl1pPr>
              <a:defRPr sz="2000"/>
            </a:lvl1pPr>
          </a:lstStyle>
          <a:p>
            <a:pPr lvl="0"/>
            <a:r>
              <a:rPr lang="en-US"/>
              <a:t>Click to edit Master text styles</a:t>
            </a:r>
          </a:p>
        </p:txBody>
      </p:sp>
      <p:sp>
        <p:nvSpPr>
          <p:cNvPr id="19" name="Text Placeholder 6">
            <a:extLst>
              <a:ext uri="{FF2B5EF4-FFF2-40B4-BE49-F238E27FC236}">
                <a16:creationId xmlns:a16="http://schemas.microsoft.com/office/drawing/2014/main" id="{689A3393-A2D0-4995-B757-9B2DE7D6E2D4}"/>
              </a:ext>
            </a:extLst>
          </p:cNvPr>
          <p:cNvSpPr>
            <a:spLocks noGrp="1"/>
          </p:cNvSpPr>
          <p:nvPr>
            <p:ph type="body" sz="quarter" idx="22"/>
          </p:nvPr>
        </p:nvSpPr>
        <p:spPr>
          <a:xfrm>
            <a:off x="7752739" y="3204000"/>
            <a:ext cx="3347261" cy="628650"/>
          </a:xfrm>
        </p:spPr>
        <p:txBody>
          <a:bodyPr/>
          <a:lstStyle>
            <a:lvl1pPr>
              <a:defRPr sz="2000"/>
            </a:lvl1pPr>
          </a:lstStyle>
          <a:p>
            <a:pPr lvl="0"/>
            <a:r>
              <a:rPr lang="en-US"/>
              <a:t>Click to edit Master text styles</a:t>
            </a:r>
          </a:p>
        </p:txBody>
      </p:sp>
    </p:spTree>
    <p:extLst>
      <p:ext uri="{BB962C8B-B14F-4D97-AF65-F5344CB8AC3E}">
        <p14:creationId xmlns:p14="http://schemas.microsoft.com/office/powerpoint/2010/main" val="9139440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ombston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1F88B-8D52-482D-BF81-189C85526805}"/>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1E49F576-DBE4-4558-84E8-AEB1A240EFBB}"/>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t>‹#›</a:t>
            </a:fld>
            <a:endParaRPr lang="en-GB"/>
          </a:p>
        </p:txBody>
      </p:sp>
      <p:sp>
        <p:nvSpPr>
          <p:cNvPr id="11" name="Picture Placeholder 10">
            <a:extLst>
              <a:ext uri="{FF2B5EF4-FFF2-40B4-BE49-F238E27FC236}">
                <a16:creationId xmlns:a16="http://schemas.microsoft.com/office/drawing/2014/main" id="{D33AAECA-AEAF-4004-93AA-0C938CD6D04E}"/>
              </a:ext>
            </a:extLst>
          </p:cNvPr>
          <p:cNvSpPr>
            <a:spLocks noGrp="1"/>
          </p:cNvSpPr>
          <p:nvPr>
            <p:ph type="pic" sz="quarter" idx="13"/>
          </p:nvPr>
        </p:nvSpPr>
        <p:spPr>
          <a:xfrm>
            <a:off x="581891" y="1897812"/>
            <a:ext cx="2449902" cy="1210834"/>
          </a:xfrm>
          <a:noFill/>
        </p:spPr>
        <p:txBody>
          <a:bodyPr/>
          <a:lstStyle/>
          <a:p>
            <a:r>
              <a:rPr lang="en-US"/>
              <a:t>Click icon to add picture</a:t>
            </a:r>
            <a:endParaRPr lang="en-GB"/>
          </a:p>
        </p:txBody>
      </p:sp>
      <p:sp>
        <p:nvSpPr>
          <p:cNvPr id="12" name="Picture Placeholder 10">
            <a:extLst>
              <a:ext uri="{FF2B5EF4-FFF2-40B4-BE49-F238E27FC236}">
                <a16:creationId xmlns:a16="http://schemas.microsoft.com/office/drawing/2014/main" id="{276D43D8-BE6E-4E29-BBDF-D81138C2FE65}"/>
              </a:ext>
            </a:extLst>
          </p:cNvPr>
          <p:cNvSpPr>
            <a:spLocks noGrp="1"/>
          </p:cNvSpPr>
          <p:nvPr>
            <p:ph type="pic" sz="quarter" idx="14"/>
          </p:nvPr>
        </p:nvSpPr>
        <p:spPr>
          <a:xfrm>
            <a:off x="3441698" y="1897812"/>
            <a:ext cx="2449902" cy="1210834"/>
          </a:xfrm>
          <a:noFill/>
        </p:spPr>
        <p:txBody>
          <a:bodyPr/>
          <a:lstStyle/>
          <a:p>
            <a:r>
              <a:rPr lang="en-US"/>
              <a:t>Click icon to add picture</a:t>
            </a:r>
            <a:endParaRPr lang="en-GB"/>
          </a:p>
        </p:txBody>
      </p:sp>
      <p:sp>
        <p:nvSpPr>
          <p:cNvPr id="13" name="Picture Placeholder 10">
            <a:extLst>
              <a:ext uri="{FF2B5EF4-FFF2-40B4-BE49-F238E27FC236}">
                <a16:creationId xmlns:a16="http://schemas.microsoft.com/office/drawing/2014/main" id="{17366548-1F6D-484A-A759-D06BB4F0D8B0}"/>
              </a:ext>
            </a:extLst>
          </p:cNvPr>
          <p:cNvSpPr>
            <a:spLocks noGrp="1"/>
          </p:cNvSpPr>
          <p:nvPr>
            <p:ph type="pic" sz="quarter" idx="15"/>
          </p:nvPr>
        </p:nvSpPr>
        <p:spPr>
          <a:xfrm>
            <a:off x="6301505" y="1897812"/>
            <a:ext cx="2449902" cy="1210834"/>
          </a:xfrm>
          <a:noFill/>
        </p:spPr>
        <p:txBody>
          <a:bodyPr/>
          <a:lstStyle/>
          <a:p>
            <a:r>
              <a:rPr lang="en-US"/>
              <a:t>Click icon to add picture</a:t>
            </a:r>
            <a:endParaRPr lang="en-GB"/>
          </a:p>
        </p:txBody>
      </p:sp>
      <p:sp>
        <p:nvSpPr>
          <p:cNvPr id="14" name="Picture Placeholder 10">
            <a:extLst>
              <a:ext uri="{FF2B5EF4-FFF2-40B4-BE49-F238E27FC236}">
                <a16:creationId xmlns:a16="http://schemas.microsoft.com/office/drawing/2014/main" id="{64063A26-F895-4883-8DFF-24D69749AAEC}"/>
              </a:ext>
            </a:extLst>
          </p:cNvPr>
          <p:cNvSpPr>
            <a:spLocks noGrp="1"/>
          </p:cNvSpPr>
          <p:nvPr>
            <p:ph type="pic" sz="quarter" idx="16"/>
          </p:nvPr>
        </p:nvSpPr>
        <p:spPr>
          <a:xfrm>
            <a:off x="9161312" y="1897812"/>
            <a:ext cx="2449902" cy="1210834"/>
          </a:xfrm>
          <a:noFill/>
        </p:spPr>
        <p:txBody>
          <a:bodyPr/>
          <a:lstStyle/>
          <a:p>
            <a:r>
              <a:rPr lang="en-US"/>
              <a:t>Click icon to add picture</a:t>
            </a:r>
            <a:endParaRPr lang="en-GB"/>
          </a:p>
        </p:txBody>
      </p:sp>
      <p:sp>
        <p:nvSpPr>
          <p:cNvPr id="15" name="Text Placeholder 9">
            <a:extLst>
              <a:ext uri="{FF2B5EF4-FFF2-40B4-BE49-F238E27FC236}">
                <a16:creationId xmlns:a16="http://schemas.microsoft.com/office/drawing/2014/main" id="{85D325A9-8B40-40D2-BEF0-167F6DB93679}"/>
              </a:ext>
            </a:extLst>
          </p:cNvPr>
          <p:cNvSpPr>
            <a:spLocks noGrp="1"/>
          </p:cNvSpPr>
          <p:nvPr>
            <p:ph type="body" sz="quarter" idx="25"/>
          </p:nvPr>
        </p:nvSpPr>
        <p:spPr>
          <a:xfrm>
            <a:off x="10471200" y="450000"/>
            <a:ext cx="1720800" cy="244800"/>
          </a:xfrm>
          <a:solidFill>
            <a:srgbClr val="FC515B"/>
          </a:solidFill>
        </p:spPr>
        <p:txBody>
          <a:bodyPr lIns="151200" anchor="ctr"/>
          <a:lstStyle>
            <a:lvl1pPr>
              <a:tabLst>
                <a:tab pos="180000" algn="l"/>
              </a:tabLst>
              <a:defRPr sz="800">
                <a:solidFill>
                  <a:srgbClr val="FFFFFF"/>
                </a:solidFill>
                <a:latin typeface="+mj-lt"/>
              </a:defRPr>
            </a:lvl1pPr>
          </a:lstStyle>
          <a:p>
            <a:pPr lvl="0"/>
            <a:r>
              <a:rPr lang="en-US"/>
              <a:t>Click to edit Master text styles</a:t>
            </a:r>
          </a:p>
        </p:txBody>
      </p:sp>
      <p:sp>
        <p:nvSpPr>
          <p:cNvPr id="16" name="Text Placeholder 7">
            <a:extLst>
              <a:ext uri="{FF2B5EF4-FFF2-40B4-BE49-F238E27FC236}">
                <a16:creationId xmlns:a16="http://schemas.microsoft.com/office/drawing/2014/main" id="{87E2AF08-1A67-4CB9-8E0A-D1D5E2A429BE}"/>
              </a:ext>
            </a:extLst>
          </p:cNvPr>
          <p:cNvSpPr>
            <a:spLocks noGrp="1"/>
          </p:cNvSpPr>
          <p:nvPr>
            <p:ph type="body" sz="quarter" idx="26"/>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Tree>
    <p:extLst>
      <p:ext uri="{BB962C8B-B14F-4D97-AF65-F5344CB8AC3E}">
        <p14:creationId xmlns:p14="http://schemas.microsoft.com/office/powerpoint/2010/main" val="20637961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0A07D-9301-491E-8623-B7B180EC7373}"/>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F70B5D14-1CB2-406C-8D02-2A0EE9617528}"/>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t>‹#›</a:t>
            </a:fld>
            <a:endParaRPr lang="en-GB"/>
          </a:p>
        </p:txBody>
      </p:sp>
      <p:sp>
        <p:nvSpPr>
          <p:cNvPr id="8" name="Text Placeholder 7">
            <a:extLst>
              <a:ext uri="{FF2B5EF4-FFF2-40B4-BE49-F238E27FC236}">
                <a16:creationId xmlns:a16="http://schemas.microsoft.com/office/drawing/2014/main" id="{6B2305D9-5707-4D8B-AFD3-912E7B460BA7}"/>
              </a:ext>
            </a:extLst>
          </p:cNvPr>
          <p:cNvSpPr>
            <a:spLocks noGrp="1"/>
          </p:cNvSpPr>
          <p:nvPr>
            <p:ph type="body" sz="quarter" idx="13" hasCustomPrompt="1"/>
          </p:nvPr>
        </p:nvSpPr>
        <p:spPr>
          <a:xfrm>
            <a:off x="449262" y="1765300"/>
            <a:ext cx="1252954" cy="582613"/>
          </a:xfrm>
          <a:solidFill>
            <a:srgbClr val="FEA8AD"/>
          </a:solidFill>
        </p:spPr>
        <p:txBody>
          <a:bodyPr anchor="ctr"/>
          <a:lstStyle>
            <a:lvl1pPr algn="ctr">
              <a:defRPr sz="180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18" name="Text Placeholder 7">
            <a:extLst>
              <a:ext uri="{FF2B5EF4-FFF2-40B4-BE49-F238E27FC236}">
                <a16:creationId xmlns:a16="http://schemas.microsoft.com/office/drawing/2014/main" id="{5799B4EC-0D9D-4169-8208-222381382C22}"/>
              </a:ext>
            </a:extLst>
          </p:cNvPr>
          <p:cNvSpPr>
            <a:spLocks noGrp="1"/>
          </p:cNvSpPr>
          <p:nvPr>
            <p:ph type="body" sz="quarter" idx="14" hasCustomPrompt="1"/>
          </p:nvPr>
        </p:nvSpPr>
        <p:spPr>
          <a:xfrm>
            <a:off x="1727373" y="1765300"/>
            <a:ext cx="1252954" cy="582613"/>
          </a:xfrm>
          <a:solidFill>
            <a:srgbClr val="FC515B"/>
          </a:solidFill>
        </p:spPr>
        <p:txBody>
          <a:bodyPr anchor="ctr"/>
          <a:lstStyle>
            <a:lvl1pPr algn="ctr">
              <a:defRPr sz="180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19" name="Text Placeholder 7">
            <a:extLst>
              <a:ext uri="{FF2B5EF4-FFF2-40B4-BE49-F238E27FC236}">
                <a16:creationId xmlns:a16="http://schemas.microsoft.com/office/drawing/2014/main" id="{4427CA06-443D-435C-8140-FA6FC3065B82}"/>
              </a:ext>
            </a:extLst>
          </p:cNvPr>
          <p:cNvSpPr>
            <a:spLocks noGrp="1"/>
          </p:cNvSpPr>
          <p:nvPr>
            <p:ph type="body" sz="quarter" idx="15" hasCustomPrompt="1"/>
          </p:nvPr>
        </p:nvSpPr>
        <p:spPr>
          <a:xfrm>
            <a:off x="3005484" y="1765300"/>
            <a:ext cx="1252954" cy="582613"/>
          </a:xfrm>
          <a:solidFill>
            <a:srgbClr val="FEA8AD"/>
          </a:solidFill>
        </p:spPr>
        <p:txBody>
          <a:bodyPr anchor="ctr"/>
          <a:lstStyle>
            <a:lvl1pPr algn="ctr">
              <a:defRPr sz="180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0" name="Text Placeholder 7">
            <a:extLst>
              <a:ext uri="{FF2B5EF4-FFF2-40B4-BE49-F238E27FC236}">
                <a16:creationId xmlns:a16="http://schemas.microsoft.com/office/drawing/2014/main" id="{AFC47942-411E-45EF-8CBB-FA05B39F0A1E}"/>
              </a:ext>
            </a:extLst>
          </p:cNvPr>
          <p:cNvSpPr>
            <a:spLocks noGrp="1"/>
          </p:cNvSpPr>
          <p:nvPr>
            <p:ph type="body" sz="quarter" idx="16" hasCustomPrompt="1"/>
          </p:nvPr>
        </p:nvSpPr>
        <p:spPr>
          <a:xfrm>
            <a:off x="4283595" y="1765300"/>
            <a:ext cx="1252954" cy="582613"/>
          </a:xfrm>
          <a:solidFill>
            <a:srgbClr val="FEA8AD"/>
          </a:solidFill>
        </p:spPr>
        <p:txBody>
          <a:bodyPr anchor="ctr"/>
          <a:lstStyle>
            <a:lvl1pPr algn="ctr">
              <a:defRPr sz="180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1" name="Text Placeholder 7">
            <a:extLst>
              <a:ext uri="{FF2B5EF4-FFF2-40B4-BE49-F238E27FC236}">
                <a16:creationId xmlns:a16="http://schemas.microsoft.com/office/drawing/2014/main" id="{2FBE7E2C-2D27-4F6C-8F77-9B8142C61D61}"/>
              </a:ext>
            </a:extLst>
          </p:cNvPr>
          <p:cNvSpPr>
            <a:spLocks noGrp="1"/>
          </p:cNvSpPr>
          <p:nvPr>
            <p:ph type="body" sz="quarter" idx="17" hasCustomPrompt="1"/>
          </p:nvPr>
        </p:nvSpPr>
        <p:spPr>
          <a:xfrm>
            <a:off x="5561706" y="1765300"/>
            <a:ext cx="1252954" cy="582613"/>
          </a:xfrm>
          <a:solidFill>
            <a:srgbClr val="FEA8AD"/>
          </a:solidFill>
        </p:spPr>
        <p:txBody>
          <a:bodyPr anchor="ctr"/>
          <a:lstStyle>
            <a:lvl1pPr algn="ctr">
              <a:defRPr sz="180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2" name="Text Placeholder 7">
            <a:extLst>
              <a:ext uri="{FF2B5EF4-FFF2-40B4-BE49-F238E27FC236}">
                <a16:creationId xmlns:a16="http://schemas.microsoft.com/office/drawing/2014/main" id="{5056FF18-3D80-4275-8AFC-3415B733624D}"/>
              </a:ext>
            </a:extLst>
          </p:cNvPr>
          <p:cNvSpPr>
            <a:spLocks noGrp="1"/>
          </p:cNvSpPr>
          <p:nvPr>
            <p:ph type="body" sz="quarter" idx="18" hasCustomPrompt="1"/>
          </p:nvPr>
        </p:nvSpPr>
        <p:spPr>
          <a:xfrm>
            <a:off x="6839817" y="1765300"/>
            <a:ext cx="1252954" cy="582613"/>
          </a:xfrm>
          <a:solidFill>
            <a:srgbClr val="FC515B"/>
          </a:solidFill>
        </p:spPr>
        <p:txBody>
          <a:bodyPr anchor="ctr"/>
          <a:lstStyle>
            <a:lvl1pPr algn="ctr">
              <a:defRPr sz="180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3" name="Text Placeholder 7">
            <a:extLst>
              <a:ext uri="{FF2B5EF4-FFF2-40B4-BE49-F238E27FC236}">
                <a16:creationId xmlns:a16="http://schemas.microsoft.com/office/drawing/2014/main" id="{3AE6CE3E-983D-46A8-B36E-AF39D8FC379A}"/>
              </a:ext>
            </a:extLst>
          </p:cNvPr>
          <p:cNvSpPr>
            <a:spLocks noGrp="1"/>
          </p:cNvSpPr>
          <p:nvPr>
            <p:ph type="body" sz="quarter" idx="19" hasCustomPrompt="1"/>
          </p:nvPr>
        </p:nvSpPr>
        <p:spPr>
          <a:xfrm>
            <a:off x="8117928" y="1765300"/>
            <a:ext cx="1252954" cy="582613"/>
          </a:xfrm>
          <a:solidFill>
            <a:srgbClr val="FEA8AD"/>
          </a:solidFill>
        </p:spPr>
        <p:txBody>
          <a:bodyPr anchor="ctr"/>
          <a:lstStyle>
            <a:lvl1pPr algn="ctr">
              <a:defRPr sz="180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4" name="Text Placeholder 7">
            <a:extLst>
              <a:ext uri="{FF2B5EF4-FFF2-40B4-BE49-F238E27FC236}">
                <a16:creationId xmlns:a16="http://schemas.microsoft.com/office/drawing/2014/main" id="{FBB9B619-3FE2-419C-8C88-BBF20AC17B25}"/>
              </a:ext>
            </a:extLst>
          </p:cNvPr>
          <p:cNvSpPr>
            <a:spLocks noGrp="1"/>
          </p:cNvSpPr>
          <p:nvPr>
            <p:ph type="body" sz="quarter" idx="20" hasCustomPrompt="1"/>
          </p:nvPr>
        </p:nvSpPr>
        <p:spPr>
          <a:xfrm>
            <a:off x="9396038" y="1765300"/>
            <a:ext cx="1252954" cy="582613"/>
          </a:xfrm>
          <a:solidFill>
            <a:srgbClr val="FC515B"/>
          </a:solidFill>
        </p:spPr>
        <p:txBody>
          <a:bodyPr anchor="ctr"/>
          <a:lstStyle>
            <a:lvl1pPr algn="ctr">
              <a:defRPr sz="180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5" name="Text Placeholder 7">
            <a:extLst>
              <a:ext uri="{FF2B5EF4-FFF2-40B4-BE49-F238E27FC236}">
                <a16:creationId xmlns:a16="http://schemas.microsoft.com/office/drawing/2014/main" id="{6947D52B-8936-4689-A163-BC2C60451149}"/>
              </a:ext>
            </a:extLst>
          </p:cNvPr>
          <p:cNvSpPr>
            <a:spLocks noGrp="1"/>
          </p:cNvSpPr>
          <p:nvPr>
            <p:ph type="body" sz="quarter" idx="21" hasCustomPrompt="1"/>
          </p:nvPr>
        </p:nvSpPr>
        <p:spPr>
          <a:xfrm>
            <a:off x="10674148" y="1766393"/>
            <a:ext cx="1517851" cy="582613"/>
          </a:xfrm>
          <a:solidFill>
            <a:srgbClr val="FEA8AD"/>
          </a:solidFill>
        </p:spPr>
        <p:txBody>
          <a:bodyPr anchor="ctr"/>
          <a:lstStyle>
            <a:lvl1pPr algn="ctr">
              <a:defRPr sz="1800">
                <a:solidFill>
                  <a:srgbClr val="FFFFFF"/>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6" name="Picture Placeholder 8">
            <a:extLst>
              <a:ext uri="{FF2B5EF4-FFF2-40B4-BE49-F238E27FC236}">
                <a16:creationId xmlns:a16="http://schemas.microsoft.com/office/drawing/2014/main" id="{1E69882D-291E-4333-A6DE-1ECE226AFECA}"/>
              </a:ext>
            </a:extLst>
          </p:cNvPr>
          <p:cNvSpPr>
            <a:spLocks noGrp="1" noChangeAspect="1"/>
          </p:cNvSpPr>
          <p:nvPr>
            <p:ph type="pic" sz="quarter" idx="22"/>
          </p:nvPr>
        </p:nvSpPr>
        <p:spPr>
          <a:xfrm>
            <a:off x="5571472" y="3182400"/>
            <a:ext cx="1242000" cy="1242000"/>
          </a:xfrm>
          <a:prstGeom prst="ellipse">
            <a:avLst/>
          </a:prstGeom>
          <a:solidFill>
            <a:srgbClr val="D9D9D9"/>
          </a:solidFill>
        </p:spPr>
        <p:txBody>
          <a:bodyPr/>
          <a:lstStyle>
            <a:lvl1pPr algn="ctr">
              <a:defRPr sz="1000"/>
            </a:lvl1pPr>
          </a:lstStyle>
          <a:p>
            <a:r>
              <a:rPr lang="en-US"/>
              <a:t>Click icon to add picture</a:t>
            </a:r>
            <a:endParaRPr lang="en-GB"/>
          </a:p>
        </p:txBody>
      </p:sp>
      <p:sp>
        <p:nvSpPr>
          <p:cNvPr id="30" name="Picture Placeholder 8">
            <a:extLst>
              <a:ext uri="{FF2B5EF4-FFF2-40B4-BE49-F238E27FC236}">
                <a16:creationId xmlns:a16="http://schemas.microsoft.com/office/drawing/2014/main" id="{B9D5CDF1-FB6A-45C6-BCE9-04396285418A}"/>
              </a:ext>
            </a:extLst>
          </p:cNvPr>
          <p:cNvSpPr>
            <a:spLocks noGrp="1" noChangeAspect="1"/>
          </p:cNvSpPr>
          <p:nvPr>
            <p:ph type="pic" sz="quarter" idx="23"/>
          </p:nvPr>
        </p:nvSpPr>
        <p:spPr>
          <a:xfrm>
            <a:off x="9393350" y="3182400"/>
            <a:ext cx="1242000" cy="1242000"/>
          </a:xfrm>
          <a:prstGeom prst="ellipse">
            <a:avLst/>
          </a:prstGeom>
          <a:solidFill>
            <a:srgbClr val="D9D9D9"/>
          </a:solidFill>
        </p:spPr>
        <p:txBody>
          <a:bodyPr/>
          <a:lstStyle>
            <a:lvl1pPr algn="ctr">
              <a:defRPr sz="1000"/>
            </a:lvl1pPr>
          </a:lstStyle>
          <a:p>
            <a:r>
              <a:rPr lang="en-US"/>
              <a:t>Click icon to add picture</a:t>
            </a:r>
            <a:endParaRPr lang="en-GB"/>
          </a:p>
        </p:txBody>
      </p:sp>
      <p:sp>
        <p:nvSpPr>
          <p:cNvPr id="32" name="Text Placeholder 9">
            <a:extLst>
              <a:ext uri="{FF2B5EF4-FFF2-40B4-BE49-F238E27FC236}">
                <a16:creationId xmlns:a16="http://schemas.microsoft.com/office/drawing/2014/main" id="{DEDE4091-3F99-4980-A396-1F8F2A770E39}"/>
              </a:ext>
            </a:extLst>
          </p:cNvPr>
          <p:cNvSpPr>
            <a:spLocks noGrp="1"/>
          </p:cNvSpPr>
          <p:nvPr>
            <p:ph type="body" sz="quarter" idx="25"/>
          </p:nvPr>
        </p:nvSpPr>
        <p:spPr>
          <a:xfrm>
            <a:off x="10471200" y="450000"/>
            <a:ext cx="1720800" cy="244800"/>
          </a:xfrm>
          <a:solidFill>
            <a:srgbClr val="FC515B"/>
          </a:solidFill>
        </p:spPr>
        <p:txBody>
          <a:bodyPr lIns="151200" anchor="ctr"/>
          <a:lstStyle>
            <a:lvl1pPr>
              <a:tabLst>
                <a:tab pos="180000" algn="l"/>
              </a:tabLst>
              <a:defRPr sz="800">
                <a:solidFill>
                  <a:srgbClr val="FFFFFF"/>
                </a:solidFill>
                <a:latin typeface="+mj-lt"/>
              </a:defRPr>
            </a:lvl1pPr>
          </a:lstStyle>
          <a:p>
            <a:pPr lvl="0"/>
            <a:r>
              <a:rPr lang="en-US"/>
              <a:t>Click to edit Master text styles</a:t>
            </a:r>
          </a:p>
        </p:txBody>
      </p:sp>
      <p:sp>
        <p:nvSpPr>
          <p:cNvPr id="28" name="Text Placeholder 7">
            <a:extLst>
              <a:ext uri="{FF2B5EF4-FFF2-40B4-BE49-F238E27FC236}">
                <a16:creationId xmlns:a16="http://schemas.microsoft.com/office/drawing/2014/main" id="{DC6844EA-B8E0-48B6-8B2E-177B4A05F504}"/>
              </a:ext>
            </a:extLst>
          </p:cNvPr>
          <p:cNvSpPr>
            <a:spLocks noGrp="1"/>
          </p:cNvSpPr>
          <p:nvPr>
            <p:ph type="body" sz="quarter" idx="26"/>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pic>
        <p:nvPicPr>
          <p:cNvPr id="6" name="Ink 5">
            <a:extLst>
              <a:ext uri="{FF2B5EF4-FFF2-40B4-BE49-F238E27FC236}">
                <a16:creationId xmlns:a16="http://schemas.microsoft.com/office/drawing/2014/main" id="{60516AC6-FFB1-490E-9E30-65BC90CFA8C2}"/>
              </a:ext>
            </a:extLst>
          </p:cNvPr>
          <p:cNvPicPr/>
          <p:nvPr/>
        </p:nvPicPr>
        <p:blipFill>
          <a:blip r:embed="rId2"/>
          <a:srcRect/>
          <a:stretch>
            <a:fillRect/>
          </a:stretch>
        </p:blipFill>
        <p:spPr>
          <a:xfrm>
            <a:off x="9743241" y="3705755"/>
            <a:ext cx="18000" cy="18000"/>
          </a:xfrm>
          <a:prstGeom prst="rect">
            <a:avLst/>
          </a:prstGeom>
        </p:spPr>
      </p:pic>
    </p:spTree>
    <p:extLst>
      <p:ext uri="{BB962C8B-B14F-4D97-AF65-F5344CB8AC3E}">
        <p14:creationId xmlns:p14="http://schemas.microsoft.com/office/powerpoint/2010/main" val="576909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3B9D-566C-4BF1-A35B-A011B11D159A}"/>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7352386D-DD4E-4CAE-8BCD-D00DBDAD7C74}"/>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t>‹#›</a:t>
            </a:fld>
            <a:endParaRPr lang="en-GB"/>
          </a:p>
        </p:txBody>
      </p:sp>
      <p:sp>
        <p:nvSpPr>
          <p:cNvPr id="6" name="Text Placeholder 7">
            <a:extLst>
              <a:ext uri="{FF2B5EF4-FFF2-40B4-BE49-F238E27FC236}">
                <a16:creationId xmlns:a16="http://schemas.microsoft.com/office/drawing/2014/main" id="{1DB89648-86B0-4B76-8DD3-0C599B335BAE}"/>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8" name="Text Placeholder 9">
            <a:extLst>
              <a:ext uri="{FF2B5EF4-FFF2-40B4-BE49-F238E27FC236}">
                <a16:creationId xmlns:a16="http://schemas.microsoft.com/office/drawing/2014/main" id="{0B77FED6-9369-4A2E-B65C-1BEBBCC7E08A}"/>
              </a:ext>
            </a:extLst>
          </p:cNvPr>
          <p:cNvSpPr>
            <a:spLocks noGrp="1"/>
          </p:cNvSpPr>
          <p:nvPr>
            <p:ph type="body" sz="quarter" idx="14"/>
          </p:nvPr>
        </p:nvSpPr>
        <p:spPr>
          <a:xfrm>
            <a:off x="10471200" y="450000"/>
            <a:ext cx="1720800" cy="244800"/>
          </a:xfrm>
          <a:solidFill>
            <a:schemeClr val="accent5"/>
          </a:solidFill>
        </p:spPr>
        <p:txBody>
          <a:bodyPr lIns="151200" anchor="ctr"/>
          <a:lstStyle>
            <a:lvl1pPr>
              <a:tabLst>
                <a:tab pos="180000" algn="l"/>
              </a:tabLst>
              <a:defRPr sz="800">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33495407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Coral">
    <p:bg>
      <p:bgPr>
        <a:solidFill>
          <a:srgbClr val="FC51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3B9D-566C-4BF1-A35B-A011B11D159A}"/>
              </a:ext>
            </a:extLst>
          </p:cNvPr>
          <p:cNvSpPr>
            <a:spLocks noGrp="1"/>
          </p:cNvSpPr>
          <p:nvPr>
            <p:ph type="title"/>
          </p:nvPr>
        </p:nvSpPr>
        <p:spPr/>
        <p:txBody>
          <a:bodyPr/>
          <a:lstStyle>
            <a:lvl1pPr>
              <a:defRPr>
                <a:solidFill>
                  <a:srgbClr val="FFFFFF"/>
                </a:solidFill>
              </a:defRPr>
            </a:lvl1p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7352386D-DD4E-4CAE-8BCD-D00DBDAD7C7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t>‹#›</a:t>
            </a:fld>
            <a:endParaRPr lang="en-GB"/>
          </a:p>
        </p:txBody>
      </p:sp>
      <p:sp>
        <p:nvSpPr>
          <p:cNvPr id="6" name="Text Placeholder 7">
            <a:extLst>
              <a:ext uri="{FF2B5EF4-FFF2-40B4-BE49-F238E27FC236}">
                <a16:creationId xmlns:a16="http://schemas.microsoft.com/office/drawing/2014/main" id="{1DB89648-86B0-4B76-8DD3-0C599B335BAE}"/>
              </a:ext>
            </a:extLst>
          </p:cNvPr>
          <p:cNvSpPr>
            <a:spLocks noGrp="1"/>
          </p:cNvSpPr>
          <p:nvPr>
            <p:ph type="body" sz="quarter" idx="13"/>
          </p:nvPr>
        </p:nvSpPr>
        <p:spPr>
          <a:xfrm>
            <a:off x="449263" y="874801"/>
            <a:ext cx="5646737" cy="442826"/>
          </a:xfrm>
        </p:spPr>
        <p:txBody>
          <a:bodyPr/>
          <a:lstStyle>
            <a:lvl1pPr>
              <a:defRPr sz="2800">
                <a:solidFill>
                  <a:srgbClr val="FFFFFF"/>
                </a:solidFill>
                <a:latin typeface="+mn-lt"/>
              </a:defRPr>
            </a:lvl1pPr>
          </a:lstStyle>
          <a:p>
            <a:pPr lvl="0"/>
            <a:r>
              <a:rPr lang="en-US"/>
              <a:t>Click to edit Master text styles</a:t>
            </a:r>
          </a:p>
        </p:txBody>
      </p:sp>
      <p:pic>
        <p:nvPicPr>
          <p:cNvPr id="8" name="Picture 7">
            <a:extLst>
              <a:ext uri="{FF2B5EF4-FFF2-40B4-BE49-F238E27FC236}">
                <a16:creationId xmlns:a16="http://schemas.microsoft.com/office/drawing/2014/main" id="{7D2CD026-FFD0-42A1-A2AD-1CF95216CC0C}"/>
              </a:ext>
            </a:extLst>
          </p:cNvPr>
          <p:cNvPicPr>
            <a:picLocks noChangeAspect="1"/>
          </p:cNvPicPr>
          <p:nvPr userDrawn="1"/>
        </p:nvPicPr>
        <p:blipFill>
          <a:blip r:embed="rId2"/>
          <a:srcRect/>
          <a:stretch>
            <a:fillRect/>
          </a:stretch>
        </p:blipFill>
        <p:spPr>
          <a:xfrm>
            <a:off x="10170000" y="452438"/>
            <a:ext cx="155448" cy="246889"/>
          </a:xfrm>
          <a:prstGeom prst="rect">
            <a:avLst/>
          </a:prstGeom>
        </p:spPr>
      </p:pic>
      <p:sp>
        <p:nvSpPr>
          <p:cNvPr id="9" name="Text Placeholder 9">
            <a:extLst>
              <a:ext uri="{FF2B5EF4-FFF2-40B4-BE49-F238E27FC236}">
                <a16:creationId xmlns:a16="http://schemas.microsoft.com/office/drawing/2014/main" id="{38EBB898-ECFD-449E-A36D-30F75C9BEE5D}"/>
              </a:ext>
            </a:extLst>
          </p:cNvPr>
          <p:cNvSpPr>
            <a:spLocks noGrp="1"/>
          </p:cNvSpPr>
          <p:nvPr>
            <p:ph type="body" sz="quarter" idx="14"/>
          </p:nvPr>
        </p:nvSpPr>
        <p:spPr>
          <a:xfrm>
            <a:off x="10471200" y="450000"/>
            <a:ext cx="1720800" cy="244800"/>
          </a:xfrm>
          <a:solidFill>
            <a:srgbClr val="88E5BD"/>
          </a:solidFill>
        </p:spPr>
        <p:txBody>
          <a:bodyPr lIns="151200" anchor="ctr"/>
          <a:lstStyle>
            <a:lvl1pPr>
              <a:tabLst>
                <a:tab pos="180000" algn="l"/>
              </a:tabLst>
              <a:defRPr sz="800">
                <a:latin typeface="+mj-lt"/>
              </a:defRPr>
            </a:lvl1pPr>
          </a:lstStyle>
          <a:p>
            <a:pPr lvl="0"/>
            <a:r>
              <a:rPr lang="en-US"/>
              <a:t>Click to edit Master text styles</a:t>
            </a:r>
          </a:p>
        </p:txBody>
      </p:sp>
    </p:spTree>
    <p:extLst>
      <p:ext uri="{BB962C8B-B14F-4D97-AF65-F5344CB8AC3E}">
        <p14:creationId xmlns:p14="http://schemas.microsoft.com/office/powerpoint/2010/main" val="1278527106"/>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11808753"/>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CC5CCC-3EC7-4614-8E66-66AAEC56D797}"/>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t>‹#›</a:t>
            </a:fld>
            <a:endParaRPr lang="en-GB"/>
          </a:p>
        </p:txBody>
      </p:sp>
      <p:sp>
        <p:nvSpPr>
          <p:cNvPr id="5" name="Text Placeholder 9">
            <a:extLst>
              <a:ext uri="{FF2B5EF4-FFF2-40B4-BE49-F238E27FC236}">
                <a16:creationId xmlns:a16="http://schemas.microsoft.com/office/drawing/2014/main" id="{FDB9E97A-9610-4657-8FF5-994CC317E27C}"/>
              </a:ext>
            </a:extLst>
          </p:cNvPr>
          <p:cNvSpPr>
            <a:spLocks noGrp="1"/>
          </p:cNvSpPr>
          <p:nvPr>
            <p:ph type="body" sz="quarter" idx="14"/>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4618490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 Title Slide Default">
    <p:bg>
      <p:bgPr>
        <a:solidFill>
          <a:schemeClr val="tx2"/>
        </a:solidFill>
        <a:effectLst/>
      </p:bgPr>
    </p:bg>
    <p:spTree>
      <p:nvGrpSpPr>
        <p:cNvPr id="1" name=""/>
        <p:cNvGrpSpPr/>
        <p:nvPr/>
      </p:nvGrpSpPr>
      <p:grpSpPr>
        <a:xfrm>
          <a:off x="0" y="0"/>
          <a:ext cx="0" cy="0"/>
          <a:chOff x="0" y="0"/>
          <a:chExt cx="0" cy="0"/>
        </a:xfrm>
      </p:grpSpPr>
      <p:pic>
        <p:nvPicPr>
          <p:cNvPr id="15" name="TextBox 4">
            <a:extLst>
              <a:ext uri="{FF2B5EF4-FFF2-40B4-BE49-F238E27FC236}">
                <a16:creationId xmlns:a16="http://schemas.microsoft.com/office/drawing/2014/main" id="{5D25C822-12EC-49AA-82BB-15CB5A79BB77}"/>
              </a:ext>
            </a:extLst>
          </p:cNvPr>
          <p:cNvPicPr>
            <a:picLocks noChangeAspect="1"/>
          </p:cNvPicPr>
          <p:nvPr userDrawn="1">
            <p:custDataLst>
              <p:tags r:id="rId1"/>
            </p:custDataLst>
          </p:nvPr>
        </p:nvPicPr>
        <p:blipFill>
          <a:blip r:embed="rId5"/>
          <a:srcRect/>
          <a:stretch>
            <a:fillRect/>
          </a:stretch>
        </p:blipFill>
        <p:spPr>
          <a:xfrm>
            <a:off x="0" y="0"/>
            <a:ext cx="12192000" cy="6858000"/>
          </a:xfrm>
          <a:prstGeom prst="rect">
            <a:avLst/>
          </a:prstGeom>
          <a:effectLst>
            <a:glow>
              <a:srgbClr val="000000"/>
            </a:glow>
          </a:effectLst>
        </p:spPr>
      </p:pic>
      <p:sp>
        <p:nvSpPr>
          <p:cNvPr id="2" name="Title 1">
            <a:extLst>
              <a:ext uri="{FF2B5EF4-FFF2-40B4-BE49-F238E27FC236}">
                <a16:creationId xmlns:a16="http://schemas.microsoft.com/office/drawing/2014/main" id="{A02A1EC5-05E1-47D8-9B38-0DF17C155449}"/>
              </a:ext>
            </a:extLst>
          </p:cNvPr>
          <p:cNvSpPr>
            <a:spLocks noGrp="1"/>
          </p:cNvSpPr>
          <p:nvPr>
            <p:ph type="ctrTitle" hasCustomPrompt="1"/>
          </p:nvPr>
        </p:nvSpPr>
        <p:spPr>
          <a:xfrm>
            <a:off x="450852" y="979200"/>
            <a:ext cx="4806947" cy="530420"/>
          </a:xfrm>
        </p:spPr>
        <p:txBody>
          <a:bodyPr anchor="t"/>
          <a:lstStyle>
            <a:lvl1pPr algn="l">
              <a:defRPr sz="3900">
                <a:solidFill>
                  <a:schemeClr val="bg2"/>
                </a:solidFill>
              </a:defRPr>
            </a:lvl1pPr>
          </a:lstStyle>
          <a:p>
            <a:r>
              <a:rPr lang="en-GB"/>
              <a:t>Presentation Title</a:t>
            </a:r>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hasCustomPrompt="1"/>
          </p:nvPr>
        </p:nvSpPr>
        <p:spPr>
          <a:xfrm>
            <a:off x="449262" y="1580321"/>
            <a:ext cx="4808537" cy="1094432"/>
          </a:xfrm>
        </p:spPr>
        <p:txBody>
          <a:bodyPr/>
          <a:lstStyle>
            <a:lvl1pPr marL="0" indent="0" algn="l">
              <a:lnSpc>
                <a:spcPct val="90000"/>
              </a:lnSpc>
              <a:buNone/>
              <a:defRPr sz="39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Presentation Subtitle</a:t>
            </a:r>
          </a:p>
        </p:txBody>
      </p:sp>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1"/>
            <a:ext cx="4808536" cy="309678"/>
          </a:xfrm>
        </p:spPr>
        <p:txBody>
          <a:bodyPr/>
          <a:lstStyle>
            <a:lvl1pPr>
              <a:lnSpc>
                <a:spcPct val="100000"/>
              </a:lnSpc>
              <a:defRPr>
                <a:solidFill>
                  <a:schemeClr val="bg2"/>
                </a:solidFill>
                <a:latin typeface="+mj-lt"/>
              </a:defRPr>
            </a:lvl1pPr>
            <a:lvl2pPr marL="0" indent="0">
              <a:lnSpc>
                <a:spcPct val="100000"/>
              </a:lnSpc>
              <a:buNone/>
              <a:defRPr>
                <a:solidFill>
                  <a:schemeClr val="accent5"/>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r>
              <a:rPr lang="en-GB"/>
              <a:t>Location/Conference in first level</a:t>
            </a:r>
          </a:p>
        </p:txBody>
      </p:sp>
      <p:pic>
        <p:nvPicPr>
          <p:cNvPr id="9" name="Picture 8">
            <a:extLst>
              <a:ext uri="{FF2B5EF4-FFF2-40B4-BE49-F238E27FC236}">
                <a16:creationId xmlns:a16="http://schemas.microsoft.com/office/drawing/2014/main" id="{63924927-0FDD-4ADC-A268-D011E72F5E9B}"/>
              </a:ext>
            </a:extLst>
          </p:cNvPr>
          <p:cNvPicPr>
            <a:picLocks noChangeAspect="1"/>
          </p:cNvPicPr>
          <p:nvPr userDrawn="1">
            <p:custDataLst>
              <p:tags r:id="rId2"/>
            </p:custDataLst>
          </p:nvPr>
        </p:nvPicPr>
        <p:blipFill>
          <a:blip r:embed="rId6"/>
          <a:srcRect/>
          <a:stretch>
            <a:fillRect/>
          </a:stretch>
        </p:blipFill>
        <p:spPr>
          <a:xfrm>
            <a:off x="10598400" y="453600"/>
            <a:ext cx="1144800" cy="330584"/>
          </a:xfrm>
          <a:prstGeom prst="rect">
            <a:avLst/>
          </a:prstGeom>
        </p:spPr>
      </p:pic>
      <p:sp>
        <p:nvSpPr>
          <p:cNvPr id="7" name="TextBox 6">
            <a:extLst>
              <a:ext uri="{FF2B5EF4-FFF2-40B4-BE49-F238E27FC236}">
                <a16:creationId xmlns:a16="http://schemas.microsoft.com/office/drawing/2014/main" id="{E7AF2E17-7A51-4B41-A4F4-3896F76AC038}"/>
              </a:ext>
            </a:extLst>
          </p:cNvPr>
          <p:cNvSpPr txBox="1"/>
          <p:nvPr userDrawn="1">
            <p:custDataLst>
              <p:tags r:id="rId3"/>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a:solidFill>
                <a:schemeClr val="bg2"/>
              </a:solidFill>
            </a:endParaRPr>
          </a:p>
        </p:txBody>
      </p:sp>
      <p:sp>
        <p:nvSpPr>
          <p:cNvPr id="13" name="Text Placeholder 10">
            <a:extLst>
              <a:ext uri="{FF2B5EF4-FFF2-40B4-BE49-F238E27FC236}">
                <a16:creationId xmlns:a16="http://schemas.microsoft.com/office/drawing/2014/main" id="{4FC35571-22A9-4DBF-A4BF-D1DC7FA2C6F8}"/>
              </a:ext>
            </a:extLst>
          </p:cNvPr>
          <p:cNvSpPr>
            <a:spLocks noGrp="1"/>
          </p:cNvSpPr>
          <p:nvPr>
            <p:ph type="body" sz="quarter" idx="11" hasCustomPrompt="1"/>
          </p:nvPr>
        </p:nvSpPr>
        <p:spPr>
          <a:xfrm>
            <a:off x="449262" y="5360809"/>
            <a:ext cx="4808536" cy="309678"/>
          </a:xfrm>
        </p:spPr>
        <p:txBody>
          <a:bodyPr/>
          <a:lstStyle>
            <a:lvl1pPr>
              <a:lnSpc>
                <a:spcPct val="100000"/>
              </a:lnSpc>
              <a:defRPr>
                <a:solidFill>
                  <a:schemeClr val="accent6"/>
                </a:solidFill>
                <a:latin typeface="+mn-lt"/>
              </a:defRPr>
            </a:lvl1pPr>
            <a:lvl2pPr marL="0" indent="0">
              <a:lnSpc>
                <a:spcPct val="100000"/>
              </a:lnSpc>
              <a:buNone/>
              <a:defRPr>
                <a:solidFill>
                  <a:schemeClr val="accent6"/>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1"/>
            <a:r>
              <a:rPr lang="en-GB"/>
              <a:t>Date Month Year in second level</a:t>
            </a:r>
          </a:p>
        </p:txBody>
      </p:sp>
    </p:spTree>
    <p:extLst>
      <p:ext uri="{BB962C8B-B14F-4D97-AF65-F5344CB8AC3E}">
        <p14:creationId xmlns:p14="http://schemas.microsoft.com/office/powerpoint/2010/main" val="4672257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2 Back page default">
    <p:bg>
      <p:bgPr>
        <a:solidFill>
          <a:schemeClr val="tx2"/>
        </a:solidFill>
        <a:effectLst/>
      </p:bgPr>
    </p:bg>
    <p:spTree>
      <p:nvGrpSpPr>
        <p:cNvPr id="1" name=""/>
        <p:cNvGrpSpPr/>
        <p:nvPr/>
      </p:nvGrpSpPr>
      <p:grpSpPr>
        <a:xfrm>
          <a:off x="0" y="0"/>
          <a:ext cx="0" cy="0"/>
          <a:chOff x="0" y="0"/>
          <a:chExt cx="0" cy="0"/>
        </a:xfrm>
      </p:grpSpPr>
      <p:pic>
        <p:nvPicPr>
          <p:cNvPr id="14" name="TextBox 4">
            <a:extLst>
              <a:ext uri="{FF2B5EF4-FFF2-40B4-BE49-F238E27FC236}">
                <a16:creationId xmlns:a16="http://schemas.microsoft.com/office/drawing/2014/main" id="{0B1C7738-F567-4282-9CEE-93DBDA00AB97}"/>
              </a:ext>
            </a:extLst>
          </p:cNvPr>
          <p:cNvPicPr>
            <a:picLocks noChangeAspect="1"/>
          </p:cNvPicPr>
          <p:nvPr userDrawn="1">
            <p:custDataLst>
              <p:tags r:id="rId1"/>
            </p:custDataLst>
          </p:nvPr>
        </p:nvPicPr>
        <p:blipFill>
          <a:blip r:embed="rId8"/>
          <a:srcRect/>
          <a:stretch>
            <a:fillRect/>
          </a:stretch>
        </p:blipFill>
        <p:spPr>
          <a:xfrm>
            <a:off x="0" y="0"/>
            <a:ext cx="12192000" cy="6858000"/>
          </a:xfrm>
          <a:prstGeom prst="rect">
            <a:avLst/>
          </a:prstGeom>
          <a:effectLst>
            <a:glow>
              <a:srgbClr val="000000"/>
            </a:glow>
          </a:effectLst>
        </p:spPr>
      </p:pic>
      <p:sp>
        <p:nvSpPr>
          <p:cNvPr id="7" name="TextBox 6">
            <a:extLst>
              <a:ext uri="{FF2B5EF4-FFF2-40B4-BE49-F238E27FC236}">
                <a16:creationId xmlns:a16="http://schemas.microsoft.com/office/drawing/2014/main" id="{E7AF2E17-7A51-4B41-A4F4-3896F76AC038}"/>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a:solidFill>
                <a:schemeClr val="bg2"/>
              </a:solidFill>
            </a:endParaRPr>
          </a:p>
        </p:txBody>
      </p:sp>
      <p:pic>
        <p:nvPicPr>
          <p:cNvPr id="11" name="Picture 10">
            <a:extLst>
              <a:ext uri="{FF2B5EF4-FFF2-40B4-BE49-F238E27FC236}">
                <a16:creationId xmlns:a16="http://schemas.microsoft.com/office/drawing/2014/main" id="{C306FA7F-100D-4D8E-98A4-FF9218C86488}"/>
              </a:ext>
            </a:extLst>
          </p:cNvPr>
          <p:cNvPicPr>
            <a:picLocks noChangeAspect="1"/>
          </p:cNvPicPr>
          <p:nvPr userDrawn="1">
            <p:custDataLst>
              <p:tags r:id="rId3"/>
            </p:custDataLst>
          </p:nvPr>
        </p:nvPicPr>
        <p:blipFill>
          <a:blip r:embed="rId9"/>
          <a:srcRect/>
          <a:stretch>
            <a:fillRect/>
          </a:stretch>
        </p:blipFill>
        <p:spPr>
          <a:xfrm>
            <a:off x="10598400" y="453600"/>
            <a:ext cx="1144800" cy="330584"/>
          </a:xfrm>
          <a:prstGeom prst="rect">
            <a:avLst/>
          </a:prstGeom>
        </p:spPr>
      </p:pic>
      <p:sp>
        <p:nvSpPr>
          <p:cNvPr id="9" name="TextBox 8">
            <a:extLst>
              <a:ext uri="{FF2B5EF4-FFF2-40B4-BE49-F238E27FC236}">
                <a16:creationId xmlns:a16="http://schemas.microsoft.com/office/drawing/2014/main" id="{C03285DA-F5C1-4E69-88B3-F51CB778D698}"/>
              </a:ext>
            </a:extLst>
          </p:cNvPr>
          <p:cNvSpPr txBox="1"/>
          <p:nvPr userDrawn="1">
            <p:custDataLst>
              <p:tags r:id="rId4"/>
            </p:custDataLst>
          </p:nvPr>
        </p:nvSpPr>
        <p:spPr>
          <a:xfrm>
            <a:off x="450000" y="5575599"/>
            <a:ext cx="5184000" cy="973482"/>
          </a:xfrm>
          <a:prstGeom prst="rect">
            <a:avLst/>
          </a:prstGeom>
          <a:noFill/>
        </p:spPr>
        <p:txBody>
          <a:bodyPr wrap="square" lIns="0" tIns="0" rIns="0" bIns="0" rtlCol="0" anchor="t" anchorCtr="0">
            <a:noAutofit/>
          </a:bodyPr>
          <a:lstStyle/>
          <a:p>
            <a:pPr>
              <a:spcAft>
                <a:spcPts val="300"/>
              </a:spcAft>
            </a:pPr>
            <a:r>
              <a:rPr lang="en-US" sz="600" spc="90" baseline="0">
                <a:solidFill>
                  <a:schemeClr val="bg2"/>
                </a:solidFill>
                <a:latin typeface="+mn-lt"/>
              </a:rPr>
              <a:t>© Simmons &amp; Simmons LLP and its licensors. All rights asserted and reserved. This document is for general guidance only. It does not contain definitive advice.  Regulated by the Law Society of Hong Kong.  A list of partners may be inspected at each of our offices.</a:t>
            </a:r>
            <a:endParaRPr lang="en-GB" sz="300" spc="0" baseline="0">
              <a:solidFill>
                <a:schemeClr val="bg2"/>
              </a:solidFill>
              <a:latin typeface="+mn-lt"/>
            </a:endParaRPr>
          </a:p>
        </p:txBody>
      </p:sp>
      <p:sp>
        <p:nvSpPr>
          <p:cNvPr id="10" name="TextBox 9">
            <a:extLst>
              <a:ext uri="{FF2B5EF4-FFF2-40B4-BE49-F238E27FC236}">
                <a16:creationId xmlns:a16="http://schemas.microsoft.com/office/drawing/2014/main" id="{B92B1033-45E5-4A92-89C8-E678F0030150}"/>
              </a:ext>
            </a:extLst>
          </p:cNvPr>
          <p:cNvSpPr txBox="1"/>
          <p:nvPr userDrawn="1">
            <p:custDataLst>
              <p:tags r:id="rId5"/>
            </p:custDataLst>
          </p:nvPr>
        </p:nvSpPr>
        <p:spPr>
          <a:xfrm>
            <a:off x="450000" y="4923438"/>
            <a:ext cx="3625196" cy="357564"/>
          </a:xfrm>
          <a:prstGeom prst="rect">
            <a:avLst/>
          </a:prstGeom>
          <a:noFill/>
        </p:spPr>
        <p:txBody>
          <a:bodyPr wrap="square" lIns="0" tIns="0" rIns="0" bIns="0" rtlCol="0">
            <a:noAutofit/>
          </a:bodyPr>
          <a:lstStyle/>
          <a:p>
            <a:pPr algn="l"/>
            <a:r>
              <a:rPr lang="en-GB" sz="2400" spc="-50" baseline="0">
                <a:solidFill>
                  <a:schemeClr val="bg2"/>
                </a:solidFill>
                <a:latin typeface="+mj-lt"/>
              </a:rPr>
              <a:t>simmons-simmons.com</a:t>
            </a:r>
          </a:p>
        </p:txBody>
      </p:sp>
      <p:sp>
        <p:nvSpPr>
          <p:cNvPr id="12" name="TextBox 11">
            <a:extLst>
              <a:ext uri="{FF2B5EF4-FFF2-40B4-BE49-F238E27FC236}">
                <a16:creationId xmlns:a16="http://schemas.microsoft.com/office/drawing/2014/main" id="{7AB63F2E-57F9-4C74-907C-D4BAB146C127}"/>
              </a:ext>
            </a:extLst>
          </p:cNvPr>
          <p:cNvSpPr txBox="1"/>
          <p:nvPr userDrawn="1">
            <p:custDataLst>
              <p:tags r:id="rId6"/>
            </p:custDataLst>
          </p:nvPr>
        </p:nvSpPr>
        <p:spPr>
          <a:xfrm>
            <a:off x="450000" y="5355200"/>
            <a:ext cx="5184000" cy="146200"/>
          </a:xfrm>
          <a:prstGeom prst="rect">
            <a:avLst/>
          </a:prstGeom>
          <a:noFill/>
        </p:spPr>
        <p:txBody>
          <a:bodyPr vert="horz" wrap="square" lIns="0" tIns="0" rIns="0" bIns="0" rtlCol="0">
            <a:noAutofit/>
          </a:bodyPr>
          <a:lstStyle/>
          <a:p>
            <a:pPr algn="l"/>
            <a:r>
              <a:rPr lang="en-GB" sz="900" cap="all" baseline="0">
                <a:solidFill>
                  <a:schemeClr val="bg2"/>
                </a:solidFill>
                <a:latin typeface="+mj-lt"/>
              </a:rPr>
              <a:t>Strictly Private &amp; Confidential</a:t>
            </a:r>
          </a:p>
        </p:txBody>
      </p:sp>
    </p:spTree>
    <p:extLst>
      <p:ext uri="{BB962C8B-B14F-4D97-AF65-F5344CB8AC3E}">
        <p14:creationId xmlns:p14="http://schemas.microsoft.com/office/powerpoint/2010/main" val="2908184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6169846"/>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79481543"/>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44060467"/>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5/30/2023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07875991"/>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5/30/2023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3893097"/>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3"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圆角矩形 5"/>
          <p:cNvSpPr/>
          <p:nvPr userDrawn="1"/>
        </p:nvSpPr>
        <p:spPr>
          <a:xfrm>
            <a:off x="5900058" y="6451898"/>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5/30/2023</a:t>
            </a:fld>
            <a:endParaRPr lang="en-US">
              <a:solidFill>
                <a:prstClr val="black">
                  <a:tint val="75000"/>
                </a:prstClr>
              </a:solidFill>
            </a:endParaRPr>
          </a:p>
        </p:txBody>
      </p:sp>
      <p:sp>
        <p:nvSpPr>
          <p:cNvPr id="9" name="灯片编号占位符 8"/>
          <p:cNvSpPr>
            <a:spLocks noGrp="1"/>
          </p:cNvSpPr>
          <p:nvPr>
            <p:ph type="sldNum" sz="quarter" idx="12"/>
          </p:nvPr>
        </p:nvSpPr>
        <p:spPr>
          <a:xfrm>
            <a:off x="4673600" y="6396228"/>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87655878"/>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215374"/>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5" y="273055"/>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57428728"/>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75938448"/>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72383978"/>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4983449"/>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139563"/>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5885C694-F824-AD9A-A457-7FEFE8D5C2F3}"/>
              </a:ext>
            </a:extLst>
          </p:cNvPr>
          <p:cNvSpPr>
            <a:spLocks noGrp="1"/>
          </p:cNvSpPr>
          <p:nvPr>
            <p:ph type="title" hasCustomPrompt="1"/>
          </p:nvPr>
        </p:nvSpPr>
        <p:spPr>
          <a:xfrm>
            <a:off x="691200" y="604004"/>
            <a:ext cx="10799759" cy="601700"/>
          </a:xfrm>
          <a:prstGeom prst="rect">
            <a:avLst/>
          </a:prstGeom>
        </p:spPr>
        <p:txBody>
          <a:bodyPr anchor="b"/>
          <a:lstStyle>
            <a:lvl1pPr>
              <a:lnSpc>
                <a:spcPct val="100000"/>
              </a:lnSpc>
              <a:defRPr b="0" i="0">
                <a:solidFill>
                  <a:schemeClr val="bg1"/>
                </a:solidFill>
                <a:latin typeface="+mj-lt"/>
                <a:cs typeface="Gellix" pitchFamily="2" charset="77"/>
              </a:defRPr>
            </a:lvl1pPr>
          </a:lstStyle>
          <a:p>
            <a:r>
              <a:rPr lang="en-GB"/>
              <a:t>Title</a:t>
            </a:r>
            <a:endParaRPr lang="en-US"/>
          </a:p>
        </p:txBody>
      </p:sp>
      <p:sp>
        <p:nvSpPr>
          <p:cNvPr id="9" name="Text Placeholder 12">
            <a:extLst>
              <a:ext uri="{FF2B5EF4-FFF2-40B4-BE49-F238E27FC236}">
                <a16:creationId xmlns:a16="http://schemas.microsoft.com/office/drawing/2014/main" id="{C6FA973E-AADD-C2D8-F258-62C5149D54A8}"/>
              </a:ext>
            </a:extLst>
          </p:cNvPr>
          <p:cNvSpPr>
            <a:spLocks noGrp="1"/>
          </p:cNvSpPr>
          <p:nvPr>
            <p:ph type="body" sz="quarter" idx="12" hasCustomPrompt="1"/>
          </p:nvPr>
        </p:nvSpPr>
        <p:spPr>
          <a:xfrm>
            <a:off x="692712" y="1749213"/>
            <a:ext cx="10806575" cy="431149"/>
          </a:xfrm>
          <a:prstGeom prst="rect">
            <a:avLst/>
          </a:prstGeom>
        </p:spPr>
        <p:txBody>
          <a:bodyPr anchor="b"/>
          <a:lstStyle>
            <a:lvl1pPr>
              <a:spcBef>
                <a:spcPts val="0"/>
              </a:spcBef>
              <a:defRPr sz="2400" b="1" i="0">
                <a:solidFill>
                  <a:schemeClr val="tx1"/>
                </a:solidFill>
                <a:latin typeface="+mj-lt"/>
                <a:cs typeface="Gellix" pitchFamily="2" charset="77"/>
              </a:defRPr>
            </a:lvl1pPr>
            <a:lvl2pPr marL="9525" indent="0">
              <a:buNone/>
              <a:tabLst/>
              <a:defRPr sz="1800" b="0" i="0">
                <a:solidFill>
                  <a:schemeClr val="bg1"/>
                </a:solidFill>
                <a:latin typeface="Gellix" pitchFamily="2" charset="77"/>
                <a:cs typeface="Gellix" pitchFamily="2" charset="77"/>
              </a:defRPr>
            </a:lvl2pPr>
            <a:lvl3pPr marL="1257300" indent="-342900">
              <a:buFont typeface="+mj-lt"/>
              <a:buAutoNum type="arabicPeriod"/>
              <a:defRPr sz="1800" b="0" i="0">
                <a:solidFill>
                  <a:schemeClr val="bg1"/>
                </a:solidFill>
                <a:latin typeface="Gellix" pitchFamily="2" charset="77"/>
                <a:cs typeface="Gellix" pitchFamily="2" charset="77"/>
              </a:defRPr>
            </a:lvl3pPr>
            <a:lvl4pPr>
              <a:defRPr sz="1800" b="0" i="0">
                <a:solidFill>
                  <a:schemeClr val="bg1"/>
                </a:solidFill>
                <a:latin typeface="Gellix" pitchFamily="2" charset="77"/>
                <a:cs typeface="Gellix" pitchFamily="2" charset="77"/>
              </a:defRPr>
            </a:lvl4pPr>
            <a:lvl5pPr>
              <a:defRPr sz="1800" b="0" i="0">
                <a:solidFill>
                  <a:schemeClr val="bg1"/>
                </a:solidFill>
                <a:latin typeface="Gellix" pitchFamily="2" charset="77"/>
                <a:cs typeface="Gellix" pitchFamily="2" charset="77"/>
              </a:defRPr>
            </a:lvl5pPr>
          </a:lstStyle>
          <a:p>
            <a:pPr lvl="0"/>
            <a:r>
              <a:rPr lang="en-GB"/>
              <a:t>Subtitle</a:t>
            </a:r>
            <a:endParaRPr lang="en-US"/>
          </a:p>
        </p:txBody>
      </p:sp>
      <p:sp>
        <p:nvSpPr>
          <p:cNvPr id="10" name="Text Placeholder 6">
            <a:extLst>
              <a:ext uri="{FF2B5EF4-FFF2-40B4-BE49-F238E27FC236}">
                <a16:creationId xmlns:a16="http://schemas.microsoft.com/office/drawing/2014/main" id="{E63FA8CB-1F09-583C-BF25-38C46EAFDB25}"/>
              </a:ext>
            </a:extLst>
          </p:cNvPr>
          <p:cNvSpPr>
            <a:spLocks noGrp="1"/>
          </p:cNvSpPr>
          <p:nvPr>
            <p:ph type="body" sz="quarter" idx="17" hasCustomPrompt="1"/>
          </p:nvPr>
        </p:nvSpPr>
        <p:spPr>
          <a:xfrm>
            <a:off x="684385" y="2312417"/>
            <a:ext cx="10806575" cy="3701097"/>
          </a:xfrm>
          <a:prstGeom prst="rect">
            <a:avLst/>
          </a:prstGeom>
        </p:spPr>
        <p:txBody>
          <a:bodyPr/>
          <a:lstStyle>
            <a:lvl1pPr>
              <a:spcBef>
                <a:spcPts val="0"/>
              </a:spcBef>
              <a:defRPr sz="1800">
                <a:solidFill>
                  <a:schemeClr val="bg1"/>
                </a:solidFill>
                <a:latin typeface="+mj-lt"/>
                <a:cs typeface="Gellix" pitchFamily="50" charset="0"/>
              </a:defRPr>
            </a:lvl1pPr>
            <a:lvl2pPr>
              <a:defRPr sz="1800">
                <a:latin typeface="Gellix" pitchFamily="50" charset="0"/>
                <a:cs typeface="Gellix" pitchFamily="50" charset="0"/>
              </a:defRPr>
            </a:lvl2pPr>
            <a:lvl3pPr>
              <a:defRPr sz="1800">
                <a:latin typeface="Gellix" pitchFamily="50" charset="0"/>
                <a:cs typeface="Gellix" pitchFamily="50" charset="0"/>
              </a:defRPr>
            </a:lvl3pPr>
            <a:lvl4pPr>
              <a:defRPr sz="1800">
                <a:latin typeface="Gellix" pitchFamily="50" charset="0"/>
                <a:cs typeface="Gellix" pitchFamily="50" charset="0"/>
              </a:defRPr>
            </a:lvl4pPr>
            <a:lvl5pPr>
              <a:defRPr sz="1800">
                <a:latin typeface="Gellix" pitchFamily="50" charset="0"/>
                <a:cs typeface="Gellix" pitchFamily="50" charset="0"/>
              </a:defRPr>
            </a:lvl5pPr>
          </a:lstStyle>
          <a:p>
            <a:pPr lvl="0"/>
            <a:r>
              <a:rPr lang="en-US"/>
              <a:t>Text</a:t>
            </a:r>
            <a:endParaRPr lang="fr-FR"/>
          </a:p>
        </p:txBody>
      </p:sp>
      <p:sp>
        <p:nvSpPr>
          <p:cNvPr id="7" name="Espace réservé du numéro de diapositive 8">
            <a:extLst>
              <a:ext uri="{FF2B5EF4-FFF2-40B4-BE49-F238E27FC236}">
                <a16:creationId xmlns:a16="http://schemas.microsoft.com/office/drawing/2014/main" id="{5BDF3EE6-C65B-FC77-96EE-5740F8A928EB}"/>
              </a:ext>
            </a:extLst>
          </p:cNvPr>
          <p:cNvSpPr>
            <a:spLocks noGrp="1"/>
          </p:cNvSpPr>
          <p:nvPr>
            <p:ph type="sldNum" sz="quarter" idx="4"/>
          </p:nvPr>
        </p:nvSpPr>
        <p:spPr>
          <a:xfrm>
            <a:off x="11019096" y="6338884"/>
            <a:ext cx="471864" cy="300757"/>
          </a:xfrm>
          <a:prstGeom prst="rect">
            <a:avLst/>
          </a:prstGeom>
        </p:spPr>
        <p:txBody>
          <a:bodyPr vert="horz" lIns="91440" tIns="45720" rIns="0" bIns="45720" rtlCol="0" anchor="ctr"/>
          <a:lstStyle>
            <a:lvl1pPr algn="r">
              <a:defRPr sz="1100" b="1">
                <a:solidFill>
                  <a:schemeClr val="bg1"/>
                </a:solidFill>
                <a:latin typeface="+mj-lt"/>
              </a:defRPr>
            </a:lvl1pPr>
          </a:lstStyle>
          <a:p>
            <a:fld id="{78A75652-2DD9-2242-928B-C4408E21A69B}" type="slidenum">
              <a:rPr lang="en-GB" smtClean="0"/>
              <a:pPr/>
              <a:t>‹#›</a:t>
            </a:fld>
            <a:endParaRPr lang="en-GB"/>
          </a:p>
        </p:txBody>
      </p:sp>
    </p:spTree>
    <p:extLst>
      <p:ext uri="{BB962C8B-B14F-4D97-AF65-F5344CB8AC3E}">
        <p14:creationId xmlns:p14="http://schemas.microsoft.com/office/powerpoint/2010/main" val="4089069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FB78703-5421-8D34-F342-E0D68DA7B59D}"/>
              </a:ext>
            </a:extLst>
          </p:cNvPr>
          <p:cNvSpPr/>
          <p:nvPr userDrawn="1"/>
        </p:nvSpPr>
        <p:spPr>
          <a:xfrm>
            <a:off x="394412" y="406400"/>
            <a:ext cx="11411507" cy="57487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0">
            <a:extLst>
              <a:ext uri="{FF2B5EF4-FFF2-40B4-BE49-F238E27FC236}">
                <a16:creationId xmlns:a16="http://schemas.microsoft.com/office/drawing/2014/main" id="{DA9BEEBD-FA10-7363-95F0-DFBC2C0C2FBC}"/>
              </a:ext>
            </a:extLst>
          </p:cNvPr>
          <p:cNvSpPr>
            <a:spLocks noGrp="1"/>
          </p:cNvSpPr>
          <p:nvPr>
            <p:ph type="pic" sz="quarter" idx="11" hasCustomPrompt="1"/>
          </p:nvPr>
        </p:nvSpPr>
        <p:spPr>
          <a:xfrm>
            <a:off x="1043664" y="2032000"/>
            <a:ext cx="2793639" cy="2793639"/>
          </a:xfrm>
          <a:prstGeom prst="ellipse">
            <a:avLst/>
          </a:prstGeom>
          <a:solidFill>
            <a:schemeClr val="tx2">
              <a:lumMod val="50000"/>
            </a:schemeClr>
          </a:solidFill>
        </p:spPr>
        <p:txBody>
          <a:bodyPr anchor="ctr"/>
          <a:lstStyle>
            <a:lvl1pPr algn="ctr">
              <a:defRPr b="0" i="0">
                <a:solidFill>
                  <a:schemeClr val="tx2"/>
                </a:solidFill>
                <a:latin typeface="+mj-lt"/>
                <a:cs typeface="Gellix" pitchFamily="2" charset="77"/>
              </a:defRPr>
            </a:lvl1pPr>
          </a:lstStyle>
          <a:p>
            <a:r>
              <a:rPr lang="en-US"/>
              <a:t>Insert image </a:t>
            </a:r>
            <a:br>
              <a:rPr lang="en-US"/>
            </a:br>
            <a:r>
              <a:rPr lang="en-US"/>
              <a:t>here</a:t>
            </a:r>
          </a:p>
        </p:txBody>
      </p:sp>
      <p:sp>
        <p:nvSpPr>
          <p:cNvPr id="18" name="Title 2">
            <a:extLst>
              <a:ext uri="{FF2B5EF4-FFF2-40B4-BE49-F238E27FC236}">
                <a16:creationId xmlns:a16="http://schemas.microsoft.com/office/drawing/2014/main" id="{E7E7A3C7-97A9-0E37-7282-5CDBF1CA7D39}"/>
              </a:ext>
            </a:extLst>
          </p:cNvPr>
          <p:cNvSpPr>
            <a:spLocks noGrp="1"/>
          </p:cNvSpPr>
          <p:nvPr>
            <p:ph type="title" hasCustomPrompt="1"/>
          </p:nvPr>
        </p:nvSpPr>
        <p:spPr>
          <a:xfrm>
            <a:off x="4231715" y="980574"/>
            <a:ext cx="6969685" cy="3367183"/>
          </a:xfrm>
          <a:prstGeom prst="rect">
            <a:avLst/>
          </a:prstGeom>
        </p:spPr>
        <p:txBody>
          <a:bodyPr anchor="b"/>
          <a:lstStyle>
            <a:lvl1pPr>
              <a:lnSpc>
                <a:spcPct val="100000"/>
              </a:lnSpc>
              <a:defRPr sz="2800" b="0" i="0">
                <a:solidFill>
                  <a:schemeClr val="tx2"/>
                </a:solidFill>
                <a:latin typeface="+mj-lt"/>
                <a:cs typeface="Gellix" pitchFamily="2" charset="77"/>
              </a:defRPr>
            </a:lvl1pPr>
          </a:lstStyle>
          <a:p>
            <a:r>
              <a:rPr lang="en-GB"/>
              <a:t>“Quote”</a:t>
            </a:r>
            <a:endParaRPr lang="en-US"/>
          </a:p>
        </p:txBody>
      </p:sp>
      <p:sp>
        <p:nvSpPr>
          <p:cNvPr id="19" name="Text Placeholder 9">
            <a:extLst>
              <a:ext uri="{FF2B5EF4-FFF2-40B4-BE49-F238E27FC236}">
                <a16:creationId xmlns:a16="http://schemas.microsoft.com/office/drawing/2014/main" id="{BC3D7F63-055E-372F-51E5-005232A7584E}"/>
              </a:ext>
            </a:extLst>
          </p:cNvPr>
          <p:cNvSpPr>
            <a:spLocks noGrp="1"/>
          </p:cNvSpPr>
          <p:nvPr>
            <p:ph type="body" sz="quarter" idx="10" hasCustomPrompt="1"/>
          </p:nvPr>
        </p:nvSpPr>
        <p:spPr>
          <a:xfrm>
            <a:off x="4231716" y="4518455"/>
            <a:ext cx="6969685" cy="1025493"/>
          </a:xfrm>
          <a:prstGeom prst="rect">
            <a:avLst/>
          </a:prstGeom>
        </p:spPr>
        <p:txBody>
          <a:bodyPr/>
          <a:lstStyle>
            <a:lvl1pPr>
              <a:defRPr sz="1800" b="1" i="0" cap="none" spc="0">
                <a:ln w="0"/>
                <a:solidFill>
                  <a:schemeClr val="tx2"/>
                </a:solidFill>
                <a:effectLst/>
                <a:latin typeface="+mj-lt"/>
                <a:cs typeface="Gellix" pitchFamily="2" charset="77"/>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GB"/>
              <a:t>Author</a:t>
            </a:r>
            <a:endParaRPr lang="en-US"/>
          </a:p>
        </p:txBody>
      </p:sp>
      <p:sp>
        <p:nvSpPr>
          <p:cNvPr id="20" name="Espace réservé du numéro de diapositive 8">
            <a:extLst>
              <a:ext uri="{FF2B5EF4-FFF2-40B4-BE49-F238E27FC236}">
                <a16:creationId xmlns:a16="http://schemas.microsoft.com/office/drawing/2014/main" id="{8AE52DD2-7FC2-5BA3-B052-1067BB3F39F7}"/>
              </a:ext>
            </a:extLst>
          </p:cNvPr>
          <p:cNvSpPr>
            <a:spLocks noGrp="1"/>
          </p:cNvSpPr>
          <p:nvPr>
            <p:ph type="sldNum" sz="quarter" idx="4"/>
          </p:nvPr>
        </p:nvSpPr>
        <p:spPr>
          <a:xfrm>
            <a:off x="11019096" y="6338884"/>
            <a:ext cx="471864" cy="300757"/>
          </a:xfrm>
          <a:prstGeom prst="rect">
            <a:avLst/>
          </a:prstGeom>
        </p:spPr>
        <p:txBody>
          <a:bodyPr vert="horz" lIns="91440" tIns="45720" rIns="0" bIns="45720" rtlCol="0" anchor="ctr"/>
          <a:lstStyle>
            <a:lvl1pPr algn="r">
              <a:defRPr sz="1100" b="1">
                <a:solidFill>
                  <a:schemeClr val="bg1"/>
                </a:solidFill>
                <a:latin typeface="+mj-lt"/>
              </a:defRPr>
            </a:lvl1pPr>
          </a:lstStyle>
          <a:p>
            <a:fld id="{78A75652-2DD9-2242-928B-C4408E21A69B}" type="slidenum">
              <a:rPr lang="en-GB" smtClean="0"/>
              <a:pPr/>
              <a:t>‹#›</a:t>
            </a:fld>
            <a:endParaRPr lang="en-GB"/>
          </a:p>
        </p:txBody>
      </p:sp>
      <p:cxnSp>
        <p:nvCxnSpPr>
          <p:cNvPr id="8" name="Connecteur droit 7">
            <a:extLst>
              <a:ext uri="{FF2B5EF4-FFF2-40B4-BE49-F238E27FC236}">
                <a16:creationId xmlns:a16="http://schemas.microsoft.com/office/drawing/2014/main" id="{F6123BEC-2D68-D642-42FC-9DE86BC16EB9}"/>
              </a:ext>
            </a:extLst>
          </p:cNvPr>
          <p:cNvCxnSpPr>
            <a:cxnSpLocks/>
          </p:cNvCxnSpPr>
          <p:nvPr userDrawn="1"/>
        </p:nvCxnSpPr>
        <p:spPr>
          <a:xfrm>
            <a:off x="394412" y="6509583"/>
            <a:ext cx="108667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942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6" name="Forme libre 25">
            <a:extLst>
              <a:ext uri="{FF2B5EF4-FFF2-40B4-BE49-F238E27FC236}">
                <a16:creationId xmlns:a16="http://schemas.microsoft.com/office/drawing/2014/main" id="{C98CE8FB-1587-CBA4-6976-E73C6000F52C}"/>
              </a:ext>
            </a:extLst>
          </p:cNvPr>
          <p:cNvSpPr/>
          <p:nvPr userDrawn="1"/>
        </p:nvSpPr>
        <p:spPr>
          <a:xfrm>
            <a:off x="2" y="0"/>
            <a:ext cx="4412009" cy="6858446"/>
          </a:xfrm>
          <a:custGeom>
            <a:avLst/>
            <a:gdLst>
              <a:gd name="connsiteX0" fmla="*/ 0 w 4412009"/>
              <a:gd name="connsiteY0" fmla="*/ 0 h 6858446"/>
              <a:gd name="connsiteX1" fmla="*/ 3551499 w 4412009"/>
              <a:gd name="connsiteY1" fmla="*/ 0 h 6858446"/>
              <a:gd name="connsiteX2" fmla="*/ 4412009 w 4412009"/>
              <a:gd name="connsiteY2" fmla="*/ 0 h 6858446"/>
              <a:gd name="connsiteX3" fmla="*/ 4405273 w 4412009"/>
              <a:gd name="connsiteY3" fmla="*/ 14157 h 6858446"/>
              <a:gd name="connsiteX4" fmla="*/ 3615788 w 4412009"/>
              <a:gd name="connsiteY4" fmla="*/ 3464561 h 6858446"/>
              <a:gd name="connsiteX5" fmla="*/ 4334984 w 4412009"/>
              <a:gd name="connsiteY5" fmla="*/ 6707686 h 6858446"/>
              <a:gd name="connsiteX6" fmla="*/ 4404281 w 4412009"/>
              <a:gd name="connsiteY6" fmla="*/ 6858000 h 6858446"/>
              <a:gd name="connsiteX7" fmla="*/ 3551499 w 4412009"/>
              <a:gd name="connsiteY7" fmla="*/ 6858000 h 6858446"/>
              <a:gd name="connsiteX8" fmla="*/ 3551499 w 4412009"/>
              <a:gd name="connsiteY8" fmla="*/ 6858446 h 6858446"/>
              <a:gd name="connsiteX9" fmla="*/ 0 w 4412009"/>
              <a:gd name="connsiteY9" fmla="*/ 6858446 h 685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2009" h="6858446">
                <a:moveTo>
                  <a:pt x="0" y="0"/>
                </a:moveTo>
                <a:lnTo>
                  <a:pt x="3551499" y="0"/>
                </a:lnTo>
                <a:lnTo>
                  <a:pt x="4412009" y="0"/>
                </a:lnTo>
                <a:lnTo>
                  <a:pt x="4405273" y="14157"/>
                </a:lnTo>
                <a:cubicBezTo>
                  <a:pt x="4138573" y="591059"/>
                  <a:pt x="3612356" y="1940161"/>
                  <a:pt x="3615788" y="3464561"/>
                </a:cubicBezTo>
                <a:cubicBezTo>
                  <a:pt x="3618933" y="4861928"/>
                  <a:pt x="4057939" y="6086254"/>
                  <a:pt x="4334984" y="6707686"/>
                </a:cubicBezTo>
                <a:lnTo>
                  <a:pt x="4404281" y="6858000"/>
                </a:lnTo>
                <a:lnTo>
                  <a:pt x="3551499" y="6858000"/>
                </a:lnTo>
                <a:lnTo>
                  <a:pt x="3551499" y="6858446"/>
                </a:lnTo>
                <a:lnTo>
                  <a:pt x="0" y="685844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19" name="Forme libre 18">
            <a:extLst>
              <a:ext uri="{FF2B5EF4-FFF2-40B4-BE49-F238E27FC236}">
                <a16:creationId xmlns:a16="http://schemas.microsoft.com/office/drawing/2014/main" id="{6123833A-71F4-D26F-6A66-68CEA9A97F0E}"/>
              </a:ext>
            </a:extLst>
          </p:cNvPr>
          <p:cNvSpPr/>
          <p:nvPr userDrawn="1"/>
        </p:nvSpPr>
        <p:spPr>
          <a:xfrm>
            <a:off x="2" y="6857996"/>
            <a:ext cx="3551499" cy="450"/>
          </a:xfrm>
          <a:custGeom>
            <a:avLst/>
            <a:gdLst>
              <a:gd name="connsiteX0" fmla="*/ 0 w 3551499"/>
              <a:gd name="connsiteY0" fmla="*/ 0 h 450"/>
              <a:gd name="connsiteX1" fmla="*/ 1323107 w 3551499"/>
              <a:gd name="connsiteY1" fmla="*/ 0 h 450"/>
              <a:gd name="connsiteX2" fmla="*/ 1323107 w 3551499"/>
              <a:gd name="connsiteY2" fmla="*/ 4 h 450"/>
              <a:gd name="connsiteX3" fmla="*/ 3551499 w 3551499"/>
              <a:gd name="connsiteY3" fmla="*/ 4 h 450"/>
              <a:gd name="connsiteX4" fmla="*/ 3551499 w 3551499"/>
              <a:gd name="connsiteY4" fmla="*/ 450 h 450"/>
              <a:gd name="connsiteX5" fmla="*/ 0 w 3551499"/>
              <a:gd name="connsiteY5" fmla="*/ 450 h 450"/>
              <a:gd name="connsiteX6" fmla="*/ 0 w 3551499"/>
              <a:gd name="connsiteY6" fmla="*/ 0 h 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1499" h="450">
                <a:moveTo>
                  <a:pt x="0" y="0"/>
                </a:moveTo>
                <a:lnTo>
                  <a:pt x="1323107" y="0"/>
                </a:lnTo>
                <a:lnTo>
                  <a:pt x="1323107" y="4"/>
                </a:lnTo>
                <a:lnTo>
                  <a:pt x="3551499" y="4"/>
                </a:lnTo>
                <a:lnTo>
                  <a:pt x="3551499" y="450"/>
                </a:lnTo>
                <a:lnTo>
                  <a:pt x="0" y="45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cxnSp>
        <p:nvCxnSpPr>
          <p:cNvPr id="8" name="Straight Connector 8">
            <a:extLst>
              <a:ext uri="{FF2B5EF4-FFF2-40B4-BE49-F238E27FC236}">
                <a16:creationId xmlns:a16="http://schemas.microsoft.com/office/drawing/2014/main" id="{8D430C7E-DD70-0E0C-87C0-1046EA92A3D7}"/>
              </a:ext>
            </a:extLst>
          </p:cNvPr>
          <p:cNvCxnSpPr>
            <a:cxnSpLocks/>
          </p:cNvCxnSpPr>
          <p:nvPr userDrawn="1"/>
        </p:nvCxnSpPr>
        <p:spPr>
          <a:xfrm>
            <a:off x="8067554" y="555171"/>
            <a:ext cx="0" cy="5317728"/>
          </a:xfrm>
          <a:prstGeom prst="line">
            <a:avLst/>
          </a:prstGeom>
          <a:ln/>
        </p:spPr>
        <p:style>
          <a:lnRef idx="2">
            <a:schemeClr val="dk1"/>
          </a:lnRef>
          <a:fillRef idx="0">
            <a:schemeClr val="dk1"/>
          </a:fillRef>
          <a:effectRef idx="1">
            <a:schemeClr val="dk1"/>
          </a:effectRef>
          <a:fontRef idx="minor">
            <a:schemeClr val="tx1"/>
          </a:fontRef>
        </p:style>
      </p:cxnSp>
      <p:sp>
        <p:nvSpPr>
          <p:cNvPr id="9" name="Title 2">
            <a:extLst>
              <a:ext uri="{FF2B5EF4-FFF2-40B4-BE49-F238E27FC236}">
                <a16:creationId xmlns:a16="http://schemas.microsoft.com/office/drawing/2014/main" id="{7466C0EA-42C8-7938-0388-1192CA6362F6}"/>
              </a:ext>
            </a:extLst>
          </p:cNvPr>
          <p:cNvSpPr>
            <a:spLocks noGrp="1"/>
          </p:cNvSpPr>
          <p:nvPr>
            <p:ph type="title" hasCustomPrompt="1"/>
          </p:nvPr>
        </p:nvSpPr>
        <p:spPr>
          <a:xfrm>
            <a:off x="350008" y="398761"/>
            <a:ext cx="3201493" cy="3195178"/>
          </a:xfrm>
          <a:prstGeom prst="rect">
            <a:avLst/>
          </a:prstGeom>
        </p:spPr>
        <p:txBody>
          <a:bodyPr anchor="b"/>
          <a:lstStyle>
            <a:lvl1pPr>
              <a:lnSpc>
                <a:spcPct val="100000"/>
              </a:lnSpc>
              <a:defRPr sz="3600" b="0" i="0">
                <a:solidFill>
                  <a:schemeClr val="tx2"/>
                </a:solidFill>
                <a:latin typeface="+mj-lt"/>
                <a:cs typeface="Gellix" pitchFamily="2" charset="77"/>
              </a:defRPr>
            </a:lvl1pPr>
          </a:lstStyle>
          <a:p>
            <a:r>
              <a:rPr lang="en-GB"/>
              <a:t>Title</a:t>
            </a:r>
            <a:endParaRPr lang="en-US"/>
          </a:p>
        </p:txBody>
      </p:sp>
      <p:sp>
        <p:nvSpPr>
          <p:cNvPr id="10" name="Text Placeholder 12">
            <a:extLst>
              <a:ext uri="{FF2B5EF4-FFF2-40B4-BE49-F238E27FC236}">
                <a16:creationId xmlns:a16="http://schemas.microsoft.com/office/drawing/2014/main" id="{1478782D-3468-F382-9D8B-9B59A3659F2C}"/>
              </a:ext>
            </a:extLst>
          </p:cNvPr>
          <p:cNvSpPr>
            <a:spLocks noGrp="1"/>
          </p:cNvSpPr>
          <p:nvPr>
            <p:ph type="body" sz="quarter" idx="10" hasCustomPrompt="1"/>
          </p:nvPr>
        </p:nvSpPr>
        <p:spPr>
          <a:xfrm>
            <a:off x="4348163" y="398761"/>
            <a:ext cx="3314700" cy="842427"/>
          </a:xfrm>
          <a:prstGeom prst="rect">
            <a:avLst/>
          </a:prstGeom>
        </p:spPr>
        <p:txBody>
          <a:bodyPr anchor="b"/>
          <a:lstStyle>
            <a:lvl1pPr>
              <a:spcBef>
                <a:spcPts val="0"/>
              </a:spcBef>
              <a:spcAft>
                <a:spcPts val="0"/>
              </a:spcAft>
              <a:defRPr sz="2400" b="1" i="0">
                <a:latin typeface="+mj-lt"/>
                <a:cs typeface="Gellix" pitchFamily="2" charset="77"/>
              </a:defRPr>
            </a:lvl1pPr>
            <a:lvl2pPr marL="9525" indent="0">
              <a:buNone/>
              <a:tabLst/>
              <a:defRPr sz="1800" b="0" i="0">
                <a:solidFill>
                  <a:schemeClr val="bg1"/>
                </a:solidFill>
                <a:latin typeface="Gellix" pitchFamily="2" charset="77"/>
                <a:cs typeface="Gellix" pitchFamily="2" charset="77"/>
              </a:defRPr>
            </a:lvl2pPr>
            <a:lvl3pPr marL="1257300" indent="-342900">
              <a:buFont typeface="+mj-lt"/>
              <a:buAutoNum type="arabicPeriod"/>
              <a:defRPr sz="1800" b="0" i="0">
                <a:solidFill>
                  <a:schemeClr val="bg1"/>
                </a:solidFill>
                <a:latin typeface="Gellix" pitchFamily="2" charset="77"/>
                <a:cs typeface="Gellix" pitchFamily="2" charset="77"/>
              </a:defRPr>
            </a:lvl3pPr>
            <a:lvl4pPr>
              <a:defRPr sz="1800" b="0" i="0">
                <a:solidFill>
                  <a:schemeClr val="bg1"/>
                </a:solidFill>
                <a:latin typeface="Gellix" pitchFamily="2" charset="77"/>
                <a:cs typeface="Gellix" pitchFamily="2" charset="77"/>
              </a:defRPr>
            </a:lvl4pPr>
            <a:lvl5pPr>
              <a:defRPr sz="1800" b="0" i="0">
                <a:solidFill>
                  <a:schemeClr val="bg1"/>
                </a:solidFill>
                <a:latin typeface="Gellix" pitchFamily="2" charset="77"/>
                <a:cs typeface="Gellix" pitchFamily="2" charset="77"/>
              </a:defRPr>
            </a:lvl5pPr>
          </a:lstStyle>
          <a:p>
            <a:pPr lvl="0"/>
            <a:r>
              <a:rPr lang="en-GB"/>
              <a:t>Subtitle</a:t>
            </a:r>
            <a:endParaRPr lang="en-US"/>
          </a:p>
        </p:txBody>
      </p:sp>
      <p:sp>
        <p:nvSpPr>
          <p:cNvPr id="12" name="Text Placeholder 12">
            <a:extLst>
              <a:ext uri="{FF2B5EF4-FFF2-40B4-BE49-F238E27FC236}">
                <a16:creationId xmlns:a16="http://schemas.microsoft.com/office/drawing/2014/main" id="{A9B54EFC-B9B4-7355-F5AA-F41DAE8ED776}"/>
              </a:ext>
            </a:extLst>
          </p:cNvPr>
          <p:cNvSpPr>
            <a:spLocks noGrp="1"/>
          </p:cNvSpPr>
          <p:nvPr>
            <p:ph type="body" sz="quarter" idx="15" hasCustomPrompt="1"/>
          </p:nvPr>
        </p:nvSpPr>
        <p:spPr>
          <a:xfrm>
            <a:off x="8459525" y="398761"/>
            <a:ext cx="3314700" cy="842427"/>
          </a:xfrm>
          <a:prstGeom prst="rect">
            <a:avLst/>
          </a:prstGeom>
        </p:spPr>
        <p:txBody>
          <a:bodyPr anchor="b"/>
          <a:lstStyle>
            <a:lvl1pPr>
              <a:spcBef>
                <a:spcPts val="0"/>
              </a:spcBef>
              <a:spcAft>
                <a:spcPts val="0"/>
              </a:spcAft>
              <a:defRPr sz="2400" b="1" i="0">
                <a:latin typeface="+mj-lt"/>
                <a:cs typeface="Gellix" pitchFamily="2" charset="77"/>
              </a:defRPr>
            </a:lvl1pPr>
            <a:lvl2pPr marL="9525" indent="0">
              <a:buNone/>
              <a:tabLst/>
              <a:defRPr sz="1800" b="0" i="0">
                <a:solidFill>
                  <a:schemeClr val="bg1"/>
                </a:solidFill>
                <a:latin typeface="Gellix" pitchFamily="2" charset="77"/>
                <a:cs typeface="Gellix" pitchFamily="2" charset="77"/>
              </a:defRPr>
            </a:lvl2pPr>
            <a:lvl3pPr marL="1257300" indent="-342900">
              <a:buFont typeface="+mj-lt"/>
              <a:buAutoNum type="arabicPeriod"/>
              <a:defRPr sz="1800" b="0" i="0">
                <a:solidFill>
                  <a:schemeClr val="bg1"/>
                </a:solidFill>
                <a:latin typeface="Gellix" pitchFamily="2" charset="77"/>
                <a:cs typeface="Gellix" pitchFamily="2" charset="77"/>
              </a:defRPr>
            </a:lvl3pPr>
            <a:lvl4pPr>
              <a:defRPr sz="1800" b="0" i="0">
                <a:solidFill>
                  <a:schemeClr val="bg1"/>
                </a:solidFill>
                <a:latin typeface="Gellix" pitchFamily="2" charset="77"/>
                <a:cs typeface="Gellix" pitchFamily="2" charset="77"/>
              </a:defRPr>
            </a:lvl4pPr>
            <a:lvl5pPr>
              <a:defRPr sz="1800" b="0" i="0">
                <a:solidFill>
                  <a:schemeClr val="bg1"/>
                </a:solidFill>
                <a:latin typeface="Gellix" pitchFamily="2" charset="77"/>
                <a:cs typeface="Gellix" pitchFamily="2" charset="77"/>
              </a:defRPr>
            </a:lvl5pPr>
          </a:lstStyle>
          <a:p>
            <a:pPr lvl="0"/>
            <a:r>
              <a:rPr lang="en-GB"/>
              <a:t>Subtitle</a:t>
            </a:r>
            <a:endParaRPr lang="en-US"/>
          </a:p>
        </p:txBody>
      </p:sp>
      <p:sp>
        <p:nvSpPr>
          <p:cNvPr id="13" name="Text Placeholder 6">
            <a:extLst>
              <a:ext uri="{FF2B5EF4-FFF2-40B4-BE49-F238E27FC236}">
                <a16:creationId xmlns:a16="http://schemas.microsoft.com/office/drawing/2014/main" id="{34ACA963-A92C-2A5E-2878-DC460F1736F6}"/>
              </a:ext>
            </a:extLst>
          </p:cNvPr>
          <p:cNvSpPr>
            <a:spLocks noGrp="1"/>
          </p:cNvSpPr>
          <p:nvPr>
            <p:ph type="body" sz="quarter" idx="16" hasCustomPrompt="1"/>
          </p:nvPr>
        </p:nvSpPr>
        <p:spPr>
          <a:xfrm>
            <a:off x="4348163" y="1368163"/>
            <a:ext cx="3314700" cy="4504736"/>
          </a:xfrm>
          <a:prstGeom prst="rect">
            <a:avLst/>
          </a:prstGeom>
        </p:spPr>
        <p:txBody>
          <a:bodyPr/>
          <a:lstStyle>
            <a:lvl1pPr>
              <a:spcBef>
                <a:spcPts val="0"/>
              </a:spcBef>
              <a:defRPr sz="1800">
                <a:solidFill>
                  <a:schemeClr val="bg1"/>
                </a:solidFill>
                <a:latin typeface="+mj-lt"/>
                <a:cs typeface="Gellix" pitchFamily="50" charset="0"/>
              </a:defRPr>
            </a:lvl1pPr>
            <a:lvl2pPr>
              <a:defRPr sz="1800">
                <a:latin typeface="Gellix" pitchFamily="50" charset="0"/>
                <a:cs typeface="Gellix" pitchFamily="50" charset="0"/>
              </a:defRPr>
            </a:lvl2pPr>
            <a:lvl3pPr>
              <a:defRPr sz="1800">
                <a:latin typeface="Gellix" pitchFamily="50" charset="0"/>
                <a:cs typeface="Gellix" pitchFamily="50" charset="0"/>
              </a:defRPr>
            </a:lvl3pPr>
            <a:lvl4pPr>
              <a:defRPr sz="1800">
                <a:latin typeface="Gellix" pitchFamily="50" charset="0"/>
                <a:cs typeface="Gellix" pitchFamily="50" charset="0"/>
              </a:defRPr>
            </a:lvl4pPr>
            <a:lvl5pPr>
              <a:defRPr sz="1800">
                <a:latin typeface="Gellix" pitchFamily="50" charset="0"/>
                <a:cs typeface="Gellix" pitchFamily="50" charset="0"/>
              </a:defRPr>
            </a:lvl5pPr>
          </a:lstStyle>
          <a:p>
            <a:pPr lvl="0"/>
            <a:r>
              <a:rPr lang="en-US"/>
              <a:t>Text</a:t>
            </a:r>
            <a:endParaRPr lang="fr-FR"/>
          </a:p>
        </p:txBody>
      </p:sp>
      <p:sp>
        <p:nvSpPr>
          <p:cNvPr id="14" name="Text Placeholder 6">
            <a:extLst>
              <a:ext uri="{FF2B5EF4-FFF2-40B4-BE49-F238E27FC236}">
                <a16:creationId xmlns:a16="http://schemas.microsoft.com/office/drawing/2014/main" id="{932EBC37-7E9E-B538-4A88-CDEEB28650D7}"/>
              </a:ext>
            </a:extLst>
          </p:cNvPr>
          <p:cNvSpPr>
            <a:spLocks noGrp="1"/>
          </p:cNvSpPr>
          <p:nvPr>
            <p:ph type="body" sz="quarter" idx="17" hasCustomPrompt="1"/>
          </p:nvPr>
        </p:nvSpPr>
        <p:spPr>
          <a:xfrm>
            <a:off x="8459525" y="1368163"/>
            <a:ext cx="3314700" cy="4504736"/>
          </a:xfrm>
          <a:prstGeom prst="rect">
            <a:avLst/>
          </a:prstGeom>
        </p:spPr>
        <p:txBody>
          <a:bodyPr/>
          <a:lstStyle>
            <a:lvl1pPr>
              <a:spcBef>
                <a:spcPts val="0"/>
              </a:spcBef>
              <a:defRPr sz="1800">
                <a:solidFill>
                  <a:schemeClr val="bg1"/>
                </a:solidFill>
                <a:latin typeface="+mj-lt"/>
                <a:cs typeface="Gellix" pitchFamily="50" charset="0"/>
              </a:defRPr>
            </a:lvl1pPr>
            <a:lvl2pPr>
              <a:defRPr sz="1800">
                <a:latin typeface="Gellix" pitchFamily="50" charset="0"/>
                <a:cs typeface="Gellix" pitchFamily="50" charset="0"/>
              </a:defRPr>
            </a:lvl2pPr>
            <a:lvl3pPr>
              <a:defRPr sz="1800">
                <a:latin typeface="Gellix" pitchFamily="50" charset="0"/>
                <a:cs typeface="Gellix" pitchFamily="50" charset="0"/>
              </a:defRPr>
            </a:lvl3pPr>
            <a:lvl4pPr>
              <a:defRPr sz="1800">
                <a:latin typeface="Gellix" pitchFamily="50" charset="0"/>
                <a:cs typeface="Gellix" pitchFamily="50" charset="0"/>
              </a:defRPr>
            </a:lvl4pPr>
            <a:lvl5pPr>
              <a:defRPr sz="1800">
                <a:latin typeface="Gellix" pitchFamily="50" charset="0"/>
                <a:cs typeface="Gellix" pitchFamily="50" charset="0"/>
              </a:defRPr>
            </a:lvl5pPr>
          </a:lstStyle>
          <a:p>
            <a:pPr lvl="0"/>
            <a:r>
              <a:rPr lang="en-US"/>
              <a:t>Text</a:t>
            </a:r>
            <a:endParaRPr lang="fr-FR"/>
          </a:p>
        </p:txBody>
      </p:sp>
      <p:sp>
        <p:nvSpPr>
          <p:cNvPr id="27" name="Espace réservé du numéro de diapositive 8">
            <a:extLst>
              <a:ext uri="{FF2B5EF4-FFF2-40B4-BE49-F238E27FC236}">
                <a16:creationId xmlns:a16="http://schemas.microsoft.com/office/drawing/2014/main" id="{E9F5D185-4CC4-679B-6895-C93296AF6F55}"/>
              </a:ext>
            </a:extLst>
          </p:cNvPr>
          <p:cNvSpPr>
            <a:spLocks noGrp="1"/>
          </p:cNvSpPr>
          <p:nvPr>
            <p:ph type="sldNum" sz="quarter" idx="4"/>
          </p:nvPr>
        </p:nvSpPr>
        <p:spPr>
          <a:xfrm>
            <a:off x="11019096" y="6338884"/>
            <a:ext cx="471864" cy="300757"/>
          </a:xfrm>
          <a:prstGeom prst="rect">
            <a:avLst/>
          </a:prstGeom>
        </p:spPr>
        <p:txBody>
          <a:bodyPr vert="horz" lIns="91440" tIns="45720" rIns="0" bIns="45720" rtlCol="0" anchor="ctr"/>
          <a:lstStyle>
            <a:lvl1pPr algn="r">
              <a:defRPr sz="1100" b="1">
                <a:solidFill>
                  <a:schemeClr val="bg1"/>
                </a:solidFill>
                <a:latin typeface="+mj-lt"/>
              </a:defRPr>
            </a:lvl1pPr>
          </a:lstStyle>
          <a:p>
            <a:fld id="{78A75652-2DD9-2242-928B-C4408E21A69B}" type="slidenum">
              <a:rPr lang="en-GB" smtClean="0"/>
              <a:pPr/>
              <a:t>‹#›</a:t>
            </a:fld>
            <a:endParaRPr lang="en-GB"/>
          </a:p>
        </p:txBody>
      </p:sp>
    </p:spTree>
    <p:extLst>
      <p:ext uri="{BB962C8B-B14F-4D97-AF65-F5344CB8AC3E}">
        <p14:creationId xmlns:p14="http://schemas.microsoft.com/office/powerpoint/2010/main" val="828617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6" name="Forme libre 25">
            <a:extLst>
              <a:ext uri="{FF2B5EF4-FFF2-40B4-BE49-F238E27FC236}">
                <a16:creationId xmlns:a16="http://schemas.microsoft.com/office/drawing/2014/main" id="{C98CE8FB-1587-CBA4-6976-E73C6000F52C}"/>
              </a:ext>
            </a:extLst>
          </p:cNvPr>
          <p:cNvSpPr/>
          <p:nvPr userDrawn="1"/>
        </p:nvSpPr>
        <p:spPr>
          <a:xfrm>
            <a:off x="2" y="0"/>
            <a:ext cx="4412009" cy="6858446"/>
          </a:xfrm>
          <a:custGeom>
            <a:avLst/>
            <a:gdLst>
              <a:gd name="connsiteX0" fmla="*/ 0 w 4412009"/>
              <a:gd name="connsiteY0" fmla="*/ 0 h 6858446"/>
              <a:gd name="connsiteX1" fmla="*/ 3551499 w 4412009"/>
              <a:gd name="connsiteY1" fmla="*/ 0 h 6858446"/>
              <a:gd name="connsiteX2" fmla="*/ 4412009 w 4412009"/>
              <a:gd name="connsiteY2" fmla="*/ 0 h 6858446"/>
              <a:gd name="connsiteX3" fmla="*/ 4405273 w 4412009"/>
              <a:gd name="connsiteY3" fmla="*/ 14157 h 6858446"/>
              <a:gd name="connsiteX4" fmla="*/ 3615788 w 4412009"/>
              <a:gd name="connsiteY4" fmla="*/ 3464561 h 6858446"/>
              <a:gd name="connsiteX5" fmla="*/ 4334984 w 4412009"/>
              <a:gd name="connsiteY5" fmla="*/ 6707686 h 6858446"/>
              <a:gd name="connsiteX6" fmla="*/ 4404281 w 4412009"/>
              <a:gd name="connsiteY6" fmla="*/ 6858000 h 6858446"/>
              <a:gd name="connsiteX7" fmla="*/ 3551499 w 4412009"/>
              <a:gd name="connsiteY7" fmla="*/ 6858000 h 6858446"/>
              <a:gd name="connsiteX8" fmla="*/ 3551499 w 4412009"/>
              <a:gd name="connsiteY8" fmla="*/ 6858446 h 6858446"/>
              <a:gd name="connsiteX9" fmla="*/ 0 w 4412009"/>
              <a:gd name="connsiteY9" fmla="*/ 6858446 h 685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2009" h="6858446">
                <a:moveTo>
                  <a:pt x="0" y="0"/>
                </a:moveTo>
                <a:lnTo>
                  <a:pt x="3551499" y="0"/>
                </a:lnTo>
                <a:lnTo>
                  <a:pt x="4412009" y="0"/>
                </a:lnTo>
                <a:lnTo>
                  <a:pt x="4405273" y="14157"/>
                </a:lnTo>
                <a:cubicBezTo>
                  <a:pt x="4138573" y="591059"/>
                  <a:pt x="3612356" y="1940161"/>
                  <a:pt x="3615788" y="3464561"/>
                </a:cubicBezTo>
                <a:cubicBezTo>
                  <a:pt x="3618933" y="4861928"/>
                  <a:pt x="4057939" y="6086254"/>
                  <a:pt x="4334984" y="6707686"/>
                </a:cubicBezTo>
                <a:lnTo>
                  <a:pt x="4404281" y="6858000"/>
                </a:lnTo>
                <a:lnTo>
                  <a:pt x="3551499" y="6858000"/>
                </a:lnTo>
                <a:lnTo>
                  <a:pt x="3551499" y="6858446"/>
                </a:lnTo>
                <a:lnTo>
                  <a:pt x="0" y="685844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19" name="Forme libre 18">
            <a:extLst>
              <a:ext uri="{FF2B5EF4-FFF2-40B4-BE49-F238E27FC236}">
                <a16:creationId xmlns:a16="http://schemas.microsoft.com/office/drawing/2014/main" id="{6123833A-71F4-D26F-6A66-68CEA9A97F0E}"/>
              </a:ext>
            </a:extLst>
          </p:cNvPr>
          <p:cNvSpPr/>
          <p:nvPr userDrawn="1"/>
        </p:nvSpPr>
        <p:spPr>
          <a:xfrm>
            <a:off x="2" y="6857996"/>
            <a:ext cx="3551499" cy="450"/>
          </a:xfrm>
          <a:custGeom>
            <a:avLst/>
            <a:gdLst>
              <a:gd name="connsiteX0" fmla="*/ 0 w 3551499"/>
              <a:gd name="connsiteY0" fmla="*/ 0 h 450"/>
              <a:gd name="connsiteX1" fmla="*/ 1323107 w 3551499"/>
              <a:gd name="connsiteY1" fmla="*/ 0 h 450"/>
              <a:gd name="connsiteX2" fmla="*/ 1323107 w 3551499"/>
              <a:gd name="connsiteY2" fmla="*/ 4 h 450"/>
              <a:gd name="connsiteX3" fmla="*/ 3551499 w 3551499"/>
              <a:gd name="connsiteY3" fmla="*/ 4 h 450"/>
              <a:gd name="connsiteX4" fmla="*/ 3551499 w 3551499"/>
              <a:gd name="connsiteY4" fmla="*/ 450 h 450"/>
              <a:gd name="connsiteX5" fmla="*/ 0 w 3551499"/>
              <a:gd name="connsiteY5" fmla="*/ 450 h 450"/>
              <a:gd name="connsiteX6" fmla="*/ 0 w 3551499"/>
              <a:gd name="connsiteY6" fmla="*/ 0 h 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1499" h="450">
                <a:moveTo>
                  <a:pt x="0" y="0"/>
                </a:moveTo>
                <a:lnTo>
                  <a:pt x="1323107" y="0"/>
                </a:lnTo>
                <a:lnTo>
                  <a:pt x="1323107" y="4"/>
                </a:lnTo>
                <a:lnTo>
                  <a:pt x="3551499" y="4"/>
                </a:lnTo>
                <a:lnTo>
                  <a:pt x="3551499" y="450"/>
                </a:lnTo>
                <a:lnTo>
                  <a:pt x="0" y="45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9" name="Title 2">
            <a:extLst>
              <a:ext uri="{FF2B5EF4-FFF2-40B4-BE49-F238E27FC236}">
                <a16:creationId xmlns:a16="http://schemas.microsoft.com/office/drawing/2014/main" id="{7466C0EA-42C8-7938-0388-1192CA6362F6}"/>
              </a:ext>
            </a:extLst>
          </p:cNvPr>
          <p:cNvSpPr>
            <a:spLocks noGrp="1"/>
          </p:cNvSpPr>
          <p:nvPr>
            <p:ph type="title" hasCustomPrompt="1"/>
          </p:nvPr>
        </p:nvSpPr>
        <p:spPr>
          <a:xfrm>
            <a:off x="350008" y="2888588"/>
            <a:ext cx="3131243" cy="654550"/>
          </a:xfrm>
          <a:prstGeom prst="rect">
            <a:avLst/>
          </a:prstGeom>
        </p:spPr>
        <p:txBody>
          <a:bodyPr anchor="ctr"/>
          <a:lstStyle>
            <a:lvl1pPr>
              <a:lnSpc>
                <a:spcPct val="100000"/>
              </a:lnSpc>
              <a:defRPr sz="3600" b="0" i="0">
                <a:solidFill>
                  <a:schemeClr val="tx2"/>
                </a:solidFill>
                <a:latin typeface="+mj-lt"/>
                <a:cs typeface="Gellix" pitchFamily="2" charset="77"/>
              </a:defRPr>
            </a:lvl1pPr>
          </a:lstStyle>
          <a:p>
            <a:r>
              <a:rPr lang="en-GB"/>
              <a:t>Contents</a:t>
            </a:r>
            <a:endParaRPr lang="en-US"/>
          </a:p>
        </p:txBody>
      </p:sp>
      <p:sp>
        <p:nvSpPr>
          <p:cNvPr id="16" name="Text Placeholder 6">
            <a:extLst>
              <a:ext uri="{FF2B5EF4-FFF2-40B4-BE49-F238E27FC236}">
                <a16:creationId xmlns:a16="http://schemas.microsoft.com/office/drawing/2014/main" id="{296C4CF5-79CF-49FB-CC4F-A3DBAE0A3ACB}"/>
              </a:ext>
            </a:extLst>
          </p:cNvPr>
          <p:cNvSpPr>
            <a:spLocks noGrp="1"/>
          </p:cNvSpPr>
          <p:nvPr>
            <p:ph type="body" sz="quarter" idx="17" hasCustomPrompt="1"/>
          </p:nvPr>
        </p:nvSpPr>
        <p:spPr>
          <a:xfrm>
            <a:off x="4674946" y="1341054"/>
            <a:ext cx="6816014" cy="4176339"/>
          </a:xfrm>
          <a:prstGeom prst="rect">
            <a:avLst/>
          </a:prstGeom>
        </p:spPr>
        <p:txBody>
          <a:bodyPr anchor="ctr"/>
          <a:lstStyle>
            <a:lvl1pPr marL="0" marR="0" indent="0" algn="l" defTabSz="914400" rtl="0" eaLnBrk="1" fontAlgn="auto" latinLnBrk="0" hangingPunct="1">
              <a:lnSpc>
                <a:spcPct val="90000"/>
              </a:lnSpc>
              <a:spcBef>
                <a:spcPts val="600"/>
              </a:spcBef>
              <a:spcAft>
                <a:spcPts val="600"/>
              </a:spcAft>
              <a:buClrTx/>
              <a:buSzTx/>
              <a:buFont typeface="+mj-lt"/>
              <a:buNone/>
              <a:tabLst/>
              <a:defRPr sz="1800">
                <a:solidFill>
                  <a:schemeClr val="bg1"/>
                </a:solidFill>
                <a:latin typeface="+mj-lt"/>
                <a:cs typeface="Gellix" pitchFamily="50" charset="0"/>
              </a:defRPr>
            </a:lvl1pPr>
            <a:lvl2pPr>
              <a:defRPr sz="1800">
                <a:latin typeface="Gellix" pitchFamily="50" charset="0"/>
                <a:cs typeface="Gellix" pitchFamily="50" charset="0"/>
              </a:defRPr>
            </a:lvl2pPr>
            <a:lvl3pPr>
              <a:defRPr sz="1800">
                <a:latin typeface="Gellix" pitchFamily="50" charset="0"/>
                <a:cs typeface="Gellix" pitchFamily="50" charset="0"/>
              </a:defRPr>
            </a:lvl3pPr>
            <a:lvl4pPr>
              <a:defRPr sz="1800">
                <a:latin typeface="Gellix" pitchFamily="50" charset="0"/>
                <a:cs typeface="Gellix" pitchFamily="50" charset="0"/>
              </a:defRPr>
            </a:lvl4pPr>
            <a:lvl5pPr>
              <a:defRPr sz="1800">
                <a:latin typeface="Gellix" pitchFamily="50" charset="0"/>
                <a:cs typeface="Gellix" pitchFamily="50" charset="0"/>
              </a:defRPr>
            </a:lvl5pPr>
          </a:lstStyle>
          <a:p>
            <a:pPr lvl="0"/>
            <a:r>
              <a:rPr lang="en-US"/>
              <a:t>p.1 	Title section</a:t>
            </a:r>
          </a:p>
        </p:txBody>
      </p:sp>
      <p:sp>
        <p:nvSpPr>
          <p:cNvPr id="17" name="Espace réservé du numéro de diapositive 8">
            <a:extLst>
              <a:ext uri="{FF2B5EF4-FFF2-40B4-BE49-F238E27FC236}">
                <a16:creationId xmlns:a16="http://schemas.microsoft.com/office/drawing/2014/main" id="{B7365F2B-B792-0029-A3F8-A210E01F0125}"/>
              </a:ext>
            </a:extLst>
          </p:cNvPr>
          <p:cNvSpPr>
            <a:spLocks noGrp="1"/>
          </p:cNvSpPr>
          <p:nvPr>
            <p:ph type="sldNum" sz="quarter" idx="4"/>
          </p:nvPr>
        </p:nvSpPr>
        <p:spPr>
          <a:xfrm>
            <a:off x="11019096" y="6338884"/>
            <a:ext cx="471864" cy="300757"/>
          </a:xfrm>
          <a:prstGeom prst="rect">
            <a:avLst/>
          </a:prstGeom>
        </p:spPr>
        <p:txBody>
          <a:bodyPr vert="horz" lIns="91440" tIns="45720" rIns="0" bIns="45720" rtlCol="0" anchor="ctr"/>
          <a:lstStyle>
            <a:lvl1pPr algn="r">
              <a:defRPr sz="1100" b="1">
                <a:solidFill>
                  <a:schemeClr val="bg1"/>
                </a:solidFill>
                <a:latin typeface="+mj-lt"/>
              </a:defRPr>
            </a:lvl1pPr>
          </a:lstStyle>
          <a:p>
            <a:fld id="{78A75652-2DD9-2242-928B-C4408E21A69B}" type="slidenum">
              <a:rPr lang="en-GB" smtClean="0"/>
              <a:pPr/>
              <a:t>‹#›</a:t>
            </a:fld>
            <a:endParaRPr lang="en-GB"/>
          </a:p>
        </p:txBody>
      </p:sp>
    </p:spTree>
    <p:extLst>
      <p:ext uri="{BB962C8B-B14F-4D97-AF65-F5344CB8AC3E}">
        <p14:creationId xmlns:p14="http://schemas.microsoft.com/office/powerpoint/2010/main" val="906473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6" name="Forme libre 25">
            <a:extLst>
              <a:ext uri="{FF2B5EF4-FFF2-40B4-BE49-F238E27FC236}">
                <a16:creationId xmlns:a16="http://schemas.microsoft.com/office/drawing/2014/main" id="{C98CE8FB-1587-CBA4-6976-E73C6000F52C}"/>
              </a:ext>
            </a:extLst>
          </p:cNvPr>
          <p:cNvSpPr/>
          <p:nvPr userDrawn="1"/>
        </p:nvSpPr>
        <p:spPr>
          <a:xfrm>
            <a:off x="2" y="0"/>
            <a:ext cx="4412009" cy="6858446"/>
          </a:xfrm>
          <a:custGeom>
            <a:avLst/>
            <a:gdLst>
              <a:gd name="connsiteX0" fmla="*/ 0 w 4412009"/>
              <a:gd name="connsiteY0" fmla="*/ 0 h 6858446"/>
              <a:gd name="connsiteX1" fmla="*/ 3551499 w 4412009"/>
              <a:gd name="connsiteY1" fmla="*/ 0 h 6858446"/>
              <a:gd name="connsiteX2" fmla="*/ 4412009 w 4412009"/>
              <a:gd name="connsiteY2" fmla="*/ 0 h 6858446"/>
              <a:gd name="connsiteX3" fmla="*/ 4405273 w 4412009"/>
              <a:gd name="connsiteY3" fmla="*/ 14157 h 6858446"/>
              <a:gd name="connsiteX4" fmla="*/ 3615788 w 4412009"/>
              <a:gd name="connsiteY4" fmla="*/ 3464561 h 6858446"/>
              <a:gd name="connsiteX5" fmla="*/ 4334984 w 4412009"/>
              <a:gd name="connsiteY5" fmla="*/ 6707686 h 6858446"/>
              <a:gd name="connsiteX6" fmla="*/ 4404281 w 4412009"/>
              <a:gd name="connsiteY6" fmla="*/ 6858000 h 6858446"/>
              <a:gd name="connsiteX7" fmla="*/ 3551499 w 4412009"/>
              <a:gd name="connsiteY7" fmla="*/ 6858000 h 6858446"/>
              <a:gd name="connsiteX8" fmla="*/ 3551499 w 4412009"/>
              <a:gd name="connsiteY8" fmla="*/ 6858446 h 6858446"/>
              <a:gd name="connsiteX9" fmla="*/ 0 w 4412009"/>
              <a:gd name="connsiteY9" fmla="*/ 6858446 h 685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2009" h="6858446">
                <a:moveTo>
                  <a:pt x="0" y="0"/>
                </a:moveTo>
                <a:lnTo>
                  <a:pt x="3551499" y="0"/>
                </a:lnTo>
                <a:lnTo>
                  <a:pt x="4412009" y="0"/>
                </a:lnTo>
                <a:lnTo>
                  <a:pt x="4405273" y="14157"/>
                </a:lnTo>
                <a:cubicBezTo>
                  <a:pt x="4138573" y="591059"/>
                  <a:pt x="3612356" y="1940161"/>
                  <a:pt x="3615788" y="3464561"/>
                </a:cubicBezTo>
                <a:cubicBezTo>
                  <a:pt x="3618933" y="4861928"/>
                  <a:pt x="4057939" y="6086254"/>
                  <a:pt x="4334984" y="6707686"/>
                </a:cubicBezTo>
                <a:lnTo>
                  <a:pt x="4404281" y="6858000"/>
                </a:lnTo>
                <a:lnTo>
                  <a:pt x="3551499" y="6858000"/>
                </a:lnTo>
                <a:lnTo>
                  <a:pt x="3551499" y="6858446"/>
                </a:lnTo>
                <a:lnTo>
                  <a:pt x="0" y="6858446"/>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19" name="Forme libre 18">
            <a:extLst>
              <a:ext uri="{FF2B5EF4-FFF2-40B4-BE49-F238E27FC236}">
                <a16:creationId xmlns:a16="http://schemas.microsoft.com/office/drawing/2014/main" id="{6123833A-71F4-D26F-6A66-68CEA9A97F0E}"/>
              </a:ext>
            </a:extLst>
          </p:cNvPr>
          <p:cNvSpPr/>
          <p:nvPr userDrawn="1"/>
        </p:nvSpPr>
        <p:spPr>
          <a:xfrm>
            <a:off x="2" y="6857996"/>
            <a:ext cx="3551499" cy="450"/>
          </a:xfrm>
          <a:custGeom>
            <a:avLst/>
            <a:gdLst>
              <a:gd name="connsiteX0" fmla="*/ 0 w 3551499"/>
              <a:gd name="connsiteY0" fmla="*/ 0 h 450"/>
              <a:gd name="connsiteX1" fmla="*/ 1323107 w 3551499"/>
              <a:gd name="connsiteY1" fmla="*/ 0 h 450"/>
              <a:gd name="connsiteX2" fmla="*/ 1323107 w 3551499"/>
              <a:gd name="connsiteY2" fmla="*/ 4 h 450"/>
              <a:gd name="connsiteX3" fmla="*/ 3551499 w 3551499"/>
              <a:gd name="connsiteY3" fmla="*/ 4 h 450"/>
              <a:gd name="connsiteX4" fmla="*/ 3551499 w 3551499"/>
              <a:gd name="connsiteY4" fmla="*/ 450 h 450"/>
              <a:gd name="connsiteX5" fmla="*/ 0 w 3551499"/>
              <a:gd name="connsiteY5" fmla="*/ 450 h 450"/>
              <a:gd name="connsiteX6" fmla="*/ 0 w 3551499"/>
              <a:gd name="connsiteY6" fmla="*/ 0 h 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1499" h="450">
                <a:moveTo>
                  <a:pt x="0" y="0"/>
                </a:moveTo>
                <a:lnTo>
                  <a:pt x="1323107" y="0"/>
                </a:lnTo>
                <a:lnTo>
                  <a:pt x="1323107" y="4"/>
                </a:lnTo>
                <a:lnTo>
                  <a:pt x="3551499" y="4"/>
                </a:lnTo>
                <a:lnTo>
                  <a:pt x="3551499" y="450"/>
                </a:lnTo>
                <a:lnTo>
                  <a:pt x="0" y="45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9" name="Title 2">
            <a:extLst>
              <a:ext uri="{FF2B5EF4-FFF2-40B4-BE49-F238E27FC236}">
                <a16:creationId xmlns:a16="http://schemas.microsoft.com/office/drawing/2014/main" id="{7466C0EA-42C8-7938-0388-1192CA6362F6}"/>
              </a:ext>
            </a:extLst>
          </p:cNvPr>
          <p:cNvSpPr>
            <a:spLocks noGrp="1"/>
          </p:cNvSpPr>
          <p:nvPr>
            <p:ph type="title" hasCustomPrompt="1"/>
          </p:nvPr>
        </p:nvSpPr>
        <p:spPr>
          <a:xfrm>
            <a:off x="350008" y="2888588"/>
            <a:ext cx="3131243" cy="654550"/>
          </a:xfrm>
          <a:prstGeom prst="rect">
            <a:avLst/>
          </a:prstGeom>
        </p:spPr>
        <p:txBody>
          <a:bodyPr anchor="ctr"/>
          <a:lstStyle>
            <a:lvl1pPr>
              <a:lnSpc>
                <a:spcPct val="100000"/>
              </a:lnSpc>
              <a:defRPr sz="3600" b="0" i="0">
                <a:solidFill>
                  <a:schemeClr val="tx2"/>
                </a:solidFill>
                <a:latin typeface="+mj-lt"/>
                <a:cs typeface="Gellix" pitchFamily="2" charset="77"/>
              </a:defRPr>
            </a:lvl1pPr>
          </a:lstStyle>
          <a:p>
            <a:r>
              <a:rPr lang="en-GB"/>
              <a:t>Contents</a:t>
            </a:r>
            <a:endParaRPr lang="en-US"/>
          </a:p>
        </p:txBody>
      </p:sp>
      <p:sp>
        <p:nvSpPr>
          <p:cNvPr id="16" name="Text Placeholder 6">
            <a:extLst>
              <a:ext uri="{FF2B5EF4-FFF2-40B4-BE49-F238E27FC236}">
                <a16:creationId xmlns:a16="http://schemas.microsoft.com/office/drawing/2014/main" id="{296C4CF5-79CF-49FB-CC4F-A3DBAE0A3ACB}"/>
              </a:ext>
            </a:extLst>
          </p:cNvPr>
          <p:cNvSpPr>
            <a:spLocks noGrp="1"/>
          </p:cNvSpPr>
          <p:nvPr>
            <p:ph type="body" sz="quarter" idx="17" hasCustomPrompt="1"/>
          </p:nvPr>
        </p:nvSpPr>
        <p:spPr>
          <a:xfrm>
            <a:off x="4674946" y="1341054"/>
            <a:ext cx="6816014" cy="4176339"/>
          </a:xfrm>
          <a:prstGeom prst="rect">
            <a:avLst/>
          </a:prstGeom>
        </p:spPr>
        <p:txBody>
          <a:bodyPr anchor="ctr"/>
          <a:lstStyle>
            <a:lvl1pPr marL="0" marR="0" indent="0" algn="l" defTabSz="914400" rtl="0" eaLnBrk="1" fontAlgn="auto" latinLnBrk="0" hangingPunct="1">
              <a:lnSpc>
                <a:spcPct val="90000"/>
              </a:lnSpc>
              <a:spcBef>
                <a:spcPts val="600"/>
              </a:spcBef>
              <a:spcAft>
                <a:spcPts val="600"/>
              </a:spcAft>
              <a:buClrTx/>
              <a:buSzTx/>
              <a:buFont typeface="+mj-lt"/>
              <a:buNone/>
              <a:tabLst/>
              <a:defRPr sz="1800">
                <a:solidFill>
                  <a:schemeClr val="bg1"/>
                </a:solidFill>
                <a:latin typeface="+mj-lt"/>
                <a:cs typeface="Gellix" pitchFamily="50" charset="0"/>
              </a:defRPr>
            </a:lvl1pPr>
            <a:lvl2pPr>
              <a:defRPr sz="1800">
                <a:latin typeface="Gellix" pitchFamily="50" charset="0"/>
                <a:cs typeface="Gellix" pitchFamily="50" charset="0"/>
              </a:defRPr>
            </a:lvl2pPr>
            <a:lvl3pPr>
              <a:defRPr sz="1800">
                <a:latin typeface="Gellix" pitchFamily="50" charset="0"/>
                <a:cs typeface="Gellix" pitchFamily="50" charset="0"/>
              </a:defRPr>
            </a:lvl3pPr>
            <a:lvl4pPr>
              <a:defRPr sz="1800">
                <a:latin typeface="Gellix" pitchFamily="50" charset="0"/>
                <a:cs typeface="Gellix" pitchFamily="50" charset="0"/>
              </a:defRPr>
            </a:lvl4pPr>
            <a:lvl5pPr>
              <a:defRPr sz="1800">
                <a:latin typeface="Gellix" pitchFamily="50" charset="0"/>
                <a:cs typeface="Gellix" pitchFamily="50" charset="0"/>
              </a:defRPr>
            </a:lvl5pPr>
          </a:lstStyle>
          <a:p>
            <a:pPr lvl="0"/>
            <a:r>
              <a:rPr lang="en-US"/>
              <a:t>p.1 	Title section</a:t>
            </a:r>
          </a:p>
        </p:txBody>
      </p:sp>
      <p:sp>
        <p:nvSpPr>
          <p:cNvPr id="17" name="Espace réservé du numéro de diapositive 8">
            <a:extLst>
              <a:ext uri="{FF2B5EF4-FFF2-40B4-BE49-F238E27FC236}">
                <a16:creationId xmlns:a16="http://schemas.microsoft.com/office/drawing/2014/main" id="{B7365F2B-B792-0029-A3F8-A210E01F0125}"/>
              </a:ext>
            </a:extLst>
          </p:cNvPr>
          <p:cNvSpPr>
            <a:spLocks noGrp="1"/>
          </p:cNvSpPr>
          <p:nvPr>
            <p:ph type="sldNum" sz="quarter" idx="4"/>
          </p:nvPr>
        </p:nvSpPr>
        <p:spPr>
          <a:xfrm>
            <a:off x="11019096" y="6338884"/>
            <a:ext cx="471864" cy="300757"/>
          </a:xfrm>
          <a:prstGeom prst="rect">
            <a:avLst/>
          </a:prstGeom>
        </p:spPr>
        <p:txBody>
          <a:bodyPr vert="horz" lIns="91440" tIns="45720" rIns="0" bIns="45720" rtlCol="0" anchor="ctr"/>
          <a:lstStyle>
            <a:lvl1pPr algn="r">
              <a:defRPr sz="1100" b="1">
                <a:solidFill>
                  <a:schemeClr val="bg1"/>
                </a:solidFill>
                <a:latin typeface="+mj-lt"/>
              </a:defRPr>
            </a:lvl1pPr>
          </a:lstStyle>
          <a:p>
            <a:fld id="{78A75652-2DD9-2242-928B-C4408E21A69B}" type="slidenum">
              <a:rPr lang="en-GB" smtClean="0"/>
              <a:pPr/>
              <a:t>‹#›</a:t>
            </a:fld>
            <a:endParaRPr lang="en-GB"/>
          </a:p>
        </p:txBody>
      </p:sp>
    </p:spTree>
    <p:extLst>
      <p:ext uri="{BB962C8B-B14F-4D97-AF65-F5344CB8AC3E}">
        <p14:creationId xmlns:p14="http://schemas.microsoft.com/office/powerpoint/2010/main" val="17304776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3" name="Forme libre 32">
            <a:extLst>
              <a:ext uri="{FF2B5EF4-FFF2-40B4-BE49-F238E27FC236}">
                <a16:creationId xmlns:a16="http://schemas.microsoft.com/office/drawing/2014/main" id="{E69FE3F9-7503-B8BF-5AF5-34C3EDF8FA3C}"/>
              </a:ext>
            </a:extLst>
          </p:cNvPr>
          <p:cNvSpPr/>
          <p:nvPr userDrawn="1"/>
        </p:nvSpPr>
        <p:spPr>
          <a:xfrm>
            <a:off x="1" y="-3"/>
            <a:ext cx="5715421" cy="6858449"/>
          </a:xfrm>
          <a:custGeom>
            <a:avLst/>
            <a:gdLst>
              <a:gd name="connsiteX0" fmla="*/ 0 w 5715421"/>
              <a:gd name="connsiteY0" fmla="*/ 0 h 6858449"/>
              <a:gd name="connsiteX1" fmla="*/ 4795519 w 5715421"/>
              <a:gd name="connsiteY1" fmla="*/ 0 h 6858449"/>
              <a:gd name="connsiteX2" fmla="*/ 4795519 w 5715421"/>
              <a:gd name="connsiteY2" fmla="*/ 3 h 6858449"/>
              <a:gd name="connsiteX3" fmla="*/ 4854911 w 5715421"/>
              <a:gd name="connsiteY3" fmla="*/ 3 h 6858449"/>
              <a:gd name="connsiteX4" fmla="*/ 5715421 w 5715421"/>
              <a:gd name="connsiteY4" fmla="*/ 3 h 6858449"/>
              <a:gd name="connsiteX5" fmla="*/ 5708685 w 5715421"/>
              <a:gd name="connsiteY5" fmla="*/ 14160 h 6858449"/>
              <a:gd name="connsiteX6" fmla="*/ 4919200 w 5715421"/>
              <a:gd name="connsiteY6" fmla="*/ 3464564 h 6858449"/>
              <a:gd name="connsiteX7" fmla="*/ 5638396 w 5715421"/>
              <a:gd name="connsiteY7" fmla="*/ 6707689 h 6858449"/>
              <a:gd name="connsiteX8" fmla="*/ 5707693 w 5715421"/>
              <a:gd name="connsiteY8" fmla="*/ 6858003 h 6858449"/>
              <a:gd name="connsiteX9" fmla="*/ 4854911 w 5715421"/>
              <a:gd name="connsiteY9" fmla="*/ 6858003 h 6858449"/>
              <a:gd name="connsiteX10" fmla="*/ 4854911 w 5715421"/>
              <a:gd name="connsiteY10" fmla="*/ 6858449 h 6858449"/>
              <a:gd name="connsiteX11" fmla="*/ 1303412 w 5715421"/>
              <a:gd name="connsiteY11" fmla="*/ 6858449 h 6858449"/>
              <a:gd name="connsiteX12" fmla="*/ 1303412 w 5715421"/>
              <a:gd name="connsiteY12" fmla="*/ 6857999 h 6858449"/>
              <a:gd name="connsiteX13" fmla="*/ 0 w 5715421"/>
              <a:gd name="connsiteY13" fmla="*/ 6857999 h 685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421" h="6858449">
                <a:moveTo>
                  <a:pt x="0" y="0"/>
                </a:moveTo>
                <a:lnTo>
                  <a:pt x="4795519" y="0"/>
                </a:lnTo>
                <a:lnTo>
                  <a:pt x="4795519" y="3"/>
                </a:lnTo>
                <a:lnTo>
                  <a:pt x="4854911" y="3"/>
                </a:lnTo>
                <a:lnTo>
                  <a:pt x="5715421" y="3"/>
                </a:lnTo>
                <a:lnTo>
                  <a:pt x="5708685" y="14160"/>
                </a:lnTo>
                <a:cubicBezTo>
                  <a:pt x="5441985" y="591062"/>
                  <a:pt x="4915768" y="1940164"/>
                  <a:pt x="4919200" y="3464564"/>
                </a:cubicBezTo>
                <a:cubicBezTo>
                  <a:pt x="4922345" y="4861931"/>
                  <a:pt x="5361351" y="6086257"/>
                  <a:pt x="5638396" y="6707689"/>
                </a:cubicBezTo>
                <a:lnTo>
                  <a:pt x="5707693" y="6858003"/>
                </a:lnTo>
                <a:lnTo>
                  <a:pt x="4854911" y="6858003"/>
                </a:lnTo>
                <a:lnTo>
                  <a:pt x="4854911" y="6858449"/>
                </a:lnTo>
                <a:lnTo>
                  <a:pt x="1303412" y="6858449"/>
                </a:lnTo>
                <a:lnTo>
                  <a:pt x="1303412" y="6857999"/>
                </a:lnTo>
                <a:lnTo>
                  <a:pt x="0" y="685799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cxnSp>
        <p:nvCxnSpPr>
          <p:cNvPr id="8" name="Straight Connector 8">
            <a:extLst>
              <a:ext uri="{FF2B5EF4-FFF2-40B4-BE49-F238E27FC236}">
                <a16:creationId xmlns:a16="http://schemas.microsoft.com/office/drawing/2014/main" id="{8D430C7E-DD70-0E0C-87C0-1046EA92A3D7}"/>
              </a:ext>
            </a:extLst>
          </p:cNvPr>
          <p:cNvCxnSpPr>
            <a:cxnSpLocks/>
          </p:cNvCxnSpPr>
          <p:nvPr userDrawn="1"/>
        </p:nvCxnSpPr>
        <p:spPr>
          <a:xfrm flipH="1">
            <a:off x="6023576" y="3312436"/>
            <a:ext cx="5483627" cy="0"/>
          </a:xfrm>
          <a:prstGeom prst="line">
            <a:avLst/>
          </a:prstGeom>
          <a:ln/>
        </p:spPr>
        <p:style>
          <a:lnRef idx="2">
            <a:schemeClr val="dk1"/>
          </a:lnRef>
          <a:fillRef idx="0">
            <a:schemeClr val="dk1"/>
          </a:fillRef>
          <a:effectRef idx="1">
            <a:schemeClr val="dk1"/>
          </a:effectRef>
          <a:fontRef idx="minor">
            <a:schemeClr val="tx1"/>
          </a:fontRef>
        </p:style>
      </p:cxnSp>
      <p:sp>
        <p:nvSpPr>
          <p:cNvPr id="9" name="Title 2">
            <a:extLst>
              <a:ext uri="{FF2B5EF4-FFF2-40B4-BE49-F238E27FC236}">
                <a16:creationId xmlns:a16="http://schemas.microsoft.com/office/drawing/2014/main" id="{7466C0EA-42C8-7938-0388-1192CA6362F6}"/>
              </a:ext>
            </a:extLst>
          </p:cNvPr>
          <p:cNvSpPr>
            <a:spLocks noGrp="1"/>
          </p:cNvSpPr>
          <p:nvPr>
            <p:ph type="title" hasCustomPrompt="1"/>
          </p:nvPr>
        </p:nvSpPr>
        <p:spPr>
          <a:xfrm>
            <a:off x="691200" y="751981"/>
            <a:ext cx="3931600" cy="2493165"/>
          </a:xfrm>
          <a:prstGeom prst="rect">
            <a:avLst/>
          </a:prstGeom>
        </p:spPr>
        <p:txBody>
          <a:bodyPr anchor="b"/>
          <a:lstStyle>
            <a:lvl1pPr>
              <a:lnSpc>
                <a:spcPct val="100000"/>
              </a:lnSpc>
              <a:defRPr sz="3600" b="0" i="0">
                <a:solidFill>
                  <a:schemeClr val="tx2"/>
                </a:solidFill>
                <a:latin typeface="+mj-lt"/>
                <a:cs typeface="Gellix" pitchFamily="2" charset="77"/>
              </a:defRPr>
            </a:lvl1pPr>
          </a:lstStyle>
          <a:p>
            <a:r>
              <a:rPr lang="en-GB"/>
              <a:t>Text</a:t>
            </a:r>
            <a:endParaRPr lang="en-US"/>
          </a:p>
        </p:txBody>
      </p:sp>
      <p:sp>
        <p:nvSpPr>
          <p:cNvPr id="18" name="Text Placeholder 9">
            <a:extLst>
              <a:ext uri="{FF2B5EF4-FFF2-40B4-BE49-F238E27FC236}">
                <a16:creationId xmlns:a16="http://schemas.microsoft.com/office/drawing/2014/main" id="{E024EDCD-994A-4E5E-10E1-E8EB9FE324CB}"/>
              </a:ext>
            </a:extLst>
          </p:cNvPr>
          <p:cNvSpPr>
            <a:spLocks noGrp="1"/>
          </p:cNvSpPr>
          <p:nvPr>
            <p:ph type="body" sz="quarter" idx="10" hasCustomPrompt="1"/>
          </p:nvPr>
        </p:nvSpPr>
        <p:spPr>
          <a:xfrm>
            <a:off x="6023729" y="3429446"/>
            <a:ext cx="5467232" cy="2387815"/>
          </a:xfrm>
          <a:prstGeom prst="rect">
            <a:avLst/>
          </a:prstGeom>
        </p:spPr>
        <p:txBody>
          <a:bodyPr/>
          <a:lstStyle>
            <a:lvl1pPr>
              <a:spcBef>
                <a:spcPts val="0"/>
              </a:spcBef>
              <a:spcAft>
                <a:spcPts val="0"/>
              </a:spcAft>
              <a:defRPr sz="1800" b="1" i="0" cap="none" spc="0">
                <a:ln w="0"/>
                <a:solidFill>
                  <a:schemeClr val="bg1"/>
                </a:solidFill>
                <a:effectLst/>
                <a:latin typeface="+mj-lt"/>
                <a:cs typeface="Gellix" pitchFamily="2" charset="77"/>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GB"/>
              <a:t>Text</a:t>
            </a:r>
            <a:endParaRPr lang="en-US"/>
          </a:p>
        </p:txBody>
      </p:sp>
      <p:sp>
        <p:nvSpPr>
          <p:cNvPr id="5" name="Espace réservé du texte 4">
            <a:extLst>
              <a:ext uri="{FF2B5EF4-FFF2-40B4-BE49-F238E27FC236}">
                <a16:creationId xmlns:a16="http://schemas.microsoft.com/office/drawing/2014/main" id="{D43936FB-8567-E71E-2B4D-CBEDE14E2D61}"/>
              </a:ext>
            </a:extLst>
          </p:cNvPr>
          <p:cNvSpPr>
            <a:spLocks noGrp="1"/>
          </p:cNvSpPr>
          <p:nvPr>
            <p:ph type="body" sz="quarter" idx="11" hasCustomPrompt="1"/>
          </p:nvPr>
        </p:nvSpPr>
        <p:spPr>
          <a:xfrm>
            <a:off x="6023577" y="751981"/>
            <a:ext cx="5467794" cy="2493166"/>
          </a:xfrm>
          <a:prstGeom prst="rect">
            <a:avLst/>
          </a:prstGeom>
        </p:spPr>
        <p:txBody>
          <a:bodyPr anchor="b"/>
          <a:lstStyle>
            <a:lvl1pPr>
              <a:spcBef>
                <a:spcPts val="0"/>
              </a:spcBef>
              <a:spcAft>
                <a:spcPts val="0"/>
              </a:spcAft>
              <a:defRPr sz="3500">
                <a:solidFill>
                  <a:schemeClr val="bg1"/>
                </a:solidFill>
                <a:latin typeface="+mj-lt"/>
                <a:cs typeface="Gellix" pitchFamily="2" charset="77"/>
              </a:defRPr>
            </a:lvl1pPr>
          </a:lstStyle>
          <a:p>
            <a:pPr lvl="0"/>
            <a:r>
              <a:rPr lang="en-GB" noProof="0"/>
              <a:t>Text</a:t>
            </a:r>
          </a:p>
        </p:txBody>
      </p:sp>
      <p:sp>
        <p:nvSpPr>
          <p:cNvPr id="31" name="Espace réservé du numéro de diapositive 8">
            <a:extLst>
              <a:ext uri="{FF2B5EF4-FFF2-40B4-BE49-F238E27FC236}">
                <a16:creationId xmlns:a16="http://schemas.microsoft.com/office/drawing/2014/main" id="{38FF2A18-F7E4-9591-AAAB-D39E635AB1B2}"/>
              </a:ext>
            </a:extLst>
          </p:cNvPr>
          <p:cNvSpPr>
            <a:spLocks noGrp="1"/>
          </p:cNvSpPr>
          <p:nvPr>
            <p:ph type="sldNum" sz="quarter" idx="4"/>
          </p:nvPr>
        </p:nvSpPr>
        <p:spPr>
          <a:xfrm>
            <a:off x="11019096" y="6338884"/>
            <a:ext cx="471864" cy="300757"/>
          </a:xfrm>
          <a:prstGeom prst="rect">
            <a:avLst/>
          </a:prstGeom>
        </p:spPr>
        <p:txBody>
          <a:bodyPr vert="horz" lIns="91440" tIns="45720" rIns="0" bIns="45720" rtlCol="0" anchor="ctr"/>
          <a:lstStyle>
            <a:lvl1pPr algn="r">
              <a:defRPr sz="1100" b="1">
                <a:solidFill>
                  <a:schemeClr val="bg1"/>
                </a:solidFill>
                <a:latin typeface="+mj-lt"/>
              </a:defRPr>
            </a:lvl1pPr>
          </a:lstStyle>
          <a:p>
            <a:fld id="{78A75652-2DD9-2242-928B-C4408E21A69B}" type="slidenum">
              <a:rPr lang="en-GB" smtClean="0"/>
              <a:pPr/>
              <a:t>‹#›</a:t>
            </a:fld>
            <a:endParaRPr lang="en-GB"/>
          </a:p>
        </p:txBody>
      </p:sp>
    </p:spTree>
    <p:extLst>
      <p:ext uri="{BB962C8B-B14F-4D97-AF65-F5344CB8AC3E}">
        <p14:creationId xmlns:p14="http://schemas.microsoft.com/office/powerpoint/2010/main" val="2231975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CA8CEF-8539-5F2D-63F8-506B97CBF21E}"/>
              </a:ext>
            </a:extLst>
          </p:cNvPr>
          <p:cNvSpPr/>
          <p:nvPr userDrawn="1"/>
        </p:nvSpPr>
        <p:spPr>
          <a:xfrm>
            <a:off x="-160892" y="0"/>
            <a:ext cx="79868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9" name="Forme libre 18">
            <a:extLst>
              <a:ext uri="{FF2B5EF4-FFF2-40B4-BE49-F238E27FC236}">
                <a16:creationId xmlns:a16="http://schemas.microsoft.com/office/drawing/2014/main" id="{BE36239A-D55A-E3FD-678E-2C83E0150EA2}"/>
              </a:ext>
            </a:extLst>
          </p:cNvPr>
          <p:cNvSpPr/>
          <p:nvPr userDrawn="1"/>
        </p:nvSpPr>
        <p:spPr>
          <a:xfrm flipV="1">
            <a:off x="7037525" y="0"/>
            <a:ext cx="5154475" cy="6857999"/>
          </a:xfrm>
          <a:custGeom>
            <a:avLst/>
            <a:gdLst>
              <a:gd name="connsiteX0" fmla="*/ 796238 w 5154475"/>
              <a:gd name="connsiteY0" fmla="*/ 6857999 h 6857999"/>
              <a:gd name="connsiteX1" fmla="*/ 5154475 w 5154475"/>
              <a:gd name="connsiteY1" fmla="*/ 6857999 h 6857999"/>
              <a:gd name="connsiteX2" fmla="*/ 5154475 w 5154475"/>
              <a:gd name="connsiteY2" fmla="*/ 0 h 6857999"/>
              <a:gd name="connsiteX3" fmla="*/ 788510 w 5154475"/>
              <a:gd name="connsiteY3" fmla="*/ 0 h 6857999"/>
              <a:gd name="connsiteX4" fmla="*/ 719213 w 5154475"/>
              <a:gd name="connsiteY4" fmla="*/ 150313 h 6857999"/>
              <a:gd name="connsiteX5" fmla="*/ 17 w 5154475"/>
              <a:gd name="connsiteY5" fmla="*/ 3393438 h 6857999"/>
              <a:gd name="connsiteX6" fmla="*/ 789502 w 5154475"/>
              <a:gd name="connsiteY6" fmla="*/ 684384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4475" h="6857999">
                <a:moveTo>
                  <a:pt x="796238" y="6857999"/>
                </a:moveTo>
                <a:lnTo>
                  <a:pt x="5154475" y="6857999"/>
                </a:lnTo>
                <a:lnTo>
                  <a:pt x="5154475" y="0"/>
                </a:lnTo>
                <a:lnTo>
                  <a:pt x="788510" y="0"/>
                </a:lnTo>
                <a:lnTo>
                  <a:pt x="719213" y="150313"/>
                </a:lnTo>
                <a:cubicBezTo>
                  <a:pt x="442168" y="771745"/>
                  <a:pt x="3162" y="1996071"/>
                  <a:pt x="17" y="3393438"/>
                </a:cubicBezTo>
                <a:cubicBezTo>
                  <a:pt x="-3415" y="4917838"/>
                  <a:pt x="522802" y="6266940"/>
                  <a:pt x="789502" y="6843842"/>
                </a:cubicBezTo>
                <a:close/>
              </a:path>
            </a:pathLst>
          </a:cu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latin typeface="+mj-lt"/>
            </a:endParaRPr>
          </a:p>
        </p:txBody>
      </p:sp>
      <p:cxnSp>
        <p:nvCxnSpPr>
          <p:cNvPr id="8" name="Straight Connector 8">
            <a:extLst>
              <a:ext uri="{FF2B5EF4-FFF2-40B4-BE49-F238E27FC236}">
                <a16:creationId xmlns:a16="http://schemas.microsoft.com/office/drawing/2014/main" id="{8D430C7E-DD70-0E0C-87C0-1046EA92A3D7}"/>
              </a:ext>
            </a:extLst>
          </p:cNvPr>
          <p:cNvCxnSpPr>
            <a:cxnSpLocks/>
          </p:cNvCxnSpPr>
          <p:nvPr userDrawn="1"/>
        </p:nvCxnSpPr>
        <p:spPr>
          <a:xfrm>
            <a:off x="691200" y="3312436"/>
            <a:ext cx="5775606" cy="0"/>
          </a:xfrm>
          <a:prstGeom prst="line">
            <a:avLst/>
          </a:prstGeom>
          <a:ln/>
        </p:spPr>
        <p:style>
          <a:lnRef idx="2">
            <a:schemeClr val="dk1"/>
          </a:lnRef>
          <a:fillRef idx="0">
            <a:schemeClr val="dk1"/>
          </a:fillRef>
          <a:effectRef idx="1">
            <a:schemeClr val="dk1"/>
          </a:effectRef>
          <a:fontRef idx="minor">
            <a:schemeClr val="tx1"/>
          </a:fontRef>
        </p:style>
      </p:cxnSp>
      <p:sp>
        <p:nvSpPr>
          <p:cNvPr id="9" name="Title 2">
            <a:extLst>
              <a:ext uri="{FF2B5EF4-FFF2-40B4-BE49-F238E27FC236}">
                <a16:creationId xmlns:a16="http://schemas.microsoft.com/office/drawing/2014/main" id="{7466C0EA-42C8-7938-0388-1192CA6362F6}"/>
              </a:ext>
            </a:extLst>
          </p:cNvPr>
          <p:cNvSpPr>
            <a:spLocks noGrp="1"/>
          </p:cNvSpPr>
          <p:nvPr>
            <p:ph type="title" hasCustomPrompt="1"/>
          </p:nvPr>
        </p:nvSpPr>
        <p:spPr>
          <a:xfrm>
            <a:off x="7934848" y="1084085"/>
            <a:ext cx="3424596" cy="2161064"/>
          </a:xfrm>
          <a:prstGeom prst="rect">
            <a:avLst/>
          </a:prstGeom>
        </p:spPr>
        <p:txBody>
          <a:bodyPr anchor="b"/>
          <a:lstStyle>
            <a:lvl1pPr>
              <a:lnSpc>
                <a:spcPct val="100000"/>
              </a:lnSpc>
              <a:defRPr sz="3600" b="0" i="0">
                <a:solidFill>
                  <a:schemeClr val="tx2"/>
                </a:solidFill>
                <a:latin typeface="+mj-lt"/>
                <a:cs typeface="Gellix" pitchFamily="2" charset="77"/>
              </a:defRPr>
            </a:lvl1pPr>
          </a:lstStyle>
          <a:p>
            <a:r>
              <a:rPr lang="en-GB"/>
              <a:t>Text</a:t>
            </a:r>
            <a:endParaRPr lang="en-US"/>
          </a:p>
        </p:txBody>
      </p:sp>
      <p:sp>
        <p:nvSpPr>
          <p:cNvPr id="18" name="Text Placeholder 9">
            <a:extLst>
              <a:ext uri="{FF2B5EF4-FFF2-40B4-BE49-F238E27FC236}">
                <a16:creationId xmlns:a16="http://schemas.microsoft.com/office/drawing/2014/main" id="{E024EDCD-994A-4E5E-10E1-E8EB9FE324CB}"/>
              </a:ext>
            </a:extLst>
          </p:cNvPr>
          <p:cNvSpPr>
            <a:spLocks noGrp="1"/>
          </p:cNvSpPr>
          <p:nvPr>
            <p:ph type="body" sz="quarter" idx="10" hasCustomPrompt="1"/>
          </p:nvPr>
        </p:nvSpPr>
        <p:spPr>
          <a:xfrm>
            <a:off x="691183" y="3429447"/>
            <a:ext cx="5737601" cy="1559690"/>
          </a:xfrm>
          <a:prstGeom prst="rect">
            <a:avLst/>
          </a:prstGeom>
        </p:spPr>
        <p:txBody>
          <a:bodyPr/>
          <a:lstStyle>
            <a:lvl1pPr>
              <a:spcBef>
                <a:spcPts val="0"/>
              </a:spcBef>
              <a:spcAft>
                <a:spcPts val="0"/>
              </a:spcAft>
              <a:defRPr sz="1800" b="1" i="0" cap="none" spc="0">
                <a:ln w="0"/>
                <a:solidFill>
                  <a:schemeClr val="bg1"/>
                </a:solidFill>
                <a:effectLst/>
                <a:latin typeface="+mj-lt"/>
                <a:cs typeface="Gellix" pitchFamily="2" charset="77"/>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GB"/>
              <a:t>Text</a:t>
            </a:r>
            <a:endParaRPr lang="en-US"/>
          </a:p>
        </p:txBody>
      </p:sp>
      <p:sp>
        <p:nvSpPr>
          <p:cNvPr id="5" name="Espace réservé du texte 4">
            <a:extLst>
              <a:ext uri="{FF2B5EF4-FFF2-40B4-BE49-F238E27FC236}">
                <a16:creationId xmlns:a16="http://schemas.microsoft.com/office/drawing/2014/main" id="{D43936FB-8567-E71E-2B4D-CBEDE14E2D61}"/>
              </a:ext>
            </a:extLst>
          </p:cNvPr>
          <p:cNvSpPr>
            <a:spLocks noGrp="1"/>
          </p:cNvSpPr>
          <p:nvPr>
            <p:ph type="body" sz="quarter" idx="11" hasCustomPrompt="1"/>
          </p:nvPr>
        </p:nvSpPr>
        <p:spPr>
          <a:xfrm>
            <a:off x="691200" y="1084085"/>
            <a:ext cx="5737601" cy="2161062"/>
          </a:xfrm>
          <a:prstGeom prst="rect">
            <a:avLst/>
          </a:prstGeom>
        </p:spPr>
        <p:txBody>
          <a:bodyPr anchor="b"/>
          <a:lstStyle>
            <a:lvl1pPr>
              <a:spcBef>
                <a:spcPts val="0"/>
              </a:spcBef>
              <a:spcAft>
                <a:spcPts val="0"/>
              </a:spcAft>
              <a:defRPr sz="3500">
                <a:solidFill>
                  <a:schemeClr val="bg1"/>
                </a:solidFill>
                <a:latin typeface="+mj-lt"/>
                <a:cs typeface="Gellix" pitchFamily="2" charset="77"/>
              </a:defRPr>
            </a:lvl1pPr>
          </a:lstStyle>
          <a:p>
            <a:pPr lvl="0"/>
            <a:r>
              <a:rPr lang="en-GB" noProof="0"/>
              <a:t>Text</a:t>
            </a:r>
          </a:p>
        </p:txBody>
      </p:sp>
      <p:pic>
        <p:nvPicPr>
          <p:cNvPr id="20" name="Image 19">
            <a:extLst>
              <a:ext uri="{FF2B5EF4-FFF2-40B4-BE49-F238E27FC236}">
                <a16:creationId xmlns:a16="http://schemas.microsoft.com/office/drawing/2014/main" id="{6288BE8F-9174-D47B-5E57-0F7624A653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511279" y="6308809"/>
            <a:ext cx="245667" cy="403200"/>
          </a:xfrm>
          <a:prstGeom prst="rect">
            <a:avLst/>
          </a:prstGeom>
        </p:spPr>
      </p:pic>
      <p:cxnSp>
        <p:nvCxnSpPr>
          <p:cNvPr id="22" name="Connecteur droit 21">
            <a:extLst>
              <a:ext uri="{FF2B5EF4-FFF2-40B4-BE49-F238E27FC236}">
                <a16:creationId xmlns:a16="http://schemas.microsoft.com/office/drawing/2014/main" id="{DC79F05A-DFA6-66E8-5BEC-079A955057C3}"/>
              </a:ext>
            </a:extLst>
          </p:cNvPr>
          <p:cNvCxnSpPr>
            <a:cxnSpLocks/>
          </p:cNvCxnSpPr>
          <p:nvPr userDrawn="1"/>
        </p:nvCxnSpPr>
        <p:spPr>
          <a:xfrm>
            <a:off x="0" y="6509583"/>
            <a:ext cx="1126112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Espace réservé du numéro de diapositive 8">
            <a:extLst>
              <a:ext uri="{FF2B5EF4-FFF2-40B4-BE49-F238E27FC236}">
                <a16:creationId xmlns:a16="http://schemas.microsoft.com/office/drawing/2014/main" id="{4187916B-E1BD-5589-DE61-93D096AF2C07}"/>
              </a:ext>
            </a:extLst>
          </p:cNvPr>
          <p:cNvSpPr txBox="1">
            <a:spLocks/>
          </p:cNvSpPr>
          <p:nvPr userDrawn="1"/>
        </p:nvSpPr>
        <p:spPr>
          <a:xfrm>
            <a:off x="11019096" y="6338884"/>
            <a:ext cx="471864" cy="300757"/>
          </a:xfrm>
          <a:prstGeom prst="rect">
            <a:avLst/>
          </a:prstGeom>
        </p:spPr>
        <p:txBody>
          <a:bodyPr vert="horz" lIns="91440" tIns="45720" rIns="0" bIns="45720" rtlCol="0" anchor="ctr"/>
          <a:lstStyle>
            <a:defPPr>
              <a:defRPr lang="en-US"/>
            </a:defPPr>
            <a:lvl1pPr marL="0" algn="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A75652-2DD9-2242-928B-C4408E21A69B}" type="slidenum">
              <a:rPr lang="en-GB" smtClean="0">
                <a:solidFill>
                  <a:schemeClr val="tx2"/>
                </a:solidFill>
                <a:latin typeface="+mj-lt"/>
              </a:rPr>
              <a:pPr/>
              <a:t>‹#›</a:t>
            </a:fld>
            <a:endParaRPr lang="en-GB">
              <a:solidFill>
                <a:schemeClr val="tx2"/>
              </a:solidFill>
              <a:latin typeface="+mj-lt"/>
            </a:endParaRPr>
          </a:p>
        </p:txBody>
      </p:sp>
    </p:spTree>
    <p:extLst>
      <p:ext uri="{BB962C8B-B14F-4D97-AF65-F5344CB8AC3E}">
        <p14:creationId xmlns:p14="http://schemas.microsoft.com/office/powerpoint/2010/main" val="4059767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4FC355-61E7-D844-90C3-85757ED97D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35D028-2968-8A4E-97B2-ED1785FF30DF}" type="datetimeFigureOut">
              <a:rPr kumimoji="0" lang="en-GB" sz="1800" b="0" i="0" u="none" strike="noStrike" kern="1200" cap="none" spc="0" normalizeH="0" baseline="0" noProof="0" smtClean="0">
                <a:ln>
                  <a:noFill/>
                </a:ln>
                <a:solidFill>
                  <a:srgbClr val="007BFF"/>
                </a:solidFill>
                <a:effectLst/>
                <a:uLnTx/>
                <a:uFillTx/>
                <a:latin typeface="Helvetica regula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30/05/2023</a:t>
            </a:fld>
            <a:endParaRPr kumimoji="0" lang="en-GB" sz="1800" b="0" i="0" u="none" strike="noStrike" kern="1200" cap="none" spc="0" normalizeH="0" baseline="0" noProof="0">
              <a:ln>
                <a:noFill/>
              </a:ln>
              <a:solidFill>
                <a:srgbClr val="007BFF"/>
              </a:solidFill>
              <a:effectLst/>
              <a:uLnTx/>
              <a:uFillTx/>
              <a:latin typeface="Helvetica regular"/>
              <a:ea typeface="+mn-ea"/>
              <a:cs typeface="+mn-cs"/>
            </a:endParaRPr>
          </a:p>
        </p:txBody>
      </p:sp>
      <p:sp>
        <p:nvSpPr>
          <p:cNvPr id="3" name="Footer Placeholder 2">
            <a:extLst>
              <a:ext uri="{FF2B5EF4-FFF2-40B4-BE49-F238E27FC236}">
                <a16:creationId xmlns:a16="http://schemas.microsoft.com/office/drawing/2014/main" id="{2F629ED3-2D0C-8246-A659-36A4700D585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7BFF"/>
              </a:solidFill>
              <a:effectLst/>
              <a:uLnTx/>
              <a:uFillTx/>
              <a:latin typeface="Helvetica regular"/>
              <a:ea typeface="+mn-ea"/>
              <a:cs typeface="+mn-cs"/>
            </a:endParaRPr>
          </a:p>
        </p:txBody>
      </p:sp>
      <p:sp>
        <p:nvSpPr>
          <p:cNvPr id="4" name="Slide Number Placeholder 3">
            <a:extLst>
              <a:ext uri="{FF2B5EF4-FFF2-40B4-BE49-F238E27FC236}">
                <a16:creationId xmlns:a16="http://schemas.microsoft.com/office/drawing/2014/main" id="{2D2F9099-712A-AA43-8435-344144CCAD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883C5-8BF5-7045-B432-E62EB57BDEB0}" type="slidenum">
              <a:rPr kumimoji="0" lang="en-GB" sz="1100" b="1" i="0" u="none" strike="noStrike" kern="1200" cap="none" spc="0" normalizeH="0" baseline="0" noProof="0" smtClean="0">
                <a:ln>
                  <a:noFill/>
                </a:ln>
                <a:solidFill>
                  <a:srgbClr val="000000"/>
                </a:solidFill>
                <a:effectLst/>
                <a:uLnTx/>
                <a:uFillTx/>
                <a:latin typeface="Helvetica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100" b="1" i="0" u="none" strike="noStrike" kern="1200" cap="none" spc="0" normalizeH="0" baseline="0" noProof="0">
              <a:ln>
                <a:noFill/>
              </a:ln>
              <a:solidFill>
                <a:srgbClr val="000000"/>
              </a:solidFill>
              <a:effectLst/>
              <a:uLnTx/>
              <a:uFillTx/>
              <a:latin typeface="Helvetica regular"/>
              <a:ea typeface="+mn-ea"/>
              <a:cs typeface="+mn-cs"/>
            </a:endParaRPr>
          </a:p>
        </p:txBody>
      </p:sp>
    </p:spTree>
    <p:extLst>
      <p:ext uri="{BB962C8B-B14F-4D97-AF65-F5344CB8AC3E}">
        <p14:creationId xmlns:p14="http://schemas.microsoft.com/office/powerpoint/2010/main" val="1865466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2553F-4752-2345-F086-D96A4573F3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4DEC6E7-CC40-27CC-AAFE-C42EA1D9BC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B174208-5D52-F65F-2F00-DE334EC81CF7}"/>
              </a:ext>
            </a:extLst>
          </p:cNvPr>
          <p:cNvSpPr>
            <a:spLocks noGrp="1"/>
          </p:cNvSpPr>
          <p:nvPr>
            <p:ph type="dt" sz="half" idx="10"/>
          </p:nvPr>
        </p:nvSpPr>
        <p:spPr/>
        <p:txBody>
          <a:bodyPr/>
          <a:lstStyle/>
          <a:p>
            <a:fld id="{6DE2718E-0130-45D5-BB5C-3AD9C6398A2C}" type="datetimeFigureOut">
              <a:rPr lang="en-GB" smtClean="0"/>
              <a:t>30/05/2023</a:t>
            </a:fld>
            <a:endParaRPr lang="en-GB"/>
          </a:p>
        </p:txBody>
      </p:sp>
      <p:sp>
        <p:nvSpPr>
          <p:cNvPr id="5" name="Footer Placeholder 4">
            <a:extLst>
              <a:ext uri="{FF2B5EF4-FFF2-40B4-BE49-F238E27FC236}">
                <a16:creationId xmlns:a16="http://schemas.microsoft.com/office/drawing/2014/main" id="{27AC911D-C78D-1B9F-7492-F80D14354A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1601EF-038D-EC1C-5943-EE32E35C1618}"/>
              </a:ext>
            </a:extLst>
          </p:cNvPr>
          <p:cNvSpPr>
            <a:spLocks noGrp="1"/>
          </p:cNvSpPr>
          <p:nvPr>
            <p:ph type="sldNum" sz="quarter" idx="12"/>
          </p:nvPr>
        </p:nvSpPr>
        <p:spPr/>
        <p:txBody>
          <a:bodyPr/>
          <a:lstStyle/>
          <a:p>
            <a:fld id="{251257B6-EB40-448D-9D34-41FBF366B8A6}" type="slidenum">
              <a:rPr lang="en-GB" smtClean="0"/>
              <a:t>‹#›</a:t>
            </a:fld>
            <a:endParaRPr lang="en-GB"/>
          </a:p>
        </p:txBody>
      </p:sp>
    </p:spTree>
    <p:extLst>
      <p:ext uri="{BB962C8B-B14F-4D97-AF65-F5344CB8AC3E}">
        <p14:creationId xmlns:p14="http://schemas.microsoft.com/office/powerpoint/2010/main" val="1973655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DDB4D-20ED-EE2A-3DE9-D5F85D551F6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7397AC-80D7-B90A-A6F1-ADADFF662A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308A88-171F-878B-3FE4-8FA43F7019E6}"/>
              </a:ext>
            </a:extLst>
          </p:cNvPr>
          <p:cNvSpPr>
            <a:spLocks noGrp="1"/>
          </p:cNvSpPr>
          <p:nvPr>
            <p:ph type="dt" sz="half" idx="10"/>
          </p:nvPr>
        </p:nvSpPr>
        <p:spPr/>
        <p:txBody>
          <a:bodyPr/>
          <a:lstStyle/>
          <a:p>
            <a:fld id="{6DE2718E-0130-45D5-BB5C-3AD9C6398A2C}" type="datetimeFigureOut">
              <a:rPr lang="en-GB" smtClean="0"/>
              <a:t>30/05/2023</a:t>
            </a:fld>
            <a:endParaRPr lang="en-GB"/>
          </a:p>
        </p:txBody>
      </p:sp>
      <p:sp>
        <p:nvSpPr>
          <p:cNvPr id="5" name="Footer Placeholder 4">
            <a:extLst>
              <a:ext uri="{FF2B5EF4-FFF2-40B4-BE49-F238E27FC236}">
                <a16:creationId xmlns:a16="http://schemas.microsoft.com/office/drawing/2014/main" id="{22AE73AD-3724-007A-1042-E7709C9DCE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51EC46-4CB2-53E5-A87A-8F4A2BF5D264}"/>
              </a:ext>
            </a:extLst>
          </p:cNvPr>
          <p:cNvSpPr>
            <a:spLocks noGrp="1"/>
          </p:cNvSpPr>
          <p:nvPr>
            <p:ph type="sldNum" sz="quarter" idx="12"/>
          </p:nvPr>
        </p:nvSpPr>
        <p:spPr/>
        <p:txBody>
          <a:bodyPr/>
          <a:lstStyle/>
          <a:p>
            <a:fld id="{251257B6-EB40-448D-9D34-41FBF366B8A6}" type="slidenum">
              <a:rPr lang="en-GB" smtClean="0"/>
              <a:t>‹#›</a:t>
            </a:fld>
            <a:endParaRPr lang="en-GB"/>
          </a:p>
        </p:txBody>
      </p:sp>
    </p:spTree>
    <p:extLst>
      <p:ext uri="{BB962C8B-B14F-4D97-AF65-F5344CB8AC3E}">
        <p14:creationId xmlns:p14="http://schemas.microsoft.com/office/powerpoint/2010/main" val="902265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CBAB5-B15E-3458-550A-D6A84D72B8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3588FBE-FE02-9AE4-284E-F232AE547E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9D2976-DCEA-25E3-D078-B0401F1B22B3}"/>
              </a:ext>
            </a:extLst>
          </p:cNvPr>
          <p:cNvSpPr>
            <a:spLocks noGrp="1"/>
          </p:cNvSpPr>
          <p:nvPr>
            <p:ph type="dt" sz="half" idx="10"/>
          </p:nvPr>
        </p:nvSpPr>
        <p:spPr/>
        <p:txBody>
          <a:bodyPr/>
          <a:lstStyle/>
          <a:p>
            <a:fld id="{6DE2718E-0130-45D5-BB5C-3AD9C6398A2C}" type="datetimeFigureOut">
              <a:rPr lang="en-GB" smtClean="0"/>
              <a:t>30/05/2023</a:t>
            </a:fld>
            <a:endParaRPr lang="en-GB"/>
          </a:p>
        </p:txBody>
      </p:sp>
      <p:sp>
        <p:nvSpPr>
          <p:cNvPr id="5" name="Footer Placeholder 4">
            <a:extLst>
              <a:ext uri="{FF2B5EF4-FFF2-40B4-BE49-F238E27FC236}">
                <a16:creationId xmlns:a16="http://schemas.microsoft.com/office/drawing/2014/main" id="{A22DCCCB-AC3A-4613-849A-01245D9F64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4F2000-3151-A35C-FB86-DC376EFF141D}"/>
              </a:ext>
            </a:extLst>
          </p:cNvPr>
          <p:cNvSpPr>
            <a:spLocks noGrp="1"/>
          </p:cNvSpPr>
          <p:nvPr>
            <p:ph type="sldNum" sz="quarter" idx="12"/>
          </p:nvPr>
        </p:nvSpPr>
        <p:spPr/>
        <p:txBody>
          <a:bodyPr/>
          <a:lstStyle/>
          <a:p>
            <a:fld id="{251257B6-EB40-448D-9D34-41FBF366B8A6}" type="slidenum">
              <a:rPr lang="en-GB" smtClean="0"/>
              <a:t>‹#›</a:t>
            </a:fld>
            <a:endParaRPr lang="en-GB"/>
          </a:p>
        </p:txBody>
      </p:sp>
    </p:spTree>
    <p:extLst>
      <p:ext uri="{BB962C8B-B14F-4D97-AF65-F5344CB8AC3E}">
        <p14:creationId xmlns:p14="http://schemas.microsoft.com/office/powerpoint/2010/main" val="23882667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5293B-E581-A443-B463-0DE77C1354A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514585-6CB8-287F-95DD-7F5CBDC81F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AABB1D0-732D-42A1-73A2-FFA5586E07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0E95720-AC29-844A-BF37-1F2066ECE546}"/>
              </a:ext>
            </a:extLst>
          </p:cNvPr>
          <p:cNvSpPr>
            <a:spLocks noGrp="1"/>
          </p:cNvSpPr>
          <p:nvPr>
            <p:ph type="dt" sz="half" idx="10"/>
          </p:nvPr>
        </p:nvSpPr>
        <p:spPr/>
        <p:txBody>
          <a:bodyPr/>
          <a:lstStyle/>
          <a:p>
            <a:fld id="{6DE2718E-0130-45D5-BB5C-3AD9C6398A2C}" type="datetimeFigureOut">
              <a:rPr lang="en-GB" smtClean="0"/>
              <a:t>30/05/2023</a:t>
            </a:fld>
            <a:endParaRPr lang="en-GB"/>
          </a:p>
        </p:txBody>
      </p:sp>
      <p:sp>
        <p:nvSpPr>
          <p:cNvPr id="6" name="Footer Placeholder 5">
            <a:extLst>
              <a:ext uri="{FF2B5EF4-FFF2-40B4-BE49-F238E27FC236}">
                <a16:creationId xmlns:a16="http://schemas.microsoft.com/office/drawing/2014/main" id="{1121EC38-6D47-23A0-9734-69D01F0727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D2C325-147A-62B5-FE0C-1E76A5155505}"/>
              </a:ext>
            </a:extLst>
          </p:cNvPr>
          <p:cNvSpPr>
            <a:spLocks noGrp="1"/>
          </p:cNvSpPr>
          <p:nvPr>
            <p:ph type="sldNum" sz="quarter" idx="12"/>
          </p:nvPr>
        </p:nvSpPr>
        <p:spPr/>
        <p:txBody>
          <a:bodyPr/>
          <a:lstStyle/>
          <a:p>
            <a:fld id="{251257B6-EB40-448D-9D34-41FBF366B8A6}" type="slidenum">
              <a:rPr lang="en-GB" smtClean="0"/>
              <a:t>‹#›</a:t>
            </a:fld>
            <a:endParaRPr lang="en-GB"/>
          </a:p>
        </p:txBody>
      </p:sp>
    </p:spTree>
    <p:extLst>
      <p:ext uri="{BB962C8B-B14F-4D97-AF65-F5344CB8AC3E}">
        <p14:creationId xmlns:p14="http://schemas.microsoft.com/office/powerpoint/2010/main" val="10187347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FDF8-CFE0-2057-A445-9CBDE2DDB6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C82E54D-6979-D666-B1D2-0825B4640C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AFDF73-C6A9-EE62-C311-6A1ABEADC9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27E39F1-B4EA-A33D-5E29-7C0F1DCC6F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4C510B-95F7-6928-4D94-66115971F4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788C074-7A94-0029-59CB-E1BF57AA8B4B}"/>
              </a:ext>
            </a:extLst>
          </p:cNvPr>
          <p:cNvSpPr>
            <a:spLocks noGrp="1"/>
          </p:cNvSpPr>
          <p:nvPr>
            <p:ph type="dt" sz="half" idx="10"/>
          </p:nvPr>
        </p:nvSpPr>
        <p:spPr/>
        <p:txBody>
          <a:bodyPr/>
          <a:lstStyle/>
          <a:p>
            <a:fld id="{6DE2718E-0130-45D5-BB5C-3AD9C6398A2C}" type="datetimeFigureOut">
              <a:rPr lang="en-GB" smtClean="0"/>
              <a:t>30/05/2023</a:t>
            </a:fld>
            <a:endParaRPr lang="en-GB"/>
          </a:p>
        </p:txBody>
      </p:sp>
      <p:sp>
        <p:nvSpPr>
          <p:cNvPr id="8" name="Footer Placeholder 7">
            <a:extLst>
              <a:ext uri="{FF2B5EF4-FFF2-40B4-BE49-F238E27FC236}">
                <a16:creationId xmlns:a16="http://schemas.microsoft.com/office/drawing/2014/main" id="{204ED568-927D-B607-BE0C-0AA4BC4B274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63BEBB5-D346-3FE9-B0B8-28C4DA268DB2}"/>
              </a:ext>
            </a:extLst>
          </p:cNvPr>
          <p:cNvSpPr>
            <a:spLocks noGrp="1"/>
          </p:cNvSpPr>
          <p:nvPr>
            <p:ph type="sldNum" sz="quarter" idx="12"/>
          </p:nvPr>
        </p:nvSpPr>
        <p:spPr/>
        <p:txBody>
          <a:bodyPr/>
          <a:lstStyle/>
          <a:p>
            <a:fld id="{251257B6-EB40-448D-9D34-41FBF366B8A6}" type="slidenum">
              <a:rPr lang="en-GB" smtClean="0"/>
              <a:t>‹#›</a:t>
            </a:fld>
            <a:endParaRPr lang="en-GB"/>
          </a:p>
        </p:txBody>
      </p:sp>
    </p:spTree>
    <p:extLst>
      <p:ext uri="{BB962C8B-B14F-4D97-AF65-F5344CB8AC3E}">
        <p14:creationId xmlns:p14="http://schemas.microsoft.com/office/powerpoint/2010/main" val="3409259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C39D2-056D-AC25-B37E-CB4C066AAD1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7EFBEDD-95C9-B32D-E01B-370DC66FFB5C}"/>
              </a:ext>
            </a:extLst>
          </p:cNvPr>
          <p:cNvSpPr>
            <a:spLocks noGrp="1"/>
          </p:cNvSpPr>
          <p:nvPr>
            <p:ph type="dt" sz="half" idx="10"/>
          </p:nvPr>
        </p:nvSpPr>
        <p:spPr/>
        <p:txBody>
          <a:bodyPr/>
          <a:lstStyle/>
          <a:p>
            <a:fld id="{6DE2718E-0130-45D5-BB5C-3AD9C6398A2C}" type="datetimeFigureOut">
              <a:rPr lang="en-GB" smtClean="0"/>
              <a:t>30/05/2023</a:t>
            </a:fld>
            <a:endParaRPr lang="en-GB"/>
          </a:p>
        </p:txBody>
      </p:sp>
      <p:sp>
        <p:nvSpPr>
          <p:cNvPr id="4" name="Footer Placeholder 3">
            <a:extLst>
              <a:ext uri="{FF2B5EF4-FFF2-40B4-BE49-F238E27FC236}">
                <a16:creationId xmlns:a16="http://schemas.microsoft.com/office/drawing/2014/main" id="{1F6836F2-1DB4-2EA3-4603-CA104511D00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092F79-87CD-93B0-6DE9-C0D324D44E67}"/>
              </a:ext>
            </a:extLst>
          </p:cNvPr>
          <p:cNvSpPr>
            <a:spLocks noGrp="1"/>
          </p:cNvSpPr>
          <p:nvPr>
            <p:ph type="sldNum" sz="quarter" idx="12"/>
          </p:nvPr>
        </p:nvSpPr>
        <p:spPr/>
        <p:txBody>
          <a:bodyPr/>
          <a:lstStyle/>
          <a:p>
            <a:fld id="{251257B6-EB40-448D-9D34-41FBF366B8A6}" type="slidenum">
              <a:rPr lang="en-GB" smtClean="0"/>
              <a:t>‹#›</a:t>
            </a:fld>
            <a:endParaRPr lang="en-GB"/>
          </a:p>
        </p:txBody>
      </p:sp>
    </p:spTree>
    <p:extLst>
      <p:ext uri="{BB962C8B-B14F-4D97-AF65-F5344CB8AC3E}">
        <p14:creationId xmlns:p14="http://schemas.microsoft.com/office/powerpoint/2010/main" val="25713733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E38DF0-9E4E-910E-22FF-5442DD85D5DD}"/>
              </a:ext>
            </a:extLst>
          </p:cNvPr>
          <p:cNvSpPr>
            <a:spLocks noGrp="1"/>
          </p:cNvSpPr>
          <p:nvPr>
            <p:ph type="dt" sz="half" idx="10"/>
          </p:nvPr>
        </p:nvSpPr>
        <p:spPr/>
        <p:txBody>
          <a:bodyPr/>
          <a:lstStyle/>
          <a:p>
            <a:fld id="{6DE2718E-0130-45D5-BB5C-3AD9C6398A2C}" type="datetimeFigureOut">
              <a:rPr lang="en-GB" smtClean="0"/>
              <a:t>30/05/2023</a:t>
            </a:fld>
            <a:endParaRPr lang="en-GB"/>
          </a:p>
        </p:txBody>
      </p:sp>
      <p:sp>
        <p:nvSpPr>
          <p:cNvPr id="3" name="Footer Placeholder 2">
            <a:extLst>
              <a:ext uri="{FF2B5EF4-FFF2-40B4-BE49-F238E27FC236}">
                <a16:creationId xmlns:a16="http://schemas.microsoft.com/office/drawing/2014/main" id="{3B46504E-3458-CF05-51DF-F815DEF88CA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064F73-BF69-8706-BB21-53D75FD9CCC0}"/>
              </a:ext>
            </a:extLst>
          </p:cNvPr>
          <p:cNvSpPr>
            <a:spLocks noGrp="1"/>
          </p:cNvSpPr>
          <p:nvPr>
            <p:ph type="sldNum" sz="quarter" idx="12"/>
          </p:nvPr>
        </p:nvSpPr>
        <p:spPr/>
        <p:txBody>
          <a:bodyPr/>
          <a:lstStyle/>
          <a:p>
            <a:fld id="{251257B6-EB40-448D-9D34-41FBF366B8A6}" type="slidenum">
              <a:rPr lang="en-GB" smtClean="0"/>
              <a:t>‹#›</a:t>
            </a:fld>
            <a:endParaRPr lang="en-GB"/>
          </a:p>
        </p:txBody>
      </p:sp>
    </p:spTree>
    <p:extLst>
      <p:ext uri="{BB962C8B-B14F-4D97-AF65-F5344CB8AC3E}">
        <p14:creationId xmlns:p14="http://schemas.microsoft.com/office/powerpoint/2010/main" val="97601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AAA0C-981D-180C-1F75-24B2CDDB16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507CA9-C1F6-6A79-C83B-D4ADC0F605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1CF7880-7280-508B-E855-B649E88A70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00C79B-6020-FC6C-1AE8-7777791BFD0C}"/>
              </a:ext>
            </a:extLst>
          </p:cNvPr>
          <p:cNvSpPr>
            <a:spLocks noGrp="1"/>
          </p:cNvSpPr>
          <p:nvPr>
            <p:ph type="dt" sz="half" idx="10"/>
          </p:nvPr>
        </p:nvSpPr>
        <p:spPr/>
        <p:txBody>
          <a:bodyPr/>
          <a:lstStyle/>
          <a:p>
            <a:fld id="{6DE2718E-0130-45D5-BB5C-3AD9C6398A2C}" type="datetimeFigureOut">
              <a:rPr lang="en-GB" smtClean="0"/>
              <a:t>30/05/2023</a:t>
            </a:fld>
            <a:endParaRPr lang="en-GB"/>
          </a:p>
        </p:txBody>
      </p:sp>
      <p:sp>
        <p:nvSpPr>
          <p:cNvPr id="6" name="Footer Placeholder 5">
            <a:extLst>
              <a:ext uri="{FF2B5EF4-FFF2-40B4-BE49-F238E27FC236}">
                <a16:creationId xmlns:a16="http://schemas.microsoft.com/office/drawing/2014/main" id="{44499315-13AC-6C4C-C470-4ABCECA728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88E6D3-405F-361F-C416-4F9094C550E0}"/>
              </a:ext>
            </a:extLst>
          </p:cNvPr>
          <p:cNvSpPr>
            <a:spLocks noGrp="1"/>
          </p:cNvSpPr>
          <p:nvPr>
            <p:ph type="sldNum" sz="quarter" idx="12"/>
          </p:nvPr>
        </p:nvSpPr>
        <p:spPr/>
        <p:txBody>
          <a:bodyPr/>
          <a:lstStyle/>
          <a:p>
            <a:fld id="{251257B6-EB40-448D-9D34-41FBF366B8A6}" type="slidenum">
              <a:rPr lang="en-GB" smtClean="0"/>
              <a:t>‹#›</a:t>
            </a:fld>
            <a:endParaRPr lang="en-GB"/>
          </a:p>
        </p:txBody>
      </p:sp>
    </p:spTree>
    <p:extLst>
      <p:ext uri="{BB962C8B-B14F-4D97-AF65-F5344CB8AC3E}">
        <p14:creationId xmlns:p14="http://schemas.microsoft.com/office/powerpoint/2010/main" val="871193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03E41-A418-B40B-4AFC-BD41986BD7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60B4F51-9F4A-5AEE-74A8-8862DF7964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2E418E9-30F6-DF1B-0BED-C298AB73E7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267301-5597-4C2D-BBE3-98837A2832ED}"/>
              </a:ext>
            </a:extLst>
          </p:cNvPr>
          <p:cNvSpPr>
            <a:spLocks noGrp="1"/>
          </p:cNvSpPr>
          <p:nvPr>
            <p:ph type="dt" sz="half" idx="10"/>
          </p:nvPr>
        </p:nvSpPr>
        <p:spPr/>
        <p:txBody>
          <a:bodyPr/>
          <a:lstStyle/>
          <a:p>
            <a:fld id="{6DE2718E-0130-45D5-BB5C-3AD9C6398A2C}" type="datetimeFigureOut">
              <a:rPr lang="en-GB" smtClean="0"/>
              <a:t>30/05/2023</a:t>
            </a:fld>
            <a:endParaRPr lang="en-GB"/>
          </a:p>
        </p:txBody>
      </p:sp>
      <p:sp>
        <p:nvSpPr>
          <p:cNvPr id="6" name="Footer Placeholder 5">
            <a:extLst>
              <a:ext uri="{FF2B5EF4-FFF2-40B4-BE49-F238E27FC236}">
                <a16:creationId xmlns:a16="http://schemas.microsoft.com/office/drawing/2014/main" id="{2AB403CE-61BF-EEE9-40FA-71C06E814D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447F5A-360A-66D4-A526-92D1F238F297}"/>
              </a:ext>
            </a:extLst>
          </p:cNvPr>
          <p:cNvSpPr>
            <a:spLocks noGrp="1"/>
          </p:cNvSpPr>
          <p:nvPr>
            <p:ph type="sldNum" sz="quarter" idx="12"/>
          </p:nvPr>
        </p:nvSpPr>
        <p:spPr/>
        <p:txBody>
          <a:bodyPr/>
          <a:lstStyle/>
          <a:p>
            <a:fld id="{251257B6-EB40-448D-9D34-41FBF366B8A6}" type="slidenum">
              <a:rPr lang="en-GB" smtClean="0"/>
              <a:t>‹#›</a:t>
            </a:fld>
            <a:endParaRPr lang="en-GB"/>
          </a:p>
        </p:txBody>
      </p:sp>
    </p:spTree>
    <p:extLst>
      <p:ext uri="{BB962C8B-B14F-4D97-AF65-F5344CB8AC3E}">
        <p14:creationId xmlns:p14="http://schemas.microsoft.com/office/powerpoint/2010/main" val="2059022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F33FE-8221-51C7-FDCB-971938A9AF4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8445E5-AE07-EE92-E9E3-32965B5931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891AC5-3E54-D9B6-24C1-A9199045BDA5}"/>
              </a:ext>
            </a:extLst>
          </p:cNvPr>
          <p:cNvSpPr>
            <a:spLocks noGrp="1"/>
          </p:cNvSpPr>
          <p:nvPr>
            <p:ph type="dt" sz="half" idx="10"/>
          </p:nvPr>
        </p:nvSpPr>
        <p:spPr/>
        <p:txBody>
          <a:bodyPr/>
          <a:lstStyle/>
          <a:p>
            <a:fld id="{6DE2718E-0130-45D5-BB5C-3AD9C6398A2C}" type="datetimeFigureOut">
              <a:rPr lang="en-GB" smtClean="0"/>
              <a:t>30/05/2023</a:t>
            </a:fld>
            <a:endParaRPr lang="en-GB"/>
          </a:p>
        </p:txBody>
      </p:sp>
      <p:sp>
        <p:nvSpPr>
          <p:cNvPr id="5" name="Footer Placeholder 4">
            <a:extLst>
              <a:ext uri="{FF2B5EF4-FFF2-40B4-BE49-F238E27FC236}">
                <a16:creationId xmlns:a16="http://schemas.microsoft.com/office/drawing/2014/main" id="{32EB5D40-080C-1049-88FC-E1C1DF6725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2A8584-2123-B9BB-8EAC-B90E4176F336}"/>
              </a:ext>
            </a:extLst>
          </p:cNvPr>
          <p:cNvSpPr>
            <a:spLocks noGrp="1"/>
          </p:cNvSpPr>
          <p:nvPr>
            <p:ph type="sldNum" sz="quarter" idx="12"/>
          </p:nvPr>
        </p:nvSpPr>
        <p:spPr/>
        <p:txBody>
          <a:bodyPr/>
          <a:lstStyle/>
          <a:p>
            <a:fld id="{251257B6-EB40-448D-9D34-41FBF366B8A6}" type="slidenum">
              <a:rPr lang="en-GB" smtClean="0"/>
              <a:t>‹#›</a:t>
            </a:fld>
            <a:endParaRPr lang="en-GB"/>
          </a:p>
        </p:txBody>
      </p:sp>
    </p:spTree>
    <p:extLst>
      <p:ext uri="{BB962C8B-B14F-4D97-AF65-F5344CB8AC3E}">
        <p14:creationId xmlns:p14="http://schemas.microsoft.com/office/powerpoint/2010/main" val="18579257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14A0B6-EED9-A7EA-8781-8F2D5A1C1C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28DA01-EB13-DB68-28F7-958E015BBD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550ECC-6F9F-E8D6-837E-064969EF4BD6}"/>
              </a:ext>
            </a:extLst>
          </p:cNvPr>
          <p:cNvSpPr>
            <a:spLocks noGrp="1"/>
          </p:cNvSpPr>
          <p:nvPr>
            <p:ph type="dt" sz="half" idx="10"/>
          </p:nvPr>
        </p:nvSpPr>
        <p:spPr/>
        <p:txBody>
          <a:bodyPr/>
          <a:lstStyle/>
          <a:p>
            <a:fld id="{6DE2718E-0130-45D5-BB5C-3AD9C6398A2C}" type="datetimeFigureOut">
              <a:rPr lang="en-GB" smtClean="0"/>
              <a:t>30/05/2023</a:t>
            </a:fld>
            <a:endParaRPr lang="en-GB"/>
          </a:p>
        </p:txBody>
      </p:sp>
      <p:sp>
        <p:nvSpPr>
          <p:cNvPr id="5" name="Footer Placeholder 4">
            <a:extLst>
              <a:ext uri="{FF2B5EF4-FFF2-40B4-BE49-F238E27FC236}">
                <a16:creationId xmlns:a16="http://schemas.microsoft.com/office/drawing/2014/main" id="{B98F48A7-BC16-EEA3-5DFA-5A0CA0D3E3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1B4376-421B-952A-CFE5-F35F737DAECC}"/>
              </a:ext>
            </a:extLst>
          </p:cNvPr>
          <p:cNvSpPr>
            <a:spLocks noGrp="1"/>
          </p:cNvSpPr>
          <p:nvPr>
            <p:ph type="sldNum" sz="quarter" idx="12"/>
          </p:nvPr>
        </p:nvSpPr>
        <p:spPr/>
        <p:txBody>
          <a:bodyPr/>
          <a:lstStyle/>
          <a:p>
            <a:fld id="{251257B6-EB40-448D-9D34-41FBF366B8A6}" type="slidenum">
              <a:rPr lang="en-GB" smtClean="0"/>
              <a:t>‹#›</a:t>
            </a:fld>
            <a:endParaRPr lang="en-GB"/>
          </a:p>
        </p:txBody>
      </p:sp>
    </p:spTree>
    <p:extLst>
      <p:ext uri="{BB962C8B-B14F-4D97-AF65-F5344CB8AC3E}">
        <p14:creationId xmlns:p14="http://schemas.microsoft.com/office/powerpoint/2010/main" val="3763020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3428760"/>
            <a:ext cx="12192000" cy="3429000"/>
          </a:xfrm>
          <a:custGeom>
            <a:avLst/>
            <a:gdLst/>
            <a:ahLst/>
            <a:cxnLst/>
            <a:rect l="l" t="t" r="r" b="b"/>
            <a:pathLst>
              <a:path w="20104100" h="5654675">
                <a:moveTo>
                  <a:pt x="20104099" y="0"/>
                </a:moveTo>
                <a:lnTo>
                  <a:pt x="0" y="0"/>
                </a:lnTo>
                <a:lnTo>
                  <a:pt x="0" y="5654278"/>
                </a:lnTo>
                <a:lnTo>
                  <a:pt x="20104099" y="5654278"/>
                </a:lnTo>
                <a:lnTo>
                  <a:pt x="20104099" y="0"/>
                </a:lnTo>
                <a:close/>
              </a:path>
            </a:pathLst>
          </a:custGeom>
          <a:solidFill>
            <a:srgbClr val="000000"/>
          </a:solidFill>
        </p:spPr>
        <p:txBody>
          <a:bodyPr wrap="square" lIns="0" tIns="0" rIns="0" bIns="0" rtlCol="0"/>
          <a:lstStyle/>
          <a:p>
            <a:endParaRPr sz="1092"/>
          </a:p>
        </p:txBody>
      </p:sp>
      <p:sp>
        <p:nvSpPr>
          <p:cNvPr id="17" name="bg object 17"/>
          <p:cNvSpPr/>
          <p:nvPr/>
        </p:nvSpPr>
        <p:spPr>
          <a:xfrm>
            <a:off x="0" y="3"/>
            <a:ext cx="12192000" cy="6289645"/>
          </a:xfrm>
          <a:custGeom>
            <a:avLst/>
            <a:gdLst/>
            <a:ahLst/>
            <a:cxnLst/>
            <a:rect l="l" t="t" r="r" b="b"/>
            <a:pathLst>
              <a:path w="20104100" h="10372090">
                <a:moveTo>
                  <a:pt x="18566664" y="8906751"/>
                </a:moveTo>
                <a:lnTo>
                  <a:pt x="18420182" y="8906751"/>
                </a:lnTo>
                <a:lnTo>
                  <a:pt x="18420182" y="10371722"/>
                </a:lnTo>
                <a:lnTo>
                  <a:pt x="18566664" y="10371722"/>
                </a:lnTo>
                <a:lnTo>
                  <a:pt x="18566664" y="8906751"/>
                </a:lnTo>
                <a:close/>
              </a:path>
              <a:path w="20104100" h="10372090">
                <a:moveTo>
                  <a:pt x="18967666" y="9081059"/>
                </a:moveTo>
                <a:lnTo>
                  <a:pt x="18847181" y="8997747"/>
                </a:lnTo>
                <a:lnTo>
                  <a:pt x="18820080" y="9037066"/>
                </a:lnTo>
                <a:lnTo>
                  <a:pt x="18794667" y="9077592"/>
                </a:lnTo>
                <a:lnTo>
                  <a:pt x="18770981" y="9119273"/>
                </a:lnTo>
                <a:lnTo>
                  <a:pt x="18749087" y="9162059"/>
                </a:lnTo>
                <a:lnTo>
                  <a:pt x="18729046" y="9205887"/>
                </a:lnTo>
                <a:lnTo>
                  <a:pt x="18710885" y="9250718"/>
                </a:lnTo>
                <a:lnTo>
                  <a:pt x="18694667" y="9296502"/>
                </a:lnTo>
                <a:lnTo>
                  <a:pt x="18680456" y="9343174"/>
                </a:lnTo>
                <a:lnTo>
                  <a:pt x="18668276" y="9390710"/>
                </a:lnTo>
                <a:lnTo>
                  <a:pt x="18658205" y="9439021"/>
                </a:lnTo>
                <a:lnTo>
                  <a:pt x="18650281" y="9488094"/>
                </a:lnTo>
                <a:lnTo>
                  <a:pt x="18644553" y="9537852"/>
                </a:lnTo>
                <a:lnTo>
                  <a:pt x="18641086" y="9588246"/>
                </a:lnTo>
                <a:lnTo>
                  <a:pt x="18639917" y="9639249"/>
                </a:lnTo>
                <a:lnTo>
                  <a:pt x="18641086" y="9690240"/>
                </a:lnTo>
                <a:lnTo>
                  <a:pt x="18644553" y="9740633"/>
                </a:lnTo>
                <a:lnTo>
                  <a:pt x="18650281" y="9790392"/>
                </a:lnTo>
                <a:lnTo>
                  <a:pt x="18658205" y="9839452"/>
                </a:lnTo>
                <a:lnTo>
                  <a:pt x="18668276" y="9887775"/>
                </a:lnTo>
                <a:lnTo>
                  <a:pt x="18680456" y="9935299"/>
                </a:lnTo>
                <a:lnTo>
                  <a:pt x="18694667" y="9981971"/>
                </a:lnTo>
                <a:lnTo>
                  <a:pt x="18710885" y="10027755"/>
                </a:lnTo>
                <a:lnTo>
                  <a:pt x="18729046" y="10072586"/>
                </a:lnTo>
                <a:lnTo>
                  <a:pt x="18749087" y="10116426"/>
                </a:lnTo>
                <a:lnTo>
                  <a:pt x="18770981" y="10159200"/>
                </a:lnTo>
                <a:lnTo>
                  <a:pt x="18794667" y="10200881"/>
                </a:lnTo>
                <a:lnTo>
                  <a:pt x="18820080" y="10241407"/>
                </a:lnTo>
                <a:lnTo>
                  <a:pt x="18847181" y="10280726"/>
                </a:lnTo>
                <a:lnTo>
                  <a:pt x="18967666" y="10197414"/>
                </a:lnTo>
                <a:lnTo>
                  <a:pt x="18940171" y="10157447"/>
                </a:lnTo>
                <a:lnTo>
                  <a:pt x="18914682" y="10116045"/>
                </a:lnTo>
                <a:lnTo>
                  <a:pt x="18891276" y="10073284"/>
                </a:lnTo>
                <a:lnTo>
                  <a:pt x="18870041" y="10029253"/>
                </a:lnTo>
                <a:lnTo>
                  <a:pt x="18851029" y="9984003"/>
                </a:lnTo>
                <a:lnTo>
                  <a:pt x="18834316" y="9937610"/>
                </a:lnTo>
                <a:lnTo>
                  <a:pt x="18819978" y="9890138"/>
                </a:lnTo>
                <a:lnTo>
                  <a:pt x="18808078" y="9841674"/>
                </a:lnTo>
                <a:lnTo>
                  <a:pt x="18798705" y="9792284"/>
                </a:lnTo>
                <a:lnTo>
                  <a:pt x="18791924" y="9742030"/>
                </a:lnTo>
                <a:lnTo>
                  <a:pt x="18787796" y="9690989"/>
                </a:lnTo>
                <a:lnTo>
                  <a:pt x="18786412" y="9639249"/>
                </a:lnTo>
                <a:lnTo>
                  <a:pt x="18787796" y="9587484"/>
                </a:lnTo>
                <a:lnTo>
                  <a:pt x="18791924" y="9536455"/>
                </a:lnTo>
                <a:lnTo>
                  <a:pt x="18798705" y="9486201"/>
                </a:lnTo>
                <a:lnTo>
                  <a:pt x="18808078" y="9436811"/>
                </a:lnTo>
                <a:lnTo>
                  <a:pt x="18819978" y="9388335"/>
                </a:lnTo>
                <a:lnTo>
                  <a:pt x="18834316" y="9340875"/>
                </a:lnTo>
                <a:lnTo>
                  <a:pt x="18851029" y="9294482"/>
                </a:lnTo>
                <a:lnTo>
                  <a:pt x="18870041" y="9249219"/>
                </a:lnTo>
                <a:lnTo>
                  <a:pt x="18891276" y="9205189"/>
                </a:lnTo>
                <a:lnTo>
                  <a:pt x="18914682" y="9162428"/>
                </a:lnTo>
                <a:lnTo>
                  <a:pt x="18940171" y="9121038"/>
                </a:lnTo>
                <a:lnTo>
                  <a:pt x="18967666" y="9081059"/>
                </a:lnTo>
                <a:close/>
              </a:path>
              <a:path w="20104100" h="10372090">
                <a:moveTo>
                  <a:pt x="19193129" y="9421952"/>
                </a:moveTo>
                <a:lnTo>
                  <a:pt x="19134405" y="9284564"/>
                </a:lnTo>
                <a:lnTo>
                  <a:pt x="19088367" y="9299804"/>
                </a:lnTo>
                <a:lnTo>
                  <a:pt x="19045225" y="9320746"/>
                </a:lnTo>
                <a:lnTo>
                  <a:pt x="19005462" y="9346946"/>
                </a:lnTo>
                <a:lnTo>
                  <a:pt x="18969521" y="9377947"/>
                </a:lnTo>
                <a:lnTo>
                  <a:pt x="18937847" y="9413291"/>
                </a:lnTo>
                <a:lnTo>
                  <a:pt x="18910923" y="9452521"/>
                </a:lnTo>
                <a:lnTo>
                  <a:pt x="18889180" y="9495193"/>
                </a:lnTo>
                <a:lnTo>
                  <a:pt x="18873089" y="9540837"/>
                </a:lnTo>
                <a:lnTo>
                  <a:pt x="18863094" y="9589008"/>
                </a:lnTo>
                <a:lnTo>
                  <a:pt x="18859665" y="9639236"/>
                </a:lnTo>
                <a:lnTo>
                  <a:pt x="18863094" y="9689465"/>
                </a:lnTo>
                <a:lnTo>
                  <a:pt x="18873089" y="9737636"/>
                </a:lnTo>
                <a:lnTo>
                  <a:pt x="18889180" y="9783280"/>
                </a:lnTo>
                <a:lnTo>
                  <a:pt x="18910923" y="9825952"/>
                </a:lnTo>
                <a:lnTo>
                  <a:pt x="18937847" y="9865195"/>
                </a:lnTo>
                <a:lnTo>
                  <a:pt x="18969521" y="9900539"/>
                </a:lnTo>
                <a:lnTo>
                  <a:pt x="19005462" y="9931540"/>
                </a:lnTo>
                <a:lnTo>
                  <a:pt x="19045225" y="9957740"/>
                </a:lnTo>
                <a:lnTo>
                  <a:pt x="19088367" y="9978682"/>
                </a:lnTo>
                <a:lnTo>
                  <a:pt x="19134405" y="9993909"/>
                </a:lnTo>
                <a:lnTo>
                  <a:pt x="19193129" y="9856533"/>
                </a:lnTo>
                <a:lnTo>
                  <a:pt x="19149492" y="9845269"/>
                </a:lnTo>
                <a:lnTo>
                  <a:pt x="19109843" y="9825761"/>
                </a:lnTo>
                <a:lnTo>
                  <a:pt x="19075172" y="9798990"/>
                </a:lnTo>
                <a:lnTo>
                  <a:pt x="19046470" y="9765957"/>
                </a:lnTo>
                <a:lnTo>
                  <a:pt x="19024740" y="9727654"/>
                </a:lnTo>
                <a:lnTo>
                  <a:pt x="19010973" y="9685083"/>
                </a:lnTo>
                <a:lnTo>
                  <a:pt x="19006160" y="9639236"/>
                </a:lnTo>
                <a:lnTo>
                  <a:pt x="19010973" y="9593389"/>
                </a:lnTo>
                <a:lnTo>
                  <a:pt x="19024740" y="9550819"/>
                </a:lnTo>
                <a:lnTo>
                  <a:pt x="19046470" y="9512516"/>
                </a:lnTo>
                <a:lnTo>
                  <a:pt x="19075172" y="9479496"/>
                </a:lnTo>
                <a:lnTo>
                  <a:pt x="19109843" y="9452724"/>
                </a:lnTo>
                <a:lnTo>
                  <a:pt x="19149492" y="9433204"/>
                </a:lnTo>
                <a:lnTo>
                  <a:pt x="19193129" y="9421952"/>
                </a:lnTo>
                <a:close/>
              </a:path>
              <a:path w="20104100" h="10372090">
                <a:moveTo>
                  <a:pt x="20104100" y="0"/>
                </a:moveTo>
                <a:lnTo>
                  <a:pt x="0" y="0"/>
                </a:lnTo>
                <a:lnTo>
                  <a:pt x="0" y="5654281"/>
                </a:lnTo>
                <a:lnTo>
                  <a:pt x="20104100" y="5654281"/>
                </a:lnTo>
                <a:lnTo>
                  <a:pt x="20104100" y="0"/>
                </a:lnTo>
                <a:close/>
              </a:path>
            </a:pathLst>
          </a:custGeom>
          <a:solidFill>
            <a:srgbClr val="007DFF"/>
          </a:solidFill>
        </p:spPr>
        <p:txBody>
          <a:bodyPr wrap="square" lIns="0" tIns="0" rIns="0" bIns="0" rtlCol="0"/>
          <a:lstStyle/>
          <a:p>
            <a:endParaRPr sz="1092"/>
          </a:p>
        </p:txBody>
      </p:sp>
      <p:sp>
        <p:nvSpPr>
          <p:cNvPr id="18" name="bg object 18"/>
          <p:cNvSpPr/>
          <p:nvPr/>
        </p:nvSpPr>
        <p:spPr>
          <a:xfrm>
            <a:off x="10427033" y="5530493"/>
            <a:ext cx="655041" cy="274166"/>
          </a:xfrm>
          <a:custGeom>
            <a:avLst/>
            <a:gdLst/>
            <a:ahLst/>
            <a:cxnLst/>
            <a:rect l="l" t="t" r="r" b="b"/>
            <a:pathLst>
              <a:path w="1080134" h="452120">
                <a:moveTo>
                  <a:pt x="109867" y="6273"/>
                </a:moveTo>
                <a:lnTo>
                  <a:pt x="0" y="6273"/>
                </a:lnTo>
                <a:lnTo>
                  <a:pt x="0" y="445757"/>
                </a:lnTo>
                <a:lnTo>
                  <a:pt x="109867" y="445757"/>
                </a:lnTo>
                <a:lnTo>
                  <a:pt x="109867" y="6273"/>
                </a:lnTo>
                <a:close/>
              </a:path>
              <a:path w="1080134" h="452120">
                <a:moveTo>
                  <a:pt x="600024" y="281901"/>
                </a:moveTo>
                <a:lnTo>
                  <a:pt x="481355" y="281901"/>
                </a:lnTo>
                <a:lnTo>
                  <a:pt x="468769" y="308724"/>
                </a:lnTo>
                <a:lnTo>
                  <a:pt x="447459" y="329768"/>
                </a:lnTo>
                <a:lnTo>
                  <a:pt x="419557" y="343522"/>
                </a:lnTo>
                <a:lnTo>
                  <a:pt x="387184" y="348449"/>
                </a:lnTo>
                <a:lnTo>
                  <a:pt x="341325" y="339204"/>
                </a:lnTo>
                <a:lnTo>
                  <a:pt x="304698" y="313601"/>
                </a:lnTo>
                <a:lnTo>
                  <a:pt x="280441" y="274815"/>
                </a:lnTo>
                <a:lnTo>
                  <a:pt x="271665" y="226021"/>
                </a:lnTo>
                <a:lnTo>
                  <a:pt x="280441" y="177482"/>
                </a:lnTo>
                <a:lnTo>
                  <a:pt x="304698" y="138671"/>
                </a:lnTo>
                <a:lnTo>
                  <a:pt x="341325" y="112915"/>
                </a:lnTo>
                <a:lnTo>
                  <a:pt x="387184" y="103593"/>
                </a:lnTo>
                <a:lnTo>
                  <a:pt x="419735" y="108064"/>
                </a:lnTo>
                <a:lnTo>
                  <a:pt x="447459" y="120548"/>
                </a:lnTo>
                <a:lnTo>
                  <a:pt x="468591" y="139611"/>
                </a:lnTo>
                <a:lnTo>
                  <a:pt x="481355" y="163868"/>
                </a:lnTo>
                <a:lnTo>
                  <a:pt x="598766" y="163868"/>
                </a:lnTo>
                <a:lnTo>
                  <a:pt x="586714" y="119240"/>
                </a:lnTo>
                <a:lnTo>
                  <a:pt x="562610" y="79806"/>
                </a:lnTo>
                <a:lnTo>
                  <a:pt x="528523" y="46850"/>
                </a:lnTo>
                <a:lnTo>
                  <a:pt x="486549" y="21691"/>
                </a:lnTo>
                <a:lnTo>
                  <a:pt x="438734" y="5638"/>
                </a:lnTo>
                <a:lnTo>
                  <a:pt x="387184" y="0"/>
                </a:lnTo>
                <a:lnTo>
                  <a:pt x="340575" y="4406"/>
                </a:lnTo>
                <a:lnTo>
                  <a:pt x="297764" y="17119"/>
                </a:lnTo>
                <a:lnTo>
                  <a:pt x="259511" y="37401"/>
                </a:lnTo>
                <a:lnTo>
                  <a:pt x="226529" y="64503"/>
                </a:lnTo>
                <a:lnTo>
                  <a:pt x="199593" y="97663"/>
                </a:lnTo>
                <a:lnTo>
                  <a:pt x="179438" y="136144"/>
                </a:lnTo>
                <a:lnTo>
                  <a:pt x="166801" y="179171"/>
                </a:lnTo>
                <a:lnTo>
                  <a:pt x="162420" y="226021"/>
                </a:lnTo>
                <a:lnTo>
                  <a:pt x="166801" y="272859"/>
                </a:lnTo>
                <a:lnTo>
                  <a:pt x="179438" y="315899"/>
                </a:lnTo>
                <a:lnTo>
                  <a:pt x="199593" y="354368"/>
                </a:lnTo>
                <a:lnTo>
                  <a:pt x="226529" y="387527"/>
                </a:lnTo>
                <a:lnTo>
                  <a:pt x="259511" y="414629"/>
                </a:lnTo>
                <a:lnTo>
                  <a:pt x="297764" y="434911"/>
                </a:lnTo>
                <a:lnTo>
                  <a:pt x="340575" y="447636"/>
                </a:lnTo>
                <a:lnTo>
                  <a:pt x="387184" y="452043"/>
                </a:lnTo>
                <a:lnTo>
                  <a:pt x="439788" y="446417"/>
                </a:lnTo>
                <a:lnTo>
                  <a:pt x="487426" y="430250"/>
                </a:lnTo>
                <a:lnTo>
                  <a:pt x="528688" y="404634"/>
                </a:lnTo>
                <a:lnTo>
                  <a:pt x="562140" y="370662"/>
                </a:lnTo>
                <a:lnTo>
                  <a:pt x="586397" y="329387"/>
                </a:lnTo>
                <a:lnTo>
                  <a:pt x="600024" y="281901"/>
                </a:lnTo>
                <a:close/>
              </a:path>
              <a:path w="1080134" h="452120">
                <a:moveTo>
                  <a:pt x="1079931" y="281901"/>
                </a:moveTo>
                <a:lnTo>
                  <a:pt x="961263" y="281901"/>
                </a:lnTo>
                <a:lnTo>
                  <a:pt x="948677" y="308724"/>
                </a:lnTo>
                <a:lnTo>
                  <a:pt x="927366" y="329768"/>
                </a:lnTo>
                <a:lnTo>
                  <a:pt x="899464" y="343522"/>
                </a:lnTo>
                <a:lnTo>
                  <a:pt x="867092" y="348449"/>
                </a:lnTo>
                <a:lnTo>
                  <a:pt x="821232" y="339204"/>
                </a:lnTo>
                <a:lnTo>
                  <a:pt x="784606" y="313601"/>
                </a:lnTo>
                <a:lnTo>
                  <a:pt x="760349" y="274815"/>
                </a:lnTo>
                <a:lnTo>
                  <a:pt x="751573" y="226021"/>
                </a:lnTo>
                <a:lnTo>
                  <a:pt x="760349" y="177482"/>
                </a:lnTo>
                <a:lnTo>
                  <a:pt x="784606" y="138671"/>
                </a:lnTo>
                <a:lnTo>
                  <a:pt x="821232" y="112915"/>
                </a:lnTo>
                <a:lnTo>
                  <a:pt x="867092" y="103593"/>
                </a:lnTo>
                <a:lnTo>
                  <a:pt x="899642" y="108064"/>
                </a:lnTo>
                <a:lnTo>
                  <a:pt x="927366" y="120548"/>
                </a:lnTo>
                <a:lnTo>
                  <a:pt x="948499" y="139611"/>
                </a:lnTo>
                <a:lnTo>
                  <a:pt x="961263" y="163868"/>
                </a:lnTo>
                <a:lnTo>
                  <a:pt x="1078674" y="163868"/>
                </a:lnTo>
                <a:lnTo>
                  <a:pt x="1066622" y="119240"/>
                </a:lnTo>
                <a:lnTo>
                  <a:pt x="1042517" y="79806"/>
                </a:lnTo>
                <a:lnTo>
                  <a:pt x="1008430" y="46850"/>
                </a:lnTo>
                <a:lnTo>
                  <a:pt x="966457" y="21691"/>
                </a:lnTo>
                <a:lnTo>
                  <a:pt x="918641" y="5638"/>
                </a:lnTo>
                <a:lnTo>
                  <a:pt x="867092" y="0"/>
                </a:lnTo>
                <a:lnTo>
                  <a:pt x="820483" y="4406"/>
                </a:lnTo>
                <a:lnTo>
                  <a:pt x="777671" y="17119"/>
                </a:lnTo>
                <a:lnTo>
                  <a:pt x="739419" y="37401"/>
                </a:lnTo>
                <a:lnTo>
                  <a:pt x="706450" y="64503"/>
                </a:lnTo>
                <a:lnTo>
                  <a:pt x="679513" y="97663"/>
                </a:lnTo>
                <a:lnTo>
                  <a:pt x="659345" y="136144"/>
                </a:lnTo>
                <a:lnTo>
                  <a:pt x="646709" y="179171"/>
                </a:lnTo>
                <a:lnTo>
                  <a:pt x="642327" y="226021"/>
                </a:lnTo>
                <a:lnTo>
                  <a:pt x="646709" y="272859"/>
                </a:lnTo>
                <a:lnTo>
                  <a:pt x="659345" y="315899"/>
                </a:lnTo>
                <a:lnTo>
                  <a:pt x="679513" y="354368"/>
                </a:lnTo>
                <a:lnTo>
                  <a:pt x="706450" y="387527"/>
                </a:lnTo>
                <a:lnTo>
                  <a:pt x="739419" y="414629"/>
                </a:lnTo>
                <a:lnTo>
                  <a:pt x="777671" y="434911"/>
                </a:lnTo>
                <a:lnTo>
                  <a:pt x="820483" y="447636"/>
                </a:lnTo>
                <a:lnTo>
                  <a:pt x="867092" y="452043"/>
                </a:lnTo>
                <a:lnTo>
                  <a:pt x="919695" y="446417"/>
                </a:lnTo>
                <a:lnTo>
                  <a:pt x="967333" y="430250"/>
                </a:lnTo>
                <a:lnTo>
                  <a:pt x="1008595" y="404634"/>
                </a:lnTo>
                <a:lnTo>
                  <a:pt x="1042060" y="370662"/>
                </a:lnTo>
                <a:lnTo>
                  <a:pt x="1066304" y="329387"/>
                </a:lnTo>
                <a:lnTo>
                  <a:pt x="1079931" y="281901"/>
                </a:lnTo>
                <a:close/>
              </a:path>
            </a:pathLst>
          </a:custGeom>
          <a:solidFill>
            <a:srgbClr val="FFFFFF"/>
          </a:solidFill>
        </p:spPr>
        <p:txBody>
          <a:bodyPr wrap="square" lIns="0" tIns="0" rIns="0" bIns="0" rtlCol="0"/>
          <a:lstStyle/>
          <a:p>
            <a:endParaRPr sz="1092"/>
          </a:p>
        </p:txBody>
      </p:sp>
      <p:pic>
        <p:nvPicPr>
          <p:cNvPr id="19" name="bg object 19"/>
          <p:cNvPicPr/>
          <p:nvPr/>
        </p:nvPicPr>
        <p:blipFill>
          <a:blip r:embed="rId2" cstate="print"/>
          <a:stretch>
            <a:fillRect/>
          </a:stretch>
        </p:blipFill>
        <p:spPr>
          <a:xfrm>
            <a:off x="10536068" y="5845218"/>
            <a:ext cx="103962" cy="134992"/>
          </a:xfrm>
          <a:prstGeom prst="rect">
            <a:avLst/>
          </a:prstGeom>
        </p:spPr>
      </p:pic>
      <p:pic>
        <p:nvPicPr>
          <p:cNvPr id="20" name="bg object 20"/>
          <p:cNvPicPr/>
          <p:nvPr/>
        </p:nvPicPr>
        <p:blipFill>
          <a:blip r:embed="rId3" cstate="print"/>
          <a:stretch>
            <a:fillRect/>
          </a:stretch>
        </p:blipFill>
        <p:spPr>
          <a:xfrm>
            <a:off x="10661547" y="5883488"/>
            <a:ext cx="87776" cy="95008"/>
          </a:xfrm>
          <a:prstGeom prst="rect">
            <a:avLst/>
          </a:prstGeom>
        </p:spPr>
      </p:pic>
      <p:pic>
        <p:nvPicPr>
          <p:cNvPr id="21" name="bg object 21"/>
          <p:cNvPicPr/>
          <p:nvPr/>
        </p:nvPicPr>
        <p:blipFill>
          <a:blip r:embed="rId4" cstate="print"/>
          <a:stretch>
            <a:fillRect/>
          </a:stretch>
        </p:blipFill>
        <p:spPr>
          <a:xfrm>
            <a:off x="10767028" y="5842174"/>
            <a:ext cx="305597" cy="138228"/>
          </a:xfrm>
          <a:prstGeom prst="rect">
            <a:avLst/>
          </a:prstGeom>
        </p:spPr>
      </p:pic>
      <p:pic>
        <p:nvPicPr>
          <p:cNvPr id="22" name="bg object 22"/>
          <p:cNvPicPr/>
          <p:nvPr/>
        </p:nvPicPr>
        <p:blipFill>
          <a:blip r:embed="rId5" cstate="print"/>
          <a:stretch>
            <a:fillRect/>
          </a:stretch>
        </p:blipFill>
        <p:spPr>
          <a:xfrm>
            <a:off x="10325103" y="6019867"/>
            <a:ext cx="140707" cy="136324"/>
          </a:xfrm>
          <a:prstGeom prst="rect">
            <a:avLst/>
          </a:prstGeom>
        </p:spPr>
      </p:pic>
      <p:pic>
        <p:nvPicPr>
          <p:cNvPr id="23" name="bg object 23"/>
          <p:cNvPicPr/>
          <p:nvPr/>
        </p:nvPicPr>
        <p:blipFill>
          <a:blip r:embed="rId6" cstate="print"/>
          <a:stretch>
            <a:fillRect/>
          </a:stretch>
        </p:blipFill>
        <p:spPr>
          <a:xfrm>
            <a:off x="10483137" y="6061182"/>
            <a:ext cx="87776" cy="95008"/>
          </a:xfrm>
          <a:prstGeom prst="rect">
            <a:avLst/>
          </a:prstGeom>
        </p:spPr>
      </p:pic>
      <p:pic>
        <p:nvPicPr>
          <p:cNvPr id="24" name="bg object 24"/>
          <p:cNvPicPr/>
          <p:nvPr/>
        </p:nvPicPr>
        <p:blipFill>
          <a:blip r:embed="rId7" cstate="print"/>
          <a:stretch>
            <a:fillRect/>
          </a:stretch>
        </p:blipFill>
        <p:spPr>
          <a:xfrm>
            <a:off x="10586716" y="6061186"/>
            <a:ext cx="99009" cy="133848"/>
          </a:xfrm>
          <a:prstGeom prst="rect">
            <a:avLst/>
          </a:prstGeom>
        </p:spPr>
      </p:pic>
      <p:pic>
        <p:nvPicPr>
          <p:cNvPr id="25" name="bg object 25"/>
          <p:cNvPicPr/>
          <p:nvPr/>
        </p:nvPicPr>
        <p:blipFill>
          <a:blip r:embed="rId8" cstate="print"/>
          <a:stretch>
            <a:fillRect/>
          </a:stretch>
        </p:blipFill>
        <p:spPr>
          <a:xfrm>
            <a:off x="10701339" y="6022911"/>
            <a:ext cx="98818" cy="135182"/>
          </a:xfrm>
          <a:prstGeom prst="rect">
            <a:avLst/>
          </a:prstGeom>
        </p:spPr>
      </p:pic>
      <p:pic>
        <p:nvPicPr>
          <p:cNvPr id="26" name="bg object 26"/>
          <p:cNvPicPr/>
          <p:nvPr/>
        </p:nvPicPr>
        <p:blipFill>
          <a:blip r:embed="rId9" cstate="print"/>
          <a:stretch>
            <a:fillRect/>
          </a:stretch>
        </p:blipFill>
        <p:spPr>
          <a:xfrm>
            <a:off x="10814443" y="6061185"/>
            <a:ext cx="96532" cy="96907"/>
          </a:xfrm>
          <a:prstGeom prst="rect">
            <a:avLst/>
          </a:prstGeom>
        </p:spPr>
      </p:pic>
      <p:pic>
        <p:nvPicPr>
          <p:cNvPr id="27" name="bg object 27"/>
          <p:cNvPicPr/>
          <p:nvPr/>
        </p:nvPicPr>
        <p:blipFill>
          <a:blip r:embed="rId10" cstate="print"/>
          <a:stretch>
            <a:fillRect/>
          </a:stretch>
        </p:blipFill>
        <p:spPr>
          <a:xfrm>
            <a:off x="10926780" y="6061184"/>
            <a:ext cx="146043" cy="95008"/>
          </a:xfrm>
          <a:prstGeom prst="rect">
            <a:avLst/>
          </a:prstGeom>
        </p:spPr>
      </p:pic>
      <p:sp>
        <p:nvSpPr>
          <p:cNvPr id="28" name="bg object 28"/>
          <p:cNvSpPr/>
          <p:nvPr/>
        </p:nvSpPr>
        <p:spPr>
          <a:xfrm>
            <a:off x="0" y="3428760"/>
            <a:ext cx="4196728" cy="3429000"/>
          </a:xfrm>
          <a:custGeom>
            <a:avLst/>
            <a:gdLst/>
            <a:ahLst/>
            <a:cxnLst/>
            <a:rect l="l" t="t" r="r" b="b"/>
            <a:pathLst>
              <a:path w="6920230" h="5654675">
                <a:moveTo>
                  <a:pt x="1311478" y="0"/>
                </a:moveTo>
                <a:lnTo>
                  <a:pt x="0" y="0"/>
                </a:lnTo>
                <a:lnTo>
                  <a:pt x="0" y="5654278"/>
                </a:lnTo>
                <a:lnTo>
                  <a:pt x="1311478" y="5654278"/>
                </a:lnTo>
                <a:lnTo>
                  <a:pt x="1311478" y="0"/>
                </a:lnTo>
                <a:close/>
              </a:path>
              <a:path w="6920230" h="5654675">
                <a:moveTo>
                  <a:pt x="3279229" y="2778"/>
                </a:moveTo>
                <a:lnTo>
                  <a:pt x="1967751" y="2778"/>
                </a:lnTo>
                <a:lnTo>
                  <a:pt x="1968162" y="53578"/>
                </a:lnTo>
                <a:lnTo>
                  <a:pt x="1968844" y="104378"/>
                </a:lnTo>
                <a:lnTo>
                  <a:pt x="1969797" y="167878"/>
                </a:lnTo>
                <a:lnTo>
                  <a:pt x="1971020" y="218678"/>
                </a:lnTo>
                <a:lnTo>
                  <a:pt x="1972512" y="269478"/>
                </a:lnTo>
                <a:lnTo>
                  <a:pt x="1974274" y="320278"/>
                </a:lnTo>
                <a:lnTo>
                  <a:pt x="1976304" y="371078"/>
                </a:lnTo>
                <a:lnTo>
                  <a:pt x="1978601" y="421878"/>
                </a:lnTo>
                <a:lnTo>
                  <a:pt x="1981165" y="472678"/>
                </a:lnTo>
                <a:lnTo>
                  <a:pt x="1983996" y="523478"/>
                </a:lnTo>
                <a:lnTo>
                  <a:pt x="1987091" y="574278"/>
                </a:lnTo>
                <a:lnTo>
                  <a:pt x="1990452" y="625078"/>
                </a:lnTo>
                <a:lnTo>
                  <a:pt x="1994077" y="675878"/>
                </a:lnTo>
                <a:lnTo>
                  <a:pt x="1997965" y="726678"/>
                </a:lnTo>
                <a:lnTo>
                  <a:pt x="2002116" y="777478"/>
                </a:lnTo>
                <a:lnTo>
                  <a:pt x="2006529" y="828278"/>
                </a:lnTo>
                <a:lnTo>
                  <a:pt x="2011203" y="879078"/>
                </a:lnTo>
                <a:lnTo>
                  <a:pt x="2016139" y="929878"/>
                </a:lnTo>
                <a:lnTo>
                  <a:pt x="2021334" y="980678"/>
                </a:lnTo>
                <a:lnTo>
                  <a:pt x="2026789" y="1031478"/>
                </a:lnTo>
                <a:lnTo>
                  <a:pt x="2032502" y="1082278"/>
                </a:lnTo>
                <a:lnTo>
                  <a:pt x="2038474" y="1133078"/>
                </a:lnTo>
                <a:lnTo>
                  <a:pt x="2044703" y="1183878"/>
                </a:lnTo>
                <a:lnTo>
                  <a:pt x="2051188" y="1234678"/>
                </a:lnTo>
                <a:lnTo>
                  <a:pt x="2057930" y="1285478"/>
                </a:lnTo>
                <a:lnTo>
                  <a:pt x="2064927" y="1336278"/>
                </a:lnTo>
                <a:lnTo>
                  <a:pt x="2072179" y="1387078"/>
                </a:lnTo>
                <a:lnTo>
                  <a:pt x="2079684" y="1437878"/>
                </a:lnTo>
                <a:lnTo>
                  <a:pt x="2087443" y="1488678"/>
                </a:lnTo>
                <a:lnTo>
                  <a:pt x="2095455" y="1539478"/>
                </a:lnTo>
                <a:lnTo>
                  <a:pt x="2103718" y="1590278"/>
                </a:lnTo>
                <a:lnTo>
                  <a:pt x="2112233" y="1641078"/>
                </a:lnTo>
                <a:lnTo>
                  <a:pt x="2120999" y="1691878"/>
                </a:lnTo>
                <a:lnTo>
                  <a:pt x="2130014" y="1742678"/>
                </a:lnTo>
                <a:lnTo>
                  <a:pt x="2139279" y="1793478"/>
                </a:lnTo>
                <a:lnTo>
                  <a:pt x="2148792" y="1844278"/>
                </a:lnTo>
                <a:lnTo>
                  <a:pt x="2158554" y="1882378"/>
                </a:lnTo>
                <a:lnTo>
                  <a:pt x="2168562" y="1933178"/>
                </a:lnTo>
                <a:lnTo>
                  <a:pt x="2178817" y="1983978"/>
                </a:lnTo>
                <a:lnTo>
                  <a:pt x="2189318" y="2034778"/>
                </a:lnTo>
                <a:lnTo>
                  <a:pt x="2200064" y="2085578"/>
                </a:lnTo>
                <a:lnTo>
                  <a:pt x="2211055" y="2136378"/>
                </a:lnTo>
                <a:lnTo>
                  <a:pt x="2222290" y="2187178"/>
                </a:lnTo>
                <a:lnTo>
                  <a:pt x="2233767" y="2225278"/>
                </a:lnTo>
                <a:lnTo>
                  <a:pt x="2245488" y="2276078"/>
                </a:lnTo>
                <a:lnTo>
                  <a:pt x="2257450" y="2326878"/>
                </a:lnTo>
                <a:lnTo>
                  <a:pt x="2269653" y="2377678"/>
                </a:lnTo>
                <a:lnTo>
                  <a:pt x="2282097" y="2428478"/>
                </a:lnTo>
                <a:lnTo>
                  <a:pt x="2294780" y="2479278"/>
                </a:lnTo>
                <a:lnTo>
                  <a:pt x="2307703" y="2517378"/>
                </a:lnTo>
                <a:lnTo>
                  <a:pt x="2320864" y="2568178"/>
                </a:lnTo>
                <a:lnTo>
                  <a:pt x="2334263" y="2618978"/>
                </a:lnTo>
                <a:lnTo>
                  <a:pt x="2347899" y="2669778"/>
                </a:lnTo>
                <a:lnTo>
                  <a:pt x="2361771" y="2707878"/>
                </a:lnTo>
                <a:lnTo>
                  <a:pt x="2375879" y="2758678"/>
                </a:lnTo>
                <a:lnTo>
                  <a:pt x="2390223" y="2809478"/>
                </a:lnTo>
                <a:lnTo>
                  <a:pt x="2404800" y="2860278"/>
                </a:lnTo>
                <a:lnTo>
                  <a:pt x="2419612" y="2898378"/>
                </a:lnTo>
                <a:lnTo>
                  <a:pt x="2434656" y="2949178"/>
                </a:lnTo>
                <a:lnTo>
                  <a:pt x="2449933" y="2999978"/>
                </a:lnTo>
                <a:lnTo>
                  <a:pt x="2465441" y="3050778"/>
                </a:lnTo>
                <a:lnTo>
                  <a:pt x="2481181" y="3088878"/>
                </a:lnTo>
                <a:lnTo>
                  <a:pt x="2497151" y="3139678"/>
                </a:lnTo>
                <a:lnTo>
                  <a:pt x="2513350" y="3190478"/>
                </a:lnTo>
                <a:lnTo>
                  <a:pt x="2529779" y="3228578"/>
                </a:lnTo>
                <a:lnTo>
                  <a:pt x="2546436" y="3279378"/>
                </a:lnTo>
                <a:lnTo>
                  <a:pt x="2563320" y="3330178"/>
                </a:lnTo>
                <a:lnTo>
                  <a:pt x="2580432" y="3368278"/>
                </a:lnTo>
                <a:lnTo>
                  <a:pt x="2597769" y="3419078"/>
                </a:lnTo>
                <a:lnTo>
                  <a:pt x="2615333" y="3469878"/>
                </a:lnTo>
                <a:lnTo>
                  <a:pt x="2633121" y="3507978"/>
                </a:lnTo>
                <a:lnTo>
                  <a:pt x="2651134" y="3558778"/>
                </a:lnTo>
                <a:lnTo>
                  <a:pt x="2669370" y="3596878"/>
                </a:lnTo>
                <a:lnTo>
                  <a:pt x="2687829" y="3647678"/>
                </a:lnTo>
                <a:lnTo>
                  <a:pt x="2706510" y="3698478"/>
                </a:lnTo>
                <a:lnTo>
                  <a:pt x="2725413" y="3736578"/>
                </a:lnTo>
                <a:lnTo>
                  <a:pt x="2744537" y="3787378"/>
                </a:lnTo>
                <a:lnTo>
                  <a:pt x="2763881" y="3825478"/>
                </a:lnTo>
                <a:lnTo>
                  <a:pt x="2783444" y="3876278"/>
                </a:lnTo>
                <a:lnTo>
                  <a:pt x="2803227" y="3914378"/>
                </a:lnTo>
                <a:lnTo>
                  <a:pt x="2823227" y="3965178"/>
                </a:lnTo>
                <a:lnTo>
                  <a:pt x="2843445" y="4015978"/>
                </a:lnTo>
                <a:lnTo>
                  <a:pt x="2863880" y="4054078"/>
                </a:lnTo>
                <a:lnTo>
                  <a:pt x="2884531" y="4104878"/>
                </a:lnTo>
                <a:lnTo>
                  <a:pt x="2905398" y="4142978"/>
                </a:lnTo>
                <a:lnTo>
                  <a:pt x="2926479" y="4193778"/>
                </a:lnTo>
                <a:lnTo>
                  <a:pt x="2947774" y="4231878"/>
                </a:lnTo>
                <a:lnTo>
                  <a:pt x="2969283" y="4269978"/>
                </a:lnTo>
                <a:lnTo>
                  <a:pt x="2991005" y="4320778"/>
                </a:lnTo>
                <a:lnTo>
                  <a:pt x="3012939" y="4358878"/>
                </a:lnTo>
                <a:lnTo>
                  <a:pt x="3035084" y="4409678"/>
                </a:lnTo>
                <a:lnTo>
                  <a:pt x="3057440" y="4447778"/>
                </a:lnTo>
                <a:lnTo>
                  <a:pt x="3080006" y="4498578"/>
                </a:lnTo>
                <a:lnTo>
                  <a:pt x="3102781" y="4536678"/>
                </a:lnTo>
                <a:lnTo>
                  <a:pt x="3125765" y="4574778"/>
                </a:lnTo>
                <a:lnTo>
                  <a:pt x="3148957" y="4625578"/>
                </a:lnTo>
                <a:lnTo>
                  <a:pt x="3172357" y="4663678"/>
                </a:lnTo>
                <a:lnTo>
                  <a:pt x="3195963" y="4714478"/>
                </a:lnTo>
                <a:lnTo>
                  <a:pt x="3219775" y="4752578"/>
                </a:lnTo>
                <a:lnTo>
                  <a:pt x="3243793" y="4790678"/>
                </a:lnTo>
                <a:lnTo>
                  <a:pt x="3268015" y="4841478"/>
                </a:lnTo>
                <a:lnTo>
                  <a:pt x="3292441" y="4879578"/>
                </a:lnTo>
                <a:lnTo>
                  <a:pt x="3317071" y="4917678"/>
                </a:lnTo>
                <a:lnTo>
                  <a:pt x="3341903" y="4968478"/>
                </a:lnTo>
                <a:lnTo>
                  <a:pt x="3366937" y="5006578"/>
                </a:lnTo>
                <a:lnTo>
                  <a:pt x="3392173" y="5044678"/>
                </a:lnTo>
                <a:lnTo>
                  <a:pt x="3417609" y="5095478"/>
                </a:lnTo>
                <a:lnTo>
                  <a:pt x="3443245" y="5133578"/>
                </a:lnTo>
                <a:lnTo>
                  <a:pt x="3469080" y="5171678"/>
                </a:lnTo>
                <a:lnTo>
                  <a:pt x="3495114" y="5209778"/>
                </a:lnTo>
                <a:lnTo>
                  <a:pt x="3521345" y="5260578"/>
                </a:lnTo>
                <a:lnTo>
                  <a:pt x="3547774" y="5298678"/>
                </a:lnTo>
                <a:lnTo>
                  <a:pt x="3574400" y="5336778"/>
                </a:lnTo>
                <a:lnTo>
                  <a:pt x="3601221" y="5374878"/>
                </a:lnTo>
                <a:lnTo>
                  <a:pt x="3628238" y="5412978"/>
                </a:lnTo>
                <a:lnTo>
                  <a:pt x="3655449" y="5463778"/>
                </a:lnTo>
                <a:lnTo>
                  <a:pt x="3682854" y="5501878"/>
                </a:lnTo>
                <a:lnTo>
                  <a:pt x="3738243" y="5578078"/>
                </a:lnTo>
                <a:lnTo>
                  <a:pt x="3794399" y="5654278"/>
                </a:lnTo>
                <a:lnTo>
                  <a:pt x="3874989" y="5654278"/>
                </a:lnTo>
                <a:lnTo>
                  <a:pt x="4901369" y="4955778"/>
                </a:lnTo>
                <a:lnTo>
                  <a:pt x="4872880" y="4917678"/>
                </a:lnTo>
                <a:lnTo>
                  <a:pt x="4844611" y="4866878"/>
                </a:lnTo>
                <a:lnTo>
                  <a:pt x="4816562" y="4828778"/>
                </a:lnTo>
                <a:lnTo>
                  <a:pt x="4788736" y="4790678"/>
                </a:lnTo>
                <a:lnTo>
                  <a:pt x="4761132" y="4752578"/>
                </a:lnTo>
                <a:lnTo>
                  <a:pt x="4733751" y="4714478"/>
                </a:lnTo>
                <a:lnTo>
                  <a:pt x="4706595" y="4676378"/>
                </a:lnTo>
                <a:lnTo>
                  <a:pt x="4679664" y="4625578"/>
                </a:lnTo>
                <a:lnTo>
                  <a:pt x="4652959" y="4587478"/>
                </a:lnTo>
                <a:lnTo>
                  <a:pt x="4626481" y="4549378"/>
                </a:lnTo>
                <a:lnTo>
                  <a:pt x="4600232" y="4511278"/>
                </a:lnTo>
                <a:lnTo>
                  <a:pt x="4574211" y="4460478"/>
                </a:lnTo>
                <a:lnTo>
                  <a:pt x="4548420" y="4422378"/>
                </a:lnTo>
                <a:lnTo>
                  <a:pt x="4522859" y="4384278"/>
                </a:lnTo>
                <a:lnTo>
                  <a:pt x="4497531" y="4346178"/>
                </a:lnTo>
                <a:lnTo>
                  <a:pt x="4472434" y="4295378"/>
                </a:lnTo>
                <a:lnTo>
                  <a:pt x="4447571" y="4257278"/>
                </a:lnTo>
                <a:lnTo>
                  <a:pt x="4422943" y="4219178"/>
                </a:lnTo>
                <a:lnTo>
                  <a:pt x="4398549" y="4168378"/>
                </a:lnTo>
                <a:lnTo>
                  <a:pt x="4374392" y="4130278"/>
                </a:lnTo>
                <a:lnTo>
                  <a:pt x="4350472" y="4092178"/>
                </a:lnTo>
                <a:lnTo>
                  <a:pt x="4326790" y="4041378"/>
                </a:lnTo>
                <a:lnTo>
                  <a:pt x="4303346" y="4003278"/>
                </a:lnTo>
                <a:lnTo>
                  <a:pt x="4280142" y="3965178"/>
                </a:lnTo>
                <a:lnTo>
                  <a:pt x="4257179" y="3914378"/>
                </a:lnTo>
                <a:lnTo>
                  <a:pt x="4234458" y="3876278"/>
                </a:lnTo>
                <a:lnTo>
                  <a:pt x="4211978" y="3825478"/>
                </a:lnTo>
                <a:lnTo>
                  <a:pt x="4189743" y="3787378"/>
                </a:lnTo>
                <a:lnTo>
                  <a:pt x="4167751" y="3736578"/>
                </a:lnTo>
                <a:lnTo>
                  <a:pt x="4146004" y="3698478"/>
                </a:lnTo>
                <a:lnTo>
                  <a:pt x="4124504" y="3647678"/>
                </a:lnTo>
                <a:lnTo>
                  <a:pt x="4103250" y="3609578"/>
                </a:lnTo>
                <a:lnTo>
                  <a:pt x="4082245" y="3558778"/>
                </a:lnTo>
                <a:lnTo>
                  <a:pt x="4061488" y="3520678"/>
                </a:lnTo>
                <a:lnTo>
                  <a:pt x="4040981" y="3469878"/>
                </a:lnTo>
                <a:lnTo>
                  <a:pt x="4020724" y="3431778"/>
                </a:lnTo>
                <a:lnTo>
                  <a:pt x="4000719" y="3380978"/>
                </a:lnTo>
                <a:lnTo>
                  <a:pt x="3980966" y="3342878"/>
                </a:lnTo>
                <a:lnTo>
                  <a:pt x="3961466" y="3292078"/>
                </a:lnTo>
                <a:lnTo>
                  <a:pt x="3942221" y="3253978"/>
                </a:lnTo>
                <a:lnTo>
                  <a:pt x="3923230" y="3203178"/>
                </a:lnTo>
                <a:lnTo>
                  <a:pt x="3904496" y="3165078"/>
                </a:lnTo>
                <a:lnTo>
                  <a:pt x="3886018" y="3114278"/>
                </a:lnTo>
                <a:lnTo>
                  <a:pt x="3867799" y="3063478"/>
                </a:lnTo>
                <a:lnTo>
                  <a:pt x="3849837" y="3025378"/>
                </a:lnTo>
                <a:lnTo>
                  <a:pt x="3832136" y="2974578"/>
                </a:lnTo>
                <a:lnTo>
                  <a:pt x="3814695" y="2923778"/>
                </a:lnTo>
                <a:lnTo>
                  <a:pt x="3797515" y="2885678"/>
                </a:lnTo>
                <a:lnTo>
                  <a:pt x="3780598" y="2834878"/>
                </a:lnTo>
                <a:lnTo>
                  <a:pt x="3763944" y="2784078"/>
                </a:lnTo>
                <a:lnTo>
                  <a:pt x="3747554" y="2745978"/>
                </a:lnTo>
                <a:lnTo>
                  <a:pt x="3731429" y="2695178"/>
                </a:lnTo>
                <a:lnTo>
                  <a:pt x="3715570" y="2644378"/>
                </a:lnTo>
                <a:lnTo>
                  <a:pt x="3699977" y="2606278"/>
                </a:lnTo>
                <a:lnTo>
                  <a:pt x="3684653" y="2555478"/>
                </a:lnTo>
                <a:lnTo>
                  <a:pt x="3669597" y="2504678"/>
                </a:lnTo>
                <a:lnTo>
                  <a:pt x="3654810" y="2453878"/>
                </a:lnTo>
                <a:lnTo>
                  <a:pt x="3640294" y="2415778"/>
                </a:lnTo>
                <a:lnTo>
                  <a:pt x="3626049" y="2364978"/>
                </a:lnTo>
                <a:lnTo>
                  <a:pt x="3612077" y="2314178"/>
                </a:lnTo>
                <a:lnTo>
                  <a:pt x="3598377" y="2263378"/>
                </a:lnTo>
                <a:lnTo>
                  <a:pt x="3584952" y="2225278"/>
                </a:lnTo>
                <a:lnTo>
                  <a:pt x="3571802" y="2174478"/>
                </a:lnTo>
                <a:lnTo>
                  <a:pt x="3558927" y="2123678"/>
                </a:lnTo>
                <a:lnTo>
                  <a:pt x="3546329" y="2072878"/>
                </a:lnTo>
                <a:lnTo>
                  <a:pt x="3534009" y="2022078"/>
                </a:lnTo>
                <a:lnTo>
                  <a:pt x="3521967" y="1983978"/>
                </a:lnTo>
                <a:lnTo>
                  <a:pt x="3510205" y="1933178"/>
                </a:lnTo>
                <a:lnTo>
                  <a:pt x="3498723" y="1882378"/>
                </a:lnTo>
                <a:lnTo>
                  <a:pt x="3487522" y="1831578"/>
                </a:lnTo>
                <a:lnTo>
                  <a:pt x="3476604" y="1780778"/>
                </a:lnTo>
                <a:lnTo>
                  <a:pt x="3465968" y="1729978"/>
                </a:lnTo>
                <a:lnTo>
                  <a:pt x="3455617" y="1679178"/>
                </a:lnTo>
                <a:lnTo>
                  <a:pt x="3445550" y="1641078"/>
                </a:lnTo>
                <a:lnTo>
                  <a:pt x="3435769" y="1590278"/>
                </a:lnTo>
                <a:lnTo>
                  <a:pt x="3426275" y="1539478"/>
                </a:lnTo>
                <a:lnTo>
                  <a:pt x="3417069" y="1488678"/>
                </a:lnTo>
                <a:lnTo>
                  <a:pt x="3408151" y="1437878"/>
                </a:lnTo>
                <a:lnTo>
                  <a:pt x="3399522" y="1387078"/>
                </a:lnTo>
                <a:lnTo>
                  <a:pt x="3391183" y="1336278"/>
                </a:lnTo>
                <a:lnTo>
                  <a:pt x="3383136" y="1285478"/>
                </a:lnTo>
                <a:lnTo>
                  <a:pt x="3375381" y="1234678"/>
                </a:lnTo>
                <a:lnTo>
                  <a:pt x="3367919" y="1183878"/>
                </a:lnTo>
                <a:lnTo>
                  <a:pt x="3360750" y="1133078"/>
                </a:lnTo>
                <a:lnTo>
                  <a:pt x="3353877" y="1082278"/>
                </a:lnTo>
                <a:lnTo>
                  <a:pt x="3347299" y="1031478"/>
                </a:lnTo>
                <a:lnTo>
                  <a:pt x="3341018" y="980678"/>
                </a:lnTo>
                <a:lnTo>
                  <a:pt x="3335034" y="929878"/>
                </a:lnTo>
                <a:lnTo>
                  <a:pt x="3329349" y="879078"/>
                </a:lnTo>
                <a:lnTo>
                  <a:pt x="3323963" y="828278"/>
                </a:lnTo>
                <a:lnTo>
                  <a:pt x="3318877" y="777478"/>
                </a:lnTo>
                <a:lnTo>
                  <a:pt x="3314092" y="726678"/>
                </a:lnTo>
                <a:lnTo>
                  <a:pt x="3309610" y="675878"/>
                </a:lnTo>
                <a:lnTo>
                  <a:pt x="3305430" y="625078"/>
                </a:lnTo>
                <a:lnTo>
                  <a:pt x="3301554" y="574278"/>
                </a:lnTo>
                <a:lnTo>
                  <a:pt x="3297983" y="523478"/>
                </a:lnTo>
                <a:lnTo>
                  <a:pt x="3294717" y="472678"/>
                </a:lnTo>
                <a:lnTo>
                  <a:pt x="3291758" y="421878"/>
                </a:lnTo>
                <a:lnTo>
                  <a:pt x="3289107" y="371078"/>
                </a:lnTo>
                <a:lnTo>
                  <a:pt x="3286763" y="320278"/>
                </a:lnTo>
                <a:lnTo>
                  <a:pt x="3284729" y="269478"/>
                </a:lnTo>
                <a:lnTo>
                  <a:pt x="3283005" y="218678"/>
                </a:lnTo>
                <a:lnTo>
                  <a:pt x="3281593" y="167878"/>
                </a:lnTo>
                <a:lnTo>
                  <a:pt x="3280492" y="104378"/>
                </a:lnTo>
                <a:lnTo>
                  <a:pt x="3279704" y="53578"/>
                </a:lnTo>
                <a:lnTo>
                  <a:pt x="3279229" y="2778"/>
                </a:lnTo>
                <a:close/>
              </a:path>
              <a:path w="6920230" h="5654675">
                <a:moveTo>
                  <a:pt x="5247138" y="2778"/>
                </a:moveTo>
                <a:lnTo>
                  <a:pt x="3935011" y="2778"/>
                </a:lnTo>
                <a:lnTo>
                  <a:pt x="3936175" y="53578"/>
                </a:lnTo>
                <a:lnTo>
                  <a:pt x="3938087" y="104378"/>
                </a:lnTo>
                <a:lnTo>
                  <a:pt x="3940739" y="155178"/>
                </a:lnTo>
                <a:lnTo>
                  <a:pt x="3944127" y="205978"/>
                </a:lnTo>
                <a:lnTo>
                  <a:pt x="3948246" y="256778"/>
                </a:lnTo>
                <a:lnTo>
                  <a:pt x="3953089" y="307578"/>
                </a:lnTo>
                <a:lnTo>
                  <a:pt x="3958651" y="358378"/>
                </a:lnTo>
                <a:lnTo>
                  <a:pt x="3964928" y="396478"/>
                </a:lnTo>
                <a:lnTo>
                  <a:pt x="3971913" y="447278"/>
                </a:lnTo>
                <a:lnTo>
                  <a:pt x="3979602" y="498078"/>
                </a:lnTo>
                <a:lnTo>
                  <a:pt x="3987988" y="548878"/>
                </a:lnTo>
                <a:lnTo>
                  <a:pt x="3997066" y="586978"/>
                </a:lnTo>
                <a:lnTo>
                  <a:pt x="4006832" y="637778"/>
                </a:lnTo>
                <a:lnTo>
                  <a:pt x="4017279" y="688578"/>
                </a:lnTo>
                <a:lnTo>
                  <a:pt x="4028402" y="739378"/>
                </a:lnTo>
                <a:lnTo>
                  <a:pt x="4040196" y="777478"/>
                </a:lnTo>
                <a:lnTo>
                  <a:pt x="4052656" y="828278"/>
                </a:lnTo>
                <a:lnTo>
                  <a:pt x="4065775" y="879078"/>
                </a:lnTo>
                <a:lnTo>
                  <a:pt x="4079549" y="917178"/>
                </a:lnTo>
                <a:lnTo>
                  <a:pt x="4093972" y="967978"/>
                </a:lnTo>
                <a:lnTo>
                  <a:pt x="4109039" y="1006078"/>
                </a:lnTo>
                <a:lnTo>
                  <a:pt x="4124744" y="1056878"/>
                </a:lnTo>
                <a:lnTo>
                  <a:pt x="4141081" y="1094978"/>
                </a:lnTo>
                <a:lnTo>
                  <a:pt x="4158047" y="1145778"/>
                </a:lnTo>
                <a:lnTo>
                  <a:pt x="4175634" y="1183878"/>
                </a:lnTo>
                <a:lnTo>
                  <a:pt x="4193838" y="1234678"/>
                </a:lnTo>
                <a:lnTo>
                  <a:pt x="4212654" y="1272778"/>
                </a:lnTo>
                <a:lnTo>
                  <a:pt x="4232075" y="1323578"/>
                </a:lnTo>
                <a:lnTo>
                  <a:pt x="4252096" y="1361678"/>
                </a:lnTo>
                <a:lnTo>
                  <a:pt x="4272713" y="1399778"/>
                </a:lnTo>
                <a:lnTo>
                  <a:pt x="4293919" y="1450578"/>
                </a:lnTo>
                <a:lnTo>
                  <a:pt x="4315710" y="1488678"/>
                </a:lnTo>
                <a:lnTo>
                  <a:pt x="4338079" y="1526778"/>
                </a:lnTo>
                <a:lnTo>
                  <a:pt x="4361022" y="1564878"/>
                </a:lnTo>
                <a:lnTo>
                  <a:pt x="4384532" y="1615678"/>
                </a:lnTo>
                <a:lnTo>
                  <a:pt x="4408605" y="1653778"/>
                </a:lnTo>
                <a:lnTo>
                  <a:pt x="4433236" y="1691878"/>
                </a:lnTo>
                <a:lnTo>
                  <a:pt x="4458418" y="1729978"/>
                </a:lnTo>
                <a:lnTo>
                  <a:pt x="4484146" y="1768078"/>
                </a:lnTo>
                <a:lnTo>
                  <a:pt x="4510416" y="1806178"/>
                </a:lnTo>
                <a:lnTo>
                  <a:pt x="4537221" y="1844278"/>
                </a:lnTo>
                <a:lnTo>
                  <a:pt x="4564556" y="1882378"/>
                </a:lnTo>
                <a:lnTo>
                  <a:pt x="4592416" y="1920478"/>
                </a:lnTo>
                <a:lnTo>
                  <a:pt x="4620795" y="1958578"/>
                </a:lnTo>
                <a:lnTo>
                  <a:pt x="4649688" y="1996678"/>
                </a:lnTo>
                <a:lnTo>
                  <a:pt x="4679089" y="2034778"/>
                </a:lnTo>
                <a:lnTo>
                  <a:pt x="4708994" y="2072878"/>
                </a:lnTo>
                <a:lnTo>
                  <a:pt x="4739396" y="2098278"/>
                </a:lnTo>
                <a:lnTo>
                  <a:pt x="4770291" y="2136378"/>
                </a:lnTo>
                <a:lnTo>
                  <a:pt x="4801672" y="2174478"/>
                </a:lnTo>
                <a:lnTo>
                  <a:pt x="4833535" y="2212578"/>
                </a:lnTo>
                <a:lnTo>
                  <a:pt x="4865874" y="2237978"/>
                </a:lnTo>
                <a:lnTo>
                  <a:pt x="4898683" y="2276078"/>
                </a:lnTo>
                <a:lnTo>
                  <a:pt x="4931958" y="2301478"/>
                </a:lnTo>
                <a:lnTo>
                  <a:pt x="4965692" y="2339578"/>
                </a:lnTo>
                <a:lnTo>
                  <a:pt x="4999881" y="2364978"/>
                </a:lnTo>
                <a:lnTo>
                  <a:pt x="5034519" y="2403078"/>
                </a:lnTo>
                <a:lnTo>
                  <a:pt x="5069601" y="2428478"/>
                </a:lnTo>
                <a:lnTo>
                  <a:pt x="5105120" y="2466578"/>
                </a:lnTo>
                <a:lnTo>
                  <a:pt x="5177453" y="2517378"/>
                </a:lnTo>
                <a:lnTo>
                  <a:pt x="5214254" y="2555478"/>
                </a:lnTo>
                <a:lnTo>
                  <a:pt x="5251473" y="2580878"/>
                </a:lnTo>
                <a:lnTo>
                  <a:pt x="5327137" y="2631678"/>
                </a:lnTo>
                <a:lnTo>
                  <a:pt x="5443623" y="2707878"/>
                </a:lnTo>
                <a:lnTo>
                  <a:pt x="5563565" y="2784078"/>
                </a:lnTo>
                <a:lnTo>
                  <a:pt x="5686819" y="2860278"/>
                </a:lnTo>
                <a:lnTo>
                  <a:pt x="5728614" y="2872978"/>
                </a:lnTo>
                <a:lnTo>
                  <a:pt x="5813237" y="2923778"/>
                </a:lnTo>
                <a:lnTo>
                  <a:pt x="5856054" y="2936478"/>
                </a:lnTo>
                <a:lnTo>
                  <a:pt x="5899202" y="2961878"/>
                </a:lnTo>
                <a:lnTo>
                  <a:pt x="5942673" y="2974578"/>
                </a:lnTo>
                <a:lnTo>
                  <a:pt x="5986465" y="2999978"/>
                </a:lnTo>
                <a:lnTo>
                  <a:pt x="6074983" y="3025378"/>
                </a:lnTo>
                <a:lnTo>
                  <a:pt x="6119699" y="3050778"/>
                </a:lnTo>
                <a:lnTo>
                  <a:pt x="6394056" y="3126978"/>
                </a:lnTo>
                <a:lnTo>
                  <a:pt x="6919757" y="1895078"/>
                </a:lnTo>
                <a:lnTo>
                  <a:pt x="6871888" y="1895078"/>
                </a:lnTo>
                <a:lnTo>
                  <a:pt x="6548586" y="1806178"/>
                </a:lnTo>
                <a:lnTo>
                  <a:pt x="6504261" y="1793478"/>
                </a:lnTo>
                <a:lnTo>
                  <a:pt x="6460447" y="1768078"/>
                </a:lnTo>
                <a:lnTo>
                  <a:pt x="6417156" y="1755378"/>
                </a:lnTo>
                <a:lnTo>
                  <a:pt x="6374405" y="1729978"/>
                </a:lnTo>
                <a:lnTo>
                  <a:pt x="6332209" y="1717278"/>
                </a:lnTo>
                <a:lnTo>
                  <a:pt x="6249537" y="1666478"/>
                </a:lnTo>
                <a:lnTo>
                  <a:pt x="6169260" y="1615678"/>
                </a:lnTo>
                <a:lnTo>
                  <a:pt x="6130057" y="1590278"/>
                </a:lnTo>
                <a:lnTo>
                  <a:pt x="6091497" y="1564878"/>
                </a:lnTo>
                <a:lnTo>
                  <a:pt x="6053594" y="1539478"/>
                </a:lnTo>
                <a:lnTo>
                  <a:pt x="6016364" y="1514078"/>
                </a:lnTo>
                <a:lnTo>
                  <a:pt x="5979822" y="1488678"/>
                </a:lnTo>
                <a:lnTo>
                  <a:pt x="5943982" y="1450578"/>
                </a:lnTo>
                <a:lnTo>
                  <a:pt x="5908859" y="1425178"/>
                </a:lnTo>
                <a:lnTo>
                  <a:pt x="5874469" y="1399778"/>
                </a:lnTo>
                <a:lnTo>
                  <a:pt x="5840824" y="1361678"/>
                </a:lnTo>
                <a:lnTo>
                  <a:pt x="5807942" y="1323578"/>
                </a:lnTo>
                <a:lnTo>
                  <a:pt x="5775836" y="1298178"/>
                </a:lnTo>
                <a:lnTo>
                  <a:pt x="5744521" y="1260078"/>
                </a:lnTo>
                <a:lnTo>
                  <a:pt x="5714012" y="1221978"/>
                </a:lnTo>
                <a:lnTo>
                  <a:pt x="5684324" y="1183878"/>
                </a:lnTo>
                <a:lnTo>
                  <a:pt x="5655471" y="1158478"/>
                </a:lnTo>
                <a:lnTo>
                  <a:pt x="5627469" y="1120378"/>
                </a:lnTo>
                <a:lnTo>
                  <a:pt x="5600333" y="1082278"/>
                </a:lnTo>
                <a:lnTo>
                  <a:pt x="5574076" y="1044178"/>
                </a:lnTo>
                <a:lnTo>
                  <a:pt x="5548714" y="1006078"/>
                </a:lnTo>
                <a:lnTo>
                  <a:pt x="5524262" y="955278"/>
                </a:lnTo>
                <a:lnTo>
                  <a:pt x="5500734" y="917178"/>
                </a:lnTo>
                <a:lnTo>
                  <a:pt x="5478146" y="879078"/>
                </a:lnTo>
                <a:lnTo>
                  <a:pt x="5456512" y="840978"/>
                </a:lnTo>
                <a:lnTo>
                  <a:pt x="5435847" y="790178"/>
                </a:lnTo>
                <a:lnTo>
                  <a:pt x="5416165" y="752078"/>
                </a:lnTo>
                <a:lnTo>
                  <a:pt x="5397482" y="713978"/>
                </a:lnTo>
                <a:lnTo>
                  <a:pt x="5379813" y="663178"/>
                </a:lnTo>
                <a:lnTo>
                  <a:pt x="5363171" y="625078"/>
                </a:lnTo>
                <a:lnTo>
                  <a:pt x="5347573" y="574278"/>
                </a:lnTo>
                <a:lnTo>
                  <a:pt x="5333033" y="536178"/>
                </a:lnTo>
                <a:lnTo>
                  <a:pt x="5319565" y="485378"/>
                </a:lnTo>
                <a:lnTo>
                  <a:pt x="5307184" y="434578"/>
                </a:lnTo>
                <a:lnTo>
                  <a:pt x="5295906" y="396478"/>
                </a:lnTo>
                <a:lnTo>
                  <a:pt x="5285745" y="345678"/>
                </a:lnTo>
                <a:lnTo>
                  <a:pt x="5276715" y="294878"/>
                </a:lnTo>
                <a:lnTo>
                  <a:pt x="5268833" y="256778"/>
                </a:lnTo>
                <a:lnTo>
                  <a:pt x="5262112" y="205978"/>
                </a:lnTo>
                <a:lnTo>
                  <a:pt x="5256567" y="155178"/>
                </a:lnTo>
                <a:lnTo>
                  <a:pt x="5252213" y="104378"/>
                </a:lnTo>
                <a:lnTo>
                  <a:pt x="5249065" y="53578"/>
                </a:lnTo>
                <a:lnTo>
                  <a:pt x="5247138" y="2778"/>
                </a:lnTo>
                <a:close/>
              </a:path>
            </a:pathLst>
          </a:custGeom>
          <a:solidFill>
            <a:srgbClr val="007DFF"/>
          </a:solidFill>
        </p:spPr>
        <p:txBody>
          <a:bodyPr wrap="square" lIns="0" tIns="0" rIns="0" bIns="0" rtlCol="0"/>
          <a:lstStyle/>
          <a:p>
            <a:endParaRPr sz="1092"/>
          </a:p>
        </p:txBody>
      </p:sp>
      <p:sp>
        <p:nvSpPr>
          <p:cNvPr id="29" name="bg object 29"/>
          <p:cNvSpPr/>
          <p:nvPr/>
        </p:nvSpPr>
        <p:spPr>
          <a:xfrm>
            <a:off x="0" y="0"/>
            <a:ext cx="4196728" cy="3429000"/>
          </a:xfrm>
          <a:custGeom>
            <a:avLst/>
            <a:gdLst/>
            <a:ahLst/>
            <a:cxnLst/>
            <a:rect l="l" t="t" r="r" b="b"/>
            <a:pathLst>
              <a:path w="6920230" h="5654675">
                <a:moveTo>
                  <a:pt x="1311478" y="0"/>
                </a:moveTo>
                <a:lnTo>
                  <a:pt x="0" y="0"/>
                </a:lnTo>
                <a:lnTo>
                  <a:pt x="0" y="5654278"/>
                </a:lnTo>
                <a:lnTo>
                  <a:pt x="1311478" y="5654278"/>
                </a:lnTo>
                <a:lnTo>
                  <a:pt x="1311478" y="0"/>
                </a:lnTo>
                <a:close/>
              </a:path>
              <a:path w="6920230" h="5654675">
                <a:moveTo>
                  <a:pt x="3874989" y="2778"/>
                </a:moveTo>
                <a:lnTo>
                  <a:pt x="3796836" y="2778"/>
                </a:lnTo>
                <a:lnTo>
                  <a:pt x="3794399" y="15478"/>
                </a:lnTo>
                <a:lnTo>
                  <a:pt x="3738243" y="91678"/>
                </a:lnTo>
                <a:lnTo>
                  <a:pt x="3682854" y="167878"/>
                </a:lnTo>
                <a:lnTo>
                  <a:pt x="3628238" y="244078"/>
                </a:lnTo>
                <a:lnTo>
                  <a:pt x="3601221" y="294878"/>
                </a:lnTo>
                <a:lnTo>
                  <a:pt x="3574400" y="332978"/>
                </a:lnTo>
                <a:lnTo>
                  <a:pt x="3547774" y="371078"/>
                </a:lnTo>
                <a:lnTo>
                  <a:pt x="3521345" y="409178"/>
                </a:lnTo>
                <a:lnTo>
                  <a:pt x="3495114" y="459978"/>
                </a:lnTo>
                <a:lnTo>
                  <a:pt x="3469080" y="498078"/>
                </a:lnTo>
                <a:lnTo>
                  <a:pt x="3443245" y="536178"/>
                </a:lnTo>
                <a:lnTo>
                  <a:pt x="3417609" y="574278"/>
                </a:lnTo>
                <a:lnTo>
                  <a:pt x="3392173" y="625078"/>
                </a:lnTo>
                <a:lnTo>
                  <a:pt x="3366937" y="663178"/>
                </a:lnTo>
                <a:lnTo>
                  <a:pt x="3341903" y="701278"/>
                </a:lnTo>
                <a:lnTo>
                  <a:pt x="3317071" y="739378"/>
                </a:lnTo>
                <a:lnTo>
                  <a:pt x="3292441" y="790178"/>
                </a:lnTo>
                <a:lnTo>
                  <a:pt x="3268015" y="828278"/>
                </a:lnTo>
                <a:lnTo>
                  <a:pt x="3243793" y="866378"/>
                </a:lnTo>
                <a:lnTo>
                  <a:pt x="3219775" y="917178"/>
                </a:lnTo>
                <a:lnTo>
                  <a:pt x="3195963" y="955278"/>
                </a:lnTo>
                <a:lnTo>
                  <a:pt x="3172357" y="1006078"/>
                </a:lnTo>
                <a:lnTo>
                  <a:pt x="3148957" y="1044178"/>
                </a:lnTo>
                <a:lnTo>
                  <a:pt x="3125765" y="1082278"/>
                </a:lnTo>
                <a:lnTo>
                  <a:pt x="3102781" y="1133078"/>
                </a:lnTo>
                <a:lnTo>
                  <a:pt x="3080006" y="1171178"/>
                </a:lnTo>
                <a:lnTo>
                  <a:pt x="3057440" y="1221978"/>
                </a:lnTo>
                <a:lnTo>
                  <a:pt x="3035084" y="1260078"/>
                </a:lnTo>
                <a:lnTo>
                  <a:pt x="3012939" y="1298178"/>
                </a:lnTo>
                <a:lnTo>
                  <a:pt x="2991005" y="1348978"/>
                </a:lnTo>
                <a:lnTo>
                  <a:pt x="2969283" y="1387078"/>
                </a:lnTo>
                <a:lnTo>
                  <a:pt x="2947774" y="1437878"/>
                </a:lnTo>
                <a:lnTo>
                  <a:pt x="2926479" y="1475978"/>
                </a:lnTo>
                <a:lnTo>
                  <a:pt x="2905398" y="1526778"/>
                </a:lnTo>
                <a:lnTo>
                  <a:pt x="2884531" y="1564878"/>
                </a:lnTo>
                <a:lnTo>
                  <a:pt x="2863880" y="1615678"/>
                </a:lnTo>
                <a:lnTo>
                  <a:pt x="2843445" y="1653778"/>
                </a:lnTo>
                <a:lnTo>
                  <a:pt x="2823227" y="1704578"/>
                </a:lnTo>
                <a:lnTo>
                  <a:pt x="2803227" y="1742678"/>
                </a:lnTo>
                <a:lnTo>
                  <a:pt x="2783444" y="1793478"/>
                </a:lnTo>
                <a:lnTo>
                  <a:pt x="2763881" y="1831578"/>
                </a:lnTo>
                <a:lnTo>
                  <a:pt x="2744537" y="1882378"/>
                </a:lnTo>
                <a:lnTo>
                  <a:pt x="2725413" y="1933178"/>
                </a:lnTo>
                <a:lnTo>
                  <a:pt x="2706510" y="1971278"/>
                </a:lnTo>
                <a:lnTo>
                  <a:pt x="2687829" y="2022078"/>
                </a:lnTo>
                <a:lnTo>
                  <a:pt x="2669370" y="2060178"/>
                </a:lnTo>
                <a:lnTo>
                  <a:pt x="2651134" y="2110978"/>
                </a:lnTo>
                <a:lnTo>
                  <a:pt x="2633121" y="2161778"/>
                </a:lnTo>
                <a:lnTo>
                  <a:pt x="2615333" y="2199878"/>
                </a:lnTo>
                <a:lnTo>
                  <a:pt x="2597769" y="2250678"/>
                </a:lnTo>
                <a:lnTo>
                  <a:pt x="2580432" y="2288778"/>
                </a:lnTo>
                <a:lnTo>
                  <a:pt x="2563320" y="2339578"/>
                </a:lnTo>
                <a:lnTo>
                  <a:pt x="2546436" y="2390378"/>
                </a:lnTo>
                <a:lnTo>
                  <a:pt x="2529779" y="2428478"/>
                </a:lnTo>
                <a:lnTo>
                  <a:pt x="2513350" y="2479278"/>
                </a:lnTo>
                <a:lnTo>
                  <a:pt x="2497151" y="2530078"/>
                </a:lnTo>
                <a:lnTo>
                  <a:pt x="2481181" y="2568178"/>
                </a:lnTo>
                <a:lnTo>
                  <a:pt x="2465441" y="2618978"/>
                </a:lnTo>
                <a:lnTo>
                  <a:pt x="2449933" y="2669778"/>
                </a:lnTo>
                <a:lnTo>
                  <a:pt x="2434656" y="2720578"/>
                </a:lnTo>
                <a:lnTo>
                  <a:pt x="2419612" y="2758678"/>
                </a:lnTo>
                <a:lnTo>
                  <a:pt x="2404800" y="2809478"/>
                </a:lnTo>
                <a:lnTo>
                  <a:pt x="2390223" y="2860278"/>
                </a:lnTo>
                <a:lnTo>
                  <a:pt x="2375879" y="2911078"/>
                </a:lnTo>
                <a:lnTo>
                  <a:pt x="2361771" y="2949178"/>
                </a:lnTo>
                <a:lnTo>
                  <a:pt x="2347899" y="2999978"/>
                </a:lnTo>
                <a:lnTo>
                  <a:pt x="2334263" y="3050778"/>
                </a:lnTo>
                <a:lnTo>
                  <a:pt x="2320864" y="3101578"/>
                </a:lnTo>
                <a:lnTo>
                  <a:pt x="2307703" y="3139678"/>
                </a:lnTo>
                <a:lnTo>
                  <a:pt x="2294780" y="3190478"/>
                </a:lnTo>
                <a:lnTo>
                  <a:pt x="2282097" y="3241278"/>
                </a:lnTo>
                <a:lnTo>
                  <a:pt x="2269653" y="3292078"/>
                </a:lnTo>
                <a:lnTo>
                  <a:pt x="2257450" y="3342878"/>
                </a:lnTo>
                <a:lnTo>
                  <a:pt x="2245488" y="3380978"/>
                </a:lnTo>
                <a:lnTo>
                  <a:pt x="2233767" y="3431778"/>
                </a:lnTo>
                <a:lnTo>
                  <a:pt x="2222290" y="3482578"/>
                </a:lnTo>
                <a:lnTo>
                  <a:pt x="2211055" y="3533378"/>
                </a:lnTo>
                <a:lnTo>
                  <a:pt x="2200064" y="3584178"/>
                </a:lnTo>
                <a:lnTo>
                  <a:pt x="2189318" y="3634978"/>
                </a:lnTo>
                <a:lnTo>
                  <a:pt x="2178817" y="3685778"/>
                </a:lnTo>
                <a:lnTo>
                  <a:pt x="2168562" y="3723878"/>
                </a:lnTo>
                <a:lnTo>
                  <a:pt x="2158554" y="3774678"/>
                </a:lnTo>
                <a:lnTo>
                  <a:pt x="2148792" y="3825478"/>
                </a:lnTo>
                <a:lnTo>
                  <a:pt x="2139279" y="3876278"/>
                </a:lnTo>
                <a:lnTo>
                  <a:pt x="2130014" y="3927078"/>
                </a:lnTo>
                <a:lnTo>
                  <a:pt x="2120999" y="3977878"/>
                </a:lnTo>
                <a:lnTo>
                  <a:pt x="2112233" y="4028678"/>
                </a:lnTo>
                <a:lnTo>
                  <a:pt x="2103718" y="4079478"/>
                </a:lnTo>
                <a:lnTo>
                  <a:pt x="2095455" y="4130278"/>
                </a:lnTo>
                <a:lnTo>
                  <a:pt x="2087443" y="4181078"/>
                </a:lnTo>
                <a:lnTo>
                  <a:pt x="2079684" y="4231878"/>
                </a:lnTo>
                <a:lnTo>
                  <a:pt x="2072179" y="4282678"/>
                </a:lnTo>
                <a:lnTo>
                  <a:pt x="2064927" y="4333478"/>
                </a:lnTo>
                <a:lnTo>
                  <a:pt x="2057930" y="4371578"/>
                </a:lnTo>
                <a:lnTo>
                  <a:pt x="2051188" y="4422378"/>
                </a:lnTo>
                <a:lnTo>
                  <a:pt x="2044703" y="4473178"/>
                </a:lnTo>
                <a:lnTo>
                  <a:pt x="2038474" y="4523978"/>
                </a:lnTo>
                <a:lnTo>
                  <a:pt x="2032502" y="4574778"/>
                </a:lnTo>
                <a:lnTo>
                  <a:pt x="2026789" y="4625578"/>
                </a:lnTo>
                <a:lnTo>
                  <a:pt x="2021334" y="4676378"/>
                </a:lnTo>
                <a:lnTo>
                  <a:pt x="2016139" y="4727178"/>
                </a:lnTo>
                <a:lnTo>
                  <a:pt x="2011203" y="4777978"/>
                </a:lnTo>
                <a:lnTo>
                  <a:pt x="2006529" y="4828778"/>
                </a:lnTo>
                <a:lnTo>
                  <a:pt x="2002116" y="4879578"/>
                </a:lnTo>
                <a:lnTo>
                  <a:pt x="1997965" y="4930378"/>
                </a:lnTo>
                <a:lnTo>
                  <a:pt x="1994077" y="4993878"/>
                </a:lnTo>
                <a:lnTo>
                  <a:pt x="1990452" y="5044678"/>
                </a:lnTo>
                <a:lnTo>
                  <a:pt x="1987091" y="5095478"/>
                </a:lnTo>
                <a:lnTo>
                  <a:pt x="1983996" y="5146278"/>
                </a:lnTo>
                <a:lnTo>
                  <a:pt x="1981165" y="5197078"/>
                </a:lnTo>
                <a:lnTo>
                  <a:pt x="1978601" y="5247878"/>
                </a:lnTo>
                <a:lnTo>
                  <a:pt x="1976304" y="5298678"/>
                </a:lnTo>
                <a:lnTo>
                  <a:pt x="1974274" y="5349478"/>
                </a:lnTo>
                <a:lnTo>
                  <a:pt x="1972512" y="5400278"/>
                </a:lnTo>
                <a:lnTo>
                  <a:pt x="1971020" y="5451078"/>
                </a:lnTo>
                <a:lnTo>
                  <a:pt x="1969797" y="5501878"/>
                </a:lnTo>
                <a:lnTo>
                  <a:pt x="1968844" y="5552678"/>
                </a:lnTo>
                <a:lnTo>
                  <a:pt x="1968162" y="5603478"/>
                </a:lnTo>
                <a:lnTo>
                  <a:pt x="1967751" y="5654278"/>
                </a:lnTo>
                <a:lnTo>
                  <a:pt x="3279229" y="5654278"/>
                </a:lnTo>
                <a:lnTo>
                  <a:pt x="3279704" y="5603478"/>
                </a:lnTo>
                <a:lnTo>
                  <a:pt x="3280492" y="5552678"/>
                </a:lnTo>
                <a:lnTo>
                  <a:pt x="3281593" y="5501878"/>
                </a:lnTo>
                <a:lnTo>
                  <a:pt x="3283005" y="5451078"/>
                </a:lnTo>
                <a:lnTo>
                  <a:pt x="3284729" y="5400278"/>
                </a:lnTo>
                <a:lnTo>
                  <a:pt x="3286763" y="5349478"/>
                </a:lnTo>
                <a:lnTo>
                  <a:pt x="3289107" y="5298678"/>
                </a:lnTo>
                <a:lnTo>
                  <a:pt x="3291758" y="5247878"/>
                </a:lnTo>
                <a:lnTo>
                  <a:pt x="3294717" y="5197078"/>
                </a:lnTo>
                <a:lnTo>
                  <a:pt x="3297983" y="5146278"/>
                </a:lnTo>
                <a:lnTo>
                  <a:pt x="3301554" y="5095478"/>
                </a:lnTo>
                <a:lnTo>
                  <a:pt x="3305430" y="5044678"/>
                </a:lnTo>
                <a:lnTo>
                  <a:pt x="3309610" y="4993878"/>
                </a:lnTo>
                <a:lnTo>
                  <a:pt x="3314092" y="4943078"/>
                </a:lnTo>
                <a:lnTo>
                  <a:pt x="3318877" y="4892278"/>
                </a:lnTo>
                <a:lnTo>
                  <a:pt x="3323963" y="4841478"/>
                </a:lnTo>
                <a:lnTo>
                  <a:pt x="3329349" y="4777978"/>
                </a:lnTo>
                <a:lnTo>
                  <a:pt x="3335034" y="4727178"/>
                </a:lnTo>
                <a:lnTo>
                  <a:pt x="3341018" y="4689078"/>
                </a:lnTo>
                <a:lnTo>
                  <a:pt x="3347299" y="4638278"/>
                </a:lnTo>
                <a:lnTo>
                  <a:pt x="3353877" y="4587478"/>
                </a:lnTo>
                <a:lnTo>
                  <a:pt x="3360750" y="4536678"/>
                </a:lnTo>
                <a:lnTo>
                  <a:pt x="3367919" y="4485878"/>
                </a:lnTo>
                <a:lnTo>
                  <a:pt x="3375381" y="4435078"/>
                </a:lnTo>
                <a:lnTo>
                  <a:pt x="3383136" y="4384278"/>
                </a:lnTo>
                <a:lnTo>
                  <a:pt x="3391183" y="4333478"/>
                </a:lnTo>
                <a:lnTo>
                  <a:pt x="3399522" y="4282678"/>
                </a:lnTo>
                <a:lnTo>
                  <a:pt x="3408151" y="4231878"/>
                </a:lnTo>
                <a:lnTo>
                  <a:pt x="3417069" y="4181078"/>
                </a:lnTo>
                <a:lnTo>
                  <a:pt x="3426275" y="4130278"/>
                </a:lnTo>
                <a:lnTo>
                  <a:pt x="3435769" y="4079478"/>
                </a:lnTo>
                <a:lnTo>
                  <a:pt x="3445550" y="4028678"/>
                </a:lnTo>
                <a:lnTo>
                  <a:pt x="3455617" y="3977878"/>
                </a:lnTo>
                <a:lnTo>
                  <a:pt x="3465968" y="3939778"/>
                </a:lnTo>
                <a:lnTo>
                  <a:pt x="3476604" y="3888978"/>
                </a:lnTo>
                <a:lnTo>
                  <a:pt x="3487522" y="3838178"/>
                </a:lnTo>
                <a:lnTo>
                  <a:pt x="3498723" y="3787378"/>
                </a:lnTo>
                <a:lnTo>
                  <a:pt x="3510205" y="3736578"/>
                </a:lnTo>
                <a:lnTo>
                  <a:pt x="3521967" y="3685778"/>
                </a:lnTo>
                <a:lnTo>
                  <a:pt x="3534009" y="3634978"/>
                </a:lnTo>
                <a:lnTo>
                  <a:pt x="3546329" y="3596878"/>
                </a:lnTo>
                <a:lnTo>
                  <a:pt x="3558927" y="3546078"/>
                </a:lnTo>
                <a:lnTo>
                  <a:pt x="3571802" y="3495278"/>
                </a:lnTo>
                <a:lnTo>
                  <a:pt x="3584952" y="3444478"/>
                </a:lnTo>
                <a:lnTo>
                  <a:pt x="3598377" y="3393678"/>
                </a:lnTo>
                <a:lnTo>
                  <a:pt x="3612077" y="3355578"/>
                </a:lnTo>
                <a:lnTo>
                  <a:pt x="3626049" y="3304778"/>
                </a:lnTo>
                <a:lnTo>
                  <a:pt x="3640294" y="3253978"/>
                </a:lnTo>
                <a:lnTo>
                  <a:pt x="3654810" y="3203178"/>
                </a:lnTo>
                <a:lnTo>
                  <a:pt x="3669597" y="3165078"/>
                </a:lnTo>
                <a:lnTo>
                  <a:pt x="3684653" y="3114278"/>
                </a:lnTo>
                <a:lnTo>
                  <a:pt x="3699977" y="3063478"/>
                </a:lnTo>
                <a:lnTo>
                  <a:pt x="3715570" y="3012678"/>
                </a:lnTo>
                <a:lnTo>
                  <a:pt x="3731429" y="2974578"/>
                </a:lnTo>
                <a:lnTo>
                  <a:pt x="3747554" y="2923778"/>
                </a:lnTo>
                <a:lnTo>
                  <a:pt x="3763944" y="2872978"/>
                </a:lnTo>
                <a:lnTo>
                  <a:pt x="3780598" y="2834878"/>
                </a:lnTo>
                <a:lnTo>
                  <a:pt x="3797515" y="2784078"/>
                </a:lnTo>
                <a:lnTo>
                  <a:pt x="3814695" y="2733278"/>
                </a:lnTo>
                <a:lnTo>
                  <a:pt x="3832136" y="2695178"/>
                </a:lnTo>
                <a:lnTo>
                  <a:pt x="3849837" y="2644378"/>
                </a:lnTo>
                <a:lnTo>
                  <a:pt x="3867799" y="2593578"/>
                </a:lnTo>
                <a:lnTo>
                  <a:pt x="3886018" y="2555478"/>
                </a:lnTo>
                <a:lnTo>
                  <a:pt x="3904496" y="2504678"/>
                </a:lnTo>
                <a:lnTo>
                  <a:pt x="3923230" y="2466578"/>
                </a:lnTo>
                <a:lnTo>
                  <a:pt x="3942221" y="2415778"/>
                </a:lnTo>
                <a:lnTo>
                  <a:pt x="3961466" y="2377678"/>
                </a:lnTo>
                <a:lnTo>
                  <a:pt x="3980966" y="2326878"/>
                </a:lnTo>
                <a:lnTo>
                  <a:pt x="4000719" y="2276078"/>
                </a:lnTo>
                <a:lnTo>
                  <a:pt x="4020724" y="2237978"/>
                </a:lnTo>
                <a:lnTo>
                  <a:pt x="4040981" y="2187178"/>
                </a:lnTo>
                <a:lnTo>
                  <a:pt x="4061488" y="2149078"/>
                </a:lnTo>
                <a:lnTo>
                  <a:pt x="4082245" y="2098278"/>
                </a:lnTo>
                <a:lnTo>
                  <a:pt x="4103250" y="2060178"/>
                </a:lnTo>
                <a:lnTo>
                  <a:pt x="4124504" y="2009378"/>
                </a:lnTo>
                <a:lnTo>
                  <a:pt x="4146004" y="1971278"/>
                </a:lnTo>
                <a:lnTo>
                  <a:pt x="4167751" y="1920478"/>
                </a:lnTo>
                <a:lnTo>
                  <a:pt x="4189743" y="1882378"/>
                </a:lnTo>
                <a:lnTo>
                  <a:pt x="4211978" y="1844278"/>
                </a:lnTo>
                <a:lnTo>
                  <a:pt x="4234458" y="1793478"/>
                </a:lnTo>
                <a:lnTo>
                  <a:pt x="4257179" y="1755378"/>
                </a:lnTo>
                <a:lnTo>
                  <a:pt x="4280142" y="1704578"/>
                </a:lnTo>
                <a:lnTo>
                  <a:pt x="4303346" y="1666478"/>
                </a:lnTo>
                <a:lnTo>
                  <a:pt x="4326790" y="1615678"/>
                </a:lnTo>
                <a:lnTo>
                  <a:pt x="4350472" y="1577578"/>
                </a:lnTo>
                <a:lnTo>
                  <a:pt x="4374392" y="1539478"/>
                </a:lnTo>
                <a:lnTo>
                  <a:pt x="4398549" y="1488678"/>
                </a:lnTo>
                <a:lnTo>
                  <a:pt x="4422943" y="1450578"/>
                </a:lnTo>
                <a:lnTo>
                  <a:pt x="4447571" y="1412478"/>
                </a:lnTo>
                <a:lnTo>
                  <a:pt x="4472434" y="1361678"/>
                </a:lnTo>
                <a:lnTo>
                  <a:pt x="4497531" y="1323578"/>
                </a:lnTo>
                <a:lnTo>
                  <a:pt x="4522859" y="1285478"/>
                </a:lnTo>
                <a:lnTo>
                  <a:pt x="4548420" y="1247378"/>
                </a:lnTo>
                <a:lnTo>
                  <a:pt x="4574211" y="1196578"/>
                </a:lnTo>
                <a:lnTo>
                  <a:pt x="4600232" y="1158478"/>
                </a:lnTo>
                <a:lnTo>
                  <a:pt x="4626481" y="1120378"/>
                </a:lnTo>
                <a:lnTo>
                  <a:pt x="4652959" y="1082278"/>
                </a:lnTo>
                <a:lnTo>
                  <a:pt x="4679664" y="1031478"/>
                </a:lnTo>
                <a:lnTo>
                  <a:pt x="4706595" y="993378"/>
                </a:lnTo>
                <a:lnTo>
                  <a:pt x="4733751" y="955278"/>
                </a:lnTo>
                <a:lnTo>
                  <a:pt x="4761132" y="917178"/>
                </a:lnTo>
                <a:lnTo>
                  <a:pt x="4788736" y="879078"/>
                </a:lnTo>
                <a:lnTo>
                  <a:pt x="4816562" y="840978"/>
                </a:lnTo>
                <a:lnTo>
                  <a:pt x="4844611" y="790178"/>
                </a:lnTo>
                <a:lnTo>
                  <a:pt x="4872880" y="752078"/>
                </a:lnTo>
                <a:lnTo>
                  <a:pt x="4901369" y="713978"/>
                </a:lnTo>
                <a:lnTo>
                  <a:pt x="3874989" y="2778"/>
                </a:lnTo>
                <a:close/>
              </a:path>
              <a:path w="6920230" h="5654675">
                <a:moveTo>
                  <a:pt x="6394056" y="2542778"/>
                </a:moveTo>
                <a:lnTo>
                  <a:pt x="6119699" y="2618978"/>
                </a:lnTo>
                <a:lnTo>
                  <a:pt x="6074983" y="2644378"/>
                </a:lnTo>
                <a:lnTo>
                  <a:pt x="5986465" y="2669778"/>
                </a:lnTo>
                <a:lnTo>
                  <a:pt x="5942673" y="2695178"/>
                </a:lnTo>
                <a:lnTo>
                  <a:pt x="5899202" y="2707878"/>
                </a:lnTo>
                <a:lnTo>
                  <a:pt x="5856054" y="2733278"/>
                </a:lnTo>
                <a:lnTo>
                  <a:pt x="5813237" y="2745978"/>
                </a:lnTo>
                <a:lnTo>
                  <a:pt x="5770755" y="2771378"/>
                </a:lnTo>
                <a:lnTo>
                  <a:pt x="5728614" y="2784078"/>
                </a:lnTo>
                <a:lnTo>
                  <a:pt x="5686819" y="2809478"/>
                </a:lnTo>
                <a:lnTo>
                  <a:pt x="5563565" y="2885678"/>
                </a:lnTo>
                <a:lnTo>
                  <a:pt x="5523209" y="2898378"/>
                </a:lnTo>
                <a:lnTo>
                  <a:pt x="5483227" y="2923778"/>
                </a:lnTo>
                <a:lnTo>
                  <a:pt x="5365573" y="2999978"/>
                </a:lnTo>
                <a:lnTo>
                  <a:pt x="5327137" y="3038078"/>
                </a:lnTo>
                <a:lnTo>
                  <a:pt x="5251473" y="3088878"/>
                </a:lnTo>
                <a:lnTo>
                  <a:pt x="5177453" y="3139678"/>
                </a:lnTo>
                <a:lnTo>
                  <a:pt x="5141073" y="3177778"/>
                </a:lnTo>
                <a:lnTo>
                  <a:pt x="5069601" y="3228578"/>
                </a:lnTo>
                <a:lnTo>
                  <a:pt x="5034519" y="3266678"/>
                </a:lnTo>
                <a:lnTo>
                  <a:pt x="4999881" y="3292078"/>
                </a:lnTo>
                <a:lnTo>
                  <a:pt x="4965692" y="3330178"/>
                </a:lnTo>
                <a:lnTo>
                  <a:pt x="4931958" y="3355578"/>
                </a:lnTo>
                <a:lnTo>
                  <a:pt x="4898683" y="3393678"/>
                </a:lnTo>
                <a:lnTo>
                  <a:pt x="4865874" y="3431778"/>
                </a:lnTo>
                <a:lnTo>
                  <a:pt x="4833535" y="3457178"/>
                </a:lnTo>
                <a:lnTo>
                  <a:pt x="4801672" y="3495278"/>
                </a:lnTo>
                <a:lnTo>
                  <a:pt x="4770291" y="3533378"/>
                </a:lnTo>
                <a:lnTo>
                  <a:pt x="4739396" y="3558778"/>
                </a:lnTo>
                <a:lnTo>
                  <a:pt x="4708994" y="3596878"/>
                </a:lnTo>
                <a:lnTo>
                  <a:pt x="4679089" y="3634978"/>
                </a:lnTo>
                <a:lnTo>
                  <a:pt x="4649688" y="3673078"/>
                </a:lnTo>
                <a:lnTo>
                  <a:pt x="4620795" y="3711178"/>
                </a:lnTo>
                <a:lnTo>
                  <a:pt x="4592416" y="3749278"/>
                </a:lnTo>
                <a:lnTo>
                  <a:pt x="4564556" y="3787378"/>
                </a:lnTo>
                <a:lnTo>
                  <a:pt x="4537221" y="3825478"/>
                </a:lnTo>
                <a:lnTo>
                  <a:pt x="4510416" y="3863578"/>
                </a:lnTo>
                <a:lnTo>
                  <a:pt x="4484146" y="3901678"/>
                </a:lnTo>
                <a:lnTo>
                  <a:pt x="4458418" y="3939778"/>
                </a:lnTo>
                <a:lnTo>
                  <a:pt x="4433236" y="3977878"/>
                </a:lnTo>
                <a:lnTo>
                  <a:pt x="4408605" y="4015978"/>
                </a:lnTo>
                <a:lnTo>
                  <a:pt x="4384532" y="4054078"/>
                </a:lnTo>
                <a:lnTo>
                  <a:pt x="4361022" y="4092178"/>
                </a:lnTo>
                <a:lnTo>
                  <a:pt x="4338079" y="4142978"/>
                </a:lnTo>
                <a:lnTo>
                  <a:pt x="4315710" y="4181078"/>
                </a:lnTo>
                <a:lnTo>
                  <a:pt x="4293919" y="4219178"/>
                </a:lnTo>
                <a:lnTo>
                  <a:pt x="4272713" y="4257278"/>
                </a:lnTo>
                <a:lnTo>
                  <a:pt x="4252096" y="4308078"/>
                </a:lnTo>
                <a:lnTo>
                  <a:pt x="4232075" y="4346178"/>
                </a:lnTo>
                <a:lnTo>
                  <a:pt x="4212654" y="4396978"/>
                </a:lnTo>
                <a:lnTo>
                  <a:pt x="4193838" y="4435078"/>
                </a:lnTo>
                <a:lnTo>
                  <a:pt x="4175634" y="4473178"/>
                </a:lnTo>
                <a:lnTo>
                  <a:pt x="4158047" y="4523978"/>
                </a:lnTo>
                <a:lnTo>
                  <a:pt x="4141081" y="4562078"/>
                </a:lnTo>
                <a:lnTo>
                  <a:pt x="4124744" y="4612878"/>
                </a:lnTo>
                <a:lnTo>
                  <a:pt x="4109039" y="4650978"/>
                </a:lnTo>
                <a:lnTo>
                  <a:pt x="4093972" y="4701778"/>
                </a:lnTo>
                <a:lnTo>
                  <a:pt x="4079549" y="4752578"/>
                </a:lnTo>
                <a:lnTo>
                  <a:pt x="4065775" y="4790678"/>
                </a:lnTo>
                <a:lnTo>
                  <a:pt x="4052656" y="4841478"/>
                </a:lnTo>
                <a:lnTo>
                  <a:pt x="4040196" y="4892278"/>
                </a:lnTo>
                <a:lnTo>
                  <a:pt x="4028402" y="4930378"/>
                </a:lnTo>
                <a:lnTo>
                  <a:pt x="4017279" y="4981178"/>
                </a:lnTo>
                <a:lnTo>
                  <a:pt x="4006832" y="5031978"/>
                </a:lnTo>
                <a:lnTo>
                  <a:pt x="3997066" y="5070078"/>
                </a:lnTo>
                <a:lnTo>
                  <a:pt x="3987988" y="5120878"/>
                </a:lnTo>
                <a:lnTo>
                  <a:pt x="3979602" y="5171678"/>
                </a:lnTo>
                <a:lnTo>
                  <a:pt x="3971913" y="5222478"/>
                </a:lnTo>
                <a:lnTo>
                  <a:pt x="3964928" y="5260578"/>
                </a:lnTo>
                <a:lnTo>
                  <a:pt x="3958651" y="5311378"/>
                </a:lnTo>
                <a:lnTo>
                  <a:pt x="3953089" y="5362178"/>
                </a:lnTo>
                <a:lnTo>
                  <a:pt x="3948246" y="5412978"/>
                </a:lnTo>
                <a:lnTo>
                  <a:pt x="3944127" y="5463778"/>
                </a:lnTo>
                <a:lnTo>
                  <a:pt x="3940739" y="5514578"/>
                </a:lnTo>
                <a:lnTo>
                  <a:pt x="3938087" y="5565378"/>
                </a:lnTo>
                <a:lnTo>
                  <a:pt x="3936175" y="5616178"/>
                </a:lnTo>
                <a:lnTo>
                  <a:pt x="3935011" y="5654278"/>
                </a:lnTo>
                <a:lnTo>
                  <a:pt x="5247138" y="5654278"/>
                </a:lnTo>
                <a:lnTo>
                  <a:pt x="5249065" y="5616178"/>
                </a:lnTo>
                <a:lnTo>
                  <a:pt x="5252213" y="5565378"/>
                </a:lnTo>
                <a:lnTo>
                  <a:pt x="5256567" y="5514578"/>
                </a:lnTo>
                <a:lnTo>
                  <a:pt x="5262112" y="5463778"/>
                </a:lnTo>
                <a:lnTo>
                  <a:pt x="5268833" y="5412978"/>
                </a:lnTo>
                <a:lnTo>
                  <a:pt x="5276715" y="5362178"/>
                </a:lnTo>
                <a:lnTo>
                  <a:pt x="5285745" y="5324078"/>
                </a:lnTo>
                <a:lnTo>
                  <a:pt x="5295906" y="5273278"/>
                </a:lnTo>
                <a:lnTo>
                  <a:pt x="5307184" y="5222478"/>
                </a:lnTo>
                <a:lnTo>
                  <a:pt x="5319565" y="5184378"/>
                </a:lnTo>
                <a:lnTo>
                  <a:pt x="5333033" y="5133578"/>
                </a:lnTo>
                <a:lnTo>
                  <a:pt x="5347573" y="5095478"/>
                </a:lnTo>
                <a:lnTo>
                  <a:pt x="5363171" y="5044678"/>
                </a:lnTo>
                <a:lnTo>
                  <a:pt x="5379813" y="5006578"/>
                </a:lnTo>
                <a:lnTo>
                  <a:pt x="5397482" y="4955778"/>
                </a:lnTo>
                <a:lnTo>
                  <a:pt x="5416165" y="4917678"/>
                </a:lnTo>
                <a:lnTo>
                  <a:pt x="5435847" y="4866878"/>
                </a:lnTo>
                <a:lnTo>
                  <a:pt x="5456512" y="4828778"/>
                </a:lnTo>
                <a:lnTo>
                  <a:pt x="5478146" y="4790678"/>
                </a:lnTo>
                <a:lnTo>
                  <a:pt x="5500734" y="4752578"/>
                </a:lnTo>
                <a:lnTo>
                  <a:pt x="5524262" y="4701778"/>
                </a:lnTo>
                <a:lnTo>
                  <a:pt x="5548714" y="4663678"/>
                </a:lnTo>
                <a:lnTo>
                  <a:pt x="5574076" y="4625578"/>
                </a:lnTo>
                <a:lnTo>
                  <a:pt x="5600333" y="4587478"/>
                </a:lnTo>
                <a:lnTo>
                  <a:pt x="5627469" y="4549378"/>
                </a:lnTo>
                <a:lnTo>
                  <a:pt x="5655471" y="4511278"/>
                </a:lnTo>
                <a:lnTo>
                  <a:pt x="5684324" y="4473178"/>
                </a:lnTo>
                <a:lnTo>
                  <a:pt x="5714012" y="4435078"/>
                </a:lnTo>
                <a:lnTo>
                  <a:pt x="5744521" y="4409678"/>
                </a:lnTo>
                <a:lnTo>
                  <a:pt x="5775836" y="4371578"/>
                </a:lnTo>
                <a:lnTo>
                  <a:pt x="5807942" y="4333478"/>
                </a:lnTo>
                <a:lnTo>
                  <a:pt x="5840824" y="4308078"/>
                </a:lnTo>
                <a:lnTo>
                  <a:pt x="5874469" y="4269978"/>
                </a:lnTo>
                <a:lnTo>
                  <a:pt x="5908859" y="4244578"/>
                </a:lnTo>
                <a:lnTo>
                  <a:pt x="5943982" y="4206478"/>
                </a:lnTo>
                <a:lnTo>
                  <a:pt x="5979822" y="4181078"/>
                </a:lnTo>
                <a:lnTo>
                  <a:pt x="6016364" y="4155678"/>
                </a:lnTo>
                <a:lnTo>
                  <a:pt x="6053594" y="4130278"/>
                </a:lnTo>
                <a:lnTo>
                  <a:pt x="6091497" y="4092178"/>
                </a:lnTo>
                <a:lnTo>
                  <a:pt x="6130057" y="4066778"/>
                </a:lnTo>
                <a:lnTo>
                  <a:pt x="6169260" y="4041378"/>
                </a:lnTo>
                <a:lnTo>
                  <a:pt x="6209092" y="4015978"/>
                </a:lnTo>
                <a:lnTo>
                  <a:pt x="6249537" y="4003278"/>
                </a:lnTo>
                <a:lnTo>
                  <a:pt x="6332209" y="3952478"/>
                </a:lnTo>
                <a:lnTo>
                  <a:pt x="6374405" y="3939778"/>
                </a:lnTo>
                <a:lnTo>
                  <a:pt x="6417156" y="3914378"/>
                </a:lnTo>
                <a:lnTo>
                  <a:pt x="6460447" y="3901678"/>
                </a:lnTo>
                <a:lnTo>
                  <a:pt x="6504261" y="3876278"/>
                </a:lnTo>
                <a:lnTo>
                  <a:pt x="6593406" y="3850878"/>
                </a:lnTo>
                <a:lnTo>
                  <a:pt x="6638705" y="3825478"/>
                </a:lnTo>
                <a:lnTo>
                  <a:pt x="6730686" y="3800078"/>
                </a:lnTo>
                <a:lnTo>
                  <a:pt x="6777337" y="3800078"/>
                </a:lnTo>
                <a:lnTo>
                  <a:pt x="6919757" y="3761978"/>
                </a:lnTo>
                <a:lnTo>
                  <a:pt x="6394056" y="2542778"/>
                </a:lnTo>
                <a:close/>
              </a:path>
            </a:pathLst>
          </a:custGeom>
          <a:solidFill>
            <a:srgbClr val="FFFFFF"/>
          </a:solidFill>
        </p:spPr>
        <p:txBody>
          <a:bodyPr wrap="square" lIns="0" tIns="0" rIns="0" bIns="0" rtlCol="0"/>
          <a:lstStyle/>
          <a:p>
            <a:endParaRPr sz="1092"/>
          </a:p>
        </p:txBody>
      </p:sp>
      <p:sp>
        <p:nvSpPr>
          <p:cNvPr id="2" name="Holder 2"/>
          <p:cNvSpPr>
            <a:spLocks noGrp="1"/>
          </p:cNvSpPr>
          <p:nvPr>
            <p:ph type="ctrTitle"/>
          </p:nvPr>
        </p:nvSpPr>
        <p:spPr>
          <a:xfrm>
            <a:off x="4792898" y="1936980"/>
            <a:ext cx="4485547" cy="704488"/>
          </a:xfrm>
          <a:prstGeom prst="rect">
            <a:avLst/>
          </a:prstGeom>
        </p:spPr>
        <p:txBody>
          <a:bodyPr wrap="square" lIns="0" tIns="0" rIns="0" bIns="0">
            <a:spAutoFit/>
          </a:bodyPr>
          <a:lstStyle>
            <a:lvl1pPr>
              <a:defRPr sz="4578" b="1" i="0">
                <a:solidFill>
                  <a:schemeClr val="bg1"/>
                </a:solidFill>
                <a:latin typeface="Gellix-SemiBold"/>
                <a:cs typeface="Gellix-SemiBold"/>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23A67D3-2BD9-BE4D-A122-59CA7DBD728A}" type="datetime1">
              <a:rPr lang="en-GB" smtClean="0"/>
              <a:t>30/05/2023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842440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92998" y="459927"/>
            <a:ext cx="5530300" cy="214674"/>
          </a:xfrm>
        </p:spPr>
        <p:txBody>
          <a:bodyPr lIns="0" tIns="0" rIns="0" bIns="0"/>
          <a:lstStyle>
            <a:lvl1pPr>
              <a:defRPr sz="1395" b="1" i="0">
                <a:solidFill>
                  <a:schemeClr val="tx1"/>
                </a:solidFill>
                <a:latin typeface="Gellix"/>
                <a:cs typeface="Gellix"/>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2FAC72A-2D4E-864A-9F65-312D0D79F58F}" type="datetime1">
              <a:rPr lang="en-GB" smtClean="0"/>
              <a:t>30/05/2023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286250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8057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73052"/>
            <a:ext cx="518333" cy="5181429"/>
          </a:xfrm>
          <a:custGeom>
            <a:avLst/>
            <a:gdLst/>
            <a:ahLst/>
            <a:cxnLst/>
            <a:rect l="l" t="t" r="r" b="b"/>
            <a:pathLst>
              <a:path w="854710" h="8544560">
                <a:moveTo>
                  <a:pt x="854424" y="0"/>
                </a:moveTo>
                <a:lnTo>
                  <a:pt x="0" y="0"/>
                </a:lnTo>
                <a:lnTo>
                  <a:pt x="0" y="8544242"/>
                </a:lnTo>
                <a:lnTo>
                  <a:pt x="854424" y="8544242"/>
                </a:lnTo>
                <a:lnTo>
                  <a:pt x="854424" y="0"/>
                </a:lnTo>
                <a:close/>
              </a:path>
            </a:pathLst>
          </a:custGeom>
          <a:solidFill>
            <a:srgbClr val="F8F8F8"/>
          </a:solidFill>
        </p:spPr>
        <p:txBody>
          <a:bodyPr wrap="square" lIns="0" tIns="0" rIns="0" bIns="0" rtlCol="0"/>
          <a:lstStyle/>
          <a:p>
            <a:endParaRPr sz="1092"/>
          </a:p>
        </p:txBody>
      </p:sp>
      <p:sp>
        <p:nvSpPr>
          <p:cNvPr id="17" name="bg object 17"/>
          <p:cNvSpPr/>
          <p:nvPr/>
        </p:nvSpPr>
        <p:spPr>
          <a:xfrm>
            <a:off x="777230" y="994864"/>
            <a:ext cx="1957036" cy="4537986"/>
          </a:xfrm>
          <a:custGeom>
            <a:avLst/>
            <a:gdLst/>
            <a:ahLst/>
            <a:cxnLst/>
            <a:rect l="l" t="t" r="r" b="b"/>
            <a:pathLst>
              <a:path w="3227070" h="7483475">
                <a:moveTo>
                  <a:pt x="1911591" y="485902"/>
                </a:moveTo>
                <a:lnTo>
                  <a:pt x="1208874" y="0"/>
                </a:lnTo>
                <a:lnTo>
                  <a:pt x="1180515" y="39624"/>
                </a:lnTo>
                <a:lnTo>
                  <a:pt x="1152448" y="79463"/>
                </a:lnTo>
                <a:lnTo>
                  <a:pt x="1124673" y="119519"/>
                </a:lnTo>
                <a:lnTo>
                  <a:pt x="1097203" y="159804"/>
                </a:lnTo>
                <a:lnTo>
                  <a:pt x="1070025" y="200291"/>
                </a:lnTo>
                <a:lnTo>
                  <a:pt x="1043139" y="241007"/>
                </a:lnTo>
                <a:lnTo>
                  <a:pt x="1016571" y="281940"/>
                </a:lnTo>
                <a:lnTo>
                  <a:pt x="990295" y="323075"/>
                </a:lnTo>
                <a:lnTo>
                  <a:pt x="964336" y="364426"/>
                </a:lnTo>
                <a:lnTo>
                  <a:pt x="938669" y="405993"/>
                </a:lnTo>
                <a:lnTo>
                  <a:pt x="913320" y="447763"/>
                </a:lnTo>
                <a:lnTo>
                  <a:pt x="888276" y="489737"/>
                </a:lnTo>
                <a:lnTo>
                  <a:pt x="863549" y="531926"/>
                </a:lnTo>
                <a:lnTo>
                  <a:pt x="839127" y="574306"/>
                </a:lnTo>
                <a:lnTo>
                  <a:pt x="815022" y="616889"/>
                </a:lnTo>
                <a:lnTo>
                  <a:pt x="791235" y="659676"/>
                </a:lnTo>
                <a:lnTo>
                  <a:pt x="767765" y="702665"/>
                </a:lnTo>
                <a:lnTo>
                  <a:pt x="744613" y="745845"/>
                </a:lnTo>
                <a:lnTo>
                  <a:pt x="721779" y="789228"/>
                </a:lnTo>
                <a:lnTo>
                  <a:pt x="699274" y="832802"/>
                </a:lnTo>
                <a:lnTo>
                  <a:pt x="677087" y="876566"/>
                </a:lnTo>
                <a:lnTo>
                  <a:pt x="655231" y="920521"/>
                </a:lnTo>
                <a:lnTo>
                  <a:pt x="633704" y="964666"/>
                </a:lnTo>
                <a:lnTo>
                  <a:pt x="612508" y="1008989"/>
                </a:lnTo>
                <a:lnTo>
                  <a:pt x="591642" y="1053503"/>
                </a:lnTo>
                <a:lnTo>
                  <a:pt x="571093" y="1098207"/>
                </a:lnTo>
                <a:lnTo>
                  <a:pt x="550900" y="1143088"/>
                </a:lnTo>
                <a:lnTo>
                  <a:pt x="531025" y="1188161"/>
                </a:lnTo>
                <a:lnTo>
                  <a:pt x="511492" y="1233398"/>
                </a:lnTo>
                <a:lnTo>
                  <a:pt x="492302" y="1278826"/>
                </a:lnTo>
                <a:lnTo>
                  <a:pt x="473456" y="1324419"/>
                </a:lnTo>
                <a:lnTo>
                  <a:pt x="454939" y="1370190"/>
                </a:lnTo>
                <a:lnTo>
                  <a:pt x="436778" y="1416138"/>
                </a:lnTo>
                <a:lnTo>
                  <a:pt x="418947" y="1462252"/>
                </a:lnTo>
                <a:lnTo>
                  <a:pt x="401472" y="1508544"/>
                </a:lnTo>
                <a:lnTo>
                  <a:pt x="384352" y="1555000"/>
                </a:lnTo>
                <a:lnTo>
                  <a:pt x="367576" y="1601622"/>
                </a:lnTo>
                <a:lnTo>
                  <a:pt x="351155" y="1648409"/>
                </a:lnTo>
                <a:lnTo>
                  <a:pt x="335076" y="1695361"/>
                </a:lnTo>
                <a:lnTo>
                  <a:pt x="319366" y="1742465"/>
                </a:lnTo>
                <a:lnTo>
                  <a:pt x="303999" y="1789747"/>
                </a:lnTo>
                <a:lnTo>
                  <a:pt x="289001" y="1837182"/>
                </a:lnTo>
                <a:lnTo>
                  <a:pt x="274358" y="1884768"/>
                </a:lnTo>
                <a:lnTo>
                  <a:pt x="260070" y="1932508"/>
                </a:lnTo>
                <a:lnTo>
                  <a:pt x="246151" y="1980412"/>
                </a:lnTo>
                <a:lnTo>
                  <a:pt x="232600" y="2028456"/>
                </a:lnTo>
                <a:lnTo>
                  <a:pt x="219405" y="2076653"/>
                </a:lnTo>
                <a:lnTo>
                  <a:pt x="206590" y="2125014"/>
                </a:lnTo>
                <a:lnTo>
                  <a:pt x="194132" y="2173503"/>
                </a:lnTo>
                <a:lnTo>
                  <a:pt x="182054" y="2222157"/>
                </a:lnTo>
                <a:lnTo>
                  <a:pt x="170345" y="2270937"/>
                </a:lnTo>
                <a:lnTo>
                  <a:pt x="159004" y="2319871"/>
                </a:lnTo>
                <a:lnTo>
                  <a:pt x="148043" y="2368943"/>
                </a:lnTo>
                <a:lnTo>
                  <a:pt x="137464" y="2418156"/>
                </a:lnTo>
                <a:lnTo>
                  <a:pt x="127266" y="2467508"/>
                </a:lnTo>
                <a:lnTo>
                  <a:pt x="117436" y="2516987"/>
                </a:lnTo>
                <a:lnTo>
                  <a:pt x="108000" y="2566606"/>
                </a:lnTo>
                <a:lnTo>
                  <a:pt x="98945" y="2616365"/>
                </a:lnTo>
                <a:lnTo>
                  <a:pt x="90271" y="2666250"/>
                </a:lnTo>
                <a:lnTo>
                  <a:pt x="81991" y="2716263"/>
                </a:lnTo>
                <a:lnTo>
                  <a:pt x="74091" y="2766415"/>
                </a:lnTo>
                <a:lnTo>
                  <a:pt x="66586" y="2816682"/>
                </a:lnTo>
                <a:lnTo>
                  <a:pt x="59474" y="2867075"/>
                </a:lnTo>
                <a:lnTo>
                  <a:pt x="52743" y="2917596"/>
                </a:lnTo>
                <a:lnTo>
                  <a:pt x="46418" y="2968244"/>
                </a:lnTo>
                <a:lnTo>
                  <a:pt x="40487" y="3019006"/>
                </a:lnTo>
                <a:lnTo>
                  <a:pt x="34963" y="3069882"/>
                </a:lnTo>
                <a:lnTo>
                  <a:pt x="29832" y="3120885"/>
                </a:lnTo>
                <a:lnTo>
                  <a:pt x="25095" y="3172002"/>
                </a:lnTo>
                <a:lnTo>
                  <a:pt x="20764" y="3223234"/>
                </a:lnTo>
                <a:lnTo>
                  <a:pt x="16840" y="3274568"/>
                </a:lnTo>
                <a:lnTo>
                  <a:pt x="13322" y="3326028"/>
                </a:lnTo>
                <a:lnTo>
                  <a:pt x="10223" y="3377577"/>
                </a:lnTo>
                <a:lnTo>
                  <a:pt x="7518" y="3429254"/>
                </a:lnTo>
                <a:lnTo>
                  <a:pt x="5232" y="3481032"/>
                </a:lnTo>
                <a:lnTo>
                  <a:pt x="3352" y="3532911"/>
                </a:lnTo>
                <a:lnTo>
                  <a:pt x="1892" y="3584892"/>
                </a:lnTo>
                <a:lnTo>
                  <a:pt x="838" y="3636975"/>
                </a:lnTo>
                <a:lnTo>
                  <a:pt x="215" y="3689159"/>
                </a:lnTo>
                <a:lnTo>
                  <a:pt x="0" y="3741445"/>
                </a:lnTo>
                <a:lnTo>
                  <a:pt x="215" y="3793718"/>
                </a:lnTo>
                <a:lnTo>
                  <a:pt x="838" y="3845903"/>
                </a:lnTo>
                <a:lnTo>
                  <a:pt x="1892" y="3897985"/>
                </a:lnTo>
                <a:lnTo>
                  <a:pt x="3352" y="3949966"/>
                </a:lnTo>
                <a:lnTo>
                  <a:pt x="5232" y="4001846"/>
                </a:lnTo>
                <a:lnTo>
                  <a:pt x="7518" y="4053624"/>
                </a:lnTo>
                <a:lnTo>
                  <a:pt x="10223" y="4105287"/>
                </a:lnTo>
                <a:lnTo>
                  <a:pt x="13322" y="4156849"/>
                </a:lnTo>
                <a:lnTo>
                  <a:pt x="16840" y="4208310"/>
                </a:lnTo>
                <a:lnTo>
                  <a:pt x="20764" y="4259643"/>
                </a:lnTo>
                <a:lnTo>
                  <a:pt x="25095" y="4310875"/>
                </a:lnTo>
                <a:lnTo>
                  <a:pt x="29832" y="4361993"/>
                </a:lnTo>
                <a:lnTo>
                  <a:pt x="34963" y="4412983"/>
                </a:lnTo>
                <a:lnTo>
                  <a:pt x="40487" y="4463872"/>
                </a:lnTo>
                <a:lnTo>
                  <a:pt x="46418" y="4514634"/>
                </a:lnTo>
                <a:lnTo>
                  <a:pt x="52743" y="4565269"/>
                </a:lnTo>
                <a:lnTo>
                  <a:pt x="59474" y="4615789"/>
                </a:lnTo>
                <a:lnTo>
                  <a:pt x="66586" y="4666196"/>
                </a:lnTo>
                <a:lnTo>
                  <a:pt x="74091" y="4716462"/>
                </a:lnTo>
                <a:lnTo>
                  <a:pt x="81991" y="4766602"/>
                </a:lnTo>
                <a:lnTo>
                  <a:pt x="90271" y="4816627"/>
                </a:lnTo>
                <a:lnTo>
                  <a:pt x="98945" y="4866513"/>
                </a:lnTo>
                <a:lnTo>
                  <a:pt x="108000" y="4916259"/>
                </a:lnTo>
                <a:lnTo>
                  <a:pt x="117436" y="4965878"/>
                </a:lnTo>
                <a:lnTo>
                  <a:pt x="127266" y="5015369"/>
                </a:lnTo>
                <a:lnTo>
                  <a:pt x="137464" y="5064722"/>
                </a:lnTo>
                <a:lnTo>
                  <a:pt x="148043" y="5113934"/>
                </a:lnTo>
                <a:lnTo>
                  <a:pt x="159004" y="5163007"/>
                </a:lnTo>
                <a:lnTo>
                  <a:pt x="170345" y="5211940"/>
                </a:lnTo>
                <a:lnTo>
                  <a:pt x="182054" y="5260721"/>
                </a:lnTo>
                <a:lnTo>
                  <a:pt x="194132" y="5309362"/>
                </a:lnTo>
                <a:lnTo>
                  <a:pt x="206590" y="5357863"/>
                </a:lnTo>
                <a:lnTo>
                  <a:pt x="219405" y="5406212"/>
                </a:lnTo>
                <a:lnTo>
                  <a:pt x="232600" y="5454421"/>
                </a:lnTo>
                <a:lnTo>
                  <a:pt x="246151" y="5502465"/>
                </a:lnTo>
                <a:lnTo>
                  <a:pt x="260070" y="5550370"/>
                </a:lnTo>
                <a:lnTo>
                  <a:pt x="274358" y="5598109"/>
                </a:lnTo>
                <a:lnTo>
                  <a:pt x="289001" y="5645696"/>
                </a:lnTo>
                <a:lnTo>
                  <a:pt x="303999" y="5693130"/>
                </a:lnTo>
                <a:lnTo>
                  <a:pt x="319366" y="5740400"/>
                </a:lnTo>
                <a:lnTo>
                  <a:pt x="335076" y="5787517"/>
                </a:lnTo>
                <a:lnTo>
                  <a:pt x="351155" y="5834469"/>
                </a:lnTo>
                <a:lnTo>
                  <a:pt x="367576" y="5881255"/>
                </a:lnTo>
                <a:lnTo>
                  <a:pt x="384352" y="5927877"/>
                </a:lnTo>
                <a:lnTo>
                  <a:pt x="401472" y="5974334"/>
                </a:lnTo>
                <a:lnTo>
                  <a:pt x="418947" y="6020625"/>
                </a:lnTo>
                <a:lnTo>
                  <a:pt x="436778" y="6066739"/>
                </a:lnTo>
                <a:lnTo>
                  <a:pt x="454939" y="6112688"/>
                </a:lnTo>
                <a:lnTo>
                  <a:pt x="473456" y="6158458"/>
                </a:lnTo>
                <a:lnTo>
                  <a:pt x="492302" y="6204051"/>
                </a:lnTo>
                <a:lnTo>
                  <a:pt x="511492" y="6249479"/>
                </a:lnTo>
                <a:lnTo>
                  <a:pt x="531025" y="6294717"/>
                </a:lnTo>
                <a:lnTo>
                  <a:pt x="550900" y="6339789"/>
                </a:lnTo>
                <a:lnTo>
                  <a:pt x="571093" y="6384671"/>
                </a:lnTo>
                <a:lnTo>
                  <a:pt x="591642" y="6429362"/>
                </a:lnTo>
                <a:lnTo>
                  <a:pt x="612508" y="6473888"/>
                </a:lnTo>
                <a:lnTo>
                  <a:pt x="633704" y="6518211"/>
                </a:lnTo>
                <a:lnTo>
                  <a:pt x="655231" y="6562357"/>
                </a:lnTo>
                <a:lnTo>
                  <a:pt x="677087" y="6606311"/>
                </a:lnTo>
                <a:lnTo>
                  <a:pt x="699274" y="6650075"/>
                </a:lnTo>
                <a:lnTo>
                  <a:pt x="721779" y="6693649"/>
                </a:lnTo>
                <a:lnTo>
                  <a:pt x="744613" y="6737032"/>
                </a:lnTo>
                <a:lnTo>
                  <a:pt x="767765" y="6780212"/>
                </a:lnTo>
                <a:lnTo>
                  <a:pt x="791235" y="6823202"/>
                </a:lnTo>
                <a:lnTo>
                  <a:pt x="815022" y="6865988"/>
                </a:lnTo>
                <a:lnTo>
                  <a:pt x="839127" y="6908571"/>
                </a:lnTo>
                <a:lnTo>
                  <a:pt x="863549" y="6950951"/>
                </a:lnTo>
                <a:lnTo>
                  <a:pt x="888276" y="6993141"/>
                </a:lnTo>
                <a:lnTo>
                  <a:pt x="913320" y="7035114"/>
                </a:lnTo>
                <a:lnTo>
                  <a:pt x="938669" y="7076884"/>
                </a:lnTo>
                <a:lnTo>
                  <a:pt x="964336" y="7118451"/>
                </a:lnTo>
                <a:lnTo>
                  <a:pt x="990295" y="7159803"/>
                </a:lnTo>
                <a:lnTo>
                  <a:pt x="1016571" y="7200938"/>
                </a:lnTo>
                <a:lnTo>
                  <a:pt x="1043139" y="7241870"/>
                </a:lnTo>
                <a:lnTo>
                  <a:pt x="1070025" y="7282586"/>
                </a:lnTo>
                <a:lnTo>
                  <a:pt x="1097203" y="7323074"/>
                </a:lnTo>
                <a:lnTo>
                  <a:pt x="1124673" y="7363358"/>
                </a:lnTo>
                <a:lnTo>
                  <a:pt x="1152448" y="7403414"/>
                </a:lnTo>
                <a:lnTo>
                  <a:pt x="1180515" y="7443254"/>
                </a:lnTo>
                <a:lnTo>
                  <a:pt x="1208874" y="7482878"/>
                </a:lnTo>
                <a:lnTo>
                  <a:pt x="1911591" y="6996976"/>
                </a:lnTo>
                <a:lnTo>
                  <a:pt x="1883270" y="6957619"/>
                </a:lnTo>
                <a:lnTo>
                  <a:pt x="1855292" y="6918007"/>
                </a:lnTo>
                <a:lnTo>
                  <a:pt x="1827657" y="6878142"/>
                </a:lnTo>
                <a:lnTo>
                  <a:pt x="1800352" y="6838023"/>
                </a:lnTo>
                <a:lnTo>
                  <a:pt x="1773389" y="6797662"/>
                </a:lnTo>
                <a:lnTo>
                  <a:pt x="1746770" y="6757048"/>
                </a:lnTo>
                <a:lnTo>
                  <a:pt x="1720494" y="6716192"/>
                </a:lnTo>
                <a:lnTo>
                  <a:pt x="1694573" y="6675094"/>
                </a:lnTo>
                <a:lnTo>
                  <a:pt x="1668995" y="6633756"/>
                </a:lnTo>
                <a:lnTo>
                  <a:pt x="1643773" y="6592189"/>
                </a:lnTo>
                <a:lnTo>
                  <a:pt x="1618907" y="6550368"/>
                </a:lnTo>
                <a:lnTo>
                  <a:pt x="1594396" y="6508331"/>
                </a:lnTo>
                <a:lnTo>
                  <a:pt x="1570240" y="6466052"/>
                </a:lnTo>
                <a:lnTo>
                  <a:pt x="1546453" y="6423546"/>
                </a:lnTo>
                <a:lnTo>
                  <a:pt x="1523022" y="6380810"/>
                </a:lnTo>
                <a:lnTo>
                  <a:pt x="1499946" y="6337859"/>
                </a:lnTo>
                <a:lnTo>
                  <a:pt x="1477251" y="6294679"/>
                </a:lnTo>
                <a:lnTo>
                  <a:pt x="1454924" y="6251270"/>
                </a:lnTo>
                <a:lnTo>
                  <a:pt x="1432966" y="6207658"/>
                </a:lnTo>
                <a:lnTo>
                  <a:pt x="1411376" y="6163818"/>
                </a:lnTo>
                <a:lnTo>
                  <a:pt x="1390167" y="6119761"/>
                </a:lnTo>
                <a:lnTo>
                  <a:pt x="1369326" y="6075489"/>
                </a:lnTo>
                <a:lnTo>
                  <a:pt x="1348879" y="6031014"/>
                </a:lnTo>
                <a:lnTo>
                  <a:pt x="1328801" y="5986335"/>
                </a:lnTo>
                <a:lnTo>
                  <a:pt x="1309116" y="5941441"/>
                </a:lnTo>
                <a:lnTo>
                  <a:pt x="1289812" y="5896343"/>
                </a:lnTo>
                <a:lnTo>
                  <a:pt x="1270901" y="5851042"/>
                </a:lnTo>
                <a:lnTo>
                  <a:pt x="1252372" y="5805551"/>
                </a:lnTo>
                <a:lnTo>
                  <a:pt x="1234236" y="5759843"/>
                </a:lnTo>
                <a:lnTo>
                  <a:pt x="1216494" y="5713958"/>
                </a:lnTo>
                <a:lnTo>
                  <a:pt x="1199159" y="5667870"/>
                </a:lnTo>
                <a:lnTo>
                  <a:pt x="1182217" y="5621591"/>
                </a:lnTo>
                <a:lnTo>
                  <a:pt x="1165669" y="5575122"/>
                </a:lnTo>
                <a:lnTo>
                  <a:pt x="1149527" y="5528462"/>
                </a:lnTo>
                <a:lnTo>
                  <a:pt x="1133792" y="5481625"/>
                </a:lnTo>
                <a:lnTo>
                  <a:pt x="1118463" y="5434596"/>
                </a:lnTo>
                <a:lnTo>
                  <a:pt x="1103541" y="5387391"/>
                </a:lnTo>
                <a:lnTo>
                  <a:pt x="1089037" y="5340007"/>
                </a:lnTo>
                <a:lnTo>
                  <a:pt x="1074940" y="5292433"/>
                </a:lnTo>
                <a:lnTo>
                  <a:pt x="1061262" y="5244693"/>
                </a:lnTo>
                <a:lnTo>
                  <a:pt x="1047991" y="5196789"/>
                </a:lnTo>
                <a:lnTo>
                  <a:pt x="1035151" y="5148707"/>
                </a:lnTo>
                <a:lnTo>
                  <a:pt x="1022731" y="5100447"/>
                </a:lnTo>
                <a:lnTo>
                  <a:pt x="1010729" y="5052034"/>
                </a:lnTo>
                <a:lnTo>
                  <a:pt x="999159" y="5003444"/>
                </a:lnTo>
                <a:lnTo>
                  <a:pt x="988021" y="4954702"/>
                </a:lnTo>
                <a:lnTo>
                  <a:pt x="977303" y="4905794"/>
                </a:lnTo>
                <a:lnTo>
                  <a:pt x="967016" y="4856734"/>
                </a:lnTo>
                <a:lnTo>
                  <a:pt x="957173" y="4807509"/>
                </a:lnTo>
                <a:lnTo>
                  <a:pt x="947762" y="4758131"/>
                </a:lnTo>
                <a:lnTo>
                  <a:pt x="938784" y="4708601"/>
                </a:lnTo>
                <a:lnTo>
                  <a:pt x="930249" y="4658931"/>
                </a:lnTo>
                <a:lnTo>
                  <a:pt x="922159" y="4609096"/>
                </a:lnTo>
                <a:lnTo>
                  <a:pt x="914527" y="4559122"/>
                </a:lnTo>
                <a:lnTo>
                  <a:pt x="907326" y="4509008"/>
                </a:lnTo>
                <a:lnTo>
                  <a:pt x="900569" y="4458754"/>
                </a:lnTo>
                <a:lnTo>
                  <a:pt x="894283" y="4408360"/>
                </a:lnTo>
                <a:lnTo>
                  <a:pt x="888428" y="4357827"/>
                </a:lnTo>
                <a:lnTo>
                  <a:pt x="883043" y="4307154"/>
                </a:lnTo>
                <a:lnTo>
                  <a:pt x="878116" y="4256354"/>
                </a:lnTo>
                <a:lnTo>
                  <a:pt x="873645" y="4205414"/>
                </a:lnTo>
                <a:lnTo>
                  <a:pt x="869632" y="4154347"/>
                </a:lnTo>
                <a:lnTo>
                  <a:pt x="866089" y="4103154"/>
                </a:lnTo>
                <a:lnTo>
                  <a:pt x="863003" y="4051846"/>
                </a:lnTo>
                <a:lnTo>
                  <a:pt x="860399" y="4000411"/>
                </a:lnTo>
                <a:lnTo>
                  <a:pt x="858253" y="3948849"/>
                </a:lnTo>
                <a:lnTo>
                  <a:pt x="856589" y="3897172"/>
                </a:lnTo>
                <a:lnTo>
                  <a:pt x="855383" y="3845369"/>
                </a:lnTo>
                <a:lnTo>
                  <a:pt x="854671" y="3793464"/>
                </a:lnTo>
                <a:lnTo>
                  <a:pt x="854430" y="3741445"/>
                </a:lnTo>
                <a:lnTo>
                  <a:pt x="854671" y="3689413"/>
                </a:lnTo>
                <a:lnTo>
                  <a:pt x="855383" y="3637508"/>
                </a:lnTo>
                <a:lnTo>
                  <a:pt x="856589" y="3585718"/>
                </a:lnTo>
                <a:lnTo>
                  <a:pt x="858253" y="3534029"/>
                </a:lnTo>
                <a:lnTo>
                  <a:pt x="860399" y="3482479"/>
                </a:lnTo>
                <a:lnTo>
                  <a:pt x="863003" y="3431032"/>
                </a:lnTo>
                <a:lnTo>
                  <a:pt x="866089" y="3379724"/>
                </a:lnTo>
                <a:lnTo>
                  <a:pt x="869632" y="3328530"/>
                </a:lnTo>
                <a:lnTo>
                  <a:pt x="873645" y="3277463"/>
                </a:lnTo>
                <a:lnTo>
                  <a:pt x="878116" y="3226524"/>
                </a:lnTo>
                <a:lnTo>
                  <a:pt x="883043" y="3175724"/>
                </a:lnTo>
                <a:lnTo>
                  <a:pt x="888428" y="3125051"/>
                </a:lnTo>
                <a:lnTo>
                  <a:pt x="894283" y="3074517"/>
                </a:lnTo>
                <a:lnTo>
                  <a:pt x="900569" y="3024124"/>
                </a:lnTo>
                <a:lnTo>
                  <a:pt x="907326" y="2973870"/>
                </a:lnTo>
                <a:lnTo>
                  <a:pt x="914527" y="2923743"/>
                </a:lnTo>
                <a:lnTo>
                  <a:pt x="922159" y="2873781"/>
                </a:lnTo>
                <a:lnTo>
                  <a:pt x="930249" y="2823946"/>
                </a:lnTo>
                <a:lnTo>
                  <a:pt x="938784" y="2774277"/>
                </a:lnTo>
                <a:lnTo>
                  <a:pt x="947762" y="2724747"/>
                </a:lnTo>
                <a:lnTo>
                  <a:pt x="957173" y="2675369"/>
                </a:lnTo>
                <a:lnTo>
                  <a:pt x="967016" y="2626144"/>
                </a:lnTo>
                <a:lnTo>
                  <a:pt x="977303" y="2577084"/>
                </a:lnTo>
                <a:lnTo>
                  <a:pt x="988021" y="2528176"/>
                </a:lnTo>
                <a:lnTo>
                  <a:pt x="999159" y="2479433"/>
                </a:lnTo>
                <a:lnTo>
                  <a:pt x="1010729" y="2430843"/>
                </a:lnTo>
                <a:lnTo>
                  <a:pt x="1022731" y="2382431"/>
                </a:lnTo>
                <a:lnTo>
                  <a:pt x="1035151" y="2334171"/>
                </a:lnTo>
                <a:lnTo>
                  <a:pt x="1047991" y="2286089"/>
                </a:lnTo>
                <a:lnTo>
                  <a:pt x="1061262" y="2238171"/>
                </a:lnTo>
                <a:lnTo>
                  <a:pt x="1074940" y="2190432"/>
                </a:lnTo>
                <a:lnTo>
                  <a:pt x="1089037" y="2142871"/>
                </a:lnTo>
                <a:lnTo>
                  <a:pt x="1103541" y="2095487"/>
                </a:lnTo>
                <a:lnTo>
                  <a:pt x="1118463" y="2048281"/>
                </a:lnTo>
                <a:lnTo>
                  <a:pt x="1133792" y="2001253"/>
                </a:lnTo>
                <a:lnTo>
                  <a:pt x="1149527" y="1954415"/>
                </a:lnTo>
                <a:lnTo>
                  <a:pt x="1165669" y="1907755"/>
                </a:lnTo>
                <a:lnTo>
                  <a:pt x="1182217" y="1861286"/>
                </a:lnTo>
                <a:lnTo>
                  <a:pt x="1199159" y="1815007"/>
                </a:lnTo>
                <a:lnTo>
                  <a:pt x="1216494" y="1768919"/>
                </a:lnTo>
                <a:lnTo>
                  <a:pt x="1234236" y="1723021"/>
                </a:lnTo>
                <a:lnTo>
                  <a:pt x="1252372" y="1677327"/>
                </a:lnTo>
                <a:lnTo>
                  <a:pt x="1270901" y="1631835"/>
                </a:lnTo>
                <a:lnTo>
                  <a:pt x="1289812" y="1586534"/>
                </a:lnTo>
                <a:lnTo>
                  <a:pt x="1309116" y="1541437"/>
                </a:lnTo>
                <a:lnTo>
                  <a:pt x="1328801" y="1496542"/>
                </a:lnTo>
                <a:lnTo>
                  <a:pt x="1348879" y="1451851"/>
                </a:lnTo>
                <a:lnTo>
                  <a:pt x="1369326" y="1407375"/>
                </a:lnTo>
                <a:lnTo>
                  <a:pt x="1390167" y="1363116"/>
                </a:lnTo>
                <a:lnTo>
                  <a:pt x="1411376" y="1319060"/>
                </a:lnTo>
                <a:lnTo>
                  <a:pt x="1432966" y="1275219"/>
                </a:lnTo>
                <a:lnTo>
                  <a:pt x="1454924" y="1231595"/>
                </a:lnTo>
                <a:lnTo>
                  <a:pt x="1477251" y="1188199"/>
                </a:lnTo>
                <a:lnTo>
                  <a:pt x="1499946" y="1145019"/>
                </a:lnTo>
                <a:lnTo>
                  <a:pt x="1523022" y="1102055"/>
                </a:lnTo>
                <a:lnTo>
                  <a:pt x="1546453" y="1059332"/>
                </a:lnTo>
                <a:lnTo>
                  <a:pt x="1570240" y="1016825"/>
                </a:lnTo>
                <a:lnTo>
                  <a:pt x="1594396" y="974547"/>
                </a:lnTo>
                <a:lnTo>
                  <a:pt x="1618907" y="932497"/>
                </a:lnTo>
                <a:lnTo>
                  <a:pt x="1643773" y="890689"/>
                </a:lnTo>
                <a:lnTo>
                  <a:pt x="1668995" y="849122"/>
                </a:lnTo>
                <a:lnTo>
                  <a:pt x="1694573" y="807783"/>
                </a:lnTo>
                <a:lnTo>
                  <a:pt x="1720494" y="766686"/>
                </a:lnTo>
                <a:lnTo>
                  <a:pt x="1746770" y="725830"/>
                </a:lnTo>
                <a:lnTo>
                  <a:pt x="1773389" y="685215"/>
                </a:lnTo>
                <a:lnTo>
                  <a:pt x="1800352" y="644855"/>
                </a:lnTo>
                <a:lnTo>
                  <a:pt x="1827657" y="604735"/>
                </a:lnTo>
                <a:lnTo>
                  <a:pt x="1855292" y="564870"/>
                </a:lnTo>
                <a:lnTo>
                  <a:pt x="1883270" y="525259"/>
                </a:lnTo>
                <a:lnTo>
                  <a:pt x="1911591" y="485902"/>
                </a:lnTo>
                <a:close/>
              </a:path>
              <a:path w="3227070" h="7483475">
                <a:moveTo>
                  <a:pt x="3226562" y="2474112"/>
                </a:moveTo>
                <a:lnTo>
                  <a:pt x="2884068" y="1672856"/>
                </a:lnTo>
                <a:lnTo>
                  <a:pt x="2838246" y="1685239"/>
                </a:lnTo>
                <a:lnTo>
                  <a:pt x="2792831" y="1698599"/>
                </a:lnTo>
                <a:lnTo>
                  <a:pt x="2747848" y="1712937"/>
                </a:lnTo>
                <a:lnTo>
                  <a:pt x="2703284" y="1728241"/>
                </a:lnTo>
                <a:lnTo>
                  <a:pt x="2659176" y="1744497"/>
                </a:lnTo>
                <a:lnTo>
                  <a:pt x="2615527" y="1761680"/>
                </a:lnTo>
                <a:lnTo>
                  <a:pt x="2572347" y="1779803"/>
                </a:lnTo>
                <a:lnTo>
                  <a:pt x="2529649" y="1798828"/>
                </a:lnTo>
                <a:lnTo>
                  <a:pt x="2487460" y="1818754"/>
                </a:lnTo>
                <a:lnTo>
                  <a:pt x="2445766" y="1839582"/>
                </a:lnTo>
                <a:lnTo>
                  <a:pt x="2404592" y="1861273"/>
                </a:lnTo>
                <a:lnTo>
                  <a:pt x="2363952" y="1883829"/>
                </a:lnTo>
                <a:lnTo>
                  <a:pt x="2323871" y="1907247"/>
                </a:lnTo>
                <a:lnTo>
                  <a:pt x="2284336" y="1931492"/>
                </a:lnTo>
                <a:lnTo>
                  <a:pt x="2245372" y="1956574"/>
                </a:lnTo>
                <a:lnTo>
                  <a:pt x="2206980" y="1982470"/>
                </a:lnTo>
                <a:lnTo>
                  <a:pt x="2169198" y="2009165"/>
                </a:lnTo>
                <a:lnTo>
                  <a:pt x="2132025" y="2036648"/>
                </a:lnTo>
                <a:lnTo>
                  <a:pt x="2095461" y="2064905"/>
                </a:lnTo>
                <a:lnTo>
                  <a:pt x="2059533" y="2093937"/>
                </a:lnTo>
                <a:lnTo>
                  <a:pt x="2024240" y="2123719"/>
                </a:lnTo>
                <a:lnTo>
                  <a:pt x="1989620" y="2154237"/>
                </a:lnTo>
                <a:lnTo>
                  <a:pt x="1955647" y="2185492"/>
                </a:lnTo>
                <a:lnTo>
                  <a:pt x="1922373" y="2217458"/>
                </a:lnTo>
                <a:lnTo>
                  <a:pt x="1889785" y="2250135"/>
                </a:lnTo>
                <a:lnTo>
                  <a:pt x="1857908" y="2283498"/>
                </a:lnTo>
                <a:lnTo>
                  <a:pt x="1826742" y="2317546"/>
                </a:lnTo>
                <a:lnTo>
                  <a:pt x="1796313" y="2352256"/>
                </a:lnTo>
                <a:lnTo>
                  <a:pt x="1766620" y="2387612"/>
                </a:lnTo>
                <a:lnTo>
                  <a:pt x="1737677" y="2423617"/>
                </a:lnTo>
                <a:lnTo>
                  <a:pt x="1709508" y="2460256"/>
                </a:lnTo>
                <a:lnTo>
                  <a:pt x="1682127" y="2497518"/>
                </a:lnTo>
                <a:lnTo>
                  <a:pt x="1655521" y="2535377"/>
                </a:lnTo>
                <a:lnTo>
                  <a:pt x="1629727" y="2573820"/>
                </a:lnTo>
                <a:lnTo>
                  <a:pt x="1604759" y="2612860"/>
                </a:lnTo>
                <a:lnTo>
                  <a:pt x="1580603" y="2652458"/>
                </a:lnTo>
                <a:lnTo>
                  <a:pt x="1557299" y="2692616"/>
                </a:lnTo>
                <a:lnTo>
                  <a:pt x="1534845" y="2733319"/>
                </a:lnTo>
                <a:lnTo>
                  <a:pt x="1513255" y="2774556"/>
                </a:lnTo>
                <a:lnTo>
                  <a:pt x="1492542" y="2816314"/>
                </a:lnTo>
                <a:lnTo>
                  <a:pt x="1472717" y="2858566"/>
                </a:lnTo>
                <a:lnTo>
                  <a:pt x="1453794" y="2901327"/>
                </a:lnTo>
                <a:lnTo>
                  <a:pt x="1435798" y="2944558"/>
                </a:lnTo>
                <a:lnTo>
                  <a:pt x="1418717" y="2988272"/>
                </a:lnTo>
                <a:lnTo>
                  <a:pt x="1402588" y="3032429"/>
                </a:lnTo>
                <a:lnTo>
                  <a:pt x="1387398" y="3077045"/>
                </a:lnTo>
                <a:lnTo>
                  <a:pt x="1373174" y="3122091"/>
                </a:lnTo>
                <a:lnTo>
                  <a:pt x="1359928" y="3167545"/>
                </a:lnTo>
                <a:lnTo>
                  <a:pt x="1347673" y="3213417"/>
                </a:lnTo>
                <a:lnTo>
                  <a:pt x="1336421" y="3259683"/>
                </a:lnTo>
                <a:lnTo>
                  <a:pt x="1326184" y="3306343"/>
                </a:lnTo>
                <a:lnTo>
                  <a:pt x="1316964" y="3353358"/>
                </a:lnTo>
                <a:lnTo>
                  <a:pt x="1308785" y="3400742"/>
                </a:lnTo>
                <a:lnTo>
                  <a:pt x="1301661" y="3448469"/>
                </a:lnTo>
                <a:lnTo>
                  <a:pt x="1295590" y="3496538"/>
                </a:lnTo>
                <a:lnTo>
                  <a:pt x="1290612" y="3544925"/>
                </a:lnTo>
                <a:lnTo>
                  <a:pt x="1286700" y="3593617"/>
                </a:lnTo>
                <a:lnTo>
                  <a:pt x="1283906" y="3642614"/>
                </a:lnTo>
                <a:lnTo>
                  <a:pt x="1282217" y="3691890"/>
                </a:lnTo>
                <a:lnTo>
                  <a:pt x="1281645" y="3741432"/>
                </a:lnTo>
                <a:lnTo>
                  <a:pt x="1282217" y="3790988"/>
                </a:lnTo>
                <a:lnTo>
                  <a:pt x="1283906" y="3840264"/>
                </a:lnTo>
                <a:lnTo>
                  <a:pt x="1286700" y="3889260"/>
                </a:lnTo>
                <a:lnTo>
                  <a:pt x="1290612" y="3937952"/>
                </a:lnTo>
                <a:lnTo>
                  <a:pt x="1295590" y="3986339"/>
                </a:lnTo>
                <a:lnTo>
                  <a:pt x="1301661" y="4034396"/>
                </a:lnTo>
                <a:lnTo>
                  <a:pt x="1308785" y="4082123"/>
                </a:lnTo>
                <a:lnTo>
                  <a:pt x="1316964" y="4129506"/>
                </a:lnTo>
                <a:lnTo>
                  <a:pt x="1326184" y="4176534"/>
                </a:lnTo>
                <a:lnTo>
                  <a:pt x="1336421" y="4223182"/>
                </a:lnTo>
                <a:lnTo>
                  <a:pt x="1347673" y="4269448"/>
                </a:lnTo>
                <a:lnTo>
                  <a:pt x="1359928" y="4315320"/>
                </a:lnTo>
                <a:lnTo>
                  <a:pt x="1373174" y="4360786"/>
                </a:lnTo>
                <a:lnTo>
                  <a:pt x="1387398" y="4405833"/>
                </a:lnTo>
                <a:lnTo>
                  <a:pt x="1402588" y="4450435"/>
                </a:lnTo>
                <a:lnTo>
                  <a:pt x="1418717" y="4494606"/>
                </a:lnTo>
                <a:lnTo>
                  <a:pt x="1435798" y="4538307"/>
                </a:lnTo>
                <a:lnTo>
                  <a:pt x="1453794" y="4581550"/>
                </a:lnTo>
                <a:lnTo>
                  <a:pt x="1472717" y="4624298"/>
                </a:lnTo>
                <a:lnTo>
                  <a:pt x="1492542" y="4666564"/>
                </a:lnTo>
                <a:lnTo>
                  <a:pt x="1513255" y="4708309"/>
                </a:lnTo>
                <a:lnTo>
                  <a:pt x="1534845" y="4749546"/>
                </a:lnTo>
                <a:lnTo>
                  <a:pt x="1557299" y="4790249"/>
                </a:lnTo>
                <a:lnTo>
                  <a:pt x="1580603" y="4830407"/>
                </a:lnTo>
                <a:lnTo>
                  <a:pt x="1604759" y="4870018"/>
                </a:lnTo>
                <a:lnTo>
                  <a:pt x="1629727" y="4909045"/>
                </a:lnTo>
                <a:lnTo>
                  <a:pt x="1655521" y="4947501"/>
                </a:lnTo>
                <a:lnTo>
                  <a:pt x="1682127" y="4985359"/>
                </a:lnTo>
                <a:lnTo>
                  <a:pt x="1709508" y="5022608"/>
                </a:lnTo>
                <a:lnTo>
                  <a:pt x="1737677" y="5059248"/>
                </a:lnTo>
                <a:lnTo>
                  <a:pt x="1766620" y="5095252"/>
                </a:lnTo>
                <a:lnTo>
                  <a:pt x="1796313" y="5130622"/>
                </a:lnTo>
                <a:lnTo>
                  <a:pt x="1826742" y="5165331"/>
                </a:lnTo>
                <a:lnTo>
                  <a:pt x="1857908" y="5199380"/>
                </a:lnTo>
                <a:lnTo>
                  <a:pt x="1889785" y="5232743"/>
                </a:lnTo>
                <a:lnTo>
                  <a:pt x="1922373" y="5265407"/>
                </a:lnTo>
                <a:lnTo>
                  <a:pt x="1955647" y="5297373"/>
                </a:lnTo>
                <a:lnTo>
                  <a:pt x="1989620" y="5328628"/>
                </a:lnTo>
                <a:lnTo>
                  <a:pt x="2024240" y="5359146"/>
                </a:lnTo>
                <a:lnTo>
                  <a:pt x="2059533" y="5388940"/>
                </a:lnTo>
                <a:lnTo>
                  <a:pt x="2095461" y="5417959"/>
                </a:lnTo>
                <a:lnTo>
                  <a:pt x="2132025" y="5446230"/>
                </a:lnTo>
                <a:lnTo>
                  <a:pt x="2169198" y="5473712"/>
                </a:lnTo>
                <a:lnTo>
                  <a:pt x="2206980" y="5500408"/>
                </a:lnTo>
                <a:lnTo>
                  <a:pt x="2245372" y="5526303"/>
                </a:lnTo>
                <a:lnTo>
                  <a:pt x="2284336" y="5551373"/>
                </a:lnTo>
                <a:lnTo>
                  <a:pt x="2323871" y="5575630"/>
                </a:lnTo>
                <a:lnTo>
                  <a:pt x="2363952" y="5599036"/>
                </a:lnTo>
                <a:lnTo>
                  <a:pt x="2404592" y="5621604"/>
                </a:lnTo>
                <a:lnTo>
                  <a:pt x="2445766" y="5643296"/>
                </a:lnTo>
                <a:lnTo>
                  <a:pt x="2487460" y="5664111"/>
                </a:lnTo>
                <a:lnTo>
                  <a:pt x="2529649" y="5684037"/>
                </a:lnTo>
                <a:lnTo>
                  <a:pt x="2572347" y="5703074"/>
                </a:lnTo>
                <a:lnTo>
                  <a:pt x="2615527" y="5721185"/>
                </a:lnTo>
                <a:lnTo>
                  <a:pt x="2659176" y="5738380"/>
                </a:lnTo>
                <a:lnTo>
                  <a:pt x="2703284" y="5754624"/>
                </a:lnTo>
                <a:lnTo>
                  <a:pt x="2747848" y="5769927"/>
                </a:lnTo>
                <a:lnTo>
                  <a:pt x="2792831" y="5784266"/>
                </a:lnTo>
                <a:lnTo>
                  <a:pt x="2838246" y="5797639"/>
                </a:lnTo>
                <a:lnTo>
                  <a:pt x="2884068" y="5810008"/>
                </a:lnTo>
                <a:lnTo>
                  <a:pt x="3226562" y="5008753"/>
                </a:lnTo>
                <a:lnTo>
                  <a:pt x="3179432" y="5000777"/>
                </a:lnTo>
                <a:lnTo>
                  <a:pt x="3132899" y="4991087"/>
                </a:lnTo>
                <a:lnTo>
                  <a:pt x="3087001" y="4979733"/>
                </a:lnTo>
                <a:lnTo>
                  <a:pt x="3041764" y="4966728"/>
                </a:lnTo>
                <a:lnTo>
                  <a:pt x="2997212" y="4952136"/>
                </a:lnTo>
                <a:lnTo>
                  <a:pt x="2953397" y="4935969"/>
                </a:lnTo>
                <a:lnTo>
                  <a:pt x="2910344" y="4918265"/>
                </a:lnTo>
                <a:lnTo>
                  <a:pt x="2868079" y="4899050"/>
                </a:lnTo>
                <a:lnTo>
                  <a:pt x="2826651" y="4878375"/>
                </a:lnTo>
                <a:lnTo>
                  <a:pt x="2786088" y="4856264"/>
                </a:lnTo>
                <a:lnTo>
                  <a:pt x="2746425" y="4832756"/>
                </a:lnTo>
                <a:lnTo>
                  <a:pt x="2707678" y="4807877"/>
                </a:lnTo>
                <a:lnTo>
                  <a:pt x="2669908" y="4781664"/>
                </a:lnTo>
                <a:lnTo>
                  <a:pt x="2633129" y="4754143"/>
                </a:lnTo>
                <a:lnTo>
                  <a:pt x="2597378" y="4725352"/>
                </a:lnTo>
                <a:lnTo>
                  <a:pt x="2562707" y="4695342"/>
                </a:lnTo>
                <a:lnTo>
                  <a:pt x="2529116" y="4664113"/>
                </a:lnTo>
                <a:lnTo>
                  <a:pt x="2496667" y="4631728"/>
                </a:lnTo>
                <a:lnTo>
                  <a:pt x="2465374" y="4598213"/>
                </a:lnTo>
                <a:lnTo>
                  <a:pt x="2435288" y="4563592"/>
                </a:lnTo>
                <a:lnTo>
                  <a:pt x="2406434" y="4527905"/>
                </a:lnTo>
                <a:lnTo>
                  <a:pt x="2378849" y="4491177"/>
                </a:lnTo>
                <a:lnTo>
                  <a:pt x="2352560" y="4453458"/>
                </a:lnTo>
                <a:lnTo>
                  <a:pt x="2327605" y="4414774"/>
                </a:lnTo>
                <a:lnTo>
                  <a:pt x="2304008" y="4375162"/>
                </a:lnTo>
                <a:lnTo>
                  <a:pt x="2281821" y="4334649"/>
                </a:lnTo>
                <a:lnTo>
                  <a:pt x="2261070" y="4293273"/>
                </a:lnTo>
                <a:lnTo>
                  <a:pt x="2241778" y="4251058"/>
                </a:lnTo>
                <a:lnTo>
                  <a:pt x="2223998" y="4208043"/>
                </a:lnTo>
                <a:lnTo>
                  <a:pt x="2207742" y="4164266"/>
                </a:lnTo>
                <a:lnTo>
                  <a:pt x="2193061" y="4119765"/>
                </a:lnTo>
                <a:lnTo>
                  <a:pt x="2179980" y="4074566"/>
                </a:lnTo>
                <a:lnTo>
                  <a:pt x="2168525" y="4028694"/>
                </a:lnTo>
                <a:lnTo>
                  <a:pt x="2158746" y="3982199"/>
                </a:lnTo>
                <a:lnTo>
                  <a:pt x="2150668" y="3935107"/>
                </a:lnTo>
                <a:lnTo>
                  <a:pt x="2144331" y="3887444"/>
                </a:lnTo>
                <a:lnTo>
                  <a:pt x="2139759" y="3839260"/>
                </a:lnTo>
                <a:lnTo>
                  <a:pt x="2137003" y="3790581"/>
                </a:lnTo>
                <a:lnTo>
                  <a:pt x="2136063" y="3741432"/>
                </a:lnTo>
                <a:lnTo>
                  <a:pt x="2137003" y="3692296"/>
                </a:lnTo>
                <a:lnTo>
                  <a:pt x="2139759" y="3643604"/>
                </a:lnTo>
                <a:lnTo>
                  <a:pt x="2144331" y="3595420"/>
                </a:lnTo>
                <a:lnTo>
                  <a:pt x="2150668" y="3547770"/>
                </a:lnTo>
                <a:lnTo>
                  <a:pt x="2158746" y="3500678"/>
                </a:lnTo>
                <a:lnTo>
                  <a:pt x="2168525" y="3454171"/>
                </a:lnTo>
                <a:lnTo>
                  <a:pt x="2179980" y="3408311"/>
                </a:lnTo>
                <a:lnTo>
                  <a:pt x="2193061" y="3363112"/>
                </a:lnTo>
                <a:lnTo>
                  <a:pt x="2207742" y="3318599"/>
                </a:lnTo>
                <a:lnTo>
                  <a:pt x="2223998" y="3274822"/>
                </a:lnTo>
                <a:lnTo>
                  <a:pt x="2241778" y="3231819"/>
                </a:lnTo>
                <a:lnTo>
                  <a:pt x="2261070" y="3189605"/>
                </a:lnTo>
                <a:lnTo>
                  <a:pt x="2281821" y="3148228"/>
                </a:lnTo>
                <a:lnTo>
                  <a:pt x="2304008" y="3107715"/>
                </a:lnTo>
                <a:lnTo>
                  <a:pt x="2327605" y="3068091"/>
                </a:lnTo>
                <a:lnTo>
                  <a:pt x="2352560" y="3029407"/>
                </a:lnTo>
                <a:lnTo>
                  <a:pt x="2378849" y="2991688"/>
                </a:lnTo>
                <a:lnTo>
                  <a:pt x="2406434" y="2954972"/>
                </a:lnTo>
                <a:lnTo>
                  <a:pt x="2435288" y="2919285"/>
                </a:lnTo>
                <a:lnTo>
                  <a:pt x="2465374" y="2884665"/>
                </a:lnTo>
                <a:lnTo>
                  <a:pt x="2496667" y="2851137"/>
                </a:lnTo>
                <a:lnTo>
                  <a:pt x="2529116" y="2818752"/>
                </a:lnTo>
                <a:lnTo>
                  <a:pt x="2562707" y="2787535"/>
                </a:lnTo>
                <a:lnTo>
                  <a:pt x="2597378" y="2757513"/>
                </a:lnTo>
                <a:lnTo>
                  <a:pt x="2633129" y="2728734"/>
                </a:lnTo>
                <a:lnTo>
                  <a:pt x="2669908" y="2701213"/>
                </a:lnTo>
                <a:lnTo>
                  <a:pt x="2707678" y="2675001"/>
                </a:lnTo>
                <a:lnTo>
                  <a:pt x="2746425" y="2650121"/>
                </a:lnTo>
                <a:lnTo>
                  <a:pt x="2786088" y="2626601"/>
                </a:lnTo>
                <a:lnTo>
                  <a:pt x="2826651" y="2604490"/>
                </a:lnTo>
                <a:lnTo>
                  <a:pt x="2868079" y="2583815"/>
                </a:lnTo>
                <a:lnTo>
                  <a:pt x="2910344" y="2564612"/>
                </a:lnTo>
                <a:lnTo>
                  <a:pt x="2953397" y="2546908"/>
                </a:lnTo>
                <a:lnTo>
                  <a:pt x="2997212" y="2530741"/>
                </a:lnTo>
                <a:lnTo>
                  <a:pt x="3041764" y="2516136"/>
                </a:lnTo>
                <a:lnTo>
                  <a:pt x="3087001" y="2503144"/>
                </a:lnTo>
                <a:lnTo>
                  <a:pt x="3132899" y="2491790"/>
                </a:lnTo>
                <a:lnTo>
                  <a:pt x="3179432" y="2482100"/>
                </a:lnTo>
                <a:lnTo>
                  <a:pt x="3226562" y="2474112"/>
                </a:lnTo>
                <a:close/>
              </a:path>
            </a:pathLst>
          </a:custGeom>
          <a:solidFill>
            <a:srgbClr val="F8F8F8"/>
          </a:solidFill>
        </p:spPr>
        <p:txBody>
          <a:bodyPr wrap="square" lIns="0" tIns="0" rIns="0" bIns="0" rtlCol="0"/>
          <a:lstStyle/>
          <a:p>
            <a:endParaRPr sz="1092"/>
          </a:p>
        </p:txBody>
      </p:sp>
      <p:sp>
        <p:nvSpPr>
          <p:cNvPr id="20" name="bg object 20"/>
          <p:cNvSpPr/>
          <p:nvPr/>
        </p:nvSpPr>
        <p:spPr>
          <a:xfrm>
            <a:off x="775012" y="6035975"/>
            <a:ext cx="232595" cy="440899"/>
          </a:xfrm>
          <a:custGeom>
            <a:avLst/>
            <a:gdLst/>
            <a:ahLst/>
            <a:cxnLst/>
            <a:rect l="l" t="t" r="r" b="b"/>
            <a:pathLst>
              <a:path w="383539" h="727075">
                <a:moveTo>
                  <a:pt x="72656" y="0"/>
                </a:moveTo>
                <a:lnTo>
                  <a:pt x="0" y="0"/>
                </a:lnTo>
                <a:lnTo>
                  <a:pt x="0" y="726541"/>
                </a:lnTo>
                <a:lnTo>
                  <a:pt x="72656" y="726541"/>
                </a:lnTo>
                <a:lnTo>
                  <a:pt x="72656" y="0"/>
                </a:lnTo>
                <a:close/>
              </a:path>
              <a:path w="383539" h="727075">
                <a:moveTo>
                  <a:pt x="271538" y="86436"/>
                </a:moveTo>
                <a:lnTo>
                  <a:pt x="211785" y="45123"/>
                </a:lnTo>
                <a:lnTo>
                  <a:pt x="185724" y="84721"/>
                </a:lnTo>
                <a:lnTo>
                  <a:pt x="163131" y="126619"/>
                </a:lnTo>
                <a:lnTo>
                  <a:pt x="144183" y="170586"/>
                </a:lnTo>
                <a:lnTo>
                  <a:pt x="129082" y="216446"/>
                </a:lnTo>
                <a:lnTo>
                  <a:pt x="118059" y="263969"/>
                </a:lnTo>
                <a:lnTo>
                  <a:pt x="111290" y="312978"/>
                </a:lnTo>
                <a:lnTo>
                  <a:pt x="108991" y="363270"/>
                </a:lnTo>
                <a:lnTo>
                  <a:pt x="111290" y="413550"/>
                </a:lnTo>
                <a:lnTo>
                  <a:pt x="118059" y="462559"/>
                </a:lnTo>
                <a:lnTo>
                  <a:pt x="129082" y="510095"/>
                </a:lnTo>
                <a:lnTo>
                  <a:pt x="144183" y="555955"/>
                </a:lnTo>
                <a:lnTo>
                  <a:pt x="163131" y="599922"/>
                </a:lnTo>
                <a:lnTo>
                  <a:pt x="185724" y="641807"/>
                </a:lnTo>
                <a:lnTo>
                  <a:pt x="211785" y="681418"/>
                </a:lnTo>
                <a:lnTo>
                  <a:pt x="271538" y="640092"/>
                </a:lnTo>
                <a:lnTo>
                  <a:pt x="245249" y="599732"/>
                </a:lnTo>
                <a:lnTo>
                  <a:pt x="223113" y="556691"/>
                </a:lnTo>
                <a:lnTo>
                  <a:pt x="205397" y="511238"/>
                </a:lnTo>
                <a:lnTo>
                  <a:pt x="192392" y="463664"/>
                </a:lnTo>
                <a:lnTo>
                  <a:pt x="184378" y="414248"/>
                </a:lnTo>
                <a:lnTo>
                  <a:pt x="181648" y="363270"/>
                </a:lnTo>
                <a:lnTo>
                  <a:pt x="184378" y="312293"/>
                </a:lnTo>
                <a:lnTo>
                  <a:pt x="192392" y="262864"/>
                </a:lnTo>
                <a:lnTo>
                  <a:pt x="205397" y="215290"/>
                </a:lnTo>
                <a:lnTo>
                  <a:pt x="223113" y="169837"/>
                </a:lnTo>
                <a:lnTo>
                  <a:pt x="245249" y="126796"/>
                </a:lnTo>
                <a:lnTo>
                  <a:pt x="271538" y="86436"/>
                </a:lnTo>
                <a:close/>
              </a:path>
              <a:path w="383539" h="727075">
                <a:moveTo>
                  <a:pt x="383349" y="255511"/>
                </a:moveTo>
                <a:lnTo>
                  <a:pt x="354228" y="187375"/>
                </a:lnTo>
                <a:lnTo>
                  <a:pt x="309994" y="205308"/>
                </a:lnTo>
                <a:lnTo>
                  <a:pt x="272453" y="233680"/>
                </a:lnTo>
                <a:lnTo>
                  <a:pt x="243382" y="270662"/>
                </a:lnTo>
                <a:lnTo>
                  <a:pt x="224624" y="314464"/>
                </a:lnTo>
                <a:lnTo>
                  <a:pt x="217970" y="363258"/>
                </a:lnTo>
                <a:lnTo>
                  <a:pt x="224624" y="412064"/>
                </a:lnTo>
                <a:lnTo>
                  <a:pt x="243382" y="455866"/>
                </a:lnTo>
                <a:lnTo>
                  <a:pt x="272453" y="492861"/>
                </a:lnTo>
                <a:lnTo>
                  <a:pt x="309994" y="521220"/>
                </a:lnTo>
                <a:lnTo>
                  <a:pt x="354228" y="539165"/>
                </a:lnTo>
                <a:lnTo>
                  <a:pt x="383349" y="471030"/>
                </a:lnTo>
                <a:lnTo>
                  <a:pt x="346748" y="458546"/>
                </a:lnTo>
                <a:lnTo>
                  <a:pt x="317334" y="434657"/>
                </a:lnTo>
                <a:lnTo>
                  <a:pt x="297738" y="402018"/>
                </a:lnTo>
                <a:lnTo>
                  <a:pt x="290626" y="363258"/>
                </a:lnTo>
                <a:lnTo>
                  <a:pt x="297738" y="324510"/>
                </a:lnTo>
                <a:lnTo>
                  <a:pt x="317334" y="291871"/>
                </a:lnTo>
                <a:lnTo>
                  <a:pt x="346748" y="267982"/>
                </a:lnTo>
                <a:lnTo>
                  <a:pt x="383349" y="255511"/>
                </a:lnTo>
                <a:close/>
              </a:path>
            </a:pathLst>
          </a:custGeom>
          <a:solidFill>
            <a:srgbClr val="007DFF"/>
          </a:solidFill>
        </p:spPr>
        <p:txBody>
          <a:bodyPr wrap="square" lIns="0" tIns="0" rIns="0" bIns="0" rtlCol="0"/>
          <a:lstStyle/>
          <a:p>
            <a:endParaRPr sz="1092"/>
          </a:p>
        </p:txBody>
      </p:sp>
      <p:sp>
        <p:nvSpPr>
          <p:cNvPr id="21" name="bg object 21"/>
          <p:cNvSpPr/>
          <p:nvPr/>
        </p:nvSpPr>
        <p:spPr>
          <a:xfrm>
            <a:off x="406152" y="6102042"/>
            <a:ext cx="33118" cy="132462"/>
          </a:xfrm>
          <a:custGeom>
            <a:avLst/>
            <a:gdLst/>
            <a:ahLst/>
            <a:cxnLst/>
            <a:rect l="l" t="t" r="r" b="b"/>
            <a:pathLst>
              <a:path w="54609" h="218440">
                <a:moveTo>
                  <a:pt x="54490" y="0"/>
                </a:moveTo>
                <a:lnTo>
                  <a:pt x="0" y="0"/>
                </a:lnTo>
                <a:lnTo>
                  <a:pt x="0" y="217961"/>
                </a:lnTo>
                <a:lnTo>
                  <a:pt x="54490" y="217961"/>
                </a:lnTo>
                <a:lnTo>
                  <a:pt x="54490" y="0"/>
                </a:lnTo>
                <a:close/>
              </a:path>
            </a:pathLst>
          </a:custGeom>
          <a:solidFill>
            <a:srgbClr val="000000"/>
          </a:solidFill>
        </p:spPr>
        <p:txBody>
          <a:bodyPr wrap="square" lIns="0" tIns="0" rIns="0" bIns="0" rtlCol="0"/>
          <a:lstStyle/>
          <a:p>
            <a:endParaRPr sz="1092"/>
          </a:p>
        </p:txBody>
      </p:sp>
      <p:pic>
        <p:nvPicPr>
          <p:cNvPr id="22" name="bg object 22"/>
          <p:cNvPicPr/>
          <p:nvPr/>
        </p:nvPicPr>
        <p:blipFill>
          <a:blip r:embed="rId2" cstate="print"/>
          <a:stretch>
            <a:fillRect/>
          </a:stretch>
        </p:blipFill>
        <p:spPr>
          <a:xfrm>
            <a:off x="455004" y="6100158"/>
            <a:ext cx="131616" cy="135950"/>
          </a:xfrm>
          <a:prstGeom prst="rect">
            <a:avLst/>
          </a:prstGeom>
        </p:spPr>
      </p:pic>
      <p:pic>
        <p:nvPicPr>
          <p:cNvPr id="23" name="bg object 23"/>
          <p:cNvPicPr/>
          <p:nvPr/>
        </p:nvPicPr>
        <p:blipFill>
          <a:blip r:embed="rId2" cstate="print"/>
          <a:stretch>
            <a:fillRect/>
          </a:stretch>
        </p:blipFill>
        <p:spPr>
          <a:xfrm>
            <a:off x="599343" y="6100158"/>
            <a:ext cx="131616" cy="135950"/>
          </a:xfrm>
          <a:prstGeom prst="rect">
            <a:avLst/>
          </a:prstGeom>
        </p:spPr>
      </p:pic>
      <p:pic>
        <p:nvPicPr>
          <p:cNvPr id="24" name="bg object 24"/>
          <p:cNvPicPr/>
          <p:nvPr/>
        </p:nvPicPr>
        <p:blipFill>
          <a:blip r:embed="rId3" cstate="print"/>
          <a:stretch>
            <a:fillRect/>
          </a:stretch>
        </p:blipFill>
        <p:spPr>
          <a:xfrm>
            <a:off x="460229" y="6254734"/>
            <a:ext cx="266101" cy="68552"/>
          </a:xfrm>
          <a:prstGeom prst="rect">
            <a:avLst/>
          </a:prstGeom>
        </p:spPr>
      </p:pic>
      <p:sp>
        <p:nvSpPr>
          <p:cNvPr id="25" name="bg object 25"/>
          <p:cNvSpPr/>
          <p:nvPr/>
        </p:nvSpPr>
        <p:spPr>
          <a:xfrm>
            <a:off x="355594" y="6342864"/>
            <a:ext cx="370843" cy="87025"/>
          </a:xfrm>
          <a:custGeom>
            <a:avLst/>
            <a:gdLst/>
            <a:ahLst/>
            <a:cxnLst/>
            <a:rect l="l" t="t" r="r" b="b"/>
            <a:pathLst>
              <a:path w="611505" h="143509">
                <a:moveTo>
                  <a:pt x="88455" y="111493"/>
                </a:moveTo>
                <a:lnTo>
                  <a:pt x="37223" y="54025"/>
                </a:lnTo>
                <a:lnTo>
                  <a:pt x="84239" y="2489"/>
                </a:lnTo>
                <a:lnTo>
                  <a:pt x="61048" y="2489"/>
                </a:lnTo>
                <a:lnTo>
                  <a:pt x="18224" y="49987"/>
                </a:lnTo>
                <a:lnTo>
                  <a:pt x="18224" y="2489"/>
                </a:lnTo>
                <a:lnTo>
                  <a:pt x="0" y="2489"/>
                </a:lnTo>
                <a:lnTo>
                  <a:pt x="0" y="111493"/>
                </a:lnTo>
                <a:lnTo>
                  <a:pt x="18224" y="111493"/>
                </a:lnTo>
                <a:lnTo>
                  <a:pt x="18224" y="58242"/>
                </a:lnTo>
                <a:lnTo>
                  <a:pt x="64477" y="111493"/>
                </a:lnTo>
                <a:lnTo>
                  <a:pt x="88455" y="111493"/>
                </a:lnTo>
                <a:close/>
              </a:path>
              <a:path w="611505" h="143509">
                <a:moveTo>
                  <a:pt x="112433" y="35356"/>
                </a:moveTo>
                <a:lnTo>
                  <a:pt x="95148" y="35356"/>
                </a:lnTo>
                <a:lnTo>
                  <a:pt x="95148" y="111493"/>
                </a:lnTo>
                <a:lnTo>
                  <a:pt x="112433" y="111493"/>
                </a:lnTo>
                <a:lnTo>
                  <a:pt x="112433" y="35356"/>
                </a:lnTo>
                <a:close/>
              </a:path>
              <a:path w="611505" h="143509">
                <a:moveTo>
                  <a:pt x="115074" y="5143"/>
                </a:moveTo>
                <a:lnTo>
                  <a:pt x="110096" y="0"/>
                </a:lnTo>
                <a:lnTo>
                  <a:pt x="97790" y="0"/>
                </a:lnTo>
                <a:lnTo>
                  <a:pt x="92811" y="5143"/>
                </a:lnTo>
                <a:lnTo>
                  <a:pt x="92811" y="17132"/>
                </a:lnTo>
                <a:lnTo>
                  <a:pt x="97790" y="22275"/>
                </a:lnTo>
                <a:lnTo>
                  <a:pt x="110096" y="22275"/>
                </a:lnTo>
                <a:lnTo>
                  <a:pt x="115074" y="17132"/>
                </a:lnTo>
                <a:lnTo>
                  <a:pt x="115074" y="5143"/>
                </a:lnTo>
                <a:close/>
              </a:path>
              <a:path w="611505" h="143509">
                <a:moveTo>
                  <a:pt x="201028" y="68059"/>
                </a:moveTo>
                <a:lnTo>
                  <a:pt x="198843" y="53759"/>
                </a:lnTo>
                <a:lnTo>
                  <a:pt x="192582" y="42976"/>
                </a:lnTo>
                <a:lnTo>
                  <a:pt x="182638" y="36169"/>
                </a:lnTo>
                <a:lnTo>
                  <a:pt x="169418" y="33794"/>
                </a:lnTo>
                <a:lnTo>
                  <a:pt x="162344" y="34683"/>
                </a:lnTo>
                <a:lnTo>
                  <a:pt x="156121" y="37261"/>
                </a:lnTo>
                <a:lnTo>
                  <a:pt x="150876" y="41414"/>
                </a:lnTo>
                <a:lnTo>
                  <a:pt x="146685" y="47028"/>
                </a:lnTo>
                <a:lnTo>
                  <a:pt x="146685" y="35356"/>
                </a:lnTo>
                <a:lnTo>
                  <a:pt x="129235" y="35356"/>
                </a:lnTo>
                <a:lnTo>
                  <a:pt x="129235" y="111493"/>
                </a:lnTo>
                <a:lnTo>
                  <a:pt x="146685" y="111493"/>
                </a:lnTo>
                <a:lnTo>
                  <a:pt x="146685" y="67271"/>
                </a:lnTo>
                <a:lnTo>
                  <a:pt x="147777" y="56997"/>
                </a:lnTo>
                <a:lnTo>
                  <a:pt x="154940" y="50457"/>
                </a:lnTo>
                <a:lnTo>
                  <a:pt x="165214" y="50457"/>
                </a:lnTo>
                <a:lnTo>
                  <a:pt x="172834" y="51854"/>
                </a:lnTo>
                <a:lnTo>
                  <a:pt x="178676" y="55841"/>
                </a:lnTo>
                <a:lnTo>
                  <a:pt x="182422" y="62077"/>
                </a:lnTo>
                <a:lnTo>
                  <a:pt x="183743" y="70231"/>
                </a:lnTo>
                <a:lnTo>
                  <a:pt x="183743" y="111493"/>
                </a:lnTo>
                <a:lnTo>
                  <a:pt x="201028" y="111493"/>
                </a:lnTo>
                <a:lnTo>
                  <a:pt x="201028" y="68059"/>
                </a:lnTo>
                <a:close/>
              </a:path>
              <a:path w="611505" h="143509">
                <a:moveTo>
                  <a:pt x="294919" y="35344"/>
                </a:moveTo>
                <a:lnTo>
                  <a:pt x="277482" y="35344"/>
                </a:lnTo>
                <a:lnTo>
                  <a:pt x="277482" y="48577"/>
                </a:lnTo>
                <a:lnTo>
                  <a:pt x="277329" y="48387"/>
                </a:lnTo>
                <a:lnTo>
                  <a:pt x="277329" y="72250"/>
                </a:lnTo>
                <a:lnTo>
                  <a:pt x="275564" y="81165"/>
                </a:lnTo>
                <a:lnTo>
                  <a:pt x="270687" y="88328"/>
                </a:lnTo>
                <a:lnTo>
                  <a:pt x="263334" y="93103"/>
                </a:lnTo>
                <a:lnTo>
                  <a:pt x="254127" y="94830"/>
                </a:lnTo>
                <a:lnTo>
                  <a:pt x="245071" y="93052"/>
                </a:lnTo>
                <a:lnTo>
                  <a:pt x="237756" y="88214"/>
                </a:lnTo>
                <a:lnTo>
                  <a:pt x="232867" y="81038"/>
                </a:lnTo>
                <a:lnTo>
                  <a:pt x="231076" y="72250"/>
                </a:lnTo>
                <a:lnTo>
                  <a:pt x="232867" y="63500"/>
                </a:lnTo>
                <a:lnTo>
                  <a:pt x="270687" y="56248"/>
                </a:lnTo>
                <a:lnTo>
                  <a:pt x="277329" y="72250"/>
                </a:lnTo>
                <a:lnTo>
                  <a:pt x="277329" y="48387"/>
                </a:lnTo>
                <a:lnTo>
                  <a:pt x="272681" y="42329"/>
                </a:lnTo>
                <a:lnTo>
                  <a:pt x="266509" y="37680"/>
                </a:lnTo>
                <a:lnTo>
                  <a:pt x="259041" y="34798"/>
                </a:lnTo>
                <a:lnTo>
                  <a:pt x="250393" y="33794"/>
                </a:lnTo>
                <a:lnTo>
                  <a:pt x="236093" y="36804"/>
                </a:lnTo>
                <a:lnTo>
                  <a:pt x="224523" y="45021"/>
                </a:lnTo>
                <a:lnTo>
                  <a:pt x="216776" y="57238"/>
                </a:lnTo>
                <a:lnTo>
                  <a:pt x="213944" y="72250"/>
                </a:lnTo>
                <a:lnTo>
                  <a:pt x="216776" y="87287"/>
                </a:lnTo>
                <a:lnTo>
                  <a:pt x="224523" y="99568"/>
                </a:lnTo>
                <a:lnTo>
                  <a:pt x="236093" y="107835"/>
                </a:lnTo>
                <a:lnTo>
                  <a:pt x="250393" y="110871"/>
                </a:lnTo>
                <a:lnTo>
                  <a:pt x="259041" y="109867"/>
                </a:lnTo>
                <a:lnTo>
                  <a:pt x="266509" y="106959"/>
                </a:lnTo>
                <a:lnTo>
                  <a:pt x="272681" y="102260"/>
                </a:lnTo>
                <a:lnTo>
                  <a:pt x="277482" y="95923"/>
                </a:lnTo>
                <a:lnTo>
                  <a:pt x="277482" y="101371"/>
                </a:lnTo>
                <a:lnTo>
                  <a:pt x="277329" y="101371"/>
                </a:lnTo>
                <a:lnTo>
                  <a:pt x="277202" y="109867"/>
                </a:lnTo>
                <a:lnTo>
                  <a:pt x="275602" y="117284"/>
                </a:lnTo>
                <a:lnTo>
                  <a:pt x="270929" y="123431"/>
                </a:lnTo>
                <a:lnTo>
                  <a:pt x="263994" y="127381"/>
                </a:lnTo>
                <a:lnTo>
                  <a:pt x="255524" y="128778"/>
                </a:lnTo>
                <a:lnTo>
                  <a:pt x="244627" y="128778"/>
                </a:lnTo>
                <a:lnTo>
                  <a:pt x="235597" y="123952"/>
                </a:lnTo>
                <a:lnTo>
                  <a:pt x="235127" y="115544"/>
                </a:lnTo>
                <a:lnTo>
                  <a:pt x="217843" y="115544"/>
                </a:lnTo>
                <a:lnTo>
                  <a:pt x="222046" y="128866"/>
                </a:lnTo>
                <a:lnTo>
                  <a:pt x="231546" y="137401"/>
                </a:lnTo>
                <a:lnTo>
                  <a:pt x="243725" y="141922"/>
                </a:lnTo>
                <a:lnTo>
                  <a:pt x="255993" y="143256"/>
                </a:lnTo>
                <a:lnTo>
                  <a:pt x="271373" y="140855"/>
                </a:lnTo>
                <a:lnTo>
                  <a:pt x="283667" y="133972"/>
                </a:lnTo>
                <a:lnTo>
                  <a:pt x="287553" y="128778"/>
                </a:lnTo>
                <a:lnTo>
                  <a:pt x="291820" y="123088"/>
                </a:lnTo>
                <a:lnTo>
                  <a:pt x="294640" y="109308"/>
                </a:lnTo>
                <a:lnTo>
                  <a:pt x="294767" y="103873"/>
                </a:lnTo>
                <a:lnTo>
                  <a:pt x="294919" y="103873"/>
                </a:lnTo>
                <a:lnTo>
                  <a:pt x="294919" y="95923"/>
                </a:lnTo>
                <a:lnTo>
                  <a:pt x="294919" y="94830"/>
                </a:lnTo>
                <a:lnTo>
                  <a:pt x="294919" y="49822"/>
                </a:lnTo>
                <a:lnTo>
                  <a:pt x="294919" y="48577"/>
                </a:lnTo>
                <a:lnTo>
                  <a:pt x="294919" y="35344"/>
                </a:lnTo>
                <a:close/>
              </a:path>
              <a:path w="611505" h="143509">
                <a:moveTo>
                  <a:pt x="388505" y="2489"/>
                </a:moveTo>
                <a:lnTo>
                  <a:pt x="371221" y="2489"/>
                </a:lnTo>
                <a:lnTo>
                  <a:pt x="371221" y="49047"/>
                </a:lnTo>
                <a:lnTo>
                  <a:pt x="371068" y="48844"/>
                </a:lnTo>
                <a:lnTo>
                  <a:pt x="371068" y="73342"/>
                </a:lnTo>
                <a:lnTo>
                  <a:pt x="369303" y="82550"/>
                </a:lnTo>
                <a:lnTo>
                  <a:pt x="364426" y="89903"/>
                </a:lnTo>
                <a:lnTo>
                  <a:pt x="357073" y="94780"/>
                </a:lnTo>
                <a:lnTo>
                  <a:pt x="347865" y="96545"/>
                </a:lnTo>
                <a:lnTo>
                  <a:pt x="338810" y="94742"/>
                </a:lnTo>
                <a:lnTo>
                  <a:pt x="331495" y="89789"/>
                </a:lnTo>
                <a:lnTo>
                  <a:pt x="326605" y="82423"/>
                </a:lnTo>
                <a:lnTo>
                  <a:pt x="324815" y="73342"/>
                </a:lnTo>
                <a:lnTo>
                  <a:pt x="326605" y="64350"/>
                </a:lnTo>
                <a:lnTo>
                  <a:pt x="364426" y="56908"/>
                </a:lnTo>
                <a:lnTo>
                  <a:pt x="371068" y="73342"/>
                </a:lnTo>
                <a:lnTo>
                  <a:pt x="371068" y="48844"/>
                </a:lnTo>
                <a:lnTo>
                  <a:pt x="366420" y="42595"/>
                </a:lnTo>
                <a:lnTo>
                  <a:pt x="360248" y="37795"/>
                </a:lnTo>
                <a:lnTo>
                  <a:pt x="352780" y="34823"/>
                </a:lnTo>
                <a:lnTo>
                  <a:pt x="344131" y="33794"/>
                </a:lnTo>
                <a:lnTo>
                  <a:pt x="329831" y="36880"/>
                </a:lnTo>
                <a:lnTo>
                  <a:pt x="318262" y="45339"/>
                </a:lnTo>
                <a:lnTo>
                  <a:pt x="310515" y="57899"/>
                </a:lnTo>
                <a:lnTo>
                  <a:pt x="307682" y="73342"/>
                </a:lnTo>
                <a:lnTo>
                  <a:pt x="310515" y="88811"/>
                </a:lnTo>
                <a:lnTo>
                  <a:pt x="318262" y="101422"/>
                </a:lnTo>
                <a:lnTo>
                  <a:pt x="329831" y="109931"/>
                </a:lnTo>
                <a:lnTo>
                  <a:pt x="344131" y="113042"/>
                </a:lnTo>
                <a:lnTo>
                  <a:pt x="352780" y="112026"/>
                </a:lnTo>
                <a:lnTo>
                  <a:pt x="360248" y="109042"/>
                </a:lnTo>
                <a:lnTo>
                  <a:pt x="366420" y="104241"/>
                </a:lnTo>
                <a:lnTo>
                  <a:pt x="371221" y="97790"/>
                </a:lnTo>
                <a:lnTo>
                  <a:pt x="371221" y="111493"/>
                </a:lnTo>
                <a:lnTo>
                  <a:pt x="388505" y="111493"/>
                </a:lnTo>
                <a:lnTo>
                  <a:pt x="388505" y="97790"/>
                </a:lnTo>
                <a:lnTo>
                  <a:pt x="388505" y="96545"/>
                </a:lnTo>
                <a:lnTo>
                  <a:pt x="388505" y="50292"/>
                </a:lnTo>
                <a:lnTo>
                  <a:pt x="388505" y="49047"/>
                </a:lnTo>
                <a:lnTo>
                  <a:pt x="388505" y="2489"/>
                </a:lnTo>
                <a:close/>
              </a:path>
              <a:path w="611505" h="143509">
                <a:moveTo>
                  <a:pt x="479132" y="73494"/>
                </a:moveTo>
                <a:lnTo>
                  <a:pt x="476084" y="57772"/>
                </a:lnTo>
                <a:lnTo>
                  <a:pt x="471106" y="50292"/>
                </a:lnTo>
                <a:lnTo>
                  <a:pt x="467702" y="45186"/>
                </a:lnTo>
                <a:lnTo>
                  <a:pt x="462318" y="41605"/>
                </a:lnTo>
                <a:lnTo>
                  <a:pt x="462318" y="73494"/>
                </a:lnTo>
                <a:lnTo>
                  <a:pt x="460540" y="82524"/>
                </a:lnTo>
                <a:lnTo>
                  <a:pt x="455676" y="89789"/>
                </a:lnTo>
                <a:lnTo>
                  <a:pt x="448449" y="94627"/>
                </a:lnTo>
                <a:lnTo>
                  <a:pt x="439585" y="96393"/>
                </a:lnTo>
                <a:lnTo>
                  <a:pt x="430669" y="94627"/>
                </a:lnTo>
                <a:lnTo>
                  <a:pt x="423494" y="89789"/>
                </a:lnTo>
                <a:lnTo>
                  <a:pt x="418731" y="82524"/>
                </a:lnTo>
                <a:lnTo>
                  <a:pt x="416991" y="73494"/>
                </a:lnTo>
                <a:lnTo>
                  <a:pt x="418731" y="64363"/>
                </a:lnTo>
                <a:lnTo>
                  <a:pt x="423494" y="56997"/>
                </a:lnTo>
                <a:lnTo>
                  <a:pt x="430669" y="52082"/>
                </a:lnTo>
                <a:lnTo>
                  <a:pt x="439585" y="50292"/>
                </a:lnTo>
                <a:lnTo>
                  <a:pt x="448449" y="52082"/>
                </a:lnTo>
                <a:lnTo>
                  <a:pt x="455676" y="56997"/>
                </a:lnTo>
                <a:lnTo>
                  <a:pt x="460540" y="64363"/>
                </a:lnTo>
                <a:lnTo>
                  <a:pt x="462318" y="73494"/>
                </a:lnTo>
                <a:lnTo>
                  <a:pt x="462318" y="41605"/>
                </a:lnTo>
                <a:lnTo>
                  <a:pt x="455155" y="36830"/>
                </a:lnTo>
                <a:lnTo>
                  <a:pt x="439585" y="33794"/>
                </a:lnTo>
                <a:lnTo>
                  <a:pt x="424027" y="36830"/>
                </a:lnTo>
                <a:lnTo>
                  <a:pt x="411530" y="45186"/>
                </a:lnTo>
                <a:lnTo>
                  <a:pt x="403212" y="57772"/>
                </a:lnTo>
                <a:lnTo>
                  <a:pt x="400177" y="73494"/>
                </a:lnTo>
                <a:lnTo>
                  <a:pt x="403212" y="89141"/>
                </a:lnTo>
                <a:lnTo>
                  <a:pt x="411530" y="101676"/>
                </a:lnTo>
                <a:lnTo>
                  <a:pt x="424027" y="110020"/>
                </a:lnTo>
                <a:lnTo>
                  <a:pt x="439585" y="113042"/>
                </a:lnTo>
                <a:lnTo>
                  <a:pt x="455155" y="110020"/>
                </a:lnTo>
                <a:lnTo>
                  <a:pt x="467702" y="101676"/>
                </a:lnTo>
                <a:lnTo>
                  <a:pt x="471233" y="96393"/>
                </a:lnTo>
                <a:lnTo>
                  <a:pt x="476084" y="89141"/>
                </a:lnTo>
                <a:lnTo>
                  <a:pt x="479132" y="73494"/>
                </a:lnTo>
                <a:close/>
              </a:path>
              <a:path w="611505" h="143509">
                <a:moveTo>
                  <a:pt x="611492" y="64935"/>
                </a:moveTo>
                <a:lnTo>
                  <a:pt x="609206" y="51981"/>
                </a:lnTo>
                <a:lnTo>
                  <a:pt x="602805" y="42176"/>
                </a:lnTo>
                <a:lnTo>
                  <a:pt x="592963" y="35966"/>
                </a:lnTo>
                <a:lnTo>
                  <a:pt x="580351" y="33794"/>
                </a:lnTo>
                <a:lnTo>
                  <a:pt x="572757" y="34721"/>
                </a:lnTo>
                <a:lnTo>
                  <a:pt x="565924" y="37388"/>
                </a:lnTo>
                <a:lnTo>
                  <a:pt x="560222" y="41605"/>
                </a:lnTo>
                <a:lnTo>
                  <a:pt x="556056" y="47180"/>
                </a:lnTo>
                <a:lnTo>
                  <a:pt x="551967" y="41211"/>
                </a:lnTo>
                <a:lnTo>
                  <a:pt x="546696" y="37045"/>
                </a:lnTo>
                <a:lnTo>
                  <a:pt x="540219" y="34594"/>
                </a:lnTo>
                <a:lnTo>
                  <a:pt x="532536" y="33794"/>
                </a:lnTo>
                <a:lnTo>
                  <a:pt x="526376" y="34391"/>
                </a:lnTo>
                <a:lnTo>
                  <a:pt x="520141" y="36423"/>
                </a:lnTo>
                <a:lnTo>
                  <a:pt x="514337" y="40170"/>
                </a:lnTo>
                <a:lnTo>
                  <a:pt x="509485" y="45935"/>
                </a:lnTo>
                <a:lnTo>
                  <a:pt x="509485" y="35356"/>
                </a:lnTo>
                <a:lnTo>
                  <a:pt x="492061" y="35356"/>
                </a:lnTo>
                <a:lnTo>
                  <a:pt x="492061" y="111493"/>
                </a:lnTo>
                <a:lnTo>
                  <a:pt x="509485" y="111493"/>
                </a:lnTo>
                <a:lnTo>
                  <a:pt x="509485" y="65874"/>
                </a:lnTo>
                <a:lnTo>
                  <a:pt x="510730" y="54978"/>
                </a:lnTo>
                <a:lnTo>
                  <a:pt x="518528" y="50444"/>
                </a:lnTo>
                <a:lnTo>
                  <a:pt x="536587" y="50444"/>
                </a:lnTo>
                <a:lnTo>
                  <a:pt x="542975" y="57302"/>
                </a:lnTo>
                <a:lnTo>
                  <a:pt x="542975" y="111493"/>
                </a:lnTo>
                <a:lnTo>
                  <a:pt x="560412" y="111493"/>
                </a:lnTo>
                <a:lnTo>
                  <a:pt x="560412" y="55905"/>
                </a:lnTo>
                <a:lnTo>
                  <a:pt x="568820" y="50444"/>
                </a:lnTo>
                <a:lnTo>
                  <a:pt x="587667" y="50444"/>
                </a:lnTo>
                <a:lnTo>
                  <a:pt x="593890" y="57467"/>
                </a:lnTo>
                <a:lnTo>
                  <a:pt x="593890" y="111493"/>
                </a:lnTo>
                <a:lnTo>
                  <a:pt x="611492" y="111493"/>
                </a:lnTo>
                <a:lnTo>
                  <a:pt x="611492" y="64935"/>
                </a:lnTo>
                <a:close/>
              </a:path>
            </a:pathLst>
          </a:custGeom>
          <a:solidFill>
            <a:srgbClr val="000000"/>
          </a:solidFill>
        </p:spPr>
        <p:txBody>
          <a:bodyPr wrap="square" lIns="0" tIns="0" rIns="0" bIns="0" rtlCol="0"/>
          <a:lstStyle/>
          <a:p>
            <a:endParaRPr sz="1092"/>
          </a:p>
        </p:txBody>
      </p:sp>
      <p:sp>
        <p:nvSpPr>
          <p:cNvPr id="26" name="bg object 26"/>
          <p:cNvSpPr/>
          <p:nvPr/>
        </p:nvSpPr>
        <p:spPr>
          <a:xfrm>
            <a:off x="355600" y="417483"/>
            <a:ext cx="11481121" cy="0"/>
          </a:xfrm>
          <a:custGeom>
            <a:avLst/>
            <a:gdLst/>
            <a:ahLst/>
            <a:cxnLst/>
            <a:rect l="l" t="t" r="r" b="b"/>
            <a:pathLst>
              <a:path w="18931890">
                <a:moveTo>
                  <a:pt x="0" y="0"/>
                </a:moveTo>
                <a:lnTo>
                  <a:pt x="18931360" y="0"/>
                </a:lnTo>
              </a:path>
            </a:pathLst>
          </a:custGeom>
          <a:ln w="5235">
            <a:solidFill>
              <a:srgbClr val="000000"/>
            </a:solidFill>
          </a:ln>
        </p:spPr>
        <p:txBody>
          <a:bodyPr wrap="square" lIns="0" tIns="0" rIns="0" bIns="0" rtlCol="0"/>
          <a:lstStyle/>
          <a:p>
            <a:endParaRPr sz="1092"/>
          </a:p>
        </p:txBody>
      </p:sp>
      <p:sp>
        <p:nvSpPr>
          <p:cNvPr id="27" name="bg object 27"/>
          <p:cNvSpPr/>
          <p:nvPr/>
        </p:nvSpPr>
        <p:spPr>
          <a:xfrm>
            <a:off x="355600" y="6627347"/>
            <a:ext cx="11481121" cy="0"/>
          </a:xfrm>
          <a:custGeom>
            <a:avLst/>
            <a:gdLst/>
            <a:ahLst/>
            <a:cxnLst/>
            <a:rect l="l" t="t" r="r" b="b"/>
            <a:pathLst>
              <a:path w="18931890">
                <a:moveTo>
                  <a:pt x="0" y="0"/>
                </a:moveTo>
                <a:lnTo>
                  <a:pt x="18931360" y="0"/>
                </a:lnTo>
              </a:path>
            </a:pathLst>
          </a:custGeom>
          <a:ln w="5235">
            <a:solidFill>
              <a:srgbClr val="000000"/>
            </a:solidFill>
          </a:ln>
        </p:spPr>
        <p:txBody>
          <a:bodyPr wrap="square" lIns="0" tIns="0" rIns="0" bIns="0" rtlCol="0"/>
          <a:lstStyle/>
          <a:p>
            <a:endParaRPr sz="1092"/>
          </a:p>
        </p:txBody>
      </p:sp>
      <p:sp>
        <p:nvSpPr>
          <p:cNvPr id="2" name="Holder 2"/>
          <p:cNvSpPr>
            <a:spLocks noGrp="1"/>
          </p:cNvSpPr>
          <p:nvPr>
            <p:ph type="title"/>
          </p:nvPr>
        </p:nvSpPr>
        <p:spPr>
          <a:xfrm>
            <a:off x="5592998" y="459927"/>
            <a:ext cx="5530300" cy="214674"/>
          </a:xfrm>
        </p:spPr>
        <p:txBody>
          <a:bodyPr lIns="0" tIns="0" rIns="0" bIns="0"/>
          <a:lstStyle>
            <a:lvl1pPr>
              <a:defRPr sz="1395" b="1" i="0">
                <a:solidFill>
                  <a:schemeClr val="tx1"/>
                </a:solidFill>
                <a:latin typeface="Gellix"/>
                <a:cs typeface="Gellix"/>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572D666E-8B4A-7448-8A26-25AF51ACFAD3}" type="datetime1">
              <a:rPr lang="en-GB" smtClean="0"/>
              <a:t>30/05/2023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18514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Two Content">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object 11">
            <a:extLst>
              <a:ext uri="{FF2B5EF4-FFF2-40B4-BE49-F238E27FC236}">
                <a16:creationId xmlns:a16="http://schemas.microsoft.com/office/drawing/2014/main" id="{444A72BA-A6B0-9971-1E65-A73E3F36C270}"/>
              </a:ext>
            </a:extLst>
          </p:cNvPr>
          <p:cNvSpPr/>
          <p:nvPr userDrawn="1"/>
        </p:nvSpPr>
        <p:spPr>
          <a:xfrm>
            <a:off x="355600" y="417483"/>
            <a:ext cx="11481121" cy="0"/>
          </a:xfrm>
          <a:custGeom>
            <a:avLst/>
            <a:gdLst/>
            <a:ahLst/>
            <a:cxnLst/>
            <a:rect l="l" t="t" r="r" b="b"/>
            <a:pathLst>
              <a:path w="18931890">
                <a:moveTo>
                  <a:pt x="0" y="0"/>
                </a:moveTo>
                <a:lnTo>
                  <a:pt x="18931360" y="0"/>
                </a:lnTo>
              </a:path>
            </a:pathLst>
          </a:custGeom>
          <a:ln w="5235">
            <a:solidFill>
              <a:srgbClr val="000000"/>
            </a:solidFill>
          </a:ln>
        </p:spPr>
        <p:txBody>
          <a:bodyPr wrap="square" lIns="0" tIns="0" rIns="0" bIns="0" rtlCol="0"/>
          <a:lstStyle/>
          <a:p>
            <a:endParaRPr sz="1092"/>
          </a:p>
        </p:txBody>
      </p:sp>
      <p:sp>
        <p:nvSpPr>
          <p:cNvPr id="9" name="object 12">
            <a:extLst>
              <a:ext uri="{FF2B5EF4-FFF2-40B4-BE49-F238E27FC236}">
                <a16:creationId xmlns:a16="http://schemas.microsoft.com/office/drawing/2014/main" id="{C6271B47-F5EF-C696-AE6A-DFA58DFDCDFF}"/>
              </a:ext>
            </a:extLst>
          </p:cNvPr>
          <p:cNvSpPr/>
          <p:nvPr userDrawn="1"/>
        </p:nvSpPr>
        <p:spPr>
          <a:xfrm>
            <a:off x="355600" y="6627347"/>
            <a:ext cx="11481121" cy="0"/>
          </a:xfrm>
          <a:custGeom>
            <a:avLst/>
            <a:gdLst/>
            <a:ahLst/>
            <a:cxnLst/>
            <a:rect l="l" t="t" r="r" b="b"/>
            <a:pathLst>
              <a:path w="18931890">
                <a:moveTo>
                  <a:pt x="0" y="0"/>
                </a:moveTo>
                <a:lnTo>
                  <a:pt x="18931360" y="0"/>
                </a:lnTo>
              </a:path>
            </a:pathLst>
          </a:custGeom>
          <a:ln w="5235">
            <a:solidFill>
              <a:srgbClr val="000000"/>
            </a:solidFill>
          </a:ln>
        </p:spPr>
        <p:txBody>
          <a:bodyPr wrap="square" lIns="0" tIns="0" rIns="0" bIns="0" rtlCol="0"/>
          <a:lstStyle/>
          <a:p>
            <a:endParaRPr sz="1092"/>
          </a:p>
        </p:txBody>
      </p:sp>
      <p:grpSp>
        <p:nvGrpSpPr>
          <p:cNvPr id="10" name="object 14">
            <a:extLst>
              <a:ext uri="{FF2B5EF4-FFF2-40B4-BE49-F238E27FC236}">
                <a16:creationId xmlns:a16="http://schemas.microsoft.com/office/drawing/2014/main" id="{485B5FE0-6BAF-0D84-03A2-255BB4220F47}"/>
              </a:ext>
            </a:extLst>
          </p:cNvPr>
          <p:cNvGrpSpPr/>
          <p:nvPr userDrawn="1"/>
        </p:nvGrpSpPr>
        <p:grpSpPr>
          <a:xfrm>
            <a:off x="355600" y="177787"/>
            <a:ext cx="83950" cy="159032"/>
            <a:chOff x="586369" y="293184"/>
            <a:chExt cx="138430" cy="262255"/>
          </a:xfrm>
        </p:grpSpPr>
        <p:sp>
          <p:nvSpPr>
            <p:cNvPr id="11" name="object 15">
              <a:extLst>
                <a:ext uri="{FF2B5EF4-FFF2-40B4-BE49-F238E27FC236}">
                  <a16:creationId xmlns:a16="http://schemas.microsoft.com/office/drawing/2014/main" id="{99FAE646-1190-C723-F447-4BE1B91142FC}"/>
                </a:ext>
              </a:extLst>
            </p:cNvPr>
            <p:cNvSpPr/>
            <p:nvPr/>
          </p:nvSpPr>
          <p:spPr>
            <a:xfrm>
              <a:off x="586369" y="293184"/>
              <a:ext cx="26670" cy="262255"/>
            </a:xfrm>
            <a:custGeom>
              <a:avLst/>
              <a:gdLst/>
              <a:ahLst/>
              <a:cxnLst/>
              <a:rect l="l" t="t" r="r" b="b"/>
              <a:pathLst>
                <a:path w="26670" h="262255">
                  <a:moveTo>
                    <a:pt x="26177" y="0"/>
                  </a:moveTo>
                  <a:lnTo>
                    <a:pt x="0" y="0"/>
                  </a:lnTo>
                  <a:lnTo>
                    <a:pt x="0" y="261772"/>
                  </a:lnTo>
                  <a:lnTo>
                    <a:pt x="26177" y="261772"/>
                  </a:lnTo>
                  <a:lnTo>
                    <a:pt x="26177" y="0"/>
                  </a:lnTo>
                  <a:close/>
                </a:path>
              </a:pathLst>
            </a:custGeom>
            <a:solidFill>
              <a:srgbClr val="007DFF"/>
            </a:solidFill>
          </p:spPr>
          <p:txBody>
            <a:bodyPr wrap="square" lIns="0" tIns="0" rIns="0" bIns="0" rtlCol="0"/>
            <a:lstStyle/>
            <a:p>
              <a:endParaRPr sz="1092"/>
            </a:p>
          </p:txBody>
        </p:sp>
        <p:pic>
          <p:nvPicPr>
            <p:cNvPr id="12" name="object 16">
              <a:extLst>
                <a:ext uri="{FF2B5EF4-FFF2-40B4-BE49-F238E27FC236}">
                  <a16:creationId xmlns:a16="http://schemas.microsoft.com/office/drawing/2014/main" id="{72A7B2BF-D49B-046E-4A19-D5D20D72829F}"/>
                </a:ext>
              </a:extLst>
            </p:cNvPr>
            <p:cNvPicPr/>
            <p:nvPr/>
          </p:nvPicPr>
          <p:blipFill>
            <a:blip r:embed="rId2" cstate="print"/>
            <a:stretch>
              <a:fillRect/>
            </a:stretch>
          </p:blipFill>
          <p:spPr>
            <a:xfrm>
              <a:off x="625636" y="309438"/>
              <a:ext cx="98850" cy="229260"/>
            </a:xfrm>
            <a:prstGeom prst="rect">
              <a:avLst/>
            </a:prstGeom>
          </p:spPr>
        </p:pic>
      </p:grpSp>
      <p:sp>
        <p:nvSpPr>
          <p:cNvPr id="13" name="object 4">
            <a:extLst>
              <a:ext uri="{FF2B5EF4-FFF2-40B4-BE49-F238E27FC236}">
                <a16:creationId xmlns:a16="http://schemas.microsoft.com/office/drawing/2014/main" id="{1CEF9AED-888E-E38A-DA0B-996E8284DD79}"/>
              </a:ext>
            </a:extLst>
          </p:cNvPr>
          <p:cNvSpPr/>
          <p:nvPr userDrawn="1"/>
        </p:nvSpPr>
        <p:spPr>
          <a:xfrm>
            <a:off x="11547357" y="6035975"/>
            <a:ext cx="232595" cy="440899"/>
          </a:xfrm>
          <a:custGeom>
            <a:avLst/>
            <a:gdLst/>
            <a:ahLst/>
            <a:cxnLst/>
            <a:rect l="l" t="t" r="r" b="b"/>
            <a:pathLst>
              <a:path w="383539" h="727075">
                <a:moveTo>
                  <a:pt x="72656" y="0"/>
                </a:moveTo>
                <a:lnTo>
                  <a:pt x="0" y="0"/>
                </a:lnTo>
                <a:lnTo>
                  <a:pt x="0" y="726541"/>
                </a:lnTo>
                <a:lnTo>
                  <a:pt x="72656" y="726541"/>
                </a:lnTo>
                <a:lnTo>
                  <a:pt x="72656" y="0"/>
                </a:lnTo>
                <a:close/>
              </a:path>
              <a:path w="383539" h="727075">
                <a:moveTo>
                  <a:pt x="271538" y="86436"/>
                </a:moveTo>
                <a:lnTo>
                  <a:pt x="211785" y="45123"/>
                </a:lnTo>
                <a:lnTo>
                  <a:pt x="185724" y="84721"/>
                </a:lnTo>
                <a:lnTo>
                  <a:pt x="163131" y="126619"/>
                </a:lnTo>
                <a:lnTo>
                  <a:pt x="144183" y="170586"/>
                </a:lnTo>
                <a:lnTo>
                  <a:pt x="129082" y="216446"/>
                </a:lnTo>
                <a:lnTo>
                  <a:pt x="118059" y="263969"/>
                </a:lnTo>
                <a:lnTo>
                  <a:pt x="111290" y="312978"/>
                </a:lnTo>
                <a:lnTo>
                  <a:pt x="108991" y="363270"/>
                </a:lnTo>
                <a:lnTo>
                  <a:pt x="111290" y="413550"/>
                </a:lnTo>
                <a:lnTo>
                  <a:pt x="118059" y="462559"/>
                </a:lnTo>
                <a:lnTo>
                  <a:pt x="129082" y="510095"/>
                </a:lnTo>
                <a:lnTo>
                  <a:pt x="144183" y="555955"/>
                </a:lnTo>
                <a:lnTo>
                  <a:pt x="163131" y="599922"/>
                </a:lnTo>
                <a:lnTo>
                  <a:pt x="185724" y="641807"/>
                </a:lnTo>
                <a:lnTo>
                  <a:pt x="211785" y="681418"/>
                </a:lnTo>
                <a:lnTo>
                  <a:pt x="271538" y="640092"/>
                </a:lnTo>
                <a:lnTo>
                  <a:pt x="245249" y="599732"/>
                </a:lnTo>
                <a:lnTo>
                  <a:pt x="223113" y="556691"/>
                </a:lnTo>
                <a:lnTo>
                  <a:pt x="205397" y="511238"/>
                </a:lnTo>
                <a:lnTo>
                  <a:pt x="192392" y="463664"/>
                </a:lnTo>
                <a:lnTo>
                  <a:pt x="184378" y="414248"/>
                </a:lnTo>
                <a:lnTo>
                  <a:pt x="181648" y="363270"/>
                </a:lnTo>
                <a:lnTo>
                  <a:pt x="184378" y="312293"/>
                </a:lnTo>
                <a:lnTo>
                  <a:pt x="192392" y="262864"/>
                </a:lnTo>
                <a:lnTo>
                  <a:pt x="205397" y="215290"/>
                </a:lnTo>
                <a:lnTo>
                  <a:pt x="223113" y="169837"/>
                </a:lnTo>
                <a:lnTo>
                  <a:pt x="245249" y="126796"/>
                </a:lnTo>
                <a:lnTo>
                  <a:pt x="271538" y="86436"/>
                </a:lnTo>
                <a:close/>
              </a:path>
              <a:path w="383539" h="727075">
                <a:moveTo>
                  <a:pt x="383349" y="255511"/>
                </a:moveTo>
                <a:lnTo>
                  <a:pt x="354228" y="187375"/>
                </a:lnTo>
                <a:lnTo>
                  <a:pt x="309994" y="205308"/>
                </a:lnTo>
                <a:lnTo>
                  <a:pt x="272453" y="233680"/>
                </a:lnTo>
                <a:lnTo>
                  <a:pt x="243382" y="270662"/>
                </a:lnTo>
                <a:lnTo>
                  <a:pt x="224624" y="314464"/>
                </a:lnTo>
                <a:lnTo>
                  <a:pt x="217970" y="363258"/>
                </a:lnTo>
                <a:lnTo>
                  <a:pt x="224624" y="412064"/>
                </a:lnTo>
                <a:lnTo>
                  <a:pt x="243382" y="455866"/>
                </a:lnTo>
                <a:lnTo>
                  <a:pt x="272453" y="492861"/>
                </a:lnTo>
                <a:lnTo>
                  <a:pt x="309994" y="521220"/>
                </a:lnTo>
                <a:lnTo>
                  <a:pt x="354228" y="539165"/>
                </a:lnTo>
                <a:lnTo>
                  <a:pt x="383349" y="471030"/>
                </a:lnTo>
                <a:lnTo>
                  <a:pt x="346748" y="458546"/>
                </a:lnTo>
                <a:lnTo>
                  <a:pt x="317334" y="434657"/>
                </a:lnTo>
                <a:lnTo>
                  <a:pt x="297738" y="402018"/>
                </a:lnTo>
                <a:lnTo>
                  <a:pt x="290626" y="363258"/>
                </a:lnTo>
                <a:lnTo>
                  <a:pt x="297738" y="324510"/>
                </a:lnTo>
                <a:lnTo>
                  <a:pt x="317334" y="291871"/>
                </a:lnTo>
                <a:lnTo>
                  <a:pt x="346748" y="267982"/>
                </a:lnTo>
                <a:lnTo>
                  <a:pt x="383349" y="255511"/>
                </a:lnTo>
                <a:close/>
              </a:path>
            </a:pathLst>
          </a:custGeom>
          <a:solidFill>
            <a:srgbClr val="007DFF"/>
          </a:solidFill>
        </p:spPr>
        <p:txBody>
          <a:bodyPr wrap="square" lIns="0" tIns="0" rIns="0" bIns="0" rtlCol="0"/>
          <a:lstStyle/>
          <a:p>
            <a:endParaRPr sz="1092"/>
          </a:p>
        </p:txBody>
      </p:sp>
    </p:spTree>
    <p:extLst>
      <p:ext uri="{BB962C8B-B14F-4D97-AF65-F5344CB8AC3E}">
        <p14:creationId xmlns:p14="http://schemas.microsoft.com/office/powerpoint/2010/main" val="3659817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Two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25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92998" y="459927"/>
            <a:ext cx="5530300" cy="214674"/>
          </a:xfrm>
        </p:spPr>
        <p:txBody>
          <a:bodyPr lIns="0" tIns="0" rIns="0" bIns="0"/>
          <a:lstStyle>
            <a:lvl1pPr>
              <a:defRPr sz="1395" b="1" i="0">
                <a:solidFill>
                  <a:schemeClr val="tx1"/>
                </a:solidFill>
                <a:latin typeface="Gellix"/>
                <a:cs typeface="Gellix"/>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3303F659-0879-F046-A9AF-7FD71528EA65}" type="datetime1">
              <a:rPr lang="en-GB" smtClean="0"/>
              <a:t>30/05/2023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592682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endParaRPr sz="1092"/>
          </a:p>
        </p:txBody>
      </p:sp>
      <p:sp>
        <p:nvSpPr>
          <p:cNvPr id="17" name="bg object 17"/>
          <p:cNvSpPr/>
          <p:nvPr/>
        </p:nvSpPr>
        <p:spPr>
          <a:xfrm>
            <a:off x="355600" y="6627347"/>
            <a:ext cx="11481121" cy="0"/>
          </a:xfrm>
          <a:custGeom>
            <a:avLst/>
            <a:gdLst/>
            <a:ahLst/>
            <a:cxnLst/>
            <a:rect l="l" t="t" r="r" b="b"/>
            <a:pathLst>
              <a:path w="18931890">
                <a:moveTo>
                  <a:pt x="0" y="0"/>
                </a:moveTo>
                <a:lnTo>
                  <a:pt x="18931360" y="0"/>
                </a:lnTo>
              </a:path>
            </a:pathLst>
          </a:custGeom>
          <a:ln w="5235">
            <a:solidFill>
              <a:srgbClr val="000000"/>
            </a:solidFill>
          </a:ln>
        </p:spPr>
        <p:txBody>
          <a:bodyPr wrap="square" lIns="0" tIns="0" rIns="0" bIns="0" rtlCol="0"/>
          <a:lstStyle/>
          <a:p>
            <a:endParaRPr sz="1092"/>
          </a:p>
        </p:txBody>
      </p:sp>
      <p:sp>
        <p:nvSpPr>
          <p:cNvPr id="18" name="bg object 18"/>
          <p:cNvSpPr/>
          <p:nvPr/>
        </p:nvSpPr>
        <p:spPr>
          <a:xfrm>
            <a:off x="355600" y="177787"/>
            <a:ext cx="16174" cy="159032"/>
          </a:xfrm>
          <a:custGeom>
            <a:avLst/>
            <a:gdLst/>
            <a:ahLst/>
            <a:cxnLst/>
            <a:rect l="l" t="t" r="r" b="b"/>
            <a:pathLst>
              <a:path w="26670" h="262255">
                <a:moveTo>
                  <a:pt x="26177" y="0"/>
                </a:moveTo>
                <a:lnTo>
                  <a:pt x="0" y="0"/>
                </a:lnTo>
                <a:lnTo>
                  <a:pt x="0" y="261772"/>
                </a:lnTo>
                <a:lnTo>
                  <a:pt x="26177" y="261772"/>
                </a:lnTo>
                <a:lnTo>
                  <a:pt x="26177" y="0"/>
                </a:lnTo>
                <a:close/>
              </a:path>
            </a:pathLst>
          </a:custGeom>
          <a:solidFill>
            <a:srgbClr val="007DFF"/>
          </a:solidFill>
        </p:spPr>
        <p:txBody>
          <a:bodyPr wrap="square" lIns="0" tIns="0" rIns="0" bIns="0" rtlCol="0"/>
          <a:lstStyle/>
          <a:p>
            <a:endParaRPr sz="1092"/>
          </a:p>
        </p:txBody>
      </p:sp>
      <p:pic>
        <p:nvPicPr>
          <p:cNvPr id="19" name="bg object 19"/>
          <p:cNvPicPr/>
          <p:nvPr/>
        </p:nvPicPr>
        <p:blipFill>
          <a:blip r:embed="rId2" cstate="print"/>
          <a:stretch>
            <a:fillRect/>
          </a:stretch>
        </p:blipFill>
        <p:spPr>
          <a:xfrm>
            <a:off x="379413" y="187644"/>
            <a:ext cx="59947" cy="139023"/>
          </a:xfrm>
          <a:prstGeom prst="rect">
            <a:avLst/>
          </a:prstGeom>
        </p:spPr>
      </p:pic>
      <p:pic>
        <p:nvPicPr>
          <p:cNvPr id="20" name="bg object 20"/>
          <p:cNvPicPr/>
          <p:nvPr/>
        </p:nvPicPr>
        <p:blipFill>
          <a:blip r:embed="rId3" cstate="print"/>
          <a:stretch>
            <a:fillRect/>
          </a:stretch>
        </p:blipFill>
        <p:spPr>
          <a:xfrm>
            <a:off x="1661271" y="6101636"/>
            <a:ext cx="410363" cy="309691"/>
          </a:xfrm>
          <a:prstGeom prst="rect">
            <a:avLst/>
          </a:prstGeom>
        </p:spPr>
      </p:pic>
      <p:pic>
        <p:nvPicPr>
          <p:cNvPr id="21" name="bg object 21"/>
          <p:cNvPicPr/>
          <p:nvPr/>
        </p:nvPicPr>
        <p:blipFill>
          <a:blip r:embed="rId4" cstate="print"/>
          <a:stretch>
            <a:fillRect/>
          </a:stretch>
        </p:blipFill>
        <p:spPr>
          <a:xfrm>
            <a:off x="1257814" y="6085629"/>
            <a:ext cx="364268" cy="362148"/>
          </a:xfrm>
          <a:prstGeom prst="rect">
            <a:avLst/>
          </a:prstGeom>
        </p:spPr>
      </p:pic>
      <p:sp>
        <p:nvSpPr>
          <p:cNvPr id="22" name="bg object 22"/>
          <p:cNvSpPr/>
          <p:nvPr/>
        </p:nvSpPr>
        <p:spPr>
          <a:xfrm>
            <a:off x="775012" y="6035975"/>
            <a:ext cx="232595" cy="440899"/>
          </a:xfrm>
          <a:custGeom>
            <a:avLst/>
            <a:gdLst/>
            <a:ahLst/>
            <a:cxnLst/>
            <a:rect l="l" t="t" r="r" b="b"/>
            <a:pathLst>
              <a:path w="383539" h="727075">
                <a:moveTo>
                  <a:pt x="72656" y="0"/>
                </a:moveTo>
                <a:lnTo>
                  <a:pt x="0" y="0"/>
                </a:lnTo>
                <a:lnTo>
                  <a:pt x="0" y="726541"/>
                </a:lnTo>
                <a:lnTo>
                  <a:pt x="72656" y="726541"/>
                </a:lnTo>
                <a:lnTo>
                  <a:pt x="72656" y="0"/>
                </a:lnTo>
                <a:close/>
              </a:path>
              <a:path w="383539" h="727075">
                <a:moveTo>
                  <a:pt x="271538" y="86436"/>
                </a:moveTo>
                <a:lnTo>
                  <a:pt x="211785" y="45123"/>
                </a:lnTo>
                <a:lnTo>
                  <a:pt x="185724" y="84721"/>
                </a:lnTo>
                <a:lnTo>
                  <a:pt x="163131" y="126619"/>
                </a:lnTo>
                <a:lnTo>
                  <a:pt x="144183" y="170586"/>
                </a:lnTo>
                <a:lnTo>
                  <a:pt x="129082" y="216446"/>
                </a:lnTo>
                <a:lnTo>
                  <a:pt x="118059" y="263969"/>
                </a:lnTo>
                <a:lnTo>
                  <a:pt x="111290" y="312978"/>
                </a:lnTo>
                <a:lnTo>
                  <a:pt x="108991" y="363270"/>
                </a:lnTo>
                <a:lnTo>
                  <a:pt x="111290" y="413550"/>
                </a:lnTo>
                <a:lnTo>
                  <a:pt x="118059" y="462559"/>
                </a:lnTo>
                <a:lnTo>
                  <a:pt x="129082" y="510095"/>
                </a:lnTo>
                <a:lnTo>
                  <a:pt x="144183" y="555955"/>
                </a:lnTo>
                <a:lnTo>
                  <a:pt x="163131" y="599922"/>
                </a:lnTo>
                <a:lnTo>
                  <a:pt x="185724" y="641807"/>
                </a:lnTo>
                <a:lnTo>
                  <a:pt x="211785" y="681418"/>
                </a:lnTo>
                <a:lnTo>
                  <a:pt x="271538" y="640092"/>
                </a:lnTo>
                <a:lnTo>
                  <a:pt x="245249" y="599732"/>
                </a:lnTo>
                <a:lnTo>
                  <a:pt x="223113" y="556691"/>
                </a:lnTo>
                <a:lnTo>
                  <a:pt x="205397" y="511238"/>
                </a:lnTo>
                <a:lnTo>
                  <a:pt x="192392" y="463664"/>
                </a:lnTo>
                <a:lnTo>
                  <a:pt x="184378" y="414248"/>
                </a:lnTo>
                <a:lnTo>
                  <a:pt x="181648" y="363270"/>
                </a:lnTo>
                <a:lnTo>
                  <a:pt x="184378" y="312293"/>
                </a:lnTo>
                <a:lnTo>
                  <a:pt x="192392" y="262864"/>
                </a:lnTo>
                <a:lnTo>
                  <a:pt x="205397" y="215290"/>
                </a:lnTo>
                <a:lnTo>
                  <a:pt x="223113" y="169837"/>
                </a:lnTo>
                <a:lnTo>
                  <a:pt x="245249" y="126796"/>
                </a:lnTo>
                <a:lnTo>
                  <a:pt x="271538" y="86436"/>
                </a:lnTo>
                <a:close/>
              </a:path>
              <a:path w="383539" h="727075">
                <a:moveTo>
                  <a:pt x="383349" y="255511"/>
                </a:moveTo>
                <a:lnTo>
                  <a:pt x="354228" y="187375"/>
                </a:lnTo>
                <a:lnTo>
                  <a:pt x="309994" y="205308"/>
                </a:lnTo>
                <a:lnTo>
                  <a:pt x="272453" y="233680"/>
                </a:lnTo>
                <a:lnTo>
                  <a:pt x="243382" y="270662"/>
                </a:lnTo>
                <a:lnTo>
                  <a:pt x="224624" y="314464"/>
                </a:lnTo>
                <a:lnTo>
                  <a:pt x="217970" y="363258"/>
                </a:lnTo>
                <a:lnTo>
                  <a:pt x="224624" y="412064"/>
                </a:lnTo>
                <a:lnTo>
                  <a:pt x="243382" y="455866"/>
                </a:lnTo>
                <a:lnTo>
                  <a:pt x="272453" y="492861"/>
                </a:lnTo>
                <a:lnTo>
                  <a:pt x="309994" y="521220"/>
                </a:lnTo>
                <a:lnTo>
                  <a:pt x="354228" y="539165"/>
                </a:lnTo>
                <a:lnTo>
                  <a:pt x="383349" y="471030"/>
                </a:lnTo>
                <a:lnTo>
                  <a:pt x="346748" y="458546"/>
                </a:lnTo>
                <a:lnTo>
                  <a:pt x="317334" y="434657"/>
                </a:lnTo>
                <a:lnTo>
                  <a:pt x="297738" y="402018"/>
                </a:lnTo>
                <a:lnTo>
                  <a:pt x="290626" y="363258"/>
                </a:lnTo>
                <a:lnTo>
                  <a:pt x="297738" y="324510"/>
                </a:lnTo>
                <a:lnTo>
                  <a:pt x="317334" y="291871"/>
                </a:lnTo>
                <a:lnTo>
                  <a:pt x="346748" y="267982"/>
                </a:lnTo>
                <a:lnTo>
                  <a:pt x="383349" y="255511"/>
                </a:lnTo>
                <a:close/>
              </a:path>
            </a:pathLst>
          </a:custGeom>
          <a:solidFill>
            <a:srgbClr val="FFFFFF"/>
          </a:solidFill>
        </p:spPr>
        <p:txBody>
          <a:bodyPr wrap="square" lIns="0" tIns="0" rIns="0" bIns="0" rtlCol="0"/>
          <a:lstStyle/>
          <a:p>
            <a:endParaRPr sz="1092"/>
          </a:p>
        </p:txBody>
      </p:sp>
      <p:sp>
        <p:nvSpPr>
          <p:cNvPr id="23" name="bg object 23"/>
          <p:cNvSpPr/>
          <p:nvPr/>
        </p:nvSpPr>
        <p:spPr>
          <a:xfrm>
            <a:off x="406152" y="6102042"/>
            <a:ext cx="33118" cy="132462"/>
          </a:xfrm>
          <a:custGeom>
            <a:avLst/>
            <a:gdLst/>
            <a:ahLst/>
            <a:cxnLst/>
            <a:rect l="l" t="t" r="r" b="b"/>
            <a:pathLst>
              <a:path w="54609" h="218440">
                <a:moveTo>
                  <a:pt x="54490" y="0"/>
                </a:moveTo>
                <a:lnTo>
                  <a:pt x="0" y="0"/>
                </a:lnTo>
                <a:lnTo>
                  <a:pt x="0" y="217961"/>
                </a:lnTo>
                <a:lnTo>
                  <a:pt x="54490" y="217961"/>
                </a:lnTo>
                <a:lnTo>
                  <a:pt x="54490" y="0"/>
                </a:lnTo>
                <a:close/>
              </a:path>
            </a:pathLst>
          </a:custGeom>
          <a:solidFill>
            <a:srgbClr val="FFFFFF"/>
          </a:solidFill>
        </p:spPr>
        <p:txBody>
          <a:bodyPr wrap="square" lIns="0" tIns="0" rIns="0" bIns="0" rtlCol="0"/>
          <a:lstStyle/>
          <a:p>
            <a:endParaRPr sz="1092"/>
          </a:p>
        </p:txBody>
      </p:sp>
      <p:pic>
        <p:nvPicPr>
          <p:cNvPr id="24" name="bg object 24"/>
          <p:cNvPicPr/>
          <p:nvPr/>
        </p:nvPicPr>
        <p:blipFill>
          <a:blip r:embed="rId5" cstate="print"/>
          <a:stretch>
            <a:fillRect/>
          </a:stretch>
        </p:blipFill>
        <p:spPr>
          <a:xfrm>
            <a:off x="455004" y="6100158"/>
            <a:ext cx="131616" cy="135950"/>
          </a:xfrm>
          <a:prstGeom prst="rect">
            <a:avLst/>
          </a:prstGeom>
        </p:spPr>
      </p:pic>
      <p:pic>
        <p:nvPicPr>
          <p:cNvPr id="25" name="bg object 25"/>
          <p:cNvPicPr/>
          <p:nvPr/>
        </p:nvPicPr>
        <p:blipFill>
          <a:blip r:embed="rId5" cstate="print"/>
          <a:stretch>
            <a:fillRect/>
          </a:stretch>
        </p:blipFill>
        <p:spPr>
          <a:xfrm>
            <a:off x="599343" y="6100158"/>
            <a:ext cx="131616" cy="135950"/>
          </a:xfrm>
          <a:prstGeom prst="rect">
            <a:avLst/>
          </a:prstGeom>
        </p:spPr>
      </p:pic>
      <p:pic>
        <p:nvPicPr>
          <p:cNvPr id="26" name="bg object 26"/>
          <p:cNvPicPr/>
          <p:nvPr/>
        </p:nvPicPr>
        <p:blipFill>
          <a:blip r:embed="rId6" cstate="print"/>
          <a:stretch>
            <a:fillRect/>
          </a:stretch>
        </p:blipFill>
        <p:spPr>
          <a:xfrm>
            <a:off x="460229" y="6254734"/>
            <a:ext cx="266101" cy="68552"/>
          </a:xfrm>
          <a:prstGeom prst="rect">
            <a:avLst/>
          </a:prstGeom>
        </p:spPr>
      </p:pic>
      <p:sp>
        <p:nvSpPr>
          <p:cNvPr id="27" name="bg object 27"/>
          <p:cNvSpPr/>
          <p:nvPr/>
        </p:nvSpPr>
        <p:spPr>
          <a:xfrm>
            <a:off x="355594" y="6342864"/>
            <a:ext cx="370843" cy="87025"/>
          </a:xfrm>
          <a:custGeom>
            <a:avLst/>
            <a:gdLst/>
            <a:ahLst/>
            <a:cxnLst/>
            <a:rect l="l" t="t" r="r" b="b"/>
            <a:pathLst>
              <a:path w="611505" h="143509">
                <a:moveTo>
                  <a:pt x="88455" y="111493"/>
                </a:moveTo>
                <a:lnTo>
                  <a:pt x="37223" y="54025"/>
                </a:lnTo>
                <a:lnTo>
                  <a:pt x="84239" y="2489"/>
                </a:lnTo>
                <a:lnTo>
                  <a:pt x="61048" y="2489"/>
                </a:lnTo>
                <a:lnTo>
                  <a:pt x="18224" y="49987"/>
                </a:lnTo>
                <a:lnTo>
                  <a:pt x="18224" y="2489"/>
                </a:lnTo>
                <a:lnTo>
                  <a:pt x="0" y="2489"/>
                </a:lnTo>
                <a:lnTo>
                  <a:pt x="0" y="111493"/>
                </a:lnTo>
                <a:lnTo>
                  <a:pt x="18224" y="111493"/>
                </a:lnTo>
                <a:lnTo>
                  <a:pt x="18224" y="58242"/>
                </a:lnTo>
                <a:lnTo>
                  <a:pt x="64477" y="111493"/>
                </a:lnTo>
                <a:lnTo>
                  <a:pt x="88455" y="111493"/>
                </a:lnTo>
                <a:close/>
              </a:path>
              <a:path w="611505" h="143509">
                <a:moveTo>
                  <a:pt x="112433" y="35356"/>
                </a:moveTo>
                <a:lnTo>
                  <a:pt x="95148" y="35356"/>
                </a:lnTo>
                <a:lnTo>
                  <a:pt x="95148" y="111493"/>
                </a:lnTo>
                <a:lnTo>
                  <a:pt x="112433" y="111493"/>
                </a:lnTo>
                <a:lnTo>
                  <a:pt x="112433" y="35356"/>
                </a:lnTo>
                <a:close/>
              </a:path>
              <a:path w="611505" h="143509">
                <a:moveTo>
                  <a:pt x="115074" y="5143"/>
                </a:moveTo>
                <a:lnTo>
                  <a:pt x="110096" y="0"/>
                </a:lnTo>
                <a:lnTo>
                  <a:pt x="97790" y="0"/>
                </a:lnTo>
                <a:lnTo>
                  <a:pt x="92811" y="5143"/>
                </a:lnTo>
                <a:lnTo>
                  <a:pt x="92811" y="17132"/>
                </a:lnTo>
                <a:lnTo>
                  <a:pt x="97790" y="22275"/>
                </a:lnTo>
                <a:lnTo>
                  <a:pt x="110096" y="22275"/>
                </a:lnTo>
                <a:lnTo>
                  <a:pt x="115074" y="17132"/>
                </a:lnTo>
                <a:lnTo>
                  <a:pt x="115074" y="5143"/>
                </a:lnTo>
                <a:close/>
              </a:path>
              <a:path w="611505" h="143509">
                <a:moveTo>
                  <a:pt x="201028" y="68059"/>
                </a:moveTo>
                <a:lnTo>
                  <a:pt x="198843" y="53759"/>
                </a:lnTo>
                <a:lnTo>
                  <a:pt x="192582" y="42976"/>
                </a:lnTo>
                <a:lnTo>
                  <a:pt x="182638" y="36169"/>
                </a:lnTo>
                <a:lnTo>
                  <a:pt x="169418" y="33794"/>
                </a:lnTo>
                <a:lnTo>
                  <a:pt x="162344" y="34683"/>
                </a:lnTo>
                <a:lnTo>
                  <a:pt x="156121" y="37261"/>
                </a:lnTo>
                <a:lnTo>
                  <a:pt x="150876" y="41414"/>
                </a:lnTo>
                <a:lnTo>
                  <a:pt x="146685" y="47028"/>
                </a:lnTo>
                <a:lnTo>
                  <a:pt x="146685" y="35356"/>
                </a:lnTo>
                <a:lnTo>
                  <a:pt x="129235" y="35356"/>
                </a:lnTo>
                <a:lnTo>
                  <a:pt x="129235" y="111493"/>
                </a:lnTo>
                <a:lnTo>
                  <a:pt x="146685" y="111493"/>
                </a:lnTo>
                <a:lnTo>
                  <a:pt x="146685" y="67271"/>
                </a:lnTo>
                <a:lnTo>
                  <a:pt x="147777" y="56997"/>
                </a:lnTo>
                <a:lnTo>
                  <a:pt x="154940" y="50457"/>
                </a:lnTo>
                <a:lnTo>
                  <a:pt x="165214" y="50457"/>
                </a:lnTo>
                <a:lnTo>
                  <a:pt x="172834" y="51854"/>
                </a:lnTo>
                <a:lnTo>
                  <a:pt x="178676" y="55841"/>
                </a:lnTo>
                <a:lnTo>
                  <a:pt x="182422" y="62077"/>
                </a:lnTo>
                <a:lnTo>
                  <a:pt x="183743" y="70231"/>
                </a:lnTo>
                <a:lnTo>
                  <a:pt x="183743" y="111493"/>
                </a:lnTo>
                <a:lnTo>
                  <a:pt x="201028" y="111493"/>
                </a:lnTo>
                <a:lnTo>
                  <a:pt x="201028" y="68059"/>
                </a:lnTo>
                <a:close/>
              </a:path>
              <a:path w="611505" h="143509">
                <a:moveTo>
                  <a:pt x="294919" y="35344"/>
                </a:moveTo>
                <a:lnTo>
                  <a:pt x="277482" y="35344"/>
                </a:lnTo>
                <a:lnTo>
                  <a:pt x="277482" y="48577"/>
                </a:lnTo>
                <a:lnTo>
                  <a:pt x="277329" y="48387"/>
                </a:lnTo>
                <a:lnTo>
                  <a:pt x="277329" y="72250"/>
                </a:lnTo>
                <a:lnTo>
                  <a:pt x="275564" y="81165"/>
                </a:lnTo>
                <a:lnTo>
                  <a:pt x="270687" y="88328"/>
                </a:lnTo>
                <a:lnTo>
                  <a:pt x="263334" y="93103"/>
                </a:lnTo>
                <a:lnTo>
                  <a:pt x="254127" y="94830"/>
                </a:lnTo>
                <a:lnTo>
                  <a:pt x="245071" y="93052"/>
                </a:lnTo>
                <a:lnTo>
                  <a:pt x="237756" y="88214"/>
                </a:lnTo>
                <a:lnTo>
                  <a:pt x="232867" y="81038"/>
                </a:lnTo>
                <a:lnTo>
                  <a:pt x="231076" y="72250"/>
                </a:lnTo>
                <a:lnTo>
                  <a:pt x="232867" y="63500"/>
                </a:lnTo>
                <a:lnTo>
                  <a:pt x="270687" y="56248"/>
                </a:lnTo>
                <a:lnTo>
                  <a:pt x="277329" y="72250"/>
                </a:lnTo>
                <a:lnTo>
                  <a:pt x="277329" y="48387"/>
                </a:lnTo>
                <a:lnTo>
                  <a:pt x="272681" y="42329"/>
                </a:lnTo>
                <a:lnTo>
                  <a:pt x="266509" y="37680"/>
                </a:lnTo>
                <a:lnTo>
                  <a:pt x="259041" y="34798"/>
                </a:lnTo>
                <a:lnTo>
                  <a:pt x="250393" y="33794"/>
                </a:lnTo>
                <a:lnTo>
                  <a:pt x="236093" y="36804"/>
                </a:lnTo>
                <a:lnTo>
                  <a:pt x="224523" y="45021"/>
                </a:lnTo>
                <a:lnTo>
                  <a:pt x="216776" y="57238"/>
                </a:lnTo>
                <a:lnTo>
                  <a:pt x="213944" y="72250"/>
                </a:lnTo>
                <a:lnTo>
                  <a:pt x="216776" y="87287"/>
                </a:lnTo>
                <a:lnTo>
                  <a:pt x="224523" y="99568"/>
                </a:lnTo>
                <a:lnTo>
                  <a:pt x="236093" y="107835"/>
                </a:lnTo>
                <a:lnTo>
                  <a:pt x="250393" y="110871"/>
                </a:lnTo>
                <a:lnTo>
                  <a:pt x="259041" y="109867"/>
                </a:lnTo>
                <a:lnTo>
                  <a:pt x="266509" y="106959"/>
                </a:lnTo>
                <a:lnTo>
                  <a:pt x="272681" y="102260"/>
                </a:lnTo>
                <a:lnTo>
                  <a:pt x="277482" y="95923"/>
                </a:lnTo>
                <a:lnTo>
                  <a:pt x="277482" y="101371"/>
                </a:lnTo>
                <a:lnTo>
                  <a:pt x="277329" y="101371"/>
                </a:lnTo>
                <a:lnTo>
                  <a:pt x="277202" y="109867"/>
                </a:lnTo>
                <a:lnTo>
                  <a:pt x="275602" y="117284"/>
                </a:lnTo>
                <a:lnTo>
                  <a:pt x="270929" y="123431"/>
                </a:lnTo>
                <a:lnTo>
                  <a:pt x="263994" y="127381"/>
                </a:lnTo>
                <a:lnTo>
                  <a:pt x="255524" y="128778"/>
                </a:lnTo>
                <a:lnTo>
                  <a:pt x="244627" y="128778"/>
                </a:lnTo>
                <a:lnTo>
                  <a:pt x="235597" y="123952"/>
                </a:lnTo>
                <a:lnTo>
                  <a:pt x="235127" y="115544"/>
                </a:lnTo>
                <a:lnTo>
                  <a:pt x="217843" y="115544"/>
                </a:lnTo>
                <a:lnTo>
                  <a:pt x="222046" y="128866"/>
                </a:lnTo>
                <a:lnTo>
                  <a:pt x="231546" y="137401"/>
                </a:lnTo>
                <a:lnTo>
                  <a:pt x="243725" y="141922"/>
                </a:lnTo>
                <a:lnTo>
                  <a:pt x="255993" y="143256"/>
                </a:lnTo>
                <a:lnTo>
                  <a:pt x="271373" y="140855"/>
                </a:lnTo>
                <a:lnTo>
                  <a:pt x="283667" y="133972"/>
                </a:lnTo>
                <a:lnTo>
                  <a:pt x="287553" y="128778"/>
                </a:lnTo>
                <a:lnTo>
                  <a:pt x="291820" y="123088"/>
                </a:lnTo>
                <a:lnTo>
                  <a:pt x="294640" y="109308"/>
                </a:lnTo>
                <a:lnTo>
                  <a:pt x="294767" y="103873"/>
                </a:lnTo>
                <a:lnTo>
                  <a:pt x="294919" y="103873"/>
                </a:lnTo>
                <a:lnTo>
                  <a:pt x="294919" y="95923"/>
                </a:lnTo>
                <a:lnTo>
                  <a:pt x="294919" y="94830"/>
                </a:lnTo>
                <a:lnTo>
                  <a:pt x="294919" y="49822"/>
                </a:lnTo>
                <a:lnTo>
                  <a:pt x="294919" y="48577"/>
                </a:lnTo>
                <a:lnTo>
                  <a:pt x="294919" y="35344"/>
                </a:lnTo>
                <a:close/>
              </a:path>
              <a:path w="611505" h="143509">
                <a:moveTo>
                  <a:pt x="388505" y="2489"/>
                </a:moveTo>
                <a:lnTo>
                  <a:pt x="371221" y="2489"/>
                </a:lnTo>
                <a:lnTo>
                  <a:pt x="371221" y="49047"/>
                </a:lnTo>
                <a:lnTo>
                  <a:pt x="371068" y="48844"/>
                </a:lnTo>
                <a:lnTo>
                  <a:pt x="371068" y="73342"/>
                </a:lnTo>
                <a:lnTo>
                  <a:pt x="369303" y="82550"/>
                </a:lnTo>
                <a:lnTo>
                  <a:pt x="364426" y="89903"/>
                </a:lnTo>
                <a:lnTo>
                  <a:pt x="357073" y="94780"/>
                </a:lnTo>
                <a:lnTo>
                  <a:pt x="347865" y="96545"/>
                </a:lnTo>
                <a:lnTo>
                  <a:pt x="338810" y="94742"/>
                </a:lnTo>
                <a:lnTo>
                  <a:pt x="331495" y="89789"/>
                </a:lnTo>
                <a:lnTo>
                  <a:pt x="326605" y="82423"/>
                </a:lnTo>
                <a:lnTo>
                  <a:pt x="324815" y="73342"/>
                </a:lnTo>
                <a:lnTo>
                  <a:pt x="326605" y="64350"/>
                </a:lnTo>
                <a:lnTo>
                  <a:pt x="364426" y="56908"/>
                </a:lnTo>
                <a:lnTo>
                  <a:pt x="371068" y="73342"/>
                </a:lnTo>
                <a:lnTo>
                  <a:pt x="371068" y="48844"/>
                </a:lnTo>
                <a:lnTo>
                  <a:pt x="366420" y="42595"/>
                </a:lnTo>
                <a:lnTo>
                  <a:pt x="360248" y="37795"/>
                </a:lnTo>
                <a:lnTo>
                  <a:pt x="352780" y="34823"/>
                </a:lnTo>
                <a:lnTo>
                  <a:pt x="344131" y="33794"/>
                </a:lnTo>
                <a:lnTo>
                  <a:pt x="329831" y="36880"/>
                </a:lnTo>
                <a:lnTo>
                  <a:pt x="318262" y="45339"/>
                </a:lnTo>
                <a:lnTo>
                  <a:pt x="310515" y="57899"/>
                </a:lnTo>
                <a:lnTo>
                  <a:pt x="307682" y="73342"/>
                </a:lnTo>
                <a:lnTo>
                  <a:pt x="310515" y="88811"/>
                </a:lnTo>
                <a:lnTo>
                  <a:pt x="318262" y="101422"/>
                </a:lnTo>
                <a:lnTo>
                  <a:pt x="329831" y="109931"/>
                </a:lnTo>
                <a:lnTo>
                  <a:pt x="344131" y="113042"/>
                </a:lnTo>
                <a:lnTo>
                  <a:pt x="352780" y="112026"/>
                </a:lnTo>
                <a:lnTo>
                  <a:pt x="360248" y="109042"/>
                </a:lnTo>
                <a:lnTo>
                  <a:pt x="366420" y="104241"/>
                </a:lnTo>
                <a:lnTo>
                  <a:pt x="371221" y="97790"/>
                </a:lnTo>
                <a:lnTo>
                  <a:pt x="371221" y="111493"/>
                </a:lnTo>
                <a:lnTo>
                  <a:pt x="388505" y="111493"/>
                </a:lnTo>
                <a:lnTo>
                  <a:pt x="388505" y="97790"/>
                </a:lnTo>
                <a:lnTo>
                  <a:pt x="388505" y="96545"/>
                </a:lnTo>
                <a:lnTo>
                  <a:pt x="388505" y="50292"/>
                </a:lnTo>
                <a:lnTo>
                  <a:pt x="388505" y="49047"/>
                </a:lnTo>
                <a:lnTo>
                  <a:pt x="388505" y="2489"/>
                </a:lnTo>
                <a:close/>
              </a:path>
              <a:path w="611505" h="143509">
                <a:moveTo>
                  <a:pt x="479132" y="73494"/>
                </a:moveTo>
                <a:lnTo>
                  <a:pt x="476084" y="57772"/>
                </a:lnTo>
                <a:lnTo>
                  <a:pt x="471106" y="50292"/>
                </a:lnTo>
                <a:lnTo>
                  <a:pt x="467702" y="45186"/>
                </a:lnTo>
                <a:lnTo>
                  <a:pt x="462318" y="41605"/>
                </a:lnTo>
                <a:lnTo>
                  <a:pt x="462318" y="73494"/>
                </a:lnTo>
                <a:lnTo>
                  <a:pt x="460540" y="82524"/>
                </a:lnTo>
                <a:lnTo>
                  <a:pt x="455676" y="89789"/>
                </a:lnTo>
                <a:lnTo>
                  <a:pt x="448449" y="94627"/>
                </a:lnTo>
                <a:lnTo>
                  <a:pt x="439585" y="96393"/>
                </a:lnTo>
                <a:lnTo>
                  <a:pt x="430669" y="94627"/>
                </a:lnTo>
                <a:lnTo>
                  <a:pt x="423494" y="89789"/>
                </a:lnTo>
                <a:lnTo>
                  <a:pt x="418731" y="82524"/>
                </a:lnTo>
                <a:lnTo>
                  <a:pt x="416991" y="73494"/>
                </a:lnTo>
                <a:lnTo>
                  <a:pt x="418731" y="64363"/>
                </a:lnTo>
                <a:lnTo>
                  <a:pt x="423494" y="56997"/>
                </a:lnTo>
                <a:lnTo>
                  <a:pt x="430669" y="52082"/>
                </a:lnTo>
                <a:lnTo>
                  <a:pt x="439585" y="50292"/>
                </a:lnTo>
                <a:lnTo>
                  <a:pt x="448449" y="52082"/>
                </a:lnTo>
                <a:lnTo>
                  <a:pt x="455676" y="56997"/>
                </a:lnTo>
                <a:lnTo>
                  <a:pt x="460540" y="64363"/>
                </a:lnTo>
                <a:lnTo>
                  <a:pt x="462318" y="73494"/>
                </a:lnTo>
                <a:lnTo>
                  <a:pt x="462318" y="41605"/>
                </a:lnTo>
                <a:lnTo>
                  <a:pt x="455155" y="36830"/>
                </a:lnTo>
                <a:lnTo>
                  <a:pt x="439585" y="33794"/>
                </a:lnTo>
                <a:lnTo>
                  <a:pt x="424027" y="36830"/>
                </a:lnTo>
                <a:lnTo>
                  <a:pt x="411530" y="45186"/>
                </a:lnTo>
                <a:lnTo>
                  <a:pt x="403212" y="57772"/>
                </a:lnTo>
                <a:lnTo>
                  <a:pt x="400177" y="73494"/>
                </a:lnTo>
                <a:lnTo>
                  <a:pt x="403212" y="89141"/>
                </a:lnTo>
                <a:lnTo>
                  <a:pt x="411530" y="101676"/>
                </a:lnTo>
                <a:lnTo>
                  <a:pt x="424027" y="110020"/>
                </a:lnTo>
                <a:lnTo>
                  <a:pt x="439585" y="113042"/>
                </a:lnTo>
                <a:lnTo>
                  <a:pt x="455155" y="110020"/>
                </a:lnTo>
                <a:lnTo>
                  <a:pt x="467702" y="101676"/>
                </a:lnTo>
                <a:lnTo>
                  <a:pt x="471233" y="96393"/>
                </a:lnTo>
                <a:lnTo>
                  <a:pt x="476084" y="89141"/>
                </a:lnTo>
                <a:lnTo>
                  <a:pt x="479132" y="73494"/>
                </a:lnTo>
                <a:close/>
              </a:path>
              <a:path w="611505" h="143509">
                <a:moveTo>
                  <a:pt x="611492" y="64935"/>
                </a:moveTo>
                <a:lnTo>
                  <a:pt x="609206" y="51981"/>
                </a:lnTo>
                <a:lnTo>
                  <a:pt x="602805" y="42176"/>
                </a:lnTo>
                <a:lnTo>
                  <a:pt x="592963" y="35966"/>
                </a:lnTo>
                <a:lnTo>
                  <a:pt x="580351" y="33794"/>
                </a:lnTo>
                <a:lnTo>
                  <a:pt x="572757" y="34721"/>
                </a:lnTo>
                <a:lnTo>
                  <a:pt x="565924" y="37388"/>
                </a:lnTo>
                <a:lnTo>
                  <a:pt x="560222" y="41605"/>
                </a:lnTo>
                <a:lnTo>
                  <a:pt x="556056" y="47180"/>
                </a:lnTo>
                <a:lnTo>
                  <a:pt x="551967" y="41211"/>
                </a:lnTo>
                <a:lnTo>
                  <a:pt x="546696" y="37045"/>
                </a:lnTo>
                <a:lnTo>
                  <a:pt x="540219" y="34594"/>
                </a:lnTo>
                <a:lnTo>
                  <a:pt x="532536" y="33794"/>
                </a:lnTo>
                <a:lnTo>
                  <a:pt x="526376" y="34391"/>
                </a:lnTo>
                <a:lnTo>
                  <a:pt x="520141" y="36423"/>
                </a:lnTo>
                <a:lnTo>
                  <a:pt x="514337" y="40170"/>
                </a:lnTo>
                <a:lnTo>
                  <a:pt x="509485" y="45935"/>
                </a:lnTo>
                <a:lnTo>
                  <a:pt x="509485" y="35356"/>
                </a:lnTo>
                <a:lnTo>
                  <a:pt x="492061" y="35356"/>
                </a:lnTo>
                <a:lnTo>
                  <a:pt x="492061" y="111493"/>
                </a:lnTo>
                <a:lnTo>
                  <a:pt x="509485" y="111493"/>
                </a:lnTo>
                <a:lnTo>
                  <a:pt x="509485" y="65874"/>
                </a:lnTo>
                <a:lnTo>
                  <a:pt x="510730" y="54978"/>
                </a:lnTo>
                <a:lnTo>
                  <a:pt x="518528" y="50444"/>
                </a:lnTo>
                <a:lnTo>
                  <a:pt x="536587" y="50444"/>
                </a:lnTo>
                <a:lnTo>
                  <a:pt x="542975" y="57302"/>
                </a:lnTo>
                <a:lnTo>
                  <a:pt x="542975" y="111493"/>
                </a:lnTo>
                <a:lnTo>
                  <a:pt x="560412" y="111493"/>
                </a:lnTo>
                <a:lnTo>
                  <a:pt x="560412" y="55905"/>
                </a:lnTo>
                <a:lnTo>
                  <a:pt x="568820" y="50444"/>
                </a:lnTo>
                <a:lnTo>
                  <a:pt x="587667" y="50444"/>
                </a:lnTo>
                <a:lnTo>
                  <a:pt x="593890" y="57467"/>
                </a:lnTo>
                <a:lnTo>
                  <a:pt x="593890" y="111493"/>
                </a:lnTo>
                <a:lnTo>
                  <a:pt x="611492" y="111493"/>
                </a:lnTo>
                <a:lnTo>
                  <a:pt x="611492" y="64935"/>
                </a:lnTo>
                <a:close/>
              </a:path>
            </a:pathLst>
          </a:custGeom>
          <a:solidFill>
            <a:srgbClr val="FFFFFF"/>
          </a:solidFill>
        </p:spPr>
        <p:txBody>
          <a:bodyPr wrap="square" lIns="0" tIns="0" rIns="0" bIns="0" rtlCol="0"/>
          <a:lstStyle/>
          <a:p>
            <a:endParaRPr sz="1092"/>
          </a:p>
        </p:txBody>
      </p:sp>
      <p:sp>
        <p:nvSpPr>
          <p:cNvPr id="28" name="bg object 28"/>
          <p:cNvSpPr/>
          <p:nvPr/>
        </p:nvSpPr>
        <p:spPr>
          <a:xfrm>
            <a:off x="355600" y="417483"/>
            <a:ext cx="11481121" cy="0"/>
          </a:xfrm>
          <a:custGeom>
            <a:avLst/>
            <a:gdLst/>
            <a:ahLst/>
            <a:cxnLst/>
            <a:rect l="l" t="t" r="r" b="b"/>
            <a:pathLst>
              <a:path w="18931890">
                <a:moveTo>
                  <a:pt x="0" y="0"/>
                </a:moveTo>
                <a:lnTo>
                  <a:pt x="18931360" y="0"/>
                </a:lnTo>
              </a:path>
            </a:pathLst>
          </a:custGeom>
          <a:ln w="5235">
            <a:solidFill>
              <a:srgbClr val="FFFFFF"/>
            </a:solidFill>
          </a:ln>
        </p:spPr>
        <p:txBody>
          <a:bodyPr wrap="square" lIns="0" tIns="0" rIns="0" bIns="0" rtlCol="0"/>
          <a:lstStyle/>
          <a:p>
            <a:endParaRPr sz="1092"/>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5BA82AD4-DD0F-2D4B-B958-D6CCE937357D}" type="datetime1">
              <a:rPr lang="en-GB" smtClean="0"/>
              <a:t>30/05/2023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362276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object 11">
            <a:extLst>
              <a:ext uri="{FF2B5EF4-FFF2-40B4-BE49-F238E27FC236}">
                <a16:creationId xmlns:a16="http://schemas.microsoft.com/office/drawing/2014/main" id="{A304C200-6FCF-B3CE-379E-BAB79E0A95BF}"/>
              </a:ext>
            </a:extLst>
          </p:cNvPr>
          <p:cNvSpPr/>
          <p:nvPr userDrawn="1"/>
        </p:nvSpPr>
        <p:spPr>
          <a:xfrm>
            <a:off x="355600" y="417483"/>
            <a:ext cx="11481121" cy="0"/>
          </a:xfrm>
          <a:custGeom>
            <a:avLst/>
            <a:gdLst/>
            <a:ahLst/>
            <a:cxnLst/>
            <a:rect l="l" t="t" r="r" b="b"/>
            <a:pathLst>
              <a:path w="18931890">
                <a:moveTo>
                  <a:pt x="0" y="0"/>
                </a:moveTo>
                <a:lnTo>
                  <a:pt x="18931360" y="0"/>
                </a:lnTo>
              </a:path>
            </a:pathLst>
          </a:custGeom>
          <a:ln w="5235">
            <a:solidFill>
              <a:srgbClr val="000000"/>
            </a:solidFill>
          </a:ln>
        </p:spPr>
        <p:txBody>
          <a:bodyPr wrap="square" lIns="0" tIns="0" rIns="0" bIns="0" rtlCol="0"/>
          <a:lstStyle/>
          <a:p>
            <a:endParaRPr sz="1092"/>
          </a:p>
        </p:txBody>
      </p:sp>
      <p:sp>
        <p:nvSpPr>
          <p:cNvPr id="3" name="object 12">
            <a:extLst>
              <a:ext uri="{FF2B5EF4-FFF2-40B4-BE49-F238E27FC236}">
                <a16:creationId xmlns:a16="http://schemas.microsoft.com/office/drawing/2014/main" id="{DBD72C6C-3CA5-E1E3-2C53-2544B99B1C14}"/>
              </a:ext>
            </a:extLst>
          </p:cNvPr>
          <p:cNvSpPr/>
          <p:nvPr userDrawn="1"/>
        </p:nvSpPr>
        <p:spPr>
          <a:xfrm>
            <a:off x="355600" y="6627347"/>
            <a:ext cx="11481121" cy="0"/>
          </a:xfrm>
          <a:custGeom>
            <a:avLst/>
            <a:gdLst/>
            <a:ahLst/>
            <a:cxnLst/>
            <a:rect l="l" t="t" r="r" b="b"/>
            <a:pathLst>
              <a:path w="18931890">
                <a:moveTo>
                  <a:pt x="0" y="0"/>
                </a:moveTo>
                <a:lnTo>
                  <a:pt x="18931360" y="0"/>
                </a:lnTo>
              </a:path>
            </a:pathLst>
          </a:custGeom>
          <a:ln w="5235">
            <a:solidFill>
              <a:srgbClr val="000000"/>
            </a:solidFill>
          </a:ln>
        </p:spPr>
        <p:txBody>
          <a:bodyPr wrap="square" lIns="0" tIns="0" rIns="0" bIns="0" rtlCol="0"/>
          <a:lstStyle/>
          <a:p>
            <a:endParaRPr sz="1092"/>
          </a:p>
        </p:txBody>
      </p:sp>
      <p:grpSp>
        <p:nvGrpSpPr>
          <p:cNvPr id="4" name="object 14">
            <a:extLst>
              <a:ext uri="{FF2B5EF4-FFF2-40B4-BE49-F238E27FC236}">
                <a16:creationId xmlns:a16="http://schemas.microsoft.com/office/drawing/2014/main" id="{1AA17329-366B-56E2-2CC2-D1AA442891B8}"/>
              </a:ext>
            </a:extLst>
          </p:cNvPr>
          <p:cNvGrpSpPr/>
          <p:nvPr userDrawn="1"/>
        </p:nvGrpSpPr>
        <p:grpSpPr>
          <a:xfrm>
            <a:off x="355600" y="177787"/>
            <a:ext cx="83950" cy="159032"/>
            <a:chOff x="586369" y="293184"/>
            <a:chExt cx="138430" cy="262255"/>
          </a:xfrm>
        </p:grpSpPr>
        <p:sp>
          <p:nvSpPr>
            <p:cNvPr id="6" name="object 15">
              <a:extLst>
                <a:ext uri="{FF2B5EF4-FFF2-40B4-BE49-F238E27FC236}">
                  <a16:creationId xmlns:a16="http://schemas.microsoft.com/office/drawing/2014/main" id="{F74B8889-C57C-D5BC-254C-A5B3BBF76D81}"/>
                </a:ext>
              </a:extLst>
            </p:cNvPr>
            <p:cNvSpPr/>
            <p:nvPr/>
          </p:nvSpPr>
          <p:spPr>
            <a:xfrm>
              <a:off x="586369" y="293184"/>
              <a:ext cx="26670" cy="262255"/>
            </a:xfrm>
            <a:custGeom>
              <a:avLst/>
              <a:gdLst/>
              <a:ahLst/>
              <a:cxnLst/>
              <a:rect l="l" t="t" r="r" b="b"/>
              <a:pathLst>
                <a:path w="26670" h="262255">
                  <a:moveTo>
                    <a:pt x="26177" y="0"/>
                  </a:moveTo>
                  <a:lnTo>
                    <a:pt x="0" y="0"/>
                  </a:lnTo>
                  <a:lnTo>
                    <a:pt x="0" y="261772"/>
                  </a:lnTo>
                  <a:lnTo>
                    <a:pt x="26177" y="261772"/>
                  </a:lnTo>
                  <a:lnTo>
                    <a:pt x="26177" y="0"/>
                  </a:lnTo>
                  <a:close/>
                </a:path>
              </a:pathLst>
            </a:custGeom>
            <a:solidFill>
              <a:srgbClr val="007DFF"/>
            </a:solidFill>
          </p:spPr>
          <p:txBody>
            <a:bodyPr wrap="square" lIns="0" tIns="0" rIns="0" bIns="0" rtlCol="0"/>
            <a:lstStyle/>
            <a:p>
              <a:endParaRPr sz="1092"/>
            </a:p>
          </p:txBody>
        </p:sp>
        <p:pic>
          <p:nvPicPr>
            <p:cNvPr id="8" name="object 16">
              <a:extLst>
                <a:ext uri="{FF2B5EF4-FFF2-40B4-BE49-F238E27FC236}">
                  <a16:creationId xmlns:a16="http://schemas.microsoft.com/office/drawing/2014/main" id="{11F800FF-9C3A-7E60-F8D9-693A4253D6E8}"/>
                </a:ext>
              </a:extLst>
            </p:cNvPr>
            <p:cNvPicPr/>
            <p:nvPr/>
          </p:nvPicPr>
          <p:blipFill>
            <a:blip r:embed="rId2" cstate="print"/>
            <a:stretch>
              <a:fillRect/>
            </a:stretch>
          </p:blipFill>
          <p:spPr>
            <a:xfrm>
              <a:off x="625636" y="309438"/>
              <a:ext cx="98850" cy="229260"/>
            </a:xfrm>
            <a:prstGeom prst="rect">
              <a:avLst/>
            </a:prstGeom>
          </p:spPr>
        </p:pic>
      </p:grpSp>
      <p:sp>
        <p:nvSpPr>
          <p:cNvPr id="11" name="object 4">
            <a:extLst>
              <a:ext uri="{FF2B5EF4-FFF2-40B4-BE49-F238E27FC236}">
                <a16:creationId xmlns:a16="http://schemas.microsoft.com/office/drawing/2014/main" id="{0329B1F7-B434-A7CE-1E4E-015344E582F1}"/>
              </a:ext>
            </a:extLst>
          </p:cNvPr>
          <p:cNvSpPr/>
          <p:nvPr userDrawn="1"/>
        </p:nvSpPr>
        <p:spPr>
          <a:xfrm>
            <a:off x="11547357" y="6035975"/>
            <a:ext cx="232595" cy="440899"/>
          </a:xfrm>
          <a:custGeom>
            <a:avLst/>
            <a:gdLst/>
            <a:ahLst/>
            <a:cxnLst/>
            <a:rect l="l" t="t" r="r" b="b"/>
            <a:pathLst>
              <a:path w="383539" h="727075">
                <a:moveTo>
                  <a:pt x="72656" y="0"/>
                </a:moveTo>
                <a:lnTo>
                  <a:pt x="0" y="0"/>
                </a:lnTo>
                <a:lnTo>
                  <a:pt x="0" y="726541"/>
                </a:lnTo>
                <a:lnTo>
                  <a:pt x="72656" y="726541"/>
                </a:lnTo>
                <a:lnTo>
                  <a:pt x="72656" y="0"/>
                </a:lnTo>
                <a:close/>
              </a:path>
              <a:path w="383539" h="727075">
                <a:moveTo>
                  <a:pt x="271538" y="86436"/>
                </a:moveTo>
                <a:lnTo>
                  <a:pt x="211785" y="45123"/>
                </a:lnTo>
                <a:lnTo>
                  <a:pt x="185724" y="84721"/>
                </a:lnTo>
                <a:lnTo>
                  <a:pt x="163131" y="126619"/>
                </a:lnTo>
                <a:lnTo>
                  <a:pt x="144183" y="170586"/>
                </a:lnTo>
                <a:lnTo>
                  <a:pt x="129082" y="216446"/>
                </a:lnTo>
                <a:lnTo>
                  <a:pt x="118059" y="263969"/>
                </a:lnTo>
                <a:lnTo>
                  <a:pt x="111290" y="312978"/>
                </a:lnTo>
                <a:lnTo>
                  <a:pt x="108991" y="363270"/>
                </a:lnTo>
                <a:lnTo>
                  <a:pt x="111290" y="413550"/>
                </a:lnTo>
                <a:lnTo>
                  <a:pt x="118059" y="462559"/>
                </a:lnTo>
                <a:lnTo>
                  <a:pt x="129082" y="510095"/>
                </a:lnTo>
                <a:lnTo>
                  <a:pt x="144183" y="555955"/>
                </a:lnTo>
                <a:lnTo>
                  <a:pt x="163131" y="599922"/>
                </a:lnTo>
                <a:lnTo>
                  <a:pt x="185724" y="641807"/>
                </a:lnTo>
                <a:lnTo>
                  <a:pt x="211785" y="681418"/>
                </a:lnTo>
                <a:lnTo>
                  <a:pt x="271538" y="640092"/>
                </a:lnTo>
                <a:lnTo>
                  <a:pt x="245249" y="599732"/>
                </a:lnTo>
                <a:lnTo>
                  <a:pt x="223113" y="556691"/>
                </a:lnTo>
                <a:lnTo>
                  <a:pt x="205397" y="511238"/>
                </a:lnTo>
                <a:lnTo>
                  <a:pt x="192392" y="463664"/>
                </a:lnTo>
                <a:lnTo>
                  <a:pt x="184378" y="414248"/>
                </a:lnTo>
                <a:lnTo>
                  <a:pt x="181648" y="363270"/>
                </a:lnTo>
                <a:lnTo>
                  <a:pt x="184378" y="312293"/>
                </a:lnTo>
                <a:lnTo>
                  <a:pt x="192392" y="262864"/>
                </a:lnTo>
                <a:lnTo>
                  <a:pt x="205397" y="215290"/>
                </a:lnTo>
                <a:lnTo>
                  <a:pt x="223113" y="169837"/>
                </a:lnTo>
                <a:lnTo>
                  <a:pt x="245249" y="126796"/>
                </a:lnTo>
                <a:lnTo>
                  <a:pt x="271538" y="86436"/>
                </a:lnTo>
                <a:close/>
              </a:path>
              <a:path w="383539" h="727075">
                <a:moveTo>
                  <a:pt x="383349" y="255511"/>
                </a:moveTo>
                <a:lnTo>
                  <a:pt x="354228" y="187375"/>
                </a:lnTo>
                <a:lnTo>
                  <a:pt x="309994" y="205308"/>
                </a:lnTo>
                <a:lnTo>
                  <a:pt x="272453" y="233680"/>
                </a:lnTo>
                <a:lnTo>
                  <a:pt x="243382" y="270662"/>
                </a:lnTo>
                <a:lnTo>
                  <a:pt x="224624" y="314464"/>
                </a:lnTo>
                <a:lnTo>
                  <a:pt x="217970" y="363258"/>
                </a:lnTo>
                <a:lnTo>
                  <a:pt x="224624" y="412064"/>
                </a:lnTo>
                <a:lnTo>
                  <a:pt x="243382" y="455866"/>
                </a:lnTo>
                <a:lnTo>
                  <a:pt x="272453" y="492861"/>
                </a:lnTo>
                <a:lnTo>
                  <a:pt x="309994" y="521220"/>
                </a:lnTo>
                <a:lnTo>
                  <a:pt x="354228" y="539165"/>
                </a:lnTo>
                <a:lnTo>
                  <a:pt x="383349" y="471030"/>
                </a:lnTo>
                <a:lnTo>
                  <a:pt x="346748" y="458546"/>
                </a:lnTo>
                <a:lnTo>
                  <a:pt x="317334" y="434657"/>
                </a:lnTo>
                <a:lnTo>
                  <a:pt x="297738" y="402018"/>
                </a:lnTo>
                <a:lnTo>
                  <a:pt x="290626" y="363258"/>
                </a:lnTo>
                <a:lnTo>
                  <a:pt x="297738" y="324510"/>
                </a:lnTo>
                <a:lnTo>
                  <a:pt x="317334" y="291871"/>
                </a:lnTo>
                <a:lnTo>
                  <a:pt x="346748" y="267982"/>
                </a:lnTo>
                <a:lnTo>
                  <a:pt x="383349" y="255511"/>
                </a:lnTo>
                <a:close/>
              </a:path>
            </a:pathLst>
          </a:custGeom>
          <a:solidFill>
            <a:srgbClr val="007DFF"/>
          </a:solidFill>
        </p:spPr>
        <p:txBody>
          <a:bodyPr wrap="square" lIns="0" tIns="0" rIns="0" bIns="0" rtlCol="0"/>
          <a:lstStyle/>
          <a:p>
            <a:endParaRPr sz="1092"/>
          </a:p>
        </p:txBody>
      </p:sp>
    </p:spTree>
    <p:extLst>
      <p:ext uri="{BB962C8B-B14F-4D97-AF65-F5344CB8AC3E}">
        <p14:creationId xmlns:p14="http://schemas.microsoft.com/office/powerpoint/2010/main" val="9320042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object 11">
            <a:extLst>
              <a:ext uri="{FF2B5EF4-FFF2-40B4-BE49-F238E27FC236}">
                <a16:creationId xmlns:a16="http://schemas.microsoft.com/office/drawing/2014/main" id="{A304C200-6FCF-B3CE-379E-BAB79E0A95BF}"/>
              </a:ext>
            </a:extLst>
          </p:cNvPr>
          <p:cNvSpPr/>
          <p:nvPr userDrawn="1"/>
        </p:nvSpPr>
        <p:spPr>
          <a:xfrm>
            <a:off x="355600" y="417483"/>
            <a:ext cx="11481121" cy="0"/>
          </a:xfrm>
          <a:custGeom>
            <a:avLst/>
            <a:gdLst/>
            <a:ahLst/>
            <a:cxnLst/>
            <a:rect l="l" t="t" r="r" b="b"/>
            <a:pathLst>
              <a:path w="18931890">
                <a:moveTo>
                  <a:pt x="0" y="0"/>
                </a:moveTo>
                <a:lnTo>
                  <a:pt x="18931360" y="0"/>
                </a:lnTo>
              </a:path>
            </a:pathLst>
          </a:custGeom>
          <a:ln w="5235">
            <a:solidFill>
              <a:srgbClr val="000000"/>
            </a:solidFill>
          </a:ln>
        </p:spPr>
        <p:txBody>
          <a:bodyPr wrap="square" lIns="0" tIns="0" rIns="0" bIns="0" rtlCol="0"/>
          <a:lstStyle/>
          <a:p>
            <a:endParaRPr sz="1092"/>
          </a:p>
        </p:txBody>
      </p:sp>
      <p:grpSp>
        <p:nvGrpSpPr>
          <p:cNvPr id="4" name="object 14">
            <a:extLst>
              <a:ext uri="{FF2B5EF4-FFF2-40B4-BE49-F238E27FC236}">
                <a16:creationId xmlns:a16="http://schemas.microsoft.com/office/drawing/2014/main" id="{1AA17329-366B-56E2-2CC2-D1AA442891B8}"/>
              </a:ext>
            </a:extLst>
          </p:cNvPr>
          <p:cNvGrpSpPr/>
          <p:nvPr userDrawn="1"/>
        </p:nvGrpSpPr>
        <p:grpSpPr>
          <a:xfrm>
            <a:off x="355600" y="177787"/>
            <a:ext cx="83950" cy="159032"/>
            <a:chOff x="586369" y="293184"/>
            <a:chExt cx="138430" cy="262255"/>
          </a:xfrm>
        </p:grpSpPr>
        <p:sp>
          <p:nvSpPr>
            <p:cNvPr id="6" name="object 15">
              <a:extLst>
                <a:ext uri="{FF2B5EF4-FFF2-40B4-BE49-F238E27FC236}">
                  <a16:creationId xmlns:a16="http://schemas.microsoft.com/office/drawing/2014/main" id="{F74B8889-C57C-D5BC-254C-A5B3BBF76D81}"/>
                </a:ext>
              </a:extLst>
            </p:cNvPr>
            <p:cNvSpPr/>
            <p:nvPr/>
          </p:nvSpPr>
          <p:spPr>
            <a:xfrm>
              <a:off x="586369" y="293184"/>
              <a:ext cx="26670" cy="262255"/>
            </a:xfrm>
            <a:custGeom>
              <a:avLst/>
              <a:gdLst/>
              <a:ahLst/>
              <a:cxnLst/>
              <a:rect l="l" t="t" r="r" b="b"/>
              <a:pathLst>
                <a:path w="26670" h="262255">
                  <a:moveTo>
                    <a:pt x="26177" y="0"/>
                  </a:moveTo>
                  <a:lnTo>
                    <a:pt x="0" y="0"/>
                  </a:lnTo>
                  <a:lnTo>
                    <a:pt x="0" y="261772"/>
                  </a:lnTo>
                  <a:lnTo>
                    <a:pt x="26177" y="261772"/>
                  </a:lnTo>
                  <a:lnTo>
                    <a:pt x="26177" y="0"/>
                  </a:lnTo>
                  <a:close/>
                </a:path>
              </a:pathLst>
            </a:custGeom>
            <a:solidFill>
              <a:srgbClr val="007DFF"/>
            </a:solidFill>
          </p:spPr>
          <p:txBody>
            <a:bodyPr wrap="square" lIns="0" tIns="0" rIns="0" bIns="0" rtlCol="0"/>
            <a:lstStyle/>
            <a:p>
              <a:endParaRPr sz="1092"/>
            </a:p>
          </p:txBody>
        </p:sp>
        <p:pic>
          <p:nvPicPr>
            <p:cNvPr id="8" name="object 16">
              <a:extLst>
                <a:ext uri="{FF2B5EF4-FFF2-40B4-BE49-F238E27FC236}">
                  <a16:creationId xmlns:a16="http://schemas.microsoft.com/office/drawing/2014/main" id="{11F800FF-9C3A-7E60-F8D9-693A4253D6E8}"/>
                </a:ext>
              </a:extLst>
            </p:cNvPr>
            <p:cNvPicPr/>
            <p:nvPr/>
          </p:nvPicPr>
          <p:blipFill>
            <a:blip r:embed="rId2" cstate="print"/>
            <a:stretch>
              <a:fillRect/>
            </a:stretch>
          </p:blipFill>
          <p:spPr>
            <a:xfrm>
              <a:off x="625636" y="309438"/>
              <a:ext cx="98850" cy="229260"/>
            </a:xfrm>
            <a:prstGeom prst="rect">
              <a:avLst/>
            </a:prstGeom>
          </p:spPr>
        </p:pic>
      </p:grpSp>
    </p:spTree>
    <p:extLst>
      <p:ext uri="{BB962C8B-B14F-4D97-AF65-F5344CB8AC3E}">
        <p14:creationId xmlns:p14="http://schemas.microsoft.com/office/powerpoint/2010/main" val="3295908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A5FA9D-18EA-5955-4503-C3FC2ED9B0D3}"/>
              </a:ext>
            </a:extLst>
          </p:cNvPr>
          <p:cNvSpPr>
            <a:spLocks noGrp="1"/>
          </p:cNvSpPr>
          <p:nvPr>
            <p:ph type="title" hasCustomPrompt="1"/>
          </p:nvPr>
        </p:nvSpPr>
        <p:spPr>
          <a:xfrm>
            <a:off x="3887459" y="1053298"/>
            <a:ext cx="5777073" cy="2317831"/>
          </a:xfrm>
          <a:prstGeom prst="rect">
            <a:avLst/>
          </a:prstGeom>
        </p:spPr>
        <p:txBody>
          <a:bodyPr anchor="b"/>
          <a:lstStyle>
            <a:lvl1pPr>
              <a:lnSpc>
                <a:spcPct val="100000"/>
              </a:lnSpc>
              <a:defRPr b="0" i="0">
                <a:solidFill>
                  <a:schemeClr val="bg1"/>
                </a:solidFill>
                <a:latin typeface="Gellix" pitchFamily="2" charset="77"/>
                <a:cs typeface="Gellix" pitchFamily="2" charset="77"/>
              </a:defRPr>
            </a:lvl1pPr>
          </a:lstStyle>
          <a:p>
            <a:r>
              <a:rPr lang="en-GB"/>
              <a:t>Title</a:t>
            </a:r>
            <a:endParaRPr lang="en-US"/>
          </a:p>
        </p:txBody>
      </p:sp>
      <p:sp>
        <p:nvSpPr>
          <p:cNvPr id="10" name="Text Placeholder 9">
            <a:extLst>
              <a:ext uri="{FF2B5EF4-FFF2-40B4-BE49-F238E27FC236}">
                <a16:creationId xmlns:a16="http://schemas.microsoft.com/office/drawing/2014/main" id="{44A164BC-F405-F2EA-D460-7905445B2407}"/>
              </a:ext>
            </a:extLst>
          </p:cNvPr>
          <p:cNvSpPr>
            <a:spLocks noGrp="1"/>
          </p:cNvSpPr>
          <p:nvPr>
            <p:ph type="body" sz="quarter" idx="10" hasCustomPrompt="1"/>
          </p:nvPr>
        </p:nvSpPr>
        <p:spPr>
          <a:xfrm>
            <a:off x="3887788" y="3486872"/>
            <a:ext cx="5777073" cy="1559690"/>
          </a:xfrm>
          <a:prstGeom prst="rect">
            <a:avLst/>
          </a:prstGeom>
        </p:spPr>
        <p:txBody>
          <a:bodyPr/>
          <a:lstStyle>
            <a:lvl1pPr>
              <a:defRPr sz="2400" b="1" i="0" cap="none" spc="0">
                <a:ln w="0"/>
                <a:solidFill>
                  <a:schemeClr val="tx1"/>
                </a:solidFill>
                <a:effectLst/>
                <a:latin typeface="Gellix" pitchFamily="2" charset="77"/>
                <a:cs typeface="Gellix" pitchFamily="2" charset="77"/>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GB"/>
              <a:t>Subtitle</a:t>
            </a:r>
            <a:endParaRPr lang="en-US"/>
          </a:p>
        </p:txBody>
      </p:sp>
    </p:spTree>
    <p:extLst>
      <p:ext uri="{BB962C8B-B14F-4D97-AF65-F5344CB8AC3E}">
        <p14:creationId xmlns:p14="http://schemas.microsoft.com/office/powerpoint/2010/main" val="82870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Picture Placeholder 10">
            <a:extLst>
              <a:ext uri="{FF2B5EF4-FFF2-40B4-BE49-F238E27FC236}">
                <a16:creationId xmlns:a16="http://schemas.microsoft.com/office/drawing/2014/main" id="{2EFB1EBA-F864-9DAB-E0E8-D55EC7CD818E}"/>
              </a:ext>
            </a:extLst>
          </p:cNvPr>
          <p:cNvSpPr>
            <a:spLocks noGrp="1"/>
          </p:cNvSpPr>
          <p:nvPr>
            <p:ph type="pic" sz="quarter" idx="10" hasCustomPrompt="1"/>
          </p:nvPr>
        </p:nvSpPr>
        <p:spPr>
          <a:xfrm>
            <a:off x="2577825" y="2233613"/>
            <a:ext cx="2292350" cy="2292350"/>
          </a:xfrm>
          <a:prstGeom prst="ellipse">
            <a:avLst/>
          </a:prstGeom>
          <a:solidFill>
            <a:schemeClr val="tx2">
              <a:lumMod val="50000"/>
            </a:schemeClr>
          </a:solidFill>
        </p:spPr>
        <p:txBody>
          <a:bodyPr anchor="ctr"/>
          <a:lstStyle>
            <a:lvl1pPr algn="ctr">
              <a:defRPr b="0" i="0">
                <a:solidFill>
                  <a:schemeClr val="tx2"/>
                </a:solidFill>
                <a:latin typeface="Gellix" pitchFamily="2" charset="77"/>
                <a:cs typeface="Gellix" pitchFamily="2" charset="77"/>
              </a:defRPr>
            </a:lvl1pPr>
          </a:lstStyle>
          <a:p>
            <a:r>
              <a:rPr lang="en-US"/>
              <a:t>Insert image here</a:t>
            </a:r>
          </a:p>
        </p:txBody>
      </p:sp>
      <p:sp>
        <p:nvSpPr>
          <p:cNvPr id="5" name="Title 2">
            <a:extLst>
              <a:ext uri="{FF2B5EF4-FFF2-40B4-BE49-F238E27FC236}">
                <a16:creationId xmlns:a16="http://schemas.microsoft.com/office/drawing/2014/main" id="{66147CBE-B4A2-BD62-6574-08B0B229BEEE}"/>
              </a:ext>
            </a:extLst>
          </p:cNvPr>
          <p:cNvSpPr>
            <a:spLocks noGrp="1"/>
          </p:cNvSpPr>
          <p:nvPr>
            <p:ph type="title" hasCustomPrompt="1"/>
          </p:nvPr>
        </p:nvSpPr>
        <p:spPr>
          <a:xfrm>
            <a:off x="5241871" y="1053298"/>
            <a:ext cx="6326492" cy="2317831"/>
          </a:xfrm>
          <a:prstGeom prst="rect">
            <a:avLst/>
          </a:prstGeom>
        </p:spPr>
        <p:txBody>
          <a:bodyPr anchor="b"/>
          <a:lstStyle>
            <a:lvl1pPr>
              <a:lnSpc>
                <a:spcPct val="100000"/>
              </a:lnSpc>
              <a:defRPr b="0" i="0">
                <a:solidFill>
                  <a:schemeClr val="bg1"/>
                </a:solidFill>
                <a:latin typeface="Gellix" pitchFamily="2" charset="77"/>
                <a:cs typeface="Gellix" pitchFamily="2" charset="77"/>
              </a:defRPr>
            </a:lvl1pPr>
          </a:lstStyle>
          <a:p>
            <a:r>
              <a:rPr lang="en-GB"/>
              <a:t>Title</a:t>
            </a:r>
            <a:endParaRPr lang="en-US"/>
          </a:p>
        </p:txBody>
      </p:sp>
      <p:sp>
        <p:nvSpPr>
          <p:cNvPr id="6" name="Text Placeholder 9">
            <a:extLst>
              <a:ext uri="{FF2B5EF4-FFF2-40B4-BE49-F238E27FC236}">
                <a16:creationId xmlns:a16="http://schemas.microsoft.com/office/drawing/2014/main" id="{5E8A15A5-FBE9-95DC-8D91-E06D40154358}"/>
              </a:ext>
            </a:extLst>
          </p:cNvPr>
          <p:cNvSpPr>
            <a:spLocks noGrp="1"/>
          </p:cNvSpPr>
          <p:nvPr>
            <p:ph type="body" sz="quarter" idx="12" hasCustomPrompt="1"/>
          </p:nvPr>
        </p:nvSpPr>
        <p:spPr>
          <a:xfrm>
            <a:off x="5242200" y="3486872"/>
            <a:ext cx="6326492" cy="1758896"/>
          </a:xfrm>
          <a:prstGeom prst="rect">
            <a:avLst/>
          </a:prstGeom>
        </p:spPr>
        <p:txBody>
          <a:bodyPr/>
          <a:lstStyle>
            <a:lvl1pPr>
              <a:defRPr sz="2400" b="1" i="0" cap="none" spc="0">
                <a:ln w="0"/>
                <a:solidFill>
                  <a:schemeClr val="tx1"/>
                </a:solidFill>
                <a:effectLst/>
                <a:latin typeface="Gellix" pitchFamily="2" charset="77"/>
                <a:cs typeface="Gellix" pitchFamily="2" charset="77"/>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GB"/>
              <a:t>Subtitle</a:t>
            </a:r>
            <a:endParaRPr lang="en-US"/>
          </a:p>
        </p:txBody>
      </p:sp>
    </p:spTree>
    <p:extLst>
      <p:ext uri="{BB962C8B-B14F-4D97-AF65-F5344CB8AC3E}">
        <p14:creationId xmlns:p14="http://schemas.microsoft.com/office/powerpoint/2010/main" val="7401515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Text Placeholder 2"/>
          <p:cNvSpPr>
            <a:spLocks noGrp="1"/>
          </p:cNvSpPr>
          <p:nvPr>
            <p:ph type="body" sz="quarter" idx="10" hasCustomPrompt="1"/>
          </p:nvPr>
        </p:nvSpPr>
        <p:spPr>
          <a:xfrm>
            <a:off x="331593" y="5586759"/>
            <a:ext cx="7515349" cy="537596"/>
          </a:xfrm>
          <a:prstGeom prst="rect">
            <a:avLst/>
          </a:prstGeom>
        </p:spPr>
        <p:txBody>
          <a:bodyPr/>
          <a:lstStyle>
            <a:lvl1pPr marL="0" indent="0">
              <a:buNone/>
              <a:defRPr lang="en-US" sz="2800" b="0" i="0" kern="1200" dirty="0">
                <a:solidFill>
                  <a:srgbClr val="5A5659"/>
                </a:solidFill>
                <a:latin typeface="Museo Sans 500" panose="02000000000000000000" pitchFamily="2" charset="77"/>
                <a:ea typeface="Museo Sans 500" panose="02000000000000000000" pitchFamily="2" charset="77"/>
                <a:cs typeface="Museo Sans 500" panose="02000000000000000000" pitchFamily="2" charset="77"/>
                <a:sym typeface="Helvetica Light" charset="0"/>
              </a:defRPr>
            </a:lvl1pPr>
          </a:lstStyle>
          <a:p>
            <a:pPr lvl="0"/>
            <a:r>
              <a:rPr lang="en-US" dirty="0"/>
              <a:t>Author</a:t>
            </a:r>
          </a:p>
        </p:txBody>
      </p:sp>
      <p:sp>
        <p:nvSpPr>
          <p:cNvPr id="6" name="Text Placeholder 2"/>
          <p:cNvSpPr>
            <a:spLocks noGrp="1"/>
          </p:cNvSpPr>
          <p:nvPr>
            <p:ph type="body" sz="quarter" idx="13" hasCustomPrompt="1"/>
          </p:nvPr>
        </p:nvSpPr>
        <p:spPr>
          <a:xfrm>
            <a:off x="331594" y="2581230"/>
            <a:ext cx="8026344" cy="2453642"/>
          </a:xfrm>
          <a:prstGeom prst="rect">
            <a:avLst/>
          </a:prstGeom>
        </p:spPr>
        <p:txBody>
          <a:bodyPr/>
          <a:lstStyle>
            <a:lvl1pPr marL="0" indent="0">
              <a:lnSpc>
                <a:spcPct val="110000"/>
              </a:lnSpc>
              <a:buNone/>
              <a:defRPr sz="4800" b="0" i="0" spc="0">
                <a:solidFill>
                  <a:schemeClr val="tx1">
                    <a:lumMod val="65000"/>
                    <a:lumOff val="35000"/>
                  </a:schemeClr>
                </a:solidFill>
                <a:latin typeface="Museo Sans 300" panose="02000000000000000000" pitchFamily="2" charset="77"/>
              </a:defRPr>
            </a:lvl1pPr>
          </a:lstStyle>
          <a:p>
            <a:pPr lvl="0"/>
            <a:r>
              <a:rPr lang="en-US" dirty="0"/>
              <a:t>Click to edit </a:t>
            </a:r>
            <a:r>
              <a:rPr lang="en-US" dirty="0" err="1"/>
              <a:t>powerpoint</a:t>
            </a:r>
            <a:r>
              <a:rPr lang="en-US" dirty="0"/>
              <a:t> title</a:t>
            </a:r>
          </a:p>
        </p:txBody>
      </p:sp>
      <p:sp>
        <p:nvSpPr>
          <p:cNvPr id="9" name="Text Placeholder 2">
            <a:extLst>
              <a:ext uri="{FF2B5EF4-FFF2-40B4-BE49-F238E27FC236}">
                <a16:creationId xmlns:a16="http://schemas.microsoft.com/office/drawing/2014/main" id="{BB0606DA-0E90-FF47-882B-FA7A3727038F}"/>
              </a:ext>
            </a:extLst>
          </p:cNvPr>
          <p:cNvSpPr>
            <a:spLocks noGrp="1"/>
          </p:cNvSpPr>
          <p:nvPr>
            <p:ph type="body" sz="quarter" idx="14" hasCustomPrompt="1"/>
          </p:nvPr>
        </p:nvSpPr>
        <p:spPr>
          <a:xfrm>
            <a:off x="331594" y="6160917"/>
            <a:ext cx="7515348" cy="537596"/>
          </a:xfrm>
          <a:prstGeom prst="rect">
            <a:avLst/>
          </a:prstGeom>
        </p:spPr>
        <p:txBody>
          <a:bodyPr/>
          <a:lstStyle>
            <a:lvl1pPr marL="0" indent="0">
              <a:buNone/>
              <a:defRPr lang="en-US" sz="2000" b="0" i="0" kern="1200" dirty="0">
                <a:solidFill>
                  <a:srgbClr val="5A5659"/>
                </a:solidFill>
                <a:latin typeface="Museo Sans 300" panose="02000000000000000000" pitchFamily="2" charset="77"/>
                <a:ea typeface="Museo Sans 300" panose="02000000000000000000" pitchFamily="2" charset="77"/>
                <a:cs typeface="Museo Sans 300" panose="02000000000000000000" pitchFamily="2" charset="77"/>
                <a:sym typeface="Helvetica Light" charset="0"/>
              </a:defRPr>
            </a:lvl1pPr>
          </a:lstStyle>
          <a:p>
            <a:pPr lvl="0"/>
            <a:r>
              <a:rPr lang="en-US" dirty="0"/>
              <a:t>Date</a:t>
            </a:r>
          </a:p>
        </p:txBody>
      </p:sp>
    </p:spTree>
    <p:extLst>
      <p:ext uri="{BB962C8B-B14F-4D97-AF65-F5344CB8AC3E}">
        <p14:creationId xmlns:p14="http://schemas.microsoft.com/office/powerpoint/2010/main" val="2000133217"/>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ext Placeholder 2"/>
          <p:cNvSpPr>
            <a:spLocks noGrp="1"/>
          </p:cNvSpPr>
          <p:nvPr>
            <p:ph type="body" sz="quarter" idx="13" hasCustomPrompt="1"/>
          </p:nvPr>
        </p:nvSpPr>
        <p:spPr>
          <a:xfrm>
            <a:off x="329796" y="336870"/>
            <a:ext cx="11514873" cy="1284572"/>
          </a:xfrm>
          <a:prstGeom prst="rect">
            <a:avLst/>
          </a:prstGeom>
        </p:spPr>
        <p:txBody>
          <a:bodyPr/>
          <a:lstStyle>
            <a:lvl1pPr marL="0" indent="0">
              <a:buNone/>
              <a:defRPr sz="4200" b="0" i="0" spc="0">
                <a:solidFill>
                  <a:schemeClr val="tx1">
                    <a:lumMod val="65000"/>
                    <a:lumOff val="35000"/>
                  </a:schemeClr>
                </a:solidFill>
                <a:latin typeface="Museo Sans 500" panose="02000000000000000000" pitchFamily="2" charset="77"/>
              </a:defRPr>
            </a:lvl1pPr>
          </a:lstStyle>
          <a:p>
            <a:pPr lvl="0"/>
            <a:r>
              <a:rPr lang="x-none" dirty="0"/>
              <a:t>Click to edit title</a:t>
            </a:r>
            <a:endParaRPr lang="en-US" dirty="0"/>
          </a:p>
        </p:txBody>
      </p:sp>
      <p:sp>
        <p:nvSpPr>
          <p:cNvPr id="9" name="Slide Number Placeholder 8">
            <a:extLst>
              <a:ext uri="{FF2B5EF4-FFF2-40B4-BE49-F238E27FC236}">
                <a16:creationId xmlns:a16="http://schemas.microsoft.com/office/drawing/2014/main" id="{EE3F035B-C634-AB41-A12F-DE28DA017311}"/>
              </a:ext>
            </a:extLst>
          </p:cNvPr>
          <p:cNvSpPr>
            <a:spLocks noGrp="1"/>
          </p:cNvSpPr>
          <p:nvPr>
            <p:ph type="sldNum" sz="quarter" idx="14"/>
          </p:nvPr>
        </p:nvSpPr>
        <p:spPr/>
        <p:txBody>
          <a:bodyPr/>
          <a:lstStyle/>
          <a:p>
            <a:endParaRPr lang="en-US" dirty="0"/>
          </a:p>
        </p:txBody>
      </p:sp>
    </p:spTree>
    <p:extLst>
      <p:ext uri="{BB962C8B-B14F-4D97-AF65-F5344CB8AC3E}">
        <p14:creationId xmlns:p14="http://schemas.microsoft.com/office/powerpoint/2010/main" val="2536126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mp; sub title">
    <p:spTree>
      <p:nvGrpSpPr>
        <p:cNvPr id="1" name=""/>
        <p:cNvGrpSpPr/>
        <p:nvPr/>
      </p:nvGrpSpPr>
      <p:grpSpPr>
        <a:xfrm>
          <a:off x="0" y="0"/>
          <a:ext cx="0" cy="0"/>
          <a:chOff x="0" y="0"/>
          <a:chExt cx="0" cy="0"/>
        </a:xfrm>
      </p:grpSpPr>
      <p:sp>
        <p:nvSpPr>
          <p:cNvPr id="5" name="Text Placeholder 2"/>
          <p:cNvSpPr>
            <a:spLocks noGrp="1"/>
          </p:cNvSpPr>
          <p:nvPr>
            <p:ph type="body" sz="quarter" idx="13" hasCustomPrompt="1"/>
          </p:nvPr>
        </p:nvSpPr>
        <p:spPr>
          <a:xfrm>
            <a:off x="329796" y="336870"/>
            <a:ext cx="11514873" cy="689825"/>
          </a:xfrm>
          <a:prstGeom prst="rect">
            <a:avLst/>
          </a:prstGeom>
        </p:spPr>
        <p:txBody>
          <a:bodyPr/>
          <a:lstStyle>
            <a:lvl1pPr marL="0" indent="0">
              <a:buNone/>
              <a:defRPr sz="4200" b="0" i="0" spc="0">
                <a:solidFill>
                  <a:schemeClr val="tx1">
                    <a:lumMod val="65000"/>
                    <a:lumOff val="35000"/>
                  </a:schemeClr>
                </a:solidFill>
                <a:latin typeface="Museo Sans 500" panose="02000000000000000000" pitchFamily="2" charset="77"/>
              </a:defRPr>
            </a:lvl1pPr>
          </a:lstStyle>
          <a:p>
            <a:pPr lvl="0"/>
            <a:r>
              <a:rPr lang="x-none"/>
              <a:t>Click to edit title</a:t>
            </a:r>
            <a:endParaRPr lang="en-US" dirty="0"/>
          </a:p>
        </p:txBody>
      </p:sp>
      <p:pic>
        <p:nvPicPr>
          <p:cNvPr id="3" name="Picture 2" descr="A close up of a logo&#10;&#10;Description automatically generated">
            <a:extLst>
              <a:ext uri="{FF2B5EF4-FFF2-40B4-BE49-F238E27FC236}">
                <a16:creationId xmlns:a16="http://schemas.microsoft.com/office/drawing/2014/main" id="{3E4126CA-DBA1-6547-BA01-E25A97E1D7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9949" y="6157758"/>
            <a:ext cx="587947" cy="587947"/>
          </a:xfrm>
          <a:prstGeom prst="rect">
            <a:avLst/>
          </a:prstGeom>
        </p:spPr>
      </p:pic>
      <p:sp>
        <p:nvSpPr>
          <p:cNvPr id="6" name="Text Placeholder 2">
            <a:extLst>
              <a:ext uri="{FF2B5EF4-FFF2-40B4-BE49-F238E27FC236}">
                <a16:creationId xmlns:a16="http://schemas.microsoft.com/office/drawing/2014/main" id="{42267BFA-DA6B-FF40-8D98-7748143C82B5}"/>
              </a:ext>
            </a:extLst>
          </p:cNvPr>
          <p:cNvSpPr>
            <a:spLocks noGrp="1"/>
          </p:cNvSpPr>
          <p:nvPr>
            <p:ph type="body" sz="quarter" idx="15" hasCustomPrompt="1"/>
          </p:nvPr>
        </p:nvSpPr>
        <p:spPr>
          <a:xfrm>
            <a:off x="354103" y="1090849"/>
            <a:ext cx="11490566" cy="497319"/>
          </a:xfrm>
          <a:prstGeom prst="rect">
            <a:avLst/>
          </a:prstGeom>
        </p:spPr>
        <p:txBody>
          <a:bodyPr/>
          <a:lstStyle>
            <a:lvl1pPr marL="0" indent="0">
              <a:buNone/>
              <a:defRPr sz="2400" b="0" i="0" spc="0">
                <a:solidFill>
                  <a:schemeClr val="tx1">
                    <a:lumMod val="65000"/>
                    <a:lumOff val="35000"/>
                  </a:schemeClr>
                </a:solidFill>
                <a:latin typeface="Museo Sans 300" panose="02000000000000000000" pitchFamily="2" charset="77"/>
              </a:defRPr>
            </a:lvl1pPr>
          </a:lstStyle>
          <a:p>
            <a:pPr lvl="0"/>
            <a:r>
              <a:rPr lang="en-US" dirty="0"/>
              <a:t>Sub title here</a:t>
            </a:r>
          </a:p>
        </p:txBody>
      </p:sp>
    </p:spTree>
    <p:extLst>
      <p:ext uri="{BB962C8B-B14F-4D97-AF65-F5344CB8AC3E}">
        <p14:creationId xmlns:p14="http://schemas.microsoft.com/office/powerpoint/2010/main" val="34956479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Page (Style 1)">
    <p:spTree>
      <p:nvGrpSpPr>
        <p:cNvPr id="1" name=""/>
        <p:cNvGrpSpPr/>
        <p:nvPr/>
      </p:nvGrpSpPr>
      <p:grpSpPr>
        <a:xfrm>
          <a:off x="0" y="0"/>
          <a:ext cx="0" cy="0"/>
          <a:chOff x="0" y="0"/>
          <a:chExt cx="0" cy="0"/>
        </a:xfrm>
      </p:grpSpPr>
      <p:sp>
        <p:nvSpPr>
          <p:cNvPr id="6" name="Shape 11"/>
          <p:cNvSpPr>
            <a:spLocks noGrp="1"/>
          </p:cNvSpPr>
          <p:nvPr>
            <p:ph type="title" hasCustomPrompt="1"/>
          </p:nvPr>
        </p:nvSpPr>
        <p:spPr>
          <a:xfrm>
            <a:off x="889000" y="2577612"/>
            <a:ext cx="10388600" cy="791230"/>
          </a:xfrm>
          <a:prstGeom prst="rect">
            <a:avLst/>
          </a:prstGeom>
          <a:ln>
            <a:noFill/>
          </a:ln>
        </p:spPr>
        <p:txBody>
          <a:bodyPr anchor="t"/>
          <a:lstStyle>
            <a:lvl1pPr algn="ctr" defTabSz="584200" rtl="0" fontAlgn="base">
              <a:lnSpc>
                <a:spcPct val="90000"/>
              </a:lnSpc>
              <a:spcBef>
                <a:spcPct val="0"/>
              </a:spcBef>
              <a:spcAft>
                <a:spcPct val="0"/>
              </a:spcAft>
              <a:defRPr sz="4800" b="0" i="0" kern="1200" baseline="0" dirty="0">
                <a:solidFill>
                  <a:srgbClr val="5A5659"/>
                </a:solidFill>
                <a:latin typeface="Museo Sans 500" panose="02000000000000000000" pitchFamily="2" charset="77"/>
                <a:ea typeface="Museo Sans 500" panose="02000000000000000000" pitchFamily="2" charset="77"/>
                <a:cs typeface="Museo Sans 500" panose="02000000000000000000" pitchFamily="2" charset="77"/>
                <a:sym typeface="Helvetica Light" charset="0"/>
              </a:defRPr>
            </a:lvl1pPr>
          </a:lstStyle>
          <a:p>
            <a:pPr lvl="0"/>
            <a:r>
              <a:rPr lang="x-none" dirty="0"/>
              <a:t>Section Divider title</a:t>
            </a:r>
            <a:endParaRPr dirty="0"/>
          </a:p>
        </p:txBody>
      </p:sp>
      <p:sp>
        <p:nvSpPr>
          <p:cNvPr id="7" name="Text Placeholder 5"/>
          <p:cNvSpPr>
            <a:spLocks noGrp="1"/>
          </p:cNvSpPr>
          <p:nvPr>
            <p:ph type="body" sz="quarter" idx="10" hasCustomPrompt="1"/>
          </p:nvPr>
        </p:nvSpPr>
        <p:spPr>
          <a:xfrm>
            <a:off x="889000" y="3678362"/>
            <a:ext cx="10388600" cy="791231"/>
          </a:xfrm>
          <a:prstGeom prst="rect">
            <a:avLst/>
          </a:prstGeom>
        </p:spPr>
        <p:txBody>
          <a:bodyPr anchor="t"/>
          <a:lstStyle>
            <a:lvl1pPr marL="0" indent="0" algn="ctr" defTabSz="584200" rtl="0" eaLnBrk="1" fontAlgn="base" hangingPunct="1">
              <a:lnSpc>
                <a:spcPct val="90000"/>
              </a:lnSpc>
              <a:spcBef>
                <a:spcPct val="0"/>
              </a:spcBef>
              <a:spcAft>
                <a:spcPct val="0"/>
              </a:spcAft>
              <a:buFontTx/>
              <a:buNone/>
              <a:defRPr lang="x-none" sz="3600" b="0" i="0" kern="1200" baseline="0" dirty="0" smtClean="0">
                <a:solidFill>
                  <a:srgbClr val="5A5659"/>
                </a:solidFill>
                <a:latin typeface="Museo Sans 300" panose="02000000000000000000" pitchFamily="2" charset="77"/>
                <a:ea typeface="Museo Sans 300" panose="02000000000000000000" pitchFamily="2" charset="77"/>
                <a:cs typeface="Museo Sans 300" panose="02000000000000000000" pitchFamily="2" charset="77"/>
                <a:sym typeface="Helvetica Light" charset="0"/>
              </a:defRPr>
            </a:lvl1pPr>
            <a:lvl2pPr marL="444500" indent="0" algn="l" defTabSz="584200" rtl="0" eaLnBrk="1" fontAlgn="base" hangingPunct="1">
              <a:lnSpc>
                <a:spcPct val="90000"/>
              </a:lnSpc>
              <a:spcBef>
                <a:spcPct val="0"/>
              </a:spcBef>
              <a:spcAft>
                <a:spcPct val="0"/>
              </a:spcAft>
              <a:buFontTx/>
              <a:buNone/>
              <a:defRPr lang="x-none" sz="5000" b="1" kern="1200" baseline="0" dirty="0" smtClean="0">
                <a:solidFill>
                  <a:srgbClr val="5A5659"/>
                </a:solidFill>
                <a:latin typeface="Museo Sans 700" charset="0"/>
                <a:ea typeface="Museo Sans 700" charset="0"/>
                <a:cs typeface="Museo Sans 700" charset="0"/>
                <a:sym typeface="Helvetica Light" charset="0"/>
              </a:defRPr>
            </a:lvl2pPr>
            <a:lvl3pPr marL="889000" indent="0" algn="l" defTabSz="584200" rtl="0" eaLnBrk="1" fontAlgn="base" hangingPunct="1">
              <a:lnSpc>
                <a:spcPct val="90000"/>
              </a:lnSpc>
              <a:spcBef>
                <a:spcPct val="0"/>
              </a:spcBef>
              <a:spcAft>
                <a:spcPct val="0"/>
              </a:spcAft>
              <a:buFontTx/>
              <a:buNone/>
              <a:defRPr lang="x-none" sz="5000" b="1" kern="1200" baseline="0" dirty="0" smtClean="0">
                <a:solidFill>
                  <a:srgbClr val="5A5659"/>
                </a:solidFill>
                <a:latin typeface="Museo Sans 700" charset="0"/>
                <a:ea typeface="Museo Sans 700" charset="0"/>
                <a:cs typeface="Museo Sans 700" charset="0"/>
                <a:sym typeface="Helvetica Light" charset="0"/>
              </a:defRPr>
            </a:lvl3pPr>
            <a:lvl4pPr marL="1333500" indent="0" algn="l" defTabSz="584200" rtl="0" eaLnBrk="1" fontAlgn="base" hangingPunct="1">
              <a:lnSpc>
                <a:spcPct val="90000"/>
              </a:lnSpc>
              <a:spcBef>
                <a:spcPct val="0"/>
              </a:spcBef>
              <a:spcAft>
                <a:spcPct val="0"/>
              </a:spcAft>
              <a:buFontTx/>
              <a:buNone/>
              <a:defRPr lang="x-none" sz="5000" b="1" kern="1200" baseline="0" dirty="0" smtClean="0">
                <a:solidFill>
                  <a:srgbClr val="5A5659"/>
                </a:solidFill>
                <a:latin typeface="Museo Sans 700" charset="0"/>
                <a:ea typeface="Museo Sans 700" charset="0"/>
                <a:cs typeface="Museo Sans 700" charset="0"/>
                <a:sym typeface="Helvetica Light" charset="0"/>
              </a:defRPr>
            </a:lvl4pPr>
            <a:lvl5pPr marL="1778000" indent="0" algn="l" defTabSz="584200" rtl="0" eaLnBrk="1" fontAlgn="base" hangingPunct="1">
              <a:lnSpc>
                <a:spcPct val="90000"/>
              </a:lnSpc>
              <a:spcBef>
                <a:spcPct val="0"/>
              </a:spcBef>
              <a:spcAft>
                <a:spcPct val="0"/>
              </a:spcAft>
              <a:buFontTx/>
              <a:buNone/>
              <a:defRPr lang="en-US" sz="5000" b="1" kern="1200" baseline="0" dirty="0">
                <a:solidFill>
                  <a:srgbClr val="5A5659"/>
                </a:solidFill>
                <a:latin typeface="Museo Sans 700" charset="0"/>
                <a:ea typeface="Museo Sans 700" charset="0"/>
                <a:cs typeface="Museo Sans 700" charset="0"/>
                <a:sym typeface="Helvetica Light" charset="0"/>
              </a:defRPr>
            </a:lvl5pPr>
          </a:lstStyle>
          <a:p>
            <a:pPr lvl="0"/>
            <a:r>
              <a:rPr lang="x-none" dirty="0"/>
              <a:t>Sub Heading</a:t>
            </a:r>
            <a:endParaRPr lang="en-US" dirty="0"/>
          </a:p>
        </p:txBody>
      </p:sp>
    </p:spTree>
    <p:extLst>
      <p:ext uri="{BB962C8B-B14F-4D97-AF65-F5344CB8AC3E}">
        <p14:creationId xmlns:p14="http://schemas.microsoft.com/office/powerpoint/2010/main" val="40913513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ntent Page">
    <p:spTree>
      <p:nvGrpSpPr>
        <p:cNvPr id="1" name=""/>
        <p:cNvGrpSpPr/>
        <p:nvPr/>
      </p:nvGrpSpPr>
      <p:grpSpPr>
        <a:xfrm>
          <a:off x="0" y="0"/>
          <a:ext cx="0" cy="0"/>
          <a:chOff x="0" y="0"/>
          <a:chExt cx="0" cy="0"/>
        </a:xfrm>
      </p:grpSpPr>
      <p:sp>
        <p:nvSpPr>
          <p:cNvPr id="4" name="Shape 11"/>
          <p:cNvSpPr>
            <a:spLocks noGrp="1"/>
          </p:cNvSpPr>
          <p:nvPr>
            <p:ph type="title" hasCustomPrompt="1"/>
          </p:nvPr>
        </p:nvSpPr>
        <p:spPr>
          <a:xfrm>
            <a:off x="889000" y="1016715"/>
            <a:ext cx="10388600" cy="1100750"/>
          </a:xfrm>
          <a:prstGeom prst="rect">
            <a:avLst/>
          </a:prstGeom>
          <a:ln>
            <a:noFill/>
          </a:ln>
        </p:spPr>
        <p:txBody>
          <a:bodyPr anchor="t"/>
          <a:lstStyle>
            <a:lvl1pPr algn="l" defTabSz="584200" rtl="0" fontAlgn="base">
              <a:lnSpc>
                <a:spcPct val="90000"/>
              </a:lnSpc>
              <a:spcBef>
                <a:spcPct val="0"/>
              </a:spcBef>
              <a:spcAft>
                <a:spcPct val="0"/>
              </a:spcAft>
              <a:defRPr sz="4800" b="0" i="0" kern="1200" baseline="0" dirty="0">
                <a:solidFill>
                  <a:srgbClr val="5A5659"/>
                </a:solidFill>
                <a:latin typeface="Museo Sans 500" panose="02000000000000000000" pitchFamily="2" charset="77"/>
                <a:ea typeface="Museo Sans 500" panose="02000000000000000000" pitchFamily="2" charset="77"/>
                <a:cs typeface="Museo Sans 500" panose="02000000000000000000" pitchFamily="2" charset="77"/>
                <a:sym typeface="Helvetica Light" charset="0"/>
              </a:defRPr>
            </a:lvl1pPr>
          </a:lstStyle>
          <a:p>
            <a:pPr lvl="0"/>
            <a:r>
              <a:rPr lang="en-HK" dirty="0"/>
              <a:t>Title</a:t>
            </a:r>
            <a:endParaRPr dirty="0"/>
          </a:p>
        </p:txBody>
      </p:sp>
      <p:sp>
        <p:nvSpPr>
          <p:cNvPr id="5" name="Text Placeholder 5"/>
          <p:cNvSpPr>
            <a:spLocks noGrp="1"/>
          </p:cNvSpPr>
          <p:nvPr>
            <p:ph type="body" sz="quarter" idx="10" hasCustomPrompt="1"/>
          </p:nvPr>
        </p:nvSpPr>
        <p:spPr>
          <a:xfrm>
            <a:off x="889000" y="2117465"/>
            <a:ext cx="10388600" cy="2163763"/>
          </a:xfrm>
          <a:prstGeom prst="rect">
            <a:avLst/>
          </a:prstGeom>
        </p:spPr>
        <p:txBody>
          <a:bodyPr anchor="t"/>
          <a:lstStyle>
            <a:lvl1pPr marL="0" indent="0" algn="l" defTabSz="584200" rtl="0" eaLnBrk="1" fontAlgn="base" hangingPunct="1">
              <a:lnSpc>
                <a:spcPct val="90000"/>
              </a:lnSpc>
              <a:spcBef>
                <a:spcPct val="0"/>
              </a:spcBef>
              <a:spcAft>
                <a:spcPct val="0"/>
              </a:spcAft>
              <a:buFontTx/>
              <a:buNone/>
              <a:defRPr lang="x-none" sz="3600" b="0" i="0" kern="1200" baseline="0" dirty="0" smtClean="0">
                <a:solidFill>
                  <a:srgbClr val="5A5659"/>
                </a:solidFill>
                <a:latin typeface="Museo Sans 300" panose="02000000000000000000" pitchFamily="2" charset="77"/>
                <a:ea typeface="Museo Sans 300" panose="02000000000000000000" pitchFamily="2" charset="77"/>
                <a:cs typeface="Museo Sans 300" panose="02000000000000000000" pitchFamily="2" charset="77"/>
                <a:sym typeface="Helvetica Light" charset="0"/>
              </a:defRPr>
            </a:lvl1pPr>
            <a:lvl2pPr marL="444500" indent="0" algn="l" defTabSz="584200" rtl="0" eaLnBrk="1" fontAlgn="base" hangingPunct="1">
              <a:lnSpc>
                <a:spcPct val="90000"/>
              </a:lnSpc>
              <a:spcBef>
                <a:spcPct val="0"/>
              </a:spcBef>
              <a:spcAft>
                <a:spcPct val="0"/>
              </a:spcAft>
              <a:buFontTx/>
              <a:buNone/>
              <a:defRPr lang="x-none" sz="5000" b="1" kern="1200" baseline="0" dirty="0" smtClean="0">
                <a:solidFill>
                  <a:srgbClr val="5A5659"/>
                </a:solidFill>
                <a:latin typeface="Museo Sans 700" charset="0"/>
                <a:ea typeface="Museo Sans 700" charset="0"/>
                <a:cs typeface="Museo Sans 700" charset="0"/>
                <a:sym typeface="Helvetica Light" charset="0"/>
              </a:defRPr>
            </a:lvl2pPr>
            <a:lvl3pPr marL="889000" indent="0" algn="l" defTabSz="584200" rtl="0" eaLnBrk="1" fontAlgn="base" hangingPunct="1">
              <a:lnSpc>
                <a:spcPct val="90000"/>
              </a:lnSpc>
              <a:spcBef>
                <a:spcPct val="0"/>
              </a:spcBef>
              <a:spcAft>
                <a:spcPct val="0"/>
              </a:spcAft>
              <a:buFontTx/>
              <a:buNone/>
              <a:defRPr lang="x-none" sz="5000" b="1" kern="1200" baseline="0" dirty="0" smtClean="0">
                <a:solidFill>
                  <a:srgbClr val="5A5659"/>
                </a:solidFill>
                <a:latin typeface="Museo Sans 700" charset="0"/>
                <a:ea typeface="Museo Sans 700" charset="0"/>
                <a:cs typeface="Museo Sans 700" charset="0"/>
                <a:sym typeface="Helvetica Light" charset="0"/>
              </a:defRPr>
            </a:lvl3pPr>
            <a:lvl4pPr marL="1333500" indent="0" algn="l" defTabSz="584200" rtl="0" eaLnBrk="1" fontAlgn="base" hangingPunct="1">
              <a:lnSpc>
                <a:spcPct val="90000"/>
              </a:lnSpc>
              <a:spcBef>
                <a:spcPct val="0"/>
              </a:spcBef>
              <a:spcAft>
                <a:spcPct val="0"/>
              </a:spcAft>
              <a:buFontTx/>
              <a:buNone/>
              <a:defRPr lang="x-none" sz="5000" b="1" kern="1200" baseline="0" dirty="0" smtClean="0">
                <a:solidFill>
                  <a:srgbClr val="5A5659"/>
                </a:solidFill>
                <a:latin typeface="Museo Sans 700" charset="0"/>
                <a:ea typeface="Museo Sans 700" charset="0"/>
                <a:cs typeface="Museo Sans 700" charset="0"/>
                <a:sym typeface="Helvetica Light" charset="0"/>
              </a:defRPr>
            </a:lvl4pPr>
            <a:lvl5pPr marL="1778000" indent="0" algn="l" defTabSz="584200" rtl="0" eaLnBrk="1" fontAlgn="base" hangingPunct="1">
              <a:lnSpc>
                <a:spcPct val="90000"/>
              </a:lnSpc>
              <a:spcBef>
                <a:spcPct val="0"/>
              </a:spcBef>
              <a:spcAft>
                <a:spcPct val="0"/>
              </a:spcAft>
              <a:buFontTx/>
              <a:buNone/>
              <a:defRPr lang="en-US" sz="5000" b="1" kern="1200" baseline="0" dirty="0">
                <a:solidFill>
                  <a:srgbClr val="5A5659"/>
                </a:solidFill>
                <a:latin typeface="Museo Sans 700" charset="0"/>
                <a:ea typeface="Museo Sans 700" charset="0"/>
                <a:cs typeface="Museo Sans 700" charset="0"/>
                <a:sym typeface="Helvetica Light" charset="0"/>
              </a:defRPr>
            </a:lvl5pPr>
          </a:lstStyle>
          <a:p>
            <a:pPr lvl="0"/>
            <a:r>
              <a:rPr lang="x-none" dirty="0"/>
              <a:t>Sub Heading</a:t>
            </a:r>
            <a:endParaRPr lang="en-US" dirty="0"/>
          </a:p>
        </p:txBody>
      </p:sp>
      <p:sp>
        <p:nvSpPr>
          <p:cNvPr id="6" name="Text Placeholder 2"/>
          <p:cNvSpPr>
            <a:spLocks noGrp="1"/>
          </p:cNvSpPr>
          <p:nvPr>
            <p:ph type="body" sz="quarter" idx="11" hasCustomPrompt="1"/>
          </p:nvPr>
        </p:nvSpPr>
        <p:spPr>
          <a:xfrm>
            <a:off x="354676" y="308431"/>
            <a:ext cx="7215187" cy="404813"/>
          </a:xfrm>
          <a:prstGeom prst="rect">
            <a:avLst/>
          </a:prstGeom>
        </p:spPr>
        <p:txBody>
          <a:bodyPr/>
          <a:lstStyle>
            <a:lvl1pPr marL="0" indent="0" algn="l" defTabSz="457200">
              <a:lnSpc>
                <a:spcPct val="120000"/>
              </a:lnSpc>
              <a:buNone/>
              <a:defRPr sz="1800">
                <a:solidFill>
                  <a:schemeClr val="tx1">
                    <a:lumMod val="85000"/>
                    <a:lumOff val="15000"/>
                  </a:schemeClr>
                </a:solidFill>
              </a:defRPr>
            </a:lvl1pPr>
          </a:lstStyle>
          <a:p>
            <a:pPr lvl="0" algn="l" defTabSz="457200">
              <a:lnSpc>
                <a:spcPct val="120000"/>
              </a:lnSpc>
              <a:defRPr sz="1800"/>
            </a:pPr>
            <a:r>
              <a:rPr lang="en-US" sz="1600" b="0" spc="0" dirty="0">
                <a:solidFill>
                  <a:schemeClr val="tx1">
                    <a:lumMod val="85000"/>
                    <a:lumOff val="15000"/>
                  </a:schemeClr>
                </a:solidFill>
                <a:latin typeface="Museo Sans 700" panose="02000000000000000000" pitchFamily="50" charset="0"/>
                <a:ea typeface="Arial"/>
                <a:cs typeface="Arial"/>
                <a:sym typeface="Arial"/>
              </a:rPr>
              <a:t>Title here / </a:t>
            </a:r>
            <a:r>
              <a:rPr lang="en-US" sz="1600" b="0" spc="0" dirty="0">
                <a:solidFill>
                  <a:schemeClr val="tx1">
                    <a:lumMod val="85000"/>
                    <a:lumOff val="15000"/>
                  </a:schemeClr>
                </a:solidFill>
                <a:latin typeface="Museo Sans 300" panose="02000000000000000000" pitchFamily="50" charset="0"/>
                <a:ea typeface="Arial"/>
                <a:cs typeface="Arial"/>
                <a:sym typeface="Arial"/>
              </a:rPr>
              <a:t>Description here</a:t>
            </a:r>
          </a:p>
        </p:txBody>
      </p:sp>
      <p:sp>
        <p:nvSpPr>
          <p:cNvPr id="2" name="Slide Number Placeholder 1">
            <a:extLst>
              <a:ext uri="{FF2B5EF4-FFF2-40B4-BE49-F238E27FC236}">
                <a16:creationId xmlns:a16="http://schemas.microsoft.com/office/drawing/2014/main" id="{C5B10A08-565F-FB43-A764-C049F55EB73F}"/>
              </a:ext>
            </a:extLst>
          </p:cNvPr>
          <p:cNvSpPr>
            <a:spLocks noGrp="1"/>
          </p:cNvSpPr>
          <p:nvPr>
            <p:ph type="sldNum" sz="quarter" idx="12"/>
          </p:nvPr>
        </p:nvSpPr>
        <p:spPr>
          <a:xfrm>
            <a:off x="354103" y="6164295"/>
            <a:ext cx="2743200" cy="365125"/>
          </a:xfrm>
          <a:prstGeom prst="rect">
            <a:avLst/>
          </a:prstGeom>
        </p:spPr>
        <p:txBody>
          <a:bodyPr/>
          <a:lstStyle/>
          <a:p>
            <a:r>
              <a:rPr lang="en-US"/>
              <a:t>Page </a:t>
            </a:r>
            <a:fld id="{126199F5-312F-9B48-8025-6D79D507E0BF}" type="slidenum">
              <a:rPr lang="en-US" smtClean="0"/>
              <a:pPr/>
              <a:t>‹#›</a:t>
            </a:fld>
            <a:endParaRPr lang="en-US" dirty="0"/>
          </a:p>
        </p:txBody>
      </p:sp>
    </p:spTree>
    <p:extLst>
      <p:ext uri="{BB962C8B-B14F-4D97-AF65-F5344CB8AC3E}">
        <p14:creationId xmlns:p14="http://schemas.microsoft.com/office/powerpoint/2010/main" val="24041525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Page_Imag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448056" y="950913"/>
            <a:ext cx="8147146" cy="4654477"/>
          </a:xfrm>
          <a:prstGeom prst="rect">
            <a:avLst/>
          </a:prstGeom>
        </p:spPr>
        <p:txBody>
          <a:bodyPr/>
          <a:lstStyle/>
          <a:p>
            <a:r>
              <a:rPr lang="en-US"/>
              <a:t>Click icon to add picture</a:t>
            </a:r>
          </a:p>
        </p:txBody>
      </p:sp>
      <p:sp>
        <p:nvSpPr>
          <p:cNvPr id="11" name="Text Placeholder 2"/>
          <p:cNvSpPr>
            <a:spLocks noGrp="1"/>
          </p:cNvSpPr>
          <p:nvPr>
            <p:ph type="body" sz="quarter" idx="11" hasCustomPrompt="1"/>
          </p:nvPr>
        </p:nvSpPr>
        <p:spPr>
          <a:xfrm>
            <a:off x="357962" y="5658792"/>
            <a:ext cx="5389563" cy="436563"/>
          </a:xfrm>
          <a:prstGeom prst="rect">
            <a:avLst/>
          </a:prstGeom>
        </p:spPr>
        <p:txBody>
          <a:bodyPr/>
          <a:lstStyle>
            <a:lvl1pPr marL="0" indent="0">
              <a:buNone/>
              <a:defRPr sz="1400">
                <a:solidFill>
                  <a:schemeClr val="bg1">
                    <a:lumMod val="50000"/>
                  </a:schemeClr>
                </a:solidFill>
                <a:latin typeface="Museo Sans 300" panose="02000000000000000000" pitchFamily="50" charset="0"/>
              </a:defRPr>
            </a:lvl1pPr>
            <a:lvl2pPr marL="457177" indent="0">
              <a:buNone/>
              <a:defRPr/>
            </a:lvl2pPr>
            <a:lvl3pPr marL="914353" indent="0">
              <a:buNone/>
              <a:defRPr/>
            </a:lvl3pPr>
            <a:lvl4pPr marL="1371531" indent="0">
              <a:buNone/>
              <a:defRPr/>
            </a:lvl4pPr>
            <a:lvl5pPr marL="1828709" indent="0">
              <a:buNone/>
              <a:defRPr/>
            </a:lvl5pPr>
          </a:lstStyle>
          <a:p>
            <a:pPr lvl="0"/>
            <a:r>
              <a:rPr lang="en-US" dirty="0"/>
              <a:t>Caption here</a:t>
            </a:r>
          </a:p>
        </p:txBody>
      </p:sp>
      <p:sp>
        <p:nvSpPr>
          <p:cNvPr id="8" name="Text Placeholder 2">
            <a:extLst>
              <a:ext uri="{FF2B5EF4-FFF2-40B4-BE49-F238E27FC236}">
                <a16:creationId xmlns:a16="http://schemas.microsoft.com/office/drawing/2014/main" id="{A4CFE615-1561-F241-BAA0-187232B49E6D}"/>
              </a:ext>
            </a:extLst>
          </p:cNvPr>
          <p:cNvSpPr>
            <a:spLocks noGrp="1"/>
          </p:cNvSpPr>
          <p:nvPr>
            <p:ph type="body" sz="quarter" idx="13" hasCustomPrompt="1"/>
          </p:nvPr>
        </p:nvSpPr>
        <p:spPr>
          <a:xfrm>
            <a:off x="354676" y="308431"/>
            <a:ext cx="7215187" cy="404813"/>
          </a:xfrm>
          <a:prstGeom prst="rect">
            <a:avLst/>
          </a:prstGeom>
        </p:spPr>
        <p:txBody>
          <a:bodyPr/>
          <a:lstStyle>
            <a:lvl1pPr marL="0" indent="0" algn="l" defTabSz="457200">
              <a:lnSpc>
                <a:spcPct val="120000"/>
              </a:lnSpc>
              <a:buNone/>
              <a:defRPr sz="1800">
                <a:solidFill>
                  <a:schemeClr val="tx1">
                    <a:lumMod val="85000"/>
                    <a:lumOff val="15000"/>
                  </a:schemeClr>
                </a:solidFill>
              </a:defRPr>
            </a:lvl1pPr>
          </a:lstStyle>
          <a:p>
            <a:pPr lvl="0" algn="l" defTabSz="457200">
              <a:lnSpc>
                <a:spcPct val="120000"/>
              </a:lnSpc>
              <a:defRPr sz="1800"/>
            </a:pPr>
            <a:r>
              <a:rPr lang="en-US" sz="1600" b="0" spc="0" dirty="0">
                <a:solidFill>
                  <a:schemeClr val="tx1">
                    <a:lumMod val="85000"/>
                    <a:lumOff val="15000"/>
                  </a:schemeClr>
                </a:solidFill>
                <a:latin typeface="Museo Sans 700" panose="02000000000000000000" pitchFamily="50" charset="0"/>
                <a:ea typeface="Arial"/>
                <a:cs typeface="Arial"/>
                <a:sym typeface="Arial"/>
              </a:rPr>
              <a:t>Title here / </a:t>
            </a:r>
            <a:r>
              <a:rPr lang="en-US" sz="1600" b="0" spc="0" dirty="0">
                <a:solidFill>
                  <a:schemeClr val="tx1">
                    <a:lumMod val="85000"/>
                    <a:lumOff val="15000"/>
                  </a:schemeClr>
                </a:solidFill>
                <a:latin typeface="Museo Sans 300" panose="02000000000000000000" pitchFamily="50" charset="0"/>
                <a:ea typeface="Arial"/>
                <a:cs typeface="Arial"/>
                <a:sym typeface="Arial"/>
              </a:rPr>
              <a:t>Description here</a:t>
            </a:r>
          </a:p>
        </p:txBody>
      </p:sp>
      <p:sp>
        <p:nvSpPr>
          <p:cNvPr id="2" name="Slide Number Placeholder 1">
            <a:extLst>
              <a:ext uri="{FF2B5EF4-FFF2-40B4-BE49-F238E27FC236}">
                <a16:creationId xmlns:a16="http://schemas.microsoft.com/office/drawing/2014/main" id="{AB2E7AAB-9831-AA40-802B-249C661BC56F}"/>
              </a:ext>
            </a:extLst>
          </p:cNvPr>
          <p:cNvSpPr>
            <a:spLocks noGrp="1"/>
          </p:cNvSpPr>
          <p:nvPr>
            <p:ph type="sldNum" sz="quarter" idx="14"/>
          </p:nvPr>
        </p:nvSpPr>
        <p:spPr>
          <a:xfrm>
            <a:off x="354103" y="6164295"/>
            <a:ext cx="2743200" cy="365125"/>
          </a:xfrm>
          <a:prstGeom prst="rect">
            <a:avLst/>
          </a:prstGeom>
        </p:spPr>
        <p:txBody>
          <a:bodyPr/>
          <a:lstStyle/>
          <a:p>
            <a:r>
              <a:rPr lang="en-US"/>
              <a:t>Page </a:t>
            </a:r>
            <a:fld id="{126199F5-312F-9B48-8025-6D79D507E0BF}" type="slidenum">
              <a:rPr lang="en-US" smtClean="0"/>
              <a:pPr/>
              <a:t>‹#›</a:t>
            </a:fld>
            <a:endParaRPr lang="en-US" dirty="0"/>
          </a:p>
        </p:txBody>
      </p:sp>
    </p:spTree>
    <p:extLst>
      <p:ext uri="{BB962C8B-B14F-4D97-AF65-F5344CB8AC3E}">
        <p14:creationId xmlns:p14="http://schemas.microsoft.com/office/powerpoint/2010/main" val="17063322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ntent Page_Image">
    <p:spTree>
      <p:nvGrpSpPr>
        <p:cNvPr id="1" name=""/>
        <p:cNvGrpSpPr/>
        <p:nvPr/>
      </p:nvGrpSpPr>
      <p:grpSpPr>
        <a:xfrm>
          <a:off x="0" y="0"/>
          <a:ext cx="0" cy="0"/>
          <a:chOff x="0" y="0"/>
          <a:chExt cx="0" cy="0"/>
        </a:xfrm>
      </p:grpSpPr>
      <p:sp>
        <p:nvSpPr>
          <p:cNvPr id="11" name="Text Placeholder 2"/>
          <p:cNvSpPr>
            <a:spLocks noGrp="1"/>
          </p:cNvSpPr>
          <p:nvPr>
            <p:ph type="body" sz="quarter" idx="11" hasCustomPrompt="1"/>
          </p:nvPr>
        </p:nvSpPr>
        <p:spPr>
          <a:xfrm>
            <a:off x="357962" y="5658792"/>
            <a:ext cx="5389563" cy="436563"/>
          </a:xfrm>
          <a:prstGeom prst="rect">
            <a:avLst/>
          </a:prstGeom>
        </p:spPr>
        <p:txBody>
          <a:bodyPr/>
          <a:lstStyle>
            <a:lvl1pPr marL="0" indent="0">
              <a:buNone/>
              <a:defRPr sz="1400">
                <a:solidFill>
                  <a:schemeClr val="bg1">
                    <a:lumMod val="50000"/>
                  </a:schemeClr>
                </a:solidFill>
                <a:latin typeface="Museo Sans 300" panose="02000000000000000000" pitchFamily="50" charset="0"/>
              </a:defRPr>
            </a:lvl1pPr>
            <a:lvl2pPr marL="457177" indent="0">
              <a:buNone/>
              <a:defRPr/>
            </a:lvl2pPr>
            <a:lvl3pPr marL="914353" indent="0">
              <a:buNone/>
              <a:defRPr/>
            </a:lvl3pPr>
            <a:lvl4pPr marL="1371531" indent="0">
              <a:buNone/>
              <a:defRPr/>
            </a:lvl4pPr>
            <a:lvl5pPr marL="1828709" indent="0">
              <a:buNone/>
              <a:defRPr/>
            </a:lvl5pPr>
          </a:lstStyle>
          <a:p>
            <a:pPr lvl="0"/>
            <a:r>
              <a:rPr lang="en-US" dirty="0"/>
              <a:t>Caption here</a:t>
            </a:r>
          </a:p>
        </p:txBody>
      </p:sp>
      <p:sp>
        <p:nvSpPr>
          <p:cNvPr id="8" name="Text Placeholder 2">
            <a:extLst>
              <a:ext uri="{FF2B5EF4-FFF2-40B4-BE49-F238E27FC236}">
                <a16:creationId xmlns:a16="http://schemas.microsoft.com/office/drawing/2014/main" id="{A4CFE615-1561-F241-BAA0-187232B49E6D}"/>
              </a:ext>
            </a:extLst>
          </p:cNvPr>
          <p:cNvSpPr>
            <a:spLocks noGrp="1"/>
          </p:cNvSpPr>
          <p:nvPr>
            <p:ph type="body" sz="quarter" idx="13" hasCustomPrompt="1"/>
          </p:nvPr>
        </p:nvSpPr>
        <p:spPr>
          <a:xfrm>
            <a:off x="354676" y="308431"/>
            <a:ext cx="7215187" cy="404813"/>
          </a:xfrm>
          <a:prstGeom prst="rect">
            <a:avLst/>
          </a:prstGeom>
        </p:spPr>
        <p:txBody>
          <a:bodyPr/>
          <a:lstStyle>
            <a:lvl1pPr marL="0" indent="0" algn="l" defTabSz="457200">
              <a:lnSpc>
                <a:spcPct val="120000"/>
              </a:lnSpc>
              <a:buNone/>
              <a:defRPr sz="1800">
                <a:solidFill>
                  <a:schemeClr val="tx1">
                    <a:lumMod val="85000"/>
                    <a:lumOff val="15000"/>
                  </a:schemeClr>
                </a:solidFill>
              </a:defRPr>
            </a:lvl1pPr>
          </a:lstStyle>
          <a:p>
            <a:pPr lvl="0" algn="l" defTabSz="457200">
              <a:lnSpc>
                <a:spcPct val="120000"/>
              </a:lnSpc>
              <a:defRPr sz="1800"/>
            </a:pPr>
            <a:r>
              <a:rPr lang="en-US" sz="1600" b="0" spc="0" dirty="0">
                <a:solidFill>
                  <a:schemeClr val="tx1">
                    <a:lumMod val="85000"/>
                    <a:lumOff val="15000"/>
                  </a:schemeClr>
                </a:solidFill>
                <a:latin typeface="Museo Sans 700" panose="02000000000000000000" pitchFamily="50" charset="0"/>
                <a:ea typeface="Arial"/>
                <a:cs typeface="Arial"/>
                <a:sym typeface="Arial"/>
              </a:rPr>
              <a:t>Title here / </a:t>
            </a:r>
            <a:r>
              <a:rPr lang="en-US" sz="1600" b="0" spc="0" dirty="0">
                <a:solidFill>
                  <a:schemeClr val="tx1">
                    <a:lumMod val="85000"/>
                    <a:lumOff val="15000"/>
                  </a:schemeClr>
                </a:solidFill>
                <a:latin typeface="Museo Sans 300" panose="02000000000000000000" pitchFamily="50" charset="0"/>
                <a:ea typeface="Arial"/>
                <a:cs typeface="Arial"/>
                <a:sym typeface="Arial"/>
              </a:rPr>
              <a:t>Description here</a:t>
            </a:r>
          </a:p>
        </p:txBody>
      </p:sp>
      <p:sp>
        <p:nvSpPr>
          <p:cNvPr id="2" name="Slide Number Placeholder 1">
            <a:extLst>
              <a:ext uri="{FF2B5EF4-FFF2-40B4-BE49-F238E27FC236}">
                <a16:creationId xmlns:a16="http://schemas.microsoft.com/office/drawing/2014/main" id="{AB2E7AAB-9831-AA40-802B-249C661BC56F}"/>
              </a:ext>
            </a:extLst>
          </p:cNvPr>
          <p:cNvSpPr>
            <a:spLocks noGrp="1"/>
          </p:cNvSpPr>
          <p:nvPr>
            <p:ph type="sldNum" sz="quarter" idx="14"/>
          </p:nvPr>
        </p:nvSpPr>
        <p:spPr>
          <a:xfrm>
            <a:off x="354103" y="6164295"/>
            <a:ext cx="2743200" cy="365125"/>
          </a:xfrm>
          <a:prstGeom prst="rect">
            <a:avLst/>
          </a:prstGeom>
        </p:spPr>
        <p:txBody>
          <a:bodyPr/>
          <a:lstStyle/>
          <a:p>
            <a:r>
              <a:rPr lang="en-US"/>
              <a:t>Page </a:t>
            </a:r>
            <a:fld id="{126199F5-312F-9B48-8025-6D79D507E0BF}" type="slidenum">
              <a:rPr lang="en-US" smtClean="0"/>
              <a:pPr/>
              <a:t>‹#›</a:t>
            </a:fld>
            <a:endParaRPr lang="en-US" dirty="0"/>
          </a:p>
        </p:txBody>
      </p:sp>
      <p:sp>
        <p:nvSpPr>
          <p:cNvPr id="7" name="Content Placeholder 2">
            <a:extLst>
              <a:ext uri="{FF2B5EF4-FFF2-40B4-BE49-F238E27FC236}">
                <a16:creationId xmlns:a16="http://schemas.microsoft.com/office/drawing/2014/main" id="{9A99C3CF-D836-4000-86CC-18335C4E7917}"/>
              </a:ext>
            </a:extLst>
          </p:cNvPr>
          <p:cNvSpPr>
            <a:spLocks noGrp="1"/>
          </p:cNvSpPr>
          <p:nvPr>
            <p:ph idx="1"/>
          </p:nvPr>
        </p:nvSpPr>
        <p:spPr>
          <a:xfrm>
            <a:off x="354103" y="1085397"/>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75943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Page_Image+Text">
    <p:spTree>
      <p:nvGrpSpPr>
        <p:cNvPr id="1" name=""/>
        <p:cNvGrpSpPr/>
        <p:nvPr/>
      </p:nvGrpSpPr>
      <p:grpSpPr>
        <a:xfrm>
          <a:off x="0" y="0"/>
          <a:ext cx="0" cy="0"/>
          <a:chOff x="0" y="0"/>
          <a:chExt cx="0" cy="0"/>
        </a:xfrm>
      </p:grpSpPr>
      <p:sp>
        <p:nvSpPr>
          <p:cNvPr id="14" name="Text Placeholder 2"/>
          <p:cNvSpPr>
            <a:spLocks noGrp="1"/>
          </p:cNvSpPr>
          <p:nvPr>
            <p:ph type="body" sz="quarter" idx="11" hasCustomPrompt="1"/>
          </p:nvPr>
        </p:nvSpPr>
        <p:spPr>
          <a:xfrm>
            <a:off x="9645010" y="928578"/>
            <a:ext cx="2100423" cy="4204895"/>
          </a:xfrm>
          <a:prstGeom prst="rect">
            <a:avLst/>
          </a:prstGeom>
        </p:spPr>
        <p:txBody>
          <a:bodyPr/>
          <a:lstStyle>
            <a:lvl1pPr marL="0" indent="0">
              <a:buNone/>
              <a:defRPr sz="1400">
                <a:solidFill>
                  <a:schemeClr val="bg1">
                    <a:lumMod val="50000"/>
                  </a:schemeClr>
                </a:solidFill>
              </a:defRPr>
            </a:lvl1pPr>
            <a:lvl2pPr marL="457177" indent="0">
              <a:buNone/>
              <a:defRPr/>
            </a:lvl2pPr>
            <a:lvl3pPr marL="914353" indent="0">
              <a:buNone/>
              <a:defRPr/>
            </a:lvl3pPr>
            <a:lvl4pPr marL="1371531" indent="0">
              <a:buNone/>
              <a:defRPr/>
            </a:lvl4pPr>
            <a:lvl5pPr marL="1828709" indent="0">
              <a:buNone/>
              <a:defRPr/>
            </a:lvl5pPr>
          </a:lstStyle>
          <a:p>
            <a:pPr lvl="0">
              <a:lnSpc>
                <a:spcPct val="100000"/>
              </a:lnSpc>
              <a:defRPr b="0">
                <a:solidFill>
                  <a:srgbClr val="000000"/>
                </a:solidFill>
              </a:defRPr>
            </a:pPr>
            <a:r>
              <a:rPr lang="en-US" sz="1400" b="0" spc="0" dirty="0">
                <a:solidFill>
                  <a:srgbClr val="5B585B"/>
                </a:solidFill>
                <a:latin typeface="Museo Sans 300" panose="02000000000000000000" pitchFamily="50" charset="0"/>
              </a:rPr>
              <a:t>Lorem ipsum dolor sit </a:t>
            </a:r>
            <a:r>
              <a:rPr lang="en-US" sz="1400" b="0" spc="0" dirty="0" err="1">
                <a:solidFill>
                  <a:srgbClr val="5B585B"/>
                </a:solidFill>
                <a:latin typeface="Museo Sans 300" panose="02000000000000000000" pitchFamily="50" charset="0"/>
              </a:rPr>
              <a:t>amet</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consectetur</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adipiscing</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elit</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Sed</a:t>
            </a:r>
            <a:r>
              <a:rPr lang="en-US" sz="1400" b="0" spc="0" dirty="0">
                <a:solidFill>
                  <a:srgbClr val="5B585B"/>
                </a:solidFill>
                <a:latin typeface="Museo Sans 300" panose="02000000000000000000" pitchFamily="50" charset="0"/>
              </a:rPr>
              <a:t> vitae lacus </a:t>
            </a:r>
            <a:r>
              <a:rPr lang="en-US" sz="1400" b="0" spc="0" dirty="0" err="1">
                <a:solidFill>
                  <a:srgbClr val="5B585B"/>
                </a:solidFill>
                <a:latin typeface="Museo Sans 300" panose="02000000000000000000" pitchFamily="50" charset="0"/>
              </a:rPr>
              <a:t>dignissim</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auctor</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neque</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ut</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fringilla</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nunc</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Pellentesque</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eu</a:t>
            </a:r>
            <a:r>
              <a:rPr lang="en-US" sz="1400" b="0" spc="0" dirty="0">
                <a:solidFill>
                  <a:srgbClr val="5B585B"/>
                </a:solidFill>
                <a:latin typeface="Museo Sans 300" panose="02000000000000000000" pitchFamily="50" charset="0"/>
              </a:rPr>
              <a:t> ante </a:t>
            </a:r>
            <a:r>
              <a:rPr lang="en-US" sz="1400" b="0" spc="0" dirty="0" err="1">
                <a:solidFill>
                  <a:srgbClr val="5B585B"/>
                </a:solidFill>
                <a:latin typeface="Museo Sans 300" panose="02000000000000000000" pitchFamily="50" charset="0"/>
              </a:rPr>
              <a:t>tincidunt</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interdum</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nibh</a:t>
            </a:r>
            <a:r>
              <a:rPr lang="en-US" sz="1400" b="0" spc="0" dirty="0">
                <a:solidFill>
                  <a:srgbClr val="5B585B"/>
                </a:solidFill>
                <a:latin typeface="Museo Sans 300" panose="02000000000000000000" pitchFamily="50" charset="0"/>
              </a:rPr>
              <a:t> id, </a:t>
            </a:r>
            <a:r>
              <a:rPr lang="en-US" sz="1400" b="0" spc="0" dirty="0" err="1">
                <a:solidFill>
                  <a:srgbClr val="5B585B"/>
                </a:solidFill>
                <a:latin typeface="Museo Sans 300" panose="02000000000000000000" pitchFamily="50" charset="0"/>
              </a:rPr>
              <a:t>posuere</a:t>
            </a:r>
            <a:r>
              <a:rPr lang="en-US" sz="1400" b="0" spc="0" dirty="0">
                <a:solidFill>
                  <a:srgbClr val="5B585B"/>
                </a:solidFill>
                <a:latin typeface="Museo Sans 300" panose="02000000000000000000" pitchFamily="50" charset="0"/>
              </a:rPr>
              <a:t> magna. </a:t>
            </a:r>
            <a:r>
              <a:rPr lang="en-US" sz="1400" b="0" spc="0" dirty="0" err="1">
                <a:solidFill>
                  <a:srgbClr val="5B585B"/>
                </a:solidFill>
                <a:latin typeface="Museo Sans 300" panose="02000000000000000000" pitchFamily="50" charset="0"/>
              </a:rPr>
              <a:t>Morbi</a:t>
            </a:r>
            <a:r>
              <a:rPr lang="en-US" sz="1400" b="0" spc="0" dirty="0">
                <a:solidFill>
                  <a:srgbClr val="5B585B"/>
                </a:solidFill>
                <a:latin typeface="Museo Sans 300" panose="02000000000000000000" pitchFamily="50" charset="0"/>
              </a:rPr>
              <a:t> cursus </a:t>
            </a:r>
            <a:r>
              <a:rPr lang="en-US" sz="1400" b="0" spc="0" dirty="0" err="1">
                <a:solidFill>
                  <a:srgbClr val="5B585B"/>
                </a:solidFill>
                <a:latin typeface="Museo Sans 300" panose="02000000000000000000" pitchFamily="50" charset="0"/>
              </a:rPr>
              <a:t>mollis</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sem</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sed</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egestas</a:t>
            </a:r>
            <a:r>
              <a:rPr lang="en-US" sz="1400" b="0" spc="0" dirty="0">
                <a:solidFill>
                  <a:srgbClr val="5B585B"/>
                </a:solidFill>
                <a:latin typeface="Museo Sans 300" panose="02000000000000000000" pitchFamily="50" charset="0"/>
              </a:rPr>
              <a:t> dolor </a:t>
            </a:r>
            <a:r>
              <a:rPr lang="en-US" sz="1400" b="0" spc="0" dirty="0" err="1">
                <a:solidFill>
                  <a:srgbClr val="5B585B"/>
                </a:solidFill>
                <a:latin typeface="Museo Sans 300" panose="02000000000000000000" pitchFamily="50" charset="0"/>
              </a:rPr>
              <a:t>dapibus</a:t>
            </a:r>
            <a:r>
              <a:rPr lang="en-US" sz="1400" b="0" spc="0" dirty="0">
                <a:solidFill>
                  <a:srgbClr val="5B585B"/>
                </a:solidFill>
                <a:latin typeface="Museo Sans 300" panose="02000000000000000000" pitchFamily="50" charset="0"/>
              </a:rPr>
              <a:t> vitae. In </a:t>
            </a:r>
            <a:r>
              <a:rPr lang="en-US" sz="1400" b="0" spc="0" dirty="0" err="1">
                <a:solidFill>
                  <a:srgbClr val="5B585B"/>
                </a:solidFill>
                <a:latin typeface="Museo Sans 300" panose="02000000000000000000" pitchFamily="50" charset="0"/>
              </a:rPr>
              <a:t>lectus</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eros</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interdum</a:t>
            </a:r>
            <a:r>
              <a:rPr lang="en-US" sz="1400" b="0" spc="0" dirty="0">
                <a:solidFill>
                  <a:srgbClr val="5B585B"/>
                </a:solidFill>
                <a:latin typeface="Museo Sans 300" panose="02000000000000000000" pitchFamily="50" charset="0"/>
              </a:rPr>
              <a:t> in.</a:t>
            </a:r>
          </a:p>
        </p:txBody>
      </p:sp>
      <p:sp>
        <p:nvSpPr>
          <p:cNvPr id="12" name="Picture Placeholder 2"/>
          <p:cNvSpPr>
            <a:spLocks noGrp="1"/>
          </p:cNvSpPr>
          <p:nvPr>
            <p:ph type="pic" sz="quarter" idx="12"/>
          </p:nvPr>
        </p:nvSpPr>
        <p:spPr>
          <a:xfrm>
            <a:off x="448056" y="950913"/>
            <a:ext cx="8928100" cy="5100637"/>
          </a:xfrm>
          <a:prstGeom prst="rect">
            <a:avLst/>
          </a:prstGeom>
        </p:spPr>
        <p:txBody>
          <a:bodyPr/>
          <a:lstStyle/>
          <a:p>
            <a:r>
              <a:rPr lang="en-US"/>
              <a:t>Click icon to add picture</a:t>
            </a:r>
          </a:p>
        </p:txBody>
      </p:sp>
      <p:sp>
        <p:nvSpPr>
          <p:cNvPr id="8" name="Text Placeholder 2">
            <a:extLst>
              <a:ext uri="{FF2B5EF4-FFF2-40B4-BE49-F238E27FC236}">
                <a16:creationId xmlns:a16="http://schemas.microsoft.com/office/drawing/2014/main" id="{80DC5499-EC44-9746-8331-1E77EA2D4323}"/>
              </a:ext>
            </a:extLst>
          </p:cNvPr>
          <p:cNvSpPr>
            <a:spLocks noGrp="1"/>
          </p:cNvSpPr>
          <p:nvPr>
            <p:ph type="body" sz="quarter" idx="13" hasCustomPrompt="1"/>
          </p:nvPr>
        </p:nvSpPr>
        <p:spPr>
          <a:xfrm>
            <a:off x="354676" y="308431"/>
            <a:ext cx="7215187" cy="404813"/>
          </a:xfrm>
          <a:prstGeom prst="rect">
            <a:avLst/>
          </a:prstGeom>
        </p:spPr>
        <p:txBody>
          <a:bodyPr/>
          <a:lstStyle>
            <a:lvl1pPr marL="0" indent="0" algn="l" defTabSz="457200">
              <a:lnSpc>
                <a:spcPct val="120000"/>
              </a:lnSpc>
              <a:buNone/>
              <a:defRPr sz="1800">
                <a:solidFill>
                  <a:schemeClr val="tx1">
                    <a:lumMod val="85000"/>
                    <a:lumOff val="15000"/>
                  </a:schemeClr>
                </a:solidFill>
              </a:defRPr>
            </a:lvl1pPr>
          </a:lstStyle>
          <a:p>
            <a:pPr lvl="0" algn="l" defTabSz="457200">
              <a:lnSpc>
                <a:spcPct val="120000"/>
              </a:lnSpc>
              <a:defRPr sz="1800"/>
            </a:pPr>
            <a:r>
              <a:rPr lang="en-US" sz="1600" b="0" spc="0" dirty="0">
                <a:solidFill>
                  <a:schemeClr val="tx1">
                    <a:lumMod val="85000"/>
                    <a:lumOff val="15000"/>
                  </a:schemeClr>
                </a:solidFill>
                <a:latin typeface="Museo Sans 700" panose="02000000000000000000" pitchFamily="50" charset="0"/>
                <a:ea typeface="Arial"/>
                <a:cs typeface="Arial"/>
                <a:sym typeface="Arial"/>
              </a:rPr>
              <a:t>Title here / </a:t>
            </a:r>
            <a:r>
              <a:rPr lang="en-US" sz="1600" b="0" spc="0" dirty="0">
                <a:solidFill>
                  <a:schemeClr val="tx1">
                    <a:lumMod val="85000"/>
                    <a:lumOff val="15000"/>
                  </a:schemeClr>
                </a:solidFill>
                <a:latin typeface="Museo Sans 300" panose="02000000000000000000" pitchFamily="50" charset="0"/>
                <a:ea typeface="Arial"/>
                <a:cs typeface="Arial"/>
                <a:sym typeface="Arial"/>
              </a:rPr>
              <a:t>Description here</a:t>
            </a:r>
          </a:p>
        </p:txBody>
      </p:sp>
      <p:sp>
        <p:nvSpPr>
          <p:cNvPr id="2" name="Slide Number Placeholder 1">
            <a:extLst>
              <a:ext uri="{FF2B5EF4-FFF2-40B4-BE49-F238E27FC236}">
                <a16:creationId xmlns:a16="http://schemas.microsoft.com/office/drawing/2014/main" id="{663C51A9-4376-4E46-ABB2-5FCDC6A6E55A}"/>
              </a:ext>
            </a:extLst>
          </p:cNvPr>
          <p:cNvSpPr>
            <a:spLocks noGrp="1"/>
          </p:cNvSpPr>
          <p:nvPr>
            <p:ph type="sldNum" sz="quarter" idx="14"/>
          </p:nvPr>
        </p:nvSpPr>
        <p:spPr>
          <a:xfrm>
            <a:off x="354103" y="6164295"/>
            <a:ext cx="2743200" cy="365125"/>
          </a:xfrm>
          <a:prstGeom prst="rect">
            <a:avLst/>
          </a:prstGeom>
        </p:spPr>
        <p:txBody>
          <a:bodyPr/>
          <a:lstStyle/>
          <a:p>
            <a:r>
              <a:rPr lang="en-US"/>
              <a:t>Page </a:t>
            </a:r>
            <a:fld id="{126199F5-312F-9B48-8025-6D79D507E0BF}" type="slidenum">
              <a:rPr lang="en-US" smtClean="0"/>
              <a:pPr/>
              <a:t>‹#›</a:t>
            </a:fld>
            <a:endParaRPr lang="en-US" dirty="0"/>
          </a:p>
        </p:txBody>
      </p:sp>
    </p:spTree>
    <p:extLst>
      <p:ext uri="{BB962C8B-B14F-4D97-AF65-F5344CB8AC3E}">
        <p14:creationId xmlns:p14="http://schemas.microsoft.com/office/powerpoint/2010/main" val="21370671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Page_Numbered text">
    <p:spTree>
      <p:nvGrpSpPr>
        <p:cNvPr id="1" name=""/>
        <p:cNvGrpSpPr/>
        <p:nvPr/>
      </p:nvGrpSpPr>
      <p:grpSpPr>
        <a:xfrm>
          <a:off x="0" y="0"/>
          <a:ext cx="0" cy="0"/>
          <a:chOff x="0" y="0"/>
          <a:chExt cx="0" cy="0"/>
        </a:xfrm>
      </p:grpSpPr>
      <p:sp>
        <p:nvSpPr>
          <p:cNvPr id="10" name="Content Placeholder 2"/>
          <p:cNvSpPr>
            <a:spLocks noGrp="1"/>
          </p:cNvSpPr>
          <p:nvPr>
            <p:ph idx="1" hasCustomPrompt="1"/>
          </p:nvPr>
        </p:nvSpPr>
        <p:spPr>
          <a:xfrm>
            <a:off x="876406" y="2198618"/>
            <a:ext cx="10515600" cy="505277"/>
          </a:xfrm>
          <a:prstGeom prst="rect">
            <a:avLst/>
          </a:prstGeom>
        </p:spPr>
        <p:txBody>
          <a:bodyPr/>
          <a:lstStyle>
            <a:lvl1pPr marL="0" indent="0">
              <a:buNone/>
              <a:defRPr sz="2000" b="1" baseline="0">
                <a:solidFill>
                  <a:schemeClr val="tx1">
                    <a:lumMod val="85000"/>
                    <a:lumOff val="15000"/>
                  </a:schemeClr>
                </a:solidFill>
                <a:latin typeface="Museo Sans 300" panose="02000000000000000000" pitchFamily="50" charset="0"/>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a:t>1. Description Text</a:t>
            </a:r>
          </a:p>
        </p:txBody>
      </p:sp>
      <p:sp>
        <p:nvSpPr>
          <p:cNvPr id="15" name="Content Placeholder 2"/>
          <p:cNvSpPr>
            <a:spLocks noGrp="1"/>
          </p:cNvSpPr>
          <p:nvPr>
            <p:ph idx="10" hasCustomPrompt="1"/>
          </p:nvPr>
        </p:nvSpPr>
        <p:spPr>
          <a:xfrm>
            <a:off x="1266712" y="2707006"/>
            <a:ext cx="10125294" cy="505277"/>
          </a:xfrm>
          <a:prstGeom prst="rect">
            <a:avLst/>
          </a:prstGeom>
        </p:spPr>
        <p:txBody>
          <a:bodyPr/>
          <a:lstStyle>
            <a:lvl1pPr marL="0" indent="0">
              <a:buNone/>
              <a:defRPr sz="1600" b="0" baseline="0">
                <a:solidFill>
                  <a:schemeClr val="tx1">
                    <a:lumMod val="85000"/>
                    <a:lumOff val="15000"/>
                  </a:schemeClr>
                </a:solidFill>
                <a:latin typeface="Museo Sans 100" panose="02000000000000000000" pitchFamily="50" charset="0"/>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a:t>Description Text</a:t>
            </a:r>
          </a:p>
        </p:txBody>
      </p:sp>
      <p:sp>
        <p:nvSpPr>
          <p:cNvPr id="16" name="Content Placeholder 2"/>
          <p:cNvSpPr>
            <a:spLocks noGrp="1"/>
          </p:cNvSpPr>
          <p:nvPr>
            <p:ph idx="11" hasCustomPrompt="1"/>
          </p:nvPr>
        </p:nvSpPr>
        <p:spPr>
          <a:xfrm>
            <a:off x="876406" y="3467842"/>
            <a:ext cx="10515600" cy="505277"/>
          </a:xfrm>
          <a:prstGeom prst="rect">
            <a:avLst/>
          </a:prstGeom>
        </p:spPr>
        <p:txBody>
          <a:bodyPr/>
          <a:lstStyle>
            <a:lvl1pPr marL="0" indent="0">
              <a:buNone/>
              <a:defRPr sz="2000" b="1" baseline="0">
                <a:solidFill>
                  <a:schemeClr val="tx1">
                    <a:lumMod val="85000"/>
                    <a:lumOff val="15000"/>
                  </a:schemeClr>
                </a:solidFill>
                <a:latin typeface="Museo Sans 300" panose="02000000000000000000" pitchFamily="50" charset="0"/>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a:t>2. Description Text</a:t>
            </a:r>
          </a:p>
        </p:txBody>
      </p:sp>
      <p:sp>
        <p:nvSpPr>
          <p:cNvPr id="17" name="Content Placeholder 2"/>
          <p:cNvSpPr>
            <a:spLocks noGrp="1"/>
          </p:cNvSpPr>
          <p:nvPr>
            <p:ph idx="12" hasCustomPrompt="1"/>
          </p:nvPr>
        </p:nvSpPr>
        <p:spPr>
          <a:xfrm>
            <a:off x="1266712" y="3976230"/>
            <a:ext cx="10125294" cy="505277"/>
          </a:xfrm>
          <a:prstGeom prst="rect">
            <a:avLst/>
          </a:prstGeom>
        </p:spPr>
        <p:txBody>
          <a:bodyPr/>
          <a:lstStyle>
            <a:lvl1pPr marL="0" indent="0">
              <a:buNone/>
              <a:defRPr sz="1600" b="0" baseline="0">
                <a:solidFill>
                  <a:schemeClr val="tx1">
                    <a:lumMod val="85000"/>
                    <a:lumOff val="15000"/>
                  </a:schemeClr>
                </a:solidFill>
                <a:latin typeface="Museo Sans 100" panose="02000000000000000000" pitchFamily="50" charset="0"/>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a:t>Description Text</a:t>
            </a:r>
          </a:p>
        </p:txBody>
      </p:sp>
      <p:pic>
        <p:nvPicPr>
          <p:cNvPr id="9" name="Picture 8" descr="A close up of a logo&#10;&#10;Description automatically generated">
            <a:extLst>
              <a:ext uri="{FF2B5EF4-FFF2-40B4-BE49-F238E27FC236}">
                <a16:creationId xmlns:a16="http://schemas.microsoft.com/office/drawing/2014/main" id="{D2B04B53-A6C2-884F-80B6-7B1CB1BA65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6297" y="5374106"/>
            <a:ext cx="1371600" cy="1371600"/>
          </a:xfrm>
          <a:prstGeom prst="rect">
            <a:avLst/>
          </a:prstGeom>
        </p:spPr>
      </p:pic>
      <p:sp>
        <p:nvSpPr>
          <p:cNvPr id="11" name="Text Placeholder 2">
            <a:extLst>
              <a:ext uri="{FF2B5EF4-FFF2-40B4-BE49-F238E27FC236}">
                <a16:creationId xmlns:a16="http://schemas.microsoft.com/office/drawing/2014/main" id="{F153BDAB-BEFD-D54D-A60F-95FA0016CE2C}"/>
              </a:ext>
            </a:extLst>
          </p:cNvPr>
          <p:cNvSpPr>
            <a:spLocks noGrp="1"/>
          </p:cNvSpPr>
          <p:nvPr>
            <p:ph type="body" sz="quarter" idx="13" hasCustomPrompt="1"/>
          </p:nvPr>
        </p:nvSpPr>
        <p:spPr>
          <a:xfrm>
            <a:off x="354676" y="308431"/>
            <a:ext cx="7215187" cy="404813"/>
          </a:xfrm>
          <a:prstGeom prst="rect">
            <a:avLst/>
          </a:prstGeom>
        </p:spPr>
        <p:txBody>
          <a:bodyPr/>
          <a:lstStyle>
            <a:lvl1pPr marL="0" indent="0" algn="l" defTabSz="457200">
              <a:lnSpc>
                <a:spcPct val="120000"/>
              </a:lnSpc>
              <a:buNone/>
              <a:defRPr sz="1800">
                <a:solidFill>
                  <a:schemeClr val="tx1">
                    <a:lumMod val="85000"/>
                    <a:lumOff val="15000"/>
                  </a:schemeClr>
                </a:solidFill>
              </a:defRPr>
            </a:lvl1pPr>
          </a:lstStyle>
          <a:p>
            <a:pPr lvl="0" algn="l" defTabSz="457200">
              <a:lnSpc>
                <a:spcPct val="120000"/>
              </a:lnSpc>
              <a:defRPr sz="1800"/>
            </a:pPr>
            <a:r>
              <a:rPr lang="en-US" sz="1600" b="0" spc="0" dirty="0">
                <a:solidFill>
                  <a:schemeClr val="tx1">
                    <a:lumMod val="85000"/>
                    <a:lumOff val="15000"/>
                  </a:schemeClr>
                </a:solidFill>
                <a:latin typeface="Museo Sans 700" panose="02000000000000000000" pitchFamily="50" charset="0"/>
                <a:ea typeface="Arial"/>
                <a:cs typeface="Arial"/>
                <a:sym typeface="Arial"/>
              </a:rPr>
              <a:t>Title here / </a:t>
            </a:r>
            <a:r>
              <a:rPr lang="en-US" sz="1600" b="0" spc="0" dirty="0">
                <a:solidFill>
                  <a:schemeClr val="tx1">
                    <a:lumMod val="85000"/>
                    <a:lumOff val="15000"/>
                  </a:schemeClr>
                </a:solidFill>
                <a:latin typeface="Museo Sans 300" panose="02000000000000000000" pitchFamily="50" charset="0"/>
                <a:ea typeface="Arial"/>
                <a:cs typeface="Arial"/>
                <a:sym typeface="Arial"/>
              </a:rPr>
              <a:t>Description here</a:t>
            </a:r>
          </a:p>
        </p:txBody>
      </p:sp>
      <p:sp>
        <p:nvSpPr>
          <p:cNvPr id="18" name="Title 1">
            <a:extLst>
              <a:ext uri="{FF2B5EF4-FFF2-40B4-BE49-F238E27FC236}">
                <a16:creationId xmlns:a16="http://schemas.microsoft.com/office/drawing/2014/main" id="{D67F435E-AB7A-EC4E-A4C6-865062F14A3E}"/>
              </a:ext>
            </a:extLst>
          </p:cNvPr>
          <p:cNvSpPr>
            <a:spLocks noGrp="1"/>
          </p:cNvSpPr>
          <p:nvPr>
            <p:ph type="title" hasCustomPrompt="1"/>
          </p:nvPr>
        </p:nvSpPr>
        <p:spPr>
          <a:xfrm>
            <a:off x="856916" y="1018599"/>
            <a:ext cx="10515600" cy="885099"/>
          </a:xfrm>
          <a:prstGeom prst="rect">
            <a:avLst/>
          </a:prstGeom>
        </p:spPr>
        <p:txBody>
          <a:bodyPr/>
          <a:lstStyle>
            <a:lvl1pPr>
              <a:defRPr sz="4800" b="0" i="0" spc="300" baseline="0">
                <a:solidFill>
                  <a:srgbClr val="5A5659"/>
                </a:solidFill>
                <a:latin typeface="Museo Sans 500" panose="02000000000000000000" pitchFamily="2" charset="77"/>
              </a:defRPr>
            </a:lvl1pPr>
          </a:lstStyle>
          <a:p>
            <a:r>
              <a:rPr lang="en-US" dirty="0"/>
              <a:t>Quote/Heading</a:t>
            </a:r>
            <a:endParaRPr lang="en-IN" dirty="0"/>
          </a:p>
        </p:txBody>
      </p:sp>
      <p:sp>
        <p:nvSpPr>
          <p:cNvPr id="2" name="Slide Number Placeholder 1">
            <a:extLst>
              <a:ext uri="{FF2B5EF4-FFF2-40B4-BE49-F238E27FC236}">
                <a16:creationId xmlns:a16="http://schemas.microsoft.com/office/drawing/2014/main" id="{52A68991-30BB-954C-8CE9-F14A79CAD875}"/>
              </a:ext>
            </a:extLst>
          </p:cNvPr>
          <p:cNvSpPr>
            <a:spLocks noGrp="1"/>
          </p:cNvSpPr>
          <p:nvPr>
            <p:ph type="sldNum" sz="quarter" idx="14"/>
          </p:nvPr>
        </p:nvSpPr>
        <p:spPr>
          <a:xfrm>
            <a:off x="354103" y="6164295"/>
            <a:ext cx="2743200" cy="365125"/>
          </a:xfrm>
          <a:prstGeom prst="rect">
            <a:avLst/>
          </a:prstGeom>
        </p:spPr>
        <p:txBody>
          <a:bodyPr/>
          <a:lstStyle/>
          <a:p>
            <a:r>
              <a:rPr lang="en-US"/>
              <a:t>Page </a:t>
            </a:r>
            <a:fld id="{126199F5-312F-9B48-8025-6D79D507E0BF}" type="slidenum">
              <a:rPr lang="en-US" smtClean="0"/>
              <a:pPr/>
              <a:t>‹#›</a:t>
            </a:fld>
            <a:endParaRPr lang="en-US" dirty="0"/>
          </a:p>
        </p:txBody>
      </p:sp>
    </p:spTree>
    <p:extLst>
      <p:ext uri="{BB962C8B-B14F-4D97-AF65-F5344CB8AC3E}">
        <p14:creationId xmlns:p14="http://schemas.microsoft.com/office/powerpoint/2010/main" val="36688285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ontent Pag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22EA711-0F68-1F4F-8136-C4155CA99258}"/>
              </a:ext>
            </a:extLst>
          </p:cNvPr>
          <p:cNvSpPr>
            <a:spLocks noGrp="1"/>
          </p:cNvSpPr>
          <p:nvPr>
            <p:ph type="body" sz="quarter" idx="13" hasCustomPrompt="1"/>
          </p:nvPr>
        </p:nvSpPr>
        <p:spPr>
          <a:xfrm>
            <a:off x="354676" y="308431"/>
            <a:ext cx="7215187" cy="404813"/>
          </a:xfrm>
          <a:prstGeom prst="rect">
            <a:avLst/>
          </a:prstGeom>
        </p:spPr>
        <p:txBody>
          <a:bodyPr/>
          <a:lstStyle>
            <a:lvl1pPr marL="0" indent="0" algn="l" defTabSz="457200">
              <a:lnSpc>
                <a:spcPct val="120000"/>
              </a:lnSpc>
              <a:buNone/>
              <a:defRPr sz="1800">
                <a:solidFill>
                  <a:schemeClr val="tx1">
                    <a:lumMod val="85000"/>
                    <a:lumOff val="15000"/>
                  </a:schemeClr>
                </a:solidFill>
              </a:defRPr>
            </a:lvl1pPr>
          </a:lstStyle>
          <a:p>
            <a:pPr lvl="0" algn="l" defTabSz="457200">
              <a:lnSpc>
                <a:spcPct val="120000"/>
              </a:lnSpc>
              <a:defRPr sz="1800"/>
            </a:pPr>
            <a:r>
              <a:rPr lang="en-US" sz="1600" b="0" spc="0" dirty="0">
                <a:solidFill>
                  <a:schemeClr val="tx1">
                    <a:lumMod val="85000"/>
                    <a:lumOff val="15000"/>
                  </a:schemeClr>
                </a:solidFill>
                <a:latin typeface="Museo Sans 700" panose="02000000000000000000" pitchFamily="50" charset="0"/>
                <a:ea typeface="Arial"/>
                <a:cs typeface="Arial"/>
                <a:sym typeface="Arial"/>
              </a:rPr>
              <a:t>Title here / </a:t>
            </a:r>
            <a:r>
              <a:rPr lang="en-US" sz="1600" b="0" spc="0" dirty="0">
                <a:solidFill>
                  <a:schemeClr val="tx1">
                    <a:lumMod val="85000"/>
                    <a:lumOff val="15000"/>
                  </a:schemeClr>
                </a:solidFill>
                <a:latin typeface="Museo Sans 300" panose="02000000000000000000" pitchFamily="50" charset="0"/>
                <a:ea typeface="Arial"/>
                <a:cs typeface="Arial"/>
                <a:sym typeface="Arial"/>
              </a:rPr>
              <a:t>Description here</a:t>
            </a:r>
          </a:p>
        </p:txBody>
      </p:sp>
      <p:sp>
        <p:nvSpPr>
          <p:cNvPr id="2" name="Slide Number Placeholder 1">
            <a:extLst>
              <a:ext uri="{FF2B5EF4-FFF2-40B4-BE49-F238E27FC236}">
                <a16:creationId xmlns:a16="http://schemas.microsoft.com/office/drawing/2014/main" id="{ED5AEB31-7EA3-6544-A341-F5FE76BDF3AC}"/>
              </a:ext>
            </a:extLst>
          </p:cNvPr>
          <p:cNvSpPr>
            <a:spLocks noGrp="1"/>
          </p:cNvSpPr>
          <p:nvPr>
            <p:ph type="sldNum" sz="quarter" idx="15"/>
          </p:nvPr>
        </p:nvSpPr>
        <p:spPr>
          <a:xfrm>
            <a:off x="354103" y="6164295"/>
            <a:ext cx="2743200" cy="365125"/>
          </a:xfrm>
          <a:prstGeom prst="rect">
            <a:avLst/>
          </a:prstGeom>
        </p:spPr>
        <p:txBody>
          <a:bodyPr/>
          <a:lstStyle/>
          <a:p>
            <a:r>
              <a:rPr lang="en-US"/>
              <a:t>Page </a:t>
            </a:r>
            <a:fld id="{126199F5-312F-9B48-8025-6D79D507E0BF}" type="slidenum">
              <a:rPr lang="en-US" smtClean="0"/>
              <a:pPr/>
              <a:t>‹#›</a:t>
            </a:fld>
            <a:endParaRPr lang="en-US" dirty="0"/>
          </a:p>
        </p:txBody>
      </p:sp>
    </p:spTree>
    <p:extLst>
      <p:ext uri="{BB962C8B-B14F-4D97-AF65-F5344CB8AC3E}">
        <p14:creationId xmlns:p14="http://schemas.microsoft.com/office/powerpoint/2010/main" val="37245299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Page_2 Images">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2559050" y="1356146"/>
            <a:ext cx="3411538" cy="2527300"/>
          </a:xfrm>
          <a:prstGeom prst="rect">
            <a:avLst/>
          </a:prstGeom>
        </p:spPr>
        <p:txBody>
          <a:bodyPr/>
          <a:lstStyle/>
          <a:p>
            <a:r>
              <a:rPr lang="en-US"/>
              <a:t>Click icon to add picture</a:t>
            </a:r>
            <a:endParaRPr lang="en-US" dirty="0"/>
          </a:p>
        </p:txBody>
      </p:sp>
      <p:sp>
        <p:nvSpPr>
          <p:cNvPr id="11" name="Picture Placeholder 3"/>
          <p:cNvSpPr>
            <a:spLocks noGrp="1"/>
          </p:cNvSpPr>
          <p:nvPr>
            <p:ph type="pic" sz="quarter" idx="16"/>
          </p:nvPr>
        </p:nvSpPr>
        <p:spPr>
          <a:xfrm>
            <a:off x="6144128" y="1355866"/>
            <a:ext cx="3411538" cy="2527300"/>
          </a:xfrm>
          <a:prstGeom prst="rect">
            <a:avLst/>
          </a:prstGeom>
        </p:spPr>
        <p:txBody>
          <a:bodyPr/>
          <a:lstStyle/>
          <a:p>
            <a:r>
              <a:rPr lang="en-US"/>
              <a:t>Click icon to add picture</a:t>
            </a:r>
            <a:endParaRPr lang="en-US" dirty="0"/>
          </a:p>
        </p:txBody>
      </p:sp>
      <p:sp>
        <p:nvSpPr>
          <p:cNvPr id="3" name="Text Placeholder 2"/>
          <p:cNvSpPr>
            <a:spLocks noGrp="1"/>
          </p:cNvSpPr>
          <p:nvPr>
            <p:ph type="body" sz="quarter" idx="11" hasCustomPrompt="1"/>
          </p:nvPr>
        </p:nvSpPr>
        <p:spPr>
          <a:xfrm>
            <a:off x="2446418" y="4084158"/>
            <a:ext cx="3175782" cy="303213"/>
          </a:xfrm>
          <a:prstGeom prst="rect">
            <a:avLst/>
          </a:prstGeom>
        </p:spPr>
        <p:txBody>
          <a:bodyPr/>
          <a:lstStyle>
            <a:lvl1pPr marL="0" indent="0" algn="l">
              <a:buNone/>
              <a:defRPr sz="1800">
                <a:latin typeface="Museo Sans 700" panose="02000000000000000000" pitchFamily="50" charset="0"/>
              </a:defRPr>
            </a:lvl1pPr>
          </a:lstStyle>
          <a:p>
            <a:pPr lvl="0">
              <a:defRPr b="0" spc="0">
                <a:solidFill>
                  <a:srgbClr val="000000"/>
                </a:solidFill>
              </a:defRPr>
            </a:pPr>
            <a:r>
              <a:rPr lang="en-US" b="1" spc="30" dirty="0">
                <a:solidFill>
                  <a:srgbClr val="112F3F"/>
                </a:solidFill>
              </a:rPr>
              <a:t>Caption here</a:t>
            </a:r>
          </a:p>
        </p:txBody>
      </p:sp>
      <p:sp>
        <p:nvSpPr>
          <p:cNvPr id="14" name="Text Placeholder 2"/>
          <p:cNvSpPr>
            <a:spLocks noGrp="1"/>
          </p:cNvSpPr>
          <p:nvPr>
            <p:ph type="body" sz="quarter" idx="12" hasCustomPrompt="1"/>
          </p:nvPr>
        </p:nvSpPr>
        <p:spPr>
          <a:xfrm>
            <a:off x="6059568" y="4084158"/>
            <a:ext cx="3027725" cy="303213"/>
          </a:xfrm>
          <a:prstGeom prst="rect">
            <a:avLst/>
          </a:prstGeom>
        </p:spPr>
        <p:txBody>
          <a:bodyPr/>
          <a:lstStyle>
            <a:lvl1pPr marL="0" indent="0" algn="l">
              <a:buNone/>
              <a:defRPr sz="1800">
                <a:latin typeface="Museo Sans 700" panose="02000000000000000000" pitchFamily="50" charset="0"/>
              </a:defRPr>
            </a:lvl1pPr>
          </a:lstStyle>
          <a:p>
            <a:pPr lvl="0">
              <a:defRPr b="0" spc="0">
                <a:solidFill>
                  <a:srgbClr val="000000"/>
                </a:solidFill>
              </a:defRPr>
            </a:pPr>
            <a:r>
              <a:rPr lang="en-US" b="1" spc="30" dirty="0">
                <a:solidFill>
                  <a:srgbClr val="112F3F"/>
                </a:solidFill>
              </a:rPr>
              <a:t>Caption here</a:t>
            </a:r>
          </a:p>
        </p:txBody>
      </p:sp>
      <p:sp>
        <p:nvSpPr>
          <p:cNvPr id="13" name="Text Placeholder 2">
            <a:extLst>
              <a:ext uri="{FF2B5EF4-FFF2-40B4-BE49-F238E27FC236}">
                <a16:creationId xmlns:a16="http://schemas.microsoft.com/office/drawing/2014/main" id="{F4DA9196-22C2-BA47-9694-A61CD7E66E8D}"/>
              </a:ext>
            </a:extLst>
          </p:cNvPr>
          <p:cNvSpPr>
            <a:spLocks noGrp="1"/>
          </p:cNvSpPr>
          <p:nvPr>
            <p:ph type="body" sz="quarter" idx="13" hasCustomPrompt="1"/>
          </p:nvPr>
        </p:nvSpPr>
        <p:spPr>
          <a:xfrm>
            <a:off x="354676" y="308431"/>
            <a:ext cx="7215187" cy="404813"/>
          </a:xfrm>
          <a:prstGeom prst="rect">
            <a:avLst/>
          </a:prstGeom>
        </p:spPr>
        <p:txBody>
          <a:bodyPr/>
          <a:lstStyle>
            <a:lvl1pPr marL="0" indent="0" algn="l" defTabSz="457200">
              <a:lnSpc>
                <a:spcPct val="120000"/>
              </a:lnSpc>
              <a:buNone/>
              <a:defRPr sz="1800">
                <a:solidFill>
                  <a:schemeClr val="tx1">
                    <a:lumMod val="85000"/>
                    <a:lumOff val="15000"/>
                  </a:schemeClr>
                </a:solidFill>
              </a:defRPr>
            </a:lvl1pPr>
          </a:lstStyle>
          <a:p>
            <a:pPr lvl="0" algn="l" defTabSz="457200">
              <a:lnSpc>
                <a:spcPct val="120000"/>
              </a:lnSpc>
              <a:defRPr sz="1800"/>
            </a:pPr>
            <a:r>
              <a:rPr lang="en-US" sz="1600" b="0" spc="0" dirty="0">
                <a:solidFill>
                  <a:schemeClr val="tx1">
                    <a:lumMod val="85000"/>
                    <a:lumOff val="15000"/>
                  </a:schemeClr>
                </a:solidFill>
                <a:latin typeface="Museo Sans 700" panose="02000000000000000000" pitchFamily="50" charset="0"/>
                <a:ea typeface="Arial"/>
                <a:cs typeface="Arial"/>
                <a:sym typeface="Arial"/>
              </a:rPr>
              <a:t>Title here / </a:t>
            </a:r>
            <a:r>
              <a:rPr lang="en-US" sz="1600" b="0" spc="0" dirty="0">
                <a:solidFill>
                  <a:schemeClr val="tx1">
                    <a:lumMod val="85000"/>
                    <a:lumOff val="15000"/>
                  </a:schemeClr>
                </a:solidFill>
                <a:latin typeface="Museo Sans 300" panose="02000000000000000000" pitchFamily="50" charset="0"/>
                <a:ea typeface="Arial"/>
                <a:cs typeface="Arial"/>
                <a:sym typeface="Arial"/>
              </a:rPr>
              <a:t>Description here</a:t>
            </a:r>
          </a:p>
        </p:txBody>
      </p:sp>
      <p:sp>
        <p:nvSpPr>
          <p:cNvPr id="15" name="Text Placeholder 2">
            <a:extLst>
              <a:ext uri="{FF2B5EF4-FFF2-40B4-BE49-F238E27FC236}">
                <a16:creationId xmlns:a16="http://schemas.microsoft.com/office/drawing/2014/main" id="{A68B4BD0-E9F0-694D-BF3E-730191CD9FD3}"/>
              </a:ext>
            </a:extLst>
          </p:cNvPr>
          <p:cNvSpPr>
            <a:spLocks noGrp="1"/>
          </p:cNvSpPr>
          <p:nvPr>
            <p:ph type="body" sz="quarter" idx="14" hasCustomPrompt="1"/>
          </p:nvPr>
        </p:nvSpPr>
        <p:spPr>
          <a:xfrm>
            <a:off x="354103" y="4996950"/>
            <a:ext cx="10474318" cy="1127125"/>
          </a:xfrm>
          <a:prstGeom prst="rect">
            <a:avLst/>
          </a:prstGeom>
        </p:spPr>
        <p:txBody>
          <a:bodyPr/>
          <a:lstStyle>
            <a:lvl1pPr marL="0" indent="0" algn="l">
              <a:lnSpc>
                <a:spcPct val="100000"/>
              </a:lnSpc>
              <a:buNone/>
              <a:defRPr sz="2800" b="0">
                <a:solidFill>
                  <a:srgbClr val="000000"/>
                </a:solidFill>
              </a:defRPr>
            </a:lvl1pPr>
          </a:lstStyle>
          <a:p>
            <a:pPr lvl="0" algn="l">
              <a:lnSpc>
                <a:spcPct val="100000"/>
              </a:lnSpc>
              <a:defRPr b="0">
                <a:solidFill>
                  <a:srgbClr val="000000"/>
                </a:solidFill>
              </a:defRPr>
            </a:pPr>
            <a:r>
              <a:rPr lang="en-US" sz="1400" b="0" spc="0" dirty="0">
                <a:solidFill>
                  <a:srgbClr val="5B585B"/>
                </a:solidFill>
                <a:latin typeface="Museo Sans 300" panose="02000000000000000000" pitchFamily="50" charset="0"/>
              </a:rPr>
              <a:t>Lorem ipsum dolor sit </a:t>
            </a:r>
            <a:r>
              <a:rPr lang="en-US" sz="1400" b="0" spc="0" dirty="0" err="1">
                <a:solidFill>
                  <a:srgbClr val="5B585B"/>
                </a:solidFill>
                <a:latin typeface="Museo Sans 300" panose="02000000000000000000" pitchFamily="50" charset="0"/>
              </a:rPr>
              <a:t>amet</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consectetur</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adipiscing</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elit</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Sed</a:t>
            </a:r>
            <a:r>
              <a:rPr lang="en-US" sz="1400" b="0" spc="0" dirty="0">
                <a:solidFill>
                  <a:srgbClr val="5B585B"/>
                </a:solidFill>
                <a:latin typeface="Museo Sans 300" panose="02000000000000000000" pitchFamily="50" charset="0"/>
              </a:rPr>
              <a:t> vitae lacus </a:t>
            </a:r>
            <a:r>
              <a:rPr lang="en-US" sz="1400" b="0" spc="0" dirty="0" err="1">
                <a:solidFill>
                  <a:srgbClr val="5B585B"/>
                </a:solidFill>
                <a:latin typeface="Museo Sans 300" panose="02000000000000000000" pitchFamily="50" charset="0"/>
              </a:rPr>
              <a:t>dignissim</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auctor</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neque</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ut</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fringilla</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nunc</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Pellentesque</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eu</a:t>
            </a:r>
            <a:r>
              <a:rPr lang="en-US" sz="1400" b="0" spc="0" dirty="0">
                <a:solidFill>
                  <a:srgbClr val="5B585B"/>
                </a:solidFill>
                <a:latin typeface="Museo Sans 300" panose="02000000000000000000" pitchFamily="50" charset="0"/>
              </a:rPr>
              <a:t> ante </a:t>
            </a:r>
            <a:r>
              <a:rPr lang="en-US" sz="1400" b="0" spc="0" dirty="0" err="1">
                <a:solidFill>
                  <a:srgbClr val="5B585B"/>
                </a:solidFill>
                <a:latin typeface="Museo Sans 300" panose="02000000000000000000" pitchFamily="50" charset="0"/>
              </a:rPr>
              <a:t>tincidunt</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interdum</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nibh</a:t>
            </a:r>
            <a:r>
              <a:rPr lang="en-US" sz="1400" b="0" spc="0" dirty="0">
                <a:solidFill>
                  <a:srgbClr val="5B585B"/>
                </a:solidFill>
                <a:latin typeface="Museo Sans 300" panose="02000000000000000000" pitchFamily="50" charset="0"/>
              </a:rPr>
              <a:t> id, </a:t>
            </a:r>
            <a:r>
              <a:rPr lang="en-US" sz="1400" b="0" spc="0" dirty="0" err="1">
                <a:solidFill>
                  <a:srgbClr val="5B585B"/>
                </a:solidFill>
                <a:latin typeface="Museo Sans 300" panose="02000000000000000000" pitchFamily="50" charset="0"/>
              </a:rPr>
              <a:t>posuere</a:t>
            </a:r>
            <a:r>
              <a:rPr lang="en-US" sz="1400" b="0" spc="0" dirty="0">
                <a:solidFill>
                  <a:srgbClr val="5B585B"/>
                </a:solidFill>
                <a:latin typeface="Museo Sans 300" panose="02000000000000000000" pitchFamily="50" charset="0"/>
              </a:rPr>
              <a:t> magna. </a:t>
            </a:r>
            <a:r>
              <a:rPr lang="en-US" sz="1400" b="0" spc="0" dirty="0" err="1">
                <a:solidFill>
                  <a:srgbClr val="5B585B"/>
                </a:solidFill>
                <a:latin typeface="Museo Sans 300" panose="02000000000000000000" pitchFamily="50" charset="0"/>
              </a:rPr>
              <a:t>Morbi</a:t>
            </a:r>
            <a:r>
              <a:rPr lang="en-US" sz="1400" b="0" spc="0" dirty="0">
                <a:solidFill>
                  <a:srgbClr val="5B585B"/>
                </a:solidFill>
                <a:latin typeface="Museo Sans 300" panose="02000000000000000000" pitchFamily="50" charset="0"/>
              </a:rPr>
              <a:t> cursus </a:t>
            </a:r>
            <a:r>
              <a:rPr lang="en-US" sz="1400" b="0" spc="0" dirty="0" err="1">
                <a:solidFill>
                  <a:srgbClr val="5B585B"/>
                </a:solidFill>
                <a:latin typeface="Museo Sans 300" panose="02000000000000000000" pitchFamily="50" charset="0"/>
              </a:rPr>
              <a:t>mollis</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sem</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sed</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egestas</a:t>
            </a:r>
            <a:r>
              <a:rPr lang="en-US" sz="1400" b="0" spc="0" dirty="0">
                <a:solidFill>
                  <a:srgbClr val="5B585B"/>
                </a:solidFill>
                <a:latin typeface="Museo Sans 300" panose="02000000000000000000" pitchFamily="50" charset="0"/>
              </a:rPr>
              <a:t> dolor </a:t>
            </a:r>
            <a:r>
              <a:rPr lang="en-US" sz="1400" b="0" spc="0" dirty="0" err="1">
                <a:solidFill>
                  <a:srgbClr val="5B585B"/>
                </a:solidFill>
                <a:latin typeface="Museo Sans 300" panose="02000000000000000000" pitchFamily="50" charset="0"/>
              </a:rPr>
              <a:t>dapibus</a:t>
            </a:r>
            <a:r>
              <a:rPr lang="en-US" sz="1400" b="0" spc="0" dirty="0">
                <a:solidFill>
                  <a:srgbClr val="5B585B"/>
                </a:solidFill>
                <a:latin typeface="Museo Sans 300" panose="02000000000000000000" pitchFamily="50" charset="0"/>
              </a:rPr>
              <a:t> vitae. In </a:t>
            </a:r>
            <a:r>
              <a:rPr lang="en-US" sz="1400" b="0" spc="0" dirty="0" err="1">
                <a:solidFill>
                  <a:srgbClr val="5B585B"/>
                </a:solidFill>
                <a:latin typeface="Museo Sans 300" panose="02000000000000000000" pitchFamily="50" charset="0"/>
              </a:rPr>
              <a:t>lectus</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eros</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interdum</a:t>
            </a:r>
            <a:r>
              <a:rPr lang="en-US" sz="1400" b="0" spc="0" dirty="0">
                <a:solidFill>
                  <a:srgbClr val="5B585B"/>
                </a:solidFill>
                <a:latin typeface="Museo Sans 300" panose="02000000000000000000" pitchFamily="50" charset="0"/>
              </a:rPr>
              <a:t> in.</a:t>
            </a:r>
          </a:p>
        </p:txBody>
      </p:sp>
      <p:sp>
        <p:nvSpPr>
          <p:cNvPr id="2" name="Slide Number Placeholder 1">
            <a:extLst>
              <a:ext uri="{FF2B5EF4-FFF2-40B4-BE49-F238E27FC236}">
                <a16:creationId xmlns:a16="http://schemas.microsoft.com/office/drawing/2014/main" id="{E5B87921-318D-E848-B8F6-1F33A42FE90D}"/>
              </a:ext>
            </a:extLst>
          </p:cNvPr>
          <p:cNvSpPr>
            <a:spLocks noGrp="1"/>
          </p:cNvSpPr>
          <p:nvPr>
            <p:ph type="sldNum" sz="quarter" idx="17"/>
          </p:nvPr>
        </p:nvSpPr>
        <p:spPr>
          <a:xfrm>
            <a:off x="354103" y="6164295"/>
            <a:ext cx="2743200" cy="365125"/>
          </a:xfrm>
          <a:prstGeom prst="rect">
            <a:avLst/>
          </a:prstGeom>
        </p:spPr>
        <p:txBody>
          <a:bodyPr/>
          <a:lstStyle/>
          <a:p>
            <a:r>
              <a:rPr lang="en-US"/>
              <a:t>Page </a:t>
            </a:r>
            <a:fld id="{126199F5-312F-9B48-8025-6D79D507E0BF}" type="slidenum">
              <a:rPr lang="en-US" smtClean="0"/>
              <a:pPr/>
              <a:t>‹#›</a:t>
            </a:fld>
            <a:endParaRPr lang="en-US" dirty="0"/>
          </a:p>
        </p:txBody>
      </p:sp>
    </p:spTree>
    <p:extLst>
      <p:ext uri="{BB962C8B-B14F-4D97-AF65-F5344CB8AC3E}">
        <p14:creationId xmlns:p14="http://schemas.microsoft.com/office/powerpoint/2010/main" val="20343367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Page_3 Images">
    <p:spTree>
      <p:nvGrpSpPr>
        <p:cNvPr id="1" name=""/>
        <p:cNvGrpSpPr/>
        <p:nvPr/>
      </p:nvGrpSpPr>
      <p:grpSpPr>
        <a:xfrm>
          <a:off x="0" y="0"/>
          <a:ext cx="0" cy="0"/>
          <a:chOff x="0" y="0"/>
          <a:chExt cx="0" cy="0"/>
        </a:xfrm>
      </p:grpSpPr>
      <p:sp>
        <p:nvSpPr>
          <p:cNvPr id="11" name="Picture Placeholder 3"/>
          <p:cNvSpPr>
            <a:spLocks noGrp="1"/>
          </p:cNvSpPr>
          <p:nvPr>
            <p:ph type="pic" sz="quarter" idx="15"/>
          </p:nvPr>
        </p:nvSpPr>
        <p:spPr>
          <a:xfrm>
            <a:off x="752541" y="1356146"/>
            <a:ext cx="3411538" cy="2527300"/>
          </a:xfrm>
          <a:prstGeom prst="rect">
            <a:avLst/>
          </a:prstGeom>
        </p:spPr>
        <p:txBody>
          <a:bodyPr/>
          <a:lstStyle/>
          <a:p>
            <a:r>
              <a:rPr lang="en-US"/>
              <a:t>Click icon to add picture</a:t>
            </a:r>
            <a:endParaRPr lang="en-US" dirty="0"/>
          </a:p>
        </p:txBody>
      </p:sp>
      <p:sp>
        <p:nvSpPr>
          <p:cNvPr id="12" name="Picture Placeholder 3"/>
          <p:cNvSpPr>
            <a:spLocks noGrp="1"/>
          </p:cNvSpPr>
          <p:nvPr>
            <p:ph type="pic" sz="quarter" idx="16"/>
          </p:nvPr>
        </p:nvSpPr>
        <p:spPr>
          <a:xfrm>
            <a:off x="4337619" y="1355866"/>
            <a:ext cx="3411538" cy="2527300"/>
          </a:xfrm>
          <a:prstGeom prst="rect">
            <a:avLst/>
          </a:prstGeom>
        </p:spPr>
        <p:txBody>
          <a:bodyPr/>
          <a:lstStyle/>
          <a:p>
            <a:r>
              <a:rPr lang="en-US"/>
              <a:t>Click icon to add picture</a:t>
            </a:r>
            <a:endParaRPr lang="en-US" dirty="0"/>
          </a:p>
        </p:txBody>
      </p:sp>
      <p:sp>
        <p:nvSpPr>
          <p:cNvPr id="13" name="Text Placeholder 2"/>
          <p:cNvSpPr>
            <a:spLocks noGrp="1"/>
          </p:cNvSpPr>
          <p:nvPr>
            <p:ph type="body" sz="quarter" idx="11" hasCustomPrompt="1"/>
          </p:nvPr>
        </p:nvSpPr>
        <p:spPr>
          <a:xfrm>
            <a:off x="639909" y="4084158"/>
            <a:ext cx="3175782" cy="303213"/>
          </a:xfrm>
          <a:prstGeom prst="rect">
            <a:avLst/>
          </a:prstGeom>
        </p:spPr>
        <p:txBody>
          <a:bodyPr/>
          <a:lstStyle>
            <a:lvl1pPr marL="0" indent="0" algn="l">
              <a:buNone/>
              <a:defRPr sz="1800">
                <a:latin typeface="Museo Sans 700" panose="02000000000000000000" pitchFamily="50" charset="0"/>
              </a:defRPr>
            </a:lvl1pPr>
          </a:lstStyle>
          <a:p>
            <a:pPr lvl="0">
              <a:defRPr b="0" spc="0">
                <a:solidFill>
                  <a:srgbClr val="000000"/>
                </a:solidFill>
              </a:defRPr>
            </a:pPr>
            <a:r>
              <a:rPr lang="en-US" b="1" spc="30" dirty="0">
                <a:solidFill>
                  <a:srgbClr val="112F3F"/>
                </a:solidFill>
              </a:rPr>
              <a:t>Caption here</a:t>
            </a:r>
          </a:p>
        </p:txBody>
      </p:sp>
      <p:sp>
        <p:nvSpPr>
          <p:cNvPr id="16" name="Text Placeholder 2"/>
          <p:cNvSpPr>
            <a:spLocks noGrp="1"/>
          </p:cNvSpPr>
          <p:nvPr>
            <p:ph type="body" sz="quarter" idx="12" hasCustomPrompt="1"/>
          </p:nvPr>
        </p:nvSpPr>
        <p:spPr>
          <a:xfrm>
            <a:off x="4253059" y="4084158"/>
            <a:ext cx="3027725" cy="303213"/>
          </a:xfrm>
          <a:prstGeom prst="rect">
            <a:avLst/>
          </a:prstGeom>
        </p:spPr>
        <p:txBody>
          <a:bodyPr/>
          <a:lstStyle>
            <a:lvl1pPr marL="0" indent="0" algn="l">
              <a:buNone/>
              <a:defRPr sz="1800">
                <a:latin typeface="Museo Sans 700" panose="02000000000000000000" pitchFamily="50" charset="0"/>
              </a:defRPr>
            </a:lvl1pPr>
          </a:lstStyle>
          <a:p>
            <a:pPr lvl="0">
              <a:defRPr b="0" spc="0">
                <a:solidFill>
                  <a:srgbClr val="000000"/>
                </a:solidFill>
              </a:defRPr>
            </a:pPr>
            <a:r>
              <a:rPr lang="en-US" b="1" spc="30" dirty="0">
                <a:solidFill>
                  <a:srgbClr val="112F3F"/>
                </a:solidFill>
              </a:rPr>
              <a:t>Caption here</a:t>
            </a:r>
          </a:p>
        </p:txBody>
      </p:sp>
      <p:sp>
        <p:nvSpPr>
          <p:cNvPr id="18" name="Picture Placeholder 3"/>
          <p:cNvSpPr>
            <a:spLocks noGrp="1"/>
          </p:cNvSpPr>
          <p:nvPr>
            <p:ph type="pic" sz="quarter" idx="17"/>
          </p:nvPr>
        </p:nvSpPr>
        <p:spPr>
          <a:xfrm>
            <a:off x="8007257" y="1355866"/>
            <a:ext cx="3411538" cy="2527300"/>
          </a:xfrm>
          <a:prstGeom prst="rect">
            <a:avLst/>
          </a:prstGeom>
        </p:spPr>
        <p:txBody>
          <a:bodyPr/>
          <a:lstStyle/>
          <a:p>
            <a:r>
              <a:rPr lang="en-US"/>
              <a:t>Click icon to add picture</a:t>
            </a:r>
            <a:endParaRPr lang="en-US" dirty="0"/>
          </a:p>
        </p:txBody>
      </p:sp>
      <p:sp>
        <p:nvSpPr>
          <p:cNvPr id="19" name="Text Placeholder 2"/>
          <p:cNvSpPr>
            <a:spLocks noGrp="1"/>
          </p:cNvSpPr>
          <p:nvPr>
            <p:ph type="body" sz="quarter" idx="18" hasCustomPrompt="1"/>
          </p:nvPr>
        </p:nvSpPr>
        <p:spPr>
          <a:xfrm>
            <a:off x="7922697" y="4084158"/>
            <a:ext cx="3027725" cy="303213"/>
          </a:xfrm>
          <a:prstGeom prst="rect">
            <a:avLst/>
          </a:prstGeom>
        </p:spPr>
        <p:txBody>
          <a:bodyPr/>
          <a:lstStyle>
            <a:lvl1pPr marL="0" indent="0" algn="l">
              <a:buNone/>
              <a:defRPr sz="1800">
                <a:latin typeface="Museo Sans 700" panose="02000000000000000000" pitchFamily="50" charset="0"/>
              </a:defRPr>
            </a:lvl1pPr>
          </a:lstStyle>
          <a:p>
            <a:pPr lvl="0">
              <a:defRPr b="0" spc="0">
                <a:solidFill>
                  <a:srgbClr val="000000"/>
                </a:solidFill>
              </a:defRPr>
            </a:pPr>
            <a:r>
              <a:rPr lang="en-US" b="1" spc="30" dirty="0">
                <a:solidFill>
                  <a:srgbClr val="112F3F"/>
                </a:solidFill>
              </a:rPr>
              <a:t>Caption here</a:t>
            </a:r>
          </a:p>
        </p:txBody>
      </p:sp>
      <p:sp>
        <p:nvSpPr>
          <p:cNvPr id="20" name="Text Placeholder 2">
            <a:extLst>
              <a:ext uri="{FF2B5EF4-FFF2-40B4-BE49-F238E27FC236}">
                <a16:creationId xmlns:a16="http://schemas.microsoft.com/office/drawing/2014/main" id="{68F298B6-6B45-D142-8B14-7186484A9E0A}"/>
              </a:ext>
            </a:extLst>
          </p:cNvPr>
          <p:cNvSpPr>
            <a:spLocks noGrp="1"/>
          </p:cNvSpPr>
          <p:nvPr>
            <p:ph type="body" sz="quarter" idx="13" hasCustomPrompt="1"/>
          </p:nvPr>
        </p:nvSpPr>
        <p:spPr>
          <a:xfrm>
            <a:off x="354676" y="308431"/>
            <a:ext cx="7215187" cy="404813"/>
          </a:xfrm>
          <a:prstGeom prst="rect">
            <a:avLst/>
          </a:prstGeom>
        </p:spPr>
        <p:txBody>
          <a:bodyPr/>
          <a:lstStyle>
            <a:lvl1pPr marL="0" indent="0" algn="l" defTabSz="457200">
              <a:lnSpc>
                <a:spcPct val="120000"/>
              </a:lnSpc>
              <a:buNone/>
              <a:defRPr sz="1800">
                <a:solidFill>
                  <a:schemeClr val="tx1">
                    <a:lumMod val="85000"/>
                    <a:lumOff val="15000"/>
                  </a:schemeClr>
                </a:solidFill>
              </a:defRPr>
            </a:lvl1pPr>
          </a:lstStyle>
          <a:p>
            <a:pPr lvl="0" algn="l" defTabSz="457200">
              <a:lnSpc>
                <a:spcPct val="120000"/>
              </a:lnSpc>
              <a:defRPr sz="1800"/>
            </a:pPr>
            <a:r>
              <a:rPr lang="en-US" sz="1600" b="0" spc="0" dirty="0">
                <a:solidFill>
                  <a:schemeClr val="tx1">
                    <a:lumMod val="85000"/>
                    <a:lumOff val="15000"/>
                  </a:schemeClr>
                </a:solidFill>
                <a:latin typeface="Museo Sans 700" panose="02000000000000000000" pitchFamily="50" charset="0"/>
                <a:ea typeface="Arial"/>
                <a:cs typeface="Arial"/>
                <a:sym typeface="Arial"/>
              </a:rPr>
              <a:t>Title here / </a:t>
            </a:r>
            <a:r>
              <a:rPr lang="en-US" sz="1600" b="0" spc="0" dirty="0">
                <a:solidFill>
                  <a:schemeClr val="tx1">
                    <a:lumMod val="85000"/>
                    <a:lumOff val="15000"/>
                  </a:schemeClr>
                </a:solidFill>
                <a:latin typeface="Museo Sans 300" panose="02000000000000000000" pitchFamily="50" charset="0"/>
                <a:ea typeface="Arial"/>
                <a:cs typeface="Arial"/>
                <a:sym typeface="Arial"/>
              </a:rPr>
              <a:t>Description here</a:t>
            </a:r>
          </a:p>
        </p:txBody>
      </p:sp>
      <p:sp>
        <p:nvSpPr>
          <p:cNvPr id="21" name="Text Placeholder 2">
            <a:extLst>
              <a:ext uri="{FF2B5EF4-FFF2-40B4-BE49-F238E27FC236}">
                <a16:creationId xmlns:a16="http://schemas.microsoft.com/office/drawing/2014/main" id="{7738E3F1-5438-DD49-88AE-AE80F8F35CD8}"/>
              </a:ext>
            </a:extLst>
          </p:cNvPr>
          <p:cNvSpPr>
            <a:spLocks noGrp="1"/>
          </p:cNvSpPr>
          <p:nvPr>
            <p:ph type="body" sz="quarter" idx="14" hasCustomPrompt="1"/>
          </p:nvPr>
        </p:nvSpPr>
        <p:spPr>
          <a:xfrm>
            <a:off x="354103" y="4996950"/>
            <a:ext cx="10474318" cy="1127125"/>
          </a:xfrm>
          <a:prstGeom prst="rect">
            <a:avLst/>
          </a:prstGeom>
        </p:spPr>
        <p:txBody>
          <a:bodyPr/>
          <a:lstStyle>
            <a:lvl1pPr marL="0" indent="0" algn="l">
              <a:lnSpc>
                <a:spcPct val="100000"/>
              </a:lnSpc>
              <a:buNone/>
              <a:defRPr sz="2800" b="0">
                <a:solidFill>
                  <a:srgbClr val="000000"/>
                </a:solidFill>
              </a:defRPr>
            </a:lvl1pPr>
          </a:lstStyle>
          <a:p>
            <a:pPr lvl="0" algn="l">
              <a:lnSpc>
                <a:spcPct val="100000"/>
              </a:lnSpc>
              <a:defRPr b="0">
                <a:solidFill>
                  <a:srgbClr val="000000"/>
                </a:solidFill>
              </a:defRPr>
            </a:pPr>
            <a:r>
              <a:rPr lang="en-US" sz="1400" b="0" spc="0" dirty="0">
                <a:solidFill>
                  <a:srgbClr val="5B585B"/>
                </a:solidFill>
                <a:latin typeface="Museo Sans 300" panose="02000000000000000000" pitchFamily="50" charset="0"/>
              </a:rPr>
              <a:t>Lorem ipsum dolor sit </a:t>
            </a:r>
            <a:r>
              <a:rPr lang="en-US" sz="1400" b="0" spc="0" dirty="0" err="1">
                <a:solidFill>
                  <a:srgbClr val="5B585B"/>
                </a:solidFill>
                <a:latin typeface="Museo Sans 300" panose="02000000000000000000" pitchFamily="50" charset="0"/>
              </a:rPr>
              <a:t>amet</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consectetur</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adipiscing</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elit</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Sed</a:t>
            </a:r>
            <a:r>
              <a:rPr lang="en-US" sz="1400" b="0" spc="0" dirty="0">
                <a:solidFill>
                  <a:srgbClr val="5B585B"/>
                </a:solidFill>
                <a:latin typeface="Museo Sans 300" panose="02000000000000000000" pitchFamily="50" charset="0"/>
              </a:rPr>
              <a:t> vitae lacus </a:t>
            </a:r>
            <a:r>
              <a:rPr lang="en-US" sz="1400" b="0" spc="0" dirty="0" err="1">
                <a:solidFill>
                  <a:srgbClr val="5B585B"/>
                </a:solidFill>
                <a:latin typeface="Museo Sans 300" panose="02000000000000000000" pitchFamily="50" charset="0"/>
              </a:rPr>
              <a:t>dignissim</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auctor</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neque</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ut</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fringilla</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nunc</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Pellentesque</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eu</a:t>
            </a:r>
            <a:r>
              <a:rPr lang="en-US" sz="1400" b="0" spc="0" dirty="0">
                <a:solidFill>
                  <a:srgbClr val="5B585B"/>
                </a:solidFill>
                <a:latin typeface="Museo Sans 300" panose="02000000000000000000" pitchFamily="50" charset="0"/>
              </a:rPr>
              <a:t> ante </a:t>
            </a:r>
            <a:r>
              <a:rPr lang="en-US" sz="1400" b="0" spc="0" dirty="0" err="1">
                <a:solidFill>
                  <a:srgbClr val="5B585B"/>
                </a:solidFill>
                <a:latin typeface="Museo Sans 300" panose="02000000000000000000" pitchFamily="50" charset="0"/>
              </a:rPr>
              <a:t>tincidunt</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interdum</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nibh</a:t>
            </a:r>
            <a:r>
              <a:rPr lang="en-US" sz="1400" b="0" spc="0" dirty="0">
                <a:solidFill>
                  <a:srgbClr val="5B585B"/>
                </a:solidFill>
                <a:latin typeface="Museo Sans 300" panose="02000000000000000000" pitchFamily="50" charset="0"/>
              </a:rPr>
              <a:t> id, </a:t>
            </a:r>
            <a:r>
              <a:rPr lang="en-US" sz="1400" b="0" spc="0" dirty="0" err="1">
                <a:solidFill>
                  <a:srgbClr val="5B585B"/>
                </a:solidFill>
                <a:latin typeface="Museo Sans 300" panose="02000000000000000000" pitchFamily="50" charset="0"/>
              </a:rPr>
              <a:t>posuere</a:t>
            </a:r>
            <a:r>
              <a:rPr lang="en-US" sz="1400" b="0" spc="0" dirty="0">
                <a:solidFill>
                  <a:srgbClr val="5B585B"/>
                </a:solidFill>
                <a:latin typeface="Museo Sans 300" panose="02000000000000000000" pitchFamily="50" charset="0"/>
              </a:rPr>
              <a:t> magna. </a:t>
            </a:r>
            <a:r>
              <a:rPr lang="en-US" sz="1400" b="0" spc="0" dirty="0" err="1">
                <a:solidFill>
                  <a:srgbClr val="5B585B"/>
                </a:solidFill>
                <a:latin typeface="Museo Sans 300" panose="02000000000000000000" pitchFamily="50" charset="0"/>
              </a:rPr>
              <a:t>Morbi</a:t>
            </a:r>
            <a:r>
              <a:rPr lang="en-US" sz="1400" b="0" spc="0" dirty="0">
                <a:solidFill>
                  <a:srgbClr val="5B585B"/>
                </a:solidFill>
                <a:latin typeface="Museo Sans 300" panose="02000000000000000000" pitchFamily="50" charset="0"/>
              </a:rPr>
              <a:t> cursus </a:t>
            </a:r>
            <a:r>
              <a:rPr lang="en-US" sz="1400" b="0" spc="0" dirty="0" err="1">
                <a:solidFill>
                  <a:srgbClr val="5B585B"/>
                </a:solidFill>
                <a:latin typeface="Museo Sans 300" panose="02000000000000000000" pitchFamily="50" charset="0"/>
              </a:rPr>
              <a:t>mollis</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sem</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sed</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egestas</a:t>
            </a:r>
            <a:r>
              <a:rPr lang="en-US" sz="1400" b="0" spc="0" dirty="0">
                <a:solidFill>
                  <a:srgbClr val="5B585B"/>
                </a:solidFill>
                <a:latin typeface="Museo Sans 300" panose="02000000000000000000" pitchFamily="50" charset="0"/>
              </a:rPr>
              <a:t> dolor </a:t>
            </a:r>
            <a:r>
              <a:rPr lang="en-US" sz="1400" b="0" spc="0" dirty="0" err="1">
                <a:solidFill>
                  <a:srgbClr val="5B585B"/>
                </a:solidFill>
                <a:latin typeface="Museo Sans 300" panose="02000000000000000000" pitchFamily="50" charset="0"/>
              </a:rPr>
              <a:t>dapibus</a:t>
            </a:r>
            <a:r>
              <a:rPr lang="en-US" sz="1400" b="0" spc="0" dirty="0">
                <a:solidFill>
                  <a:srgbClr val="5B585B"/>
                </a:solidFill>
                <a:latin typeface="Museo Sans 300" panose="02000000000000000000" pitchFamily="50" charset="0"/>
              </a:rPr>
              <a:t> vitae. In </a:t>
            </a:r>
            <a:r>
              <a:rPr lang="en-US" sz="1400" b="0" spc="0" dirty="0" err="1">
                <a:solidFill>
                  <a:srgbClr val="5B585B"/>
                </a:solidFill>
                <a:latin typeface="Museo Sans 300" panose="02000000000000000000" pitchFamily="50" charset="0"/>
              </a:rPr>
              <a:t>lectus</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eros</a:t>
            </a:r>
            <a:r>
              <a:rPr lang="en-US" sz="1400" b="0" spc="0" dirty="0">
                <a:solidFill>
                  <a:srgbClr val="5B585B"/>
                </a:solidFill>
                <a:latin typeface="Museo Sans 300" panose="02000000000000000000" pitchFamily="50" charset="0"/>
              </a:rPr>
              <a:t>, </a:t>
            </a:r>
            <a:r>
              <a:rPr lang="en-US" sz="1400" b="0" spc="0" dirty="0" err="1">
                <a:solidFill>
                  <a:srgbClr val="5B585B"/>
                </a:solidFill>
                <a:latin typeface="Museo Sans 300" panose="02000000000000000000" pitchFamily="50" charset="0"/>
              </a:rPr>
              <a:t>interdum</a:t>
            </a:r>
            <a:r>
              <a:rPr lang="en-US" sz="1400" b="0" spc="0" dirty="0">
                <a:solidFill>
                  <a:srgbClr val="5B585B"/>
                </a:solidFill>
                <a:latin typeface="Museo Sans 300" panose="02000000000000000000" pitchFamily="50" charset="0"/>
              </a:rPr>
              <a:t> in.</a:t>
            </a:r>
          </a:p>
        </p:txBody>
      </p:sp>
      <p:sp>
        <p:nvSpPr>
          <p:cNvPr id="2" name="Slide Number Placeholder 1">
            <a:extLst>
              <a:ext uri="{FF2B5EF4-FFF2-40B4-BE49-F238E27FC236}">
                <a16:creationId xmlns:a16="http://schemas.microsoft.com/office/drawing/2014/main" id="{9E63A53A-C843-F842-9462-9BE0A248F1E5}"/>
              </a:ext>
            </a:extLst>
          </p:cNvPr>
          <p:cNvSpPr>
            <a:spLocks noGrp="1"/>
          </p:cNvSpPr>
          <p:nvPr>
            <p:ph type="sldNum" sz="quarter" idx="19"/>
          </p:nvPr>
        </p:nvSpPr>
        <p:spPr>
          <a:xfrm>
            <a:off x="354103" y="6164295"/>
            <a:ext cx="2743200" cy="365125"/>
          </a:xfrm>
          <a:prstGeom prst="rect">
            <a:avLst/>
          </a:prstGeom>
        </p:spPr>
        <p:txBody>
          <a:bodyPr/>
          <a:lstStyle/>
          <a:p>
            <a:r>
              <a:rPr lang="en-US"/>
              <a:t>Page </a:t>
            </a:r>
            <a:fld id="{126199F5-312F-9B48-8025-6D79D507E0BF}" type="slidenum">
              <a:rPr lang="en-US" smtClean="0"/>
              <a:pPr/>
              <a:t>‹#›</a:t>
            </a:fld>
            <a:endParaRPr lang="en-US" dirty="0"/>
          </a:p>
        </p:txBody>
      </p:sp>
    </p:spTree>
    <p:extLst>
      <p:ext uri="{BB962C8B-B14F-4D97-AF65-F5344CB8AC3E}">
        <p14:creationId xmlns:p14="http://schemas.microsoft.com/office/powerpoint/2010/main" val="37825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Page_6 Images">
    <p:spTree>
      <p:nvGrpSpPr>
        <p:cNvPr id="1" name=""/>
        <p:cNvGrpSpPr/>
        <p:nvPr/>
      </p:nvGrpSpPr>
      <p:grpSpPr>
        <a:xfrm>
          <a:off x="0" y="0"/>
          <a:ext cx="0" cy="0"/>
          <a:chOff x="0" y="0"/>
          <a:chExt cx="0" cy="0"/>
        </a:xfrm>
      </p:grpSpPr>
      <p:sp>
        <p:nvSpPr>
          <p:cNvPr id="24" name="Picture Placeholder 3"/>
          <p:cNvSpPr>
            <a:spLocks noGrp="1"/>
          </p:cNvSpPr>
          <p:nvPr>
            <p:ph type="pic" sz="quarter" idx="19"/>
          </p:nvPr>
        </p:nvSpPr>
        <p:spPr>
          <a:xfrm>
            <a:off x="7652489" y="936179"/>
            <a:ext cx="2987675" cy="2211388"/>
          </a:xfrm>
          <a:prstGeom prst="rect">
            <a:avLst/>
          </a:prstGeom>
        </p:spPr>
        <p:txBody>
          <a:bodyPr/>
          <a:lstStyle/>
          <a:p>
            <a:r>
              <a:rPr lang="en-US"/>
              <a:t>Click icon to add picture</a:t>
            </a:r>
            <a:endParaRPr lang="en-US" dirty="0"/>
          </a:p>
        </p:txBody>
      </p:sp>
      <p:sp>
        <p:nvSpPr>
          <p:cNvPr id="17" name="Picture Placeholder 3"/>
          <p:cNvSpPr>
            <a:spLocks noGrp="1"/>
          </p:cNvSpPr>
          <p:nvPr>
            <p:ph type="pic" sz="quarter" idx="18"/>
          </p:nvPr>
        </p:nvSpPr>
        <p:spPr>
          <a:xfrm>
            <a:off x="4513632" y="936179"/>
            <a:ext cx="2987675" cy="2211388"/>
          </a:xfrm>
          <a:prstGeom prst="rect">
            <a:avLst/>
          </a:prstGeom>
        </p:spPr>
        <p:txBody>
          <a:bodyPr/>
          <a:lstStyle/>
          <a:p>
            <a:r>
              <a:rPr lang="en-US"/>
              <a:t>Click icon to add picture</a:t>
            </a:r>
            <a:endParaRPr lang="en-US" dirty="0"/>
          </a:p>
        </p:txBody>
      </p:sp>
      <p:sp>
        <p:nvSpPr>
          <p:cNvPr id="4" name="Picture Placeholder 3"/>
          <p:cNvSpPr>
            <a:spLocks noGrp="1"/>
          </p:cNvSpPr>
          <p:nvPr>
            <p:ph type="pic" sz="quarter" idx="17"/>
          </p:nvPr>
        </p:nvSpPr>
        <p:spPr>
          <a:xfrm>
            <a:off x="1374775" y="936625"/>
            <a:ext cx="2987675" cy="2211388"/>
          </a:xfrm>
          <a:prstGeom prst="rect">
            <a:avLst/>
          </a:prstGeom>
        </p:spPr>
        <p:txBody>
          <a:bodyPr/>
          <a:lstStyle/>
          <a:p>
            <a:r>
              <a:rPr lang="en-US"/>
              <a:t>Click icon to add picture</a:t>
            </a:r>
            <a:endParaRPr lang="en-US" dirty="0"/>
          </a:p>
        </p:txBody>
      </p:sp>
      <p:sp>
        <p:nvSpPr>
          <p:cNvPr id="18" name="Text Placeholder 2"/>
          <p:cNvSpPr>
            <a:spLocks noGrp="1"/>
          </p:cNvSpPr>
          <p:nvPr>
            <p:ph type="body" sz="quarter" idx="11" hasCustomPrompt="1"/>
          </p:nvPr>
        </p:nvSpPr>
        <p:spPr>
          <a:xfrm>
            <a:off x="1262967" y="3267610"/>
            <a:ext cx="2743083" cy="280313"/>
          </a:xfrm>
          <a:prstGeom prst="rect">
            <a:avLst/>
          </a:prstGeom>
        </p:spPr>
        <p:txBody>
          <a:bodyPr/>
          <a:lstStyle>
            <a:lvl1pPr marL="0" indent="0" algn="l">
              <a:buNone/>
              <a:defRPr sz="1800">
                <a:latin typeface="Museo Sans 700" panose="02000000000000000000" pitchFamily="50" charset="0"/>
              </a:defRPr>
            </a:lvl1pPr>
          </a:lstStyle>
          <a:p>
            <a:pPr lvl="0">
              <a:defRPr b="0" spc="0">
                <a:solidFill>
                  <a:srgbClr val="000000"/>
                </a:solidFill>
              </a:defRPr>
            </a:pPr>
            <a:r>
              <a:rPr lang="en-US" b="1" spc="30" dirty="0">
                <a:solidFill>
                  <a:srgbClr val="112F3F"/>
                </a:solidFill>
              </a:rPr>
              <a:t>Caption here</a:t>
            </a:r>
          </a:p>
        </p:txBody>
      </p:sp>
      <p:sp>
        <p:nvSpPr>
          <p:cNvPr id="19" name="Text Placeholder 2"/>
          <p:cNvSpPr>
            <a:spLocks noGrp="1"/>
          </p:cNvSpPr>
          <p:nvPr>
            <p:ph type="body" sz="quarter" idx="12" hasCustomPrompt="1"/>
          </p:nvPr>
        </p:nvSpPr>
        <p:spPr>
          <a:xfrm>
            <a:off x="4417380" y="3267610"/>
            <a:ext cx="2815745" cy="303213"/>
          </a:xfrm>
          <a:prstGeom prst="rect">
            <a:avLst/>
          </a:prstGeom>
        </p:spPr>
        <p:txBody>
          <a:bodyPr/>
          <a:lstStyle>
            <a:lvl1pPr marL="0" indent="0" algn="l">
              <a:buNone/>
              <a:defRPr sz="1800">
                <a:latin typeface="Museo Sans 700" panose="02000000000000000000" pitchFamily="50" charset="0"/>
              </a:defRPr>
            </a:lvl1pPr>
          </a:lstStyle>
          <a:p>
            <a:pPr lvl="0">
              <a:defRPr b="0" spc="0">
                <a:solidFill>
                  <a:srgbClr val="000000"/>
                </a:solidFill>
              </a:defRPr>
            </a:pPr>
            <a:r>
              <a:rPr lang="en-US" b="1" spc="30" dirty="0">
                <a:solidFill>
                  <a:srgbClr val="112F3F"/>
                </a:solidFill>
              </a:rPr>
              <a:t>Caption here</a:t>
            </a:r>
          </a:p>
        </p:txBody>
      </p:sp>
      <p:sp>
        <p:nvSpPr>
          <p:cNvPr id="20" name="Text Placeholder 2"/>
          <p:cNvSpPr>
            <a:spLocks noGrp="1"/>
          </p:cNvSpPr>
          <p:nvPr>
            <p:ph type="body" sz="quarter" idx="13" hasCustomPrompt="1"/>
          </p:nvPr>
        </p:nvSpPr>
        <p:spPr>
          <a:xfrm>
            <a:off x="7558896" y="3267611"/>
            <a:ext cx="2771847" cy="307732"/>
          </a:xfrm>
          <a:prstGeom prst="rect">
            <a:avLst/>
          </a:prstGeom>
        </p:spPr>
        <p:txBody>
          <a:bodyPr/>
          <a:lstStyle>
            <a:lvl1pPr marL="0" indent="0" algn="l">
              <a:buNone/>
              <a:defRPr sz="1800">
                <a:latin typeface="Museo Sans 700" panose="02000000000000000000" pitchFamily="50" charset="0"/>
              </a:defRPr>
            </a:lvl1pPr>
          </a:lstStyle>
          <a:p>
            <a:pPr lvl="0">
              <a:defRPr b="0" spc="0">
                <a:solidFill>
                  <a:srgbClr val="000000"/>
                </a:solidFill>
              </a:defRPr>
            </a:pPr>
            <a:r>
              <a:rPr lang="en-US" b="1" spc="30" dirty="0">
                <a:solidFill>
                  <a:srgbClr val="112F3F"/>
                </a:solidFill>
              </a:rPr>
              <a:t>Caption here</a:t>
            </a:r>
          </a:p>
        </p:txBody>
      </p:sp>
      <p:sp>
        <p:nvSpPr>
          <p:cNvPr id="21" name="Text Placeholder 2"/>
          <p:cNvSpPr>
            <a:spLocks noGrp="1"/>
          </p:cNvSpPr>
          <p:nvPr>
            <p:ph type="body" sz="quarter" idx="14" hasCustomPrompt="1"/>
          </p:nvPr>
        </p:nvSpPr>
        <p:spPr>
          <a:xfrm>
            <a:off x="1262967" y="6109735"/>
            <a:ext cx="2743083" cy="280313"/>
          </a:xfrm>
          <a:prstGeom prst="rect">
            <a:avLst/>
          </a:prstGeom>
        </p:spPr>
        <p:txBody>
          <a:bodyPr/>
          <a:lstStyle>
            <a:lvl1pPr marL="0" indent="0" algn="l">
              <a:buNone/>
              <a:defRPr sz="1800">
                <a:latin typeface="Museo Sans 700" panose="02000000000000000000" pitchFamily="50" charset="0"/>
              </a:defRPr>
            </a:lvl1pPr>
          </a:lstStyle>
          <a:p>
            <a:pPr lvl="0">
              <a:defRPr b="0" spc="0">
                <a:solidFill>
                  <a:srgbClr val="000000"/>
                </a:solidFill>
              </a:defRPr>
            </a:pPr>
            <a:r>
              <a:rPr lang="en-US" b="1" spc="30" dirty="0">
                <a:solidFill>
                  <a:srgbClr val="112F3F"/>
                </a:solidFill>
              </a:rPr>
              <a:t>Caption here</a:t>
            </a:r>
          </a:p>
        </p:txBody>
      </p:sp>
      <p:sp>
        <p:nvSpPr>
          <p:cNvPr id="22" name="Text Placeholder 2"/>
          <p:cNvSpPr>
            <a:spLocks noGrp="1"/>
          </p:cNvSpPr>
          <p:nvPr>
            <p:ph type="body" sz="quarter" idx="15" hasCustomPrompt="1"/>
          </p:nvPr>
        </p:nvSpPr>
        <p:spPr>
          <a:xfrm>
            <a:off x="4417380" y="6109735"/>
            <a:ext cx="2815745" cy="303213"/>
          </a:xfrm>
          <a:prstGeom prst="rect">
            <a:avLst/>
          </a:prstGeom>
        </p:spPr>
        <p:txBody>
          <a:bodyPr/>
          <a:lstStyle>
            <a:lvl1pPr marL="0" indent="0" algn="l">
              <a:buNone/>
              <a:defRPr sz="1800">
                <a:latin typeface="Museo Sans 700" panose="02000000000000000000" pitchFamily="50" charset="0"/>
              </a:defRPr>
            </a:lvl1pPr>
          </a:lstStyle>
          <a:p>
            <a:pPr lvl="0">
              <a:defRPr b="0" spc="0">
                <a:solidFill>
                  <a:srgbClr val="000000"/>
                </a:solidFill>
              </a:defRPr>
            </a:pPr>
            <a:r>
              <a:rPr lang="en-US" b="1" spc="30" dirty="0">
                <a:solidFill>
                  <a:srgbClr val="112F3F"/>
                </a:solidFill>
              </a:rPr>
              <a:t>Caption here</a:t>
            </a:r>
          </a:p>
        </p:txBody>
      </p:sp>
      <p:sp>
        <p:nvSpPr>
          <p:cNvPr id="23" name="Text Placeholder 2"/>
          <p:cNvSpPr>
            <a:spLocks noGrp="1"/>
          </p:cNvSpPr>
          <p:nvPr>
            <p:ph type="body" sz="quarter" idx="16" hasCustomPrompt="1"/>
          </p:nvPr>
        </p:nvSpPr>
        <p:spPr>
          <a:xfrm>
            <a:off x="7558896" y="6109736"/>
            <a:ext cx="2771847" cy="307732"/>
          </a:xfrm>
          <a:prstGeom prst="rect">
            <a:avLst/>
          </a:prstGeom>
        </p:spPr>
        <p:txBody>
          <a:bodyPr/>
          <a:lstStyle>
            <a:lvl1pPr marL="0" indent="0" algn="l">
              <a:buNone/>
              <a:defRPr sz="1800">
                <a:latin typeface="Museo Sans 700" panose="02000000000000000000" pitchFamily="50" charset="0"/>
              </a:defRPr>
            </a:lvl1pPr>
          </a:lstStyle>
          <a:p>
            <a:pPr lvl="0">
              <a:defRPr b="0" spc="0">
                <a:solidFill>
                  <a:srgbClr val="000000"/>
                </a:solidFill>
              </a:defRPr>
            </a:pPr>
            <a:r>
              <a:rPr lang="en-US" b="1" spc="30" dirty="0">
                <a:solidFill>
                  <a:srgbClr val="112F3F"/>
                </a:solidFill>
              </a:rPr>
              <a:t>Caption here</a:t>
            </a:r>
          </a:p>
        </p:txBody>
      </p:sp>
      <p:sp>
        <p:nvSpPr>
          <p:cNvPr id="26" name="Picture Placeholder 3"/>
          <p:cNvSpPr>
            <a:spLocks noGrp="1"/>
          </p:cNvSpPr>
          <p:nvPr>
            <p:ph type="pic" sz="quarter" idx="20"/>
          </p:nvPr>
        </p:nvSpPr>
        <p:spPr>
          <a:xfrm>
            <a:off x="7652489" y="3794857"/>
            <a:ext cx="2987675" cy="2211388"/>
          </a:xfrm>
          <a:prstGeom prst="rect">
            <a:avLst/>
          </a:prstGeom>
        </p:spPr>
        <p:txBody>
          <a:bodyPr/>
          <a:lstStyle/>
          <a:p>
            <a:r>
              <a:rPr lang="en-US"/>
              <a:t>Click icon to add picture</a:t>
            </a:r>
            <a:endParaRPr lang="en-US" dirty="0"/>
          </a:p>
        </p:txBody>
      </p:sp>
      <p:sp>
        <p:nvSpPr>
          <p:cNvPr id="27" name="Picture Placeholder 3"/>
          <p:cNvSpPr>
            <a:spLocks noGrp="1"/>
          </p:cNvSpPr>
          <p:nvPr>
            <p:ph type="pic" sz="quarter" idx="21"/>
          </p:nvPr>
        </p:nvSpPr>
        <p:spPr>
          <a:xfrm>
            <a:off x="4513632" y="3794857"/>
            <a:ext cx="2987675" cy="2211388"/>
          </a:xfrm>
          <a:prstGeom prst="rect">
            <a:avLst/>
          </a:prstGeom>
        </p:spPr>
        <p:txBody>
          <a:bodyPr/>
          <a:lstStyle/>
          <a:p>
            <a:r>
              <a:rPr lang="en-US"/>
              <a:t>Click icon to add picture</a:t>
            </a:r>
            <a:endParaRPr lang="en-US" dirty="0"/>
          </a:p>
        </p:txBody>
      </p:sp>
      <p:sp>
        <p:nvSpPr>
          <p:cNvPr id="28" name="Picture Placeholder 3"/>
          <p:cNvSpPr>
            <a:spLocks noGrp="1"/>
          </p:cNvSpPr>
          <p:nvPr>
            <p:ph type="pic" sz="quarter" idx="22"/>
          </p:nvPr>
        </p:nvSpPr>
        <p:spPr>
          <a:xfrm>
            <a:off x="1374775" y="3795303"/>
            <a:ext cx="2987675" cy="2211388"/>
          </a:xfrm>
          <a:prstGeom prst="rect">
            <a:avLst/>
          </a:prstGeom>
        </p:spPr>
        <p:txBody>
          <a:bodyPr/>
          <a:lstStyle/>
          <a:p>
            <a:r>
              <a:rPr lang="en-US"/>
              <a:t>Click icon to add picture</a:t>
            </a:r>
            <a:endParaRPr lang="en-US" dirty="0"/>
          </a:p>
        </p:txBody>
      </p:sp>
      <p:sp>
        <p:nvSpPr>
          <p:cNvPr id="29" name="Text Placeholder 2">
            <a:extLst>
              <a:ext uri="{FF2B5EF4-FFF2-40B4-BE49-F238E27FC236}">
                <a16:creationId xmlns:a16="http://schemas.microsoft.com/office/drawing/2014/main" id="{9E8A9591-6029-9549-B0E2-3E23F8829DAB}"/>
              </a:ext>
            </a:extLst>
          </p:cNvPr>
          <p:cNvSpPr>
            <a:spLocks noGrp="1"/>
          </p:cNvSpPr>
          <p:nvPr>
            <p:ph type="body" sz="quarter" idx="23" hasCustomPrompt="1"/>
          </p:nvPr>
        </p:nvSpPr>
        <p:spPr>
          <a:xfrm>
            <a:off x="354676" y="308431"/>
            <a:ext cx="7215187" cy="404813"/>
          </a:xfrm>
          <a:prstGeom prst="rect">
            <a:avLst/>
          </a:prstGeom>
        </p:spPr>
        <p:txBody>
          <a:bodyPr/>
          <a:lstStyle>
            <a:lvl1pPr marL="0" indent="0" algn="l" defTabSz="457200">
              <a:lnSpc>
                <a:spcPct val="120000"/>
              </a:lnSpc>
              <a:buNone/>
              <a:defRPr sz="1800">
                <a:solidFill>
                  <a:schemeClr val="tx1">
                    <a:lumMod val="85000"/>
                    <a:lumOff val="15000"/>
                  </a:schemeClr>
                </a:solidFill>
              </a:defRPr>
            </a:lvl1pPr>
          </a:lstStyle>
          <a:p>
            <a:pPr lvl="0" algn="l" defTabSz="457200">
              <a:lnSpc>
                <a:spcPct val="120000"/>
              </a:lnSpc>
              <a:defRPr sz="1800"/>
            </a:pPr>
            <a:r>
              <a:rPr lang="en-US" sz="1600" b="0" spc="0" dirty="0">
                <a:solidFill>
                  <a:schemeClr val="tx1">
                    <a:lumMod val="85000"/>
                    <a:lumOff val="15000"/>
                  </a:schemeClr>
                </a:solidFill>
                <a:latin typeface="Museo Sans 700" panose="02000000000000000000" pitchFamily="50" charset="0"/>
                <a:ea typeface="Arial"/>
                <a:cs typeface="Arial"/>
                <a:sym typeface="Arial"/>
              </a:rPr>
              <a:t>Title here / </a:t>
            </a:r>
            <a:r>
              <a:rPr lang="en-US" sz="1600" b="0" spc="0" dirty="0">
                <a:solidFill>
                  <a:schemeClr val="tx1">
                    <a:lumMod val="85000"/>
                    <a:lumOff val="15000"/>
                  </a:schemeClr>
                </a:solidFill>
                <a:latin typeface="Museo Sans 300" panose="02000000000000000000" pitchFamily="50" charset="0"/>
                <a:ea typeface="Arial"/>
                <a:cs typeface="Arial"/>
                <a:sym typeface="Arial"/>
              </a:rPr>
              <a:t>Description here</a:t>
            </a:r>
          </a:p>
        </p:txBody>
      </p:sp>
      <p:sp>
        <p:nvSpPr>
          <p:cNvPr id="2" name="Slide Number Placeholder 1">
            <a:extLst>
              <a:ext uri="{FF2B5EF4-FFF2-40B4-BE49-F238E27FC236}">
                <a16:creationId xmlns:a16="http://schemas.microsoft.com/office/drawing/2014/main" id="{72979507-E022-7846-864B-0A04FD3EEE1A}"/>
              </a:ext>
            </a:extLst>
          </p:cNvPr>
          <p:cNvSpPr>
            <a:spLocks noGrp="1"/>
          </p:cNvSpPr>
          <p:nvPr>
            <p:ph type="sldNum" sz="quarter" idx="24"/>
          </p:nvPr>
        </p:nvSpPr>
        <p:spPr>
          <a:xfrm>
            <a:off x="354103" y="6164295"/>
            <a:ext cx="2743200" cy="365125"/>
          </a:xfrm>
          <a:prstGeom prst="rect">
            <a:avLst/>
          </a:prstGeom>
        </p:spPr>
        <p:txBody>
          <a:bodyPr/>
          <a:lstStyle/>
          <a:p>
            <a:r>
              <a:rPr lang="en-US"/>
              <a:t>Page </a:t>
            </a:r>
            <a:fld id="{126199F5-312F-9B48-8025-6D79D507E0BF}" type="slidenum">
              <a:rPr lang="en-US" smtClean="0"/>
              <a:pPr/>
              <a:t>‹#›</a:t>
            </a:fld>
            <a:endParaRPr lang="en-US" dirty="0"/>
          </a:p>
        </p:txBody>
      </p:sp>
    </p:spTree>
    <p:extLst>
      <p:ext uri="{BB962C8B-B14F-4D97-AF65-F5344CB8AC3E}">
        <p14:creationId xmlns:p14="http://schemas.microsoft.com/office/powerpoint/2010/main" val="39667898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ack Cover (Style 1)">
    <p:bg>
      <p:bgPr>
        <a:solidFill>
          <a:schemeClr val="tx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1489AB-CB5D-6148-AC5E-EE99AF5D6C11}"/>
              </a:ext>
            </a:extLst>
          </p:cNvPr>
          <p:cNvSpPr txBox="1"/>
          <p:nvPr userDrawn="1"/>
        </p:nvSpPr>
        <p:spPr>
          <a:xfrm>
            <a:off x="4901602" y="3105834"/>
            <a:ext cx="2388795" cy="646331"/>
          </a:xfrm>
          <a:prstGeom prst="rect">
            <a:avLst/>
          </a:prstGeom>
          <a:noFill/>
        </p:spPr>
        <p:txBody>
          <a:bodyPr wrap="none" rtlCol="0">
            <a:spAutoFit/>
          </a:bodyPr>
          <a:lstStyle/>
          <a:p>
            <a:pPr algn="ctr"/>
            <a:r>
              <a:rPr lang="en-US" sz="3600" b="0" i="0" dirty="0">
                <a:latin typeface="Museo Sans 300" panose="02000000000000000000" pitchFamily="2" charset="77"/>
              </a:rPr>
              <a:t>Thank you</a:t>
            </a:r>
          </a:p>
        </p:txBody>
      </p:sp>
    </p:spTree>
    <p:extLst>
      <p:ext uri="{BB962C8B-B14F-4D97-AF65-F5344CB8AC3E}">
        <p14:creationId xmlns:p14="http://schemas.microsoft.com/office/powerpoint/2010/main" val="703885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24438-8862-6714-F3A7-13A2316E3C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632EF814-DA40-33EC-A4E6-951BC48465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CFE59C1E-4CAA-6AA6-CE78-C91BCE8969DF}"/>
              </a:ext>
            </a:extLst>
          </p:cNvPr>
          <p:cNvSpPr>
            <a:spLocks noGrp="1"/>
          </p:cNvSpPr>
          <p:nvPr>
            <p:ph type="dt" sz="half" idx="10"/>
          </p:nvPr>
        </p:nvSpPr>
        <p:spPr/>
        <p:txBody>
          <a:bodyPr/>
          <a:lstStyle/>
          <a:p>
            <a:r>
              <a:rPr lang="en-US"/>
              <a:t>ICC DSI Governance Board | October 2020</a:t>
            </a:r>
          </a:p>
        </p:txBody>
      </p:sp>
      <p:sp>
        <p:nvSpPr>
          <p:cNvPr id="5" name="Footer Placeholder 4">
            <a:extLst>
              <a:ext uri="{FF2B5EF4-FFF2-40B4-BE49-F238E27FC236}">
                <a16:creationId xmlns:a16="http://schemas.microsoft.com/office/drawing/2014/main" id="{32E6CB7F-8AB4-FFF1-0BEF-BC6D6CC4D1D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6C04CFE6-E550-7012-6CAF-854E2340A924}"/>
              </a:ext>
            </a:extLst>
          </p:cNvPr>
          <p:cNvSpPr>
            <a:spLocks noGrp="1"/>
          </p:cNvSpPr>
          <p:nvPr>
            <p:ph type="sldNum" sz="quarter" idx="12"/>
          </p:nvPr>
        </p:nvSpPr>
        <p:spPr/>
        <p:txBody>
          <a:bodyPr/>
          <a:lstStyle/>
          <a:p>
            <a:fld id="{829C3FC9-2733-47D4-99CC-2138C754B4DC}" type="slidenum">
              <a:rPr lang="en-SG" smtClean="0"/>
              <a:t>‹#›</a:t>
            </a:fld>
            <a:endParaRPr lang="en-SG"/>
          </a:p>
        </p:txBody>
      </p:sp>
    </p:spTree>
    <p:extLst>
      <p:ext uri="{BB962C8B-B14F-4D97-AF65-F5344CB8AC3E}">
        <p14:creationId xmlns:p14="http://schemas.microsoft.com/office/powerpoint/2010/main" val="1754860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FA13-1233-A561-7061-2AFF93D9029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4BEE4280-1B0F-5326-DB1C-1CC7500623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81A321AE-37DA-FF37-033A-047E8058D2CD}"/>
              </a:ext>
            </a:extLst>
          </p:cNvPr>
          <p:cNvSpPr>
            <a:spLocks noGrp="1"/>
          </p:cNvSpPr>
          <p:nvPr>
            <p:ph type="dt" sz="half" idx="10"/>
          </p:nvPr>
        </p:nvSpPr>
        <p:spPr/>
        <p:txBody>
          <a:bodyPr/>
          <a:lstStyle/>
          <a:p>
            <a:fld id="{6F745370-1F49-4C9C-8E2F-25A4C5FC3F20}" type="datetimeFigureOut">
              <a:rPr lang="en-SG" smtClean="0"/>
              <a:t>30/5/2023</a:t>
            </a:fld>
            <a:endParaRPr lang="en-SG"/>
          </a:p>
        </p:txBody>
      </p:sp>
      <p:sp>
        <p:nvSpPr>
          <p:cNvPr id="5" name="Footer Placeholder 4">
            <a:extLst>
              <a:ext uri="{FF2B5EF4-FFF2-40B4-BE49-F238E27FC236}">
                <a16:creationId xmlns:a16="http://schemas.microsoft.com/office/drawing/2014/main" id="{C03EA913-2B07-0204-B1D8-78A71E49670D}"/>
              </a:ext>
            </a:extLst>
          </p:cNvPr>
          <p:cNvSpPr>
            <a:spLocks noGrp="1"/>
          </p:cNvSpPr>
          <p:nvPr>
            <p:ph type="ftr" sz="quarter" idx="11"/>
          </p:nvPr>
        </p:nvSpPr>
        <p:spPr/>
        <p:txBody>
          <a:bodyPr/>
          <a:lstStyle/>
          <a:p>
            <a:r>
              <a:rPr lang="en-GB"/>
              <a:t>Insert presentation title with 'Insert - Header &amp; Footer'</a:t>
            </a:r>
          </a:p>
        </p:txBody>
      </p:sp>
      <p:sp>
        <p:nvSpPr>
          <p:cNvPr id="6" name="Slide Number Placeholder 5">
            <a:extLst>
              <a:ext uri="{FF2B5EF4-FFF2-40B4-BE49-F238E27FC236}">
                <a16:creationId xmlns:a16="http://schemas.microsoft.com/office/drawing/2014/main" id="{92E753FA-8F24-182B-4508-4FFC28F61FA3}"/>
              </a:ext>
            </a:extLst>
          </p:cNvPr>
          <p:cNvSpPr>
            <a:spLocks noGrp="1"/>
          </p:cNvSpPr>
          <p:nvPr>
            <p:ph type="sldNum" sz="quarter" idx="12"/>
          </p:nvPr>
        </p:nvSpPr>
        <p:spPr/>
        <p:txBody>
          <a:bodyPr/>
          <a:lstStyle/>
          <a:p>
            <a:pPr algn="r"/>
            <a:fld id="{51C03584-9F88-4F24-AB92-6DB5E02D2227}" type="slidenum">
              <a:rPr lang="en-GB" smtClean="0"/>
              <a:pPr algn="r"/>
              <a:t>‹#›</a:t>
            </a:fld>
            <a:endParaRPr lang="en-GB"/>
          </a:p>
        </p:txBody>
      </p:sp>
    </p:spTree>
    <p:extLst>
      <p:ext uri="{BB962C8B-B14F-4D97-AF65-F5344CB8AC3E}">
        <p14:creationId xmlns:p14="http://schemas.microsoft.com/office/powerpoint/2010/main" val="697209733"/>
      </p:ext>
    </p:extLst>
  </p:cSld>
  <p:clrMapOvr>
    <a:masterClrMapping/>
  </p:clrMapOvr>
  <p:hf hdr="0"/>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63482-56E7-A392-07EC-48A7B354E6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E7B09A3E-F762-D55F-D6B9-3E6D3DD66C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6B4DE7-0BDB-BA63-3C72-0DE69C8197F1}"/>
              </a:ext>
            </a:extLst>
          </p:cNvPr>
          <p:cNvSpPr>
            <a:spLocks noGrp="1"/>
          </p:cNvSpPr>
          <p:nvPr>
            <p:ph type="dt" sz="half" idx="10"/>
          </p:nvPr>
        </p:nvSpPr>
        <p:spPr/>
        <p:txBody>
          <a:bodyPr/>
          <a:lstStyle/>
          <a:p>
            <a:fld id="{6F745370-1F49-4C9C-8E2F-25A4C5FC3F20}" type="datetimeFigureOut">
              <a:rPr lang="en-SG" smtClean="0"/>
              <a:t>30/5/2023</a:t>
            </a:fld>
            <a:endParaRPr lang="en-SG"/>
          </a:p>
        </p:txBody>
      </p:sp>
      <p:sp>
        <p:nvSpPr>
          <p:cNvPr id="5" name="Footer Placeholder 4">
            <a:extLst>
              <a:ext uri="{FF2B5EF4-FFF2-40B4-BE49-F238E27FC236}">
                <a16:creationId xmlns:a16="http://schemas.microsoft.com/office/drawing/2014/main" id="{1EA8F42F-FD31-9E26-6EB4-7F606F795FFD}"/>
              </a:ext>
            </a:extLst>
          </p:cNvPr>
          <p:cNvSpPr>
            <a:spLocks noGrp="1"/>
          </p:cNvSpPr>
          <p:nvPr>
            <p:ph type="ftr" sz="quarter" idx="11"/>
          </p:nvPr>
        </p:nvSpPr>
        <p:spPr/>
        <p:txBody>
          <a:bodyPr/>
          <a:lstStyle/>
          <a:p>
            <a:r>
              <a:rPr lang="en-GB"/>
              <a:t>Insert presentation title with 'Insert - Header &amp; Footer'</a:t>
            </a:r>
          </a:p>
        </p:txBody>
      </p:sp>
      <p:sp>
        <p:nvSpPr>
          <p:cNvPr id="6" name="Slide Number Placeholder 5">
            <a:extLst>
              <a:ext uri="{FF2B5EF4-FFF2-40B4-BE49-F238E27FC236}">
                <a16:creationId xmlns:a16="http://schemas.microsoft.com/office/drawing/2014/main" id="{1C826345-1635-C4DE-B295-BF75A3592688}"/>
              </a:ext>
            </a:extLst>
          </p:cNvPr>
          <p:cNvSpPr>
            <a:spLocks noGrp="1"/>
          </p:cNvSpPr>
          <p:nvPr>
            <p:ph type="sldNum" sz="quarter" idx="12"/>
          </p:nvPr>
        </p:nvSpPr>
        <p:spPr/>
        <p:txBody>
          <a:bodyPr/>
          <a:lstStyle/>
          <a:p>
            <a:pPr algn="r"/>
            <a:fld id="{51C03584-9F88-4F24-AB92-6DB5E02D2227}" type="slidenum">
              <a:rPr lang="en-GB" smtClean="0"/>
              <a:pPr algn="r"/>
              <a:t>‹#›</a:t>
            </a:fld>
            <a:endParaRPr lang="en-GB"/>
          </a:p>
        </p:txBody>
      </p:sp>
    </p:spTree>
    <p:extLst>
      <p:ext uri="{BB962C8B-B14F-4D97-AF65-F5344CB8AC3E}">
        <p14:creationId xmlns:p14="http://schemas.microsoft.com/office/powerpoint/2010/main" val="1555143832"/>
      </p:ext>
    </p:extLst>
  </p:cSld>
  <p:clrMapOvr>
    <a:masterClrMapping/>
  </p:clrMapOvr>
  <p:hf hdr="0"/>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8366A-3C8A-9157-246D-15390E498C6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B4E42481-A027-78E3-85C5-A109148740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95E66A0C-1309-5CA4-95FF-E94F0BD219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760CEADC-0610-7999-B1CF-3FA33C57EEED}"/>
              </a:ext>
            </a:extLst>
          </p:cNvPr>
          <p:cNvSpPr>
            <a:spLocks noGrp="1"/>
          </p:cNvSpPr>
          <p:nvPr>
            <p:ph type="dt" sz="half" idx="10"/>
          </p:nvPr>
        </p:nvSpPr>
        <p:spPr/>
        <p:txBody>
          <a:bodyPr/>
          <a:lstStyle/>
          <a:p>
            <a:fld id="{6F745370-1F49-4C9C-8E2F-25A4C5FC3F20}" type="datetimeFigureOut">
              <a:rPr lang="en-SG" smtClean="0"/>
              <a:t>30/5/2023</a:t>
            </a:fld>
            <a:endParaRPr lang="en-SG"/>
          </a:p>
        </p:txBody>
      </p:sp>
      <p:sp>
        <p:nvSpPr>
          <p:cNvPr id="6" name="Footer Placeholder 5">
            <a:extLst>
              <a:ext uri="{FF2B5EF4-FFF2-40B4-BE49-F238E27FC236}">
                <a16:creationId xmlns:a16="http://schemas.microsoft.com/office/drawing/2014/main" id="{4E802676-D623-D436-AFDC-B97070415224}"/>
              </a:ext>
            </a:extLst>
          </p:cNvPr>
          <p:cNvSpPr>
            <a:spLocks noGrp="1"/>
          </p:cNvSpPr>
          <p:nvPr>
            <p:ph type="ftr" sz="quarter" idx="11"/>
          </p:nvPr>
        </p:nvSpPr>
        <p:spPr/>
        <p:txBody>
          <a:bodyPr/>
          <a:lstStyle/>
          <a:p>
            <a:r>
              <a:rPr lang="en-GB"/>
              <a:t>Insert presentation title with 'Insert - Header &amp; Footer'</a:t>
            </a:r>
          </a:p>
        </p:txBody>
      </p:sp>
      <p:sp>
        <p:nvSpPr>
          <p:cNvPr id="7" name="Slide Number Placeholder 6">
            <a:extLst>
              <a:ext uri="{FF2B5EF4-FFF2-40B4-BE49-F238E27FC236}">
                <a16:creationId xmlns:a16="http://schemas.microsoft.com/office/drawing/2014/main" id="{348D9B8A-5C5A-0885-F3FD-DD251DDAF0E5}"/>
              </a:ext>
            </a:extLst>
          </p:cNvPr>
          <p:cNvSpPr>
            <a:spLocks noGrp="1"/>
          </p:cNvSpPr>
          <p:nvPr>
            <p:ph type="sldNum" sz="quarter" idx="12"/>
          </p:nvPr>
        </p:nvSpPr>
        <p:spPr/>
        <p:txBody>
          <a:bodyPr/>
          <a:lstStyle/>
          <a:p>
            <a:pPr algn="r"/>
            <a:fld id="{51C03584-9F88-4F24-AB92-6DB5E02D2227}" type="slidenum">
              <a:rPr lang="en-GB" smtClean="0"/>
              <a:pPr algn="r"/>
              <a:t>‹#›</a:t>
            </a:fld>
            <a:endParaRPr lang="en-GB"/>
          </a:p>
        </p:txBody>
      </p:sp>
    </p:spTree>
    <p:extLst>
      <p:ext uri="{BB962C8B-B14F-4D97-AF65-F5344CB8AC3E}">
        <p14:creationId xmlns:p14="http://schemas.microsoft.com/office/powerpoint/2010/main" val="2602054348"/>
      </p:ext>
    </p:extLst>
  </p:cSld>
  <p:clrMapOvr>
    <a:masterClrMapping/>
  </p:clrMapOvr>
  <p:hf hdr="0"/>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F828-BD01-71D1-629B-BB7AEF4C3D04}"/>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BFA70493-FC9D-228D-913C-7B53E1181E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5A175-7EFB-9402-876F-EB63E996EC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D31270D4-3DCA-E94A-0AF2-6330286835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612896-D77B-0D27-F14E-C0946B5E90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9F04D220-EE6A-E0E1-D969-288DD161D400}"/>
              </a:ext>
            </a:extLst>
          </p:cNvPr>
          <p:cNvSpPr>
            <a:spLocks noGrp="1"/>
          </p:cNvSpPr>
          <p:nvPr>
            <p:ph type="dt" sz="half" idx="10"/>
          </p:nvPr>
        </p:nvSpPr>
        <p:spPr/>
        <p:txBody>
          <a:bodyPr/>
          <a:lstStyle/>
          <a:p>
            <a:fld id="{6F745370-1F49-4C9C-8E2F-25A4C5FC3F20}" type="datetimeFigureOut">
              <a:rPr lang="en-SG" smtClean="0"/>
              <a:t>30/5/2023</a:t>
            </a:fld>
            <a:endParaRPr lang="en-SG"/>
          </a:p>
        </p:txBody>
      </p:sp>
      <p:sp>
        <p:nvSpPr>
          <p:cNvPr id="8" name="Footer Placeholder 7">
            <a:extLst>
              <a:ext uri="{FF2B5EF4-FFF2-40B4-BE49-F238E27FC236}">
                <a16:creationId xmlns:a16="http://schemas.microsoft.com/office/drawing/2014/main" id="{255E6C35-CC2D-D330-E597-758BE00EF846}"/>
              </a:ext>
            </a:extLst>
          </p:cNvPr>
          <p:cNvSpPr>
            <a:spLocks noGrp="1"/>
          </p:cNvSpPr>
          <p:nvPr>
            <p:ph type="ftr" sz="quarter" idx="11"/>
          </p:nvPr>
        </p:nvSpPr>
        <p:spPr/>
        <p:txBody>
          <a:bodyPr/>
          <a:lstStyle/>
          <a:p>
            <a:r>
              <a:rPr lang="en-GB"/>
              <a:t>Insert presentation title with 'Insert - Header &amp; Footer'</a:t>
            </a:r>
          </a:p>
        </p:txBody>
      </p:sp>
      <p:sp>
        <p:nvSpPr>
          <p:cNvPr id="9" name="Slide Number Placeholder 8">
            <a:extLst>
              <a:ext uri="{FF2B5EF4-FFF2-40B4-BE49-F238E27FC236}">
                <a16:creationId xmlns:a16="http://schemas.microsoft.com/office/drawing/2014/main" id="{35666436-6BFB-8A37-D50D-F6E5ADDB4E2B}"/>
              </a:ext>
            </a:extLst>
          </p:cNvPr>
          <p:cNvSpPr>
            <a:spLocks noGrp="1"/>
          </p:cNvSpPr>
          <p:nvPr>
            <p:ph type="sldNum" sz="quarter" idx="12"/>
          </p:nvPr>
        </p:nvSpPr>
        <p:spPr/>
        <p:txBody>
          <a:bodyPr/>
          <a:lstStyle/>
          <a:p>
            <a:pPr algn="r"/>
            <a:fld id="{51C03584-9F88-4F24-AB92-6DB5E02D2227}" type="slidenum">
              <a:rPr lang="en-GB" smtClean="0"/>
              <a:pPr algn="r"/>
              <a:t>‹#›</a:t>
            </a:fld>
            <a:endParaRPr lang="en-GB"/>
          </a:p>
        </p:txBody>
      </p:sp>
    </p:spTree>
    <p:extLst>
      <p:ext uri="{BB962C8B-B14F-4D97-AF65-F5344CB8AC3E}">
        <p14:creationId xmlns:p14="http://schemas.microsoft.com/office/powerpoint/2010/main" val="2280177336"/>
      </p:ext>
    </p:extLst>
  </p:cSld>
  <p:clrMapOvr>
    <a:masterClrMapping/>
  </p:clrMapOvr>
  <p:hf hdr="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8C34-5A78-41D9-2649-A6506DDE6CE3}"/>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90FC9E22-7942-8729-366D-1F3C0462CEC7}"/>
              </a:ext>
            </a:extLst>
          </p:cNvPr>
          <p:cNvSpPr>
            <a:spLocks noGrp="1"/>
          </p:cNvSpPr>
          <p:nvPr>
            <p:ph type="dt" sz="half" idx="10"/>
          </p:nvPr>
        </p:nvSpPr>
        <p:spPr/>
        <p:txBody>
          <a:bodyPr/>
          <a:lstStyle/>
          <a:p>
            <a:fld id="{6F745370-1F49-4C9C-8E2F-25A4C5FC3F20}" type="datetimeFigureOut">
              <a:rPr lang="en-SG" smtClean="0"/>
              <a:t>30/5/2023</a:t>
            </a:fld>
            <a:endParaRPr lang="en-SG"/>
          </a:p>
        </p:txBody>
      </p:sp>
      <p:sp>
        <p:nvSpPr>
          <p:cNvPr id="4" name="Footer Placeholder 3">
            <a:extLst>
              <a:ext uri="{FF2B5EF4-FFF2-40B4-BE49-F238E27FC236}">
                <a16:creationId xmlns:a16="http://schemas.microsoft.com/office/drawing/2014/main" id="{83E479FB-DCC3-E338-D993-E497D75311C6}"/>
              </a:ext>
            </a:extLst>
          </p:cNvPr>
          <p:cNvSpPr>
            <a:spLocks noGrp="1"/>
          </p:cNvSpPr>
          <p:nvPr>
            <p:ph type="ftr" sz="quarter" idx="11"/>
          </p:nvPr>
        </p:nvSpPr>
        <p:spPr/>
        <p:txBody>
          <a:bodyPr/>
          <a:lstStyle/>
          <a:p>
            <a:r>
              <a:rPr lang="en-GB"/>
              <a:t>Insert presentation title with 'Insert - Header &amp; Footer'</a:t>
            </a:r>
          </a:p>
        </p:txBody>
      </p:sp>
      <p:sp>
        <p:nvSpPr>
          <p:cNvPr id="5" name="Slide Number Placeholder 4">
            <a:extLst>
              <a:ext uri="{FF2B5EF4-FFF2-40B4-BE49-F238E27FC236}">
                <a16:creationId xmlns:a16="http://schemas.microsoft.com/office/drawing/2014/main" id="{D9788247-E042-33B3-BAF0-C2676DC7C752}"/>
              </a:ext>
            </a:extLst>
          </p:cNvPr>
          <p:cNvSpPr>
            <a:spLocks noGrp="1"/>
          </p:cNvSpPr>
          <p:nvPr>
            <p:ph type="sldNum" sz="quarter" idx="12"/>
          </p:nvPr>
        </p:nvSpPr>
        <p:spPr/>
        <p:txBody>
          <a:bodyPr/>
          <a:lstStyle/>
          <a:p>
            <a:pPr algn="r"/>
            <a:fld id="{51C03584-9F88-4F24-AB92-6DB5E02D2227}" type="slidenum">
              <a:rPr lang="en-GB" smtClean="0"/>
              <a:pPr algn="r"/>
              <a:t>‹#›</a:t>
            </a:fld>
            <a:endParaRPr lang="en-GB"/>
          </a:p>
        </p:txBody>
      </p:sp>
    </p:spTree>
    <p:extLst>
      <p:ext uri="{BB962C8B-B14F-4D97-AF65-F5344CB8AC3E}">
        <p14:creationId xmlns:p14="http://schemas.microsoft.com/office/powerpoint/2010/main" val="3605403901"/>
      </p:ext>
    </p:extLst>
  </p:cSld>
  <p:clrMapOvr>
    <a:masterClrMapping/>
  </p:clrMapOvr>
  <p:hf hdr="0"/>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36BD11-F601-DEF9-DD1E-0ECB9C2BAE05}"/>
              </a:ext>
            </a:extLst>
          </p:cNvPr>
          <p:cNvSpPr>
            <a:spLocks noGrp="1"/>
          </p:cNvSpPr>
          <p:nvPr>
            <p:ph type="dt" sz="half" idx="10"/>
          </p:nvPr>
        </p:nvSpPr>
        <p:spPr/>
        <p:txBody>
          <a:bodyPr/>
          <a:lstStyle/>
          <a:p>
            <a:fld id="{6F745370-1F49-4C9C-8E2F-25A4C5FC3F20}" type="datetimeFigureOut">
              <a:rPr lang="en-SG" smtClean="0"/>
              <a:t>30/5/2023</a:t>
            </a:fld>
            <a:endParaRPr lang="en-SG"/>
          </a:p>
        </p:txBody>
      </p:sp>
      <p:sp>
        <p:nvSpPr>
          <p:cNvPr id="3" name="Footer Placeholder 2">
            <a:extLst>
              <a:ext uri="{FF2B5EF4-FFF2-40B4-BE49-F238E27FC236}">
                <a16:creationId xmlns:a16="http://schemas.microsoft.com/office/drawing/2014/main" id="{E7F82676-C383-2340-34AA-60FA04022686}"/>
              </a:ext>
            </a:extLst>
          </p:cNvPr>
          <p:cNvSpPr>
            <a:spLocks noGrp="1"/>
          </p:cNvSpPr>
          <p:nvPr>
            <p:ph type="ftr" sz="quarter" idx="11"/>
          </p:nvPr>
        </p:nvSpPr>
        <p:spPr/>
        <p:txBody>
          <a:bodyPr/>
          <a:lstStyle/>
          <a:p>
            <a:r>
              <a:rPr lang="en-GB"/>
              <a:t>Insert presentation title with 'Insert - Header &amp; Footer'</a:t>
            </a:r>
          </a:p>
        </p:txBody>
      </p:sp>
      <p:sp>
        <p:nvSpPr>
          <p:cNvPr id="4" name="Slide Number Placeholder 3">
            <a:extLst>
              <a:ext uri="{FF2B5EF4-FFF2-40B4-BE49-F238E27FC236}">
                <a16:creationId xmlns:a16="http://schemas.microsoft.com/office/drawing/2014/main" id="{C3AB1AAC-935C-4522-D13C-A427E5DDB86B}"/>
              </a:ext>
            </a:extLst>
          </p:cNvPr>
          <p:cNvSpPr>
            <a:spLocks noGrp="1"/>
          </p:cNvSpPr>
          <p:nvPr>
            <p:ph type="sldNum" sz="quarter" idx="12"/>
          </p:nvPr>
        </p:nvSpPr>
        <p:spPr/>
        <p:txBody>
          <a:bodyPr/>
          <a:lstStyle/>
          <a:p>
            <a:pPr algn="r"/>
            <a:fld id="{51C03584-9F88-4F24-AB92-6DB5E02D2227}" type="slidenum">
              <a:rPr lang="en-GB" smtClean="0"/>
              <a:pPr algn="r"/>
              <a:t>‹#›</a:t>
            </a:fld>
            <a:endParaRPr lang="en-GB"/>
          </a:p>
        </p:txBody>
      </p:sp>
    </p:spTree>
    <p:extLst>
      <p:ext uri="{BB962C8B-B14F-4D97-AF65-F5344CB8AC3E}">
        <p14:creationId xmlns:p14="http://schemas.microsoft.com/office/powerpoint/2010/main" val="3287292699"/>
      </p:ext>
    </p:extLst>
  </p:cSld>
  <p:clrMapOvr>
    <a:masterClrMapping/>
  </p:clrMapOvr>
  <p:hf hdr="0"/>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1BAF7-2A64-3B4E-7728-542D4C8591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53C00B0B-72E1-39C5-22B3-42835B269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40A56C37-312B-C3B0-9A6A-3C1CB91D6D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61DE53-AE61-6AD0-14F6-5061CF55F019}"/>
              </a:ext>
            </a:extLst>
          </p:cNvPr>
          <p:cNvSpPr>
            <a:spLocks noGrp="1"/>
          </p:cNvSpPr>
          <p:nvPr>
            <p:ph type="dt" sz="half" idx="10"/>
          </p:nvPr>
        </p:nvSpPr>
        <p:spPr/>
        <p:txBody>
          <a:bodyPr/>
          <a:lstStyle/>
          <a:p>
            <a:fld id="{6F745370-1F49-4C9C-8E2F-25A4C5FC3F20}" type="datetimeFigureOut">
              <a:rPr lang="en-SG" smtClean="0"/>
              <a:t>30/5/2023</a:t>
            </a:fld>
            <a:endParaRPr lang="en-SG"/>
          </a:p>
        </p:txBody>
      </p:sp>
      <p:sp>
        <p:nvSpPr>
          <p:cNvPr id="6" name="Footer Placeholder 5">
            <a:extLst>
              <a:ext uri="{FF2B5EF4-FFF2-40B4-BE49-F238E27FC236}">
                <a16:creationId xmlns:a16="http://schemas.microsoft.com/office/drawing/2014/main" id="{03774885-7D8E-7396-628A-A4332688937C}"/>
              </a:ext>
            </a:extLst>
          </p:cNvPr>
          <p:cNvSpPr>
            <a:spLocks noGrp="1"/>
          </p:cNvSpPr>
          <p:nvPr>
            <p:ph type="ftr" sz="quarter" idx="11"/>
          </p:nvPr>
        </p:nvSpPr>
        <p:spPr/>
        <p:txBody>
          <a:bodyPr/>
          <a:lstStyle/>
          <a:p>
            <a:r>
              <a:rPr lang="en-GB"/>
              <a:t>Insert presentation title with 'Insert - Header &amp; Footer'</a:t>
            </a:r>
          </a:p>
        </p:txBody>
      </p:sp>
      <p:sp>
        <p:nvSpPr>
          <p:cNvPr id="7" name="Slide Number Placeholder 6">
            <a:extLst>
              <a:ext uri="{FF2B5EF4-FFF2-40B4-BE49-F238E27FC236}">
                <a16:creationId xmlns:a16="http://schemas.microsoft.com/office/drawing/2014/main" id="{44D0A82B-2C11-08E0-BEC4-34D9692E21C9}"/>
              </a:ext>
            </a:extLst>
          </p:cNvPr>
          <p:cNvSpPr>
            <a:spLocks noGrp="1"/>
          </p:cNvSpPr>
          <p:nvPr>
            <p:ph type="sldNum" sz="quarter" idx="12"/>
          </p:nvPr>
        </p:nvSpPr>
        <p:spPr/>
        <p:txBody>
          <a:bodyPr/>
          <a:lstStyle/>
          <a:p>
            <a:pPr algn="r"/>
            <a:fld id="{51C03584-9F88-4F24-AB92-6DB5E02D2227}" type="slidenum">
              <a:rPr lang="en-GB" smtClean="0"/>
              <a:pPr algn="r"/>
              <a:t>‹#›</a:t>
            </a:fld>
            <a:endParaRPr lang="en-GB"/>
          </a:p>
        </p:txBody>
      </p:sp>
    </p:spTree>
    <p:extLst>
      <p:ext uri="{BB962C8B-B14F-4D97-AF65-F5344CB8AC3E}">
        <p14:creationId xmlns:p14="http://schemas.microsoft.com/office/powerpoint/2010/main" val="3336537657"/>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84884-2260-84A9-4A7D-06BF2A71A3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3DA7B0F9-E29B-0943-5914-1126D74651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48DE391D-B06D-0649-8152-6C3A790623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8BDB4B-1AB2-CD66-9A5D-3AF7CD76AA66}"/>
              </a:ext>
            </a:extLst>
          </p:cNvPr>
          <p:cNvSpPr>
            <a:spLocks noGrp="1"/>
          </p:cNvSpPr>
          <p:nvPr>
            <p:ph type="dt" sz="half" idx="10"/>
          </p:nvPr>
        </p:nvSpPr>
        <p:spPr/>
        <p:txBody>
          <a:bodyPr/>
          <a:lstStyle/>
          <a:p>
            <a:fld id="{6F745370-1F49-4C9C-8E2F-25A4C5FC3F20}" type="datetimeFigureOut">
              <a:rPr lang="en-SG" smtClean="0"/>
              <a:t>30/5/2023</a:t>
            </a:fld>
            <a:endParaRPr lang="en-SG"/>
          </a:p>
        </p:txBody>
      </p:sp>
      <p:sp>
        <p:nvSpPr>
          <p:cNvPr id="6" name="Footer Placeholder 5">
            <a:extLst>
              <a:ext uri="{FF2B5EF4-FFF2-40B4-BE49-F238E27FC236}">
                <a16:creationId xmlns:a16="http://schemas.microsoft.com/office/drawing/2014/main" id="{B9B82FF6-9215-A160-F61C-CAAD9A4DC137}"/>
              </a:ext>
            </a:extLst>
          </p:cNvPr>
          <p:cNvSpPr>
            <a:spLocks noGrp="1"/>
          </p:cNvSpPr>
          <p:nvPr>
            <p:ph type="ftr" sz="quarter" idx="11"/>
          </p:nvPr>
        </p:nvSpPr>
        <p:spPr/>
        <p:txBody>
          <a:bodyPr/>
          <a:lstStyle/>
          <a:p>
            <a:r>
              <a:rPr lang="en-GB"/>
              <a:t>Insert presentation title with 'Insert - Header &amp; Footer'</a:t>
            </a:r>
          </a:p>
        </p:txBody>
      </p:sp>
      <p:sp>
        <p:nvSpPr>
          <p:cNvPr id="7" name="Slide Number Placeholder 6">
            <a:extLst>
              <a:ext uri="{FF2B5EF4-FFF2-40B4-BE49-F238E27FC236}">
                <a16:creationId xmlns:a16="http://schemas.microsoft.com/office/drawing/2014/main" id="{397553B7-117C-FC92-33D9-4B70D9EC6C74}"/>
              </a:ext>
            </a:extLst>
          </p:cNvPr>
          <p:cNvSpPr>
            <a:spLocks noGrp="1"/>
          </p:cNvSpPr>
          <p:nvPr>
            <p:ph type="sldNum" sz="quarter" idx="12"/>
          </p:nvPr>
        </p:nvSpPr>
        <p:spPr/>
        <p:txBody>
          <a:bodyPr/>
          <a:lstStyle/>
          <a:p>
            <a:pPr algn="r"/>
            <a:fld id="{51C03584-9F88-4F24-AB92-6DB5E02D2227}" type="slidenum">
              <a:rPr lang="en-GB" smtClean="0"/>
              <a:pPr algn="r"/>
              <a:t>‹#›</a:t>
            </a:fld>
            <a:endParaRPr lang="en-GB"/>
          </a:p>
        </p:txBody>
      </p:sp>
    </p:spTree>
    <p:extLst>
      <p:ext uri="{BB962C8B-B14F-4D97-AF65-F5344CB8AC3E}">
        <p14:creationId xmlns:p14="http://schemas.microsoft.com/office/powerpoint/2010/main" val="824502774"/>
      </p:ext>
    </p:extLst>
  </p:cSld>
  <p:clrMapOvr>
    <a:masterClrMapping/>
  </p:clrMapOvr>
  <p:hf hdr="0"/>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D748D-1F86-ECD2-CA54-DDE5F375E029}"/>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FC06A577-5160-E5B2-76D4-A6AB32FE07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EA502268-DC1F-5CEE-6921-326ECA9F960B}"/>
              </a:ext>
            </a:extLst>
          </p:cNvPr>
          <p:cNvSpPr>
            <a:spLocks noGrp="1"/>
          </p:cNvSpPr>
          <p:nvPr>
            <p:ph type="dt" sz="half" idx="10"/>
          </p:nvPr>
        </p:nvSpPr>
        <p:spPr/>
        <p:txBody>
          <a:bodyPr/>
          <a:lstStyle/>
          <a:p>
            <a:fld id="{6F745370-1F49-4C9C-8E2F-25A4C5FC3F20}" type="datetimeFigureOut">
              <a:rPr lang="en-SG" smtClean="0"/>
              <a:t>30/5/2023</a:t>
            </a:fld>
            <a:endParaRPr lang="en-SG"/>
          </a:p>
        </p:txBody>
      </p:sp>
      <p:sp>
        <p:nvSpPr>
          <p:cNvPr id="5" name="Footer Placeholder 4">
            <a:extLst>
              <a:ext uri="{FF2B5EF4-FFF2-40B4-BE49-F238E27FC236}">
                <a16:creationId xmlns:a16="http://schemas.microsoft.com/office/drawing/2014/main" id="{ED956E10-910D-F193-54EC-8A9EF05C4582}"/>
              </a:ext>
            </a:extLst>
          </p:cNvPr>
          <p:cNvSpPr>
            <a:spLocks noGrp="1"/>
          </p:cNvSpPr>
          <p:nvPr>
            <p:ph type="ftr" sz="quarter" idx="11"/>
          </p:nvPr>
        </p:nvSpPr>
        <p:spPr/>
        <p:txBody>
          <a:bodyPr/>
          <a:lstStyle/>
          <a:p>
            <a:r>
              <a:rPr lang="en-GB"/>
              <a:t>Insert presentation title with 'Insert - Header &amp; Footer'</a:t>
            </a:r>
          </a:p>
        </p:txBody>
      </p:sp>
      <p:sp>
        <p:nvSpPr>
          <p:cNvPr id="6" name="Slide Number Placeholder 5">
            <a:extLst>
              <a:ext uri="{FF2B5EF4-FFF2-40B4-BE49-F238E27FC236}">
                <a16:creationId xmlns:a16="http://schemas.microsoft.com/office/drawing/2014/main" id="{3D4A3547-E705-17EC-1D82-638175905A01}"/>
              </a:ext>
            </a:extLst>
          </p:cNvPr>
          <p:cNvSpPr>
            <a:spLocks noGrp="1"/>
          </p:cNvSpPr>
          <p:nvPr>
            <p:ph type="sldNum" sz="quarter" idx="12"/>
          </p:nvPr>
        </p:nvSpPr>
        <p:spPr/>
        <p:txBody>
          <a:bodyPr/>
          <a:lstStyle/>
          <a:p>
            <a:pPr algn="r"/>
            <a:fld id="{51C03584-9F88-4F24-AB92-6DB5E02D2227}" type="slidenum">
              <a:rPr lang="en-GB" smtClean="0"/>
              <a:pPr algn="r"/>
              <a:t>‹#›</a:t>
            </a:fld>
            <a:endParaRPr lang="en-GB"/>
          </a:p>
        </p:txBody>
      </p:sp>
    </p:spTree>
    <p:extLst>
      <p:ext uri="{BB962C8B-B14F-4D97-AF65-F5344CB8AC3E}">
        <p14:creationId xmlns:p14="http://schemas.microsoft.com/office/powerpoint/2010/main" val="4060404798"/>
      </p:ext>
    </p:extLst>
  </p:cSld>
  <p:clrMapOvr>
    <a:masterClrMapping/>
  </p:clrMapOvr>
  <p:hf hdr="0"/>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482FD0-4D85-B562-934D-5BC3B4BB9B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9D0B6147-8728-AAA4-4622-F23278868A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7BA07AF-0E60-016D-116E-B9E864F5D80B}"/>
              </a:ext>
            </a:extLst>
          </p:cNvPr>
          <p:cNvSpPr>
            <a:spLocks noGrp="1"/>
          </p:cNvSpPr>
          <p:nvPr>
            <p:ph type="dt" sz="half" idx="10"/>
          </p:nvPr>
        </p:nvSpPr>
        <p:spPr/>
        <p:txBody>
          <a:bodyPr/>
          <a:lstStyle/>
          <a:p>
            <a:fld id="{6F745370-1F49-4C9C-8E2F-25A4C5FC3F20}" type="datetimeFigureOut">
              <a:rPr lang="en-SG" smtClean="0"/>
              <a:t>30/5/2023</a:t>
            </a:fld>
            <a:endParaRPr lang="en-SG"/>
          </a:p>
        </p:txBody>
      </p:sp>
      <p:sp>
        <p:nvSpPr>
          <p:cNvPr id="5" name="Footer Placeholder 4">
            <a:extLst>
              <a:ext uri="{FF2B5EF4-FFF2-40B4-BE49-F238E27FC236}">
                <a16:creationId xmlns:a16="http://schemas.microsoft.com/office/drawing/2014/main" id="{1E833C79-ABD5-317D-23CC-0B86519BCF80}"/>
              </a:ext>
            </a:extLst>
          </p:cNvPr>
          <p:cNvSpPr>
            <a:spLocks noGrp="1"/>
          </p:cNvSpPr>
          <p:nvPr>
            <p:ph type="ftr" sz="quarter" idx="11"/>
          </p:nvPr>
        </p:nvSpPr>
        <p:spPr/>
        <p:txBody>
          <a:bodyPr/>
          <a:lstStyle/>
          <a:p>
            <a:r>
              <a:rPr lang="en-GB"/>
              <a:t>Insert presentation title with 'Insert - Header &amp; Footer'</a:t>
            </a:r>
          </a:p>
        </p:txBody>
      </p:sp>
      <p:sp>
        <p:nvSpPr>
          <p:cNvPr id="6" name="Slide Number Placeholder 5">
            <a:extLst>
              <a:ext uri="{FF2B5EF4-FFF2-40B4-BE49-F238E27FC236}">
                <a16:creationId xmlns:a16="http://schemas.microsoft.com/office/drawing/2014/main" id="{EE1B660F-9C3F-AA3B-291B-40E958D7727B}"/>
              </a:ext>
            </a:extLst>
          </p:cNvPr>
          <p:cNvSpPr>
            <a:spLocks noGrp="1"/>
          </p:cNvSpPr>
          <p:nvPr>
            <p:ph type="sldNum" sz="quarter" idx="12"/>
          </p:nvPr>
        </p:nvSpPr>
        <p:spPr/>
        <p:txBody>
          <a:bodyPr/>
          <a:lstStyle/>
          <a:p>
            <a:pPr algn="r"/>
            <a:fld id="{51C03584-9F88-4F24-AB92-6DB5E02D2227}" type="slidenum">
              <a:rPr lang="en-GB" smtClean="0"/>
              <a:pPr algn="r"/>
              <a:t>‹#›</a:t>
            </a:fld>
            <a:endParaRPr lang="en-GB"/>
          </a:p>
        </p:txBody>
      </p:sp>
    </p:spTree>
    <p:extLst>
      <p:ext uri="{BB962C8B-B14F-4D97-AF65-F5344CB8AC3E}">
        <p14:creationId xmlns:p14="http://schemas.microsoft.com/office/powerpoint/2010/main" val="351782501"/>
      </p:ext>
    </p:extLst>
  </p:cSld>
  <p:clrMapOvr>
    <a:masterClrMapping/>
  </p:clrMapOvr>
  <p:hf hdr="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Content Placeholder 8"/>
          <p:cNvSpPr>
            <a:spLocks noGrp="1"/>
          </p:cNvSpPr>
          <p:nvPr>
            <p:ph sz="quarter" idx="13" hasCustomPrompt="1"/>
          </p:nvPr>
        </p:nvSpPr>
        <p:spPr bwMode="gray">
          <a:xfrm>
            <a:off x="955431" y="1403351"/>
            <a:ext cx="10281139" cy="4752976"/>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noProof="0"/>
              <a:t>Click to edit Master text styles</a:t>
            </a:r>
          </a:p>
          <a:p>
            <a:pPr lvl="1"/>
            <a:r>
              <a:rPr lang="en-US" noProof="0"/>
              <a:t>Second level</a:t>
            </a:r>
          </a:p>
          <a:p>
            <a:pPr lvl="2">
              <a:buClr>
                <a:schemeClr val="tx1"/>
              </a:buClr>
              <a:buSzPct val="80000"/>
              <a:buFont typeface="Lucida Grande" panose="020B0600040502020204" pitchFamily="34" charset="0"/>
              <a:buChar char="▶"/>
            </a:pPr>
            <a:r>
              <a:rPr lang="en-GB"/>
              <a:t>Main Bullet</a:t>
            </a:r>
          </a:p>
          <a:p>
            <a:pPr lvl="3">
              <a:buClr>
                <a:schemeClr val="accent2"/>
              </a:buClr>
              <a:buSzPct val="100000"/>
              <a:buFont typeface="Police système"/>
              <a:buChar char="&gt;"/>
            </a:pPr>
            <a:r>
              <a:rPr lang="en-GB"/>
              <a:t>Sub Bullet</a:t>
            </a:r>
          </a:p>
          <a:p>
            <a:pPr lvl="4">
              <a:buClr>
                <a:schemeClr val="bg1"/>
              </a:buClr>
              <a:buSzPct val="75000"/>
              <a:buFont typeface="Lucida Grande" panose="020B0600040502020204" pitchFamily="34" charset="0"/>
              <a:buChar char="▶"/>
            </a:pPr>
            <a:r>
              <a:rPr lang="en-GB"/>
              <a:t>Minor Sub Bullet</a:t>
            </a:r>
          </a:p>
        </p:txBody>
      </p:sp>
      <p:sp>
        <p:nvSpPr>
          <p:cNvPr id="8" name="Title 7"/>
          <p:cNvSpPr>
            <a:spLocks noGrp="1"/>
          </p:cNvSpPr>
          <p:nvPr>
            <p:ph type="title"/>
          </p:nvPr>
        </p:nvSpPr>
        <p:spPr bwMode="gray">
          <a:xfrm>
            <a:off x="3311691" y="701673"/>
            <a:ext cx="7924880" cy="360339"/>
          </a:xfrm>
        </p:spPr>
        <p:txBody>
          <a:bodyPr/>
          <a:lstStyle>
            <a:lvl1pPr>
              <a:defRPr>
                <a:solidFill>
                  <a:schemeClr val="tx1"/>
                </a:solidFill>
              </a:defRPr>
            </a:lvl1pPr>
          </a:lstStyle>
          <a:p>
            <a:r>
              <a:rPr lang="en-US" noProof="0"/>
              <a:t>Click to edit Master title style</a:t>
            </a:r>
            <a:endParaRPr lang="en-GB" noProof="0"/>
          </a:p>
        </p:txBody>
      </p:sp>
      <p:sp>
        <p:nvSpPr>
          <p:cNvPr id="6" name="Date Placeholder 5"/>
          <p:cNvSpPr>
            <a:spLocks noGrp="1"/>
          </p:cNvSpPr>
          <p:nvPr>
            <p:ph type="dt" sz="half" idx="14"/>
          </p:nvPr>
        </p:nvSpPr>
        <p:spPr>
          <a:xfrm>
            <a:off x="8496268" y="6308725"/>
            <a:ext cx="2385496" cy="339072"/>
          </a:xfrm>
          <a:prstGeom prst="rect">
            <a:avLst/>
          </a:prstGeom>
        </p:spPr>
        <p:txBody>
          <a:bodyPr/>
          <a:lstStyle/>
          <a:p>
            <a:r>
              <a:rPr lang="en-US"/>
              <a:t>ICC DSI Governance Board | October 2020</a:t>
            </a:r>
            <a:endParaRPr lang="en-GB"/>
          </a:p>
        </p:txBody>
      </p:sp>
      <p:sp>
        <p:nvSpPr>
          <p:cNvPr id="7" name="Footer Placeholder 6"/>
          <p:cNvSpPr>
            <a:spLocks noGrp="1"/>
          </p:cNvSpPr>
          <p:nvPr>
            <p:ph type="ftr" sz="quarter" idx="15"/>
          </p:nvPr>
        </p:nvSpPr>
        <p:spPr/>
        <p:txBody>
          <a:bodyPr/>
          <a:lstStyle/>
          <a:p>
            <a:r>
              <a:rPr lang="en-GB"/>
              <a:t>Insert presentation title with 'Insert - Header &amp; Footer'</a:t>
            </a:r>
          </a:p>
        </p:txBody>
      </p:sp>
      <p:sp>
        <p:nvSpPr>
          <p:cNvPr id="15" name="Slide Number Placeholder 14"/>
          <p:cNvSpPr>
            <a:spLocks noGrp="1"/>
          </p:cNvSpPr>
          <p:nvPr>
            <p:ph type="sldNum" sz="quarter" idx="16"/>
          </p:nvPr>
        </p:nvSpPr>
        <p:spPr/>
        <p:txBody>
          <a:bodyPr/>
          <a:lstStyle/>
          <a:p>
            <a:pPr algn="r"/>
            <a:fld id="{51C03584-9F88-4F24-AB92-6DB5E02D2227}" type="slidenum">
              <a:rPr lang="en-GB" smtClean="0"/>
              <a:pPr algn="r"/>
              <a:t>‹#›</a:t>
            </a:fld>
            <a:endParaRPr lang="en-GB"/>
          </a:p>
        </p:txBody>
      </p:sp>
    </p:spTree>
    <p:extLst>
      <p:ext uri="{BB962C8B-B14F-4D97-AF65-F5344CB8AC3E}">
        <p14:creationId xmlns:p14="http://schemas.microsoft.com/office/powerpoint/2010/main" val="30198369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bwMode="gray">
          <a:xfrm>
            <a:off x="955432" y="549275"/>
            <a:ext cx="10281139" cy="360339"/>
          </a:xfrm>
        </p:spPr>
        <p:txBody>
          <a:bodyPr/>
          <a:lstStyle/>
          <a:p>
            <a:r>
              <a:rPr lang="en-US" noProof="0"/>
              <a:t>Click to edit Master title style</a:t>
            </a:r>
            <a:endParaRPr lang="en-GB" noProof="0"/>
          </a:p>
        </p:txBody>
      </p:sp>
      <p:sp>
        <p:nvSpPr>
          <p:cNvPr id="18" name="Content Placeholder 9"/>
          <p:cNvSpPr>
            <a:spLocks noGrp="1"/>
          </p:cNvSpPr>
          <p:nvPr>
            <p:ph sz="quarter" idx="13" hasCustomPrompt="1"/>
          </p:nvPr>
        </p:nvSpPr>
        <p:spPr bwMode="gray">
          <a:xfrm>
            <a:off x="955431" y="1403853"/>
            <a:ext cx="5059939" cy="4767339"/>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noProof="0"/>
              <a:t>Click to edit Master text styles</a:t>
            </a:r>
          </a:p>
          <a:p>
            <a:pPr lvl="1"/>
            <a:r>
              <a:rPr lang="en-US" noProof="0"/>
              <a:t>Second level</a:t>
            </a:r>
          </a:p>
          <a:p>
            <a:pPr lvl="2">
              <a:buClr>
                <a:schemeClr val="tx1"/>
              </a:buClr>
              <a:buSzPct val="80000"/>
              <a:buFont typeface="Lucida Grande" panose="020B0600040502020204" pitchFamily="34" charset="0"/>
              <a:buChar char="▶"/>
            </a:pPr>
            <a:r>
              <a:rPr lang="en-GB"/>
              <a:t>Third level</a:t>
            </a:r>
          </a:p>
          <a:p>
            <a:pPr lvl="3">
              <a:buClr>
                <a:schemeClr val="accent2"/>
              </a:buClr>
              <a:buSzPct val="100000"/>
              <a:buFont typeface="Police système"/>
              <a:buChar char="&gt;"/>
            </a:pPr>
            <a:r>
              <a:rPr lang="en-GB"/>
              <a:t>Fourth level</a:t>
            </a:r>
          </a:p>
          <a:p>
            <a:pPr lvl="4">
              <a:buClr>
                <a:schemeClr val="bg1"/>
              </a:buClr>
              <a:buSzPct val="75000"/>
              <a:buFont typeface="Lucida Grande" panose="020B0600040502020204" pitchFamily="34" charset="0"/>
              <a:buChar char="▶"/>
            </a:pPr>
            <a:r>
              <a:rPr lang="en-GB"/>
              <a:t>Fifth level</a:t>
            </a:r>
          </a:p>
        </p:txBody>
      </p:sp>
      <p:sp>
        <p:nvSpPr>
          <p:cNvPr id="19" name="Content Placeholder 9"/>
          <p:cNvSpPr>
            <a:spLocks noGrp="1"/>
          </p:cNvSpPr>
          <p:nvPr>
            <p:ph sz="quarter" idx="14" hasCustomPrompt="1"/>
          </p:nvPr>
        </p:nvSpPr>
        <p:spPr bwMode="gray">
          <a:xfrm>
            <a:off x="6177448" y="1403853"/>
            <a:ext cx="5059939" cy="4767339"/>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noProof="0"/>
              <a:t>Click to edit Master text styles</a:t>
            </a:r>
          </a:p>
          <a:p>
            <a:pPr lvl="1"/>
            <a:r>
              <a:rPr lang="en-US" noProof="0"/>
              <a:t>Second level</a:t>
            </a:r>
          </a:p>
          <a:p>
            <a:pPr lvl="2">
              <a:buClr>
                <a:schemeClr val="tx1"/>
              </a:buClr>
              <a:buSzPct val="80000"/>
              <a:buFont typeface="Lucida Grande" panose="020B0600040502020204" pitchFamily="34" charset="0"/>
              <a:buChar char="▶"/>
            </a:pPr>
            <a:r>
              <a:rPr lang="en-GB"/>
              <a:t>Third level</a:t>
            </a:r>
          </a:p>
          <a:p>
            <a:pPr lvl="3">
              <a:buClr>
                <a:schemeClr val="accent2"/>
              </a:buClr>
              <a:buSzPct val="100000"/>
              <a:buFont typeface="Police système"/>
              <a:buChar char="&gt;"/>
            </a:pPr>
            <a:r>
              <a:rPr lang="en-GB"/>
              <a:t>Fourth level</a:t>
            </a:r>
          </a:p>
          <a:p>
            <a:pPr lvl="4">
              <a:buClr>
                <a:schemeClr val="bg1"/>
              </a:buClr>
              <a:buSzPct val="75000"/>
              <a:buFont typeface="Lucida Grande" panose="020B0600040502020204" pitchFamily="34" charset="0"/>
              <a:buChar char="▶"/>
            </a:pPr>
            <a:r>
              <a:rPr lang="en-GB"/>
              <a:t>Fifth level</a:t>
            </a:r>
          </a:p>
        </p:txBody>
      </p:sp>
      <p:sp>
        <p:nvSpPr>
          <p:cNvPr id="2" name="Date Placeholder 1"/>
          <p:cNvSpPr>
            <a:spLocks noGrp="1"/>
          </p:cNvSpPr>
          <p:nvPr>
            <p:ph type="dt" sz="half" idx="15"/>
          </p:nvPr>
        </p:nvSpPr>
        <p:spPr>
          <a:xfrm>
            <a:off x="8496268" y="6308725"/>
            <a:ext cx="2385496" cy="339072"/>
          </a:xfrm>
          <a:prstGeom prst="rect">
            <a:avLst/>
          </a:prstGeom>
        </p:spPr>
        <p:txBody>
          <a:bodyPr/>
          <a:lstStyle/>
          <a:p>
            <a:r>
              <a:rPr lang="en-US"/>
              <a:t>ICC DSI Governance Board | October 2020</a:t>
            </a:r>
            <a:endParaRPr lang="en-GB"/>
          </a:p>
        </p:txBody>
      </p:sp>
      <p:sp>
        <p:nvSpPr>
          <p:cNvPr id="3" name="Footer Placeholder 2"/>
          <p:cNvSpPr>
            <a:spLocks noGrp="1"/>
          </p:cNvSpPr>
          <p:nvPr>
            <p:ph type="ftr" sz="quarter" idx="16"/>
          </p:nvPr>
        </p:nvSpPr>
        <p:spPr/>
        <p:txBody>
          <a:bodyPr/>
          <a:lstStyle/>
          <a:p>
            <a:r>
              <a:rPr lang="en-GB"/>
              <a:t>Insert presentation title with 'Insert - Header &amp; Footer'</a:t>
            </a:r>
          </a:p>
        </p:txBody>
      </p:sp>
      <p:sp>
        <p:nvSpPr>
          <p:cNvPr id="4" name="Slide Number Placeholder 3"/>
          <p:cNvSpPr>
            <a:spLocks noGrp="1"/>
          </p:cNvSpPr>
          <p:nvPr>
            <p:ph type="sldNum" sz="quarter" idx="17"/>
          </p:nvPr>
        </p:nvSpPr>
        <p:spPr/>
        <p:txBody>
          <a:bodyPr/>
          <a:lstStyle/>
          <a:p>
            <a:pPr algn="r"/>
            <a:fld id="{51C03584-9F88-4F24-AB92-6DB5E02D2227}" type="slidenum">
              <a:rPr lang="en-GB" smtClean="0"/>
              <a:pPr algn="r"/>
              <a:t>‹#›</a:t>
            </a:fld>
            <a:endParaRPr lang="en-GB"/>
          </a:p>
        </p:txBody>
      </p:sp>
    </p:spTree>
    <p:extLst>
      <p:ext uri="{BB962C8B-B14F-4D97-AF65-F5344CB8AC3E}">
        <p14:creationId xmlns:p14="http://schemas.microsoft.com/office/powerpoint/2010/main" val="38526555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Purple ribbon)">
    <p:spTree>
      <p:nvGrpSpPr>
        <p:cNvPr id="1" name=""/>
        <p:cNvGrpSpPr/>
        <p:nvPr/>
      </p:nvGrpSpPr>
      <p:grpSpPr>
        <a:xfrm>
          <a:off x="0" y="0"/>
          <a:ext cx="0" cy="0"/>
          <a:chOff x="0" y="0"/>
          <a:chExt cx="0" cy="0"/>
        </a:xfrm>
      </p:grpSpPr>
      <p:sp>
        <p:nvSpPr>
          <p:cNvPr id="9" name="Content Placeholder 8"/>
          <p:cNvSpPr>
            <a:spLocks noGrp="1"/>
          </p:cNvSpPr>
          <p:nvPr>
            <p:ph sz="quarter" idx="13" hasCustomPrompt="1"/>
          </p:nvPr>
        </p:nvSpPr>
        <p:spPr bwMode="gray">
          <a:xfrm>
            <a:off x="955432" y="1403351"/>
            <a:ext cx="6559061" cy="4752976"/>
          </a:xfrm>
        </p:spPr>
        <p:txBody>
          <a:bodyPr/>
          <a:lstStyle>
            <a:lvl3pPr>
              <a:defRPr/>
            </a:lvl3pPr>
            <a:lvl4pPr>
              <a:defRPr/>
            </a:lvl4pPr>
            <a:lvl5pPr>
              <a:defRPr/>
            </a:lvl5pPr>
          </a:lstStyle>
          <a:p>
            <a:pPr lvl="0"/>
            <a:r>
              <a:rPr lang="en-US" noProof="0"/>
              <a:t>Click to edit Master text styles</a:t>
            </a:r>
          </a:p>
          <a:p>
            <a:pPr lvl="1"/>
            <a:r>
              <a:rPr lang="en-US" noProof="0"/>
              <a:t>Second level</a:t>
            </a:r>
          </a:p>
          <a:p>
            <a:pPr lvl="2">
              <a:buClr>
                <a:schemeClr val="tx1"/>
              </a:buClr>
              <a:buSzPct val="80000"/>
              <a:buFont typeface="Lucida Grande" panose="020B0600040502020204" pitchFamily="34" charset="0"/>
              <a:buChar char="▶"/>
            </a:pPr>
            <a:r>
              <a:rPr lang="en-GB"/>
              <a:t>Third level</a:t>
            </a:r>
          </a:p>
          <a:p>
            <a:pPr lvl="3">
              <a:buClr>
                <a:schemeClr val="accent2"/>
              </a:buClr>
              <a:buSzPct val="100000"/>
              <a:buFont typeface="Police système"/>
              <a:buChar char="&gt;"/>
            </a:pPr>
            <a:r>
              <a:rPr lang="en-GB"/>
              <a:t>Fourth level</a:t>
            </a:r>
          </a:p>
          <a:p>
            <a:pPr lvl="4">
              <a:buClr>
                <a:schemeClr val="bg1"/>
              </a:buClr>
              <a:buSzPct val="75000"/>
              <a:buFont typeface="Lucida Grande" panose="020B0600040502020204" pitchFamily="34" charset="0"/>
              <a:buChar char="▶"/>
            </a:pPr>
            <a:r>
              <a:rPr lang="en-GB"/>
              <a:t>Fifth level</a:t>
            </a:r>
          </a:p>
        </p:txBody>
      </p:sp>
      <p:sp>
        <p:nvSpPr>
          <p:cNvPr id="8" name="Title 7"/>
          <p:cNvSpPr>
            <a:spLocks noGrp="1"/>
          </p:cNvSpPr>
          <p:nvPr>
            <p:ph type="title"/>
          </p:nvPr>
        </p:nvSpPr>
        <p:spPr bwMode="gray"/>
        <p:txBody>
          <a:bodyPr/>
          <a:lstStyle/>
          <a:p>
            <a:r>
              <a:rPr lang="en-US" noProof="0"/>
              <a:t>Click to edit Master title style</a:t>
            </a:r>
            <a:endParaRPr lang="en-GB" noProof="0"/>
          </a:p>
        </p:txBody>
      </p:sp>
      <p:sp>
        <p:nvSpPr>
          <p:cNvPr id="14" name="Content Placeholder 8"/>
          <p:cNvSpPr>
            <a:spLocks noGrp="1"/>
          </p:cNvSpPr>
          <p:nvPr>
            <p:ph sz="quarter" idx="14" hasCustomPrompt="1"/>
          </p:nvPr>
        </p:nvSpPr>
        <p:spPr bwMode="gray">
          <a:xfrm>
            <a:off x="7780217" y="1403350"/>
            <a:ext cx="3456356" cy="4762499"/>
          </a:xfrm>
        </p:spPr>
        <p:txBody>
          <a:bodyPr/>
          <a:lstStyle>
            <a:lvl3pPr>
              <a:defRPr/>
            </a:lvl3pPr>
            <a:lvl4pPr>
              <a:defRPr/>
            </a:lvl4pPr>
            <a:lvl5pPr>
              <a:defRPr/>
            </a:lvl5pPr>
          </a:lstStyle>
          <a:p>
            <a:pPr lvl="0"/>
            <a:r>
              <a:rPr lang="en-US" noProof="0"/>
              <a:t>Click to edit Master text styles</a:t>
            </a:r>
          </a:p>
          <a:p>
            <a:pPr lvl="1"/>
            <a:r>
              <a:rPr lang="en-US" noProof="0"/>
              <a:t>Second level</a:t>
            </a:r>
          </a:p>
          <a:p>
            <a:pPr lvl="2">
              <a:buClr>
                <a:schemeClr val="tx1"/>
              </a:buClr>
              <a:buSzPct val="80000"/>
              <a:buFont typeface="Lucida Grande" panose="020B0600040502020204" pitchFamily="34" charset="0"/>
              <a:buChar char="▶"/>
            </a:pPr>
            <a:r>
              <a:rPr lang="en-GB"/>
              <a:t>Third level</a:t>
            </a:r>
          </a:p>
          <a:p>
            <a:pPr lvl="3">
              <a:buClr>
                <a:schemeClr val="accent2"/>
              </a:buClr>
              <a:buSzPct val="100000"/>
              <a:buFont typeface="Police système"/>
              <a:buChar char="&gt;"/>
            </a:pPr>
            <a:r>
              <a:rPr lang="en-GB"/>
              <a:t>Fourth level</a:t>
            </a:r>
          </a:p>
          <a:p>
            <a:pPr lvl="4">
              <a:buClr>
                <a:schemeClr val="bg1"/>
              </a:buClr>
              <a:buSzPct val="75000"/>
              <a:buFont typeface="Lucida Grande" panose="020B0600040502020204" pitchFamily="34" charset="0"/>
              <a:buChar char="▶"/>
            </a:pPr>
            <a:r>
              <a:rPr lang="en-GB"/>
              <a:t>Fifth level</a:t>
            </a:r>
          </a:p>
        </p:txBody>
      </p:sp>
      <p:sp>
        <p:nvSpPr>
          <p:cNvPr id="2" name="Date Placeholder 1"/>
          <p:cNvSpPr>
            <a:spLocks noGrp="1"/>
          </p:cNvSpPr>
          <p:nvPr>
            <p:ph type="dt" sz="half" idx="15"/>
          </p:nvPr>
        </p:nvSpPr>
        <p:spPr>
          <a:xfrm>
            <a:off x="8496268" y="6308725"/>
            <a:ext cx="2385496" cy="339072"/>
          </a:xfrm>
          <a:prstGeom prst="rect">
            <a:avLst/>
          </a:prstGeom>
        </p:spPr>
        <p:txBody>
          <a:bodyPr/>
          <a:lstStyle/>
          <a:p>
            <a:r>
              <a:rPr lang="en-US"/>
              <a:t>ICC DSI Governance Board | October 2020</a:t>
            </a:r>
            <a:endParaRPr lang="en-GB"/>
          </a:p>
        </p:txBody>
      </p:sp>
      <p:sp>
        <p:nvSpPr>
          <p:cNvPr id="3" name="Footer Placeholder 2"/>
          <p:cNvSpPr>
            <a:spLocks noGrp="1"/>
          </p:cNvSpPr>
          <p:nvPr>
            <p:ph type="ftr" sz="quarter" idx="16"/>
          </p:nvPr>
        </p:nvSpPr>
        <p:spPr/>
        <p:txBody>
          <a:bodyPr/>
          <a:lstStyle/>
          <a:p>
            <a:r>
              <a:rPr lang="en-GB"/>
              <a:t>Insert presentation title with 'Insert - Header &amp; Footer'</a:t>
            </a:r>
          </a:p>
        </p:txBody>
      </p:sp>
      <p:sp>
        <p:nvSpPr>
          <p:cNvPr id="4" name="Slide Number Placeholder 3"/>
          <p:cNvSpPr>
            <a:spLocks noGrp="1"/>
          </p:cNvSpPr>
          <p:nvPr>
            <p:ph type="sldNum" sz="quarter" idx="17"/>
          </p:nvPr>
        </p:nvSpPr>
        <p:spPr/>
        <p:txBody>
          <a:bodyPr/>
          <a:lstStyle/>
          <a:p>
            <a:pPr algn="r"/>
            <a:fld id="{51C03584-9F88-4F24-AB92-6DB5E02D2227}" type="slidenum">
              <a:rPr lang="en-GB" smtClean="0"/>
              <a:pPr algn="r"/>
              <a:t>‹#›</a:t>
            </a:fld>
            <a:endParaRPr lang="en-GB"/>
          </a:p>
        </p:txBody>
      </p:sp>
    </p:spTree>
    <p:extLst>
      <p:ext uri="{BB962C8B-B14F-4D97-AF65-F5344CB8AC3E}">
        <p14:creationId xmlns:p14="http://schemas.microsoft.com/office/powerpoint/2010/main" val="29424798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2AF2F81-3CE0-FE4A-9F1D-3C375DB353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bwMode="gray"/>
        <p:txBody>
          <a:bodyPr/>
          <a:lstStyle/>
          <a:p>
            <a:r>
              <a:rPr lang="en-US" noProof="0"/>
              <a:t>Click to edit Master title style</a:t>
            </a:r>
            <a:endParaRPr lang="en-GB" noProof="0"/>
          </a:p>
        </p:txBody>
      </p:sp>
      <p:cxnSp>
        <p:nvCxnSpPr>
          <p:cNvPr id="11" name="Straight Connector 12">
            <a:extLst>
              <a:ext uri="{FF2B5EF4-FFF2-40B4-BE49-F238E27FC236}">
                <a16:creationId xmlns:a16="http://schemas.microsoft.com/office/drawing/2014/main" id="{4466AC43-DD02-2644-A5FA-D3B7C8ED2B92}"/>
              </a:ext>
            </a:extLst>
          </p:cNvPr>
          <p:cNvCxnSpPr/>
          <p:nvPr userDrawn="1"/>
        </p:nvCxnSpPr>
        <p:spPr>
          <a:xfrm>
            <a:off x="955432" y="6270899"/>
            <a:ext cx="1028113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1">
            <a:extLst>
              <a:ext uri="{FF2B5EF4-FFF2-40B4-BE49-F238E27FC236}">
                <a16:creationId xmlns:a16="http://schemas.microsoft.com/office/drawing/2014/main" id="{D6A91699-7363-D64D-828F-C82B333A5510}"/>
              </a:ext>
            </a:extLst>
          </p:cNvPr>
          <p:cNvCxnSpPr/>
          <p:nvPr userDrawn="1"/>
        </p:nvCxnSpPr>
        <p:spPr>
          <a:xfrm>
            <a:off x="955432" y="965871"/>
            <a:ext cx="1028113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Date Placeholder 3">
            <a:extLst>
              <a:ext uri="{FF2B5EF4-FFF2-40B4-BE49-F238E27FC236}">
                <a16:creationId xmlns:a16="http://schemas.microsoft.com/office/drawing/2014/main" id="{8D5C35B7-BFF5-A341-8585-4308629D644D}"/>
              </a:ext>
            </a:extLst>
          </p:cNvPr>
          <p:cNvSpPr>
            <a:spLocks noGrp="1"/>
          </p:cNvSpPr>
          <p:nvPr>
            <p:ph type="dt" sz="half" idx="2"/>
          </p:nvPr>
        </p:nvSpPr>
        <p:spPr>
          <a:xfrm>
            <a:off x="8496268" y="6308725"/>
            <a:ext cx="2385496" cy="339072"/>
          </a:xfrm>
          <a:prstGeom prst="rect">
            <a:avLst/>
          </a:prstGeom>
        </p:spPr>
        <p:txBody>
          <a:bodyPr vert="horz" lIns="0" tIns="36000" rIns="0" bIns="0" rtlCol="0" anchor="t" anchorCtr="0"/>
          <a:lstStyle>
            <a:lvl1pPr algn="r">
              <a:defRPr lang="en-GB" sz="1000" smtClean="0"/>
            </a:lvl1pPr>
          </a:lstStyle>
          <a:p>
            <a:r>
              <a:rPr lang="en-US"/>
              <a:t>ICC DSI Governance Board | October 2020</a:t>
            </a:r>
            <a:endParaRPr lang="en-GB"/>
          </a:p>
        </p:txBody>
      </p:sp>
      <p:sp>
        <p:nvSpPr>
          <p:cNvPr id="15" name="Footer Placeholder 4">
            <a:extLst>
              <a:ext uri="{FF2B5EF4-FFF2-40B4-BE49-F238E27FC236}">
                <a16:creationId xmlns:a16="http://schemas.microsoft.com/office/drawing/2014/main" id="{CED018C0-8D8A-1743-8C3D-0087576E5474}"/>
              </a:ext>
            </a:extLst>
          </p:cNvPr>
          <p:cNvSpPr>
            <a:spLocks noGrp="1"/>
          </p:cNvSpPr>
          <p:nvPr>
            <p:ph type="ftr" sz="quarter" idx="3"/>
          </p:nvPr>
        </p:nvSpPr>
        <p:spPr>
          <a:xfrm>
            <a:off x="3853725" y="6308727"/>
            <a:ext cx="4642543" cy="339072"/>
          </a:xfrm>
          <a:prstGeom prst="rect">
            <a:avLst/>
          </a:prstGeom>
        </p:spPr>
        <p:txBody>
          <a:bodyPr vert="horz" lIns="0" tIns="36000" rIns="0" bIns="0" rtlCol="0" anchor="t" anchorCtr="0"/>
          <a:lstStyle>
            <a:lvl1pPr algn="ctr">
              <a:defRPr lang="en-GB" sz="1000" dirty="0"/>
            </a:lvl1pPr>
          </a:lstStyle>
          <a:p>
            <a:r>
              <a:rPr lang="en-GB"/>
              <a:t>Insert presentation title with 'Insert - Header &amp; Footer'</a:t>
            </a:r>
          </a:p>
        </p:txBody>
      </p:sp>
      <p:sp>
        <p:nvSpPr>
          <p:cNvPr id="16" name="Slide Number Placeholder 5">
            <a:extLst>
              <a:ext uri="{FF2B5EF4-FFF2-40B4-BE49-F238E27FC236}">
                <a16:creationId xmlns:a16="http://schemas.microsoft.com/office/drawing/2014/main" id="{78AF305D-4C58-4144-AAB6-96445ADB4B03}"/>
              </a:ext>
            </a:extLst>
          </p:cNvPr>
          <p:cNvSpPr>
            <a:spLocks noGrp="1"/>
          </p:cNvSpPr>
          <p:nvPr>
            <p:ph type="sldNum" sz="quarter" idx="4"/>
          </p:nvPr>
        </p:nvSpPr>
        <p:spPr>
          <a:xfrm>
            <a:off x="10881763" y="6308725"/>
            <a:ext cx="354808" cy="339072"/>
          </a:xfrm>
          <a:prstGeom prst="rect">
            <a:avLst/>
          </a:prstGeom>
        </p:spPr>
        <p:txBody>
          <a:bodyPr vert="horz" lIns="0" tIns="36000" rIns="0" bIns="0" rtlCol="0" anchor="t" anchorCtr="0"/>
          <a:lstStyle>
            <a:lvl1pPr>
              <a:defRPr lang="en-GB" sz="1000" smtClean="0"/>
            </a:lvl1pPr>
          </a:lstStyle>
          <a:p>
            <a:pPr algn="r"/>
            <a:fld id="{51C03584-9F88-4F24-AB92-6DB5E02D2227}" type="slidenum">
              <a:rPr lang="en-GB" smtClean="0"/>
              <a:pPr algn="r"/>
              <a:t>‹#›</a:t>
            </a:fld>
            <a:endParaRPr lang="en-GB"/>
          </a:p>
        </p:txBody>
      </p:sp>
      <p:pic>
        <p:nvPicPr>
          <p:cNvPr id="18" name="Image 17">
            <a:extLst>
              <a:ext uri="{FF2B5EF4-FFF2-40B4-BE49-F238E27FC236}">
                <a16:creationId xmlns:a16="http://schemas.microsoft.com/office/drawing/2014/main" id="{7E2367EF-A935-D24B-9D63-C61666AA570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55432" y="6322776"/>
            <a:ext cx="1253965" cy="303189"/>
          </a:xfrm>
          <a:prstGeom prst="rect">
            <a:avLst/>
          </a:prstGeom>
        </p:spPr>
      </p:pic>
      <p:sp>
        <p:nvSpPr>
          <p:cNvPr id="19" name="Content Placeholder 8">
            <a:extLst>
              <a:ext uri="{FF2B5EF4-FFF2-40B4-BE49-F238E27FC236}">
                <a16:creationId xmlns:a16="http://schemas.microsoft.com/office/drawing/2014/main" id="{A6C4812B-17DC-EE4F-BC2A-E5C1F808B32D}"/>
              </a:ext>
            </a:extLst>
          </p:cNvPr>
          <p:cNvSpPr>
            <a:spLocks noGrp="1"/>
          </p:cNvSpPr>
          <p:nvPr>
            <p:ph sz="quarter" idx="13" hasCustomPrompt="1"/>
          </p:nvPr>
        </p:nvSpPr>
        <p:spPr bwMode="gray">
          <a:xfrm>
            <a:off x="955432" y="1403351"/>
            <a:ext cx="10281139" cy="4752976"/>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noProof="0"/>
              <a:t>Click to edit Master text styles</a:t>
            </a:r>
          </a:p>
          <a:p>
            <a:pPr lvl="1"/>
            <a:r>
              <a:rPr lang="en-US" noProof="0"/>
              <a:t>Second level</a:t>
            </a:r>
          </a:p>
          <a:p>
            <a:pPr lvl="2">
              <a:buClr>
                <a:schemeClr val="tx1"/>
              </a:buClr>
              <a:buSzPct val="80000"/>
              <a:buFont typeface="Lucida Grande" panose="020B0600040502020204" pitchFamily="34" charset="0"/>
              <a:buChar char="▶"/>
            </a:pPr>
            <a:r>
              <a:rPr lang="en-GB"/>
              <a:t>Main Bullet</a:t>
            </a:r>
          </a:p>
          <a:p>
            <a:pPr lvl="3">
              <a:buClr>
                <a:schemeClr val="accent2"/>
              </a:buClr>
              <a:buSzPct val="100000"/>
              <a:buFont typeface="Police système"/>
              <a:buChar char="&gt;"/>
            </a:pPr>
            <a:r>
              <a:rPr lang="en-GB"/>
              <a:t>Sub Bullet</a:t>
            </a:r>
          </a:p>
          <a:p>
            <a:pPr lvl="4">
              <a:buClr>
                <a:schemeClr val="bg1"/>
              </a:buClr>
              <a:buSzPct val="75000"/>
              <a:buFont typeface="Lucida Grande" panose="020B0600040502020204" pitchFamily="34" charset="0"/>
              <a:buChar char="▶"/>
            </a:pPr>
            <a:r>
              <a:rPr lang="en-GB"/>
              <a:t>Minor Sub Bullet</a:t>
            </a:r>
          </a:p>
        </p:txBody>
      </p:sp>
    </p:spTree>
    <p:extLst>
      <p:ext uri="{BB962C8B-B14F-4D97-AF65-F5344CB8AC3E}">
        <p14:creationId xmlns:p14="http://schemas.microsoft.com/office/powerpoint/2010/main" val="35069348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2AF2F81-3CE0-FE4A-9F1D-3C375DB353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bwMode="gray"/>
        <p:txBody>
          <a:bodyPr/>
          <a:lstStyle/>
          <a:p>
            <a:r>
              <a:rPr lang="en-US" noProof="0"/>
              <a:t>Click to edit Master title style</a:t>
            </a:r>
            <a:endParaRPr lang="en-GB" noProof="0"/>
          </a:p>
        </p:txBody>
      </p:sp>
      <p:cxnSp>
        <p:nvCxnSpPr>
          <p:cNvPr id="11" name="Straight Connector 12">
            <a:extLst>
              <a:ext uri="{FF2B5EF4-FFF2-40B4-BE49-F238E27FC236}">
                <a16:creationId xmlns:a16="http://schemas.microsoft.com/office/drawing/2014/main" id="{4466AC43-DD02-2644-A5FA-D3B7C8ED2B92}"/>
              </a:ext>
            </a:extLst>
          </p:cNvPr>
          <p:cNvCxnSpPr/>
          <p:nvPr userDrawn="1"/>
        </p:nvCxnSpPr>
        <p:spPr>
          <a:xfrm>
            <a:off x="955432" y="6270899"/>
            <a:ext cx="1028113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1">
            <a:extLst>
              <a:ext uri="{FF2B5EF4-FFF2-40B4-BE49-F238E27FC236}">
                <a16:creationId xmlns:a16="http://schemas.microsoft.com/office/drawing/2014/main" id="{D6A91699-7363-D64D-828F-C82B333A5510}"/>
              </a:ext>
            </a:extLst>
          </p:cNvPr>
          <p:cNvCxnSpPr/>
          <p:nvPr userDrawn="1"/>
        </p:nvCxnSpPr>
        <p:spPr>
          <a:xfrm>
            <a:off x="955432" y="965871"/>
            <a:ext cx="1028113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Date Placeholder 3">
            <a:extLst>
              <a:ext uri="{FF2B5EF4-FFF2-40B4-BE49-F238E27FC236}">
                <a16:creationId xmlns:a16="http://schemas.microsoft.com/office/drawing/2014/main" id="{8D5C35B7-BFF5-A341-8585-4308629D644D}"/>
              </a:ext>
            </a:extLst>
          </p:cNvPr>
          <p:cNvSpPr>
            <a:spLocks noGrp="1"/>
          </p:cNvSpPr>
          <p:nvPr>
            <p:ph type="dt" sz="half" idx="2"/>
          </p:nvPr>
        </p:nvSpPr>
        <p:spPr>
          <a:xfrm>
            <a:off x="8496268" y="6308725"/>
            <a:ext cx="2385496" cy="339072"/>
          </a:xfrm>
          <a:prstGeom prst="rect">
            <a:avLst/>
          </a:prstGeom>
        </p:spPr>
        <p:txBody>
          <a:bodyPr vert="horz" lIns="0" tIns="36000" rIns="0" bIns="0" rtlCol="0" anchor="t" anchorCtr="0"/>
          <a:lstStyle>
            <a:lvl1pPr algn="r">
              <a:defRPr lang="en-GB" sz="1000" smtClean="0"/>
            </a:lvl1pPr>
          </a:lstStyle>
          <a:p>
            <a:endParaRPr lang="en-GB"/>
          </a:p>
        </p:txBody>
      </p:sp>
      <p:sp>
        <p:nvSpPr>
          <p:cNvPr id="15" name="Footer Placeholder 4">
            <a:extLst>
              <a:ext uri="{FF2B5EF4-FFF2-40B4-BE49-F238E27FC236}">
                <a16:creationId xmlns:a16="http://schemas.microsoft.com/office/drawing/2014/main" id="{CED018C0-8D8A-1743-8C3D-0087576E5474}"/>
              </a:ext>
            </a:extLst>
          </p:cNvPr>
          <p:cNvSpPr>
            <a:spLocks noGrp="1"/>
          </p:cNvSpPr>
          <p:nvPr>
            <p:ph type="ftr" sz="quarter" idx="3"/>
          </p:nvPr>
        </p:nvSpPr>
        <p:spPr>
          <a:xfrm>
            <a:off x="3853725" y="6308727"/>
            <a:ext cx="4642543" cy="339072"/>
          </a:xfrm>
          <a:prstGeom prst="rect">
            <a:avLst/>
          </a:prstGeom>
        </p:spPr>
        <p:txBody>
          <a:bodyPr vert="horz" lIns="0" tIns="36000" rIns="0" bIns="0" rtlCol="0" anchor="t" anchorCtr="0"/>
          <a:lstStyle>
            <a:lvl1pPr algn="ctr">
              <a:defRPr lang="en-GB" sz="1000" dirty="0"/>
            </a:lvl1pPr>
          </a:lstStyle>
          <a:p>
            <a:r>
              <a:rPr lang="en-GB"/>
              <a:t>APEC Digital Trade Symposium - MLER</a:t>
            </a:r>
          </a:p>
        </p:txBody>
      </p:sp>
      <p:sp>
        <p:nvSpPr>
          <p:cNvPr id="16" name="Slide Number Placeholder 5">
            <a:extLst>
              <a:ext uri="{FF2B5EF4-FFF2-40B4-BE49-F238E27FC236}">
                <a16:creationId xmlns:a16="http://schemas.microsoft.com/office/drawing/2014/main" id="{78AF305D-4C58-4144-AAB6-96445ADB4B03}"/>
              </a:ext>
            </a:extLst>
          </p:cNvPr>
          <p:cNvSpPr>
            <a:spLocks noGrp="1"/>
          </p:cNvSpPr>
          <p:nvPr>
            <p:ph type="sldNum" sz="quarter" idx="4"/>
          </p:nvPr>
        </p:nvSpPr>
        <p:spPr>
          <a:xfrm>
            <a:off x="10881763" y="6308725"/>
            <a:ext cx="354808" cy="339072"/>
          </a:xfrm>
          <a:prstGeom prst="rect">
            <a:avLst/>
          </a:prstGeom>
        </p:spPr>
        <p:txBody>
          <a:bodyPr vert="horz" lIns="0" tIns="36000" rIns="0" bIns="0" rtlCol="0" anchor="t" anchorCtr="0"/>
          <a:lstStyle>
            <a:lvl1pPr>
              <a:defRPr lang="en-GB" sz="1000" smtClean="0"/>
            </a:lvl1pPr>
          </a:lstStyle>
          <a:p>
            <a:pPr algn="r"/>
            <a:fld id="{51C03584-9F88-4F24-AB92-6DB5E02D2227}" type="slidenum">
              <a:rPr lang="en-GB" smtClean="0"/>
              <a:pPr algn="r"/>
              <a:t>‹#›</a:t>
            </a:fld>
            <a:endParaRPr lang="en-GB"/>
          </a:p>
        </p:txBody>
      </p:sp>
      <p:pic>
        <p:nvPicPr>
          <p:cNvPr id="18" name="Image 17">
            <a:extLst>
              <a:ext uri="{FF2B5EF4-FFF2-40B4-BE49-F238E27FC236}">
                <a16:creationId xmlns:a16="http://schemas.microsoft.com/office/drawing/2014/main" id="{7E2367EF-A935-D24B-9D63-C61666AA570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55432" y="6322776"/>
            <a:ext cx="1253965" cy="303189"/>
          </a:xfrm>
          <a:prstGeom prst="rect">
            <a:avLst/>
          </a:prstGeom>
        </p:spPr>
      </p:pic>
      <p:sp>
        <p:nvSpPr>
          <p:cNvPr id="19" name="Content Placeholder 8">
            <a:extLst>
              <a:ext uri="{FF2B5EF4-FFF2-40B4-BE49-F238E27FC236}">
                <a16:creationId xmlns:a16="http://schemas.microsoft.com/office/drawing/2014/main" id="{A6C4812B-17DC-EE4F-BC2A-E5C1F808B32D}"/>
              </a:ext>
            </a:extLst>
          </p:cNvPr>
          <p:cNvSpPr>
            <a:spLocks noGrp="1"/>
          </p:cNvSpPr>
          <p:nvPr>
            <p:ph sz="quarter" idx="13" hasCustomPrompt="1"/>
          </p:nvPr>
        </p:nvSpPr>
        <p:spPr bwMode="gray">
          <a:xfrm>
            <a:off x="955432" y="1403351"/>
            <a:ext cx="10281139" cy="4752976"/>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noProof="0"/>
              <a:t>Click to edit Master text styles</a:t>
            </a:r>
          </a:p>
          <a:p>
            <a:pPr lvl="1"/>
            <a:r>
              <a:rPr lang="en-US" noProof="0"/>
              <a:t>Second level</a:t>
            </a:r>
          </a:p>
          <a:p>
            <a:pPr lvl="2">
              <a:buClr>
                <a:schemeClr val="tx1"/>
              </a:buClr>
              <a:buSzPct val="80000"/>
              <a:buFont typeface="Lucida Grande" panose="020B0600040502020204" pitchFamily="34" charset="0"/>
              <a:buChar char="▶"/>
            </a:pPr>
            <a:r>
              <a:rPr lang="en-GB"/>
              <a:t>Main Bullet</a:t>
            </a:r>
          </a:p>
          <a:p>
            <a:pPr lvl="3">
              <a:buClr>
                <a:schemeClr val="accent2"/>
              </a:buClr>
              <a:buSzPct val="100000"/>
              <a:buFont typeface="Police système"/>
              <a:buChar char="&gt;"/>
            </a:pPr>
            <a:r>
              <a:rPr lang="en-GB"/>
              <a:t>Sub Bullet</a:t>
            </a:r>
          </a:p>
          <a:p>
            <a:pPr lvl="4">
              <a:buClr>
                <a:schemeClr val="bg1"/>
              </a:buClr>
              <a:buSzPct val="75000"/>
              <a:buFont typeface="Lucida Grande" panose="020B0600040502020204" pitchFamily="34" charset="0"/>
              <a:buChar char="▶"/>
            </a:pPr>
            <a:r>
              <a:rPr lang="en-GB"/>
              <a:t>Minor Sub Bullet</a:t>
            </a:r>
          </a:p>
        </p:txBody>
      </p:sp>
    </p:spTree>
    <p:extLst>
      <p:ext uri="{BB962C8B-B14F-4D97-AF65-F5344CB8AC3E}">
        <p14:creationId xmlns:p14="http://schemas.microsoft.com/office/powerpoint/2010/main" val="7293944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2">
            <a:extLst>
              <a:ext uri="{FF2B5EF4-FFF2-40B4-BE49-F238E27FC236}">
                <a16:creationId xmlns:a16="http://schemas.microsoft.com/office/drawing/2014/main" id="{A6CA4244-BBE0-4AB9-9198-EC80A91DC7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EB65B612-8478-4F83-9F52-DCF9D4770807}"/>
              </a:ext>
            </a:extLst>
          </p:cNvPr>
          <p:cNvSpPr>
            <a:spLocks noChangeArrowheads="1"/>
          </p:cNvSpPr>
          <p:nvPr userDrawn="1"/>
        </p:nvSpPr>
        <p:spPr bwMode="auto">
          <a:xfrm flipV="1">
            <a:off x="0" y="0"/>
            <a:ext cx="1828800" cy="381000"/>
          </a:xfrm>
          <a:prstGeom prst="rect">
            <a:avLst/>
          </a:prstGeom>
          <a:solidFill>
            <a:srgbClr val="0495C8"/>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GB" altLang="en-US" sz="2400"/>
          </a:p>
        </p:txBody>
      </p:sp>
      <p:sp>
        <p:nvSpPr>
          <p:cNvPr id="6" name="Rectangle 4">
            <a:extLst>
              <a:ext uri="{FF2B5EF4-FFF2-40B4-BE49-F238E27FC236}">
                <a16:creationId xmlns:a16="http://schemas.microsoft.com/office/drawing/2014/main" id="{C35500BE-B92D-4B98-98D3-DFC7EBD856D3}"/>
              </a:ext>
            </a:extLst>
          </p:cNvPr>
          <p:cNvSpPr>
            <a:spLocks noChangeArrowheads="1"/>
          </p:cNvSpPr>
          <p:nvPr userDrawn="1"/>
        </p:nvSpPr>
        <p:spPr bwMode="auto">
          <a:xfrm>
            <a:off x="1828800" y="0"/>
            <a:ext cx="10363200" cy="381000"/>
          </a:xfrm>
          <a:prstGeom prst="rect">
            <a:avLst/>
          </a:prstGeom>
          <a:solidFill>
            <a:srgbClr val="145897"/>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GB" altLang="en-US" sz="2400"/>
          </a:p>
        </p:txBody>
      </p:sp>
      <p:sp>
        <p:nvSpPr>
          <p:cNvPr id="7" name="Rectangle 7">
            <a:extLst>
              <a:ext uri="{FF2B5EF4-FFF2-40B4-BE49-F238E27FC236}">
                <a16:creationId xmlns:a16="http://schemas.microsoft.com/office/drawing/2014/main" id="{331CBCC6-72BA-4084-8E0C-9D105F9C00FD}"/>
              </a:ext>
            </a:extLst>
          </p:cNvPr>
          <p:cNvSpPr>
            <a:spLocks noChangeArrowheads="1"/>
          </p:cNvSpPr>
          <p:nvPr userDrawn="1"/>
        </p:nvSpPr>
        <p:spPr bwMode="auto">
          <a:xfrm>
            <a:off x="0" y="14288"/>
            <a:ext cx="1828800" cy="366712"/>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en-US" sz="1800" b="1">
                <a:solidFill>
                  <a:schemeClr val="bg1"/>
                </a:solidFill>
                <a:latin typeface="Helvetica" panose="020B0604020202020204" pitchFamily="34" charset="0"/>
              </a:rPr>
              <a:t>UNCITRAL</a:t>
            </a:r>
          </a:p>
        </p:txBody>
      </p:sp>
      <p:sp>
        <p:nvSpPr>
          <p:cNvPr id="8" name="Rectangle 8">
            <a:extLst>
              <a:ext uri="{FF2B5EF4-FFF2-40B4-BE49-F238E27FC236}">
                <a16:creationId xmlns:a16="http://schemas.microsoft.com/office/drawing/2014/main" id="{36D8C65C-4C5D-44EA-B054-5C15BA76BFB7}"/>
              </a:ext>
            </a:extLst>
          </p:cNvPr>
          <p:cNvSpPr>
            <a:spLocks noChangeArrowheads="1"/>
          </p:cNvSpPr>
          <p:nvPr userDrawn="1"/>
        </p:nvSpPr>
        <p:spPr bwMode="auto">
          <a:xfrm>
            <a:off x="1828800" y="76200"/>
            <a:ext cx="7850717" cy="274638"/>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en-US" sz="1200" b="1">
                <a:solidFill>
                  <a:schemeClr val="bg1"/>
                </a:solidFill>
                <a:latin typeface="Helvetica" panose="020B0604020202020204" pitchFamily="34" charset="0"/>
              </a:rPr>
              <a:t>United Nations Commission on International Trade Law</a:t>
            </a:r>
          </a:p>
        </p:txBody>
      </p:sp>
      <p:pic>
        <p:nvPicPr>
          <p:cNvPr id="9" name="Picture 20">
            <a:extLst>
              <a:ext uri="{FF2B5EF4-FFF2-40B4-BE49-F238E27FC236}">
                <a16:creationId xmlns:a16="http://schemas.microsoft.com/office/drawing/2014/main" id="{F5A8EC3F-7B1F-49C3-8903-26045B6693D2}"/>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9855200" y="642938"/>
            <a:ext cx="162560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5"/>
          <p:cNvSpPr>
            <a:spLocks noGrp="1" noChangeArrowheads="1"/>
          </p:cNvSpPr>
          <p:nvPr>
            <p:ph type="ctrTitle"/>
          </p:nvPr>
        </p:nvSpPr>
        <p:spPr>
          <a:xfrm>
            <a:off x="1117600" y="2057400"/>
            <a:ext cx="9144000" cy="1143000"/>
          </a:xfrm>
        </p:spPr>
        <p:txBody>
          <a:bodyPr/>
          <a:lstStyle>
            <a:lvl1pPr>
              <a:defRPr sz="3000">
                <a:solidFill>
                  <a:schemeClr val="bg1"/>
                </a:solidFill>
              </a:defRPr>
            </a:lvl1pPr>
          </a:lstStyle>
          <a:p>
            <a:pPr lvl="0"/>
            <a:r>
              <a:rPr lang="en-US" altLang="en-US" noProof="0"/>
              <a:t>Click to edit Master title style</a:t>
            </a:r>
          </a:p>
        </p:txBody>
      </p:sp>
      <p:sp>
        <p:nvSpPr>
          <p:cNvPr id="6150" name="Rectangle 6"/>
          <p:cNvSpPr>
            <a:spLocks noGrp="1" noChangeArrowheads="1"/>
          </p:cNvSpPr>
          <p:nvPr>
            <p:ph type="subTitle" idx="1"/>
          </p:nvPr>
        </p:nvSpPr>
        <p:spPr>
          <a:xfrm>
            <a:off x="1219200" y="3429000"/>
            <a:ext cx="7213600" cy="685800"/>
          </a:xfrm>
        </p:spPr>
        <p:txBody>
          <a:bodyPr/>
          <a:lstStyle>
            <a:lvl1pPr marL="0" indent="0">
              <a:buFontTx/>
              <a:buNone/>
              <a:defRPr sz="2200">
                <a:solidFill>
                  <a:schemeClr val="bg1"/>
                </a:solidFill>
              </a:defRPr>
            </a:lvl1pPr>
          </a:lstStyle>
          <a:p>
            <a:pPr lvl="0"/>
            <a:r>
              <a:rPr lang="en-US" altLang="en-US" noProof="0"/>
              <a:t>Click to edit Master subtitle style</a:t>
            </a:r>
          </a:p>
        </p:txBody>
      </p:sp>
    </p:spTree>
    <p:extLst>
      <p:ext uri="{BB962C8B-B14F-4D97-AF65-F5344CB8AC3E}">
        <p14:creationId xmlns:p14="http://schemas.microsoft.com/office/powerpoint/2010/main" val="6145925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52042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5126866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133600" y="1600201"/>
            <a:ext cx="4470400" cy="4270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807200" y="1600201"/>
            <a:ext cx="4470400" cy="4270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965309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94728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522197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6516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288712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974136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219876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6352" y="838201"/>
            <a:ext cx="2381249" cy="503237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752601" y="838201"/>
            <a:ext cx="6940551" cy="5032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402000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A5FA9D-18EA-5955-4503-C3FC2ED9B0D3}"/>
              </a:ext>
            </a:extLst>
          </p:cNvPr>
          <p:cNvSpPr>
            <a:spLocks noGrp="1"/>
          </p:cNvSpPr>
          <p:nvPr>
            <p:ph type="title" hasCustomPrompt="1"/>
          </p:nvPr>
        </p:nvSpPr>
        <p:spPr>
          <a:xfrm>
            <a:off x="3887459" y="1053298"/>
            <a:ext cx="5777073" cy="2317831"/>
          </a:xfrm>
          <a:prstGeom prst="rect">
            <a:avLst/>
          </a:prstGeom>
        </p:spPr>
        <p:txBody>
          <a:bodyPr anchor="b"/>
          <a:lstStyle>
            <a:lvl1pPr>
              <a:lnSpc>
                <a:spcPct val="100000"/>
              </a:lnSpc>
              <a:defRPr b="0" i="0">
                <a:solidFill>
                  <a:schemeClr val="bg1"/>
                </a:solidFill>
                <a:latin typeface="+mj-lt"/>
                <a:cs typeface="Gellix" pitchFamily="2" charset="77"/>
              </a:defRPr>
            </a:lvl1pPr>
          </a:lstStyle>
          <a:p>
            <a:r>
              <a:rPr lang="en-GB" dirty="0"/>
              <a:t>Title</a:t>
            </a:r>
            <a:endParaRPr lang="en-US" dirty="0"/>
          </a:p>
        </p:txBody>
      </p:sp>
      <p:sp>
        <p:nvSpPr>
          <p:cNvPr id="10" name="Text Placeholder 9">
            <a:extLst>
              <a:ext uri="{FF2B5EF4-FFF2-40B4-BE49-F238E27FC236}">
                <a16:creationId xmlns:a16="http://schemas.microsoft.com/office/drawing/2014/main" id="{44A164BC-F405-F2EA-D460-7905445B2407}"/>
              </a:ext>
            </a:extLst>
          </p:cNvPr>
          <p:cNvSpPr>
            <a:spLocks noGrp="1"/>
          </p:cNvSpPr>
          <p:nvPr>
            <p:ph type="body" sz="quarter" idx="10" hasCustomPrompt="1"/>
          </p:nvPr>
        </p:nvSpPr>
        <p:spPr>
          <a:xfrm>
            <a:off x="3887788" y="3486872"/>
            <a:ext cx="5777073" cy="1559690"/>
          </a:xfrm>
          <a:prstGeom prst="rect">
            <a:avLst/>
          </a:prstGeom>
        </p:spPr>
        <p:txBody>
          <a:bodyPr/>
          <a:lstStyle>
            <a:lvl1pPr>
              <a:defRPr sz="2400" b="1" i="0" cap="none" spc="0">
                <a:ln w="0"/>
                <a:solidFill>
                  <a:schemeClr val="tx1"/>
                </a:solidFill>
                <a:effectLst/>
                <a:latin typeface="+mj-lt"/>
                <a:cs typeface="Gellix" pitchFamily="2" charset="77"/>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GB" dirty="0"/>
              <a:t>Subtitle</a:t>
            </a:r>
            <a:endParaRPr lang="en-US" dirty="0"/>
          </a:p>
        </p:txBody>
      </p:sp>
    </p:spTree>
    <p:extLst>
      <p:ext uri="{BB962C8B-B14F-4D97-AF65-F5344CB8AC3E}">
        <p14:creationId xmlns:p14="http://schemas.microsoft.com/office/powerpoint/2010/main" val="2172812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5" Type="http://schemas.openxmlformats.org/officeDocument/2006/relationships/image" Target="../media/image34.png"/><Relationship Id="rId4" Type="http://schemas.openxmlformats.org/officeDocument/2006/relationships/image" Target="../media/image24.e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10" Type="http://schemas.openxmlformats.org/officeDocument/2006/relationships/image" Target="../media/image35.png"/><Relationship Id="rId4" Type="http://schemas.openxmlformats.org/officeDocument/2006/relationships/slideLayout" Target="../slideLayouts/slideLayout104.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10" Type="http://schemas.openxmlformats.org/officeDocument/2006/relationships/theme" Target="../theme/theme12.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image" Target="../media/image52.png"/><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image" Target="../media/image51.png"/><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theme" Target="../theme/theme13.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5" Type="http://schemas.openxmlformats.org/officeDocument/2006/relationships/image" Target="../media/image52.png"/><Relationship Id="rId4" Type="http://schemas.openxmlformats.org/officeDocument/2006/relationships/image" Target="../media/image5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5.png"/><Relationship Id="rId4" Type="http://schemas.openxmlformats.org/officeDocument/2006/relationships/slideLayout" Target="../slideLayouts/slideLayout3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24.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7.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image" Target="../media/image25.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image" Target="../media/image28.emf"/><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theme" Target="../theme/theme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31.jpe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
        <p:nvSpPr>
          <p:cNvPr id="8" name="TextBox 7">
            <a:extLst>
              <a:ext uri="{FF2B5EF4-FFF2-40B4-BE49-F238E27FC236}">
                <a16:creationId xmlns:a16="http://schemas.microsoft.com/office/drawing/2014/main" id="{5F96BE00-C4B4-9478-092E-2BD0AAD8EF99}"/>
              </a:ext>
            </a:extLst>
          </p:cNvPr>
          <p:cNvSpPr txBox="1"/>
          <p:nvPr>
            <p:extLst>
              <p:ext uri="{1162E1C5-73C7-4A58-AE30-91384D911F3F}">
                <p184:classification xmlns:p184="http://schemas.microsoft.com/office/powerpoint/2018/4/main" val="ftr"/>
              </p:ext>
            </p:extLst>
          </p:nvPr>
        </p:nvSpPr>
        <p:spPr>
          <a:xfrm>
            <a:off x="0" y="67208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5380" r:id="rId2"/>
    <p:sldLayoutId id="2147485371" r:id="rId3"/>
    <p:sldLayoutId id="2147485372" r:id="rId4"/>
    <p:sldLayoutId id="2147485373" r:id="rId5"/>
    <p:sldLayoutId id="2147483726" r:id="rId6"/>
    <p:sldLayoutId id="2147483727" r:id="rId7"/>
    <p:sldLayoutId id="2147483728" r:id="rId8"/>
    <p:sldLayoutId id="2147483729" r:id="rId9"/>
    <p:sldLayoutId id="2147483730" r:id="rId10"/>
    <p:sldLayoutId id="2147483731" r:id="rId11"/>
    <p:sldLayoutId id="214748544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37E3E8-B483-A43C-08E8-CEE2660C9B3A}"/>
              </a:ext>
            </a:extLst>
          </p:cNvPr>
          <p:cNvPicPr>
            <a:picLocks noChangeAspect="1"/>
          </p:cNvPicPr>
          <p:nvPr userDrawn="1"/>
        </p:nvPicPr>
        <p:blipFill>
          <a:blip r:embed="rId4"/>
          <a:stretch>
            <a:fillRect/>
          </a:stretch>
        </p:blipFill>
        <p:spPr>
          <a:xfrm>
            <a:off x="0" y="-10224"/>
            <a:ext cx="3464719" cy="6868224"/>
          </a:xfrm>
          <a:prstGeom prst="rect">
            <a:avLst/>
          </a:prstGeom>
        </p:spPr>
      </p:pic>
      <p:pic>
        <p:nvPicPr>
          <p:cNvPr id="35" name="Image 3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17642" y="5792343"/>
            <a:ext cx="1234817" cy="812379"/>
          </a:xfrm>
          <a:prstGeom prst="rect">
            <a:avLst/>
          </a:prstGeom>
        </p:spPr>
      </p:pic>
    </p:spTree>
    <p:extLst>
      <p:ext uri="{BB962C8B-B14F-4D97-AF65-F5344CB8AC3E}">
        <p14:creationId xmlns:p14="http://schemas.microsoft.com/office/powerpoint/2010/main" val="1271032353"/>
      </p:ext>
    </p:extLst>
  </p:cSld>
  <p:clrMap bg1="lt1" tx1="dk1" bg2="lt2" tx2="dk2" accent1="accent1" accent2="accent2" accent3="accent3" accent4="accent4" accent5="accent5" accent6="accent6" hlink="hlink" folHlink="folHlink"/>
  <p:sldLayoutIdLst>
    <p:sldLayoutId id="2147485473" r:id="rId1"/>
    <p:sldLayoutId id="2147485474" r:id="rId2"/>
  </p:sldLayoutIdLst>
  <p:hf hdr="0" ftr="0" dt="0"/>
  <p:txStyles>
    <p:titleStyle>
      <a:lvl1pPr algn="l" defTabSz="914400" rtl="0" eaLnBrk="1" latinLnBrk="0" hangingPunct="1">
        <a:lnSpc>
          <a:spcPct val="90000"/>
        </a:lnSpc>
        <a:spcBef>
          <a:spcPct val="0"/>
        </a:spcBef>
        <a:buNone/>
        <a:defRPr sz="3600" b="0" i="0" kern="1200">
          <a:solidFill>
            <a:srgbClr val="FFFFFF"/>
          </a:solidFill>
          <a:latin typeface="Gotham Medium" pitchFamily="2" charset="0"/>
          <a:ea typeface="+mj-ea"/>
          <a:cs typeface="+mj-cs"/>
        </a:defRPr>
      </a:lvl1pPr>
    </p:titleStyle>
    <p:bodyStyle>
      <a:lvl1pPr marL="0" indent="0" algn="l" defTabSz="914400" rtl="0" eaLnBrk="1" latinLnBrk="0" hangingPunct="1">
        <a:lnSpc>
          <a:spcPct val="90000"/>
        </a:lnSpc>
        <a:spcBef>
          <a:spcPts val="1000"/>
        </a:spcBef>
        <a:spcAft>
          <a:spcPts val="1200"/>
        </a:spcAft>
        <a:buFont typeface="Arial" panose="020B0604020202020204" pitchFamily="34" charset="0"/>
        <a:buNone/>
        <a:defRPr sz="2800" b="0" i="0" kern="1200">
          <a:solidFill>
            <a:schemeClr val="tx1"/>
          </a:solidFill>
          <a:latin typeface="Gotham Medium" pitchFamily="2" charset="0"/>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3F5276-780B-D2DD-51CE-2DDC94589107}"/>
              </a:ext>
            </a:extLst>
          </p:cNvPr>
          <p:cNvPicPr>
            <a:picLocks noChangeAspect="1"/>
          </p:cNvPicPr>
          <p:nvPr userDrawn="1"/>
        </p:nvPicPr>
        <p:blipFill rotWithShape="1">
          <a:blip r:embed="rId10" cstate="hqprint">
            <a:extLst>
              <a:ext uri="{28A0092B-C50C-407E-A947-70E740481C1C}">
                <a14:useLocalDpi xmlns:a14="http://schemas.microsoft.com/office/drawing/2010/main"/>
              </a:ext>
            </a:extLst>
          </a:blip>
          <a:srcRect l="62000"/>
          <a:stretch/>
        </p:blipFill>
        <p:spPr>
          <a:xfrm>
            <a:off x="11511280" y="6308809"/>
            <a:ext cx="245667" cy="401549"/>
          </a:xfrm>
          <a:prstGeom prst="rect">
            <a:avLst/>
          </a:prstGeom>
        </p:spPr>
      </p:pic>
      <p:sp>
        <p:nvSpPr>
          <p:cNvPr id="9" name="Espace réservé du numéro de diapositive 8">
            <a:extLst>
              <a:ext uri="{FF2B5EF4-FFF2-40B4-BE49-F238E27FC236}">
                <a16:creationId xmlns:a16="http://schemas.microsoft.com/office/drawing/2014/main" id="{91F47D69-D11F-86E8-B1FC-5B38F45EB498}"/>
              </a:ext>
            </a:extLst>
          </p:cNvPr>
          <p:cNvSpPr>
            <a:spLocks noGrp="1"/>
          </p:cNvSpPr>
          <p:nvPr>
            <p:ph type="sldNum" sz="quarter" idx="4"/>
          </p:nvPr>
        </p:nvSpPr>
        <p:spPr>
          <a:xfrm>
            <a:off x="11019096" y="6338884"/>
            <a:ext cx="471864" cy="300757"/>
          </a:xfrm>
          <a:prstGeom prst="rect">
            <a:avLst/>
          </a:prstGeom>
        </p:spPr>
        <p:txBody>
          <a:bodyPr vert="horz" lIns="91440" tIns="45720" rIns="0" bIns="45720" rtlCol="0" anchor="ctr"/>
          <a:lstStyle>
            <a:lvl1pPr algn="r">
              <a:defRPr sz="1100" b="1">
                <a:solidFill>
                  <a:schemeClr val="bg1"/>
                </a:solidFill>
              </a:defRPr>
            </a:lvl1pPr>
          </a:lstStyle>
          <a:p>
            <a:fld id="{78A75652-2DD9-2242-928B-C4408E21A69B}" type="slidenum">
              <a:rPr lang="en-GB" smtClean="0"/>
              <a:pPr/>
              <a:t>‹#›</a:t>
            </a:fld>
            <a:endParaRPr lang="en-GB" dirty="0"/>
          </a:p>
        </p:txBody>
      </p:sp>
      <p:cxnSp>
        <p:nvCxnSpPr>
          <p:cNvPr id="10" name="Connecteur droit 9">
            <a:extLst>
              <a:ext uri="{FF2B5EF4-FFF2-40B4-BE49-F238E27FC236}">
                <a16:creationId xmlns:a16="http://schemas.microsoft.com/office/drawing/2014/main" id="{432C5D15-37B3-D8FB-8490-BEF82E743F0B}"/>
              </a:ext>
            </a:extLst>
          </p:cNvPr>
          <p:cNvCxnSpPr>
            <a:cxnSpLocks/>
          </p:cNvCxnSpPr>
          <p:nvPr userDrawn="1"/>
        </p:nvCxnSpPr>
        <p:spPr>
          <a:xfrm>
            <a:off x="692993" y="6509583"/>
            <a:ext cx="105681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83282"/>
      </p:ext>
    </p:extLst>
  </p:cSld>
  <p:clrMap bg1="lt1" tx1="dk1" bg2="lt2" tx2="dk2" accent1="accent1" accent2="accent2" accent3="accent3" accent4="accent4" accent5="accent5" accent6="accent6" hlink="hlink" folHlink="folHlink"/>
  <p:sldLayoutIdLst>
    <p:sldLayoutId id="2147485476" r:id="rId1"/>
    <p:sldLayoutId id="2147485477" r:id="rId2"/>
    <p:sldLayoutId id="2147485478" r:id="rId3"/>
    <p:sldLayoutId id="2147485479" r:id="rId4"/>
    <p:sldLayoutId id="2147485480" r:id="rId5"/>
    <p:sldLayoutId id="2147485481" r:id="rId6"/>
    <p:sldLayoutId id="2147485482" r:id="rId7"/>
    <p:sldLayoutId id="2147485483" r:id="rId8"/>
  </p:sldLayoutIdLst>
  <p:hf hdr="0" ftr="0" dt="0"/>
  <p:txStyles>
    <p:titleStyle>
      <a:lvl1pPr algn="l" defTabSz="914400" rtl="0" eaLnBrk="1" latinLnBrk="0" hangingPunct="1">
        <a:lnSpc>
          <a:spcPct val="90000"/>
        </a:lnSpc>
        <a:spcBef>
          <a:spcPct val="0"/>
        </a:spcBef>
        <a:buNone/>
        <a:defRPr sz="3600" b="0" i="0" kern="1200">
          <a:solidFill>
            <a:srgbClr val="FFFFFF"/>
          </a:solidFill>
          <a:latin typeface="Gotham Medium" pitchFamily="2" charset="0"/>
          <a:ea typeface="+mj-ea"/>
          <a:cs typeface="+mj-cs"/>
        </a:defRPr>
      </a:lvl1pPr>
    </p:titleStyle>
    <p:bodyStyle>
      <a:lvl1pPr marL="0" indent="0" algn="l" defTabSz="914400" rtl="0" eaLnBrk="1" latinLnBrk="0" hangingPunct="1">
        <a:lnSpc>
          <a:spcPct val="90000"/>
        </a:lnSpc>
        <a:spcBef>
          <a:spcPts val="1000"/>
        </a:spcBef>
        <a:spcAft>
          <a:spcPts val="1200"/>
        </a:spcAft>
        <a:buFont typeface="Arial" panose="020B0604020202020204" pitchFamily="34" charset="0"/>
        <a:buNone/>
        <a:defRPr sz="2800" b="0" i="0" kern="1200">
          <a:solidFill>
            <a:schemeClr val="tx1"/>
          </a:solidFill>
          <a:latin typeface="Gotham Medium" pitchFamily="2" charset="0"/>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E99FF3-EBAF-7642-8FFF-7A7E19EB2E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3A1D9E-BDF0-C04B-B5AE-D15A7EC917AA}"/>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33622D-4077-7141-A45C-5690027D1DA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7277A70-8D7F-C64F-A01F-85D7BE5156D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A5B975-B321-7644-AF09-6CA936344E0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02A899-09AD-124F-982D-5FB80DC35468}" type="slidenum">
              <a:rPr lang="en-US" smtClean="0"/>
              <a:t>‹#›</a:t>
            </a:fld>
            <a:endParaRPr lang="en-US"/>
          </a:p>
        </p:txBody>
      </p:sp>
    </p:spTree>
    <p:extLst>
      <p:ext uri="{BB962C8B-B14F-4D97-AF65-F5344CB8AC3E}">
        <p14:creationId xmlns:p14="http://schemas.microsoft.com/office/powerpoint/2010/main" val="1592309877"/>
      </p:ext>
    </p:extLst>
  </p:cSld>
  <p:clrMap bg1="lt1" tx1="dk1" bg2="lt2" tx2="dk2" accent1="accent1" accent2="accent2" accent3="accent3" accent4="accent4" accent5="accent5" accent6="accent6" hlink="hlink" folHlink="folHlink"/>
  <p:sldLayoutIdLst>
    <p:sldLayoutId id="2147485485" r:id="rId1"/>
    <p:sldLayoutId id="2147485486" r:id="rId2"/>
    <p:sldLayoutId id="2147485487" r:id="rId3"/>
    <p:sldLayoutId id="2147485488" r:id="rId4"/>
    <p:sldLayoutId id="2147485489" r:id="rId5"/>
    <p:sldLayoutId id="2147485490" r:id="rId6"/>
    <p:sldLayoutId id="2147485491" r:id="rId7"/>
    <p:sldLayoutId id="2147485492" r:id="rId8"/>
    <p:sldLayoutId id="2147485493" r:id="rId9"/>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3" y="452438"/>
            <a:ext cx="8747999" cy="394727"/>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4" y="1765299"/>
            <a:ext cx="11291886" cy="4364039"/>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3BEC2DF-CE44-4A27-BBFC-E5C81AEEB94E}"/>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t>‹#›</a:t>
            </a:fld>
            <a:endParaRPr lang="en-GB"/>
          </a:p>
        </p:txBody>
      </p:sp>
      <p:pic>
        <p:nvPicPr>
          <p:cNvPr id="7" name="Ink 6">
            <a:extLst>
              <a:ext uri="{FF2B5EF4-FFF2-40B4-BE49-F238E27FC236}">
                <a16:creationId xmlns:a16="http://schemas.microsoft.com/office/drawing/2014/main" id="{61D977D2-C1E9-4937-B94A-7C8884DAB5AA}"/>
              </a:ext>
            </a:extLst>
          </p:cNvPr>
          <p:cNvPicPr/>
          <p:nvPr/>
        </p:nvPicPr>
        <p:blipFill>
          <a:blip r:embed="rId25"/>
          <a:srcRect/>
          <a:stretch>
            <a:fillRect/>
          </a:stretch>
        </p:blipFill>
        <p:spPr>
          <a:xfrm>
            <a:off x="11832205" y="6840699"/>
            <a:ext cx="18000" cy="18000"/>
          </a:xfrm>
          <a:prstGeom prst="rect">
            <a:avLst/>
          </a:prstGeom>
        </p:spPr>
      </p:pic>
      <p:pic>
        <p:nvPicPr>
          <p:cNvPr id="9" name="Picture 8">
            <a:extLst>
              <a:ext uri="{FF2B5EF4-FFF2-40B4-BE49-F238E27FC236}">
                <a16:creationId xmlns:a16="http://schemas.microsoft.com/office/drawing/2014/main" id="{ACC8EAE4-B9B2-443C-97A8-5FB205E91954}"/>
              </a:ext>
            </a:extLst>
          </p:cNvPr>
          <p:cNvPicPr>
            <a:picLocks noChangeAspect="1"/>
          </p:cNvPicPr>
          <p:nvPr userDrawn="1"/>
        </p:nvPicPr>
        <p:blipFill>
          <a:blip r:embed="rId26"/>
          <a:srcRect/>
          <a:stretch>
            <a:fillRect/>
          </a:stretch>
        </p:blipFill>
        <p:spPr>
          <a:xfrm>
            <a:off x="10170000" y="452438"/>
            <a:ext cx="155448" cy="246889"/>
          </a:xfrm>
          <a:prstGeom prst="rect">
            <a:avLst/>
          </a:prstGeom>
        </p:spPr>
      </p:pic>
    </p:spTree>
    <p:extLst>
      <p:ext uri="{BB962C8B-B14F-4D97-AF65-F5344CB8AC3E}">
        <p14:creationId xmlns:p14="http://schemas.microsoft.com/office/powerpoint/2010/main" val="2250451131"/>
      </p:ext>
    </p:extLst>
  </p:cSld>
  <p:clrMap bg1="dk1" tx1="lt1" bg2="dk2" tx2="lt2" accent1="accent1" accent2="accent2" accent3="accent3" accent4="accent4" accent5="accent5" accent6="accent6" hlink="hlink" folHlink="folHlink"/>
  <p:sldLayoutIdLst>
    <p:sldLayoutId id="2147485495" r:id="rId1"/>
    <p:sldLayoutId id="2147485496" r:id="rId2"/>
    <p:sldLayoutId id="2147485497" r:id="rId3"/>
    <p:sldLayoutId id="2147485498" r:id="rId4"/>
    <p:sldLayoutId id="2147485499" r:id="rId5"/>
    <p:sldLayoutId id="2147485500" r:id="rId6"/>
    <p:sldLayoutId id="2147485501" r:id="rId7"/>
    <p:sldLayoutId id="2147485502" r:id="rId8"/>
    <p:sldLayoutId id="2147485503" r:id="rId9"/>
    <p:sldLayoutId id="2147485504" r:id="rId10"/>
    <p:sldLayoutId id="2147485505" r:id="rId11"/>
    <p:sldLayoutId id="2147485506" r:id="rId12"/>
    <p:sldLayoutId id="2147485507" r:id="rId13"/>
    <p:sldLayoutId id="2147485508" r:id="rId14"/>
    <p:sldLayoutId id="2147485509" r:id="rId15"/>
    <p:sldLayoutId id="2147485510" r:id="rId16"/>
    <p:sldLayoutId id="2147485511" r:id="rId17"/>
    <p:sldLayoutId id="2147485512" r:id="rId18"/>
    <p:sldLayoutId id="2147485513" r:id="rId19"/>
    <p:sldLayoutId id="2147485514" r:id="rId20"/>
    <p:sldLayoutId id="2147485515" r:id="rId21"/>
    <p:sldLayoutId id="2147485516" r:id="rId22"/>
    <p:sldLayoutId id="2147485517" r:id="rId23"/>
  </p:sldLayoutIdLst>
  <p:hf hdr="0" ftr="0" dt="0"/>
  <p:txStyles>
    <p:titleStyle>
      <a:lvl1pPr algn="l" defTabSz="914400" rtl="0" eaLnBrk="1" latinLnBrk="0" hangingPunct="1">
        <a:lnSpc>
          <a:spcPct val="90000"/>
        </a:lnSpc>
        <a:spcBef>
          <a:spcPct val="0"/>
        </a:spcBef>
        <a:buNone/>
        <a:defRPr sz="3600" kern="1200">
          <a:solidFill>
            <a:srgbClr val="FC515B"/>
          </a:solidFill>
          <a:latin typeface="+mj-lt"/>
          <a:ea typeface="+mj-ea"/>
          <a:cs typeface="+mj-cs"/>
        </a:defRPr>
      </a:lvl1pPr>
    </p:titleStyle>
    <p:bodyStyle>
      <a:lvl1pPr marL="0" indent="0" algn="l" defTabSz="914400" rtl="0" eaLnBrk="1" latinLnBrk="0" hangingPunct="1">
        <a:lnSpc>
          <a:spcPct val="120000"/>
        </a:lnSpc>
        <a:spcBef>
          <a:spcPct val="0"/>
        </a:spcBef>
        <a:buFont typeface="Arial" panose="020B0604020202020204" pitchFamily="34" charset="0"/>
        <a:buNone/>
        <a:defRPr sz="2400" kern="1200">
          <a:solidFill>
            <a:srgbClr val="303030"/>
          </a:solidFill>
          <a:latin typeface="+mn-lt"/>
          <a:ea typeface="+mn-ea"/>
          <a:cs typeface="+mn-cs"/>
        </a:defRPr>
      </a:lvl1pPr>
      <a:lvl2pPr marL="0" indent="0" algn="l" defTabSz="914400" rtl="0" eaLnBrk="1" latinLnBrk="0" hangingPunct="1">
        <a:lnSpc>
          <a:spcPct val="120000"/>
        </a:lnSpc>
        <a:spcBef>
          <a:spcPct val="0"/>
        </a:spcBef>
        <a:buFont typeface="Arial" panose="020B0604020202020204" pitchFamily="34" charset="0"/>
        <a:buNone/>
        <a:defRPr sz="2400" kern="1200">
          <a:solidFill>
            <a:srgbClr val="303030"/>
          </a:solidFill>
          <a:latin typeface="+mj-lt"/>
          <a:ea typeface="+mn-ea"/>
          <a:cs typeface="+mn-cs"/>
        </a:defRPr>
      </a:lvl2pPr>
      <a:lvl3pPr marL="358775" indent="-358775" algn="l" defTabSz="914400" rtl="0" eaLnBrk="1" latinLnBrk="0" hangingPunct="1">
        <a:lnSpc>
          <a:spcPct val="120000"/>
        </a:lnSpc>
        <a:spcBef>
          <a:spcPct val="0"/>
        </a:spcBef>
        <a:buClr>
          <a:schemeClr val="bg2"/>
        </a:buClr>
        <a:buSzTx/>
        <a:buFont typeface="Arial" panose="020B0604020202020204" pitchFamily="34" charset="0"/>
        <a:buChar char="•"/>
        <a:defRPr sz="2400" kern="1200">
          <a:solidFill>
            <a:srgbClr val="303030"/>
          </a:solidFill>
          <a:latin typeface="+mn-lt"/>
          <a:ea typeface="+mn-ea"/>
          <a:cs typeface="+mn-cs"/>
        </a:defRPr>
      </a:lvl3pPr>
      <a:lvl4pPr marL="717550" indent="-358775" algn="l" defTabSz="717550" rtl="0" eaLnBrk="1" latinLnBrk="0" hangingPunct="1">
        <a:lnSpc>
          <a:spcPct val="120000"/>
        </a:lnSpc>
        <a:spcBef>
          <a:spcPct val="0"/>
        </a:spcBef>
        <a:buClr>
          <a:schemeClr val="bg2"/>
        </a:buClr>
        <a:buSzTx/>
        <a:buFont typeface="Arial" panose="020B0604020202020204" pitchFamily="34" charset="0"/>
        <a:buChar char="•"/>
        <a:defRPr sz="2400" kern="1200">
          <a:solidFill>
            <a:srgbClr val="303030"/>
          </a:solidFill>
          <a:latin typeface="+mn-lt"/>
          <a:ea typeface="+mn-ea"/>
          <a:cs typeface="+mn-cs"/>
        </a:defRPr>
      </a:lvl4pPr>
      <a:lvl5pPr marL="1079500" indent="-361950" algn="l" defTabSz="914400" rtl="0" eaLnBrk="1" latinLnBrk="0" hangingPunct="1">
        <a:lnSpc>
          <a:spcPct val="120000"/>
        </a:lnSpc>
        <a:spcBef>
          <a:spcPct val="0"/>
        </a:spcBef>
        <a:buClr>
          <a:schemeClr val="bg2"/>
        </a:buClr>
        <a:buSzTx/>
        <a:buFont typeface="Arial" panose="020B0604020202020204" pitchFamily="34" charset="0"/>
        <a:buChar char="•"/>
        <a:defRPr sz="24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3">
          <p15:clr>
            <a:srgbClr val="F26B43"/>
          </p15:clr>
        </p15:guide>
        <p15:guide id="4" orient="horz" pos="285">
          <p15:clr>
            <a:srgbClr val="F26B43"/>
          </p15:clr>
        </p15:guide>
        <p15:guide id="5" pos="7396">
          <p15:clr>
            <a:srgbClr val="F26B43"/>
          </p15:clr>
        </p15:guide>
        <p15:guide id="6" orient="horz" pos="1112">
          <p15:clr>
            <a:srgbClr val="F26B43"/>
          </p15:clr>
        </p15:guide>
        <p15:guide id="7" orient="horz" pos="4035">
          <p15:clr>
            <a:srgbClr val="F26B43"/>
          </p15:clr>
        </p15:guide>
        <p15:guide id="8" orient="horz" pos="386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3" y="452438"/>
            <a:ext cx="8747999" cy="394727"/>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4" y="1765299"/>
            <a:ext cx="11291886" cy="4364039"/>
          </a:xfrm>
          <a:prstGeom prst="rect">
            <a:avLst/>
          </a:prstGeom>
        </p:spPr>
        <p:txBody>
          <a:bodyPr vert="horz" lIns="0" tIns="0" rIns="0" bIns="0" rtlCol="0" anchor="t">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3BEC2DF-CE44-4A27-BBFC-E5C81AEEB94E}"/>
              </a:ext>
            </a:extLst>
          </p:cNvPr>
          <p:cNvSpPr>
            <a:spLocks noGrp="1"/>
          </p:cNvSpPr>
          <p:nvPr>
            <p:ph type="sldNum" sz="quarter" idx="4"/>
          </p:nvPr>
        </p:nvSpPr>
        <p:spPr>
          <a:xfrm>
            <a:off x="11419242" y="6219269"/>
            <a:ext cx="321908" cy="246810"/>
          </a:xfrm>
          <a:prstGeom prst="rect">
            <a:avLst/>
          </a:prstGeom>
        </p:spPr>
        <p:txBody>
          <a:bodyPr vert="horz" lIns="0" tIns="0" rIns="0" bIns="0" rtlCol="0" anchor="b">
            <a:noAutofit/>
          </a:bodyPr>
          <a:lstStyle>
            <a:lvl1pPr algn="r">
              <a:lnSpc>
                <a:spcPct val="90000"/>
              </a:lnSpc>
              <a:defRPr sz="1200">
                <a:solidFill>
                  <a:schemeClr val="tx2"/>
                </a:solidFill>
              </a:defRPr>
            </a:lvl1pPr>
          </a:lstStyle>
          <a:p>
            <a:fld id="{AE40F04C-0113-48AC-B208-C432829543B5}" type="slidenum">
              <a:rPr lang="en-GB" smtClean="0"/>
              <a:t>‹#›</a:t>
            </a:fld>
            <a:endParaRPr lang="en-GB"/>
          </a:p>
        </p:txBody>
      </p:sp>
      <p:pic>
        <p:nvPicPr>
          <p:cNvPr id="7" name="Ink 6">
            <a:extLst>
              <a:ext uri="{FF2B5EF4-FFF2-40B4-BE49-F238E27FC236}">
                <a16:creationId xmlns:a16="http://schemas.microsoft.com/office/drawing/2014/main" id="{61D977D2-C1E9-4937-B94A-7C8884DAB5AA}"/>
              </a:ext>
            </a:extLst>
          </p:cNvPr>
          <p:cNvPicPr/>
          <p:nvPr/>
        </p:nvPicPr>
        <p:blipFill>
          <a:blip r:embed="rId4"/>
          <a:srcRect/>
          <a:stretch>
            <a:fillRect/>
          </a:stretch>
        </p:blipFill>
        <p:spPr>
          <a:xfrm>
            <a:off x="11832205" y="6840699"/>
            <a:ext cx="18000" cy="18000"/>
          </a:xfrm>
          <a:prstGeom prst="rect">
            <a:avLst/>
          </a:prstGeom>
        </p:spPr>
      </p:pic>
      <p:pic>
        <p:nvPicPr>
          <p:cNvPr id="27" name="Picture 26">
            <a:extLst>
              <a:ext uri="{FF2B5EF4-FFF2-40B4-BE49-F238E27FC236}">
                <a16:creationId xmlns:a16="http://schemas.microsoft.com/office/drawing/2014/main" id="{FC093EAC-606C-4D05-BF5E-1AC5124BDFE4}"/>
              </a:ext>
            </a:extLst>
          </p:cNvPr>
          <p:cNvPicPr>
            <a:picLocks noChangeAspect="1"/>
          </p:cNvPicPr>
          <p:nvPr userDrawn="1"/>
        </p:nvPicPr>
        <p:blipFill>
          <a:blip r:embed="rId5"/>
          <a:srcRect/>
          <a:stretch>
            <a:fillRect/>
          </a:stretch>
        </p:blipFill>
        <p:spPr>
          <a:xfrm>
            <a:off x="10170000" y="452438"/>
            <a:ext cx="155448" cy="246889"/>
          </a:xfrm>
          <a:prstGeom prst="rect">
            <a:avLst/>
          </a:prstGeom>
        </p:spPr>
      </p:pic>
    </p:spTree>
    <p:extLst>
      <p:ext uri="{BB962C8B-B14F-4D97-AF65-F5344CB8AC3E}">
        <p14:creationId xmlns:p14="http://schemas.microsoft.com/office/powerpoint/2010/main" val="3419652689"/>
      </p:ext>
    </p:extLst>
  </p:cSld>
  <p:clrMap bg1="lt1" tx1="dk1" bg2="lt2" tx2="dk2" accent1="accent1" accent2="accent2" accent3="accent3" accent4="accent4" accent5="accent5" accent6="accent6" hlink="hlink" folHlink="folHlink"/>
  <p:sldLayoutIdLst>
    <p:sldLayoutId id="2147485519" r:id="rId1"/>
    <p:sldLayoutId id="2147485520" r:id="rId2"/>
  </p:sldLayoutIdLst>
  <p:hf hdr="0" ftr="0" dt="0"/>
  <p:txStyles>
    <p:titleStyle>
      <a:lvl1pPr algn="l" defTabSz="914400" rtl="0" eaLnBrk="1" latinLnBrk="0" hangingPunct="1">
        <a:lnSpc>
          <a:spcPct val="90000"/>
        </a:lnSpc>
        <a:spcBef>
          <a:spcPct val="0"/>
        </a:spcBef>
        <a:buNone/>
        <a:defRPr sz="3200" kern="1200">
          <a:solidFill>
            <a:srgbClr val="FC515B"/>
          </a:solidFill>
          <a:latin typeface="+mj-lt"/>
          <a:ea typeface="+mj-ea"/>
          <a:cs typeface="+mj-cs"/>
        </a:defRPr>
      </a:lvl1pPr>
    </p:titleStyle>
    <p:bodyStyle>
      <a:lvl1pPr marL="0" indent="0" algn="l" defTabSz="914400" rtl="0" eaLnBrk="1" latinLnBrk="0" hangingPunct="1">
        <a:lnSpc>
          <a:spcPct val="120000"/>
        </a:lnSpc>
        <a:spcBef>
          <a:spcPct val="0"/>
        </a:spcBef>
        <a:buFont typeface="Arial" panose="020B0604020202020204" pitchFamily="34" charset="0"/>
        <a:buNone/>
        <a:defRPr sz="1800" kern="1200">
          <a:solidFill>
            <a:srgbClr val="303030"/>
          </a:solidFill>
          <a:latin typeface="+mn-lt"/>
          <a:ea typeface="+mn-ea"/>
          <a:cs typeface="+mn-cs"/>
        </a:defRPr>
      </a:lvl1pPr>
      <a:lvl2pPr marL="285750" indent="-285750" algn="l" defTabSz="914400" rtl="0" eaLnBrk="1" latinLnBrk="0" hangingPunct="1">
        <a:lnSpc>
          <a:spcPct val="120000"/>
        </a:lnSpc>
        <a:spcBef>
          <a:spcPct val="0"/>
        </a:spcBef>
        <a:buClr>
          <a:srgbClr val="FC515B"/>
        </a:buClr>
        <a:buFont typeface="Arial" panose="020B0604020202020204" pitchFamily="34" charset="0"/>
        <a:buChar char="•"/>
        <a:defRPr sz="1800" kern="1200">
          <a:solidFill>
            <a:srgbClr val="303030"/>
          </a:solidFill>
          <a:latin typeface="+mj-lt"/>
          <a:ea typeface="+mn-ea"/>
          <a:cs typeface="+mn-cs"/>
        </a:defRPr>
      </a:lvl2pPr>
      <a:lvl3pPr marL="360000" indent="-360000" algn="l" defTabSz="914400" rtl="0" eaLnBrk="1" latinLnBrk="0" hangingPunct="1">
        <a:lnSpc>
          <a:spcPct val="120000"/>
        </a:lnSpc>
        <a:spcBef>
          <a:spcPct val="0"/>
        </a:spcBef>
        <a:buClr>
          <a:srgbClr val="FC515B"/>
        </a:buClr>
        <a:buFont typeface="Arial" panose="020B0604020202020204" pitchFamily="34" charset="0"/>
        <a:buChar char="•"/>
        <a:defRPr sz="1800" kern="1200">
          <a:solidFill>
            <a:srgbClr val="303030"/>
          </a:solidFill>
          <a:latin typeface="+mn-lt"/>
          <a:ea typeface="+mn-ea"/>
          <a:cs typeface="+mn-cs"/>
        </a:defRPr>
      </a:lvl3pPr>
      <a:lvl4pPr marL="900000" indent="-540000" algn="l" defTabSz="914400" rtl="0" eaLnBrk="1" latinLnBrk="0" hangingPunct="1">
        <a:lnSpc>
          <a:spcPct val="120000"/>
        </a:lnSpc>
        <a:spcBef>
          <a:spcPct val="0"/>
        </a:spcBef>
        <a:buClr>
          <a:srgbClr val="FC515B"/>
        </a:buClr>
        <a:buFont typeface="Arial" panose="020B0604020202020204" pitchFamily="34" charset="0"/>
        <a:buChar char="•"/>
        <a:defRPr sz="1800" kern="1200">
          <a:solidFill>
            <a:srgbClr val="303030"/>
          </a:solidFill>
          <a:latin typeface="+mn-lt"/>
          <a:ea typeface="+mn-ea"/>
          <a:cs typeface="+mn-cs"/>
        </a:defRPr>
      </a:lvl4pPr>
      <a:lvl5pPr marL="1440000" indent="-540000" algn="l" defTabSz="914400" rtl="0" eaLnBrk="1" latinLnBrk="0" hangingPunct="1">
        <a:lnSpc>
          <a:spcPct val="120000"/>
        </a:lnSpc>
        <a:spcBef>
          <a:spcPct val="0"/>
        </a:spcBef>
        <a:buClr>
          <a:srgbClr val="FC515B"/>
        </a:buClr>
        <a:buFont typeface="Arial" panose="020B0604020202020204" pitchFamily="34" charset="0"/>
        <a:buChar char="•"/>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3">
          <p15:clr>
            <a:srgbClr val="F26B43"/>
          </p15:clr>
        </p15:guide>
        <p15:guide id="4" orient="horz" pos="285">
          <p15:clr>
            <a:srgbClr val="F26B43"/>
          </p15:clr>
        </p15:guide>
        <p15:guide id="5" pos="7396">
          <p15:clr>
            <a:srgbClr val="F26B43"/>
          </p15:clr>
        </p15:guide>
        <p15:guide id="6" orient="horz" pos="1112">
          <p15:clr>
            <a:srgbClr val="F26B43"/>
          </p15:clr>
        </p15:guide>
        <p15:guide id="7" orient="horz" pos="4035">
          <p15:clr>
            <a:srgbClr val="F26B43"/>
          </p15:clr>
        </p15:guide>
        <p15:guide id="8" orient="horz" pos="38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E82C01-3088-DC96-189F-F71766E80295}"/>
              </a:ext>
            </a:extLst>
          </p:cNvPr>
          <p:cNvSpPr txBox="1"/>
          <p:nvPr>
            <p:extLst>
              <p:ext uri="{1162E1C5-73C7-4A58-AE30-91384D911F3F}">
                <p184:classification xmlns:p184="http://schemas.microsoft.com/office/powerpoint/2018/4/main" val="ftr"/>
              </p:ext>
            </p:extLst>
          </p:nvPr>
        </p:nvSpPr>
        <p:spPr>
          <a:xfrm>
            <a:off x="0" y="67208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3933074903"/>
      </p:ext>
    </p:extLst>
  </p:cSld>
  <p:clrMap bg1="lt1" tx1="dk1" bg2="lt2" tx2="dk2" accent1="accent1" accent2="accent2" accent3="accent3" accent4="accent4" accent5="accent5" accent6="accent6" hlink="hlink" folHlink="folHlink"/>
  <p:sldLayoutIdLst>
    <p:sldLayoutId id="2147483706" r:id="rId1"/>
  </p:sldLayoutIdLst>
  <p:hf hdr="0" ftr="0" dt="0"/>
  <p:txStyles>
    <p:titleStyle>
      <a:lvl1pPr algn="l" defTabSz="914400" rtl="0" eaLnBrk="1" latinLnBrk="0" hangingPunct="1">
        <a:lnSpc>
          <a:spcPct val="90000"/>
        </a:lnSpc>
        <a:spcBef>
          <a:spcPct val="0"/>
        </a:spcBef>
        <a:buNone/>
        <a:defRPr sz="3600" b="0" i="0" kern="1200">
          <a:solidFill>
            <a:srgbClr val="FFFFFF"/>
          </a:solidFill>
          <a:latin typeface="Gotham Medium" pitchFamily="2" charset="0"/>
          <a:ea typeface="+mj-ea"/>
          <a:cs typeface="+mj-cs"/>
        </a:defRPr>
      </a:lvl1pPr>
    </p:titleStyle>
    <p:bodyStyle>
      <a:lvl1pPr marL="0" indent="0" algn="l" defTabSz="914400" rtl="0" eaLnBrk="1" latinLnBrk="0" hangingPunct="1">
        <a:lnSpc>
          <a:spcPct val="90000"/>
        </a:lnSpc>
        <a:spcBef>
          <a:spcPts val="1000"/>
        </a:spcBef>
        <a:spcAft>
          <a:spcPts val="1200"/>
        </a:spcAft>
        <a:buFont typeface="Arial" panose="020B0604020202020204" pitchFamily="34" charset="0"/>
        <a:buNone/>
        <a:defRPr sz="2800" b="0" i="0" kern="1200">
          <a:solidFill>
            <a:schemeClr val="tx1"/>
          </a:solidFill>
          <a:latin typeface="Gotham Medium" pitchFamily="2" charset="0"/>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04" tIns="45702" rIns="91404" bIns="45702"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04" tIns="45702" rIns="91404" bIns="4570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04" tIns="45702" rIns="91404" bIns="45702"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5/30/2023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04" tIns="45702" rIns="91404" bIns="45702" rtlCol="0" anchor="ctr"/>
          <a:lstStyle>
            <a:lvl1pPr algn="ctr">
              <a:defRPr sz="16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04" tIns="45702" rIns="91404" bIns="45702"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a:solidFill>
                <a:prstClr val="black">
                  <a:tint val="75000"/>
                </a:prstClr>
              </a:solidFill>
            </a:endParaRPr>
          </a:p>
        </p:txBody>
      </p:sp>
      <p:sp>
        <p:nvSpPr>
          <p:cNvPr id="7" name="矩形 6"/>
          <p:cNvSpPr/>
          <p:nvPr userDrawn="1"/>
        </p:nvSpPr>
        <p:spPr>
          <a:xfrm>
            <a:off x="-8890" y="-2540"/>
            <a:ext cx="12200890" cy="6860540"/>
          </a:xfrm>
          <a:prstGeom prst="rect">
            <a:avLst/>
          </a:prstGeom>
          <a:solidFill>
            <a:schemeClr val="tx1">
              <a:lumMod val="95000"/>
              <a:lumOff val="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617666EA-4041-4D2E-8723-9AE5F831F7B8}"/>
              </a:ext>
            </a:extLst>
          </p:cNvPr>
          <p:cNvPicPr>
            <a:picLocks noChangeAspect="1"/>
          </p:cNvPicPr>
          <p:nvPr userDrawn="1"/>
        </p:nvPicPr>
        <p:blipFill>
          <a:blip r:embed="rId16" cstate="print">
            <a:alphaModFix/>
            <a:extLst>
              <a:ext uri="{28A0092B-C50C-407E-A947-70E740481C1C}">
                <a14:useLocalDpi xmlns:a14="http://schemas.microsoft.com/office/drawing/2010/main" val="0"/>
              </a:ext>
            </a:extLst>
          </a:blip>
          <a:stretch>
            <a:fillRect/>
          </a:stretch>
        </p:blipFill>
        <p:spPr>
          <a:xfrm>
            <a:off x="10979373" y="-2540"/>
            <a:ext cx="1212080" cy="963243"/>
          </a:xfrm>
          <a:prstGeom prst="rect">
            <a:avLst/>
          </a:prstGeom>
        </p:spPr>
      </p:pic>
      <p:sp>
        <p:nvSpPr>
          <p:cNvPr id="10" name="TextBox 9">
            <a:extLst>
              <a:ext uri="{FF2B5EF4-FFF2-40B4-BE49-F238E27FC236}">
                <a16:creationId xmlns:a16="http://schemas.microsoft.com/office/drawing/2014/main" id="{1CDBCA5F-35D1-FF8B-A1A8-185659B94326}"/>
              </a:ext>
            </a:extLst>
          </p:cNvPr>
          <p:cNvSpPr txBox="1"/>
          <p:nvPr>
            <p:extLst>
              <p:ext uri="{1162E1C5-73C7-4A58-AE30-91384D911F3F}">
                <p184:classification xmlns:p184="http://schemas.microsoft.com/office/powerpoint/2018/4/main" val="ftr"/>
              </p:ext>
            </p:extLst>
          </p:nvPr>
        </p:nvSpPr>
        <p:spPr>
          <a:xfrm>
            <a:off x="0" y="67208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3548326427"/>
      </p:ext>
    </p:extLst>
  </p:cSld>
  <p:clrMap bg1="lt1" tx1="dk1" bg2="lt2" tx2="dk2" accent1="accent1" accent2="accent2" accent3="accent3" accent4="accent4" accent5="accent5" accent6="accent6" hlink="hlink" folHlink="folHlink"/>
  <p:sldLayoutIdLst>
    <p:sldLayoutId id="2147483665" r:id="rId1"/>
    <p:sldLayoutId id="2147485378"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3F5276-780B-D2DD-51CE-2DDC94589107}"/>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11511280" y="6308809"/>
            <a:ext cx="245667" cy="401549"/>
          </a:xfrm>
          <a:prstGeom prst="rect">
            <a:avLst/>
          </a:prstGeom>
        </p:spPr>
      </p:pic>
      <p:sp>
        <p:nvSpPr>
          <p:cNvPr id="9" name="Espace réservé du numéro de diapositive 8">
            <a:extLst>
              <a:ext uri="{FF2B5EF4-FFF2-40B4-BE49-F238E27FC236}">
                <a16:creationId xmlns:a16="http://schemas.microsoft.com/office/drawing/2014/main" id="{91F47D69-D11F-86E8-B1FC-5B38F45EB498}"/>
              </a:ext>
            </a:extLst>
          </p:cNvPr>
          <p:cNvSpPr>
            <a:spLocks noGrp="1"/>
          </p:cNvSpPr>
          <p:nvPr>
            <p:ph type="sldNum" sz="quarter" idx="4"/>
          </p:nvPr>
        </p:nvSpPr>
        <p:spPr>
          <a:xfrm>
            <a:off x="11019096" y="6338884"/>
            <a:ext cx="471864" cy="300757"/>
          </a:xfrm>
          <a:prstGeom prst="rect">
            <a:avLst/>
          </a:prstGeom>
        </p:spPr>
        <p:txBody>
          <a:bodyPr vert="horz" lIns="91440" tIns="45720" rIns="0" bIns="45720" rtlCol="0" anchor="ctr"/>
          <a:lstStyle>
            <a:lvl1pPr algn="r">
              <a:defRPr sz="1100" b="1">
                <a:solidFill>
                  <a:schemeClr val="bg1"/>
                </a:solidFill>
              </a:defRPr>
            </a:lvl1pPr>
          </a:lstStyle>
          <a:p>
            <a:fld id="{78A75652-2DD9-2242-928B-C4408E21A69B}" type="slidenum">
              <a:rPr lang="en-GB" smtClean="0"/>
              <a:pPr/>
              <a:t>‹#›</a:t>
            </a:fld>
            <a:endParaRPr lang="en-GB"/>
          </a:p>
        </p:txBody>
      </p:sp>
      <p:cxnSp>
        <p:nvCxnSpPr>
          <p:cNvPr id="10" name="Connecteur droit 9">
            <a:extLst>
              <a:ext uri="{FF2B5EF4-FFF2-40B4-BE49-F238E27FC236}">
                <a16:creationId xmlns:a16="http://schemas.microsoft.com/office/drawing/2014/main" id="{432C5D15-37B3-D8FB-8490-BEF82E743F0B}"/>
              </a:ext>
            </a:extLst>
          </p:cNvPr>
          <p:cNvCxnSpPr>
            <a:cxnSpLocks/>
          </p:cNvCxnSpPr>
          <p:nvPr userDrawn="1"/>
        </p:nvCxnSpPr>
        <p:spPr>
          <a:xfrm>
            <a:off x="692993" y="6509583"/>
            <a:ext cx="105681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D51513C-1CAA-FE4E-EBF7-991A677AA6DB}"/>
              </a:ext>
            </a:extLst>
          </p:cNvPr>
          <p:cNvSpPr txBox="1"/>
          <p:nvPr>
            <p:extLst>
              <p:ext uri="{1162E1C5-73C7-4A58-AE30-91384D911F3F}">
                <p184:classification xmlns:p184="http://schemas.microsoft.com/office/powerpoint/2018/4/main" val="ftr"/>
              </p:ext>
            </p:extLst>
          </p:nvPr>
        </p:nvSpPr>
        <p:spPr>
          <a:xfrm>
            <a:off x="0" y="67208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115589917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Lst>
  <p:hf hdr="0" ftr="0" dt="0"/>
  <p:txStyles>
    <p:titleStyle>
      <a:lvl1pPr algn="l" defTabSz="914400" rtl="0" eaLnBrk="1" latinLnBrk="0" hangingPunct="1">
        <a:lnSpc>
          <a:spcPct val="90000"/>
        </a:lnSpc>
        <a:spcBef>
          <a:spcPct val="0"/>
        </a:spcBef>
        <a:buNone/>
        <a:defRPr sz="3600" b="0" i="0" kern="1200">
          <a:solidFill>
            <a:srgbClr val="FFFFFF"/>
          </a:solidFill>
          <a:latin typeface="Gotham Medium" pitchFamily="2" charset="0"/>
          <a:ea typeface="+mj-ea"/>
          <a:cs typeface="+mj-cs"/>
        </a:defRPr>
      </a:lvl1pPr>
    </p:titleStyle>
    <p:bodyStyle>
      <a:lvl1pPr marL="0" indent="0" algn="l" defTabSz="914400" rtl="0" eaLnBrk="1" latinLnBrk="0" hangingPunct="1">
        <a:lnSpc>
          <a:spcPct val="90000"/>
        </a:lnSpc>
        <a:spcBef>
          <a:spcPts val="1000"/>
        </a:spcBef>
        <a:spcAft>
          <a:spcPts val="1200"/>
        </a:spcAft>
        <a:buFont typeface="Arial" panose="020B0604020202020204" pitchFamily="34" charset="0"/>
        <a:buNone/>
        <a:defRPr sz="2800" b="0" i="0" kern="1200">
          <a:solidFill>
            <a:schemeClr val="tx1"/>
          </a:solidFill>
          <a:latin typeface="Gotham Medium" pitchFamily="2" charset="0"/>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F8034-8DD4-3386-E313-B84A14658C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8BD265B-D7F8-897E-7829-BD92FDA5F0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2B961F-A4CE-74E1-5AA6-995618C2E3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E2718E-0130-45D5-BB5C-3AD9C6398A2C}" type="datetimeFigureOut">
              <a:rPr lang="en-GB" smtClean="0"/>
              <a:t>30/05/2023</a:t>
            </a:fld>
            <a:endParaRPr lang="en-GB"/>
          </a:p>
        </p:txBody>
      </p:sp>
      <p:sp>
        <p:nvSpPr>
          <p:cNvPr id="5" name="Footer Placeholder 4">
            <a:extLst>
              <a:ext uri="{FF2B5EF4-FFF2-40B4-BE49-F238E27FC236}">
                <a16:creationId xmlns:a16="http://schemas.microsoft.com/office/drawing/2014/main" id="{117B2CCE-368F-6906-D0E2-93E8BF9819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B671B90-AAC0-E56A-7FB8-E6BD888B78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1257B6-EB40-448D-9D34-41FBF366B8A6}" type="slidenum">
              <a:rPr lang="en-GB" smtClean="0"/>
              <a:t>‹#›</a:t>
            </a:fld>
            <a:endParaRPr lang="en-GB"/>
          </a:p>
        </p:txBody>
      </p:sp>
    </p:spTree>
    <p:extLst>
      <p:ext uri="{BB962C8B-B14F-4D97-AF65-F5344CB8AC3E}">
        <p14:creationId xmlns:p14="http://schemas.microsoft.com/office/powerpoint/2010/main" val="870142071"/>
      </p:ext>
    </p:extLst>
  </p:cSld>
  <p:clrMap bg1="lt1" tx1="dk1" bg2="lt2" tx2="dk2" accent1="accent1" accent2="accent2" accent3="accent3" accent4="accent4" accent5="accent5" accent6="accent6" hlink="hlink" folHlink="folHlink"/>
  <p:sldLayoutIdLst>
    <p:sldLayoutId id="2147485384" r:id="rId1"/>
    <p:sldLayoutId id="2147485385" r:id="rId2"/>
    <p:sldLayoutId id="2147485386" r:id="rId3"/>
    <p:sldLayoutId id="2147485387" r:id="rId4"/>
    <p:sldLayoutId id="2147485388" r:id="rId5"/>
    <p:sldLayoutId id="2147485389" r:id="rId6"/>
    <p:sldLayoutId id="2147485390" r:id="rId7"/>
    <p:sldLayoutId id="2147485391" r:id="rId8"/>
    <p:sldLayoutId id="2147485392" r:id="rId9"/>
    <p:sldLayoutId id="2147485393" r:id="rId10"/>
    <p:sldLayoutId id="21474853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92998" y="459927"/>
            <a:ext cx="5530300" cy="353943"/>
          </a:xfrm>
          <a:prstGeom prst="rect">
            <a:avLst/>
          </a:prstGeom>
        </p:spPr>
        <p:txBody>
          <a:bodyPr wrap="square" lIns="0" tIns="0" rIns="0" bIns="0">
            <a:spAutoFit/>
          </a:bodyPr>
          <a:lstStyle>
            <a:lvl1pPr>
              <a:defRPr sz="2300" b="1" i="0">
                <a:solidFill>
                  <a:schemeClr val="tx1"/>
                </a:solidFill>
                <a:latin typeface="Gellix"/>
                <a:cs typeface="Gellix"/>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03264965-6399-E740-807F-7A36F53B8191}" type="datetime1">
              <a:rPr lang="en-GB" smtClean="0"/>
              <a:t>30/05/2023</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71578244"/>
      </p:ext>
    </p:extLst>
  </p:cSld>
  <p:clrMap bg1="lt1" tx1="dk1" bg2="lt2" tx2="dk2" accent1="accent1" accent2="accent2" accent3="accent3" accent4="accent4" accent5="accent5" accent6="accent6" hlink="hlink" folHlink="folHlink"/>
  <p:sldLayoutIdLst>
    <p:sldLayoutId id="2147485396" r:id="rId1"/>
    <p:sldLayoutId id="2147485397" r:id="rId2"/>
    <p:sldLayoutId id="2147485398" r:id="rId3"/>
    <p:sldLayoutId id="2147485399" r:id="rId4"/>
    <p:sldLayoutId id="2147485400" r:id="rId5"/>
    <p:sldLayoutId id="2147485401" r:id="rId6"/>
    <p:sldLayoutId id="2147485402" r:id="rId7"/>
    <p:sldLayoutId id="2147485403" r:id="rId8"/>
    <p:sldLayoutId id="2147485404" r:id="rId9"/>
    <p:sldLayoutId id="2147485405" r:id="rId10"/>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alpha val="56000"/>
          </a:srgb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37E3E8-B483-A43C-08E8-CEE2660C9B3A}"/>
              </a:ext>
            </a:extLst>
          </p:cNvPr>
          <p:cNvPicPr>
            <a:picLocks noChangeAspect="1"/>
          </p:cNvPicPr>
          <p:nvPr userDrawn="1"/>
        </p:nvPicPr>
        <p:blipFill>
          <a:blip r:embed="rId18">
            <a:alphaModFix amt="47000"/>
          </a:blip>
          <a:stretch>
            <a:fillRect/>
          </a:stretch>
        </p:blipFill>
        <p:spPr>
          <a:xfrm>
            <a:off x="0" y="877887"/>
            <a:ext cx="2240852" cy="5101069"/>
          </a:xfrm>
          <a:prstGeom prst="rect">
            <a:avLst/>
          </a:prstGeom>
          <a:effectLst>
            <a:outerShdw blurRad="50800" dist="50800" dir="5400000" sx="102000" sy="102000" algn="ctr" rotWithShape="0">
              <a:schemeClr val="tx2">
                <a:alpha val="63000"/>
              </a:schemeClr>
            </a:outerShdw>
          </a:effectLst>
        </p:spPr>
      </p:pic>
      <p:pic>
        <p:nvPicPr>
          <p:cNvPr id="5" name="Image 9">
            <a:extLst>
              <a:ext uri="{FF2B5EF4-FFF2-40B4-BE49-F238E27FC236}">
                <a16:creationId xmlns:a16="http://schemas.microsoft.com/office/drawing/2014/main" id="{BE6C9A1F-754E-640D-FB04-345E2F44C166}"/>
              </a:ext>
            </a:extLst>
          </p:cNvPr>
          <p:cNvPicPr>
            <a:picLocks noChangeAspect="1"/>
          </p:cNvPicPr>
          <p:nvPr userDrawn="1"/>
        </p:nvPicPr>
        <p:blipFill>
          <a:blip r:embed="rId19"/>
          <a:stretch>
            <a:fillRect/>
          </a:stretch>
        </p:blipFill>
        <p:spPr>
          <a:xfrm>
            <a:off x="11240145" y="6206146"/>
            <a:ext cx="757276" cy="470358"/>
          </a:xfrm>
          <a:prstGeom prst="rect">
            <a:avLst/>
          </a:prstGeom>
        </p:spPr>
      </p:pic>
    </p:spTree>
    <p:extLst>
      <p:ext uri="{BB962C8B-B14F-4D97-AF65-F5344CB8AC3E}">
        <p14:creationId xmlns:p14="http://schemas.microsoft.com/office/powerpoint/2010/main" val="3399163366"/>
      </p:ext>
    </p:extLst>
  </p:cSld>
  <p:clrMap bg1="lt1" tx1="dk1" bg2="lt2" tx2="dk2" accent1="accent1" accent2="accent2" accent3="accent3" accent4="accent4" accent5="accent5" accent6="accent6" hlink="hlink" folHlink="folHlink"/>
  <p:sldLayoutIdLst>
    <p:sldLayoutId id="2147485407" r:id="rId1"/>
    <p:sldLayoutId id="2147485408" r:id="rId2"/>
    <p:sldLayoutId id="2147485409" r:id="rId3"/>
    <p:sldLayoutId id="2147485410" r:id="rId4"/>
    <p:sldLayoutId id="2147485411" r:id="rId5"/>
    <p:sldLayoutId id="2147485412" r:id="rId6"/>
    <p:sldLayoutId id="2147485413" r:id="rId7"/>
    <p:sldLayoutId id="2147485414" r:id="rId8"/>
    <p:sldLayoutId id="2147485415" r:id="rId9"/>
    <p:sldLayoutId id="2147485416" r:id="rId10"/>
    <p:sldLayoutId id="2147485417" r:id="rId11"/>
    <p:sldLayoutId id="2147485418" r:id="rId12"/>
    <p:sldLayoutId id="2147485419" r:id="rId13"/>
    <p:sldLayoutId id="2147485420" r:id="rId14"/>
    <p:sldLayoutId id="2147485421" r:id="rId15"/>
    <p:sldLayoutId id="2147485422" r:id="rId16"/>
  </p:sldLayoutIdLst>
  <p:hf hdr="0" ftr="0" dt="0"/>
  <p:txStyles>
    <p:titleStyle>
      <a:lvl1pPr algn="l" defTabSz="914400" rtl="0" eaLnBrk="1" latinLnBrk="0" hangingPunct="1">
        <a:lnSpc>
          <a:spcPct val="90000"/>
        </a:lnSpc>
        <a:spcBef>
          <a:spcPct val="0"/>
        </a:spcBef>
        <a:buNone/>
        <a:defRPr sz="3600" b="0" i="0" kern="1200">
          <a:solidFill>
            <a:srgbClr val="FFFFFF"/>
          </a:solidFill>
          <a:latin typeface="Gotham Medium" pitchFamily="2" charset="0"/>
          <a:ea typeface="+mj-ea"/>
          <a:cs typeface="+mj-cs"/>
        </a:defRPr>
      </a:lvl1pPr>
    </p:titleStyle>
    <p:bodyStyle>
      <a:lvl1pPr marL="0" indent="0" algn="l" defTabSz="914400" rtl="0" eaLnBrk="1" latinLnBrk="0" hangingPunct="1">
        <a:lnSpc>
          <a:spcPct val="90000"/>
        </a:lnSpc>
        <a:spcBef>
          <a:spcPts val="1000"/>
        </a:spcBef>
        <a:spcAft>
          <a:spcPts val="1200"/>
        </a:spcAft>
        <a:buFont typeface="Arial" panose="020B0604020202020204" pitchFamily="34" charset="0"/>
        <a:buNone/>
        <a:defRPr sz="2800" b="0" i="0" kern="1200">
          <a:solidFill>
            <a:schemeClr val="tx1"/>
          </a:solidFill>
          <a:latin typeface="Gotham Medium" pitchFamily="2" charset="0"/>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D2D8A2-F1D3-0CC4-EF30-E5F45D2FFC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3611E6FE-CB01-D65F-6169-0E6CF3C6E8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3B5457-2582-573F-65CE-606951B79A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745370-1F49-4C9C-8E2F-25A4C5FC3F20}" type="datetimeFigureOut">
              <a:rPr lang="en-SG" smtClean="0"/>
              <a:t>30/5/2023</a:t>
            </a:fld>
            <a:endParaRPr lang="en-SG"/>
          </a:p>
        </p:txBody>
      </p:sp>
      <p:sp>
        <p:nvSpPr>
          <p:cNvPr id="5" name="Footer Placeholder 4">
            <a:extLst>
              <a:ext uri="{FF2B5EF4-FFF2-40B4-BE49-F238E27FC236}">
                <a16:creationId xmlns:a16="http://schemas.microsoft.com/office/drawing/2014/main" id="{51041B80-CF04-E3D6-70CF-F4B7037611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Insert presentation title with 'Insert - Header &amp; Footer'</a:t>
            </a:r>
          </a:p>
        </p:txBody>
      </p:sp>
      <p:sp>
        <p:nvSpPr>
          <p:cNvPr id="6" name="Slide Number Placeholder 5">
            <a:extLst>
              <a:ext uri="{FF2B5EF4-FFF2-40B4-BE49-F238E27FC236}">
                <a16:creationId xmlns:a16="http://schemas.microsoft.com/office/drawing/2014/main" id="{8EE56703-9843-0417-FC4D-007DADD59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a:fld id="{51C03584-9F88-4F24-AB92-6DB5E02D2227}" type="slidenum">
              <a:rPr lang="en-GB" smtClean="0"/>
              <a:pPr algn="r"/>
              <a:t>‹#›</a:t>
            </a:fld>
            <a:endParaRPr lang="en-GB"/>
          </a:p>
        </p:txBody>
      </p:sp>
      <p:pic>
        <p:nvPicPr>
          <p:cNvPr id="7" name="Image 9">
            <a:extLst>
              <a:ext uri="{FF2B5EF4-FFF2-40B4-BE49-F238E27FC236}">
                <a16:creationId xmlns:a16="http://schemas.microsoft.com/office/drawing/2014/main" id="{59603964-A56E-99EC-9DC9-6B77A1962A01}"/>
              </a:ext>
            </a:extLst>
          </p:cNvPr>
          <p:cNvPicPr>
            <a:picLocks noChangeAspect="1"/>
          </p:cNvPicPr>
          <p:nvPr userDrawn="1"/>
        </p:nvPicPr>
        <p:blipFill rotWithShape="1">
          <a:blip r:embed="rId18" cstate="screen">
            <a:extLst>
              <a:ext uri="{28A0092B-C50C-407E-A947-70E740481C1C}">
                <a14:useLocalDpi xmlns:a14="http://schemas.microsoft.com/office/drawing/2010/main"/>
              </a:ext>
            </a:extLst>
          </a:blip>
          <a:srcRect/>
          <a:stretch/>
        </p:blipFill>
        <p:spPr>
          <a:xfrm>
            <a:off x="10569234" y="6204395"/>
            <a:ext cx="1309785" cy="395705"/>
          </a:xfrm>
          <a:prstGeom prst="rect">
            <a:avLst/>
          </a:prstGeom>
        </p:spPr>
      </p:pic>
    </p:spTree>
    <p:extLst>
      <p:ext uri="{BB962C8B-B14F-4D97-AF65-F5344CB8AC3E}">
        <p14:creationId xmlns:p14="http://schemas.microsoft.com/office/powerpoint/2010/main" val="404399755"/>
      </p:ext>
    </p:extLst>
  </p:cSld>
  <p:clrMap bg1="lt1" tx1="dk1" bg2="lt2" tx2="dk2" accent1="accent1" accent2="accent2" accent3="accent3" accent4="accent4" accent5="accent5" accent6="accent6" hlink="hlink" folHlink="folHlink"/>
  <p:sldLayoutIdLst>
    <p:sldLayoutId id="2147485424" r:id="rId1"/>
    <p:sldLayoutId id="2147485425" r:id="rId2"/>
    <p:sldLayoutId id="2147485426" r:id="rId3"/>
    <p:sldLayoutId id="2147485427" r:id="rId4"/>
    <p:sldLayoutId id="2147485428" r:id="rId5"/>
    <p:sldLayoutId id="2147485429" r:id="rId6"/>
    <p:sldLayoutId id="2147485430" r:id="rId7"/>
    <p:sldLayoutId id="2147485431" r:id="rId8"/>
    <p:sldLayoutId id="2147485432" r:id="rId9"/>
    <p:sldLayoutId id="2147485433" r:id="rId10"/>
    <p:sldLayoutId id="2147485434" r:id="rId11"/>
    <p:sldLayoutId id="2147485435" r:id="rId12"/>
    <p:sldLayoutId id="2147485436" r:id="rId13"/>
    <p:sldLayoutId id="2147485437" r:id="rId14"/>
    <p:sldLayoutId id="2147485439" r:id="rId15"/>
    <p:sldLayoutId id="2147485440"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2">
            <a:extLst>
              <a:ext uri="{FF2B5EF4-FFF2-40B4-BE49-F238E27FC236}">
                <a16:creationId xmlns:a16="http://schemas.microsoft.com/office/drawing/2014/main" id="{92D4345D-886C-4C20-ABE7-0714C987A38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r="10336" b="4317"/>
          <a:stretch>
            <a:fillRect/>
          </a:stretch>
        </p:blipFill>
        <p:spPr bwMode="auto">
          <a:xfrm>
            <a:off x="0" y="6013450"/>
            <a:ext cx="121920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D34916F7-2C29-4403-B229-277AA0612118}"/>
              </a:ext>
            </a:extLst>
          </p:cNvPr>
          <p:cNvSpPr>
            <a:spLocks noGrp="1" noChangeArrowheads="1"/>
          </p:cNvSpPr>
          <p:nvPr>
            <p:ph type="title"/>
          </p:nvPr>
        </p:nvSpPr>
        <p:spPr bwMode="auto">
          <a:xfrm>
            <a:off x="1752600" y="838200"/>
            <a:ext cx="9448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9">
            <a:extLst>
              <a:ext uri="{FF2B5EF4-FFF2-40B4-BE49-F238E27FC236}">
                <a16:creationId xmlns:a16="http://schemas.microsoft.com/office/drawing/2014/main" id="{AFD878C3-0AE3-420C-B8AC-F0C67D3C3DFC}"/>
              </a:ext>
            </a:extLst>
          </p:cNvPr>
          <p:cNvSpPr>
            <a:spLocks noChangeArrowheads="1"/>
          </p:cNvSpPr>
          <p:nvPr userDrawn="1"/>
        </p:nvSpPr>
        <p:spPr bwMode="auto">
          <a:xfrm>
            <a:off x="1765300" y="6057900"/>
            <a:ext cx="1828800" cy="336550"/>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en-US" sz="1600" b="1">
                <a:solidFill>
                  <a:schemeClr val="bg1"/>
                </a:solidFill>
                <a:latin typeface="Helvetica" panose="020B0604020202020204" pitchFamily="34" charset="0"/>
              </a:rPr>
              <a:t>UNCITRAL</a:t>
            </a:r>
          </a:p>
        </p:txBody>
      </p:sp>
      <p:sp>
        <p:nvSpPr>
          <p:cNvPr id="1029" name="Rectangle 10">
            <a:extLst>
              <a:ext uri="{FF2B5EF4-FFF2-40B4-BE49-F238E27FC236}">
                <a16:creationId xmlns:a16="http://schemas.microsoft.com/office/drawing/2014/main" id="{1DFDD355-764C-4004-86C6-022368039D73}"/>
              </a:ext>
            </a:extLst>
          </p:cNvPr>
          <p:cNvSpPr>
            <a:spLocks noChangeArrowheads="1"/>
          </p:cNvSpPr>
          <p:nvPr userDrawn="1"/>
        </p:nvSpPr>
        <p:spPr bwMode="auto">
          <a:xfrm>
            <a:off x="3403600" y="6108700"/>
            <a:ext cx="7850717" cy="274638"/>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en-US" sz="1200" b="1">
                <a:solidFill>
                  <a:schemeClr val="bg1"/>
                </a:solidFill>
                <a:latin typeface="Helvetica" panose="020B0604020202020204" pitchFamily="34" charset="0"/>
              </a:rPr>
              <a:t>United Nations Commission on International Trade Law</a:t>
            </a:r>
          </a:p>
        </p:txBody>
      </p:sp>
      <p:sp>
        <p:nvSpPr>
          <p:cNvPr id="1030" name="Rectangle 3">
            <a:extLst>
              <a:ext uri="{FF2B5EF4-FFF2-40B4-BE49-F238E27FC236}">
                <a16:creationId xmlns:a16="http://schemas.microsoft.com/office/drawing/2014/main" id="{28F0550D-2705-47C5-BD10-355FF897A2A3}"/>
              </a:ext>
            </a:extLst>
          </p:cNvPr>
          <p:cNvSpPr>
            <a:spLocks noGrp="1" noChangeArrowheads="1"/>
          </p:cNvSpPr>
          <p:nvPr>
            <p:ph type="body" idx="1"/>
          </p:nvPr>
        </p:nvSpPr>
        <p:spPr bwMode="auto">
          <a:xfrm>
            <a:off x="2133600" y="1600201"/>
            <a:ext cx="9144000"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06991176"/>
      </p:ext>
    </p:extLst>
  </p:cSld>
  <p:clrMap bg1="lt1" tx1="dk1" bg2="lt2" tx2="dk2" accent1="accent1" accent2="accent2" accent3="accent3" accent4="accent4" accent5="accent5" accent6="accent6" hlink="hlink" folHlink="folHlink"/>
  <p:sldLayoutIdLst>
    <p:sldLayoutId id="2147485450" r:id="rId1"/>
    <p:sldLayoutId id="2147485451" r:id="rId2"/>
    <p:sldLayoutId id="2147485452" r:id="rId3"/>
    <p:sldLayoutId id="2147485453" r:id="rId4"/>
    <p:sldLayoutId id="2147485454" r:id="rId5"/>
    <p:sldLayoutId id="2147485455" r:id="rId6"/>
    <p:sldLayoutId id="2147485456" r:id="rId7"/>
    <p:sldLayoutId id="2147485457" r:id="rId8"/>
    <p:sldLayoutId id="2147485458" r:id="rId9"/>
    <p:sldLayoutId id="2147485459" r:id="rId10"/>
    <p:sldLayoutId id="2147485460" r:id="rId11"/>
  </p:sldLayoutIdLst>
  <p:txStyles>
    <p:titleStyle>
      <a:lvl1pPr algn="l" rtl="0" eaLnBrk="0" fontAlgn="base" hangingPunct="0">
        <a:spcBef>
          <a:spcPct val="0"/>
        </a:spcBef>
        <a:spcAft>
          <a:spcPct val="0"/>
        </a:spcAft>
        <a:defRPr sz="3400" b="1" kern="1200">
          <a:solidFill>
            <a:srgbClr val="145897"/>
          </a:solidFill>
          <a:latin typeface="+mj-lt"/>
          <a:ea typeface="+mj-ea"/>
          <a:cs typeface="+mj-cs"/>
        </a:defRPr>
      </a:lvl1pPr>
      <a:lvl2pPr algn="l" rtl="0" eaLnBrk="0" fontAlgn="base" hangingPunct="0">
        <a:spcBef>
          <a:spcPct val="0"/>
        </a:spcBef>
        <a:spcAft>
          <a:spcPct val="0"/>
        </a:spcAft>
        <a:defRPr sz="3400" b="1">
          <a:solidFill>
            <a:srgbClr val="145897"/>
          </a:solidFill>
          <a:latin typeface="Helvetica" panose="020B0604020202020204" pitchFamily="34" charset="0"/>
        </a:defRPr>
      </a:lvl2pPr>
      <a:lvl3pPr algn="l" rtl="0" eaLnBrk="0" fontAlgn="base" hangingPunct="0">
        <a:spcBef>
          <a:spcPct val="0"/>
        </a:spcBef>
        <a:spcAft>
          <a:spcPct val="0"/>
        </a:spcAft>
        <a:defRPr sz="3400" b="1">
          <a:solidFill>
            <a:srgbClr val="145897"/>
          </a:solidFill>
          <a:latin typeface="Helvetica" panose="020B0604020202020204" pitchFamily="34" charset="0"/>
        </a:defRPr>
      </a:lvl3pPr>
      <a:lvl4pPr algn="l" rtl="0" eaLnBrk="0" fontAlgn="base" hangingPunct="0">
        <a:spcBef>
          <a:spcPct val="0"/>
        </a:spcBef>
        <a:spcAft>
          <a:spcPct val="0"/>
        </a:spcAft>
        <a:defRPr sz="3400" b="1">
          <a:solidFill>
            <a:srgbClr val="145897"/>
          </a:solidFill>
          <a:latin typeface="Helvetica" panose="020B0604020202020204" pitchFamily="34" charset="0"/>
        </a:defRPr>
      </a:lvl4pPr>
      <a:lvl5pPr algn="l" rtl="0" eaLnBrk="0" fontAlgn="base" hangingPunct="0">
        <a:spcBef>
          <a:spcPct val="0"/>
        </a:spcBef>
        <a:spcAft>
          <a:spcPct val="0"/>
        </a:spcAft>
        <a:defRPr sz="3400" b="1">
          <a:solidFill>
            <a:srgbClr val="145897"/>
          </a:solidFill>
          <a:latin typeface="Helvetica" panose="020B0604020202020204" pitchFamily="34" charset="0"/>
        </a:defRPr>
      </a:lvl5pPr>
      <a:lvl6pPr marL="457200" algn="l" rtl="0" fontAlgn="base">
        <a:spcBef>
          <a:spcPct val="0"/>
        </a:spcBef>
        <a:spcAft>
          <a:spcPct val="0"/>
        </a:spcAft>
        <a:defRPr sz="3400" b="1">
          <a:solidFill>
            <a:srgbClr val="145897"/>
          </a:solidFill>
          <a:latin typeface="Helvetica" panose="020B0604020202020204" pitchFamily="34" charset="0"/>
        </a:defRPr>
      </a:lvl6pPr>
      <a:lvl7pPr marL="914400" algn="l" rtl="0" fontAlgn="base">
        <a:spcBef>
          <a:spcPct val="0"/>
        </a:spcBef>
        <a:spcAft>
          <a:spcPct val="0"/>
        </a:spcAft>
        <a:defRPr sz="3400" b="1">
          <a:solidFill>
            <a:srgbClr val="145897"/>
          </a:solidFill>
          <a:latin typeface="Helvetica" panose="020B0604020202020204" pitchFamily="34" charset="0"/>
        </a:defRPr>
      </a:lvl7pPr>
      <a:lvl8pPr marL="1371600" algn="l" rtl="0" fontAlgn="base">
        <a:spcBef>
          <a:spcPct val="0"/>
        </a:spcBef>
        <a:spcAft>
          <a:spcPct val="0"/>
        </a:spcAft>
        <a:defRPr sz="3400" b="1">
          <a:solidFill>
            <a:srgbClr val="145897"/>
          </a:solidFill>
          <a:latin typeface="Helvetica" panose="020B0604020202020204" pitchFamily="34" charset="0"/>
        </a:defRPr>
      </a:lvl8pPr>
      <a:lvl9pPr marL="1828800" algn="l" rtl="0" fontAlgn="base">
        <a:spcBef>
          <a:spcPct val="0"/>
        </a:spcBef>
        <a:spcAft>
          <a:spcPct val="0"/>
        </a:spcAft>
        <a:defRPr sz="3400" b="1">
          <a:solidFill>
            <a:srgbClr val="145897"/>
          </a:solidFill>
          <a:latin typeface="Helvetica" panose="020B0604020202020204" pitchFamily="34" charset="0"/>
        </a:defRPr>
      </a:lvl9pPr>
    </p:titleStyle>
    <p:bodyStyle>
      <a:lvl1pPr marL="342900" indent="-342900" algn="l" rtl="0" eaLnBrk="0" fontAlgn="base" hangingPunct="0">
        <a:spcBef>
          <a:spcPct val="20000"/>
        </a:spcBef>
        <a:spcAft>
          <a:spcPct val="0"/>
        </a:spcAft>
        <a:buChar char="•"/>
        <a:defRPr sz="24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b="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b="1"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uncitral.un.org/sites/uncitral.un.org/files/media-documents/uncitral/en/mletr_ebook_e.pdf" TargetMode="External"/><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5.xml"/><Relationship Id="rId1" Type="http://schemas.openxmlformats.org/officeDocument/2006/relationships/themeOverride" Target="../theme/themeOverride1.xml"/><Relationship Id="rId5" Type="http://schemas.openxmlformats.org/officeDocument/2006/relationships/image" Target="../media/image76.png"/><Relationship Id="rId4" Type="http://schemas.openxmlformats.org/officeDocument/2006/relationships/image" Target="../media/image75.jpe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7.xml"/><Relationship Id="rId5" Type="http://schemas.openxmlformats.org/officeDocument/2006/relationships/image" Target="../media/image80.png"/><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hyperlink" Target="https://iccwbo.uk/" TargetMode="External"/><Relationship Id="rId2" Type="http://schemas.openxmlformats.org/officeDocument/2006/relationships/hyperlink" Target="https://coriolistechnologies.com/" TargetMode="External"/><Relationship Id="rId1" Type="http://schemas.openxmlformats.org/officeDocument/2006/relationships/slideLayout" Target="../slideLayouts/slideLayout80.xml"/><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jpeg"/><Relationship Id="rId12"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78.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png"/><Relationship Id="rId4" Type="http://schemas.openxmlformats.org/officeDocument/2006/relationships/image" Target="../media/image83.jpeg"/><Relationship Id="rId9" Type="http://schemas.openxmlformats.org/officeDocument/2006/relationships/image" Target="../media/image88.jpeg"/></Relationships>
</file>

<file path=ppt/slides/_rels/slide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dsi.iccwbo.org/" TargetMode="Externa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93.png"/></Relationships>
</file>

<file path=ppt/slides/_rels/slide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png"/><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9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2" Type="http://schemas.openxmlformats.org/officeDocument/2006/relationships/hyperlink" Target="https://uncitral.un.org/en/texts/ecommerce" TargetMode="External"/><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3" Type="http://schemas.openxmlformats.org/officeDocument/2006/relationships/hyperlink" Target="https://uncitral.un.org/en/texts/ecommerce/modellaw/electronic_transferable_records" TargetMode="External"/><Relationship Id="rId2" Type="http://schemas.openxmlformats.org/officeDocument/2006/relationships/image" Target="../media/image98.png"/><Relationship Id="rId1" Type="http://schemas.openxmlformats.org/officeDocument/2006/relationships/slideLayout" Target="../slideLayouts/slideLayout9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jpeg"/><Relationship Id="rId11" Type="http://schemas.openxmlformats.org/officeDocument/2006/relationships/image" Target="../media/image101.png"/><Relationship Id="rId5" Type="http://schemas.openxmlformats.org/officeDocument/2006/relationships/image" Target="../media/image60.png"/><Relationship Id="rId10" Type="http://schemas.openxmlformats.org/officeDocument/2006/relationships/image" Target="../media/image100.png"/><Relationship Id="rId4" Type="http://schemas.openxmlformats.org/officeDocument/2006/relationships/image" Target="../media/image59.png"/><Relationship Id="rId9" Type="http://schemas.openxmlformats.org/officeDocument/2006/relationships/image" Target="../media/image99.png"/></Relationships>
</file>

<file path=ppt/slides/_rels/slide4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102.png"/></Relationships>
</file>

<file path=ppt/slides/_rels/slide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8.png"/></Relationships>
</file>

<file path=ppt/slides/_rels/slide5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103.e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6.xml"/></Relationships>
</file>

<file path=ppt/slides/_rels/slide52.x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image" Target="../media/image104.png"/><Relationship Id="rId7" Type="http://schemas.openxmlformats.org/officeDocument/2006/relationships/image" Target="../media/image108.emf"/><Relationship Id="rId2" Type="http://schemas.openxmlformats.org/officeDocument/2006/relationships/notesSlide" Target="../notesSlides/notesSlide8.xml"/><Relationship Id="rId1" Type="http://schemas.openxmlformats.org/officeDocument/2006/relationships/slideLayout" Target="../slideLayouts/slideLayout114.xml"/><Relationship Id="rId6" Type="http://schemas.openxmlformats.org/officeDocument/2006/relationships/image" Target="../media/image107.png"/><Relationship Id="rId5" Type="http://schemas.openxmlformats.org/officeDocument/2006/relationships/image" Target="../media/image106.emf"/><Relationship Id="rId4" Type="http://schemas.openxmlformats.org/officeDocument/2006/relationships/image" Target="../media/image105.png"/></Relationships>
</file>

<file path=ppt/slides/_rels/slide53.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9.xml"/><Relationship Id="rId1" Type="http://schemas.openxmlformats.org/officeDocument/2006/relationships/slideLayout" Target="../slideLayouts/slideLayout114.xml"/></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14.xml"/><Relationship Id="rId4" Type="http://schemas.openxmlformats.org/officeDocument/2006/relationships/image" Target="../media/image113.jpg"/></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14.xml"/><Relationship Id="rId5" Type="http://schemas.openxmlformats.org/officeDocument/2006/relationships/image" Target="../media/image117.png"/><Relationship Id="rId4" Type="http://schemas.openxmlformats.org/officeDocument/2006/relationships/image" Target="../media/image116.png"/></Relationships>
</file>

<file path=ppt/slides/_rels/slide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xml"/><Relationship Id="rId1" Type="http://schemas.openxmlformats.org/officeDocument/2006/relationships/slideLayout" Target="../slideLayouts/slideLayout114.xml"/><Relationship Id="rId5" Type="http://schemas.openxmlformats.org/officeDocument/2006/relationships/image" Target="../media/image120.png"/><Relationship Id="rId4" Type="http://schemas.openxmlformats.org/officeDocument/2006/relationships/image" Target="../media/image119.png"/></Relationships>
</file>

<file path=ppt/slides/_rels/slide57.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11.xml"/><Relationship Id="rId1" Type="http://schemas.openxmlformats.org/officeDocument/2006/relationships/slideLayout" Target="../slideLayouts/slideLayout114.xml"/></Relationships>
</file>

<file path=ppt/slides/_rels/slide58.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12.xml"/><Relationship Id="rId1" Type="http://schemas.openxmlformats.org/officeDocument/2006/relationships/slideLayout" Target="../slideLayouts/slideLayout114.xml"/><Relationship Id="rId4" Type="http://schemas.openxmlformats.org/officeDocument/2006/relationships/image" Target="../media/image123.emf"/></Relationships>
</file>

<file path=ppt/slides/_rels/slide59.xml.rels><?xml version="1.0" encoding="UTF-8" standalone="yes"?>
<Relationships xmlns="http://schemas.openxmlformats.org/package/2006/relationships"><Relationship Id="rId8" Type="http://schemas.openxmlformats.org/officeDocument/2006/relationships/image" Target="../media/image122.emf"/><Relationship Id="rId3" Type="http://schemas.openxmlformats.org/officeDocument/2006/relationships/image" Target="../media/image124.emf"/><Relationship Id="rId7" Type="http://schemas.openxmlformats.org/officeDocument/2006/relationships/image" Target="../media/image128.svg"/><Relationship Id="rId2" Type="http://schemas.openxmlformats.org/officeDocument/2006/relationships/notesSlide" Target="../notesSlides/notesSlide13.xml"/><Relationship Id="rId1" Type="http://schemas.openxmlformats.org/officeDocument/2006/relationships/slideLayout" Target="../slideLayouts/slideLayout114.xml"/><Relationship Id="rId6" Type="http://schemas.openxmlformats.org/officeDocument/2006/relationships/image" Target="../media/image127.png"/><Relationship Id="rId5" Type="http://schemas.openxmlformats.org/officeDocument/2006/relationships/image" Target="../media/image126.emf"/><Relationship Id="rId4" Type="http://schemas.openxmlformats.org/officeDocument/2006/relationships/image" Target="../media/image125.emf"/></Relationships>
</file>

<file path=ppt/slides/_rels/slide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9.png"/></Relationships>
</file>

<file path=ppt/slides/_rels/slide60.xml.rels><?xml version="1.0" encoding="UTF-8" standalone="yes"?>
<Relationships xmlns="http://schemas.openxmlformats.org/package/2006/relationships"><Relationship Id="rId8" Type="http://schemas.openxmlformats.org/officeDocument/2006/relationships/image" Target="../media/image134.emf"/><Relationship Id="rId3" Type="http://schemas.openxmlformats.org/officeDocument/2006/relationships/image" Target="../media/image129.emf"/><Relationship Id="rId7" Type="http://schemas.openxmlformats.org/officeDocument/2006/relationships/image" Target="../media/image133.emf"/><Relationship Id="rId2" Type="http://schemas.openxmlformats.org/officeDocument/2006/relationships/notesSlide" Target="../notesSlides/notesSlide14.xml"/><Relationship Id="rId1" Type="http://schemas.openxmlformats.org/officeDocument/2006/relationships/slideLayout" Target="../slideLayouts/slideLayout114.xml"/><Relationship Id="rId6" Type="http://schemas.openxmlformats.org/officeDocument/2006/relationships/image" Target="../media/image132.emf"/><Relationship Id="rId5" Type="http://schemas.openxmlformats.org/officeDocument/2006/relationships/image" Target="../media/image131.emf"/><Relationship Id="rId4" Type="http://schemas.openxmlformats.org/officeDocument/2006/relationships/image" Target="../media/image130.emf"/><Relationship Id="rId9" Type="http://schemas.openxmlformats.org/officeDocument/2006/relationships/image" Target="../media/image135.emf"/></Relationships>
</file>

<file path=ppt/slides/_rels/slide6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36.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14.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62.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16.xml"/><Relationship Id="rId1" Type="http://schemas.openxmlformats.org/officeDocument/2006/relationships/slideLayout" Target="../slideLayouts/slideLayout117.xml"/><Relationship Id="rId5" Type="http://schemas.openxmlformats.org/officeDocument/2006/relationships/image" Target="../media/image142.png"/><Relationship Id="rId4" Type="http://schemas.openxmlformats.org/officeDocument/2006/relationships/image" Target="../media/image141.png"/></Relationships>
</file>

<file path=ppt/slides/_rels/slide63.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18" Type="http://schemas.openxmlformats.org/officeDocument/2006/relationships/image" Target="../media/image158.png"/><Relationship Id="rId26" Type="http://schemas.openxmlformats.org/officeDocument/2006/relationships/image" Target="../media/image165.png"/><Relationship Id="rId3" Type="http://schemas.openxmlformats.org/officeDocument/2006/relationships/image" Target="../media/image143.png"/><Relationship Id="rId21" Type="http://schemas.openxmlformats.org/officeDocument/2006/relationships/image" Target="../media/image161.png"/><Relationship Id="rId7" Type="http://schemas.openxmlformats.org/officeDocument/2006/relationships/image" Target="../media/image147.png"/><Relationship Id="rId12" Type="http://schemas.openxmlformats.org/officeDocument/2006/relationships/image" Target="../media/image152.png"/><Relationship Id="rId17" Type="http://schemas.openxmlformats.org/officeDocument/2006/relationships/image" Target="../media/image157.png"/><Relationship Id="rId25" Type="http://schemas.microsoft.com/office/2007/relationships/hdphoto" Target="../media/hdphoto1.wdp"/><Relationship Id="rId2" Type="http://schemas.openxmlformats.org/officeDocument/2006/relationships/notesSlide" Target="../notesSlides/notesSlide17.xml"/><Relationship Id="rId16" Type="http://schemas.openxmlformats.org/officeDocument/2006/relationships/image" Target="../media/image156.png"/><Relationship Id="rId20" Type="http://schemas.openxmlformats.org/officeDocument/2006/relationships/image" Target="../media/image160.png"/><Relationship Id="rId29" Type="http://schemas.openxmlformats.org/officeDocument/2006/relationships/image" Target="../media/image168.png"/><Relationship Id="rId1" Type="http://schemas.openxmlformats.org/officeDocument/2006/relationships/slideLayout" Target="../slideLayouts/slideLayout114.xml"/><Relationship Id="rId6" Type="http://schemas.openxmlformats.org/officeDocument/2006/relationships/image" Target="../media/image146.png"/><Relationship Id="rId11" Type="http://schemas.openxmlformats.org/officeDocument/2006/relationships/image" Target="../media/image151.png"/><Relationship Id="rId24" Type="http://schemas.openxmlformats.org/officeDocument/2006/relationships/image" Target="../media/image164.png"/><Relationship Id="rId5" Type="http://schemas.openxmlformats.org/officeDocument/2006/relationships/image" Target="../media/image145.png"/><Relationship Id="rId15" Type="http://schemas.openxmlformats.org/officeDocument/2006/relationships/image" Target="../media/image155.png"/><Relationship Id="rId23" Type="http://schemas.openxmlformats.org/officeDocument/2006/relationships/image" Target="../media/image163.png"/><Relationship Id="rId28" Type="http://schemas.openxmlformats.org/officeDocument/2006/relationships/image" Target="../media/image167.png"/><Relationship Id="rId10" Type="http://schemas.openxmlformats.org/officeDocument/2006/relationships/image" Target="../media/image150.png"/><Relationship Id="rId19" Type="http://schemas.openxmlformats.org/officeDocument/2006/relationships/image" Target="../media/image159.png"/><Relationship Id="rId4" Type="http://schemas.openxmlformats.org/officeDocument/2006/relationships/image" Target="../media/image144.png"/><Relationship Id="rId9" Type="http://schemas.openxmlformats.org/officeDocument/2006/relationships/image" Target="../media/image149.png"/><Relationship Id="rId14" Type="http://schemas.openxmlformats.org/officeDocument/2006/relationships/image" Target="../media/image154.png"/><Relationship Id="rId22" Type="http://schemas.openxmlformats.org/officeDocument/2006/relationships/image" Target="../media/image162.png"/><Relationship Id="rId27" Type="http://schemas.openxmlformats.org/officeDocument/2006/relationships/image" Target="../media/image166.png"/></Relationships>
</file>

<file path=ppt/slides/_rels/slide64.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179.png"/><Relationship Id="rId18" Type="http://schemas.openxmlformats.org/officeDocument/2006/relationships/image" Target="../media/image184.png"/><Relationship Id="rId3" Type="http://schemas.openxmlformats.org/officeDocument/2006/relationships/image" Target="../media/image169.png"/><Relationship Id="rId21" Type="http://schemas.openxmlformats.org/officeDocument/2006/relationships/image" Target="../media/image187.png"/><Relationship Id="rId7" Type="http://schemas.openxmlformats.org/officeDocument/2006/relationships/image" Target="../media/image173.png"/><Relationship Id="rId12" Type="http://schemas.openxmlformats.org/officeDocument/2006/relationships/image" Target="../media/image178.png"/><Relationship Id="rId17" Type="http://schemas.openxmlformats.org/officeDocument/2006/relationships/image" Target="../media/image183.png"/><Relationship Id="rId2" Type="http://schemas.openxmlformats.org/officeDocument/2006/relationships/notesSlide" Target="../notesSlides/notesSlide18.xml"/><Relationship Id="rId16" Type="http://schemas.openxmlformats.org/officeDocument/2006/relationships/image" Target="../media/image182.png"/><Relationship Id="rId20" Type="http://schemas.openxmlformats.org/officeDocument/2006/relationships/image" Target="../media/image186.png"/><Relationship Id="rId1" Type="http://schemas.openxmlformats.org/officeDocument/2006/relationships/slideLayout" Target="../slideLayouts/slideLayout114.xml"/><Relationship Id="rId6" Type="http://schemas.openxmlformats.org/officeDocument/2006/relationships/image" Target="../media/image172.png"/><Relationship Id="rId11" Type="http://schemas.openxmlformats.org/officeDocument/2006/relationships/image" Target="../media/image177.png"/><Relationship Id="rId24" Type="http://schemas.openxmlformats.org/officeDocument/2006/relationships/image" Target="../media/image190.png"/><Relationship Id="rId5" Type="http://schemas.openxmlformats.org/officeDocument/2006/relationships/image" Target="../media/image171.png"/><Relationship Id="rId15" Type="http://schemas.openxmlformats.org/officeDocument/2006/relationships/image" Target="../media/image181.png"/><Relationship Id="rId23" Type="http://schemas.openxmlformats.org/officeDocument/2006/relationships/image" Target="../media/image189.png"/><Relationship Id="rId10" Type="http://schemas.openxmlformats.org/officeDocument/2006/relationships/image" Target="../media/image176.png"/><Relationship Id="rId19" Type="http://schemas.openxmlformats.org/officeDocument/2006/relationships/image" Target="../media/image185.png"/><Relationship Id="rId4" Type="http://schemas.openxmlformats.org/officeDocument/2006/relationships/image" Target="../media/image170.png"/><Relationship Id="rId9" Type="http://schemas.openxmlformats.org/officeDocument/2006/relationships/image" Target="../media/image175.png"/><Relationship Id="rId14" Type="http://schemas.openxmlformats.org/officeDocument/2006/relationships/image" Target="../media/image180.png"/><Relationship Id="rId22" Type="http://schemas.openxmlformats.org/officeDocument/2006/relationships/image" Target="../media/image188.png"/></Relationships>
</file>

<file path=ppt/slides/_rels/slide65.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91.png"/><Relationship Id="rId7" Type="http://schemas.openxmlformats.org/officeDocument/2006/relationships/image" Target="../media/image171.png"/><Relationship Id="rId2" Type="http://schemas.openxmlformats.org/officeDocument/2006/relationships/notesSlide" Target="../notesSlides/notesSlide19.xml"/><Relationship Id="rId1" Type="http://schemas.openxmlformats.org/officeDocument/2006/relationships/slideLayout" Target="../slideLayouts/slideLayout114.xml"/><Relationship Id="rId6" Type="http://schemas.openxmlformats.org/officeDocument/2006/relationships/image" Target="../media/image193.jpg"/><Relationship Id="rId11" Type="http://schemas.openxmlformats.org/officeDocument/2006/relationships/hyperlink" Target="https://digitalpublicgoods.net/digital-public-goods/" TargetMode="External"/><Relationship Id="rId5" Type="http://schemas.openxmlformats.org/officeDocument/2006/relationships/image" Target="../media/image192.jpeg"/><Relationship Id="rId10" Type="http://schemas.openxmlformats.org/officeDocument/2006/relationships/image" Target="../media/image172.png"/><Relationship Id="rId4" Type="http://schemas.openxmlformats.org/officeDocument/2006/relationships/image" Target="../media/image179.png"/><Relationship Id="rId9" Type="http://schemas.openxmlformats.org/officeDocument/2006/relationships/image" Target="../media/image170.png"/></Relationships>
</file>

<file path=ppt/slides/_rels/slide66.xml.rels><?xml version="1.0" encoding="UTF-8" standalone="yes"?>
<Relationships xmlns="http://schemas.openxmlformats.org/package/2006/relationships"><Relationship Id="rId8" Type="http://schemas.openxmlformats.org/officeDocument/2006/relationships/image" Target="../media/image199.emf"/><Relationship Id="rId13" Type="http://schemas.openxmlformats.org/officeDocument/2006/relationships/image" Target="../media/image204.emf"/><Relationship Id="rId3" Type="http://schemas.openxmlformats.org/officeDocument/2006/relationships/image" Target="../media/image194.emf"/><Relationship Id="rId7" Type="http://schemas.openxmlformats.org/officeDocument/2006/relationships/image" Target="../media/image198.emf"/><Relationship Id="rId12" Type="http://schemas.openxmlformats.org/officeDocument/2006/relationships/image" Target="../media/image203.emf"/><Relationship Id="rId2" Type="http://schemas.openxmlformats.org/officeDocument/2006/relationships/notesSlide" Target="../notesSlides/notesSlide20.xml"/><Relationship Id="rId1" Type="http://schemas.openxmlformats.org/officeDocument/2006/relationships/slideLayout" Target="../slideLayouts/slideLayout114.xml"/><Relationship Id="rId6" Type="http://schemas.openxmlformats.org/officeDocument/2006/relationships/image" Target="../media/image197.emf"/><Relationship Id="rId11" Type="http://schemas.openxmlformats.org/officeDocument/2006/relationships/image" Target="../media/image202.emf"/><Relationship Id="rId5" Type="http://schemas.openxmlformats.org/officeDocument/2006/relationships/image" Target="../media/image196.emf"/><Relationship Id="rId15" Type="http://schemas.openxmlformats.org/officeDocument/2006/relationships/image" Target="../media/image206.svg"/><Relationship Id="rId10" Type="http://schemas.openxmlformats.org/officeDocument/2006/relationships/image" Target="../media/image201.emf"/><Relationship Id="rId4" Type="http://schemas.openxmlformats.org/officeDocument/2006/relationships/image" Target="../media/image195.emf"/><Relationship Id="rId9" Type="http://schemas.openxmlformats.org/officeDocument/2006/relationships/image" Target="../media/image200.emf"/><Relationship Id="rId14" Type="http://schemas.openxmlformats.org/officeDocument/2006/relationships/image" Target="../media/image20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0.xml"/></Relationships>
</file>

<file path=ppt/slides/_rels/slide6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207.emf"/><Relationship Id="rId4" Type="http://schemas.openxmlformats.org/officeDocument/2006/relationships/image" Target="../media/image58.png"/><Relationship Id="rId9" Type="http://schemas.openxmlformats.org/officeDocument/2006/relationships/image" Target="../media/image63.png"/></Relationships>
</file>

<file path=ppt/slides/_rels/slide69.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7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7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3.xml"/><Relationship Id="rId1" Type="http://schemas.openxmlformats.org/officeDocument/2006/relationships/slideLayout" Target="../slideLayouts/slideLayout101.xml"/></Relationships>
</file>

<file path=ppt/slides/_rels/slide77.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hyperlink" Target="http://www.iccgermany.de/" TargetMode="External"/><Relationship Id="rId7" Type="http://schemas.openxmlformats.org/officeDocument/2006/relationships/image" Target="../media/image211.png"/><Relationship Id="rId2" Type="http://schemas.openxmlformats.org/officeDocument/2006/relationships/hyperlink" Target="mailto:icc@iccgermany.de" TargetMode="External"/><Relationship Id="rId1" Type="http://schemas.openxmlformats.org/officeDocument/2006/relationships/slideLayout" Target="../slideLayouts/slideLayout106.xml"/><Relationship Id="rId6" Type="http://schemas.openxmlformats.org/officeDocument/2006/relationships/image" Target="../media/image210.png"/><Relationship Id="rId5" Type="http://schemas.openxmlformats.org/officeDocument/2006/relationships/hyperlink" Target="mailto:D.Saive@iccgermany.de" TargetMode="External"/><Relationship Id="rId4" Type="http://schemas.openxmlformats.org/officeDocument/2006/relationships/hyperlink" Target="mailto:oliver.wieck@iccgermany.de" TargetMode="External"/></Relationships>
</file>

<file path=ppt/slides/_rels/slide7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jpeg"/><Relationship Id="rId11" Type="http://schemas.openxmlformats.org/officeDocument/2006/relationships/image" Target="../media/image207.emf"/><Relationship Id="rId5" Type="http://schemas.openxmlformats.org/officeDocument/2006/relationships/image" Target="../media/image60.png"/><Relationship Id="rId10" Type="http://schemas.openxmlformats.org/officeDocument/2006/relationships/image" Target="../media/image103.emf"/><Relationship Id="rId4" Type="http://schemas.openxmlformats.org/officeDocument/2006/relationships/image" Target="../media/image59.png"/><Relationship Id="rId9" Type="http://schemas.openxmlformats.org/officeDocument/2006/relationships/image" Target="../media/image102.png"/></Relationships>
</file>

<file path=ppt/slides/_rels/slide7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8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213.emf"/></Relationships>
</file>

<file path=ppt/slides/_rels/slide8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214.emf"/></Relationships>
</file>

<file path=ppt/slides/_rels/slide8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hyperlink" Target="https://www.unescap.org/kp/2022/readiness-assessment-cross-border-paperless-trade-georgia" TargetMode="External"/><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jpeg"/><Relationship Id="rId11" Type="http://schemas.openxmlformats.org/officeDocument/2006/relationships/hyperlink" Target="http://www.dsi.iccwbo.org/_files/ugd/8e49a6_3b277f4444f04ffcaef2b16f667ef6e4.pdf" TargetMode="External"/><Relationship Id="rId5" Type="http://schemas.openxmlformats.org/officeDocument/2006/relationships/image" Target="../media/image60.png"/><Relationship Id="rId10" Type="http://schemas.openxmlformats.org/officeDocument/2006/relationships/hyperlink" Target="https://www.dsi.iccwbo.org/" TargetMode="External"/><Relationship Id="rId4" Type="http://schemas.openxmlformats.org/officeDocument/2006/relationships/image" Target="../media/image59.png"/><Relationship Id="rId9" Type="http://schemas.openxmlformats.org/officeDocument/2006/relationships/hyperlink" Target="https://uncitral.un.org/en/texts/ecommerce/modellaw/electronic_transferable_records" TargetMode="External"/></Relationships>
</file>

<file path=ppt/slides/_rels/slide8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hyperlink" Target="mailto:tscfpknowledge@adb.or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93895-FDDF-07F6-FB6D-792409FE3220}"/>
              </a:ext>
            </a:extLst>
          </p:cNvPr>
          <p:cNvSpPr txBox="1"/>
          <p:nvPr/>
        </p:nvSpPr>
        <p:spPr>
          <a:xfrm>
            <a:off x="3574989" y="2691925"/>
            <a:ext cx="4824189" cy="9031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2">
            <a:extLst>
              <a:ext uri="{FF2B5EF4-FFF2-40B4-BE49-F238E27FC236}">
                <a16:creationId xmlns:a16="http://schemas.microsoft.com/office/drawing/2014/main" id="{EE892F27-96D4-C0B1-B88E-0FA4E1739138}"/>
              </a:ext>
            </a:extLst>
          </p:cNvPr>
          <p:cNvPicPr>
            <a:picLocks noChangeAspect="1"/>
          </p:cNvPicPr>
          <p:nvPr/>
        </p:nvPicPr>
        <p:blipFill rotWithShape="1">
          <a:blip r:embed="rId2"/>
          <a:srcRect l="10926" t="11225"/>
          <a:stretch/>
        </p:blipFill>
        <p:spPr>
          <a:xfrm>
            <a:off x="0" y="-24938"/>
            <a:ext cx="12191998" cy="828675"/>
          </a:xfrm>
          <a:prstGeom prst="rect">
            <a:avLst/>
          </a:prstGeom>
        </p:spPr>
      </p:pic>
      <p:pic>
        <p:nvPicPr>
          <p:cNvPr id="5" name="Picture 4" descr="Logo&#10;&#10;Description automatically generated">
            <a:extLst>
              <a:ext uri="{FF2B5EF4-FFF2-40B4-BE49-F238E27FC236}">
                <a16:creationId xmlns:a16="http://schemas.microsoft.com/office/drawing/2014/main" id="{1A452D55-45D3-5F47-0BB1-AF08B9BA1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41" y="803737"/>
            <a:ext cx="1086680" cy="1108032"/>
          </a:xfrm>
          <a:prstGeom prst="rect">
            <a:avLst/>
          </a:prstGeom>
        </p:spPr>
      </p:pic>
      <p:pic>
        <p:nvPicPr>
          <p:cNvPr id="6" name="Picture 5" descr="Logo&#10;&#10;Description automatically generated">
            <a:extLst>
              <a:ext uri="{FF2B5EF4-FFF2-40B4-BE49-F238E27FC236}">
                <a16:creationId xmlns:a16="http://schemas.microsoft.com/office/drawing/2014/main" id="{78BD4D7B-9646-A7E8-7031-81CDC10555E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534745" y="696008"/>
            <a:ext cx="1094960" cy="1215761"/>
          </a:xfrm>
          <a:prstGeom prst="rect">
            <a:avLst/>
          </a:prstGeom>
        </p:spPr>
      </p:pic>
      <p:pic>
        <p:nvPicPr>
          <p:cNvPr id="7" name="Picture 6" descr="Standards Toolkit for Cross-border Paperless Trade - ICC - International  Chamber of Commerce">
            <a:extLst>
              <a:ext uri="{FF2B5EF4-FFF2-40B4-BE49-F238E27FC236}">
                <a16:creationId xmlns:a16="http://schemas.microsoft.com/office/drawing/2014/main" id="{34F3A0B2-DAAE-9109-722A-9448FF521C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170" y="987646"/>
            <a:ext cx="2129090" cy="646331"/>
          </a:xfrm>
          <a:prstGeom prst="rect">
            <a:avLst/>
          </a:prstGeom>
          <a:noFill/>
          <a:ln>
            <a:noFill/>
          </a:ln>
        </p:spPr>
      </p:pic>
      <p:pic>
        <p:nvPicPr>
          <p:cNvPr id="13" name="Picture 12" descr="Virtual Panel Series: UNCITRAL Texts and COVID-19 Response and Recovery - 8  to 9 and 13 to 16 July 2020 | United Nations Commission On International  Trade Law">
            <a:extLst>
              <a:ext uri="{FF2B5EF4-FFF2-40B4-BE49-F238E27FC236}">
                <a16:creationId xmlns:a16="http://schemas.microsoft.com/office/drawing/2014/main" id="{D26B0799-57B9-B78A-63AE-4A240B822F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0605" y="1026446"/>
            <a:ext cx="2303709" cy="554884"/>
          </a:xfrm>
          <a:prstGeom prst="rect">
            <a:avLst/>
          </a:prstGeom>
          <a:noFill/>
          <a:ln>
            <a:noFill/>
          </a:ln>
        </p:spPr>
      </p:pic>
      <p:pic>
        <p:nvPicPr>
          <p:cNvPr id="14" name="Picture 13">
            <a:extLst>
              <a:ext uri="{FF2B5EF4-FFF2-40B4-BE49-F238E27FC236}">
                <a16:creationId xmlns:a16="http://schemas.microsoft.com/office/drawing/2014/main" id="{8E51EAC4-E5A5-3604-F257-8B6B0B0F55EE}"/>
              </a:ext>
            </a:extLst>
          </p:cNvPr>
          <p:cNvPicPr>
            <a:picLocks noChangeAspect="1"/>
          </p:cNvPicPr>
          <p:nvPr/>
        </p:nvPicPr>
        <p:blipFill>
          <a:blip r:embed="rId7"/>
          <a:stretch>
            <a:fillRect/>
          </a:stretch>
        </p:blipFill>
        <p:spPr>
          <a:xfrm>
            <a:off x="7737725" y="914543"/>
            <a:ext cx="894556" cy="372732"/>
          </a:xfrm>
          <a:prstGeom prst="rect">
            <a:avLst/>
          </a:prstGeom>
        </p:spPr>
      </p:pic>
      <p:pic>
        <p:nvPicPr>
          <p:cNvPr id="15" name="Picture 14">
            <a:extLst>
              <a:ext uri="{FF2B5EF4-FFF2-40B4-BE49-F238E27FC236}">
                <a16:creationId xmlns:a16="http://schemas.microsoft.com/office/drawing/2014/main" id="{DC404B6A-1CF5-E1DB-D73C-73D1FD15B75B}"/>
              </a:ext>
            </a:extLst>
          </p:cNvPr>
          <p:cNvPicPr>
            <a:picLocks noChangeAspect="1"/>
          </p:cNvPicPr>
          <p:nvPr/>
        </p:nvPicPr>
        <p:blipFill rotWithShape="1">
          <a:blip r:embed="rId8"/>
          <a:srcRect t="25133" b="28836"/>
          <a:stretch/>
        </p:blipFill>
        <p:spPr>
          <a:xfrm>
            <a:off x="7614209" y="1383800"/>
            <a:ext cx="1320800" cy="430374"/>
          </a:xfrm>
          <a:prstGeom prst="rect">
            <a:avLst/>
          </a:prstGeom>
        </p:spPr>
      </p:pic>
      <p:sp>
        <p:nvSpPr>
          <p:cNvPr id="16" name="TextBox 15">
            <a:extLst>
              <a:ext uri="{FF2B5EF4-FFF2-40B4-BE49-F238E27FC236}">
                <a16:creationId xmlns:a16="http://schemas.microsoft.com/office/drawing/2014/main" id="{B81E211D-AD1B-094E-5370-EBB45DF36A67}"/>
              </a:ext>
            </a:extLst>
          </p:cNvPr>
          <p:cNvSpPr txBox="1"/>
          <p:nvPr/>
        </p:nvSpPr>
        <p:spPr>
          <a:xfrm>
            <a:off x="1404140" y="2539711"/>
            <a:ext cx="9644860" cy="2123658"/>
          </a:xfrm>
          <a:prstGeom prst="rect">
            <a:avLst/>
          </a:prstGeom>
          <a:noFill/>
        </p:spPr>
        <p:txBody>
          <a:bodyPr wrap="square">
            <a:spAutoFit/>
          </a:bodyPr>
          <a:lstStyle/>
          <a:p>
            <a:pPr algn="ctr"/>
            <a:r>
              <a:rPr lang="en-US" sz="4400" b="1" dirty="0">
                <a:solidFill>
                  <a:schemeClr val="accent1">
                    <a:lumMod val="50000"/>
                  </a:schemeClr>
                </a:solidFill>
                <a:latin typeface="Ideal Sans Medium" pitchFamily="50" charset="0"/>
                <a:cs typeface="Ideal Sans Medium" pitchFamily="50" charset="0"/>
              </a:rPr>
              <a:t>Georgia: Model Law on Electronic Transferable Records (MLETR) </a:t>
            </a:r>
          </a:p>
          <a:p>
            <a:pPr algn="ctr"/>
            <a:r>
              <a:rPr lang="en-US" sz="4400" b="1" dirty="0">
                <a:solidFill>
                  <a:schemeClr val="accent1">
                    <a:lumMod val="50000"/>
                  </a:schemeClr>
                </a:solidFill>
                <a:latin typeface="Ideal Sans Medium" pitchFamily="50" charset="0"/>
                <a:cs typeface="Ideal Sans Medium" pitchFamily="50" charset="0"/>
              </a:rPr>
              <a:t>Capacity Building</a:t>
            </a:r>
          </a:p>
        </p:txBody>
      </p:sp>
      <p:sp>
        <p:nvSpPr>
          <p:cNvPr id="17" name="TextBox 16">
            <a:extLst>
              <a:ext uri="{FF2B5EF4-FFF2-40B4-BE49-F238E27FC236}">
                <a16:creationId xmlns:a16="http://schemas.microsoft.com/office/drawing/2014/main" id="{1962B1AA-7BF8-28C5-FD66-A4B26FA16261}"/>
              </a:ext>
            </a:extLst>
          </p:cNvPr>
          <p:cNvSpPr txBox="1"/>
          <p:nvPr/>
        </p:nvSpPr>
        <p:spPr>
          <a:xfrm>
            <a:off x="3301662" y="4960873"/>
            <a:ext cx="6543675" cy="461665"/>
          </a:xfrm>
          <a:prstGeom prst="rect">
            <a:avLst/>
          </a:prstGeom>
          <a:noFill/>
        </p:spPr>
        <p:txBody>
          <a:bodyPr wrap="square">
            <a:spAutoFit/>
          </a:bodyPr>
          <a:lstStyle/>
          <a:p>
            <a:r>
              <a:rPr lang="en-US" sz="2400" dirty="0">
                <a:latin typeface="Ideal Sans Medium" pitchFamily="50" charset="0"/>
                <a:cs typeface="Ideal Sans Medium" pitchFamily="50" charset="0"/>
              </a:rPr>
              <a:t>20 April 2023, Thursday, 10:30 AM – 4:00 PM</a:t>
            </a:r>
          </a:p>
        </p:txBody>
      </p:sp>
      <p:pic>
        <p:nvPicPr>
          <p:cNvPr id="18" name="Picture 17">
            <a:extLst>
              <a:ext uri="{FF2B5EF4-FFF2-40B4-BE49-F238E27FC236}">
                <a16:creationId xmlns:a16="http://schemas.microsoft.com/office/drawing/2014/main" id="{0FAD90C6-B53E-A86F-DA14-B98DF6065372}"/>
              </a:ext>
            </a:extLst>
          </p:cNvPr>
          <p:cNvPicPr>
            <a:picLocks noChangeAspect="1"/>
          </p:cNvPicPr>
          <p:nvPr/>
        </p:nvPicPr>
        <p:blipFill>
          <a:blip r:embed="rId2"/>
          <a:stretch>
            <a:fillRect/>
          </a:stretch>
        </p:blipFill>
        <p:spPr>
          <a:xfrm rot="10800000">
            <a:off x="-2" y="6150114"/>
            <a:ext cx="12192000" cy="707886"/>
          </a:xfrm>
          <a:prstGeom prst="rect">
            <a:avLst/>
          </a:prstGeom>
        </p:spPr>
      </p:pic>
      <p:sp>
        <p:nvSpPr>
          <p:cNvPr id="19" name="TextBox 18">
            <a:extLst>
              <a:ext uri="{FF2B5EF4-FFF2-40B4-BE49-F238E27FC236}">
                <a16:creationId xmlns:a16="http://schemas.microsoft.com/office/drawing/2014/main" id="{50C8C2FF-29C9-CBB5-9F86-BAB2D6D9EEE8}"/>
              </a:ext>
            </a:extLst>
          </p:cNvPr>
          <p:cNvSpPr txBox="1"/>
          <p:nvPr/>
        </p:nvSpPr>
        <p:spPr>
          <a:xfrm>
            <a:off x="4953000" y="5408689"/>
            <a:ext cx="6096000" cy="461665"/>
          </a:xfrm>
          <a:prstGeom prst="rect">
            <a:avLst/>
          </a:prstGeom>
          <a:noFill/>
        </p:spPr>
        <p:txBody>
          <a:bodyPr wrap="square">
            <a:spAutoFit/>
          </a:bodyPr>
          <a:lstStyle/>
          <a:p>
            <a:r>
              <a:rPr lang="en-US" sz="2400" dirty="0">
                <a:latin typeface="Ideal Sans Medium" pitchFamily="50" charset="0"/>
                <a:cs typeface="Ideal Sans Medium" pitchFamily="50" charset="0"/>
              </a:rPr>
              <a:t>Tbilisi Marriot Hotel</a:t>
            </a:r>
            <a:endParaRPr lang="en-US" sz="2400" dirty="0"/>
          </a:p>
        </p:txBody>
      </p:sp>
    </p:spTree>
    <p:extLst>
      <p:ext uri="{BB962C8B-B14F-4D97-AF65-F5344CB8AC3E}">
        <p14:creationId xmlns:p14="http://schemas.microsoft.com/office/powerpoint/2010/main" val="3191712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7C785A-354A-5740-8763-63EB9FC61B97}"/>
              </a:ext>
            </a:extLst>
          </p:cNvPr>
          <p:cNvSpPr>
            <a:spLocks noGrp="1"/>
          </p:cNvSpPr>
          <p:nvPr>
            <p:ph type="body" sz="quarter" idx="13"/>
          </p:nvPr>
        </p:nvSpPr>
        <p:spPr>
          <a:xfrm>
            <a:off x="2417011" y="1801704"/>
            <a:ext cx="9737557" cy="2331812"/>
          </a:xfrm>
        </p:spPr>
        <p:txBody>
          <a:bodyPr/>
          <a:lstStyle/>
          <a:p>
            <a:r>
              <a:rPr lang="en-GB" sz="3200" b="0" cap="none" dirty="0">
                <a:solidFill>
                  <a:schemeClr val="tx1">
                    <a:lumMod val="50000"/>
                  </a:schemeClr>
                </a:solidFill>
                <a:latin typeface="+mj-lt"/>
              </a:rPr>
              <a:t>Model Law on Electronic Transferable Records (MLETR)</a:t>
            </a:r>
            <a:br>
              <a:rPr lang="en-GB" sz="3200" b="0" cap="none" dirty="0">
                <a:solidFill>
                  <a:schemeClr val="tx1">
                    <a:lumMod val="50000"/>
                  </a:schemeClr>
                </a:solidFill>
                <a:latin typeface="+mj-lt"/>
              </a:rPr>
            </a:br>
            <a:br>
              <a:rPr lang="en-GB" sz="3200" b="0" cap="none" dirty="0">
                <a:solidFill>
                  <a:schemeClr val="tx1">
                    <a:lumMod val="50000"/>
                  </a:schemeClr>
                </a:solidFill>
                <a:latin typeface="+mj-lt"/>
              </a:rPr>
            </a:br>
            <a:r>
              <a:rPr lang="en-GB" sz="3200" dirty="0">
                <a:solidFill>
                  <a:schemeClr val="tx1">
                    <a:lumMod val="50000"/>
                  </a:schemeClr>
                </a:solidFill>
                <a:latin typeface="+mj-lt"/>
              </a:rPr>
              <a:t>Introduction</a:t>
            </a:r>
            <a:br>
              <a:rPr lang="en-GB" sz="3200" b="0" cap="none" dirty="0">
                <a:solidFill>
                  <a:schemeClr val="tx1">
                    <a:lumMod val="50000"/>
                  </a:schemeClr>
                </a:solidFill>
                <a:latin typeface="+mj-lt"/>
              </a:rPr>
            </a:br>
            <a:endParaRPr lang="en-US" sz="3200" dirty="0">
              <a:solidFill>
                <a:schemeClr val="tx1">
                  <a:lumMod val="50000"/>
                </a:schemeClr>
              </a:solidFill>
              <a:latin typeface="+mj-lt"/>
            </a:endParaRPr>
          </a:p>
        </p:txBody>
      </p:sp>
      <p:sp>
        <p:nvSpPr>
          <p:cNvPr id="4" name="Text Placeholder 3">
            <a:extLst>
              <a:ext uri="{FF2B5EF4-FFF2-40B4-BE49-F238E27FC236}">
                <a16:creationId xmlns:a16="http://schemas.microsoft.com/office/drawing/2014/main" id="{816F57A4-4C6B-A146-BA77-9B728E3F3048}"/>
              </a:ext>
            </a:extLst>
          </p:cNvPr>
          <p:cNvSpPr>
            <a:spLocks noGrp="1"/>
          </p:cNvSpPr>
          <p:nvPr>
            <p:ph type="body" sz="quarter" idx="14"/>
          </p:nvPr>
        </p:nvSpPr>
        <p:spPr>
          <a:xfrm>
            <a:off x="2826910" y="4847636"/>
            <a:ext cx="8736653" cy="1383640"/>
          </a:xfrm>
        </p:spPr>
        <p:txBody>
          <a:bodyPr/>
          <a:lstStyle/>
          <a:p>
            <a:r>
              <a:rPr lang="en-US" dirty="0"/>
              <a:t>Prepared for Georgia Revenue Services</a:t>
            </a:r>
          </a:p>
          <a:p>
            <a:r>
              <a:rPr lang="en-US" dirty="0"/>
              <a:t>April 2023</a:t>
            </a:r>
          </a:p>
        </p:txBody>
      </p:sp>
    </p:spTree>
    <p:extLst>
      <p:ext uri="{BB962C8B-B14F-4D97-AF65-F5344CB8AC3E}">
        <p14:creationId xmlns:p14="http://schemas.microsoft.com/office/powerpoint/2010/main" val="1953751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F42FE3-B74B-CD95-4947-4C754904D25A}"/>
              </a:ext>
            </a:extLst>
          </p:cNvPr>
          <p:cNvSpPr>
            <a:spLocks noGrp="1"/>
          </p:cNvSpPr>
          <p:nvPr>
            <p:ph type="body" sz="quarter" idx="13"/>
          </p:nvPr>
        </p:nvSpPr>
        <p:spPr>
          <a:xfrm>
            <a:off x="354103" y="168379"/>
            <a:ext cx="7821136" cy="605543"/>
          </a:xfrm>
        </p:spPr>
        <p:txBody>
          <a:bodyPr/>
          <a:lstStyle/>
          <a:p>
            <a:r>
              <a:rPr lang="en-SG" sz="4000" dirty="0">
                <a:solidFill>
                  <a:srgbClr val="0070C0"/>
                </a:solidFill>
                <a:latin typeface="Arial Black" panose="020B0A04020102020204" pitchFamily="34" charset="0"/>
              </a:rPr>
              <a:t>The Challenge Today</a:t>
            </a:r>
          </a:p>
        </p:txBody>
      </p:sp>
      <p:sp>
        <p:nvSpPr>
          <p:cNvPr id="5" name="Slide Number Placeholder 4">
            <a:extLst>
              <a:ext uri="{FF2B5EF4-FFF2-40B4-BE49-F238E27FC236}">
                <a16:creationId xmlns:a16="http://schemas.microsoft.com/office/drawing/2014/main" id="{D20B13D0-1CC6-48F6-BE23-5D034EFF4A3D}"/>
              </a:ext>
            </a:extLst>
          </p:cNvPr>
          <p:cNvSpPr>
            <a:spLocks noGrp="1"/>
          </p:cNvSpPr>
          <p:nvPr>
            <p:ph type="sldNum" sz="quarter" idx="14"/>
          </p:nvPr>
        </p:nvSpPr>
        <p:spPr/>
        <p:txBody>
          <a:bodyPr/>
          <a:lstStyle/>
          <a:p>
            <a:pPr marL="0" marR="0" lvl="0" indent="0" algn="r" defTabSz="1022614" rtl="0" eaLnBrk="1" fontAlgn="auto" latinLnBrk="0" hangingPunct="1">
              <a:lnSpc>
                <a:spcPct val="100000"/>
              </a:lnSpc>
              <a:spcBef>
                <a:spcPts val="0"/>
              </a:spcBef>
              <a:spcAft>
                <a:spcPts val="0"/>
              </a:spcAft>
              <a:buClrTx/>
              <a:buSzTx/>
              <a:buFontTx/>
              <a:buNone/>
              <a:tabLst/>
              <a:defRPr/>
            </a:pPr>
            <a:fld id="{51C03584-9F88-4F24-AB92-6DB5E02D2227}" type="slidenum">
              <a:rPr kumimoji="0" lang="en-GB" sz="1800" b="0" i="0" u="none" strike="noStrike" kern="1200" cap="none" spc="0" normalizeH="0" baseline="0" noProof="0">
                <a:ln>
                  <a:noFill/>
                </a:ln>
                <a:solidFill>
                  <a:srgbClr val="0063A7"/>
                </a:solidFill>
                <a:effectLst/>
                <a:uLnTx/>
                <a:uFillTx/>
                <a:latin typeface="Arial"/>
                <a:ea typeface="+mn-ea"/>
                <a:cs typeface="+mn-cs"/>
              </a:rPr>
              <a:pPr marL="0" marR="0" lvl="0" indent="0" algn="r" defTabSz="1022614" rtl="0" eaLnBrk="1" fontAlgn="auto" latinLnBrk="0" hangingPunct="1">
                <a:lnSpc>
                  <a:spcPct val="100000"/>
                </a:lnSpc>
                <a:spcBef>
                  <a:spcPts val="0"/>
                </a:spcBef>
                <a:spcAft>
                  <a:spcPts val="0"/>
                </a:spcAft>
                <a:buClrTx/>
                <a:buSzTx/>
                <a:buFontTx/>
                <a:buNone/>
                <a:tabLst/>
                <a:defRPr/>
              </a:pPr>
              <a:t>11</a:t>
            </a:fld>
            <a:endParaRPr kumimoji="0" lang="en-GB" sz="1800" b="0" i="0" u="none" strike="noStrike" kern="1200" cap="none" spc="0" normalizeH="0" baseline="0" noProof="0" dirty="0">
              <a:ln>
                <a:noFill/>
              </a:ln>
              <a:solidFill>
                <a:srgbClr val="0063A7"/>
              </a:solidFill>
              <a:effectLst/>
              <a:uLnTx/>
              <a:uFillTx/>
              <a:latin typeface="Arial"/>
              <a:ea typeface="+mn-ea"/>
              <a:cs typeface="+mn-cs"/>
            </a:endParaRPr>
          </a:p>
        </p:txBody>
      </p:sp>
      <p:sp>
        <p:nvSpPr>
          <p:cNvPr id="2" name="Title 1">
            <a:extLst>
              <a:ext uri="{FF2B5EF4-FFF2-40B4-BE49-F238E27FC236}">
                <a16:creationId xmlns:a16="http://schemas.microsoft.com/office/drawing/2014/main" id="{5CF82FB0-D0F6-4713-B3EF-6970CB694C7C}"/>
              </a:ext>
            </a:extLst>
          </p:cNvPr>
          <p:cNvSpPr>
            <a:spLocks noGrp="1"/>
          </p:cNvSpPr>
          <p:nvPr>
            <p:ph type="title" idx="4294967295"/>
          </p:nvPr>
        </p:nvSpPr>
        <p:spPr>
          <a:xfrm>
            <a:off x="0" y="0"/>
            <a:ext cx="0" cy="0"/>
          </a:xfrm>
        </p:spPr>
        <p:txBody>
          <a:bodyPr/>
          <a:lstStyle/>
          <a:p>
            <a:r>
              <a:rPr lang="en-SG" dirty="0"/>
              <a:t>THE CHALLENGE TODAY</a:t>
            </a:r>
          </a:p>
        </p:txBody>
      </p:sp>
      <p:sp>
        <p:nvSpPr>
          <p:cNvPr id="12" name="TextBox 11">
            <a:extLst>
              <a:ext uri="{FF2B5EF4-FFF2-40B4-BE49-F238E27FC236}">
                <a16:creationId xmlns:a16="http://schemas.microsoft.com/office/drawing/2014/main" id="{1EC66C13-1F86-4563-BC34-F61E23954739}"/>
              </a:ext>
            </a:extLst>
          </p:cNvPr>
          <p:cNvSpPr txBox="1"/>
          <p:nvPr/>
        </p:nvSpPr>
        <p:spPr>
          <a:xfrm>
            <a:off x="5139398" y="1139373"/>
            <a:ext cx="6846276" cy="5632311"/>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FF0000"/>
              </a:buClr>
              <a:buSzTx/>
              <a:buFont typeface="Wingdings 2" panose="05020102010507070707" pitchFamily="18" charset="2"/>
              <a:buChar char=""/>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The current legal treatment of electronic transferable records </a:t>
            </a:r>
            <a:r>
              <a:rPr kumimoji="0" lang="en-US" sz="1800" b="1"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inhibits market demand </a:t>
            </a: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and </a:t>
            </a:r>
            <a:r>
              <a:rPr kumimoji="0" lang="en-US" sz="1800" b="1"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innovation</a:t>
            </a: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1100" b="0" i="0" u="none" strike="noStrike" kern="1200" cap="none" spc="0" normalizeH="0" baseline="0" noProof="0" dirty="0">
              <a:ln>
                <a:noFill/>
              </a:ln>
              <a:solidFill>
                <a:srgbClr val="0063A7"/>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766980" rtl="0" eaLnBrk="1" fontAlgn="auto" latinLnBrk="0" hangingPunct="1">
              <a:lnSpc>
                <a:spcPct val="100000"/>
              </a:lnSpc>
              <a:spcBef>
                <a:spcPts val="0"/>
              </a:spcBef>
              <a:spcAft>
                <a:spcPts val="0"/>
              </a:spcAft>
              <a:buClr>
                <a:srgbClr val="FF0000"/>
              </a:buClr>
              <a:buSzTx/>
              <a:buFont typeface="Wingdings 2" panose="05020102010507070707" pitchFamily="18" charset="2"/>
              <a:buChar char=""/>
              <a:tabLst/>
              <a:defRPr/>
            </a:pPr>
            <a:endPar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just" defTabSz="766980" rtl="0" eaLnBrk="1" fontAlgn="auto" latinLnBrk="0" hangingPunct="1">
              <a:lnSpc>
                <a:spcPct val="100000"/>
              </a:lnSpc>
              <a:spcBef>
                <a:spcPts val="0"/>
              </a:spcBef>
              <a:spcAft>
                <a:spcPts val="0"/>
              </a:spcAft>
              <a:buClr>
                <a:srgbClr val="FF0000"/>
              </a:buClr>
              <a:buSzTx/>
              <a:buFont typeface="Wingdings 2" panose="05020102010507070707" pitchFamily="18" charset="2"/>
              <a:buChar char=""/>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Most jurisdictions continue to require paper-based trade documentation.  </a:t>
            </a:r>
          </a:p>
          <a:p>
            <a:pPr marL="285750" marR="0" lvl="0" indent="-285750" algn="just" defTabSz="766980" rtl="0" eaLnBrk="1" fontAlgn="auto" latinLnBrk="0" hangingPunct="1">
              <a:lnSpc>
                <a:spcPct val="100000"/>
              </a:lnSpc>
              <a:spcBef>
                <a:spcPts val="0"/>
              </a:spcBef>
              <a:spcAft>
                <a:spcPts val="0"/>
              </a:spcAft>
              <a:buClr>
                <a:srgbClr val="FF0000"/>
              </a:buClr>
              <a:buSzTx/>
              <a:buFont typeface="Wingdings 2" panose="05020102010507070707" pitchFamily="18" charset="2"/>
              <a:buChar char=""/>
              <a:tabLst/>
              <a:defRPr/>
            </a:pPr>
            <a:endPar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just" defTabSz="766980" rtl="0" eaLnBrk="1" fontAlgn="auto" latinLnBrk="0" hangingPunct="1">
              <a:lnSpc>
                <a:spcPct val="100000"/>
              </a:lnSpc>
              <a:spcBef>
                <a:spcPts val="0"/>
              </a:spcBef>
              <a:spcAft>
                <a:spcPts val="0"/>
              </a:spcAft>
              <a:buClr>
                <a:srgbClr val="FF0000"/>
              </a:buClr>
              <a:buSzTx/>
              <a:buFont typeface="Wingdings 2" panose="05020102010507070707" pitchFamily="18" charset="2"/>
              <a:buChar char=""/>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Parties to a transaction cornered to use private law contracts within closed-loop trading platforms.</a:t>
            </a:r>
          </a:p>
          <a:p>
            <a:pPr marL="285750" marR="0" lvl="0" indent="-285750" algn="just" defTabSz="766980" rtl="0" eaLnBrk="1" fontAlgn="auto" latinLnBrk="0" hangingPunct="1">
              <a:lnSpc>
                <a:spcPct val="100000"/>
              </a:lnSpc>
              <a:spcBef>
                <a:spcPts val="0"/>
              </a:spcBef>
              <a:spcAft>
                <a:spcPts val="0"/>
              </a:spcAft>
              <a:buClr>
                <a:srgbClr val="FF0000"/>
              </a:buClr>
              <a:buSzTx/>
              <a:buFont typeface="Wingdings 2" panose="05020102010507070707" pitchFamily="18" charset="2"/>
              <a:buChar char=""/>
              <a:tabLst/>
              <a:defRPr/>
            </a:pPr>
            <a:endPar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just" defTabSz="766980" rtl="0" eaLnBrk="1" fontAlgn="auto" latinLnBrk="0" hangingPunct="1">
              <a:lnSpc>
                <a:spcPct val="100000"/>
              </a:lnSpc>
              <a:spcBef>
                <a:spcPts val="0"/>
              </a:spcBef>
              <a:spcAft>
                <a:spcPts val="0"/>
              </a:spcAft>
              <a:buClr>
                <a:srgbClr val="FF0000"/>
              </a:buClr>
              <a:buSzTx/>
              <a:buFont typeface="Wingdings 2" panose="05020102010507070707" pitchFamily="18" charset="2"/>
              <a:buChar char=""/>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As a result, </a:t>
            </a:r>
            <a:r>
              <a:rPr kumimoji="0" lang="en-US" sz="1800" b="1"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organizations must adopt multiple products </a:t>
            </a: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for customers in different jurisdictions to enable the transferal of electronic records.</a:t>
            </a:r>
          </a:p>
          <a:p>
            <a:pPr marL="285750" marR="0" lvl="0" indent="-285750" algn="just" defTabSz="766980" rtl="0" eaLnBrk="1" fontAlgn="auto" latinLnBrk="0" hangingPunct="1">
              <a:lnSpc>
                <a:spcPct val="100000"/>
              </a:lnSpc>
              <a:spcBef>
                <a:spcPts val="0"/>
              </a:spcBef>
              <a:spcAft>
                <a:spcPts val="0"/>
              </a:spcAft>
              <a:buClr>
                <a:srgbClr val="FF0000"/>
              </a:buClr>
              <a:buSzTx/>
              <a:buFont typeface="Wingdings 2" panose="05020102010507070707" pitchFamily="18" charset="2"/>
              <a:buChar char=""/>
              <a:tabLst/>
              <a:defRPr/>
            </a:pPr>
            <a:endPar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just" defTabSz="766980" rtl="0" eaLnBrk="1" fontAlgn="auto" latinLnBrk="0" hangingPunct="1">
              <a:lnSpc>
                <a:spcPct val="100000"/>
              </a:lnSpc>
              <a:spcBef>
                <a:spcPts val="0"/>
              </a:spcBef>
              <a:spcAft>
                <a:spcPts val="0"/>
              </a:spcAft>
              <a:buClr>
                <a:srgbClr val="FF0000"/>
              </a:buClr>
              <a:buSzTx/>
              <a:buFont typeface="Wingdings 2" panose="05020102010507070707" pitchFamily="18" charset="2"/>
              <a:buChar char=""/>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This is </a:t>
            </a:r>
            <a:r>
              <a:rPr kumimoji="0" lang="en-US" sz="1800" b="1"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inefficient for large organizations </a:t>
            </a: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and </a:t>
            </a:r>
            <a:r>
              <a:rPr kumimoji="0" lang="en-US" sz="1800" b="1"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cost-prohibitive for SMEs.</a:t>
            </a:r>
          </a:p>
          <a:p>
            <a:pPr marL="285750" marR="0" lvl="0" indent="-285750" algn="just" defTabSz="766980" rtl="0" eaLnBrk="1" fontAlgn="auto" latinLnBrk="0" hangingPunct="1">
              <a:lnSpc>
                <a:spcPct val="100000"/>
              </a:lnSpc>
              <a:spcBef>
                <a:spcPts val="0"/>
              </a:spcBef>
              <a:spcAft>
                <a:spcPts val="0"/>
              </a:spcAft>
              <a:buClr>
                <a:srgbClr val="FF0000"/>
              </a:buClr>
              <a:buSzTx/>
              <a:buFont typeface="Wingdings 2" panose="05020102010507070707" pitchFamily="18" charset="2"/>
              <a:buChar char=""/>
              <a:tabLst/>
              <a:defRPr/>
            </a:pPr>
            <a:endPar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just" defTabSz="766980" rtl="0" eaLnBrk="1" fontAlgn="auto" latinLnBrk="0" hangingPunct="1">
              <a:lnSpc>
                <a:spcPct val="100000"/>
              </a:lnSpc>
              <a:spcBef>
                <a:spcPts val="0"/>
              </a:spcBef>
              <a:spcAft>
                <a:spcPts val="0"/>
              </a:spcAft>
              <a:buClr>
                <a:srgbClr val="FF0000"/>
              </a:buClr>
              <a:buSzTx/>
              <a:buFont typeface="Wingdings 2" panose="05020102010507070707" pitchFamily="18" charset="2"/>
              <a:buChar char=""/>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End result: 0.1% of BLs issued electronically in 2020. </a:t>
            </a:r>
          </a:p>
          <a:p>
            <a:pPr marL="285750" marR="0" lvl="0" indent="-285750" algn="just" defTabSz="766980" rtl="0" eaLnBrk="1" fontAlgn="auto" latinLnBrk="0" hangingPunct="1">
              <a:lnSpc>
                <a:spcPct val="100000"/>
              </a:lnSpc>
              <a:spcBef>
                <a:spcPts val="0"/>
              </a:spcBef>
              <a:spcAft>
                <a:spcPts val="0"/>
              </a:spcAft>
              <a:buClr>
                <a:srgbClr val="FF0000"/>
              </a:buClr>
              <a:buSzTx/>
              <a:buFont typeface="Wingdings 2" panose="05020102010507070707" pitchFamily="18" charset="2"/>
              <a:buChar char=""/>
              <a:tabLst/>
              <a:defRPr/>
            </a:pPr>
            <a:endPar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just" defTabSz="766980" rtl="0" eaLnBrk="1" fontAlgn="auto" latinLnBrk="0" hangingPunct="1">
              <a:lnSpc>
                <a:spcPct val="100000"/>
              </a:lnSpc>
              <a:spcBef>
                <a:spcPts val="0"/>
              </a:spcBef>
              <a:spcAft>
                <a:spcPts val="0"/>
              </a:spcAft>
              <a:buClr>
                <a:srgbClr val="FF0000"/>
              </a:buClr>
              <a:buSzTx/>
              <a:buFont typeface="Wingdings 2" panose="05020102010507070707" pitchFamily="18" charset="2"/>
              <a:buChar char=""/>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5% made the full transition to </a:t>
            </a:r>
            <a:r>
              <a:rPr kumimoji="0" lang="en-US" sz="1800" b="0" i="0" u="none" strike="noStrike" kern="1200" cap="none" spc="0" normalizeH="0" baseline="0" noProof="0" dirty="0" err="1">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eBL</a:t>
            </a: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 27% using </a:t>
            </a:r>
            <a:r>
              <a:rPr kumimoji="0" lang="en-US" sz="1800" b="0" i="0" u="none" strike="noStrike" kern="1200" cap="none" spc="0" normalizeH="0" baseline="0" noProof="0" dirty="0" err="1">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eBL</a:t>
            </a: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 + paper; all rest use paper*</a:t>
            </a:r>
          </a:p>
        </p:txBody>
      </p:sp>
      <p:pic>
        <p:nvPicPr>
          <p:cNvPr id="6" name="Picture 5">
            <a:extLst>
              <a:ext uri="{FF2B5EF4-FFF2-40B4-BE49-F238E27FC236}">
                <a16:creationId xmlns:a16="http://schemas.microsoft.com/office/drawing/2014/main" id="{4B8A9738-9128-41A2-BA73-38D2D81C8170}"/>
              </a:ext>
            </a:extLst>
          </p:cNvPr>
          <p:cNvPicPr>
            <a:picLocks noChangeAspect="1"/>
          </p:cNvPicPr>
          <p:nvPr/>
        </p:nvPicPr>
        <p:blipFill>
          <a:blip r:embed="rId3"/>
          <a:stretch>
            <a:fillRect/>
          </a:stretch>
        </p:blipFill>
        <p:spPr>
          <a:xfrm>
            <a:off x="632703" y="1461377"/>
            <a:ext cx="4004179" cy="3972016"/>
          </a:xfrm>
          <a:prstGeom prst="rect">
            <a:avLst/>
          </a:prstGeom>
        </p:spPr>
      </p:pic>
      <p:sp>
        <p:nvSpPr>
          <p:cNvPr id="10" name="TextBox 9">
            <a:extLst>
              <a:ext uri="{FF2B5EF4-FFF2-40B4-BE49-F238E27FC236}">
                <a16:creationId xmlns:a16="http://schemas.microsoft.com/office/drawing/2014/main" id="{2C55B6CD-627B-63D0-440C-67C7911FF1DC}"/>
              </a:ext>
            </a:extLst>
          </p:cNvPr>
          <p:cNvSpPr txBox="1"/>
          <p:nvPr/>
        </p:nvSpPr>
        <p:spPr>
          <a:xfrm>
            <a:off x="752136" y="5630809"/>
            <a:ext cx="3884746"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800"/>
              </a:spcBef>
              <a:spcAft>
                <a:spcPts val="0"/>
              </a:spcAft>
              <a:buClrTx/>
              <a:buSzPct val="120000"/>
              <a:buFontTx/>
              <a:buNone/>
              <a:tabLst/>
              <a:defRPr/>
            </a:pPr>
            <a:r>
              <a:rPr kumimoji="0" lang="en-US" sz="1050" b="0" i="0" u="none" strike="noStrike" kern="1200" cap="none" spc="0" normalizeH="0" baseline="0" noProof="0" dirty="0">
                <a:ln>
                  <a:noFill/>
                </a:ln>
                <a:solidFill>
                  <a:srgbClr val="000000"/>
                </a:solidFill>
                <a:effectLst/>
                <a:uLnTx/>
                <a:uFillTx/>
                <a:latin typeface="Poppins" panose="00000500000000000000" pitchFamily="2" charset="0"/>
                <a:ea typeface="+mn-ea"/>
                <a:cs typeface="+mn-cs"/>
              </a:rPr>
              <a:t>*278 participants from banks, freight forwarders, carriers, shippers, agents, consignees, and others across 66 countries</a:t>
            </a:r>
            <a:endParaRPr kumimoji="0" lang="en-SG" sz="1050" b="0" i="0" u="none" strike="noStrike" kern="1200" cap="none" spc="0" normalizeH="0" baseline="0" noProof="0" dirty="0">
              <a:ln>
                <a:noFill/>
              </a:ln>
              <a:solidFill>
                <a:srgbClr val="000000"/>
              </a:solidFill>
              <a:effectLst/>
              <a:uLnTx/>
              <a:uFillTx/>
              <a:latin typeface="Gotham Medium" pitchFamily="2" charset="0"/>
              <a:ea typeface="+mn-ea"/>
              <a:cs typeface="+mn-cs"/>
            </a:endParaRPr>
          </a:p>
        </p:txBody>
      </p:sp>
    </p:spTree>
    <p:extLst>
      <p:ext uri="{BB962C8B-B14F-4D97-AF65-F5344CB8AC3E}">
        <p14:creationId xmlns:p14="http://schemas.microsoft.com/office/powerpoint/2010/main" val="1553487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019A657-A5E1-4372-AE1E-BD8AB7237272}"/>
              </a:ext>
            </a:extLst>
          </p:cNvPr>
          <p:cNvSpPr>
            <a:spLocks noGrp="1"/>
          </p:cNvSpPr>
          <p:nvPr>
            <p:ph sz="half" idx="1"/>
          </p:nvPr>
        </p:nvSpPr>
        <p:spPr>
          <a:xfrm>
            <a:off x="381000" y="1280160"/>
            <a:ext cx="6916515" cy="5441315"/>
          </a:xfrm>
        </p:spPr>
        <p:txBody>
          <a:bodyPr>
            <a:normAutofit lnSpcReduction="10000"/>
          </a:bodyPr>
          <a:lstStyle/>
          <a:p>
            <a:pPr algn="just">
              <a:buClr>
                <a:srgbClr val="00B050"/>
              </a:buClr>
            </a:pPr>
            <a:r>
              <a:rPr lang="en-US" sz="1800" b="0" dirty="0"/>
              <a:t>The UNCITRAL Model Law on Electronic Transferable Records (</a:t>
            </a:r>
            <a:r>
              <a:rPr lang="en-US" sz="1800" dirty="0"/>
              <a:t>MLETR</a:t>
            </a:r>
            <a:r>
              <a:rPr lang="en-US" sz="1800" b="0" dirty="0"/>
              <a:t>)  creates an enabling legal environment for paperless trade. It:</a:t>
            </a:r>
            <a:br>
              <a:rPr lang="en-US" sz="1800" b="0" dirty="0"/>
            </a:br>
            <a:endParaRPr lang="en-US" sz="1800" b="0" dirty="0"/>
          </a:p>
          <a:p>
            <a:pPr marL="380990" indent="-380990" algn="just">
              <a:buClr>
                <a:srgbClr val="00B050"/>
              </a:buClr>
              <a:buFont typeface="Wingdings 2" panose="05020102010507070707" pitchFamily="18" charset="2"/>
              <a:buChar char=""/>
            </a:pPr>
            <a:r>
              <a:rPr lang="en-US" sz="1800" b="0" dirty="0"/>
              <a:t>provides an international framework to align national laws and enable the legal use of electronic documents of title (electronic transferable records or “</a:t>
            </a:r>
            <a:r>
              <a:rPr lang="en-US" sz="1800" dirty="0"/>
              <a:t>ETRs</a:t>
            </a:r>
            <a:r>
              <a:rPr lang="en-US" sz="1800" b="0" dirty="0"/>
              <a:t>”) both domestically and across borders;</a:t>
            </a:r>
          </a:p>
          <a:p>
            <a:pPr marL="0" indent="0" algn="just">
              <a:buClr>
                <a:srgbClr val="00B050"/>
              </a:buClr>
              <a:buNone/>
            </a:pPr>
            <a:endParaRPr lang="en-US" sz="1800" b="0" dirty="0"/>
          </a:p>
          <a:p>
            <a:pPr marL="380990" indent="-380990" algn="just">
              <a:buClr>
                <a:srgbClr val="00B050"/>
              </a:buClr>
              <a:buFont typeface="Wingdings 2" panose="05020102010507070707" pitchFamily="18" charset="2"/>
              <a:buChar char=""/>
            </a:pPr>
            <a:r>
              <a:rPr lang="en-US" sz="1800" b="0" dirty="0"/>
              <a:t>builds on the principles of </a:t>
            </a:r>
            <a:r>
              <a:rPr lang="en-US" sz="1800" dirty="0">
                <a:solidFill>
                  <a:srgbClr val="01A78F"/>
                </a:solidFill>
              </a:rPr>
              <a:t>non-discrimination</a:t>
            </a:r>
            <a:r>
              <a:rPr lang="en-US" sz="1800" b="0" dirty="0"/>
              <a:t> against the use of electronic means, </a:t>
            </a:r>
            <a:r>
              <a:rPr lang="en-US" sz="1800" dirty="0">
                <a:solidFill>
                  <a:srgbClr val="01A78F"/>
                </a:solidFill>
              </a:rPr>
              <a:t>functional equivalence</a:t>
            </a:r>
            <a:r>
              <a:rPr lang="en-US" sz="1800" b="0" dirty="0"/>
              <a:t>, and </a:t>
            </a:r>
            <a:r>
              <a:rPr lang="en-US" sz="1800" dirty="0">
                <a:solidFill>
                  <a:srgbClr val="01A78F"/>
                </a:solidFill>
              </a:rPr>
              <a:t>technology neutrality</a:t>
            </a:r>
            <a:r>
              <a:rPr lang="en-US" sz="1800" dirty="0"/>
              <a:t> </a:t>
            </a:r>
            <a:r>
              <a:rPr lang="en-US" sz="1800" b="0" dirty="0"/>
              <a:t>underpinning all UNCITRAL texts on electronic commerce;</a:t>
            </a:r>
          </a:p>
          <a:p>
            <a:pPr marL="0" indent="0" algn="just">
              <a:buClr>
                <a:srgbClr val="00B050"/>
              </a:buClr>
              <a:buNone/>
            </a:pPr>
            <a:endParaRPr lang="en-US" sz="1800" b="0" dirty="0"/>
          </a:p>
          <a:p>
            <a:pPr marL="380990" indent="-380990" algn="just">
              <a:buClr>
                <a:srgbClr val="00B050"/>
              </a:buClr>
              <a:buFont typeface="Wingdings 2" panose="05020102010507070707" pitchFamily="18" charset="2"/>
              <a:buChar char=""/>
            </a:pPr>
            <a:r>
              <a:rPr lang="en-US" sz="1800" b="0" dirty="0"/>
              <a:t>enables the use of all technologies including registries, tokens and distributed ledgers;</a:t>
            </a:r>
          </a:p>
          <a:p>
            <a:pPr marL="380990" indent="-380990" algn="just">
              <a:buClr>
                <a:srgbClr val="00B050"/>
              </a:buClr>
              <a:buFont typeface="Wingdings 2" panose="05020102010507070707" pitchFamily="18" charset="2"/>
              <a:buChar char=""/>
            </a:pPr>
            <a:r>
              <a:rPr lang="en-US" sz="1800" b="0" dirty="0"/>
              <a:t>was drafted in a multi-year, inclusive and transparent process by the United Nations Commission on International Trade Law, a subsidiary body of the UN General Assembly with a mandate to further the progressive harmonization and modernization of international trade law.</a:t>
            </a:r>
          </a:p>
        </p:txBody>
      </p:sp>
      <p:sp>
        <p:nvSpPr>
          <p:cNvPr id="5" name="Slide Number Placeholder 4">
            <a:extLst>
              <a:ext uri="{FF2B5EF4-FFF2-40B4-BE49-F238E27FC236}">
                <a16:creationId xmlns:a16="http://schemas.microsoft.com/office/drawing/2014/main" id="{59F864B3-8BA9-48F0-AC8C-BD79C53DA1F0}"/>
              </a:ext>
            </a:extLst>
          </p:cNvPr>
          <p:cNvSpPr>
            <a:spLocks noGrp="1"/>
          </p:cNvSpPr>
          <p:nvPr>
            <p:ph type="sldNum" sz="quarter" idx="12"/>
          </p:nvPr>
        </p:nvSpPr>
        <p:spPr/>
        <p:txBody>
          <a:bodyPr/>
          <a:lstStyle/>
          <a:p>
            <a:pPr marL="0" marR="0" lvl="0" indent="0" algn="r" defTabSz="1022614" rtl="0" eaLnBrk="1" fontAlgn="auto" latinLnBrk="0" hangingPunct="1">
              <a:lnSpc>
                <a:spcPct val="100000"/>
              </a:lnSpc>
              <a:spcBef>
                <a:spcPts val="0"/>
              </a:spcBef>
              <a:spcAft>
                <a:spcPts val="0"/>
              </a:spcAft>
              <a:buClrTx/>
              <a:buSzTx/>
              <a:buFontTx/>
              <a:buNone/>
              <a:tabLst/>
              <a:defRPr/>
            </a:pPr>
            <a:fld id="{51C03584-9F88-4F24-AB92-6DB5E02D2227}" type="slidenum">
              <a:rPr kumimoji="0" lang="en-GB" sz="1200" b="0" i="0" u="none" strike="noStrike" kern="1200" cap="none" spc="0" normalizeH="0" baseline="0" noProof="0">
                <a:ln>
                  <a:noFill/>
                </a:ln>
                <a:solidFill>
                  <a:srgbClr val="0063A7"/>
                </a:solidFill>
                <a:effectLst/>
                <a:uLnTx/>
                <a:uFillTx/>
                <a:latin typeface="Arial"/>
                <a:ea typeface="+mn-ea"/>
                <a:cs typeface="+mn-cs"/>
              </a:rPr>
              <a:pPr marL="0" marR="0" lvl="0" indent="0" algn="r" defTabSz="1022614"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0063A7"/>
              </a:solidFill>
              <a:effectLst/>
              <a:uLnTx/>
              <a:uFillTx/>
              <a:latin typeface="Arial"/>
              <a:ea typeface="+mn-ea"/>
              <a:cs typeface="+mn-cs"/>
            </a:endParaRPr>
          </a:p>
        </p:txBody>
      </p:sp>
      <p:pic>
        <p:nvPicPr>
          <p:cNvPr id="10" name="Picture 9">
            <a:hlinkClick r:id="rId2"/>
            <a:extLst>
              <a:ext uri="{FF2B5EF4-FFF2-40B4-BE49-F238E27FC236}">
                <a16:creationId xmlns:a16="http://schemas.microsoft.com/office/drawing/2014/main" id="{25D4FE90-EAF8-4070-8125-8D0BFD676BA3}"/>
              </a:ext>
            </a:extLst>
          </p:cNvPr>
          <p:cNvPicPr>
            <a:picLocks noChangeAspect="1"/>
          </p:cNvPicPr>
          <p:nvPr/>
        </p:nvPicPr>
        <p:blipFill>
          <a:blip r:embed="rId3"/>
          <a:stretch>
            <a:fillRect/>
          </a:stretch>
        </p:blipFill>
        <p:spPr>
          <a:xfrm>
            <a:off x="7638630" y="753034"/>
            <a:ext cx="3479854" cy="5247525"/>
          </a:xfrm>
          <a:prstGeom prst="rect">
            <a:avLst/>
          </a:prstGeom>
        </p:spPr>
      </p:pic>
      <p:sp>
        <p:nvSpPr>
          <p:cNvPr id="9" name="Title 8">
            <a:extLst>
              <a:ext uri="{FF2B5EF4-FFF2-40B4-BE49-F238E27FC236}">
                <a16:creationId xmlns:a16="http://schemas.microsoft.com/office/drawing/2014/main" id="{56F99267-EEE2-EEF0-4534-7C58A1166EEF}"/>
              </a:ext>
            </a:extLst>
          </p:cNvPr>
          <p:cNvSpPr>
            <a:spLocks noGrp="1"/>
          </p:cNvSpPr>
          <p:nvPr>
            <p:ph type="title"/>
          </p:nvPr>
        </p:nvSpPr>
        <p:spPr>
          <a:xfrm>
            <a:off x="381000" y="136525"/>
            <a:ext cx="10515600" cy="1325563"/>
          </a:xfrm>
        </p:spPr>
        <p:txBody>
          <a:bodyPr>
            <a:normAutofit/>
          </a:bodyPr>
          <a:lstStyle/>
          <a:p>
            <a:r>
              <a:rPr lang="en-SG" sz="4000" dirty="0">
                <a:solidFill>
                  <a:srgbClr val="0070C0"/>
                </a:solidFill>
                <a:latin typeface="Arial Black" panose="020B0A04020102020204" pitchFamily="34" charset="0"/>
              </a:rPr>
              <a:t>The Solution: MLETR</a:t>
            </a:r>
          </a:p>
        </p:txBody>
      </p:sp>
    </p:spTree>
    <p:extLst>
      <p:ext uri="{BB962C8B-B14F-4D97-AF65-F5344CB8AC3E}">
        <p14:creationId xmlns:p14="http://schemas.microsoft.com/office/powerpoint/2010/main" val="2980750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82FB0-D0F6-4713-B3EF-6970CB694C7C}"/>
              </a:ext>
            </a:extLst>
          </p:cNvPr>
          <p:cNvSpPr>
            <a:spLocks noGrp="1"/>
          </p:cNvSpPr>
          <p:nvPr>
            <p:ph type="title"/>
          </p:nvPr>
        </p:nvSpPr>
        <p:spPr>
          <a:xfrm>
            <a:off x="294306" y="196849"/>
            <a:ext cx="6434602" cy="1546229"/>
          </a:xfrm>
        </p:spPr>
        <p:txBody>
          <a:bodyPr>
            <a:normAutofit/>
          </a:bodyPr>
          <a:lstStyle/>
          <a:p>
            <a:r>
              <a:rPr lang="en-US" altLang="zh-CN" sz="4000" dirty="0">
                <a:solidFill>
                  <a:srgbClr val="0070C0"/>
                </a:solidFill>
                <a:latin typeface="Arial Black" panose="020B0A04020102020204" pitchFamily="34" charset="0"/>
              </a:rPr>
              <a:t>Advantages for SMES</a:t>
            </a:r>
            <a:endParaRPr lang="en-SG" sz="4000" dirty="0">
              <a:solidFill>
                <a:srgbClr val="0070C0"/>
              </a:solidFill>
              <a:latin typeface="Arial Black" panose="020B0A04020102020204" pitchFamily="34" charset="0"/>
            </a:endParaRPr>
          </a:p>
        </p:txBody>
      </p:sp>
      <p:sp>
        <p:nvSpPr>
          <p:cNvPr id="8" name="Slide Number Placeholder 4">
            <a:extLst>
              <a:ext uri="{FF2B5EF4-FFF2-40B4-BE49-F238E27FC236}">
                <a16:creationId xmlns:a16="http://schemas.microsoft.com/office/drawing/2014/main" id="{D972F81C-4DC8-47B5-BCFC-B90477E1E8B7}"/>
              </a:ext>
            </a:extLst>
          </p:cNvPr>
          <p:cNvSpPr>
            <a:spLocks noGrp="1"/>
          </p:cNvSpPr>
          <p:nvPr>
            <p:ph type="sldNum" sz="quarter" idx="12"/>
          </p:nvPr>
        </p:nvSpPr>
        <p:spPr/>
        <p:txBody>
          <a:bodyPr/>
          <a:lstStyle/>
          <a:p>
            <a:pPr marL="0" marR="0" lvl="0" indent="0" algn="r" defTabSz="1022614" rtl="0" eaLnBrk="1" fontAlgn="auto" latinLnBrk="0" hangingPunct="1">
              <a:lnSpc>
                <a:spcPct val="100000"/>
              </a:lnSpc>
              <a:spcBef>
                <a:spcPts val="0"/>
              </a:spcBef>
              <a:spcAft>
                <a:spcPts val="0"/>
              </a:spcAft>
              <a:buClrTx/>
              <a:buSzTx/>
              <a:buFontTx/>
              <a:buNone/>
              <a:tabLst/>
              <a:defRPr/>
            </a:pPr>
            <a:fld id="{51C03584-9F88-4F24-AB92-6DB5E02D2227}" type="slidenum">
              <a:rPr kumimoji="0" lang="en-GB" sz="1200" b="0" i="0" u="none" strike="noStrike" kern="1200" cap="none" spc="0" normalizeH="0" baseline="0" noProof="0">
                <a:ln>
                  <a:noFill/>
                </a:ln>
                <a:solidFill>
                  <a:srgbClr val="0063A7"/>
                </a:solidFill>
                <a:effectLst/>
                <a:uLnTx/>
                <a:uFillTx/>
                <a:latin typeface="Arial"/>
                <a:ea typeface="+mn-ea"/>
                <a:cs typeface="+mn-cs"/>
              </a:rPr>
              <a:pPr marL="0" marR="0" lvl="0" indent="0" algn="r" defTabSz="1022614"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0063A7"/>
              </a:solidFill>
              <a:effectLst/>
              <a:uLnTx/>
              <a:uFillTx/>
              <a:latin typeface="Arial"/>
              <a:ea typeface="+mn-ea"/>
              <a:cs typeface="+mn-cs"/>
            </a:endParaRPr>
          </a:p>
        </p:txBody>
      </p:sp>
      <p:sp>
        <p:nvSpPr>
          <p:cNvPr id="12" name="TextBox 11">
            <a:extLst>
              <a:ext uri="{FF2B5EF4-FFF2-40B4-BE49-F238E27FC236}">
                <a16:creationId xmlns:a16="http://schemas.microsoft.com/office/drawing/2014/main" id="{1EC66C13-1F86-4563-BC34-F61E23954739}"/>
              </a:ext>
            </a:extLst>
          </p:cNvPr>
          <p:cNvSpPr txBox="1"/>
          <p:nvPr/>
        </p:nvSpPr>
        <p:spPr>
          <a:xfrm>
            <a:off x="5901662" y="1743079"/>
            <a:ext cx="5747303" cy="4185761"/>
          </a:xfrm>
          <a:prstGeom prst="rect">
            <a:avLst/>
          </a:prstGeom>
          <a:noFill/>
        </p:spPr>
        <p:txBody>
          <a:bodyPr wrap="square">
            <a:spAutoFit/>
          </a:bodyPr>
          <a:lstStyle/>
          <a:p>
            <a:pPr marL="457189" marR="0" lvl="0" indent="-457189" algn="just" defTabSz="1022614" rtl="0" eaLnBrk="1" fontAlgn="auto" latinLnBrk="0" hangingPunct="1">
              <a:lnSpc>
                <a:spcPct val="100000"/>
              </a:lnSpc>
              <a:spcBef>
                <a:spcPts val="0"/>
              </a:spcBef>
              <a:spcAft>
                <a:spcPts val="0"/>
              </a:spcAft>
              <a:buClr>
                <a:srgbClr val="00B050"/>
              </a:buClr>
              <a:buSzTx/>
              <a:buFont typeface="Wingdings 2" panose="05020102010507070707" pitchFamily="18" charset="2"/>
              <a:buChar char="R"/>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Enables SMEs to leverage a wide range of tools, from email to more expensive trade documentary flow solutions to enable trade. </a:t>
            </a:r>
          </a:p>
          <a:p>
            <a:pPr marL="457189" marR="0" lvl="0" indent="-457189" algn="just" defTabSz="1022614" rtl="0" eaLnBrk="1" fontAlgn="auto" latinLnBrk="0" hangingPunct="1">
              <a:lnSpc>
                <a:spcPct val="100000"/>
              </a:lnSpc>
              <a:spcBef>
                <a:spcPts val="0"/>
              </a:spcBef>
              <a:spcAft>
                <a:spcPts val="0"/>
              </a:spcAft>
              <a:buClr>
                <a:srgbClr val="00B050"/>
              </a:buClr>
              <a:buSzTx/>
              <a:buFont typeface="Wingdings 2" panose="05020102010507070707" pitchFamily="18" charset="2"/>
              <a:buChar char="R"/>
              <a:tabLst/>
              <a:defRPr/>
            </a:pPr>
            <a:endPar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endParaRPr>
          </a:p>
          <a:p>
            <a:pPr marL="457189" marR="0" lvl="0" indent="-457189" algn="just" defTabSz="1022614" rtl="0" eaLnBrk="1" fontAlgn="auto" latinLnBrk="0" hangingPunct="1">
              <a:lnSpc>
                <a:spcPct val="100000"/>
              </a:lnSpc>
              <a:spcBef>
                <a:spcPts val="0"/>
              </a:spcBef>
              <a:spcAft>
                <a:spcPts val="0"/>
              </a:spcAft>
              <a:buClr>
                <a:srgbClr val="00B050"/>
              </a:buClr>
              <a:buSzTx/>
              <a:buFont typeface="Wingdings 2" panose="05020102010507070707" pitchFamily="18" charset="2"/>
              <a:buChar char="R"/>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Prevents SMEs from having to sign up to multiple different documentary flow solutions with different rules and legal jurisdiction requirements.</a:t>
            </a:r>
          </a:p>
          <a:p>
            <a:pPr marL="457189" marR="0" lvl="0" indent="-457189" algn="just" defTabSz="1022614" rtl="0" eaLnBrk="1" fontAlgn="auto" latinLnBrk="0" hangingPunct="1">
              <a:lnSpc>
                <a:spcPct val="100000"/>
              </a:lnSpc>
              <a:spcBef>
                <a:spcPts val="0"/>
              </a:spcBef>
              <a:spcAft>
                <a:spcPts val="0"/>
              </a:spcAft>
              <a:buClr>
                <a:srgbClr val="00B050"/>
              </a:buClr>
              <a:buSzTx/>
              <a:buFont typeface="Wingdings 2" panose="05020102010507070707" pitchFamily="18" charset="2"/>
              <a:buChar char="R"/>
              <a:tabLst/>
              <a:defRPr/>
            </a:pPr>
            <a:endPar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endParaRPr>
          </a:p>
          <a:p>
            <a:pPr marL="457189" marR="0" lvl="0" indent="-457189" algn="just" defTabSz="1022614" rtl="0" eaLnBrk="1" fontAlgn="auto" latinLnBrk="0" hangingPunct="1">
              <a:lnSpc>
                <a:spcPct val="100000"/>
              </a:lnSpc>
              <a:spcBef>
                <a:spcPts val="0"/>
              </a:spcBef>
              <a:spcAft>
                <a:spcPts val="0"/>
              </a:spcAft>
              <a:buClr>
                <a:srgbClr val="00B050"/>
              </a:buClr>
              <a:buSzTx/>
              <a:buFont typeface="Wingdings 2" panose="05020102010507070707" pitchFamily="18" charset="2"/>
              <a:buChar char="R"/>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Simplifies operating models and risk profiles of all shippers, customs departments, banks, buyers and sellers.</a:t>
            </a:r>
          </a:p>
          <a:p>
            <a:pPr marL="457189" marR="0" lvl="0" indent="-457189" algn="just" defTabSz="1022614" rtl="0" eaLnBrk="1" fontAlgn="auto" latinLnBrk="0" hangingPunct="1">
              <a:lnSpc>
                <a:spcPct val="100000"/>
              </a:lnSpc>
              <a:spcBef>
                <a:spcPts val="0"/>
              </a:spcBef>
              <a:spcAft>
                <a:spcPts val="0"/>
              </a:spcAft>
              <a:buClr>
                <a:srgbClr val="00B050"/>
              </a:buClr>
              <a:buSzTx/>
              <a:buFont typeface="Wingdings 2" panose="05020102010507070707" pitchFamily="18" charset="2"/>
              <a:buChar char="R"/>
              <a:tabLst/>
              <a:defRPr/>
            </a:pPr>
            <a:endPar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endParaRPr>
          </a:p>
          <a:p>
            <a:pPr marL="457189" marR="0" lvl="0" indent="-457189" algn="just" defTabSz="1022614" rtl="0" eaLnBrk="1" fontAlgn="auto" latinLnBrk="0" hangingPunct="1">
              <a:lnSpc>
                <a:spcPct val="100000"/>
              </a:lnSpc>
              <a:spcBef>
                <a:spcPts val="0"/>
              </a:spcBef>
              <a:spcAft>
                <a:spcPts val="0"/>
              </a:spcAft>
              <a:buClr>
                <a:srgbClr val="00B050"/>
              </a:buClr>
              <a:buSzTx/>
              <a:buFont typeface="Wingdings 2" panose="05020102010507070707" pitchFamily="18" charset="2"/>
              <a:buChar char="R"/>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Incentivizes new business models and greater global inclusion.</a:t>
            </a:r>
          </a:p>
          <a:p>
            <a:pPr marL="0" marR="0" lvl="0" indent="0" algn="l" defTabSz="102261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63A7"/>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Text&#10;&#10;Description automatically generated">
            <a:extLst>
              <a:ext uri="{FF2B5EF4-FFF2-40B4-BE49-F238E27FC236}">
                <a16:creationId xmlns:a16="http://schemas.microsoft.com/office/drawing/2014/main" id="{83EDD8F5-A8A0-42D4-ABC6-CBB7F16BF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96" y="1989335"/>
            <a:ext cx="5044716" cy="3361042"/>
          </a:xfrm>
          <a:prstGeom prst="rect">
            <a:avLst/>
          </a:prstGeom>
        </p:spPr>
      </p:pic>
    </p:spTree>
    <p:extLst>
      <p:ext uri="{BB962C8B-B14F-4D97-AF65-F5344CB8AC3E}">
        <p14:creationId xmlns:p14="http://schemas.microsoft.com/office/powerpoint/2010/main" val="1879464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82FB0-D0F6-4713-B3EF-6970CB694C7C}"/>
              </a:ext>
            </a:extLst>
          </p:cNvPr>
          <p:cNvSpPr>
            <a:spLocks noGrp="1"/>
          </p:cNvSpPr>
          <p:nvPr>
            <p:ph type="title"/>
          </p:nvPr>
        </p:nvSpPr>
        <p:spPr>
          <a:xfrm>
            <a:off x="284181" y="247534"/>
            <a:ext cx="6676016" cy="1325563"/>
          </a:xfrm>
        </p:spPr>
        <p:txBody>
          <a:bodyPr/>
          <a:lstStyle/>
          <a:p>
            <a:r>
              <a:rPr lang="en-SG" sz="4000" dirty="0">
                <a:solidFill>
                  <a:srgbClr val="0070C0"/>
                </a:solidFill>
                <a:latin typeface="Arial Black" panose="020B0A04020102020204" pitchFamily="34" charset="0"/>
              </a:rPr>
              <a:t>Advantages for States</a:t>
            </a:r>
            <a:endParaRPr lang="en-SG" dirty="0"/>
          </a:p>
        </p:txBody>
      </p:sp>
      <p:sp>
        <p:nvSpPr>
          <p:cNvPr id="9" name="Date Placeholder 2">
            <a:extLst>
              <a:ext uri="{FF2B5EF4-FFF2-40B4-BE49-F238E27FC236}">
                <a16:creationId xmlns:a16="http://schemas.microsoft.com/office/drawing/2014/main" id="{051A921A-0C84-4822-88B0-324A97A4C0FE}"/>
              </a:ext>
            </a:extLst>
          </p:cNvPr>
          <p:cNvSpPr>
            <a:spLocks noGrp="1"/>
          </p:cNvSpPr>
          <p:nvPr>
            <p:ph type="dt" sz="half" idx="15"/>
          </p:nvPr>
        </p:nvSpPr>
        <p:spPr/>
        <p:txBody>
          <a:bodyPr/>
          <a:lstStyle/>
          <a:p>
            <a:pPr marL="0" marR="0" lvl="0" indent="0" algn="l" defTabSz="102261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63A7"/>
                </a:solidFill>
                <a:effectLst/>
                <a:uLnTx/>
                <a:uFillTx/>
                <a:latin typeface="Arial"/>
                <a:ea typeface="+mn-ea"/>
                <a:cs typeface="+mn-cs"/>
              </a:rPr>
              <a:t>MLETR Business Case for Adoption</a:t>
            </a:r>
          </a:p>
        </p:txBody>
      </p:sp>
      <p:sp>
        <p:nvSpPr>
          <p:cNvPr id="8" name="Slide Number Placeholder 4">
            <a:extLst>
              <a:ext uri="{FF2B5EF4-FFF2-40B4-BE49-F238E27FC236}">
                <a16:creationId xmlns:a16="http://schemas.microsoft.com/office/drawing/2014/main" id="{18E65069-D830-444A-AD5E-5F376EF196C2}"/>
              </a:ext>
            </a:extLst>
          </p:cNvPr>
          <p:cNvSpPr>
            <a:spLocks noGrp="1"/>
          </p:cNvSpPr>
          <p:nvPr>
            <p:ph type="sldNum" sz="quarter" idx="17"/>
          </p:nvPr>
        </p:nvSpPr>
        <p:spPr/>
        <p:txBody>
          <a:bodyPr/>
          <a:lstStyle/>
          <a:p>
            <a:pPr marL="0" marR="0" lvl="0" indent="0" algn="r" defTabSz="1022614" rtl="0" eaLnBrk="1" fontAlgn="auto" latinLnBrk="0" hangingPunct="1">
              <a:lnSpc>
                <a:spcPct val="100000"/>
              </a:lnSpc>
              <a:spcBef>
                <a:spcPts val="0"/>
              </a:spcBef>
              <a:spcAft>
                <a:spcPts val="0"/>
              </a:spcAft>
              <a:buClrTx/>
              <a:buSzTx/>
              <a:buFontTx/>
              <a:buNone/>
              <a:tabLst/>
              <a:defRPr/>
            </a:pPr>
            <a:fld id="{51C03584-9F88-4F24-AB92-6DB5E02D2227}" type="slidenum">
              <a:rPr kumimoji="0" lang="en-GB" sz="1200" b="0" i="0" u="none" strike="noStrike" kern="1200" cap="none" spc="0" normalizeH="0" baseline="0" noProof="0">
                <a:ln>
                  <a:noFill/>
                </a:ln>
                <a:solidFill>
                  <a:srgbClr val="0063A7"/>
                </a:solidFill>
                <a:effectLst/>
                <a:uLnTx/>
                <a:uFillTx/>
                <a:latin typeface="Arial"/>
                <a:ea typeface="+mn-ea"/>
                <a:cs typeface="+mn-cs"/>
              </a:rPr>
              <a:pPr marL="0" marR="0" lvl="0" indent="0" algn="r" defTabSz="1022614"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0063A7"/>
              </a:solidFill>
              <a:effectLst/>
              <a:uLnTx/>
              <a:uFillTx/>
              <a:latin typeface="Arial"/>
              <a:ea typeface="+mn-ea"/>
              <a:cs typeface="+mn-cs"/>
            </a:endParaRPr>
          </a:p>
        </p:txBody>
      </p:sp>
      <p:sp>
        <p:nvSpPr>
          <p:cNvPr id="12" name="TextBox 11">
            <a:extLst>
              <a:ext uri="{FF2B5EF4-FFF2-40B4-BE49-F238E27FC236}">
                <a16:creationId xmlns:a16="http://schemas.microsoft.com/office/drawing/2014/main" id="{1EC66C13-1F86-4563-BC34-F61E23954739}"/>
              </a:ext>
            </a:extLst>
          </p:cNvPr>
          <p:cNvSpPr txBox="1"/>
          <p:nvPr/>
        </p:nvSpPr>
        <p:spPr>
          <a:xfrm>
            <a:off x="6395647" y="1159293"/>
            <a:ext cx="5362576" cy="4729436"/>
          </a:xfrm>
          <a:prstGeom prst="rect">
            <a:avLst/>
          </a:prstGeom>
          <a:noFill/>
        </p:spPr>
        <p:txBody>
          <a:bodyPr wrap="square">
            <a:spAutoFit/>
          </a:bodyPr>
          <a:lstStyle/>
          <a:p>
            <a:pPr marL="457189" marR="0" lvl="0" indent="-457189" algn="just" defTabSz="1022614" rtl="0" eaLnBrk="1" fontAlgn="auto" latinLnBrk="0" hangingPunct="1">
              <a:lnSpc>
                <a:spcPct val="100000"/>
              </a:lnSpc>
              <a:spcBef>
                <a:spcPts val="0"/>
              </a:spcBef>
              <a:spcAft>
                <a:spcPts val="0"/>
              </a:spcAft>
              <a:buClr>
                <a:srgbClr val="00B050"/>
              </a:buClr>
              <a:buSzTx/>
              <a:buFont typeface="Wingdings 2" panose="05020102010507070707" pitchFamily="18" charset="2"/>
              <a:buChar char=""/>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Enhanced local and global value chain resilience to financial crises, commodity price movements, and pandemic events. </a:t>
            </a:r>
          </a:p>
          <a:p>
            <a:pPr marL="457189" marR="0" lvl="0" indent="-457189" algn="just" defTabSz="1022614" rtl="0" eaLnBrk="1" fontAlgn="auto" latinLnBrk="0" hangingPunct="1">
              <a:lnSpc>
                <a:spcPct val="100000"/>
              </a:lnSpc>
              <a:spcBef>
                <a:spcPts val="0"/>
              </a:spcBef>
              <a:spcAft>
                <a:spcPts val="0"/>
              </a:spcAft>
              <a:buClr>
                <a:srgbClr val="00B050"/>
              </a:buClr>
              <a:buSzTx/>
              <a:buFont typeface="Wingdings 2" panose="05020102010507070707" pitchFamily="18" charset="2"/>
              <a:buChar char=""/>
              <a:tabLst/>
              <a:defRPr/>
            </a:pPr>
            <a:endPar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endParaRPr>
          </a:p>
          <a:p>
            <a:pPr marL="457189" marR="0" lvl="0" indent="-457189" algn="just" defTabSz="1022614" rtl="0" eaLnBrk="1" fontAlgn="auto" latinLnBrk="0" hangingPunct="1">
              <a:lnSpc>
                <a:spcPct val="100000"/>
              </a:lnSpc>
              <a:spcBef>
                <a:spcPts val="0"/>
              </a:spcBef>
              <a:spcAft>
                <a:spcPts val="0"/>
              </a:spcAft>
              <a:buClr>
                <a:srgbClr val="00B050"/>
              </a:buClr>
              <a:buSzTx/>
              <a:buFont typeface="Wingdings 2" panose="05020102010507070707" pitchFamily="18" charset="2"/>
              <a:buChar char=""/>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Promotion of rules-based trade documentation governed by state legislation, not private contracts.</a:t>
            </a:r>
          </a:p>
          <a:p>
            <a:pPr marL="457189" marR="0" lvl="0" indent="-457189" algn="just" defTabSz="1022614" rtl="0" eaLnBrk="1" fontAlgn="auto" latinLnBrk="0" hangingPunct="1">
              <a:lnSpc>
                <a:spcPct val="100000"/>
              </a:lnSpc>
              <a:spcBef>
                <a:spcPts val="0"/>
              </a:spcBef>
              <a:spcAft>
                <a:spcPts val="0"/>
              </a:spcAft>
              <a:buClr>
                <a:srgbClr val="00B050"/>
              </a:buClr>
              <a:buSzTx/>
              <a:buFont typeface="Wingdings 2" panose="05020102010507070707" pitchFamily="18" charset="2"/>
              <a:buChar char=""/>
              <a:tabLst/>
              <a:defRPr/>
            </a:pPr>
            <a:endPar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endParaRPr>
          </a:p>
          <a:p>
            <a:pPr marL="457189" marR="0" lvl="0" indent="-457189" algn="just" defTabSz="1022614" rtl="0" eaLnBrk="1" fontAlgn="auto" latinLnBrk="0" hangingPunct="1">
              <a:lnSpc>
                <a:spcPct val="100000"/>
              </a:lnSpc>
              <a:spcBef>
                <a:spcPts val="0"/>
              </a:spcBef>
              <a:spcAft>
                <a:spcPts val="0"/>
              </a:spcAft>
              <a:buClr>
                <a:srgbClr val="00B050"/>
              </a:buClr>
              <a:buSzTx/>
              <a:buFont typeface="Wingdings 2" panose="05020102010507070707" pitchFamily="18" charset="2"/>
              <a:buChar char=""/>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Encourages modernization of business models, increasing market efficiency and enabling technological advancements.</a:t>
            </a:r>
          </a:p>
          <a:p>
            <a:pPr marL="457189" marR="0" lvl="0" indent="-457189" algn="just" defTabSz="1022614" rtl="0" eaLnBrk="1" fontAlgn="auto" latinLnBrk="0" hangingPunct="1">
              <a:lnSpc>
                <a:spcPct val="100000"/>
              </a:lnSpc>
              <a:spcBef>
                <a:spcPts val="0"/>
              </a:spcBef>
              <a:spcAft>
                <a:spcPts val="0"/>
              </a:spcAft>
              <a:buClr>
                <a:srgbClr val="00B050"/>
              </a:buClr>
              <a:buSzTx/>
              <a:buFont typeface="Wingdings 2" panose="05020102010507070707" pitchFamily="18" charset="2"/>
              <a:buChar char=""/>
              <a:tabLst/>
              <a:defRPr/>
            </a:pPr>
            <a:endPar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endParaRPr>
          </a:p>
          <a:p>
            <a:pPr marL="457189" marR="0" lvl="0" indent="-457189" algn="just" defTabSz="1022614" rtl="0" eaLnBrk="1" fontAlgn="auto" latinLnBrk="0" hangingPunct="1">
              <a:lnSpc>
                <a:spcPct val="100000"/>
              </a:lnSpc>
              <a:spcBef>
                <a:spcPts val="0"/>
              </a:spcBef>
              <a:spcAft>
                <a:spcPts val="0"/>
              </a:spcAft>
              <a:buClr>
                <a:srgbClr val="00B050"/>
              </a:buClr>
              <a:buSzTx/>
              <a:buFont typeface="Wingdings 2" panose="05020102010507070707" pitchFamily="18" charset="2"/>
              <a:buChar char=""/>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Contributes towards the attainment of the UN</a:t>
            </a:r>
          </a:p>
          <a:p>
            <a:pPr marL="457189" marR="0" lvl="0" indent="-457189" algn="just" defTabSz="1022614" rtl="0" eaLnBrk="1" fontAlgn="auto" latinLnBrk="0" hangingPunct="1">
              <a:lnSpc>
                <a:spcPct val="100000"/>
              </a:lnSpc>
              <a:spcBef>
                <a:spcPts val="0"/>
              </a:spcBef>
              <a:spcAft>
                <a:spcPts val="0"/>
              </a:spcAft>
              <a:buClr>
                <a:srgbClr val="00B050"/>
              </a:buClr>
              <a:buSzTx/>
              <a:buFont typeface="Wingdings 2" panose="05020102010507070707" pitchFamily="18" charset="2"/>
              <a:buChar char=""/>
              <a:tabLst/>
              <a:defRPr/>
            </a:pPr>
            <a:endPar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endParaRPr>
          </a:p>
          <a:p>
            <a:pPr marL="457189" marR="0" lvl="0" indent="-457189" algn="just" defTabSz="1022614" rtl="0" eaLnBrk="1" fontAlgn="auto" latinLnBrk="0" hangingPunct="1">
              <a:lnSpc>
                <a:spcPct val="100000"/>
              </a:lnSpc>
              <a:spcBef>
                <a:spcPts val="0"/>
              </a:spcBef>
              <a:spcAft>
                <a:spcPts val="0"/>
              </a:spcAft>
              <a:buClr>
                <a:srgbClr val="00B050"/>
              </a:buClr>
              <a:buSzTx/>
              <a:buFont typeface="Wingdings 2" panose="05020102010507070707" pitchFamily="18" charset="2"/>
              <a:buChar char=""/>
              <a:tabLst/>
              <a:defRPr/>
            </a:pPr>
            <a:endPar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endParaRPr>
          </a:p>
          <a:p>
            <a:pPr marL="0" marR="0" lvl="0" indent="0" algn="just" defTabSz="1022614" rtl="0" eaLnBrk="1" fontAlgn="auto" latinLnBrk="0" hangingPunct="1">
              <a:lnSpc>
                <a:spcPct val="100000"/>
              </a:lnSpc>
              <a:spcBef>
                <a:spcPts val="0"/>
              </a:spcBef>
              <a:spcAft>
                <a:spcPts val="0"/>
              </a:spcAft>
              <a:buClr>
                <a:srgbClr val="00B050"/>
              </a:buClr>
              <a:buSzTx/>
              <a:buFontTx/>
              <a:buNone/>
              <a:tabLst/>
              <a:defRPr/>
            </a:pP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a:t>
            </a:r>
          </a:p>
          <a:p>
            <a:pPr marL="457189" marR="0" lvl="0" indent="-457189" algn="just" defTabSz="1022614" rtl="0" eaLnBrk="1" fontAlgn="auto" latinLnBrk="0" hangingPunct="1">
              <a:lnSpc>
                <a:spcPct val="100000"/>
              </a:lnSpc>
              <a:spcBef>
                <a:spcPts val="0"/>
              </a:spcBef>
              <a:spcAft>
                <a:spcPts val="0"/>
              </a:spcAft>
              <a:buClr>
                <a:srgbClr val="00B050"/>
              </a:buClr>
              <a:buSzTx/>
              <a:buFont typeface="Wingdings 2" panose="05020102010507070707" pitchFamily="18" charset="2"/>
              <a:buChar char=""/>
              <a:tabLst/>
              <a:defRPr/>
            </a:pPr>
            <a:endParaRPr kumimoji="0" lang="en-US" sz="1400" b="0" i="0" u="none" strike="noStrike" kern="1200" cap="none" spc="0" normalizeH="0" baseline="0" noProof="0" dirty="0">
              <a:ln>
                <a:noFill/>
              </a:ln>
              <a:solidFill>
                <a:srgbClr val="0063A7"/>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icture containing sky, outdoor, colorful, flag&#10;&#10;Description automatically generated">
            <a:extLst>
              <a:ext uri="{FF2B5EF4-FFF2-40B4-BE49-F238E27FC236}">
                <a16:creationId xmlns:a16="http://schemas.microsoft.com/office/drawing/2014/main" id="{C0B1AED0-E3CF-471C-A2FA-4AE578B9A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956" y="1819012"/>
            <a:ext cx="5198837" cy="3465891"/>
          </a:xfrm>
          <a:prstGeom prst="rect">
            <a:avLst/>
          </a:prstGeom>
        </p:spPr>
      </p:pic>
      <p:pic>
        <p:nvPicPr>
          <p:cNvPr id="11" name="Picture 10" descr="Logo&#10;&#10;Description automatically generated">
            <a:extLst>
              <a:ext uri="{FF2B5EF4-FFF2-40B4-BE49-F238E27FC236}">
                <a16:creationId xmlns:a16="http://schemas.microsoft.com/office/drawing/2014/main" id="{1989DF7D-85D9-443B-B6B4-3E0AFBC6AB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3610" y="4770294"/>
            <a:ext cx="4208623" cy="770183"/>
          </a:xfrm>
          <a:prstGeom prst="rect">
            <a:avLst/>
          </a:prstGeom>
        </p:spPr>
      </p:pic>
    </p:spTree>
    <p:extLst>
      <p:ext uri="{BB962C8B-B14F-4D97-AF65-F5344CB8AC3E}">
        <p14:creationId xmlns:p14="http://schemas.microsoft.com/office/powerpoint/2010/main" val="80390984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FFC8C5D-3057-D78C-BF97-8F9D1795E0E5}"/>
              </a:ext>
            </a:extLst>
          </p:cNvPr>
          <p:cNvSpPr>
            <a:spLocks noGrp="1"/>
          </p:cNvSpPr>
          <p:nvPr>
            <p:ph type="title"/>
          </p:nvPr>
        </p:nvSpPr>
        <p:spPr>
          <a:xfrm>
            <a:off x="838200" y="176866"/>
            <a:ext cx="10515600" cy="1325563"/>
          </a:xfrm>
        </p:spPr>
        <p:txBody>
          <a:bodyPr/>
          <a:lstStyle/>
          <a:p>
            <a:r>
              <a:rPr lang="en-SG" dirty="0">
                <a:solidFill>
                  <a:srgbClr val="0070C0"/>
                </a:solidFill>
                <a:latin typeface="Arial Black" panose="020B0A04020102020204" pitchFamily="34" charset="0"/>
              </a:rPr>
              <a:t>Sustainable Development Goals</a:t>
            </a:r>
          </a:p>
        </p:txBody>
      </p:sp>
      <p:sp>
        <p:nvSpPr>
          <p:cNvPr id="3" name="Date Placeholder 2">
            <a:extLst>
              <a:ext uri="{FF2B5EF4-FFF2-40B4-BE49-F238E27FC236}">
                <a16:creationId xmlns:a16="http://schemas.microsoft.com/office/drawing/2014/main" id="{8DE28D59-0CBA-3A24-8B6F-DB6975BFFE4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CA4D47D-6A87-0142-2280-E9905640F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C03584-9F88-4F24-AB92-6DB5E02D222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8" name="Table 5">
            <a:extLst>
              <a:ext uri="{FF2B5EF4-FFF2-40B4-BE49-F238E27FC236}">
                <a16:creationId xmlns:a16="http://schemas.microsoft.com/office/drawing/2014/main" id="{63F8DEB5-85E1-3F32-9C79-67C33C2C815F}"/>
              </a:ext>
            </a:extLst>
          </p:cNvPr>
          <p:cNvGraphicFramePr>
            <a:graphicFrameLocks noGrp="1"/>
          </p:cNvGraphicFramePr>
          <p:nvPr/>
        </p:nvGraphicFramePr>
        <p:xfrm>
          <a:off x="917779" y="1389044"/>
          <a:ext cx="10281138" cy="5059680"/>
        </p:xfrm>
        <a:graphic>
          <a:graphicData uri="http://schemas.openxmlformats.org/drawingml/2006/table">
            <a:tbl>
              <a:tblPr firstRow="1" bandRow="1">
                <a:tableStyleId>{7E9639D4-E3E2-4D34-9284-5A2195B3D0D7}</a:tableStyleId>
              </a:tblPr>
              <a:tblGrid>
                <a:gridCol w="1411633">
                  <a:extLst>
                    <a:ext uri="{9D8B030D-6E8A-4147-A177-3AD203B41FA5}">
                      <a16:colId xmlns:a16="http://schemas.microsoft.com/office/drawing/2014/main" val="1944244494"/>
                    </a:ext>
                  </a:extLst>
                </a:gridCol>
                <a:gridCol w="8869505">
                  <a:extLst>
                    <a:ext uri="{9D8B030D-6E8A-4147-A177-3AD203B41FA5}">
                      <a16:colId xmlns:a16="http://schemas.microsoft.com/office/drawing/2014/main" val="3381908536"/>
                    </a:ext>
                  </a:extLst>
                </a:gridCol>
              </a:tblGrid>
              <a:tr h="501312">
                <a:tc>
                  <a:txBody>
                    <a:bodyPr/>
                    <a:lstStyle/>
                    <a:p>
                      <a:pPr algn="just"/>
                      <a:r>
                        <a:rPr lang="en-SG" sz="2500" dirty="0"/>
                        <a:t>SDG</a:t>
                      </a:r>
                    </a:p>
                  </a:txBody>
                  <a:tcPr marL="121920" marR="121920" marT="60960" marB="60960"/>
                </a:tc>
                <a:tc>
                  <a:txBody>
                    <a:bodyPr/>
                    <a:lstStyle/>
                    <a:p>
                      <a:pPr algn="just"/>
                      <a:r>
                        <a:rPr lang="en-SG" sz="2500" dirty="0"/>
                        <a:t>Benefits </a:t>
                      </a:r>
                    </a:p>
                  </a:txBody>
                  <a:tcPr marL="121920" marR="121920" marT="60960" marB="60960"/>
                </a:tc>
                <a:extLst>
                  <a:ext uri="{0D108BD9-81ED-4DB2-BD59-A6C34878D82A}">
                    <a16:rowId xmlns:a16="http://schemas.microsoft.com/office/drawing/2014/main" val="1418174077"/>
                  </a:ext>
                </a:extLst>
              </a:tr>
              <a:tr h="1097280">
                <a:tc>
                  <a:txBody>
                    <a:bodyPr/>
                    <a:lstStyle/>
                    <a:p>
                      <a:pPr algn="just"/>
                      <a:endParaRPr lang="en-SG" sz="2500" dirty="0"/>
                    </a:p>
                  </a:txBody>
                  <a:tcPr marL="121920" marR="121920" marT="60960" marB="60960"/>
                </a:tc>
                <a:tc>
                  <a:txBody>
                    <a:bodyPr/>
                    <a:lstStyle/>
                    <a:p>
                      <a:pPr algn="just">
                        <a:buFont typeface="Arial" panose="020B0604020202020204" pitchFamily="34" charset="0"/>
                        <a:buNone/>
                      </a:pPr>
                      <a:r>
                        <a:rPr lang="en-US" sz="1600" b="0" i="0" dirty="0">
                          <a:solidFill>
                            <a:srgbClr val="0A0A0A"/>
                          </a:solidFill>
                          <a:effectLst/>
                          <a:latin typeface="ProximaNova"/>
                        </a:rPr>
                        <a:t>Digitization can alleviate poverty and reduce inequalities by facilitating global trade, reducing trade barriers, and promoting shared prosperity. Paperless trade will lead to trade-related efficiencies and tackle the trade finance gaps that dampen economic growth and job creation, lifting people from poverty and improving living standards.</a:t>
                      </a:r>
                    </a:p>
                  </a:txBody>
                  <a:tcPr marL="121920" marR="121920" marT="60960" marB="60960"/>
                </a:tc>
                <a:extLst>
                  <a:ext uri="{0D108BD9-81ED-4DB2-BD59-A6C34878D82A}">
                    <a16:rowId xmlns:a16="http://schemas.microsoft.com/office/drawing/2014/main" val="184889769"/>
                  </a:ext>
                </a:extLst>
              </a:tr>
              <a:tr h="1260095">
                <a:tc>
                  <a:txBody>
                    <a:bodyPr/>
                    <a:lstStyle/>
                    <a:p>
                      <a:pPr algn="just"/>
                      <a:endParaRPr lang="en-SG" sz="2500" dirty="0"/>
                    </a:p>
                    <a:p>
                      <a:pPr algn="just"/>
                      <a:endParaRPr lang="en-SG" sz="2500" dirty="0"/>
                    </a:p>
                    <a:p>
                      <a:pPr algn="just"/>
                      <a:endParaRPr lang="en-SG" sz="2500" dirty="0"/>
                    </a:p>
                  </a:txBody>
                  <a:tcPr marL="121920" marR="121920" marT="60960" marB="60960"/>
                </a:tc>
                <a:tc>
                  <a:txBody>
                    <a:bodyPr/>
                    <a:lstStyle/>
                    <a:p>
                      <a:pPr algn="just"/>
                      <a:r>
                        <a:rPr lang="en-US" sz="1600" b="0" i="0" dirty="0">
                          <a:solidFill>
                            <a:srgbClr val="0A0A0A"/>
                          </a:solidFill>
                          <a:effectLst/>
                          <a:latin typeface="ProximaNova"/>
                        </a:rPr>
                        <a:t>Paperless trade will reduce the cost of trade finance, enhance inclusion for MSMEs by eliminating costly paper-based processes, reduce due diligence costs, simplify risk mitigation actions, and vastly reduce process turnaround times. These factors will enhance the sustainability of trade as an engine of economic growth.</a:t>
                      </a:r>
                    </a:p>
                  </a:txBody>
                  <a:tcPr marL="121920" marR="121920" marT="60960" marB="60960"/>
                </a:tc>
                <a:extLst>
                  <a:ext uri="{0D108BD9-81ED-4DB2-BD59-A6C34878D82A}">
                    <a16:rowId xmlns:a16="http://schemas.microsoft.com/office/drawing/2014/main" val="1081425749"/>
                  </a:ext>
                </a:extLst>
              </a:tr>
              <a:tr h="1097280">
                <a:tc>
                  <a:txBody>
                    <a:bodyPr/>
                    <a:lstStyle/>
                    <a:p>
                      <a:pPr algn="just"/>
                      <a:endParaRPr lang="en-SG" sz="2500" dirty="0"/>
                    </a:p>
                  </a:txBody>
                  <a:tcPr marL="121920" marR="121920" marT="60960" marB="60960"/>
                </a:tc>
                <a:tc>
                  <a:txBody>
                    <a:bodyPr/>
                    <a:lstStyle/>
                    <a:p>
                      <a:pPr marL="0" marR="0" lvl="0" indent="0" algn="just" defTabSz="900000" rtl="0" eaLnBrk="1" fontAlgn="auto" latinLnBrk="0" hangingPunct="1">
                        <a:lnSpc>
                          <a:spcPct val="100000"/>
                        </a:lnSpc>
                        <a:spcBef>
                          <a:spcPts val="0"/>
                        </a:spcBef>
                        <a:spcAft>
                          <a:spcPts val="0"/>
                        </a:spcAft>
                        <a:buClrTx/>
                        <a:buSzTx/>
                        <a:buFontTx/>
                        <a:buNone/>
                        <a:tabLst/>
                        <a:defRPr/>
                      </a:pPr>
                      <a:r>
                        <a:rPr lang="en-US" sz="1600" b="0" i="0" dirty="0">
                          <a:solidFill>
                            <a:srgbClr val="0A0A0A"/>
                          </a:solidFill>
                          <a:effectLst/>
                          <a:latin typeface="ProximaNova"/>
                        </a:rPr>
                        <a:t>An estimated 4 billion trade documents are in circulation. If stacked on each other, the documents would be 520,000 meters high and constitute approximately half a million trees.</a:t>
                      </a:r>
                    </a:p>
                    <a:p>
                      <a:pPr algn="just"/>
                      <a:endParaRPr lang="en-US" sz="1600" b="0" i="0" dirty="0">
                        <a:solidFill>
                          <a:srgbClr val="0A0A0A"/>
                        </a:solidFill>
                        <a:effectLst/>
                        <a:latin typeface="ProximaNova"/>
                      </a:endParaRPr>
                    </a:p>
                    <a:p>
                      <a:pPr algn="just"/>
                      <a:endParaRPr lang="en-US" sz="1600" b="0" i="0" dirty="0">
                        <a:solidFill>
                          <a:srgbClr val="0A0A0A"/>
                        </a:solidFill>
                        <a:effectLst/>
                        <a:latin typeface="ProximaNova"/>
                      </a:endParaRPr>
                    </a:p>
                  </a:txBody>
                  <a:tcPr marL="121920" marR="121920" marT="60960" marB="60960"/>
                </a:tc>
                <a:extLst>
                  <a:ext uri="{0D108BD9-81ED-4DB2-BD59-A6C34878D82A}">
                    <a16:rowId xmlns:a16="http://schemas.microsoft.com/office/drawing/2014/main" val="647283468"/>
                  </a:ext>
                </a:extLst>
              </a:tr>
              <a:tr h="1097280">
                <a:tc>
                  <a:txBody>
                    <a:bodyPr/>
                    <a:lstStyle/>
                    <a:p>
                      <a:pPr algn="just"/>
                      <a:endParaRPr lang="en-SG" sz="2500" dirty="0"/>
                    </a:p>
                  </a:txBody>
                  <a:tcPr marL="121920" marR="121920" marT="60960" marB="60960"/>
                </a:tc>
                <a:tc>
                  <a:txBody>
                    <a:bodyPr/>
                    <a:lstStyle/>
                    <a:p>
                      <a:pPr marL="0" marR="0" lvl="0" indent="0" algn="just" defTabSz="900000" rtl="0" eaLnBrk="1" fontAlgn="auto" latinLnBrk="0" hangingPunct="1">
                        <a:lnSpc>
                          <a:spcPct val="100000"/>
                        </a:lnSpc>
                        <a:spcBef>
                          <a:spcPts val="0"/>
                        </a:spcBef>
                        <a:spcAft>
                          <a:spcPts val="0"/>
                        </a:spcAft>
                        <a:buClrTx/>
                        <a:buSzTx/>
                        <a:buFontTx/>
                        <a:buNone/>
                        <a:tabLst/>
                        <a:defRPr/>
                      </a:pPr>
                      <a:r>
                        <a:rPr lang="en-US" sz="1600" b="0" i="0" dirty="0">
                          <a:solidFill>
                            <a:srgbClr val="0A0A0A"/>
                          </a:solidFill>
                          <a:effectLst/>
                          <a:latin typeface="ProximaNova"/>
                        </a:rPr>
                        <a:t>Current technologies that could be enabled by legislative reform, including distributed ledger technology, will substantially reduce fraud risk via smart contracts, bringing greater trust to the international trade finance system.</a:t>
                      </a:r>
                    </a:p>
                    <a:p>
                      <a:pPr algn="just"/>
                      <a:endParaRPr lang="en-US" sz="1600" b="0" i="0" dirty="0">
                        <a:solidFill>
                          <a:srgbClr val="0A0A0A"/>
                        </a:solidFill>
                        <a:effectLst/>
                        <a:latin typeface="ProximaNova"/>
                      </a:endParaRPr>
                    </a:p>
                  </a:txBody>
                  <a:tcPr marL="121920" marR="121920" marT="60960" marB="60960"/>
                </a:tc>
                <a:extLst>
                  <a:ext uri="{0D108BD9-81ED-4DB2-BD59-A6C34878D82A}">
                    <a16:rowId xmlns:a16="http://schemas.microsoft.com/office/drawing/2014/main" val="475015639"/>
                  </a:ext>
                </a:extLst>
              </a:tr>
            </a:tbl>
          </a:graphicData>
        </a:graphic>
      </p:graphicFrame>
      <p:pic>
        <p:nvPicPr>
          <p:cNvPr id="9" name="Picture 4" descr="SDG8 icon">
            <a:extLst>
              <a:ext uri="{FF2B5EF4-FFF2-40B4-BE49-F238E27FC236}">
                <a16:creationId xmlns:a16="http://schemas.microsoft.com/office/drawing/2014/main" id="{7CB411C6-95A1-2797-B02F-1B6F7D451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488" y="3033539"/>
            <a:ext cx="962205" cy="9686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10;&#10;Description automatically generated">
            <a:extLst>
              <a:ext uri="{FF2B5EF4-FFF2-40B4-BE49-F238E27FC236}">
                <a16:creationId xmlns:a16="http://schemas.microsoft.com/office/drawing/2014/main" id="{EED003F1-CBEA-38C7-E5E8-756500E6A5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488" y="1941640"/>
            <a:ext cx="968621" cy="968621"/>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20BCDC43-E0AD-65FD-A67A-965665BC70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031" y="4143656"/>
            <a:ext cx="968621" cy="968621"/>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9DAED7B3-2D96-7E84-8B0A-0B65A34FBD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032" y="5235894"/>
            <a:ext cx="968621" cy="968621"/>
          </a:xfrm>
          <a:prstGeom prst="rect">
            <a:avLst/>
          </a:prstGeom>
        </p:spPr>
      </p:pic>
    </p:spTree>
    <p:extLst>
      <p:ext uri="{BB962C8B-B14F-4D97-AF65-F5344CB8AC3E}">
        <p14:creationId xmlns:p14="http://schemas.microsoft.com/office/powerpoint/2010/main" val="2645817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4BFB3-DF85-4719-B6E7-7A7B69B03992}"/>
              </a:ext>
            </a:extLst>
          </p:cNvPr>
          <p:cNvSpPr>
            <a:spLocks noGrp="1"/>
          </p:cNvSpPr>
          <p:nvPr>
            <p:ph type="title"/>
          </p:nvPr>
        </p:nvSpPr>
        <p:spPr>
          <a:xfrm>
            <a:off x="328108" y="188912"/>
            <a:ext cx="10515600" cy="1010418"/>
          </a:xfrm>
        </p:spPr>
        <p:txBody>
          <a:bodyPr>
            <a:normAutofit/>
          </a:bodyPr>
          <a:lstStyle/>
          <a:p>
            <a:r>
              <a:rPr lang="en-US" altLang="zh-CN" sz="4000" dirty="0">
                <a:solidFill>
                  <a:srgbClr val="0070C0"/>
                </a:solidFill>
                <a:latin typeface="Arial Black" panose="020B0A04020102020204" pitchFamily="34" charset="0"/>
              </a:rPr>
              <a:t>Economic Advantages: the UK Case</a:t>
            </a:r>
            <a:endParaRPr lang="en-US" sz="4000" dirty="0">
              <a:solidFill>
                <a:srgbClr val="0070C0"/>
              </a:solidFill>
              <a:latin typeface="Arial Black" panose="020B0A04020102020204" pitchFamily="34" charset="0"/>
            </a:endParaRPr>
          </a:p>
        </p:txBody>
      </p:sp>
      <p:sp>
        <p:nvSpPr>
          <p:cNvPr id="6" name="Content Placeholder 5">
            <a:extLst>
              <a:ext uri="{FF2B5EF4-FFF2-40B4-BE49-F238E27FC236}">
                <a16:creationId xmlns:a16="http://schemas.microsoft.com/office/drawing/2014/main" id="{2EE52F14-FFFE-49FB-8898-8D8683E2FE31}"/>
              </a:ext>
            </a:extLst>
          </p:cNvPr>
          <p:cNvSpPr>
            <a:spLocks noGrp="1"/>
          </p:cNvSpPr>
          <p:nvPr>
            <p:ph type="body" sz="half" idx="2"/>
          </p:nvPr>
        </p:nvSpPr>
        <p:spPr>
          <a:xfrm>
            <a:off x="704626" y="1538344"/>
            <a:ext cx="4873214" cy="4975410"/>
          </a:xfrm>
        </p:spPr>
        <p:txBody>
          <a:bodyPr>
            <a:normAutofit/>
          </a:bodyPr>
          <a:lstStyle/>
          <a:p>
            <a:r>
              <a:rPr lang="en-US" sz="1800" b="0" dirty="0"/>
              <a:t>According to a study conducted by </a:t>
            </a:r>
            <a:r>
              <a:rPr lang="en-US" sz="1800" b="0" dirty="0">
                <a:hlinkClick r:id="rId2"/>
              </a:rPr>
              <a:t>Coriolis Technologies </a:t>
            </a:r>
            <a:r>
              <a:rPr lang="en-US" sz="1800" b="0" dirty="0"/>
              <a:t>and commissioned by </a:t>
            </a:r>
            <a:r>
              <a:rPr lang="en-US" sz="1800" b="0" dirty="0">
                <a:hlinkClick r:id="rId3"/>
              </a:rPr>
              <a:t>ICC United Kingdom</a:t>
            </a:r>
            <a:r>
              <a:rPr lang="en-US" sz="1800" b="0" dirty="0"/>
              <a:t>, modernizing laws in the UK will unleash SME growth and:</a:t>
            </a:r>
          </a:p>
          <a:p>
            <a:pPr marL="380990" indent="-380990">
              <a:buClr>
                <a:srgbClr val="00B050"/>
              </a:buClr>
              <a:buFont typeface="Wingdings 2" panose="05020102010507070707" pitchFamily="18" charset="2"/>
              <a:buChar char="R"/>
            </a:pPr>
            <a:r>
              <a:rPr lang="en-US" sz="1800" b="0" dirty="0"/>
              <a:t>Generate </a:t>
            </a:r>
            <a:r>
              <a:rPr lang="en-US" sz="1800" dirty="0"/>
              <a:t>£25 billion </a:t>
            </a:r>
            <a:r>
              <a:rPr lang="en-US" sz="1800" b="0" dirty="0"/>
              <a:t>in new economic growth – </a:t>
            </a:r>
            <a:r>
              <a:rPr lang="en-US" sz="1800" dirty="0"/>
              <a:t>25% </a:t>
            </a:r>
            <a:r>
              <a:rPr lang="en-US" sz="1800" b="0" dirty="0"/>
              <a:t>extra SME trade by 2024</a:t>
            </a:r>
          </a:p>
          <a:p>
            <a:pPr marL="380990" indent="-380990">
              <a:buClr>
                <a:srgbClr val="00B050"/>
              </a:buClr>
              <a:buFont typeface="Wingdings 2" panose="05020102010507070707" pitchFamily="18" charset="2"/>
              <a:buChar char="R"/>
            </a:pPr>
            <a:r>
              <a:rPr lang="en-US" sz="1800" b="0" dirty="0"/>
              <a:t>Reduce the number of days needed for processing documents by up to </a:t>
            </a:r>
            <a:r>
              <a:rPr lang="en-US" sz="1800" dirty="0"/>
              <a:t>75%</a:t>
            </a:r>
          </a:p>
          <a:p>
            <a:pPr marL="380990" indent="-380990">
              <a:buClr>
                <a:srgbClr val="00B050"/>
              </a:buClr>
              <a:buFont typeface="Wingdings 2" panose="05020102010507070707" pitchFamily="18" charset="2"/>
              <a:buChar char="R"/>
            </a:pPr>
            <a:r>
              <a:rPr lang="en-US" sz="1800" b="0" dirty="0"/>
              <a:t>Free up </a:t>
            </a:r>
            <a:r>
              <a:rPr lang="en-US" sz="1800" dirty="0"/>
              <a:t>£224 billion </a:t>
            </a:r>
            <a:r>
              <a:rPr lang="en-US" sz="1800" b="0" dirty="0"/>
              <a:t>in efficiency savings which can be recycled into the real economy</a:t>
            </a:r>
          </a:p>
          <a:p>
            <a:pPr marL="860978" lvl="3" indent="-380990">
              <a:buClr>
                <a:srgbClr val="00B050"/>
              </a:buClr>
              <a:buFont typeface="Wingdings" panose="05000000000000000000" pitchFamily="2" charset="2"/>
              <a:buChar char="§"/>
            </a:pPr>
            <a:r>
              <a:rPr lang="en-US" sz="1800" b="1" dirty="0"/>
              <a:t>£171 billion </a:t>
            </a:r>
            <a:r>
              <a:rPr lang="en-US" sz="1800" dirty="0"/>
              <a:t>from bills of lading</a:t>
            </a:r>
          </a:p>
          <a:p>
            <a:pPr marL="860978" lvl="3" indent="-380990">
              <a:buClr>
                <a:srgbClr val="00B050"/>
              </a:buClr>
              <a:buFont typeface="Wingdings" panose="05000000000000000000" pitchFamily="2" charset="2"/>
              <a:buChar char="§"/>
            </a:pPr>
            <a:r>
              <a:rPr lang="en-US" sz="1800" b="1" dirty="0"/>
              <a:t>£26 billion </a:t>
            </a:r>
            <a:r>
              <a:rPr lang="en-US" sz="1800" dirty="0"/>
              <a:t>from bills of exchange</a:t>
            </a:r>
          </a:p>
          <a:p>
            <a:pPr marL="860978" lvl="3" indent="-380990">
              <a:buClr>
                <a:srgbClr val="00B050"/>
              </a:buClr>
              <a:buFont typeface="Wingdings" panose="05000000000000000000" pitchFamily="2" charset="2"/>
              <a:buChar char="§"/>
            </a:pPr>
            <a:r>
              <a:rPr lang="en-US" sz="1800" b="1" dirty="0"/>
              <a:t>£27 billion </a:t>
            </a:r>
            <a:r>
              <a:rPr lang="en-US" sz="1800" dirty="0"/>
              <a:t>from promissory notes</a:t>
            </a:r>
          </a:p>
          <a:p>
            <a:pPr marL="380990" lvl="1" indent="-380990">
              <a:buClr>
                <a:srgbClr val="00B050"/>
              </a:buClr>
              <a:buFont typeface="Wingdings 2" panose="05020102010507070707" pitchFamily="18" charset="2"/>
              <a:buChar char="R"/>
            </a:pPr>
            <a:r>
              <a:rPr lang="en-US" sz="1800" dirty="0"/>
              <a:t>Generate </a:t>
            </a:r>
            <a:r>
              <a:rPr lang="en-US" sz="1800" b="1" dirty="0"/>
              <a:t>£1 billion </a:t>
            </a:r>
            <a:r>
              <a:rPr lang="en-US" sz="1800" dirty="0"/>
              <a:t>to tackle the trade finance gap</a:t>
            </a:r>
          </a:p>
          <a:p>
            <a:endParaRPr lang="en-US" sz="1800" dirty="0"/>
          </a:p>
        </p:txBody>
      </p:sp>
      <p:pic>
        <p:nvPicPr>
          <p:cNvPr id="11" name="Picture 10">
            <a:extLst>
              <a:ext uri="{FF2B5EF4-FFF2-40B4-BE49-F238E27FC236}">
                <a16:creationId xmlns:a16="http://schemas.microsoft.com/office/drawing/2014/main" id="{282F0391-3EEA-4313-A494-126597A4085F}"/>
              </a:ext>
            </a:extLst>
          </p:cNvPr>
          <p:cNvPicPr>
            <a:picLocks noChangeAspect="1"/>
          </p:cNvPicPr>
          <p:nvPr/>
        </p:nvPicPr>
        <p:blipFill>
          <a:blip r:embed="rId4"/>
          <a:stretch>
            <a:fillRect/>
          </a:stretch>
        </p:blipFill>
        <p:spPr>
          <a:xfrm>
            <a:off x="6329971" y="1403351"/>
            <a:ext cx="4803159" cy="4255319"/>
          </a:xfrm>
          <a:prstGeom prst="rect">
            <a:avLst/>
          </a:prstGeom>
        </p:spPr>
      </p:pic>
      <p:sp>
        <p:nvSpPr>
          <p:cNvPr id="4" name="TextBox 3">
            <a:extLst>
              <a:ext uri="{FF2B5EF4-FFF2-40B4-BE49-F238E27FC236}">
                <a16:creationId xmlns:a16="http://schemas.microsoft.com/office/drawing/2014/main" id="{1F6941B8-1E78-C083-68DF-70D42FF0E014}"/>
              </a:ext>
            </a:extLst>
          </p:cNvPr>
          <p:cNvSpPr txBox="1"/>
          <p:nvPr/>
        </p:nvSpPr>
        <p:spPr>
          <a:xfrm>
            <a:off x="6479689" y="5803524"/>
            <a:ext cx="5007685" cy="910243"/>
          </a:xfrm>
          <a:prstGeom prst="rect">
            <a:avLst/>
          </a:prstGeom>
        </p:spPr>
        <p:txBody>
          <a:bodyPr vert="horz" wrap="square" lIns="0" tIns="48000" rIns="0" bIns="0" rtlCol="0" anchor="t" anchorCtr="0">
            <a:spAutoFit/>
          </a:bodyPr>
          <a:lstStyle/>
          <a:p>
            <a:pPr marL="0" marR="0" lvl="0" indent="0" algn="l" defTabSz="1022614" rtl="0" eaLnBrk="1" fontAlgn="auto" latinLnBrk="0" hangingPunct="1">
              <a:lnSpc>
                <a:spcPct val="100000"/>
              </a:lnSpc>
              <a:spcBef>
                <a:spcPts val="0"/>
              </a:spcBef>
              <a:spcAft>
                <a:spcPts val="0"/>
              </a:spcAft>
              <a:buClrTx/>
              <a:buSzTx/>
              <a:buFontTx/>
              <a:buNone/>
              <a:tabLst/>
              <a:defRPr/>
            </a:pPr>
            <a:r>
              <a:rPr kumimoji="0" lang="en-SG" sz="1400" b="1" i="0" u="none" strike="noStrike" kern="1200" cap="none" spc="0" normalizeH="0" baseline="0" noProof="0" dirty="0">
                <a:ln>
                  <a:noFill/>
                </a:ln>
                <a:solidFill>
                  <a:srgbClr val="0063A7"/>
                </a:solidFill>
                <a:effectLst/>
                <a:uLnTx/>
                <a:uFillTx/>
                <a:latin typeface="Arial"/>
                <a:ea typeface="+mn-ea"/>
                <a:cs typeface="+mn-cs"/>
              </a:rPr>
              <a:t>Business Cases are also available on ICC DSI Website for:</a:t>
            </a:r>
            <a:br>
              <a:rPr kumimoji="0" lang="en-SG" sz="1400" b="1" i="0" u="none" strike="noStrike" kern="1200" cap="none" spc="0" normalizeH="0" baseline="0" noProof="0" dirty="0">
                <a:ln>
                  <a:noFill/>
                </a:ln>
                <a:solidFill>
                  <a:srgbClr val="0063A7"/>
                </a:solidFill>
                <a:effectLst/>
                <a:uLnTx/>
                <a:uFillTx/>
                <a:latin typeface="Arial"/>
                <a:ea typeface="+mn-ea"/>
                <a:cs typeface="+mn-cs"/>
              </a:rPr>
            </a:br>
            <a:r>
              <a:rPr kumimoji="0" lang="en-SG" sz="1400" b="1" i="0" u="none" strike="noStrike" kern="1200" cap="none" spc="0" normalizeH="0" baseline="0" noProof="0" dirty="0">
                <a:ln>
                  <a:noFill/>
                </a:ln>
                <a:solidFill>
                  <a:srgbClr val="0063A7"/>
                </a:solidFill>
                <a:effectLst/>
                <a:uLnTx/>
                <a:uFillTx/>
                <a:latin typeface="Arial"/>
                <a:ea typeface="+mn-ea"/>
                <a:cs typeface="+mn-cs"/>
              </a:rPr>
              <a:t>G7</a:t>
            </a:r>
          </a:p>
          <a:p>
            <a:pPr marL="0" marR="0" lvl="0" indent="0" algn="l" defTabSz="1022614" rtl="0" eaLnBrk="1" fontAlgn="auto" latinLnBrk="0" hangingPunct="1">
              <a:lnSpc>
                <a:spcPct val="100000"/>
              </a:lnSpc>
              <a:spcBef>
                <a:spcPts val="0"/>
              </a:spcBef>
              <a:spcAft>
                <a:spcPts val="0"/>
              </a:spcAft>
              <a:buClrTx/>
              <a:buSzTx/>
              <a:buFontTx/>
              <a:buNone/>
              <a:tabLst/>
              <a:defRPr/>
            </a:pPr>
            <a:r>
              <a:rPr kumimoji="0" lang="en-SG" sz="1400" b="1" i="0" u="none" strike="noStrike" kern="1200" cap="none" spc="0" normalizeH="0" baseline="0" noProof="0" dirty="0">
                <a:ln>
                  <a:noFill/>
                </a:ln>
                <a:solidFill>
                  <a:srgbClr val="0063A7"/>
                </a:solidFill>
                <a:effectLst/>
                <a:uLnTx/>
                <a:uFillTx/>
                <a:latin typeface="Arial"/>
                <a:ea typeface="+mn-ea"/>
                <a:cs typeface="+mn-cs"/>
              </a:rPr>
              <a:t>Germany</a:t>
            </a:r>
          </a:p>
          <a:p>
            <a:pPr marL="0" marR="0" lvl="0" indent="0" algn="l" defTabSz="1022614" rtl="0" eaLnBrk="1" fontAlgn="auto" latinLnBrk="0" hangingPunct="1">
              <a:lnSpc>
                <a:spcPct val="100000"/>
              </a:lnSpc>
              <a:spcBef>
                <a:spcPts val="0"/>
              </a:spcBef>
              <a:spcAft>
                <a:spcPts val="0"/>
              </a:spcAft>
              <a:buClrTx/>
              <a:buSzTx/>
              <a:buFontTx/>
              <a:buNone/>
              <a:tabLst/>
              <a:defRPr/>
            </a:pPr>
            <a:r>
              <a:rPr kumimoji="0" lang="en-SG" sz="1400" b="1" i="0" u="none" strike="noStrike" kern="1200" cap="none" spc="0" normalizeH="0" baseline="0" noProof="0" dirty="0">
                <a:ln>
                  <a:noFill/>
                </a:ln>
                <a:solidFill>
                  <a:srgbClr val="0063A7"/>
                </a:solidFill>
                <a:effectLst/>
                <a:uLnTx/>
                <a:uFillTx/>
                <a:latin typeface="Arial"/>
                <a:ea typeface="+mn-ea"/>
                <a:cs typeface="+mn-cs"/>
              </a:rPr>
              <a:t>Commonwealth</a:t>
            </a:r>
          </a:p>
        </p:txBody>
      </p:sp>
    </p:spTree>
    <p:extLst>
      <p:ext uri="{BB962C8B-B14F-4D97-AF65-F5344CB8AC3E}">
        <p14:creationId xmlns:p14="http://schemas.microsoft.com/office/powerpoint/2010/main" val="2990850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2E3535BF-487F-4DE8-9AE5-B1C6C331DC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C03584-9F88-4F24-AB92-6DB5E02D222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F82FB0-D0F6-4713-B3EF-6970CB694C7C}"/>
              </a:ext>
            </a:extLst>
          </p:cNvPr>
          <p:cNvSpPr>
            <a:spLocks noGrp="1"/>
          </p:cNvSpPr>
          <p:nvPr>
            <p:ph type="title" idx="4294967295"/>
          </p:nvPr>
        </p:nvSpPr>
        <p:spPr>
          <a:xfrm>
            <a:off x="472658" y="135786"/>
            <a:ext cx="10280650" cy="823913"/>
          </a:xfrm>
        </p:spPr>
        <p:txBody>
          <a:bodyPr>
            <a:normAutofit/>
          </a:bodyPr>
          <a:lstStyle/>
          <a:p>
            <a:r>
              <a:rPr lang="en-SG" b="1" dirty="0">
                <a:solidFill>
                  <a:schemeClr val="accent1"/>
                </a:solidFill>
                <a:latin typeface="Arial Black" panose="020B0A04020102020204" pitchFamily="34" charset="0"/>
              </a:rPr>
              <a:t>Adoption &amp; Global Momentum</a:t>
            </a:r>
            <a:endParaRPr lang="en-SG" dirty="0">
              <a:latin typeface="Arial Black" panose="020B0A04020102020204" pitchFamily="34" charset="0"/>
            </a:endParaRPr>
          </a:p>
        </p:txBody>
      </p:sp>
      <p:sp>
        <p:nvSpPr>
          <p:cNvPr id="15" name="Content Placeholder 5">
            <a:extLst>
              <a:ext uri="{FF2B5EF4-FFF2-40B4-BE49-F238E27FC236}">
                <a16:creationId xmlns:a16="http://schemas.microsoft.com/office/drawing/2014/main" id="{2B7ABDA3-18FF-4B9C-A929-18A26B2581B8}"/>
              </a:ext>
            </a:extLst>
          </p:cNvPr>
          <p:cNvSpPr txBox="1">
            <a:spLocks/>
          </p:cNvSpPr>
          <p:nvPr/>
        </p:nvSpPr>
        <p:spPr bwMode="gray">
          <a:xfrm>
            <a:off x="432974" y="2561738"/>
            <a:ext cx="11542091" cy="1752855"/>
          </a:xfrm>
          <a:prstGeom prst="rect">
            <a:avLst/>
          </a:prstGeom>
        </p:spPr>
        <p:txBody>
          <a:bodyPr vert="horz" lIns="0" tIns="0" rIns="0" bIns="0" numCol="1" rtlCol="0">
            <a:noAutofit/>
          </a:bodyPr>
          <a:lstStyle>
            <a:lvl1pPr marL="0" indent="0" algn="l" defTabSz="914342" rtl="0" eaLnBrk="1" latinLnBrk="0" hangingPunct="1">
              <a:spcBef>
                <a:spcPts val="1200"/>
              </a:spcBef>
              <a:buFont typeface="Arial" pitchFamily="34" charset="0"/>
              <a:buNone/>
              <a:defRPr sz="1600" b="1" kern="1200" baseline="0">
                <a:solidFill>
                  <a:schemeClr val="accent5"/>
                </a:solidFill>
                <a:latin typeface="+mn-lt"/>
                <a:ea typeface="+mn-ea"/>
                <a:cs typeface="+mn-cs"/>
              </a:defRPr>
            </a:lvl1pPr>
            <a:lvl2pPr marL="0" indent="0" algn="l" defTabSz="914342" rtl="0" eaLnBrk="1" latinLnBrk="0" hangingPunct="1">
              <a:spcBef>
                <a:spcPts val="400"/>
              </a:spcBef>
              <a:buFont typeface="Arial" pitchFamily="34" charset="0"/>
              <a:buNone/>
              <a:defRPr sz="1600" kern="1200" baseline="0">
                <a:solidFill>
                  <a:schemeClr val="accent5"/>
                </a:solidFill>
                <a:latin typeface="+mn-lt"/>
                <a:ea typeface="+mn-ea"/>
                <a:cs typeface="+mn-cs"/>
              </a:defRPr>
            </a:lvl2pPr>
            <a:lvl3pPr marL="180975" indent="-180975" algn="l" defTabSz="914342" rtl="0" eaLnBrk="1" latinLnBrk="0" hangingPunct="1">
              <a:spcBef>
                <a:spcPts val="400"/>
              </a:spcBef>
              <a:buFont typeface="Arial" pitchFamily="34" charset="0"/>
              <a:buChar char="•"/>
              <a:defRPr sz="1600" kern="1200" baseline="0">
                <a:solidFill>
                  <a:schemeClr val="accent5"/>
                </a:solidFill>
                <a:latin typeface="+mn-lt"/>
                <a:ea typeface="+mn-ea"/>
                <a:cs typeface="+mn-cs"/>
              </a:defRPr>
            </a:lvl3pPr>
            <a:lvl4pPr marL="360000" indent="-180000" algn="l" defTabSz="914342" rtl="0" eaLnBrk="1" latinLnBrk="0" hangingPunct="1">
              <a:spcBef>
                <a:spcPts val="400"/>
              </a:spcBef>
              <a:buFont typeface="Arial" pitchFamily="34" charset="0"/>
              <a:buChar char="–"/>
              <a:defRPr sz="1600" kern="1200" baseline="0">
                <a:solidFill>
                  <a:schemeClr val="accent5"/>
                </a:solidFill>
                <a:latin typeface="+mn-lt"/>
                <a:ea typeface="+mn-ea"/>
                <a:cs typeface="+mn-cs"/>
              </a:defRPr>
            </a:lvl4pPr>
            <a:lvl5pPr marL="540000" indent="-180000" algn="l" defTabSz="914342" rtl="0" eaLnBrk="1" latinLnBrk="0" hangingPunct="1">
              <a:spcBef>
                <a:spcPts val="400"/>
              </a:spcBef>
              <a:buFont typeface="Arial" pitchFamily="34" charset="0"/>
              <a:buChar char="•"/>
              <a:defRPr sz="1600" kern="1200" baseline="0">
                <a:solidFill>
                  <a:schemeClr val="accent5"/>
                </a:solidFill>
                <a:latin typeface="+mn-lt"/>
                <a:ea typeface="+mn-ea"/>
                <a:cs typeface="+mn-cs"/>
              </a:defRPr>
            </a:lvl5pPr>
            <a:lvl6pPr marL="720000" indent="-180000" algn="l" defTabSz="914342" rtl="0" eaLnBrk="1" latinLnBrk="0" hangingPunct="1">
              <a:spcBef>
                <a:spcPts val="400"/>
              </a:spcBef>
              <a:buFont typeface="Arial" pitchFamily="34" charset="0"/>
              <a:buChar char="•"/>
              <a:defRPr sz="1600" kern="1200" baseline="0">
                <a:solidFill>
                  <a:schemeClr val="tx1"/>
                </a:solidFill>
                <a:latin typeface="+mn-lt"/>
                <a:ea typeface="+mn-ea"/>
                <a:cs typeface="+mn-cs"/>
              </a:defRPr>
            </a:lvl6pPr>
            <a:lvl7pPr marL="900000" indent="-180000" algn="l" defTabSz="914342" rtl="0" eaLnBrk="1" latinLnBrk="0" hangingPunct="1">
              <a:spcBef>
                <a:spcPts val="400"/>
              </a:spcBef>
              <a:buFont typeface="Arial" pitchFamily="34" charset="0"/>
              <a:buChar char="•"/>
              <a:defRPr sz="1600" kern="1200" baseline="0">
                <a:solidFill>
                  <a:schemeClr val="tx1"/>
                </a:solidFill>
                <a:latin typeface="+mn-lt"/>
                <a:ea typeface="+mn-ea"/>
                <a:cs typeface="+mn-cs"/>
              </a:defRPr>
            </a:lvl7pPr>
            <a:lvl8pPr marL="1080000" indent="-180000" algn="l" defTabSz="914342" rtl="0" eaLnBrk="1" latinLnBrk="0" hangingPunct="1">
              <a:spcBef>
                <a:spcPts val="400"/>
              </a:spcBef>
              <a:buFont typeface="Arial" pitchFamily="34" charset="0"/>
              <a:buChar char="•"/>
              <a:defRPr sz="1600" kern="1200" baseline="0">
                <a:solidFill>
                  <a:schemeClr val="tx1"/>
                </a:solidFill>
                <a:latin typeface="+mn-lt"/>
                <a:ea typeface="+mn-ea"/>
                <a:cs typeface="+mn-cs"/>
              </a:defRPr>
            </a:lvl8pPr>
            <a:lvl9pPr marL="1260000" indent="-180000" algn="l" defTabSz="914342" rtl="0" eaLnBrk="1" latinLnBrk="0" hangingPunct="1">
              <a:spcBef>
                <a:spcPts val="400"/>
              </a:spcBef>
              <a:buFont typeface="Arial" pitchFamily="34" charset="0"/>
              <a:buChar char="•"/>
              <a:defRPr sz="1600" kern="1200" baseline="0">
                <a:solidFill>
                  <a:schemeClr val="tx1"/>
                </a:solidFill>
                <a:latin typeface="+mn-lt"/>
                <a:ea typeface="+mn-ea"/>
                <a:cs typeface="+mn-cs"/>
              </a:defRPr>
            </a:lvl9pPr>
          </a:lstStyle>
          <a:p>
            <a:pPr marL="0" marR="0" lvl="0" indent="0" algn="l" defTabSz="914342" rtl="0" eaLnBrk="1" fontAlgn="auto" latinLnBrk="0" hangingPunct="1">
              <a:lnSpc>
                <a:spcPct val="100000"/>
              </a:lnSpc>
              <a:spcBef>
                <a:spcPts val="12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rgbClr val="E7E6E6">
                    <a:lumMod val="10000"/>
                  </a:srgbClr>
                </a:solidFill>
                <a:effectLst/>
                <a:uLnTx/>
                <a:uFillTx/>
                <a:latin typeface="Arial"/>
                <a:ea typeface="+mn-ea"/>
                <a:cs typeface="+mn-cs"/>
              </a:rPr>
              <a:t>Jurisdiction in the Pipeline</a:t>
            </a:r>
            <a:endParaRPr kumimoji="0" lang="en-US" sz="1600" b="1" i="0" u="none" strike="noStrike" kern="1200" cap="none" spc="0" normalizeH="0" baseline="0" noProof="0" dirty="0">
              <a:ln>
                <a:noFill/>
              </a:ln>
              <a:solidFill>
                <a:srgbClr val="01A78F"/>
              </a:solidFill>
              <a:effectLst/>
              <a:uLnTx/>
              <a:uFillTx/>
              <a:latin typeface="Calibri" panose="020F0502020204030204"/>
              <a:ea typeface="+mn-ea"/>
              <a:cs typeface="+mn-cs"/>
            </a:endParaRPr>
          </a:p>
          <a:p>
            <a:pPr marL="0" marR="0" lvl="0" indent="0" algn="l" defTabSz="914342" rtl="0" eaLnBrk="1" fontAlgn="auto" latinLnBrk="0" hangingPunct="1">
              <a:lnSpc>
                <a:spcPct val="100000"/>
              </a:lnSpc>
              <a:spcBef>
                <a:spcPts val="12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rgbClr val="5B9BD5"/>
                </a:solidFill>
                <a:effectLst/>
                <a:uLnTx/>
                <a:uFillTx/>
                <a:latin typeface="Calibri" panose="020F0502020204030204"/>
                <a:ea typeface="+mn-ea"/>
                <a:cs typeface="+mn-cs"/>
              </a:rPr>
              <a:t>	</a:t>
            </a:r>
          </a:p>
          <a:p>
            <a:pPr marL="0" marR="0" lvl="0" indent="0" algn="l" defTabSz="914342" rtl="0" eaLnBrk="1" fontAlgn="auto" latinLnBrk="0" hangingPunct="1">
              <a:lnSpc>
                <a:spcPct val="100000"/>
              </a:lnSpc>
              <a:spcBef>
                <a:spcPts val="12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rgbClr val="5B9BD5"/>
                </a:solidFill>
                <a:effectLst/>
                <a:uLnTx/>
                <a:uFillTx/>
                <a:latin typeface="Calibri" panose="020F0502020204030204"/>
                <a:ea typeface="+mn-ea"/>
                <a:cs typeface="+mn-cs"/>
              </a:rPr>
              <a:t> </a:t>
            </a:r>
          </a:p>
          <a:p>
            <a:pPr marL="0" marR="0" lvl="0" indent="0" algn="l" defTabSz="914342" rtl="0" eaLnBrk="1" fontAlgn="auto" latinLnBrk="0" hangingPunct="1">
              <a:lnSpc>
                <a:spcPct val="100000"/>
              </a:lnSpc>
              <a:spcBef>
                <a:spcPts val="1200"/>
              </a:spcBef>
              <a:spcAft>
                <a:spcPts val="0"/>
              </a:spcAft>
              <a:buClrTx/>
              <a:buSzTx/>
              <a:buFont typeface="Arial" pitchFamily="34" charset="0"/>
              <a:buNone/>
              <a:tabLst/>
              <a:defRPr/>
            </a:pPr>
            <a:r>
              <a:rPr kumimoji="0" lang="en-US" altLang="zh-CN" sz="1600" b="1" i="0" u="none" strike="noStrike" kern="1200" cap="none" spc="0" normalizeH="0" baseline="0" noProof="0" dirty="0">
                <a:ln>
                  <a:noFill/>
                </a:ln>
                <a:solidFill>
                  <a:srgbClr val="5B9BD5"/>
                </a:solidFill>
                <a:effectLst/>
                <a:uLnTx/>
                <a:uFillTx/>
                <a:latin typeface="Calibri" panose="020F0502020204030204"/>
                <a:ea typeface="等线" panose="02010600030101010101" pitchFamily="2" charset="-122"/>
                <a:cs typeface="+mn-cs"/>
              </a:rPr>
              <a:t>     </a:t>
            </a:r>
            <a:r>
              <a:rPr kumimoji="0" lang="en-US" altLang="zh-CN" sz="1600" b="1" i="0" u="none" strike="noStrike" kern="1200" cap="none" spc="0" normalizeH="0" baseline="0" noProof="0" dirty="0">
                <a:ln>
                  <a:noFill/>
                </a:ln>
                <a:solidFill>
                  <a:srgbClr val="E7E6E6">
                    <a:lumMod val="25000"/>
                  </a:srgbClr>
                </a:solidFill>
                <a:effectLst/>
                <a:uLnTx/>
                <a:uFillTx/>
                <a:latin typeface="Calibri" panose="020F0502020204030204"/>
                <a:ea typeface="等线" panose="02010600030101010101" pitchFamily="2" charset="-122"/>
                <a:cs typeface="+mn-cs"/>
              </a:rPr>
              <a:t>UK                        Netherlands                Canada                        France                          Japan	            Italy                            Thailand</a:t>
            </a:r>
          </a:p>
          <a:p>
            <a:pPr marL="0" marR="0" lvl="0" indent="0" algn="l" defTabSz="914342" rtl="0" eaLnBrk="1" fontAlgn="auto" latinLnBrk="0" hangingPunct="1">
              <a:lnSpc>
                <a:spcPct val="100000"/>
              </a:lnSpc>
              <a:spcBef>
                <a:spcPts val="12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June 2023</a:t>
            </a:r>
          </a:p>
          <a:p>
            <a:pPr marL="0" marR="0" lvl="0" indent="0" algn="l" defTabSz="914342" rtl="0" eaLnBrk="1" fontAlgn="auto" latinLnBrk="0" hangingPunct="1">
              <a:lnSpc>
                <a:spcPct val="100000"/>
              </a:lnSpc>
              <a:spcBef>
                <a:spcPts val="1200"/>
              </a:spcBef>
              <a:spcAft>
                <a:spcPts val="0"/>
              </a:spcAft>
              <a:buClrTx/>
              <a:buSzTx/>
              <a:buFont typeface="Arial" pitchFamily="34" charset="0"/>
              <a:buNone/>
              <a:tabLst/>
              <a:defRPr/>
            </a:pPr>
            <a:endParaRPr kumimoji="0" lang="en-US" sz="1600" b="1"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0" marR="0" lvl="0" indent="0" algn="l" defTabSz="914342" rtl="0" eaLnBrk="1" fontAlgn="auto" latinLnBrk="0" hangingPunct="1">
              <a:lnSpc>
                <a:spcPct val="100000"/>
              </a:lnSpc>
              <a:spcBef>
                <a:spcPts val="12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rgbClr val="5B9BD5"/>
                </a:solidFill>
                <a:effectLst/>
                <a:uLnTx/>
                <a:uFillTx/>
                <a:latin typeface="Calibri" panose="020F0502020204030204"/>
                <a:ea typeface="+mn-ea"/>
                <a:cs typeface="+mn-cs"/>
              </a:rPr>
              <a:t>	</a:t>
            </a:r>
          </a:p>
        </p:txBody>
      </p:sp>
      <p:pic>
        <p:nvPicPr>
          <p:cNvPr id="25" name="Picture 24" descr="Logo, company name&#10;&#10;Description automatically generated">
            <a:extLst>
              <a:ext uri="{FF2B5EF4-FFF2-40B4-BE49-F238E27FC236}">
                <a16:creationId xmlns:a16="http://schemas.microsoft.com/office/drawing/2014/main" id="{FEFD28C5-6A06-447D-93B3-548D521E4A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934" y="2896128"/>
            <a:ext cx="1216903" cy="731288"/>
          </a:xfrm>
          <a:prstGeom prst="rect">
            <a:avLst/>
          </a:prstGeom>
        </p:spPr>
      </p:pic>
      <p:sp>
        <p:nvSpPr>
          <p:cNvPr id="26" name="Content Placeholder 5">
            <a:extLst>
              <a:ext uri="{FF2B5EF4-FFF2-40B4-BE49-F238E27FC236}">
                <a16:creationId xmlns:a16="http://schemas.microsoft.com/office/drawing/2014/main" id="{3A9749F9-36F8-4DE8-AF87-CD329F0C2A53}"/>
              </a:ext>
            </a:extLst>
          </p:cNvPr>
          <p:cNvSpPr txBox="1">
            <a:spLocks/>
          </p:cNvSpPr>
          <p:nvPr/>
        </p:nvSpPr>
        <p:spPr bwMode="gray">
          <a:xfrm>
            <a:off x="472658" y="4652690"/>
            <a:ext cx="9846097" cy="1857965"/>
          </a:xfrm>
          <a:prstGeom prst="rect">
            <a:avLst/>
          </a:prstGeom>
        </p:spPr>
        <p:txBody>
          <a:bodyPr vert="horz" lIns="0" tIns="0" rIns="0" bIns="0" numCol="1" rtlCol="0">
            <a:noAutofit/>
          </a:bodyPr>
          <a:lstStyle>
            <a:lvl1pPr marL="0" indent="0" algn="l" defTabSz="914342" rtl="0" eaLnBrk="1" latinLnBrk="0" hangingPunct="1">
              <a:spcBef>
                <a:spcPts val="1200"/>
              </a:spcBef>
              <a:buFont typeface="Arial" pitchFamily="34" charset="0"/>
              <a:buNone/>
              <a:defRPr sz="1600" b="1" kern="1200" baseline="0">
                <a:solidFill>
                  <a:schemeClr val="accent5"/>
                </a:solidFill>
                <a:latin typeface="+mn-lt"/>
                <a:ea typeface="+mn-ea"/>
                <a:cs typeface="+mn-cs"/>
              </a:defRPr>
            </a:lvl1pPr>
            <a:lvl2pPr marL="0" indent="0" algn="l" defTabSz="914342" rtl="0" eaLnBrk="1" latinLnBrk="0" hangingPunct="1">
              <a:spcBef>
                <a:spcPts val="400"/>
              </a:spcBef>
              <a:buFont typeface="Arial" pitchFamily="34" charset="0"/>
              <a:buNone/>
              <a:defRPr sz="1600" kern="1200" baseline="0">
                <a:solidFill>
                  <a:schemeClr val="accent5"/>
                </a:solidFill>
                <a:latin typeface="+mn-lt"/>
                <a:ea typeface="+mn-ea"/>
                <a:cs typeface="+mn-cs"/>
              </a:defRPr>
            </a:lvl2pPr>
            <a:lvl3pPr marL="180975" indent="-180975" algn="l" defTabSz="914342" rtl="0" eaLnBrk="1" latinLnBrk="0" hangingPunct="1">
              <a:spcBef>
                <a:spcPts val="400"/>
              </a:spcBef>
              <a:buFont typeface="Arial" pitchFamily="34" charset="0"/>
              <a:buChar char="•"/>
              <a:defRPr sz="1600" kern="1200" baseline="0">
                <a:solidFill>
                  <a:schemeClr val="accent5"/>
                </a:solidFill>
                <a:latin typeface="+mn-lt"/>
                <a:ea typeface="+mn-ea"/>
                <a:cs typeface="+mn-cs"/>
              </a:defRPr>
            </a:lvl3pPr>
            <a:lvl4pPr marL="360000" indent="-180000" algn="l" defTabSz="914342" rtl="0" eaLnBrk="1" latinLnBrk="0" hangingPunct="1">
              <a:spcBef>
                <a:spcPts val="400"/>
              </a:spcBef>
              <a:buFont typeface="Arial" pitchFamily="34" charset="0"/>
              <a:buChar char="–"/>
              <a:defRPr sz="1600" kern="1200" baseline="0">
                <a:solidFill>
                  <a:schemeClr val="accent5"/>
                </a:solidFill>
                <a:latin typeface="+mn-lt"/>
                <a:ea typeface="+mn-ea"/>
                <a:cs typeface="+mn-cs"/>
              </a:defRPr>
            </a:lvl4pPr>
            <a:lvl5pPr marL="540000" indent="-180000" algn="l" defTabSz="914342" rtl="0" eaLnBrk="1" latinLnBrk="0" hangingPunct="1">
              <a:spcBef>
                <a:spcPts val="400"/>
              </a:spcBef>
              <a:buFont typeface="Arial" pitchFamily="34" charset="0"/>
              <a:buChar char="•"/>
              <a:defRPr sz="1600" kern="1200" baseline="0">
                <a:solidFill>
                  <a:schemeClr val="accent5"/>
                </a:solidFill>
                <a:latin typeface="+mn-lt"/>
                <a:ea typeface="+mn-ea"/>
                <a:cs typeface="+mn-cs"/>
              </a:defRPr>
            </a:lvl5pPr>
            <a:lvl6pPr marL="720000" indent="-180000" algn="l" defTabSz="914342" rtl="0" eaLnBrk="1" latinLnBrk="0" hangingPunct="1">
              <a:spcBef>
                <a:spcPts val="400"/>
              </a:spcBef>
              <a:buFont typeface="Arial" pitchFamily="34" charset="0"/>
              <a:buChar char="•"/>
              <a:defRPr sz="1600" kern="1200" baseline="0">
                <a:solidFill>
                  <a:schemeClr val="tx1"/>
                </a:solidFill>
                <a:latin typeface="+mn-lt"/>
                <a:ea typeface="+mn-ea"/>
                <a:cs typeface="+mn-cs"/>
              </a:defRPr>
            </a:lvl6pPr>
            <a:lvl7pPr marL="900000" indent="-180000" algn="l" defTabSz="914342" rtl="0" eaLnBrk="1" latinLnBrk="0" hangingPunct="1">
              <a:spcBef>
                <a:spcPts val="400"/>
              </a:spcBef>
              <a:buFont typeface="Arial" pitchFamily="34" charset="0"/>
              <a:buChar char="•"/>
              <a:defRPr sz="1600" kern="1200" baseline="0">
                <a:solidFill>
                  <a:schemeClr val="tx1"/>
                </a:solidFill>
                <a:latin typeface="+mn-lt"/>
                <a:ea typeface="+mn-ea"/>
                <a:cs typeface="+mn-cs"/>
              </a:defRPr>
            </a:lvl7pPr>
            <a:lvl8pPr marL="1080000" indent="-180000" algn="l" defTabSz="914342" rtl="0" eaLnBrk="1" latinLnBrk="0" hangingPunct="1">
              <a:spcBef>
                <a:spcPts val="400"/>
              </a:spcBef>
              <a:buFont typeface="Arial" pitchFamily="34" charset="0"/>
              <a:buChar char="•"/>
              <a:defRPr sz="1600" kern="1200" baseline="0">
                <a:solidFill>
                  <a:schemeClr val="tx1"/>
                </a:solidFill>
                <a:latin typeface="+mn-lt"/>
                <a:ea typeface="+mn-ea"/>
                <a:cs typeface="+mn-cs"/>
              </a:defRPr>
            </a:lvl8pPr>
            <a:lvl9pPr marL="1260000" indent="-180000" algn="l" defTabSz="914342" rtl="0" eaLnBrk="1" latinLnBrk="0" hangingPunct="1">
              <a:spcBef>
                <a:spcPts val="400"/>
              </a:spcBef>
              <a:buFont typeface="Arial" pitchFamily="34" charset="0"/>
              <a:buChar char="•"/>
              <a:defRPr sz="1600" kern="1200" baseline="0">
                <a:solidFill>
                  <a:schemeClr val="tx1"/>
                </a:solidFill>
                <a:latin typeface="+mn-lt"/>
                <a:ea typeface="+mn-ea"/>
                <a:cs typeface="+mn-cs"/>
              </a:defRPr>
            </a:lvl9pPr>
          </a:lstStyle>
          <a:p>
            <a:pPr marL="0" marR="0" lvl="0" indent="0" algn="l" defTabSz="914342" rtl="0" eaLnBrk="1" fontAlgn="auto" latinLnBrk="0" hangingPunct="1">
              <a:lnSpc>
                <a:spcPct val="100000"/>
              </a:lnSpc>
              <a:spcBef>
                <a:spcPts val="1200"/>
              </a:spcBef>
              <a:spcAft>
                <a:spcPts val="0"/>
              </a:spcAft>
              <a:buClrTx/>
              <a:buSzTx/>
              <a:buFont typeface="Arial" pitchFamily="34" charset="0"/>
              <a:buNone/>
              <a:tabLst/>
              <a:defRPr/>
            </a:pPr>
            <a:r>
              <a:rPr kumimoji="0" lang="en-US" altLang="zh-CN" sz="2400" b="0" i="0" u="none" strike="noStrike" kern="1200" cap="none" spc="0" normalizeH="0" baseline="0" noProof="0" dirty="0">
                <a:ln>
                  <a:noFill/>
                </a:ln>
                <a:solidFill>
                  <a:srgbClr val="E7E6E6">
                    <a:lumMod val="25000"/>
                  </a:srgbClr>
                </a:solidFill>
                <a:effectLst/>
                <a:uLnTx/>
                <a:uFillTx/>
                <a:latin typeface="Calibri" panose="020F0502020204030204"/>
                <a:ea typeface="等线" panose="02010600030101010101" pitchFamily="2" charset="-122"/>
                <a:cs typeface="+mn-cs"/>
              </a:rPr>
              <a:t>Trade Commitment </a:t>
            </a:r>
            <a:r>
              <a:rPr kumimoji="0" lang="en-SG" altLang="zh-CN" sz="2400" b="0" i="0" u="none" strike="noStrike" kern="1200" cap="none" spc="0" normalizeH="0" baseline="0" noProof="0" dirty="0">
                <a:ln>
                  <a:noFill/>
                </a:ln>
                <a:solidFill>
                  <a:srgbClr val="E7E6E6">
                    <a:lumMod val="25000"/>
                  </a:srgbClr>
                </a:solidFill>
                <a:effectLst/>
                <a:uLnTx/>
                <a:uFillTx/>
                <a:latin typeface="Calibri" panose="020F0502020204030204"/>
                <a:ea typeface="等线" panose="02010600030101010101" pitchFamily="2" charset="-122"/>
                <a:cs typeface="+mn-cs"/>
              </a:rPr>
              <a:t>&amp;</a:t>
            </a:r>
            <a:r>
              <a:rPr kumimoji="0" lang="zh-CN" altLang="en-US" sz="2400" b="0" i="0" u="none" strike="noStrike" kern="1200" cap="none" spc="0" normalizeH="0" baseline="0" noProof="0" dirty="0">
                <a:ln>
                  <a:noFill/>
                </a:ln>
                <a:solidFill>
                  <a:srgbClr val="E7E6E6">
                    <a:lumMod val="25000"/>
                  </a:srgbClr>
                </a:solidFill>
                <a:effectLst/>
                <a:uLnTx/>
                <a:uFillTx/>
                <a:latin typeface="Calibri" panose="020F0502020204030204"/>
                <a:ea typeface="等线" panose="02010600030101010101" pitchFamily="2" charset="-122"/>
                <a:cs typeface="+mn-cs"/>
              </a:rPr>
              <a:t> </a:t>
            </a:r>
            <a:r>
              <a:rPr kumimoji="0" lang="en-SG" altLang="zh-CN" sz="2400" b="0" i="0" u="none" strike="noStrike" kern="1200" cap="none" spc="0" normalizeH="0" baseline="0" noProof="0" dirty="0">
                <a:ln>
                  <a:noFill/>
                </a:ln>
                <a:solidFill>
                  <a:srgbClr val="E7E6E6">
                    <a:lumMod val="25000"/>
                  </a:srgbClr>
                </a:solidFill>
                <a:effectLst/>
                <a:uLnTx/>
                <a:uFillTx/>
                <a:latin typeface="Calibri" panose="020F0502020204030204"/>
                <a:ea typeface="等线" panose="02010600030101010101" pitchFamily="2" charset="-122"/>
                <a:cs typeface="+mn-cs"/>
              </a:rPr>
              <a:t>Multilateral Agreement  </a:t>
            </a:r>
          </a:p>
          <a:p>
            <a:pPr marL="0" marR="0" lvl="0" indent="0" algn="l" defTabSz="914342" rtl="0" eaLnBrk="1" fontAlgn="auto" latinLnBrk="0" hangingPunct="1">
              <a:lnSpc>
                <a:spcPct val="100000"/>
              </a:lnSpc>
              <a:spcBef>
                <a:spcPts val="12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UK and Singapore reintroduced a provision in the E-commerce JSI</a:t>
            </a:r>
          </a:p>
          <a:p>
            <a:pPr marL="0" marR="0" lvl="0" indent="0" algn="l" defTabSz="914342" rtl="0" eaLnBrk="1" fontAlgn="auto" latinLnBrk="0" hangingPunct="1">
              <a:lnSpc>
                <a:spcPct val="100000"/>
              </a:lnSpc>
              <a:spcBef>
                <a:spcPts val="1200"/>
              </a:spcBef>
              <a:spcAft>
                <a:spcPts val="0"/>
              </a:spcAft>
              <a:buClrTx/>
              <a:buSzTx/>
              <a:buFont typeface="Arial" pitchFamily="34" charset="0"/>
              <a:buNone/>
              <a:tabLst/>
              <a:defRPr/>
            </a:pPr>
            <a:br>
              <a:rPr kumimoji="0" lang="en-US" sz="1600" b="1"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br>
            <a:r>
              <a:rPr kumimoji="0" lang="en-US" altLang="zh-CN" sz="1600" b="1" i="0" u="none" strike="noStrike" kern="1200" cap="none" spc="0" normalizeH="0" baseline="0" noProof="0" dirty="0">
                <a:ln>
                  <a:noFill/>
                </a:ln>
                <a:solidFill>
                  <a:srgbClr val="E7E6E6">
                    <a:lumMod val="25000"/>
                  </a:srgbClr>
                </a:solidFill>
                <a:effectLst/>
                <a:uLnTx/>
                <a:uFillTx/>
                <a:latin typeface="Calibri" panose="020F0502020204030204"/>
                <a:ea typeface="等线" panose="02010600030101010101" pitchFamily="2" charset="-122"/>
                <a:cs typeface="+mn-cs"/>
              </a:rPr>
              <a:t>Chile</a:t>
            </a:r>
            <a:r>
              <a:rPr kumimoji="0" lang="en-SG" altLang="zh-CN" sz="1600" b="1" i="0" u="none" strike="noStrike" kern="1200" cap="none" spc="0" normalizeH="0" baseline="0" noProof="0" dirty="0">
                <a:ln>
                  <a:noFill/>
                </a:ln>
                <a:solidFill>
                  <a:srgbClr val="E7E6E6">
                    <a:lumMod val="25000"/>
                  </a:srgbClr>
                </a:solidFill>
                <a:effectLst/>
                <a:uLnTx/>
                <a:uFillTx/>
                <a:latin typeface="Calibri" panose="020F0502020204030204"/>
                <a:ea typeface="等线" panose="02010600030101010101" pitchFamily="2" charset="-122"/>
                <a:cs typeface="+mn-cs"/>
              </a:rPr>
              <a:t>,</a:t>
            </a:r>
            <a:r>
              <a:rPr kumimoji="0" lang="zh-CN" altLang="en-US" sz="1600" b="1" i="0" u="none" strike="noStrike" kern="1200" cap="none" spc="0" normalizeH="0" baseline="0" noProof="0" dirty="0">
                <a:ln>
                  <a:noFill/>
                </a:ln>
                <a:solidFill>
                  <a:srgbClr val="E7E6E6">
                    <a:lumMod val="25000"/>
                  </a:srgbClr>
                </a:solidFill>
                <a:effectLst/>
                <a:uLnTx/>
                <a:uFillTx/>
                <a:latin typeface="Calibri" panose="020F0502020204030204"/>
                <a:ea typeface="等线" panose="02010600030101010101" pitchFamily="2" charset="-122"/>
                <a:cs typeface="+mn-cs"/>
              </a:rPr>
              <a:t> </a:t>
            </a:r>
            <a:r>
              <a:rPr kumimoji="0" lang="en-SG" altLang="zh-CN" sz="1600" b="1" i="0" u="none" strike="noStrike" kern="1200" cap="none" spc="0" normalizeH="0" baseline="0" noProof="0" dirty="0">
                <a:ln>
                  <a:noFill/>
                </a:ln>
                <a:solidFill>
                  <a:srgbClr val="E7E6E6">
                    <a:lumMod val="25000"/>
                  </a:srgbClr>
                </a:solidFill>
                <a:effectLst/>
                <a:uLnTx/>
                <a:uFillTx/>
                <a:latin typeface="Calibri" panose="020F0502020204030204"/>
                <a:ea typeface="等线" panose="02010600030101010101" pitchFamily="2" charset="-122"/>
                <a:cs typeface="+mn-cs"/>
              </a:rPr>
              <a:t>New Zealand, and Singapore </a:t>
            </a:r>
            <a:r>
              <a:rPr kumimoji="0" lang="en-US" sz="1600" b="1"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Digital Economy Agreement </a:t>
            </a:r>
            <a:br>
              <a:rPr kumimoji="0" lang="en-US" altLang="zh-CN" sz="1600" b="1" i="0" u="none" strike="noStrike" kern="1200" cap="none" spc="0" normalizeH="0" baseline="0" noProof="0" dirty="0">
                <a:ln>
                  <a:noFill/>
                </a:ln>
                <a:solidFill>
                  <a:srgbClr val="E7E6E6">
                    <a:lumMod val="25000"/>
                  </a:srgbClr>
                </a:solidFill>
                <a:effectLst/>
                <a:uLnTx/>
                <a:uFillTx/>
                <a:latin typeface="Calibri" panose="020F0502020204030204"/>
                <a:ea typeface="等线" panose="02010600030101010101" pitchFamily="2" charset="-122"/>
                <a:cs typeface="+mn-cs"/>
              </a:rPr>
            </a:br>
            <a:endParaRPr kumimoji="0" lang="en-US" altLang="zh-CN" sz="1600" b="1" i="0" u="none" strike="noStrike" kern="1200" cap="none" spc="0" normalizeH="0" baseline="0" noProof="0" dirty="0">
              <a:ln>
                <a:noFill/>
              </a:ln>
              <a:solidFill>
                <a:srgbClr val="E7E6E6">
                  <a:lumMod val="25000"/>
                </a:srgbClr>
              </a:solidFill>
              <a:effectLst/>
              <a:uLnTx/>
              <a:uFillTx/>
              <a:latin typeface="Calibri" panose="020F0502020204030204"/>
              <a:ea typeface="等线" panose="02010600030101010101" pitchFamily="2" charset="-122"/>
              <a:cs typeface="+mn-cs"/>
            </a:endParaRPr>
          </a:p>
          <a:p>
            <a:pPr marL="0" marR="0" lvl="0" indent="0" algn="l" defTabSz="914342" rtl="0" eaLnBrk="1" fontAlgn="auto" latinLnBrk="0" hangingPunct="1">
              <a:lnSpc>
                <a:spcPct val="100000"/>
              </a:lnSpc>
              <a:spcBef>
                <a:spcPts val="1200"/>
              </a:spcBef>
              <a:spcAft>
                <a:spcPts val="0"/>
              </a:spcAft>
              <a:buClrTx/>
              <a:buSzTx/>
              <a:buFont typeface="Arial" pitchFamily="34" charset="0"/>
              <a:buNone/>
              <a:tabLst/>
              <a:defRPr/>
            </a:pPr>
            <a:r>
              <a:rPr kumimoji="0" lang="en-US" altLang="zh-CN" sz="1600" b="1" i="0" u="none" strike="noStrike" kern="1200" cap="none" spc="0" normalizeH="0" baseline="0" noProof="0" dirty="0">
                <a:ln>
                  <a:noFill/>
                </a:ln>
                <a:solidFill>
                  <a:srgbClr val="E7E6E6">
                    <a:lumMod val="25000"/>
                  </a:srgbClr>
                </a:solidFill>
                <a:effectLst/>
                <a:uLnTx/>
                <a:uFillTx/>
                <a:latin typeface="Calibri" panose="020F0502020204030204"/>
                <a:ea typeface="等线" panose="02010600030101010101" pitchFamily="2" charset="-122"/>
                <a:cs typeface="+mn-cs"/>
              </a:rPr>
              <a:t>Singapore Australia Digital Economy Agreement</a:t>
            </a:r>
            <a:r>
              <a:rPr kumimoji="0" lang="zh-CN" altLang="en-US" sz="1600" b="1" i="0" u="none" strike="noStrike" kern="1200" cap="none" spc="0" normalizeH="0" baseline="0" noProof="0" dirty="0">
                <a:ln>
                  <a:noFill/>
                </a:ln>
                <a:solidFill>
                  <a:srgbClr val="E7E6E6">
                    <a:lumMod val="25000"/>
                  </a:srgbClr>
                </a:solidFill>
                <a:effectLst/>
                <a:uLnTx/>
                <a:uFillTx/>
                <a:latin typeface="Calibri" panose="020F0502020204030204"/>
                <a:ea typeface="等线" panose="02010600030101010101" pitchFamily="2" charset="-122"/>
                <a:cs typeface="+mn-cs"/>
              </a:rPr>
              <a:t> </a:t>
            </a:r>
            <a:r>
              <a:rPr kumimoji="0" lang="en-US" sz="1600" b="1"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	</a:t>
            </a:r>
          </a:p>
          <a:p>
            <a:pPr marL="0" marR="0" lvl="0" indent="0" algn="l" defTabSz="914342" rtl="0" eaLnBrk="1" fontAlgn="auto" latinLnBrk="0" hangingPunct="1">
              <a:lnSpc>
                <a:spcPct val="100000"/>
              </a:lnSpc>
              <a:spcBef>
                <a:spcPts val="1200"/>
              </a:spcBef>
              <a:spcAft>
                <a:spcPts val="0"/>
              </a:spcAft>
              <a:buClrTx/>
              <a:buSzTx/>
              <a:buFont typeface="Arial" pitchFamily="34" charset="0"/>
              <a:buNone/>
              <a:tabLst/>
              <a:defRPr/>
            </a:pPr>
            <a:endParaRPr kumimoji="0" lang="en-US" sz="1600" b="1"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0" marR="0" lvl="0" indent="0" algn="l" defTabSz="914342" rtl="0" eaLnBrk="1" fontAlgn="auto" latinLnBrk="0" hangingPunct="1">
              <a:lnSpc>
                <a:spcPct val="100000"/>
              </a:lnSpc>
              <a:spcBef>
                <a:spcPts val="1200"/>
              </a:spcBef>
              <a:spcAft>
                <a:spcPts val="0"/>
              </a:spcAft>
              <a:buClrTx/>
              <a:buSzTx/>
              <a:buFont typeface="Arial" pitchFamily="34" charset="0"/>
              <a:buNone/>
              <a:tabLst/>
              <a:defRPr/>
            </a:pPr>
            <a:endParaRPr kumimoji="0" lang="en-US" sz="1600" b="1"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a:p>
            <a:pPr marL="0" marR="0" lvl="0" indent="0" algn="l" defTabSz="914342" rtl="0" eaLnBrk="1" fontAlgn="auto" latinLnBrk="0" hangingPunct="1">
              <a:lnSpc>
                <a:spcPct val="100000"/>
              </a:lnSpc>
              <a:spcBef>
                <a:spcPts val="12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	</a:t>
            </a:r>
          </a:p>
        </p:txBody>
      </p:sp>
      <p:pic>
        <p:nvPicPr>
          <p:cNvPr id="2054" name="Picture 6" descr="Canada flag icon Images | Free Vectors, Stock Photos &amp; PSD">
            <a:extLst>
              <a:ext uri="{FF2B5EF4-FFF2-40B4-BE49-F238E27FC236}">
                <a16:creationId xmlns:a16="http://schemas.microsoft.com/office/drawing/2014/main" id="{9F68E54E-4BBC-A523-BB1D-EEC725C3FC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4723" y="2866062"/>
            <a:ext cx="1385552" cy="7613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rance flag icon - Country flags">
            <a:extLst>
              <a:ext uri="{FF2B5EF4-FFF2-40B4-BE49-F238E27FC236}">
                <a16:creationId xmlns:a16="http://schemas.microsoft.com/office/drawing/2014/main" id="{BE737CC2-0FE5-8186-DFC2-59B7F10BE5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9288" y="2851288"/>
            <a:ext cx="1402384" cy="76135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3,350 German Flag Icon Illustrations &amp; Clip Art - iStock">
            <a:extLst>
              <a:ext uri="{FF2B5EF4-FFF2-40B4-BE49-F238E27FC236}">
                <a16:creationId xmlns:a16="http://schemas.microsoft.com/office/drawing/2014/main" id="{D5711F4E-2DD9-4289-440B-DA5645C269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73090" y="1349992"/>
            <a:ext cx="1067987" cy="60550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taly Flag Icon Vector Art, Icons, and Graphics for Free Download">
            <a:extLst>
              <a:ext uri="{FF2B5EF4-FFF2-40B4-BE49-F238E27FC236}">
                <a16:creationId xmlns:a16="http://schemas.microsoft.com/office/drawing/2014/main" id="{7ABE40D3-28EE-11D5-A5B9-8DBA6B39B2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01103" y="2866062"/>
            <a:ext cx="1607385" cy="71805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Japan flag icon - Country flags">
            <a:extLst>
              <a:ext uri="{FF2B5EF4-FFF2-40B4-BE49-F238E27FC236}">
                <a16:creationId xmlns:a16="http://schemas.microsoft.com/office/drawing/2014/main" id="{F68E557B-A185-2977-233F-173E3859BB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13919" y="2894587"/>
            <a:ext cx="1564881" cy="71805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Us flag icon Images | Free Vectors, Stock Photos &amp; PSD">
            <a:extLst>
              <a:ext uri="{FF2B5EF4-FFF2-40B4-BE49-F238E27FC236}">
                <a16:creationId xmlns:a16="http://schemas.microsoft.com/office/drawing/2014/main" id="{EBF0FB59-ED15-F643-140F-A8C118ECB40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59665" y="1331733"/>
            <a:ext cx="1019612" cy="642019"/>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Thailand flag icon - Country flags">
            <a:extLst>
              <a:ext uri="{FF2B5EF4-FFF2-40B4-BE49-F238E27FC236}">
                <a16:creationId xmlns:a16="http://schemas.microsoft.com/office/drawing/2014/main" id="{84B88313-A39C-9B0C-5706-173DC698868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30792" y="2843072"/>
            <a:ext cx="1467382" cy="731287"/>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Dutch Flag Vector Art, Icons, and Graphics for Free Download">
            <a:extLst>
              <a:ext uri="{FF2B5EF4-FFF2-40B4-BE49-F238E27FC236}">
                <a16:creationId xmlns:a16="http://schemas.microsoft.com/office/drawing/2014/main" id="{12635B3F-D78B-2D3B-4ACC-E199BAADCCB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07285" y="2866062"/>
            <a:ext cx="1334494" cy="7635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4970670-8540-BC29-9373-5E26A90775DF}"/>
              </a:ext>
            </a:extLst>
          </p:cNvPr>
          <p:cNvPicPr>
            <a:picLocks noChangeAspect="1"/>
          </p:cNvPicPr>
          <p:nvPr/>
        </p:nvPicPr>
        <p:blipFill rotWithShape="1">
          <a:blip r:embed="rId12"/>
          <a:srcRect l="3920" t="29515" r="5221" b="45857"/>
          <a:stretch/>
        </p:blipFill>
        <p:spPr>
          <a:xfrm>
            <a:off x="324397" y="1300039"/>
            <a:ext cx="9563548" cy="1001490"/>
          </a:xfrm>
          <a:prstGeom prst="rect">
            <a:avLst/>
          </a:prstGeom>
        </p:spPr>
      </p:pic>
      <p:sp>
        <p:nvSpPr>
          <p:cNvPr id="22" name="TextBox 21">
            <a:extLst>
              <a:ext uri="{FF2B5EF4-FFF2-40B4-BE49-F238E27FC236}">
                <a16:creationId xmlns:a16="http://schemas.microsoft.com/office/drawing/2014/main" id="{419B9F07-E8CB-B709-2082-3624AB6B1EFD}"/>
              </a:ext>
            </a:extLst>
          </p:cNvPr>
          <p:cNvSpPr txBox="1"/>
          <p:nvPr/>
        </p:nvSpPr>
        <p:spPr>
          <a:xfrm>
            <a:off x="5106171" y="1992011"/>
            <a:ext cx="225156"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9" name="TextBox 28">
            <a:extLst>
              <a:ext uri="{FF2B5EF4-FFF2-40B4-BE49-F238E27FC236}">
                <a16:creationId xmlns:a16="http://schemas.microsoft.com/office/drawing/2014/main" id="{5F89BC39-70B5-BB88-08EB-B26FB6836BAB}"/>
              </a:ext>
            </a:extLst>
          </p:cNvPr>
          <p:cNvSpPr txBox="1"/>
          <p:nvPr/>
        </p:nvSpPr>
        <p:spPr>
          <a:xfrm>
            <a:off x="9895257" y="1943489"/>
            <a:ext cx="2110229" cy="263912"/>
          </a:xfrm>
          <a:prstGeom prst="rect">
            <a:avLst/>
          </a:prstGeom>
        </p:spPr>
        <p:txBody>
          <a:bodyPr vert="horz" wrap="square" lIns="0" tIns="48000" rIns="0" bIns="0" rtlCol="0" anchor="t" anchorCtr="0">
            <a:spAutoFit/>
          </a:bodyPr>
          <a:lstStyle/>
          <a:p>
            <a:pPr marL="0" marR="0" lvl="0" indent="0" algn="l" defTabSz="1022614" rtl="0" eaLnBrk="1" fontAlgn="auto" latinLnBrk="0" hangingPunct="1">
              <a:lnSpc>
                <a:spcPct val="100000"/>
              </a:lnSpc>
              <a:spcBef>
                <a:spcPts val="0"/>
              </a:spcBef>
              <a:spcAft>
                <a:spcPts val="0"/>
              </a:spcAft>
              <a:buClrTx/>
              <a:buSzTx/>
              <a:buFontTx/>
              <a:buNone/>
              <a:tabLst/>
              <a:defRPr/>
            </a:pPr>
            <a:r>
              <a:rPr kumimoji="0" lang="en-SG" sz="14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 Germany               US</a:t>
            </a:r>
          </a:p>
        </p:txBody>
      </p:sp>
      <p:sp>
        <p:nvSpPr>
          <p:cNvPr id="30" name="TextBox 29">
            <a:extLst>
              <a:ext uri="{FF2B5EF4-FFF2-40B4-BE49-F238E27FC236}">
                <a16:creationId xmlns:a16="http://schemas.microsoft.com/office/drawing/2014/main" id="{8FF4C52D-78B3-D04C-FAA9-CAE66F8CABE9}"/>
              </a:ext>
            </a:extLst>
          </p:cNvPr>
          <p:cNvSpPr txBox="1"/>
          <p:nvPr/>
        </p:nvSpPr>
        <p:spPr>
          <a:xfrm>
            <a:off x="324397" y="954914"/>
            <a:ext cx="7723991" cy="294690"/>
          </a:xfrm>
          <a:prstGeom prst="rect">
            <a:avLst/>
          </a:prstGeom>
        </p:spPr>
        <p:txBody>
          <a:bodyPr vert="horz" wrap="square" lIns="0" tIns="48000" rIns="0" bIns="0" rtlCol="0" anchor="t" anchorCtr="0">
            <a:spAutoFit/>
          </a:bodyPr>
          <a:lstStyle/>
          <a:p>
            <a:pPr marL="0" marR="0" lvl="0" indent="0" algn="l" defTabSz="1022614" rtl="0" eaLnBrk="1" fontAlgn="auto" latinLnBrk="0" hangingPunct="1">
              <a:lnSpc>
                <a:spcPct val="100000"/>
              </a:lnSpc>
              <a:spcBef>
                <a:spcPts val="0"/>
              </a:spcBef>
              <a:spcAft>
                <a:spcPts val="0"/>
              </a:spcAft>
              <a:buClrTx/>
              <a:buSzTx/>
              <a:buFontTx/>
              <a:buNone/>
              <a:tabLst/>
              <a:defRPr/>
            </a:pPr>
            <a:r>
              <a:rPr kumimoji="0" lang="en-SG" sz="1600" b="1" i="0" u="none" strike="noStrike" kern="1200" cap="none" spc="0" normalizeH="0" baseline="0" noProof="0" dirty="0">
                <a:ln>
                  <a:noFill/>
                </a:ln>
                <a:solidFill>
                  <a:srgbClr val="E7E6E6">
                    <a:lumMod val="10000"/>
                  </a:srgbClr>
                </a:solidFill>
                <a:effectLst/>
                <a:uLnTx/>
                <a:uFillTx/>
                <a:latin typeface="Arial"/>
                <a:ea typeface="+mn-ea"/>
                <a:cs typeface="+mn-cs"/>
              </a:rPr>
              <a:t>Jurisdictions that have adopted MLETR or Equivalent Legislations</a:t>
            </a:r>
          </a:p>
        </p:txBody>
      </p:sp>
    </p:spTree>
    <p:extLst>
      <p:ext uri="{BB962C8B-B14F-4D97-AF65-F5344CB8AC3E}">
        <p14:creationId xmlns:p14="http://schemas.microsoft.com/office/powerpoint/2010/main" val="2551148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555C91A-0EF1-48BC-A69D-59156676E8C0}"/>
              </a:ext>
            </a:extLst>
          </p:cNvPr>
          <p:cNvSpPr>
            <a:spLocks noGrp="1"/>
          </p:cNvSpPr>
          <p:nvPr>
            <p:ph type="title" idx="4294967295"/>
          </p:nvPr>
        </p:nvSpPr>
        <p:spPr>
          <a:xfrm>
            <a:off x="5865813" y="1052513"/>
            <a:ext cx="6326187" cy="2319337"/>
          </a:xfrm>
          <a:prstGeom prst="rect">
            <a:avLst/>
          </a:prstGeom>
        </p:spPr>
        <p:txBody>
          <a:bodyPr/>
          <a:lstStyle/>
          <a:p>
            <a:r>
              <a:rPr lang="en-US" dirty="0"/>
              <a:t>Thank you</a:t>
            </a:r>
          </a:p>
        </p:txBody>
      </p:sp>
      <p:pic>
        <p:nvPicPr>
          <p:cNvPr id="3" name="Picture 2">
            <a:hlinkClick r:id="rId2"/>
            <a:extLst>
              <a:ext uri="{FF2B5EF4-FFF2-40B4-BE49-F238E27FC236}">
                <a16:creationId xmlns:a16="http://schemas.microsoft.com/office/drawing/2014/main" id="{11EA8570-789F-4B8F-9311-B052F8873F9A}"/>
              </a:ext>
            </a:extLst>
          </p:cNvPr>
          <p:cNvPicPr>
            <a:picLocks noChangeAspect="1"/>
          </p:cNvPicPr>
          <p:nvPr/>
        </p:nvPicPr>
        <p:blipFill>
          <a:blip r:embed="rId3"/>
          <a:stretch>
            <a:fillRect/>
          </a:stretch>
        </p:blipFill>
        <p:spPr>
          <a:xfrm>
            <a:off x="3364420" y="1211340"/>
            <a:ext cx="5463159" cy="3330427"/>
          </a:xfrm>
          <a:prstGeom prst="rect">
            <a:avLst/>
          </a:prstGeom>
        </p:spPr>
      </p:pic>
      <p:sp>
        <p:nvSpPr>
          <p:cNvPr id="7" name="TextBox 6">
            <a:extLst>
              <a:ext uri="{FF2B5EF4-FFF2-40B4-BE49-F238E27FC236}">
                <a16:creationId xmlns:a16="http://schemas.microsoft.com/office/drawing/2014/main" id="{C334EA0B-CC85-CF3C-2C7A-AE2F96706008}"/>
              </a:ext>
            </a:extLst>
          </p:cNvPr>
          <p:cNvSpPr txBox="1"/>
          <p:nvPr/>
        </p:nvSpPr>
        <p:spPr>
          <a:xfrm>
            <a:off x="2993223" y="4957494"/>
            <a:ext cx="6538313" cy="2873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67" b="0" i="0" u="none" strike="noStrike" kern="1200" cap="none" spc="0" normalizeH="0" baseline="0" noProof="0" dirty="0">
                <a:ln>
                  <a:noFill/>
                </a:ln>
                <a:solidFill>
                  <a:srgbClr val="007BFF"/>
                </a:solidFill>
                <a:effectLst/>
                <a:uLnTx/>
                <a:uFillTx/>
                <a:latin typeface="Arial" panose="020B0604020202020204"/>
                <a:ea typeface="+mn-ea"/>
                <a:cs typeface="+mn-cs"/>
              </a:rPr>
              <a:t>https://www.dsi.iccwbo.org/lrab-legal-reform-advisory-board</a:t>
            </a:r>
          </a:p>
        </p:txBody>
      </p:sp>
    </p:spTree>
    <p:extLst>
      <p:ext uri="{BB962C8B-B14F-4D97-AF65-F5344CB8AC3E}">
        <p14:creationId xmlns:p14="http://schemas.microsoft.com/office/powerpoint/2010/main" val="1165480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93895-FDDF-07F6-FB6D-792409FE3220}"/>
              </a:ext>
            </a:extLst>
          </p:cNvPr>
          <p:cNvSpPr txBox="1"/>
          <p:nvPr/>
        </p:nvSpPr>
        <p:spPr>
          <a:xfrm>
            <a:off x="5496675" y="2372452"/>
            <a:ext cx="8746176" cy="1009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2">
            <a:extLst>
              <a:ext uri="{FF2B5EF4-FFF2-40B4-BE49-F238E27FC236}">
                <a16:creationId xmlns:a16="http://schemas.microsoft.com/office/drawing/2014/main" id="{EE892F27-96D4-C0B1-B88E-0FA4E1739138}"/>
              </a:ext>
            </a:extLst>
          </p:cNvPr>
          <p:cNvPicPr>
            <a:picLocks noChangeAspect="1"/>
          </p:cNvPicPr>
          <p:nvPr/>
        </p:nvPicPr>
        <p:blipFill rotWithShape="1">
          <a:blip r:embed="rId2"/>
          <a:srcRect l="10926" t="11225"/>
          <a:stretch/>
        </p:blipFill>
        <p:spPr>
          <a:xfrm>
            <a:off x="0" y="-24938"/>
            <a:ext cx="12191998" cy="828675"/>
          </a:xfrm>
          <a:prstGeom prst="rect">
            <a:avLst/>
          </a:prstGeom>
        </p:spPr>
      </p:pic>
      <p:pic>
        <p:nvPicPr>
          <p:cNvPr id="5" name="Picture 4" descr="Logo&#10;&#10;Description automatically generated">
            <a:extLst>
              <a:ext uri="{FF2B5EF4-FFF2-40B4-BE49-F238E27FC236}">
                <a16:creationId xmlns:a16="http://schemas.microsoft.com/office/drawing/2014/main" id="{1A452D55-45D3-5F47-0BB1-AF08B9BA1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41" y="803737"/>
            <a:ext cx="1086680" cy="1108032"/>
          </a:xfrm>
          <a:prstGeom prst="rect">
            <a:avLst/>
          </a:prstGeom>
        </p:spPr>
      </p:pic>
      <p:pic>
        <p:nvPicPr>
          <p:cNvPr id="6" name="Picture 5" descr="Logo&#10;&#10;Description automatically generated">
            <a:extLst>
              <a:ext uri="{FF2B5EF4-FFF2-40B4-BE49-F238E27FC236}">
                <a16:creationId xmlns:a16="http://schemas.microsoft.com/office/drawing/2014/main" id="{78BD4D7B-9646-A7E8-7031-81CDC10555E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534745" y="696008"/>
            <a:ext cx="1094960" cy="1215761"/>
          </a:xfrm>
          <a:prstGeom prst="rect">
            <a:avLst/>
          </a:prstGeom>
        </p:spPr>
      </p:pic>
      <p:pic>
        <p:nvPicPr>
          <p:cNvPr id="7" name="Picture 6" descr="Standards Toolkit for Cross-border Paperless Trade - ICC - International  Chamber of Commerce">
            <a:extLst>
              <a:ext uri="{FF2B5EF4-FFF2-40B4-BE49-F238E27FC236}">
                <a16:creationId xmlns:a16="http://schemas.microsoft.com/office/drawing/2014/main" id="{34F3A0B2-DAAE-9109-722A-9448FF521C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170" y="987646"/>
            <a:ext cx="2129090" cy="646331"/>
          </a:xfrm>
          <a:prstGeom prst="rect">
            <a:avLst/>
          </a:prstGeom>
          <a:noFill/>
          <a:ln>
            <a:noFill/>
          </a:ln>
        </p:spPr>
      </p:pic>
      <p:pic>
        <p:nvPicPr>
          <p:cNvPr id="13" name="Picture 12" descr="Virtual Panel Series: UNCITRAL Texts and COVID-19 Response and Recovery - 8  to 9 and 13 to 16 July 2020 | United Nations Commission On International  Trade Law">
            <a:extLst>
              <a:ext uri="{FF2B5EF4-FFF2-40B4-BE49-F238E27FC236}">
                <a16:creationId xmlns:a16="http://schemas.microsoft.com/office/drawing/2014/main" id="{D26B0799-57B9-B78A-63AE-4A240B822F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0605" y="1026446"/>
            <a:ext cx="2303709" cy="554884"/>
          </a:xfrm>
          <a:prstGeom prst="rect">
            <a:avLst/>
          </a:prstGeom>
          <a:noFill/>
          <a:ln>
            <a:noFill/>
          </a:ln>
        </p:spPr>
      </p:pic>
      <p:pic>
        <p:nvPicPr>
          <p:cNvPr id="14" name="Picture 13">
            <a:extLst>
              <a:ext uri="{FF2B5EF4-FFF2-40B4-BE49-F238E27FC236}">
                <a16:creationId xmlns:a16="http://schemas.microsoft.com/office/drawing/2014/main" id="{8E51EAC4-E5A5-3604-F257-8B6B0B0F55EE}"/>
              </a:ext>
            </a:extLst>
          </p:cNvPr>
          <p:cNvPicPr>
            <a:picLocks noChangeAspect="1"/>
          </p:cNvPicPr>
          <p:nvPr/>
        </p:nvPicPr>
        <p:blipFill>
          <a:blip r:embed="rId7"/>
          <a:stretch>
            <a:fillRect/>
          </a:stretch>
        </p:blipFill>
        <p:spPr>
          <a:xfrm>
            <a:off x="7737725" y="914543"/>
            <a:ext cx="894556" cy="372732"/>
          </a:xfrm>
          <a:prstGeom prst="rect">
            <a:avLst/>
          </a:prstGeom>
        </p:spPr>
      </p:pic>
      <p:pic>
        <p:nvPicPr>
          <p:cNvPr id="15" name="Picture 14">
            <a:extLst>
              <a:ext uri="{FF2B5EF4-FFF2-40B4-BE49-F238E27FC236}">
                <a16:creationId xmlns:a16="http://schemas.microsoft.com/office/drawing/2014/main" id="{DC404B6A-1CF5-E1DB-D73C-73D1FD15B75B}"/>
              </a:ext>
            </a:extLst>
          </p:cNvPr>
          <p:cNvPicPr>
            <a:picLocks noChangeAspect="1"/>
          </p:cNvPicPr>
          <p:nvPr/>
        </p:nvPicPr>
        <p:blipFill rotWithShape="1">
          <a:blip r:embed="rId8"/>
          <a:srcRect t="25133" b="28836"/>
          <a:stretch/>
        </p:blipFill>
        <p:spPr>
          <a:xfrm>
            <a:off x="7614209" y="1383800"/>
            <a:ext cx="1320800" cy="430374"/>
          </a:xfrm>
          <a:prstGeom prst="rect">
            <a:avLst/>
          </a:prstGeom>
        </p:spPr>
      </p:pic>
      <p:pic>
        <p:nvPicPr>
          <p:cNvPr id="18" name="Picture 17">
            <a:extLst>
              <a:ext uri="{FF2B5EF4-FFF2-40B4-BE49-F238E27FC236}">
                <a16:creationId xmlns:a16="http://schemas.microsoft.com/office/drawing/2014/main" id="{0FAD90C6-B53E-A86F-DA14-B98DF6065372}"/>
              </a:ext>
            </a:extLst>
          </p:cNvPr>
          <p:cNvPicPr>
            <a:picLocks noChangeAspect="1"/>
          </p:cNvPicPr>
          <p:nvPr/>
        </p:nvPicPr>
        <p:blipFill>
          <a:blip r:embed="rId2"/>
          <a:stretch>
            <a:fillRect/>
          </a:stretch>
        </p:blipFill>
        <p:spPr>
          <a:xfrm rot="10800000">
            <a:off x="-2" y="6150114"/>
            <a:ext cx="12192000" cy="707886"/>
          </a:xfrm>
          <a:prstGeom prst="rect">
            <a:avLst/>
          </a:prstGeom>
        </p:spPr>
      </p:pic>
      <p:sp>
        <p:nvSpPr>
          <p:cNvPr id="8" name="TextBox 7">
            <a:extLst>
              <a:ext uri="{FF2B5EF4-FFF2-40B4-BE49-F238E27FC236}">
                <a16:creationId xmlns:a16="http://schemas.microsoft.com/office/drawing/2014/main" id="{DA137834-27B9-9282-012B-8511B97F5A0C}"/>
              </a:ext>
            </a:extLst>
          </p:cNvPr>
          <p:cNvSpPr txBox="1"/>
          <p:nvPr/>
        </p:nvSpPr>
        <p:spPr>
          <a:xfrm>
            <a:off x="-893852" y="6382958"/>
            <a:ext cx="9976207" cy="369332"/>
          </a:xfrm>
          <a:prstGeom prst="rect">
            <a:avLst/>
          </a:prstGeom>
          <a:noFill/>
        </p:spPr>
        <p:txBody>
          <a:bodyPr wrap="square">
            <a:spAutoFit/>
          </a:bodyPr>
          <a:lstStyle/>
          <a:p>
            <a:pPr algn="ctr"/>
            <a:r>
              <a:rPr lang="en-US" sz="1800" b="1" dirty="0">
                <a:latin typeface="Ideal Sans Medium" pitchFamily="50" charset="0"/>
                <a:cs typeface="Ideal Sans Medium" pitchFamily="50" charset="0"/>
              </a:rPr>
              <a:t>Georgia: Model Law on Electronic Transferable Records (MLETR)  Capacity Building</a:t>
            </a:r>
          </a:p>
        </p:txBody>
      </p:sp>
      <p:sp>
        <p:nvSpPr>
          <p:cNvPr id="9" name="TextBox 8">
            <a:extLst>
              <a:ext uri="{FF2B5EF4-FFF2-40B4-BE49-F238E27FC236}">
                <a16:creationId xmlns:a16="http://schemas.microsoft.com/office/drawing/2014/main" id="{EF930ABC-5358-274E-6337-CB298964DD9F}"/>
              </a:ext>
            </a:extLst>
          </p:cNvPr>
          <p:cNvSpPr txBox="1"/>
          <p:nvPr/>
        </p:nvSpPr>
        <p:spPr>
          <a:xfrm>
            <a:off x="109591" y="2803893"/>
            <a:ext cx="670032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dirty="0">
                <a:solidFill>
                  <a:schemeClr val="accent1">
                    <a:lumMod val="50000"/>
                  </a:schemeClr>
                </a:solidFill>
              </a:rPr>
              <a:t>MLETR in the global trade context</a:t>
            </a:r>
          </a:p>
        </p:txBody>
      </p:sp>
      <p:grpSp>
        <p:nvGrpSpPr>
          <p:cNvPr id="22" name="Group 21">
            <a:extLst>
              <a:ext uri="{FF2B5EF4-FFF2-40B4-BE49-F238E27FC236}">
                <a16:creationId xmlns:a16="http://schemas.microsoft.com/office/drawing/2014/main" id="{F097AB76-A610-C2E4-8C0B-C7C7395E8F6C}"/>
              </a:ext>
            </a:extLst>
          </p:cNvPr>
          <p:cNvGrpSpPr/>
          <p:nvPr/>
        </p:nvGrpSpPr>
        <p:grpSpPr>
          <a:xfrm>
            <a:off x="6616820" y="1973232"/>
            <a:ext cx="4073308" cy="4271885"/>
            <a:chOff x="6616820" y="1973232"/>
            <a:chExt cx="4073308" cy="4271885"/>
          </a:xfrm>
        </p:grpSpPr>
        <p:sp>
          <p:nvSpPr>
            <p:cNvPr id="20" name="TextBox 19">
              <a:extLst>
                <a:ext uri="{FF2B5EF4-FFF2-40B4-BE49-F238E27FC236}">
                  <a16:creationId xmlns:a16="http://schemas.microsoft.com/office/drawing/2014/main" id="{8BD9A65A-0E6E-5738-5562-CC08E5A7FBF8}"/>
                </a:ext>
              </a:extLst>
            </p:cNvPr>
            <p:cNvSpPr txBox="1"/>
            <p:nvPr/>
          </p:nvSpPr>
          <p:spPr>
            <a:xfrm>
              <a:off x="7366571" y="5076132"/>
              <a:ext cx="2547991" cy="671915"/>
            </a:xfrm>
            <a:prstGeom prst="rect">
              <a:avLst/>
            </a:prstGeom>
            <a:noFill/>
          </p:spPr>
          <p:txBody>
            <a:bodyPr wrap="square" rtlCol="0">
              <a:spAutoFit/>
            </a:bodyPr>
            <a:lstStyle/>
            <a:p>
              <a:pPr>
                <a:lnSpc>
                  <a:spcPct val="107000"/>
                </a:lnSpc>
              </a:pPr>
              <a:r>
                <a:rPr lang="en-US" sz="1800" b="1" dirty="0">
                  <a:effectLst/>
                  <a:latin typeface="Arial" panose="020B0604020202020204" pitchFamily="34" charset="0"/>
                  <a:ea typeface="SimSun" panose="02010600030101010101" pitchFamily="2" charset="-122"/>
                  <a:cs typeface="Arial" panose="020B0604020202020204" pitchFamily="34" charset="0"/>
                </a:rPr>
                <a:t>     Ms. Angelia Chia</a:t>
              </a:r>
            </a:p>
            <a:p>
              <a:pPr>
                <a:lnSpc>
                  <a:spcPct val="107000"/>
                </a:lnSpc>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9E01F46-61D8-3A85-CBD0-FE42D85E2ACB}"/>
                </a:ext>
              </a:extLst>
            </p:cNvPr>
            <p:cNvSpPr txBox="1"/>
            <p:nvPr/>
          </p:nvSpPr>
          <p:spPr>
            <a:xfrm>
              <a:off x="6616820" y="5321787"/>
              <a:ext cx="4073308" cy="923330"/>
            </a:xfrm>
            <a:prstGeom prst="rect">
              <a:avLst/>
            </a:prstGeom>
            <a:noFill/>
          </p:spPr>
          <p:txBody>
            <a:bodyPr wrap="square" rtlCol="0">
              <a:spAutoFit/>
            </a:bodyPr>
            <a:lstStyle/>
            <a:p>
              <a:pPr algn="just"/>
              <a:r>
                <a:rPr lang="en-US" sz="1800" b="1" dirty="0">
                  <a:effectLst/>
                  <a:latin typeface="Arial" panose="020B0604020202020204" pitchFamily="34" charset="0"/>
                  <a:ea typeface="Calibri" panose="020F0502020204030204" pitchFamily="34" charset="0"/>
                  <a:cs typeface="Arial" panose="020B0604020202020204" pitchFamily="34" charset="0"/>
                </a:rPr>
                <a:t>                       Partner</a:t>
              </a:r>
            </a:p>
            <a:p>
              <a:pPr algn="just"/>
              <a:r>
                <a:rPr lang="en-US" sz="1800" b="1" dirty="0">
                  <a:effectLst/>
                  <a:latin typeface="Arial" panose="020B0604020202020204" pitchFamily="34" charset="0"/>
                  <a:ea typeface="Calibri" panose="020F0502020204030204" pitchFamily="34" charset="0"/>
                  <a:cs typeface="Arial" panose="020B0604020202020204" pitchFamily="34" charset="0"/>
                </a:rPr>
                <a:t>            Simmons &amp; Simmons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a:spcBef>
                  <a:spcPts val="0"/>
                </a:spcBef>
              </a:pPr>
              <a:endParaRPr lang="en-US" dirty="0"/>
            </a:p>
          </p:txBody>
        </p:sp>
        <p:pic>
          <p:nvPicPr>
            <p:cNvPr id="10" name="Picture 9">
              <a:extLst>
                <a:ext uri="{FF2B5EF4-FFF2-40B4-BE49-F238E27FC236}">
                  <a16:creationId xmlns:a16="http://schemas.microsoft.com/office/drawing/2014/main" id="{93C220DA-0CD5-3916-FAFB-17ED78646A3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10349" y="1973232"/>
              <a:ext cx="2286250" cy="3084748"/>
            </a:xfrm>
            <a:prstGeom prst="rect">
              <a:avLst/>
            </a:prstGeom>
            <a:noFill/>
            <a:ln>
              <a:noFill/>
            </a:ln>
          </p:spPr>
        </p:pic>
      </p:grpSp>
    </p:spTree>
    <p:extLst>
      <p:ext uri="{BB962C8B-B14F-4D97-AF65-F5344CB8AC3E}">
        <p14:creationId xmlns:p14="http://schemas.microsoft.com/office/powerpoint/2010/main" val="406241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93895-FDDF-07F6-FB6D-792409FE3220}"/>
              </a:ext>
            </a:extLst>
          </p:cNvPr>
          <p:cNvSpPr txBox="1"/>
          <p:nvPr/>
        </p:nvSpPr>
        <p:spPr>
          <a:xfrm>
            <a:off x="5496675" y="2372452"/>
            <a:ext cx="8746176" cy="1009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2">
            <a:extLst>
              <a:ext uri="{FF2B5EF4-FFF2-40B4-BE49-F238E27FC236}">
                <a16:creationId xmlns:a16="http://schemas.microsoft.com/office/drawing/2014/main" id="{EE892F27-96D4-C0B1-B88E-0FA4E1739138}"/>
              </a:ext>
            </a:extLst>
          </p:cNvPr>
          <p:cNvPicPr>
            <a:picLocks noChangeAspect="1"/>
          </p:cNvPicPr>
          <p:nvPr/>
        </p:nvPicPr>
        <p:blipFill rotWithShape="1">
          <a:blip r:embed="rId2"/>
          <a:srcRect l="10926" t="11225"/>
          <a:stretch/>
        </p:blipFill>
        <p:spPr>
          <a:xfrm>
            <a:off x="0" y="-24938"/>
            <a:ext cx="12191998" cy="828675"/>
          </a:xfrm>
          <a:prstGeom prst="rect">
            <a:avLst/>
          </a:prstGeom>
        </p:spPr>
      </p:pic>
      <p:pic>
        <p:nvPicPr>
          <p:cNvPr id="5" name="Picture 4" descr="Logo&#10;&#10;Description automatically generated">
            <a:extLst>
              <a:ext uri="{FF2B5EF4-FFF2-40B4-BE49-F238E27FC236}">
                <a16:creationId xmlns:a16="http://schemas.microsoft.com/office/drawing/2014/main" id="{1A452D55-45D3-5F47-0BB1-AF08B9BA1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41" y="803737"/>
            <a:ext cx="1086680" cy="1108032"/>
          </a:xfrm>
          <a:prstGeom prst="rect">
            <a:avLst/>
          </a:prstGeom>
        </p:spPr>
      </p:pic>
      <p:pic>
        <p:nvPicPr>
          <p:cNvPr id="6" name="Picture 5" descr="Logo&#10;&#10;Description automatically generated">
            <a:extLst>
              <a:ext uri="{FF2B5EF4-FFF2-40B4-BE49-F238E27FC236}">
                <a16:creationId xmlns:a16="http://schemas.microsoft.com/office/drawing/2014/main" id="{78BD4D7B-9646-A7E8-7031-81CDC10555E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534745" y="696008"/>
            <a:ext cx="1094960" cy="1215761"/>
          </a:xfrm>
          <a:prstGeom prst="rect">
            <a:avLst/>
          </a:prstGeom>
        </p:spPr>
      </p:pic>
      <p:pic>
        <p:nvPicPr>
          <p:cNvPr id="7" name="Picture 6" descr="Standards Toolkit for Cross-border Paperless Trade - ICC - International  Chamber of Commerce">
            <a:extLst>
              <a:ext uri="{FF2B5EF4-FFF2-40B4-BE49-F238E27FC236}">
                <a16:creationId xmlns:a16="http://schemas.microsoft.com/office/drawing/2014/main" id="{34F3A0B2-DAAE-9109-722A-9448FF521C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170" y="987646"/>
            <a:ext cx="2129090" cy="646331"/>
          </a:xfrm>
          <a:prstGeom prst="rect">
            <a:avLst/>
          </a:prstGeom>
          <a:noFill/>
          <a:ln>
            <a:noFill/>
          </a:ln>
        </p:spPr>
      </p:pic>
      <p:pic>
        <p:nvPicPr>
          <p:cNvPr id="13" name="Picture 12" descr="Virtual Panel Series: UNCITRAL Texts and COVID-19 Response and Recovery - 8  to 9 and 13 to 16 July 2020 | United Nations Commission On International  Trade Law">
            <a:extLst>
              <a:ext uri="{FF2B5EF4-FFF2-40B4-BE49-F238E27FC236}">
                <a16:creationId xmlns:a16="http://schemas.microsoft.com/office/drawing/2014/main" id="{D26B0799-57B9-B78A-63AE-4A240B822F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0605" y="1026446"/>
            <a:ext cx="2303709" cy="554884"/>
          </a:xfrm>
          <a:prstGeom prst="rect">
            <a:avLst/>
          </a:prstGeom>
          <a:noFill/>
          <a:ln>
            <a:noFill/>
          </a:ln>
        </p:spPr>
      </p:pic>
      <p:pic>
        <p:nvPicPr>
          <p:cNvPr id="14" name="Picture 13">
            <a:extLst>
              <a:ext uri="{FF2B5EF4-FFF2-40B4-BE49-F238E27FC236}">
                <a16:creationId xmlns:a16="http://schemas.microsoft.com/office/drawing/2014/main" id="{8E51EAC4-E5A5-3604-F257-8B6B0B0F55EE}"/>
              </a:ext>
            </a:extLst>
          </p:cNvPr>
          <p:cNvPicPr>
            <a:picLocks noChangeAspect="1"/>
          </p:cNvPicPr>
          <p:nvPr/>
        </p:nvPicPr>
        <p:blipFill>
          <a:blip r:embed="rId7"/>
          <a:stretch>
            <a:fillRect/>
          </a:stretch>
        </p:blipFill>
        <p:spPr>
          <a:xfrm>
            <a:off x="7737725" y="914543"/>
            <a:ext cx="894556" cy="372732"/>
          </a:xfrm>
          <a:prstGeom prst="rect">
            <a:avLst/>
          </a:prstGeom>
        </p:spPr>
      </p:pic>
      <p:pic>
        <p:nvPicPr>
          <p:cNvPr id="15" name="Picture 14">
            <a:extLst>
              <a:ext uri="{FF2B5EF4-FFF2-40B4-BE49-F238E27FC236}">
                <a16:creationId xmlns:a16="http://schemas.microsoft.com/office/drawing/2014/main" id="{DC404B6A-1CF5-E1DB-D73C-73D1FD15B75B}"/>
              </a:ext>
            </a:extLst>
          </p:cNvPr>
          <p:cNvPicPr>
            <a:picLocks noChangeAspect="1"/>
          </p:cNvPicPr>
          <p:nvPr/>
        </p:nvPicPr>
        <p:blipFill rotWithShape="1">
          <a:blip r:embed="rId8"/>
          <a:srcRect t="25133" b="28836"/>
          <a:stretch/>
        </p:blipFill>
        <p:spPr>
          <a:xfrm>
            <a:off x="7614209" y="1383800"/>
            <a:ext cx="1320800" cy="430374"/>
          </a:xfrm>
          <a:prstGeom prst="rect">
            <a:avLst/>
          </a:prstGeom>
        </p:spPr>
      </p:pic>
      <p:pic>
        <p:nvPicPr>
          <p:cNvPr id="18" name="Picture 17">
            <a:extLst>
              <a:ext uri="{FF2B5EF4-FFF2-40B4-BE49-F238E27FC236}">
                <a16:creationId xmlns:a16="http://schemas.microsoft.com/office/drawing/2014/main" id="{0FAD90C6-B53E-A86F-DA14-B98DF6065372}"/>
              </a:ext>
            </a:extLst>
          </p:cNvPr>
          <p:cNvPicPr>
            <a:picLocks noChangeAspect="1"/>
          </p:cNvPicPr>
          <p:nvPr/>
        </p:nvPicPr>
        <p:blipFill>
          <a:blip r:embed="rId2"/>
          <a:stretch>
            <a:fillRect/>
          </a:stretch>
        </p:blipFill>
        <p:spPr>
          <a:xfrm rot="10800000">
            <a:off x="-2" y="6150114"/>
            <a:ext cx="12192000" cy="707886"/>
          </a:xfrm>
          <a:prstGeom prst="rect">
            <a:avLst/>
          </a:prstGeom>
        </p:spPr>
      </p:pic>
      <p:sp>
        <p:nvSpPr>
          <p:cNvPr id="8" name="TextBox 7">
            <a:extLst>
              <a:ext uri="{FF2B5EF4-FFF2-40B4-BE49-F238E27FC236}">
                <a16:creationId xmlns:a16="http://schemas.microsoft.com/office/drawing/2014/main" id="{DA137834-27B9-9282-012B-8511B97F5A0C}"/>
              </a:ext>
            </a:extLst>
          </p:cNvPr>
          <p:cNvSpPr txBox="1"/>
          <p:nvPr/>
        </p:nvSpPr>
        <p:spPr>
          <a:xfrm>
            <a:off x="-893852" y="6382958"/>
            <a:ext cx="9976207" cy="369332"/>
          </a:xfrm>
          <a:prstGeom prst="rect">
            <a:avLst/>
          </a:prstGeom>
          <a:noFill/>
        </p:spPr>
        <p:txBody>
          <a:bodyPr wrap="square">
            <a:spAutoFit/>
          </a:bodyPr>
          <a:lstStyle/>
          <a:p>
            <a:pPr algn="ctr"/>
            <a:r>
              <a:rPr lang="en-US" sz="1800" b="1" dirty="0">
                <a:latin typeface="Ideal Sans Medium" pitchFamily="50" charset="0"/>
                <a:cs typeface="Ideal Sans Medium" pitchFamily="50" charset="0"/>
              </a:rPr>
              <a:t>Georgia: Model Law on Electronic Transferable Records (MLETR)  Capacity Building</a:t>
            </a:r>
          </a:p>
        </p:txBody>
      </p:sp>
      <p:pic>
        <p:nvPicPr>
          <p:cNvPr id="10" name="Picture 3" descr="Graphical user interface, application&#10;&#10;Description automatically generated">
            <a:extLst>
              <a:ext uri="{FF2B5EF4-FFF2-40B4-BE49-F238E27FC236}">
                <a16:creationId xmlns:a16="http://schemas.microsoft.com/office/drawing/2014/main" id="{FCB039C9-7F8A-57DD-07FE-E45942AB51B1}"/>
              </a:ext>
            </a:extLst>
          </p:cNvPr>
          <p:cNvPicPr>
            <a:picLocks noChangeAspect="1"/>
          </p:cNvPicPr>
          <p:nvPr/>
        </p:nvPicPr>
        <p:blipFill>
          <a:blip r:embed="rId9"/>
          <a:stretch>
            <a:fillRect/>
          </a:stretch>
        </p:blipFill>
        <p:spPr>
          <a:xfrm>
            <a:off x="2364490" y="2763301"/>
            <a:ext cx="3397604" cy="3341689"/>
          </a:xfrm>
          <a:prstGeom prst="rect">
            <a:avLst/>
          </a:prstGeom>
        </p:spPr>
      </p:pic>
      <p:pic>
        <p:nvPicPr>
          <p:cNvPr id="11" name="Picture 7" descr="Graphical user interface, text, application&#10;&#10;Description automatically generated">
            <a:extLst>
              <a:ext uri="{FF2B5EF4-FFF2-40B4-BE49-F238E27FC236}">
                <a16:creationId xmlns:a16="http://schemas.microsoft.com/office/drawing/2014/main" id="{139244A5-D5BC-5F34-AF05-AF1FA76E823F}"/>
              </a:ext>
            </a:extLst>
          </p:cNvPr>
          <p:cNvPicPr>
            <a:picLocks noChangeAspect="1"/>
          </p:cNvPicPr>
          <p:nvPr/>
        </p:nvPicPr>
        <p:blipFill>
          <a:blip r:embed="rId10"/>
          <a:stretch>
            <a:fillRect/>
          </a:stretch>
        </p:blipFill>
        <p:spPr>
          <a:xfrm>
            <a:off x="6202550" y="2775444"/>
            <a:ext cx="3360700" cy="3329546"/>
          </a:xfrm>
          <a:prstGeom prst="rect">
            <a:avLst/>
          </a:prstGeom>
        </p:spPr>
      </p:pic>
      <p:sp>
        <p:nvSpPr>
          <p:cNvPr id="16" name="TextBox 15">
            <a:extLst>
              <a:ext uri="{FF2B5EF4-FFF2-40B4-BE49-F238E27FC236}">
                <a16:creationId xmlns:a16="http://schemas.microsoft.com/office/drawing/2014/main" id="{04864FC8-A2C8-930C-A40B-726804B295EB}"/>
              </a:ext>
            </a:extLst>
          </p:cNvPr>
          <p:cNvSpPr txBox="1"/>
          <p:nvPr/>
        </p:nvSpPr>
        <p:spPr>
          <a:xfrm>
            <a:off x="1489562" y="1814174"/>
            <a:ext cx="9112897"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500" b="1" dirty="0">
                <a:solidFill>
                  <a:schemeClr val="accent1">
                    <a:lumMod val="50000"/>
                  </a:schemeClr>
                </a:solidFill>
                <a:latin typeface="Arial Nova"/>
                <a:ea typeface="Calibri" panose="020F0502020204030204"/>
                <a:cs typeface="Calibri" panose="020F0502020204030204"/>
              </a:rPr>
              <a:t>OPENING &amp; SCOPE</a:t>
            </a:r>
          </a:p>
        </p:txBody>
      </p:sp>
    </p:spTree>
    <p:extLst>
      <p:ext uri="{BB962C8B-B14F-4D97-AF65-F5344CB8AC3E}">
        <p14:creationId xmlns:p14="http://schemas.microsoft.com/office/powerpoint/2010/main" val="2292972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FE15-2E8E-4154-BA4C-E58DDC4CC1DB}"/>
              </a:ext>
            </a:extLst>
          </p:cNvPr>
          <p:cNvSpPr>
            <a:spLocks noGrp="1"/>
          </p:cNvSpPr>
          <p:nvPr>
            <p:ph type="ctrTitle"/>
          </p:nvPr>
        </p:nvSpPr>
        <p:spPr>
          <a:xfrm>
            <a:off x="449262" y="922303"/>
            <a:ext cx="7860941" cy="530420"/>
          </a:xfrm>
        </p:spPr>
        <p:txBody>
          <a:bodyPr>
            <a:noAutofit/>
          </a:bodyPr>
          <a:lstStyle/>
          <a:p>
            <a:r>
              <a:rPr lang="en-US" sz="4800" b="1" dirty="0">
                <a:solidFill>
                  <a:schemeClr val="bg1"/>
                </a:solidFill>
              </a:rPr>
              <a:t>MLETR in the global trade context</a:t>
            </a:r>
            <a:br>
              <a:rPr lang="en-US" sz="4800" b="1" dirty="0">
                <a:solidFill>
                  <a:schemeClr val="bg1"/>
                </a:solidFill>
              </a:rPr>
            </a:br>
            <a:endParaRPr lang="en-GB" sz="4800" b="1" dirty="0">
              <a:solidFill>
                <a:schemeClr val="bg1"/>
              </a:solidFill>
            </a:endParaRPr>
          </a:p>
        </p:txBody>
      </p:sp>
      <p:sp>
        <p:nvSpPr>
          <p:cNvPr id="4" name="Text Placeholder 3">
            <a:extLst>
              <a:ext uri="{FF2B5EF4-FFF2-40B4-BE49-F238E27FC236}">
                <a16:creationId xmlns:a16="http://schemas.microsoft.com/office/drawing/2014/main" id="{C3B8D318-9C64-46E3-8771-C25086DEF15C}"/>
              </a:ext>
            </a:extLst>
          </p:cNvPr>
          <p:cNvSpPr>
            <a:spLocks noGrp="1"/>
          </p:cNvSpPr>
          <p:nvPr>
            <p:ph type="body" sz="quarter" idx="10"/>
          </p:nvPr>
        </p:nvSpPr>
        <p:spPr/>
        <p:txBody>
          <a:bodyPr>
            <a:normAutofit fontScale="55000" lnSpcReduction="20000"/>
          </a:bodyPr>
          <a:lstStyle/>
          <a:p>
            <a:pPr marL="0" indent="0">
              <a:buNone/>
            </a:pPr>
            <a:r>
              <a:rPr lang="en-GB" b="1" dirty="0">
                <a:solidFill>
                  <a:schemeClr val="bg1"/>
                </a:solidFill>
              </a:rPr>
              <a:t>Tbilisi, Georgia</a:t>
            </a:r>
          </a:p>
        </p:txBody>
      </p:sp>
      <p:sp>
        <p:nvSpPr>
          <p:cNvPr id="5" name="Text Placeholder 4">
            <a:extLst>
              <a:ext uri="{FF2B5EF4-FFF2-40B4-BE49-F238E27FC236}">
                <a16:creationId xmlns:a16="http://schemas.microsoft.com/office/drawing/2014/main" id="{D41E396E-0EE1-4777-BC29-D13B6A6323A3}"/>
              </a:ext>
            </a:extLst>
          </p:cNvPr>
          <p:cNvSpPr>
            <a:spLocks noGrp="1"/>
          </p:cNvSpPr>
          <p:nvPr>
            <p:ph type="body" sz="quarter" idx="11"/>
          </p:nvPr>
        </p:nvSpPr>
        <p:spPr/>
        <p:txBody>
          <a:bodyPr>
            <a:normAutofit fontScale="55000" lnSpcReduction="20000"/>
          </a:bodyPr>
          <a:lstStyle/>
          <a:p>
            <a:pPr marL="0" indent="0">
              <a:buNone/>
            </a:pPr>
            <a:r>
              <a:rPr lang="en-US" sz="2800" b="1" dirty="0">
                <a:solidFill>
                  <a:schemeClr val="bg1"/>
                </a:solidFill>
                <a:latin typeface="Ideal Sans Medium" pitchFamily="50" charset="0"/>
                <a:cs typeface="Ideal Sans Medium" pitchFamily="50" charset="0"/>
              </a:rPr>
              <a:t>20 April 2023</a:t>
            </a:r>
          </a:p>
          <a:p>
            <a:endParaRPr lang="en-GB" dirty="0"/>
          </a:p>
        </p:txBody>
      </p:sp>
    </p:spTree>
    <p:extLst>
      <p:ext uri="{BB962C8B-B14F-4D97-AF65-F5344CB8AC3E}">
        <p14:creationId xmlns:p14="http://schemas.microsoft.com/office/powerpoint/2010/main" val="1764852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77E9-B85C-441D-81D3-2FE918A454FF}"/>
              </a:ext>
            </a:extLst>
          </p:cNvPr>
          <p:cNvSpPr>
            <a:spLocks noGrp="1"/>
          </p:cNvSpPr>
          <p:nvPr>
            <p:ph type="title"/>
          </p:nvPr>
        </p:nvSpPr>
        <p:spPr/>
        <p:txBody>
          <a:bodyPr/>
          <a:lstStyle/>
          <a:p>
            <a:pPr algn="just"/>
            <a:r>
              <a:rPr lang="en-US" sz="2800" dirty="0">
                <a:solidFill>
                  <a:schemeClr val="bg2"/>
                </a:solidFill>
              </a:rPr>
              <a:t>UNCITRAL Model Law on Electronic Transferable Records (MLETR)</a:t>
            </a:r>
            <a:endParaRPr lang="en-GB" sz="2800" dirty="0">
              <a:solidFill>
                <a:schemeClr val="bg2"/>
              </a:solidFill>
            </a:endParaRPr>
          </a:p>
        </p:txBody>
      </p:sp>
      <p:sp>
        <p:nvSpPr>
          <p:cNvPr id="7" name="Slide Number Placeholder 6">
            <a:extLst>
              <a:ext uri="{FF2B5EF4-FFF2-40B4-BE49-F238E27FC236}">
                <a16:creationId xmlns:a16="http://schemas.microsoft.com/office/drawing/2014/main" id="{502D09EF-0A88-4414-A8FA-343C9C3960D4}"/>
              </a:ext>
            </a:extLst>
          </p:cNvPr>
          <p:cNvSpPr>
            <a:spLocks noGrp="1"/>
          </p:cNvSpPr>
          <p:nvPr>
            <p:ph type="sldNum" sz="quarter" idx="4"/>
          </p:nvPr>
        </p:nvSpPr>
        <p:spPr>
          <a:xfrm>
            <a:off x="11419242" y="6480000"/>
            <a:ext cx="321908" cy="246810"/>
          </a:xfrm>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AE40F04C-0113-48AC-B208-C432829543B5}" type="slidenum">
              <a:rPr kumimoji="0" lang="en-GB" sz="1200" b="0" i="0" u="none" strike="noStrike" kern="1200" cap="none" spc="0" normalizeH="0" baseline="0" noProof="0" smtClean="0">
                <a:ln>
                  <a:noFill/>
                </a:ln>
                <a:solidFill>
                  <a:srgbClr val="303030"/>
                </a:solidFill>
                <a:effectLst/>
                <a:uLnTx/>
                <a:uFillTx/>
                <a:latin typeface="Real Text Light"/>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303030"/>
              </a:solidFill>
              <a:effectLst/>
              <a:uLnTx/>
              <a:uFillTx/>
              <a:latin typeface="Real Text Light"/>
              <a:ea typeface="+mn-ea"/>
              <a:cs typeface="+mn-cs"/>
            </a:endParaRPr>
          </a:p>
        </p:txBody>
      </p:sp>
      <p:sp>
        <p:nvSpPr>
          <p:cNvPr id="5" name="Text Placeholder 4">
            <a:extLst>
              <a:ext uri="{FF2B5EF4-FFF2-40B4-BE49-F238E27FC236}">
                <a16:creationId xmlns:a16="http://schemas.microsoft.com/office/drawing/2014/main" id="{39CA24A0-0084-4A79-B79A-561F39ECD684}"/>
              </a:ext>
            </a:extLst>
          </p:cNvPr>
          <p:cNvSpPr>
            <a:spLocks noGrp="1"/>
          </p:cNvSpPr>
          <p:nvPr>
            <p:ph type="body" sz="quarter" idx="14"/>
          </p:nvPr>
        </p:nvSpPr>
        <p:spPr>
          <a:solidFill>
            <a:srgbClr val="FC515B"/>
          </a:solidFill>
        </p:spPr>
        <p:txBody>
          <a:bodyPr/>
          <a:lstStyle/>
          <a:p>
            <a:r>
              <a:rPr lang="en-GB"/>
              <a:t>Background</a:t>
            </a:r>
          </a:p>
        </p:txBody>
      </p:sp>
      <p:sp>
        <p:nvSpPr>
          <p:cNvPr id="8" name="Content Placeholder 7">
            <a:extLst>
              <a:ext uri="{FF2B5EF4-FFF2-40B4-BE49-F238E27FC236}">
                <a16:creationId xmlns:a16="http://schemas.microsoft.com/office/drawing/2014/main" id="{A20B512B-05B4-4BFD-8FFF-1C592178FD07}"/>
              </a:ext>
            </a:extLst>
          </p:cNvPr>
          <p:cNvSpPr>
            <a:spLocks noGrp="1"/>
          </p:cNvSpPr>
          <p:nvPr>
            <p:ph idx="1"/>
          </p:nvPr>
        </p:nvSpPr>
        <p:spPr>
          <a:xfrm>
            <a:off x="449263" y="1830652"/>
            <a:ext cx="11291886" cy="4364039"/>
          </a:xfrm>
        </p:spPr>
        <p:txBody>
          <a:bodyPr/>
          <a:lstStyle/>
          <a:p>
            <a:pPr marL="342900" indent="-342900" algn="just">
              <a:buClr>
                <a:schemeClr val="bg2"/>
              </a:buClr>
              <a:buFont typeface="Arial" panose="020B0604020202020204" pitchFamily="34" charset="0"/>
              <a:buChar char="•"/>
            </a:pPr>
            <a:r>
              <a:rPr lang="en-US" dirty="0"/>
              <a:t>Aims to </a:t>
            </a:r>
            <a:r>
              <a:rPr lang="en-US" dirty="0" err="1"/>
              <a:t>harmonise</a:t>
            </a:r>
            <a:r>
              <a:rPr lang="en-US" dirty="0"/>
              <a:t> rules on the recognition of electronic transferable records and consequently facilitate cross-border trade and economic development</a:t>
            </a:r>
          </a:p>
          <a:p>
            <a:pPr marL="342900" indent="-342900" algn="just">
              <a:buClr>
                <a:schemeClr val="bg2"/>
              </a:buClr>
              <a:buFont typeface="Arial" panose="020B0604020202020204" pitchFamily="34" charset="0"/>
              <a:buChar char="•"/>
            </a:pPr>
            <a:r>
              <a:rPr lang="en-US" dirty="0"/>
              <a:t>MLETR does not change the</a:t>
            </a:r>
          </a:p>
          <a:p>
            <a:pPr marL="701675" lvl="2" indent="-342900" algn="just">
              <a:buClr>
                <a:schemeClr val="bg2"/>
              </a:buClr>
            </a:pPr>
            <a:r>
              <a:rPr lang="en-US" sz="1800" dirty="0"/>
              <a:t>substantive law on electronic transferable records</a:t>
            </a:r>
          </a:p>
          <a:p>
            <a:pPr marL="701675" lvl="2" indent="-342900" algn="just">
              <a:buClr>
                <a:schemeClr val="bg2"/>
              </a:buClr>
            </a:pPr>
            <a:r>
              <a:rPr lang="en-US" sz="1800" dirty="0"/>
              <a:t>private international law / conflicts of laws under the substantive law</a:t>
            </a:r>
          </a:p>
          <a:p>
            <a:pPr marL="342900" indent="-342900" algn="just">
              <a:buClr>
                <a:schemeClr val="bg2"/>
              </a:buClr>
              <a:buFont typeface="Arial" panose="020B0604020202020204" pitchFamily="34" charset="0"/>
              <a:buChar char="•"/>
            </a:pPr>
            <a:r>
              <a:rPr lang="en-US" dirty="0"/>
              <a:t>MLETR builds on the fundamental principles underlying existing UNCITRAL texts in the area of electronic commerce, namely </a:t>
            </a:r>
          </a:p>
          <a:p>
            <a:pPr marL="701675" lvl="2" indent="-342900" algn="just">
              <a:buClr>
                <a:schemeClr val="bg2"/>
              </a:buClr>
            </a:pPr>
            <a:r>
              <a:rPr lang="en-US" sz="1800" dirty="0"/>
              <a:t>non-discrimination against the use of electronic communications, </a:t>
            </a:r>
          </a:p>
          <a:p>
            <a:pPr marL="701675" lvl="2" indent="-342900" algn="just">
              <a:buClr>
                <a:schemeClr val="bg2"/>
              </a:buClr>
            </a:pPr>
            <a:r>
              <a:rPr lang="en-US" sz="1800" dirty="0"/>
              <a:t>functional equivalence and </a:t>
            </a:r>
          </a:p>
          <a:p>
            <a:pPr marL="701675" lvl="2" indent="-342900" algn="just">
              <a:buClr>
                <a:schemeClr val="bg2"/>
              </a:buClr>
            </a:pPr>
            <a:r>
              <a:rPr lang="en-US" sz="1800" dirty="0"/>
              <a:t>technological neutrality</a:t>
            </a:r>
          </a:p>
          <a:p>
            <a:pPr algn="just"/>
            <a:endParaRPr lang="en-GB" dirty="0"/>
          </a:p>
        </p:txBody>
      </p:sp>
    </p:spTree>
    <p:extLst>
      <p:ext uri="{BB962C8B-B14F-4D97-AF65-F5344CB8AC3E}">
        <p14:creationId xmlns:p14="http://schemas.microsoft.com/office/powerpoint/2010/main" val="2401071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7B16BC-B134-4C1C-B567-297C59A59F2B}"/>
              </a:ext>
            </a:extLst>
          </p:cNvPr>
          <p:cNvSpPr>
            <a:spLocks noGrp="1"/>
          </p:cNvSpPr>
          <p:nvPr>
            <p:ph type="title"/>
          </p:nvPr>
        </p:nvSpPr>
        <p:spPr>
          <a:xfrm>
            <a:off x="445913" y="453891"/>
            <a:ext cx="8410704" cy="394727"/>
          </a:xfrm>
        </p:spPr>
        <p:txBody>
          <a:bodyPr/>
          <a:lstStyle/>
          <a:p>
            <a:r>
              <a:rPr lang="en-US" sz="2800">
                <a:solidFill>
                  <a:schemeClr val="bg2"/>
                </a:solidFill>
              </a:rPr>
              <a:t>UNCITRAL MLETR – General principles</a:t>
            </a:r>
            <a:endParaRPr lang="en-GB" sz="2800"/>
          </a:p>
        </p:txBody>
      </p:sp>
      <p:sp>
        <p:nvSpPr>
          <p:cNvPr id="4" name="Slide Number Placeholder 3">
            <a:extLst>
              <a:ext uri="{FF2B5EF4-FFF2-40B4-BE49-F238E27FC236}">
                <a16:creationId xmlns:a16="http://schemas.microsoft.com/office/drawing/2014/main" id="{D133C475-5014-4A8D-B0D5-55674E562D6F}"/>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AE40F04C-0113-48AC-B208-C432829543B5}" type="slidenum">
              <a:rPr kumimoji="0" lang="en-GB" sz="1200" b="0" i="0" u="none" strike="noStrike" kern="1200" cap="none" spc="0" normalizeH="0" baseline="0" noProof="0" smtClean="0">
                <a:ln>
                  <a:noFill/>
                </a:ln>
                <a:solidFill>
                  <a:srgbClr val="303030"/>
                </a:solidFill>
                <a:effectLst/>
                <a:uLnTx/>
                <a:uFillTx/>
                <a:latin typeface="Real Text Light"/>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303030"/>
              </a:solidFill>
              <a:effectLst/>
              <a:uLnTx/>
              <a:uFillTx/>
              <a:latin typeface="Real Text Light"/>
              <a:ea typeface="+mn-ea"/>
              <a:cs typeface="+mn-cs"/>
            </a:endParaRPr>
          </a:p>
        </p:txBody>
      </p:sp>
      <p:sp>
        <p:nvSpPr>
          <p:cNvPr id="9" name="Text Placeholder 8">
            <a:extLst>
              <a:ext uri="{FF2B5EF4-FFF2-40B4-BE49-F238E27FC236}">
                <a16:creationId xmlns:a16="http://schemas.microsoft.com/office/drawing/2014/main" id="{1337B5F2-3C62-4540-BC21-259A670F85FC}"/>
              </a:ext>
            </a:extLst>
          </p:cNvPr>
          <p:cNvSpPr>
            <a:spLocks noGrp="1"/>
          </p:cNvSpPr>
          <p:nvPr>
            <p:ph type="body" sz="quarter" idx="14"/>
          </p:nvPr>
        </p:nvSpPr>
        <p:spPr>
          <a:solidFill>
            <a:schemeClr val="accent5"/>
          </a:solidFill>
        </p:spPr>
        <p:txBody>
          <a:bodyPr/>
          <a:lstStyle/>
          <a:p>
            <a:r>
              <a:rPr lang="en-GB"/>
              <a:t>General Principle</a:t>
            </a:r>
          </a:p>
        </p:txBody>
      </p:sp>
      <p:sp>
        <p:nvSpPr>
          <p:cNvPr id="23" name="Content Placeholder 2">
            <a:extLst>
              <a:ext uri="{FF2B5EF4-FFF2-40B4-BE49-F238E27FC236}">
                <a16:creationId xmlns:a16="http://schemas.microsoft.com/office/drawing/2014/main" id="{9830558F-A1FD-4835-AB3A-2699867CB8F2}"/>
              </a:ext>
            </a:extLst>
          </p:cNvPr>
          <p:cNvSpPr txBox="1"/>
          <p:nvPr/>
        </p:nvSpPr>
        <p:spPr>
          <a:xfrm>
            <a:off x="445913" y="1494185"/>
            <a:ext cx="10352716" cy="2282438"/>
          </a:xfrm>
          <a:prstGeom prst="rect">
            <a:avLst/>
          </a:prstGeom>
        </p:spPr>
        <p:txBody>
          <a:bodyPr/>
          <a:lstStyle>
            <a:lvl1pPr marL="0" indent="0" algn="l" defTabSz="914400" rtl="0" eaLnBrk="1" latinLnBrk="0" hangingPunct="1">
              <a:lnSpc>
                <a:spcPct val="120000"/>
              </a:lnSpc>
              <a:spcBef>
                <a:spcPct val="0"/>
              </a:spcBef>
              <a:buFont typeface="Arial" panose="020B0604020202020204" pitchFamily="34" charset="0"/>
              <a:buNone/>
              <a:defRPr sz="2400" kern="1200">
                <a:solidFill>
                  <a:srgbClr val="303030"/>
                </a:solidFill>
                <a:latin typeface="+mn-lt"/>
                <a:ea typeface="+mn-ea"/>
                <a:cs typeface="+mn-cs"/>
              </a:defRPr>
            </a:lvl1pPr>
            <a:lvl2pPr marL="0" indent="0" algn="l" defTabSz="914400" rtl="0" eaLnBrk="1" latinLnBrk="0" hangingPunct="1">
              <a:lnSpc>
                <a:spcPct val="120000"/>
              </a:lnSpc>
              <a:spcBef>
                <a:spcPct val="0"/>
              </a:spcBef>
              <a:buFont typeface="Arial" panose="020B0604020202020204" pitchFamily="34" charset="0"/>
              <a:buNone/>
              <a:defRPr sz="2400" kern="1200">
                <a:solidFill>
                  <a:srgbClr val="303030"/>
                </a:solidFill>
                <a:latin typeface="+mj-lt"/>
                <a:ea typeface="+mn-ea"/>
                <a:cs typeface="+mn-cs"/>
              </a:defRPr>
            </a:lvl2pPr>
            <a:lvl3pPr marL="358775" indent="-358775" algn="l" defTabSz="914400" rtl="0" eaLnBrk="1" latinLnBrk="0" hangingPunct="1">
              <a:lnSpc>
                <a:spcPct val="120000"/>
              </a:lnSpc>
              <a:spcBef>
                <a:spcPct val="0"/>
              </a:spcBef>
              <a:buClr>
                <a:schemeClr val="bg2"/>
              </a:buClr>
              <a:buSzTx/>
              <a:buFont typeface="Arial" panose="020B0604020202020204" pitchFamily="34" charset="0"/>
              <a:buChar char="•"/>
              <a:defRPr sz="2400" kern="1200">
                <a:solidFill>
                  <a:srgbClr val="303030"/>
                </a:solidFill>
                <a:latin typeface="+mn-lt"/>
                <a:ea typeface="+mn-ea"/>
                <a:cs typeface="+mn-cs"/>
              </a:defRPr>
            </a:lvl3pPr>
            <a:lvl4pPr marL="717550" indent="-358775" algn="l" defTabSz="717550" rtl="0" eaLnBrk="1" latinLnBrk="0" hangingPunct="1">
              <a:lnSpc>
                <a:spcPct val="120000"/>
              </a:lnSpc>
              <a:spcBef>
                <a:spcPct val="0"/>
              </a:spcBef>
              <a:buClr>
                <a:schemeClr val="bg2"/>
              </a:buClr>
              <a:buSzTx/>
              <a:buFont typeface="Arial" panose="020B0604020202020204" pitchFamily="34" charset="0"/>
              <a:buChar char="•"/>
              <a:defRPr sz="2400" kern="1200">
                <a:solidFill>
                  <a:srgbClr val="303030"/>
                </a:solidFill>
                <a:latin typeface="+mn-lt"/>
                <a:ea typeface="+mn-ea"/>
                <a:cs typeface="+mn-cs"/>
              </a:defRPr>
            </a:lvl4pPr>
            <a:lvl5pPr marL="1079500" indent="-361950" algn="l" defTabSz="914400" rtl="0" eaLnBrk="1" latinLnBrk="0" hangingPunct="1">
              <a:lnSpc>
                <a:spcPct val="120000"/>
              </a:lnSpc>
              <a:spcBef>
                <a:spcPct val="0"/>
              </a:spcBef>
              <a:buClr>
                <a:schemeClr val="bg2"/>
              </a:buClr>
              <a:buSzTx/>
              <a:buFont typeface="Arial" panose="020B0604020202020204" pitchFamily="34" charset="0"/>
              <a:buChar char="•"/>
              <a:defRPr sz="24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20000"/>
              </a:lnSpc>
              <a:spcBef>
                <a:spcPct val="0"/>
              </a:spcBef>
              <a:spcAft>
                <a:spcPts val="0"/>
              </a:spcAft>
              <a:buClr>
                <a:srgbClr val="FC515B"/>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eal Text Light"/>
                <a:ea typeface="+mn-ea"/>
                <a:cs typeface="+mn-cs"/>
              </a:rPr>
              <a:t>Functional equivalence:</a:t>
            </a:r>
          </a:p>
          <a:p>
            <a:pPr marL="358775" marR="0" lvl="3" indent="0" algn="l" defTabSz="717550" rtl="0" eaLnBrk="1" fontAlgn="auto" latinLnBrk="0" hangingPunct="1">
              <a:lnSpc>
                <a:spcPct val="120000"/>
              </a:lnSpc>
              <a:spcBef>
                <a:spcPct val="0"/>
              </a:spcBef>
              <a:spcAft>
                <a:spcPts val="0"/>
              </a:spcAft>
              <a:buClr>
                <a:srgbClr val="FC515B"/>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Real Text Light"/>
                <a:ea typeface="+mn-ea"/>
                <a:cs typeface="+mn-cs"/>
              </a:rPr>
              <a:t>“Purposes and functions of paper-based requirements may be satisfied with electronic communications, provided certain criteria are met.”</a:t>
            </a:r>
          </a:p>
          <a:p>
            <a:pPr marL="342900" marR="0" lvl="0" indent="-342900" algn="l" defTabSz="914400" rtl="0" eaLnBrk="1" fontAlgn="auto" latinLnBrk="0" hangingPunct="1">
              <a:lnSpc>
                <a:spcPct val="120000"/>
              </a:lnSpc>
              <a:spcBef>
                <a:spcPct val="0"/>
              </a:spcBef>
              <a:spcAft>
                <a:spcPts val="0"/>
              </a:spcAft>
              <a:buClr>
                <a:srgbClr val="FC515B"/>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Real Text Light"/>
              <a:ea typeface="+mn-ea"/>
              <a:cs typeface="+mn-cs"/>
            </a:endParaRPr>
          </a:p>
          <a:p>
            <a:pPr marL="342900" marR="0" lvl="0" indent="-342900" algn="l" defTabSz="914400" rtl="0" eaLnBrk="1" fontAlgn="auto" latinLnBrk="0" hangingPunct="1">
              <a:lnSpc>
                <a:spcPct val="120000"/>
              </a:lnSpc>
              <a:spcBef>
                <a:spcPct val="0"/>
              </a:spcBef>
              <a:spcAft>
                <a:spcPts val="0"/>
              </a:spcAft>
              <a:buClr>
                <a:srgbClr val="FC515B"/>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eal Text Light"/>
                <a:ea typeface="+mn-ea"/>
                <a:cs typeface="+mn-cs"/>
              </a:rPr>
              <a:t>Technological neutrality:</a:t>
            </a:r>
          </a:p>
          <a:p>
            <a:pPr marL="358775" marR="0" lvl="3" indent="0" algn="l" defTabSz="717550" rtl="0" eaLnBrk="1" fontAlgn="auto" latinLnBrk="0" hangingPunct="1">
              <a:lnSpc>
                <a:spcPct val="120000"/>
              </a:lnSpc>
              <a:spcBef>
                <a:spcPct val="0"/>
              </a:spcBef>
              <a:spcAft>
                <a:spcPts val="0"/>
              </a:spcAft>
              <a:buClr>
                <a:srgbClr val="FC515B"/>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Real Text Light"/>
                <a:ea typeface="+mn-ea"/>
                <a:cs typeface="+mn-cs"/>
              </a:rPr>
              <a:t>“Legislation shall not impose the use of or otherwise </a:t>
            </a:r>
            <a:r>
              <a:rPr kumimoji="0" lang="en-US" sz="1800" b="0" i="0" u="none" strike="noStrike" kern="1200" cap="none" spc="0" normalizeH="0" baseline="0" noProof="0" dirty="0" err="1">
                <a:ln>
                  <a:noFill/>
                </a:ln>
                <a:solidFill>
                  <a:prstClr val="black"/>
                </a:solidFill>
                <a:effectLst/>
                <a:uLnTx/>
                <a:uFillTx/>
                <a:latin typeface="Real Text Light"/>
                <a:ea typeface="+mn-ea"/>
                <a:cs typeface="+mn-cs"/>
              </a:rPr>
              <a:t>favour</a:t>
            </a:r>
            <a:r>
              <a:rPr kumimoji="0" lang="en-US" sz="1800" b="0" i="0" u="none" strike="noStrike" kern="1200" cap="none" spc="0" normalizeH="0" baseline="0" noProof="0" dirty="0">
                <a:ln>
                  <a:noFill/>
                </a:ln>
                <a:solidFill>
                  <a:prstClr val="black"/>
                </a:solidFill>
                <a:effectLst/>
                <a:uLnTx/>
                <a:uFillTx/>
                <a:latin typeface="Real Text Light"/>
                <a:ea typeface="+mn-ea"/>
                <a:cs typeface="+mn-cs"/>
              </a:rPr>
              <a:t> any specific technology.” </a:t>
            </a:r>
          </a:p>
        </p:txBody>
      </p:sp>
    </p:spTree>
    <p:extLst>
      <p:ext uri="{BB962C8B-B14F-4D97-AF65-F5344CB8AC3E}">
        <p14:creationId xmlns:p14="http://schemas.microsoft.com/office/powerpoint/2010/main" val="3693873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5D1D6-4B88-4A93-9645-A5725C789E08}"/>
              </a:ext>
            </a:extLst>
          </p:cNvPr>
          <p:cNvSpPr>
            <a:spLocks noGrp="1"/>
          </p:cNvSpPr>
          <p:nvPr>
            <p:ph type="title"/>
          </p:nvPr>
        </p:nvSpPr>
        <p:spPr/>
        <p:txBody>
          <a:bodyPr/>
          <a:lstStyle/>
          <a:p>
            <a:pPr algn="just"/>
            <a:r>
              <a:rPr lang="en-US" sz="3200">
                <a:solidFill>
                  <a:schemeClr val="bg2"/>
                </a:solidFill>
              </a:rPr>
              <a:t>Conflict of laws</a:t>
            </a:r>
            <a:endParaRPr lang="en-GB" sz="1800">
              <a:solidFill>
                <a:srgbClr val="303030"/>
              </a:solidFill>
              <a:latin typeface="+mn-lt"/>
              <a:ea typeface="+mn-ea"/>
              <a:cs typeface="+mn-cs"/>
            </a:endParaRPr>
          </a:p>
        </p:txBody>
      </p:sp>
      <p:sp>
        <p:nvSpPr>
          <p:cNvPr id="3" name="Content Placeholder 2">
            <a:extLst>
              <a:ext uri="{FF2B5EF4-FFF2-40B4-BE49-F238E27FC236}">
                <a16:creationId xmlns:a16="http://schemas.microsoft.com/office/drawing/2014/main" id="{EAE7AD6D-6B96-48C2-AC73-1AF660567B6C}"/>
              </a:ext>
            </a:extLst>
          </p:cNvPr>
          <p:cNvSpPr>
            <a:spLocks noGrp="1"/>
          </p:cNvSpPr>
          <p:nvPr>
            <p:ph idx="1"/>
          </p:nvPr>
        </p:nvSpPr>
        <p:spPr>
          <a:xfrm>
            <a:off x="449264" y="1405380"/>
            <a:ext cx="11291886" cy="4364039"/>
          </a:xfrm>
        </p:spPr>
        <p:txBody>
          <a:bodyPr/>
          <a:lstStyle/>
          <a:p>
            <a:pPr marL="342900" indent="-342900" algn="just">
              <a:buClr>
                <a:schemeClr val="bg2"/>
              </a:buClr>
              <a:buFont typeface="Arial" panose="020B0604020202020204" pitchFamily="34" charset="0"/>
              <a:buChar char="•"/>
            </a:pPr>
            <a:r>
              <a:rPr lang="en-US" sz="2000" dirty="0"/>
              <a:t>Conflicts of laws – bills of exchange are financial instruments created by statute in one jurisdiction, as such their</a:t>
            </a:r>
          </a:p>
          <a:p>
            <a:pPr marL="701675" lvl="2" indent="-342900" algn="just">
              <a:buClr>
                <a:schemeClr val="bg2"/>
              </a:buClr>
            </a:pPr>
            <a:r>
              <a:rPr lang="en-US" sz="2000" dirty="0"/>
              <a:t>form</a:t>
            </a:r>
          </a:p>
          <a:p>
            <a:pPr marL="701675" lvl="2" indent="-342900" algn="just">
              <a:buClr>
                <a:schemeClr val="bg2"/>
              </a:buClr>
            </a:pPr>
            <a:r>
              <a:rPr lang="en-US" sz="2000" dirty="0"/>
              <a:t>form of negotiation</a:t>
            </a:r>
          </a:p>
          <a:p>
            <a:pPr marL="701675" lvl="2" indent="-342900" algn="just">
              <a:buClr>
                <a:schemeClr val="bg2"/>
              </a:buClr>
            </a:pPr>
            <a:r>
              <a:rPr lang="en-US" sz="2000" dirty="0"/>
              <a:t>form of acceptance</a:t>
            </a:r>
          </a:p>
          <a:p>
            <a:pPr marL="701675" lvl="2" indent="-342900" algn="just">
              <a:buClr>
                <a:schemeClr val="bg2"/>
              </a:buClr>
            </a:pPr>
            <a:r>
              <a:rPr lang="en-US" sz="2000" dirty="0"/>
              <a:t>need for noting and protesting in other jurisdictions </a:t>
            </a:r>
          </a:p>
          <a:p>
            <a:pPr algn="just">
              <a:buClr>
                <a:schemeClr val="bg2"/>
              </a:buClr>
            </a:pPr>
            <a:r>
              <a:rPr lang="en-US" sz="2000" dirty="0"/>
              <a:t>          give rise to conflicts of law issues / considerations</a:t>
            </a:r>
          </a:p>
          <a:p>
            <a:pPr marL="342900" indent="-342900" algn="just">
              <a:buClr>
                <a:schemeClr val="bg2"/>
              </a:buClr>
              <a:buFont typeface="Arial" panose="020B0604020202020204" pitchFamily="34" charset="0"/>
              <a:buChar char="•"/>
            </a:pPr>
            <a:r>
              <a:rPr lang="en-US" sz="2000" dirty="0"/>
              <a:t>Convention for the Settlement of Certain Conflicts of Laws in connection with Bills of Exchange and Promissory Notes – ratified by 18 countries</a:t>
            </a:r>
          </a:p>
          <a:p>
            <a:pPr marL="342900" indent="-342900" algn="just">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1AF1F283-A515-4A2A-8749-D09AD2FB62CF}"/>
              </a:ext>
            </a:extLst>
          </p:cNvPr>
          <p:cNvSpPr>
            <a:spLocks noGrp="1"/>
          </p:cNvSpPr>
          <p:nvPr>
            <p:ph type="body" sz="quarter" idx="14"/>
          </p:nvPr>
        </p:nvSpPr>
        <p:spPr/>
        <p:txBody>
          <a:bodyPr/>
          <a:lstStyle/>
          <a:p>
            <a:r>
              <a:rPr lang="en-US" dirty="0"/>
              <a:t>Conflict of laws</a:t>
            </a:r>
            <a:endParaRPr lang="en-GB" dirty="0"/>
          </a:p>
        </p:txBody>
      </p:sp>
      <p:sp>
        <p:nvSpPr>
          <p:cNvPr id="6" name="Slide Number Placeholder 5">
            <a:extLst>
              <a:ext uri="{FF2B5EF4-FFF2-40B4-BE49-F238E27FC236}">
                <a16:creationId xmlns:a16="http://schemas.microsoft.com/office/drawing/2014/main" id="{14499221-4039-49CC-B395-AE3093BE2F10}"/>
              </a:ext>
            </a:extLst>
          </p:cNvPr>
          <p:cNvSpPr>
            <a:spLocks noGrp="1"/>
          </p:cNvSpPr>
          <p:nvPr>
            <p:ph type="sldNum" sz="quarter" idx="4"/>
          </p:nvPr>
        </p:nvSpPr>
        <p:spPr/>
        <p:txBody>
          <a:bodyPr/>
          <a:lstStyle/>
          <a:p>
            <a:pPr marL="0" marR="0" lvl="0" indent="0" algn="r" defTabSz="914400" rtl="0" eaLnBrk="1" fontAlgn="auto" latinLnBrk="0" hangingPunct="1">
              <a:lnSpc>
                <a:spcPct val="90000"/>
              </a:lnSpc>
              <a:spcBef>
                <a:spcPct val="0"/>
              </a:spcBef>
              <a:spcAft>
                <a:spcPct val="0"/>
              </a:spcAft>
              <a:buClrTx/>
              <a:buSzTx/>
              <a:buFontTx/>
              <a:buNone/>
              <a:tabLst/>
              <a:defRPr/>
            </a:pPr>
            <a:fld id="{AE40F04C-0113-48AC-B208-C432829543B5}" type="slidenum">
              <a:rPr kumimoji="0" lang="en-GB" sz="1200" b="0" i="0" u="none" strike="noStrike" kern="1200" cap="none" spc="0" normalizeH="0" baseline="0" noProof="0" smtClean="0">
                <a:ln>
                  <a:noFill/>
                </a:ln>
                <a:solidFill>
                  <a:srgbClr val="303030"/>
                </a:solidFill>
                <a:effectLst/>
                <a:uLnTx/>
                <a:uFillTx/>
                <a:latin typeface="Real Text Light"/>
                <a:ea typeface="+mn-ea"/>
                <a:cs typeface="+mn-cs"/>
              </a:rPr>
              <a:pPr marL="0" marR="0" lvl="0" indent="0" algn="r" defTabSz="914400" rtl="0" eaLnBrk="1" fontAlgn="auto" latinLnBrk="0" hangingPunct="1">
                <a:lnSpc>
                  <a:spcPct val="9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303030"/>
              </a:solidFill>
              <a:effectLst/>
              <a:uLnTx/>
              <a:uFillTx/>
              <a:latin typeface="Real Text Light"/>
              <a:ea typeface="+mn-ea"/>
              <a:cs typeface="+mn-cs"/>
            </a:endParaRPr>
          </a:p>
        </p:txBody>
      </p:sp>
    </p:spTree>
    <p:extLst>
      <p:ext uri="{BB962C8B-B14F-4D97-AF65-F5344CB8AC3E}">
        <p14:creationId xmlns:p14="http://schemas.microsoft.com/office/powerpoint/2010/main" val="296530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5D1D6-4B88-4A93-9645-A5725C789E08}"/>
              </a:ext>
            </a:extLst>
          </p:cNvPr>
          <p:cNvSpPr>
            <a:spLocks noGrp="1"/>
          </p:cNvSpPr>
          <p:nvPr>
            <p:ph type="title"/>
          </p:nvPr>
        </p:nvSpPr>
        <p:spPr>
          <a:xfrm>
            <a:off x="449263" y="452438"/>
            <a:ext cx="9294812" cy="394727"/>
          </a:xfrm>
        </p:spPr>
        <p:txBody>
          <a:bodyPr/>
          <a:lstStyle/>
          <a:p>
            <a:pPr algn="just"/>
            <a:r>
              <a:rPr lang="en-US" sz="3200">
                <a:solidFill>
                  <a:schemeClr val="bg2"/>
                </a:solidFill>
              </a:rPr>
              <a:t>UNCITRAL MLETR adoption – status </a:t>
            </a:r>
            <a:endParaRPr lang="en-GB" sz="1800">
              <a:solidFill>
                <a:srgbClr val="303030"/>
              </a:solidFill>
              <a:latin typeface="+mn-lt"/>
              <a:ea typeface="+mn-ea"/>
              <a:cs typeface="+mn-cs"/>
            </a:endParaRPr>
          </a:p>
        </p:txBody>
      </p:sp>
      <p:sp>
        <p:nvSpPr>
          <p:cNvPr id="4" name="Text Placeholder 3">
            <a:extLst>
              <a:ext uri="{FF2B5EF4-FFF2-40B4-BE49-F238E27FC236}">
                <a16:creationId xmlns:a16="http://schemas.microsoft.com/office/drawing/2014/main" id="{1AF1F283-A515-4A2A-8749-D09AD2FB62CF}"/>
              </a:ext>
            </a:extLst>
          </p:cNvPr>
          <p:cNvSpPr>
            <a:spLocks noGrp="1"/>
          </p:cNvSpPr>
          <p:nvPr>
            <p:ph type="body" sz="quarter" idx="14"/>
          </p:nvPr>
        </p:nvSpPr>
        <p:spPr/>
        <p:txBody>
          <a:bodyPr/>
          <a:lstStyle/>
          <a:p>
            <a:r>
              <a:rPr lang="en-US" dirty="0"/>
              <a:t>MLETR Adoption</a:t>
            </a:r>
            <a:endParaRPr lang="en-GB" dirty="0"/>
          </a:p>
        </p:txBody>
      </p:sp>
      <p:sp>
        <p:nvSpPr>
          <p:cNvPr id="6" name="Slide Number Placeholder 5">
            <a:extLst>
              <a:ext uri="{FF2B5EF4-FFF2-40B4-BE49-F238E27FC236}">
                <a16:creationId xmlns:a16="http://schemas.microsoft.com/office/drawing/2014/main" id="{14499221-4039-49CC-B395-AE3093BE2F10}"/>
              </a:ext>
            </a:extLst>
          </p:cNvPr>
          <p:cNvSpPr>
            <a:spLocks noGrp="1"/>
          </p:cNvSpPr>
          <p:nvPr>
            <p:ph type="sldNum" sz="quarter" idx="4"/>
          </p:nvPr>
        </p:nvSpPr>
        <p:spPr/>
        <p:txBody>
          <a:bodyPr/>
          <a:lstStyle/>
          <a:p>
            <a:pPr marL="0" marR="0" lvl="0" indent="0" algn="r" defTabSz="914400" rtl="0" eaLnBrk="1" fontAlgn="auto" latinLnBrk="0" hangingPunct="1">
              <a:lnSpc>
                <a:spcPct val="90000"/>
              </a:lnSpc>
              <a:spcBef>
                <a:spcPct val="0"/>
              </a:spcBef>
              <a:spcAft>
                <a:spcPct val="0"/>
              </a:spcAft>
              <a:buClrTx/>
              <a:buSzTx/>
              <a:buFontTx/>
              <a:buNone/>
              <a:tabLst/>
              <a:defRPr/>
            </a:pPr>
            <a:fld id="{AE40F04C-0113-48AC-B208-C432829543B5}" type="slidenum">
              <a:rPr kumimoji="0" lang="en-GB" sz="1200" b="0" i="0" u="none" strike="noStrike" kern="1200" cap="none" spc="0" normalizeH="0" baseline="0" noProof="0" smtClean="0">
                <a:ln>
                  <a:noFill/>
                </a:ln>
                <a:solidFill>
                  <a:srgbClr val="303030"/>
                </a:solidFill>
                <a:effectLst/>
                <a:uLnTx/>
                <a:uFillTx/>
                <a:latin typeface="Real Text Light"/>
                <a:ea typeface="+mn-ea"/>
                <a:cs typeface="+mn-cs"/>
              </a:rPr>
              <a:pPr marL="0" marR="0" lvl="0" indent="0" algn="r" defTabSz="914400" rtl="0" eaLnBrk="1" fontAlgn="auto" latinLnBrk="0" hangingPunct="1">
                <a:lnSpc>
                  <a:spcPct val="9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303030"/>
              </a:solidFill>
              <a:effectLst/>
              <a:uLnTx/>
              <a:uFillTx/>
              <a:latin typeface="Real Text Light"/>
              <a:ea typeface="+mn-ea"/>
              <a:cs typeface="+mn-cs"/>
            </a:endParaRPr>
          </a:p>
        </p:txBody>
      </p:sp>
      <p:pic>
        <p:nvPicPr>
          <p:cNvPr id="8" name="Picture 7">
            <a:extLst>
              <a:ext uri="{FF2B5EF4-FFF2-40B4-BE49-F238E27FC236}">
                <a16:creationId xmlns:a16="http://schemas.microsoft.com/office/drawing/2014/main" id="{DEF00A60-14D3-48A2-B584-4D1F4F81E36D}"/>
              </a:ext>
            </a:extLst>
          </p:cNvPr>
          <p:cNvPicPr>
            <a:picLocks noChangeAspect="1"/>
          </p:cNvPicPr>
          <p:nvPr/>
        </p:nvPicPr>
        <p:blipFill>
          <a:blip r:embed="rId2"/>
          <a:srcRect/>
          <a:stretch>
            <a:fillRect/>
          </a:stretch>
        </p:blipFill>
        <p:spPr>
          <a:xfrm>
            <a:off x="449263" y="1504951"/>
            <a:ext cx="11557500" cy="3191384"/>
          </a:xfrm>
          <a:prstGeom prst="rect">
            <a:avLst/>
          </a:prstGeom>
        </p:spPr>
      </p:pic>
      <p:sp>
        <p:nvSpPr>
          <p:cNvPr id="9" name="TextBox 8">
            <a:extLst>
              <a:ext uri="{FF2B5EF4-FFF2-40B4-BE49-F238E27FC236}">
                <a16:creationId xmlns:a16="http://schemas.microsoft.com/office/drawing/2014/main" id="{3DC92283-AAB3-4ABF-A53F-5AD5F5379C1C}"/>
              </a:ext>
            </a:extLst>
          </p:cNvPr>
          <p:cNvSpPr txBox="1"/>
          <p:nvPr/>
        </p:nvSpPr>
        <p:spPr>
          <a:xfrm>
            <a:off x="559877" y="4696335"/>
            <a:ext cx="4955458" cy="287323"/>
          </a:xfrm>
          <a:prstGeom prst="rect">
            <a:avLst/>
          </a:prstGeom>
        </p:spPr>
        <p:txBody>
          <a:bodyPr vert="horz" wrap="square" lIns="121920" tIns="60960" rIns="121920" bIns="6096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prstClr val="black"/>
                </a:solidFill>
                <a:effectLst/>
                <a:uLnTx/>
                <a:uFillTx/>
                <a:latin typeface="Real Text Light"/>
                <a:ea typeface="+mn-ea"/>
                <a:cs typeface="Segoe UI" panose="020B0502040204020203" pitchFamily="34" charset="0"/>
              </a:rPr>
              <a:t>Source: ICC Digital Standards Initiative</a:t>
            </a:r>
          </a:p>
        </p:txBody>
      </p:sp>
      <p:pic>
        <p:nvPicPr>
          <p:cNvPr id="10" name="Picture 9">
            <a:extLst>
              <a:ext uri="{FF2B5EF4-FFF2-40B4-BE49-F238E27FC236}">
                <a16:creationId xmlns:a16="http://schemas.microsoft.com/office/drawing/2014/main" id="{E1A92442-0DF4-43BE-87E9-55496D81EF49}"/>
              </a:ext>
            </a:extLst>
          </p:cNvPr>
          <p:cNvPicPr>
            <a:picLocks noChangeAspect="1"/>
          </p:cNvPicPr>
          <p:nvPr/>
        </p:nvPicPr>
        <p:blipFill>
          <a:blip r:embed="rId3"/>
          <a:srcRect/>
          <a:stretch>
            <a:fillRect/>
          </a:stretch>
        </p:blipFill>
        <p:spPr>
          <a:xfrm>
            <a:off x="2927264" y="1504951"/>
            <a:ext cx="6337471" cy="753265"/>
          </a:xfrm>
          <a:prstGeom prst="rect">
            <a:avLst/>
          </a:prstGeom>
        </p:spPr>
      </p:pic>
    </p:spTree>
    <p:extLst>
      <p:ext uri="{BB962C8B-B14F-4D97-AF65-F5344CB8AC3E}">
        <p14:creationId xmlns:p14="http://schemas.microsoft.com/office/powerpoint/2010/main" val="2078013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AF1F283-A515-4A2A-8749-D09AD2FB62CF}"/>
              </a:ext>
            </a:extLst>
          </p:cNvPr>
          <p:cNvSpPr>
            <a:spLocks noGrp="1"/>
          </p:cNvSpPr>
          <p:nvPr>
            <p:ph type="body" sz="quarter" idx="14"/>
          </p:nvPr>
        </p:nvSpPr>
        <p:spPr/>
        <p:txBody>
          <a:bodyPr/>
          <a:lstStyle/>
          <a:p>
            <a:r>
              <a:rPr lang="en-US" dirty="0"/>
              <a:t>MLETR Adoption</a:t>
            </a:r>
            <a:endParaRPr lang="en-GB" dirty="0"/>
          </a:p>
        </p:txBody>
      </p:sp>
      <p:sp>
        <p:nvSpPr>
          <p:cNvPr id="6" name="Slide Number Placeholder 5">
            <a:extLst>
              <a:ext uri="{FF2B5EF4-FFF2-40B4-BE49-F238E27FC236}">
                <a16:creationId xmlns:a16="http://schemas.microsoft.com/office/drawing/2014/main" id="{14499221-4039-49CC-B395-AE3093BE2F10}"/>
              </a:ext>
            </a:extLst>
          </p:cNvPr>
          <p:cNvSpPr>
            <a:spLocks noGrp="1"/>
          </p:cNvSpPr>
          <p:nvPr>
            <p:ph type="sldNum" sz="quarter" idx="4"/>
          </p:nvPr>
        </p:nvSpPr>
        <p:spPr/>
        <p:txBody>
          <a:bodyPr/>
          <a:lstStyle/>
          <a:p>
            <a:pPr marL="0" marR="0" lvl="0" indent="0" algn="r" defTabSz="914400" rtl="0" eaLnBrk="1" fontAlgn="auto" latinLnBrk="0" hangingPunct="1">
              <a:lnSpc>
                <a:spcPct val="90000"/>
              </a:lnSpc>
              <a:spcBef>
                <a:spcPct val="0"/>
              </a:spcBef>
              <a:spcAft>
                <a:spcPct val="0"/>
              </a:spcAft>
              <a:buClrTx/>
              <a:buSzTx/>
              <a:buFontTx/>
              <a:buNone/>
              <a:tabLst/>
              <a:defRPr/>
            </a:pPr>
            <a:fld id="{AE40F04C-0113-48AC-B208-C432829543B5}" type="slidenum">
              <a:rPr kumimoji="0" lang="en-GB" sz="1200" b="0" i="0" u="none" strike="noStrike" kern="1200" cap="none" spc="0" normalizeH="0" baseline="0" noProof="0" smtClean="0">
                <a:ln>
                  <a:noFill/>
                </a:ln>
                <a:solidFill>
                  <a:srgbClr val="303030"/>
                </a:solidFill>
                <a:effectLst/>
                <a:uLnTx/>
                <a:uFillTx/>
                <a:latin typeface="Real Text Light"/>
                <a:ea typeface="+mn-ea"/>
                <a:cs typeface="+mn-cs"/>
              </a:rPr>
              <a:pPr marL="0" marR="0" lvl="0" indent="0" algn="r" defTabSz="914400" rtl="0" eaLnBrk="1" fontAlgn="auto" latinLnBrk="0" hangingPunct="1">
                <a:lnSpc>
                  <a:spcPct val="9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303030"/>
              </a:solidFill>
              <a:effectLst/>
              <a:uLnTx/>
              <a:uFillTx/>
              <a:latin typeface="Real Text Light"/>
              <a:ea typeface="+mn-ea"/>
              <a:cs typeface="+mn-cs"/>
            </a:endParaRPr>
          </a:p>
        </p:txBody>
      </p:sp>
      <p:sp>
        <p:nvSpPr>
          <p:cNvPr id="9" name="TextBox 8">
            <a:extLst>
              <a:ext uri="{FF2B5EF4-FFF2-40B4-BE49-F238E27FC236}">
                <a16:creationId xmlns:a16="http://schemas.microsoft.com/office/drawing/2014/main" id="{3DC92283-AAB3-4ABF-A53F-5AD5F5379C1C}"/>
              </a:ext>
            </a:extLst>
          </p:cNvPr>
          <p:cNvSpPr txBox="1"/>
          <p:nvPr/>
        </p:nvSpPr>
        <p:spPr>
          <a:xfrm>
            <a:off x="185409" y="6261900"/>
            <a:ext cx="4955458" cy="287323"/>
          </a:xfrm>
          <a:prstGeom prst="rect">
            <a:avLst/>
          </a:prstGeom>
        </p:spPr>
        <p:txBody>
          <a:bodyPr vert="horz" wrap="square" lIns="121920" tIns="60960" rIns="121920" bIns="6096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prstClr val="black"/>
                </a:solidFill>
                <a:effectLst/>
                <a:uLnTx/>
                <a:uFillTx/>
                <a:latin typeface="Real Text Light"/>
                <a:ea typeface="+mn-ea"/>
                <a:cs typeface="Segoe UI" panose="020B0502040204020203" pitchFamily="34" charset="0"/>
              </a:rPr>
              <a:t>Source: ICC Digital Standards Initiative</a:t>
            </a:r>
          </a:p>
        </p:txBody>
      </p:sp>
      <p:pic>
        <p:nvPicPr>
          <p:cNvPr id="7" name="Content Placeholder 6">
            <a:extLst>
              <a:ext uri="{FF2B5EF4-FFF2-40B4-BE49-F238E27FC236}">
                <a16:creationId xmlns:a16="http://schemas.microsoft.com/office/drawing/2014/main" id="{CD5DCF61-7AE0-4E23-A1AD-ED28C848517E}"/>
              </a:ext>
            </a:extLst>
          </p:cNvPr>
          <p:cNvPicPr>
            <a:picLocks noGrp="1" noChangeAspect="1"/>
          </p:cNvPicPr>
          <p:nvPr>
            <p:ph idx="1"/>
          </p:nvPr>
        </p:nvPicPr>
        <p:blipFill>
          <a:blip r:embed="rId2"/>
          <a:srcRect r="-1825" b="47034"/>
          <a:stretch>
            <a:fillRect/>
          </a:stretch>
        </p:blipFill>
        <p:spPr>
          <a:xfrm>
            <a:off x="38874" y="2018823"/>
            <a:ext cx="5891278" cy="4146847"/>
          </a:xfrm>
        </p:spPr>
      </p:pic>
      <p:pic>
        <p:nvPicPr>
          <p:cNvPr id="10" name="Content Placeholder 6">
            <a:extLst>
              <a:ext uri="{FF2B5EF4-FFF2-40B4-BE49-F238E27FC236}">
                <a16:creationId xmlns:a16="http://schemas.microsoft.com/office/drawing/2014/main" id="{3B535AC9-AC19-44EE-A28E-B37675A1B244}"/>
              </a:ext>
            </a:extLst>
          </p:cNvPr>
          <p:cNvPicPr>
            <a:picLocks noChangeAspect="1"/>
          </p:cNvPicPr>
          <p:nvPr/>
        </p:nvPicPr>
        <p:blipFill>
          <a:blip r:embed="rId2"/>
          <a:srcRect t="52966" r="264"/>
          <a:stretch>
            <a:fillRect/>
          </a:stretch>
        </p:blipFill>
        <p:spPr>
          <a:xfrm>
            <a:off x="5862106" y="2151017"/>
            <a:ext cx="6291020" cy="4014653"/>
          </a:xfrm>
          <a:prstGeom prst="rect">
            <a:avLst/>
          </a:prstGeom>
        </p:spPr>
      </p:pic>
      <p:pic>
        <p:nvPicPr>
          <p:cNvPr id="11" name="Picture 10">
            <a:extLst>
              <a:ext uri="{FF2B5EF4-FFF2-40B4-BE49-F238E27FC236}">
                <a16:creationId xmlns:a16="http://schemas.microsoft.com/office/drawing/2014/main" id="{6FD03978-D15E-4434-914F-C1C25FCE29E4}"/>
              </a:ext>
            </a:extLst>
          </p:cNvPr>
          <p:cNvPicPr>
            <a:picLocks noChangeAspect="1"/>
          </p:cNvPicPr>
          <p:nvPr/>
        </p:nvPicPr>
        <p:blipFill>
          <a:blip r:embed="rId3"/>
          <a:srcRect/>
          <a:stretch>
            <a:fillRect/>
          </a:stretch>
        </p:blipFill>
        <p:spPr>
          <a:xfrm>
            <a:off x="1986187" y="1335001"/>
            <a:ext cx="6309360" cy="749919"/>
          </a:xfrm>
          <a:prstGeom prst="rect">
            <a:avLst/>
          </a:prstGeom>
        </p:spPr>
      </p:pic>
      <p:sp>
        <p:nvSpPr>
          <p:cNvPr id="12" name="Title 1">
            <a:extLst>
              <a:ext uri="{FF2B5EF4-FFF2-40B4-BE49-F238E27FC236}">
                <a16:creationId xmlns:a16="http://schemas.microsoft.com/office/drawing/2014/main" id="{F821B551-35B2-4927-811A-48DA22EB5336}"/>
              </a:ext>
            </a:extLst>
          </p:cNvPr>
          <p:cNvSpPr>
            <a:spLocks noGrp="1"/>
          </p:cNvSpPr>
          <p:nvPr>
            <p:ph type="title"/>
          </p:nvPr>
        </p:nvSpPr>
        <p:spPr>
          <a:xfrm>
            <a:off x="449263" y="452438"/>
            <a:ext cx="9294812" cy="394727"/>
          </a:xfrm>
        </p:spPr>
        <p:txBody>
          <a:bodyPr/>
          <a:lstStyle/>
          <a:p>
            <a:pPr algn="just"/>
            <a:r>
              <a:rPr lang="en-US" sz="3200">
                <a:solidFill>
                  <a:schemeClr val="bg2"/>
                </a:solidFill>
              </a:rPr>
              <a:t>UNCITRAL MLETR adoption – status </a:t>
            </a:r>
            <a:endParaRPr lang="en-GB" sz="1800">
              <a:solidFill>
                <a:srgbClr val="303030"/>
              </a:solidFill>
              <a:latin typeface="+mn-lt"/>
              <a:ea typeface="+mn-ea"/>
              <a:cs typeface="+mn-cs"/>
            </a:endParaRPr>
          </a:p>
        </p:txBody>
      </p:sp>
    </p:spTree>
    <p:extLst>
      <p:ext uri="{BB962C8B-B14F-4D97-AF65-F5344CB8AC3E}">
        <p14:creationId xmlns:p14="http://schemas.microsoft.com/office/powerpoint/2010/main" val="2162943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5D1D6-4B88-4A93-9645-A5725C789E08}"/>
              </a:ext>
            </a:extLst>
          </p:cNvPr>
          <p:cNvSpPr>
            <a:spLocks noGrp="1"/>
          </p:cNvSpPr>
          <p:nvPr>
            <p:ph type="title"/>
          </p:nvPr>
        </p:nvSpPr>
        <p:spPr/>
        <p:txBody>
          <a:bodyPr/>
          <a:lstStyle/>
          <a:p>
            <a:r>
              <a:rPr lang="en-US" sz="3200">
                <a:solidFill>
                  <a:schemeClr val="bg2"/>
                </a:solidFill>
              </a:rPr>
              <a:t>Use Case</a:t>
            </a:r>
            <a:endParaRPr lang="en-GB" sz="1800">
              <a:solidFill>
                <a:srgbClr val="303030"/>
              </a:solidFill>
              <a:latin typeface="+mn-lt"/>
              <a:ea typeface="+mn-ea"/>
              <a:cs typeface="+mn-cs"/>
            </a:endParaRPr>
          </a:p>
        </p:txBody>
      </p:sp>
      <p:sp>
        <p:nvSpPr>
          <p:cNvPr id="3" name="Content Placeholder 2">
            <a:extLst>
              <a:ext uri="{FF2B5EF4-FFF2-40B4-BE49-F238E27FC236}">
                <a16:creationId xmlns:a16="http://schemas.microsoft.com/office/drawing/2014/main" id="{EAE7AD6D-6B96-48C2-AC73-1AF660567B6C}"/>
              </a:ext>
            </a:extLst>
          </p:cNvPr>
          <p:cNvSpPr>
            <a:spLocks noGrp="1"/>
          </p:cNvSpPr>
          <p:nvPr>
            <p:ph idx="1"/>
          </p:nvPr>
        </p:nvSpPr>
        <p:spPr>
          <a:xfrm>
            <a:off x="449263" y="1534368"/>
            <a:ext cx="11291886" cy="4364039"/>
          </a:xfrm>
        </p:spPr>
        <p:txBody>
          <a:bodyPr/>
          <a:lstStyle/>
          <a:p>
            <a:pPr marL="342900" indent="-342900" algn="just">
              <a:buClr>
                <a:schemeClr val="bg2"/>
              </a:buClr>
              <a:buFont typeface="Arial" panose="020B0604020202020204" pitchFamily="34" charset="0"/>
              <a:buChar char="•"/>
            </a:pPr>
            <a:r>
              <a:rPr lang="en-US" dirty="0"/>
              <a:t>Digital Bills of Exchange</a:t>
            </a:r>
          </a:p>
          <a:p>
            <a:pPr marL="342900" indent="-342900" algn="just">
              <a:buClr>
                <a:schemeClr val="bg2"/>
              </a:buClr>
              <a:buFont typeface="Arial" panose="020B0604020202020204" pitchFamily="34" charset="0"/>
              <a:buChar char="•"/>
            </a:pPr>
            <a:r>
              <a:rPr lang="en-US" dirty="0"/>
              <a:t>Digital Promissory Notes</a:t>
            </a:r>
          </a:p>
          <a:p>
            <a:pPr marL="342900" indent="-342900" algn="just">
              <a:buClr>
                <a:schemeClr val="bg2"/>
              </a:buClr>
              <a:buFont typeface="Arial" panose="020B0604020202020204" pitchFamily="34" charset="0"/>
              <a:buChar char="•"/>
            </a:pPr>
            <a:r>
              <a:rPr lang="en-US" dirty="0"/>
              <a:t>Digital Bills of Lading</a:t>
            </a:r>
          </a:p>
          <a:p>
            <a:pPr marL="342900" indent="-342900" algn="just">
              <a:buClr>
                <a:schemeClr val="bg2"/>
              </a:buClr>
              <a:buFont typeface="Arial" panose="020B0604020202020204" pitchFamily="34" charset="0"/>
              <a:buChar char="•"/>
            </a:pPr>
            <a:r>
              <a:rPr lang="en-US" dirty="0"/>
              <a:t>Digital Warehouse receipts</a:t>
            </a:r>
          </a:p>
          <a:p>
            <a:pPr marL="342900" indent="-342900" algn="just">
              <a:buClr>
                <a:schemeClr val="bg2"/>
              </a:buClr>
              <a:buFont typeface="Arial" panose="020B0604020202020204" pitchFamily="34" charset="0"/>
              <a:buChar char="•"/>
            </a:pPr>
            <a:endParaRPr lang="en-US" sz="2800" dirty="0"/>
          </a:p>
        </p:txBody>
      </p:sp>
      <p:sp>
        <p:nvSpPr>
          <p:cNvPr id="4" name="Text Placeholder 3">
            <a:extLst>
              <a:ext uri="{FF2B5EF4-FFF2-40B4-BE49-F238E27FC236}">
                <a16:creationId xmlns:a16="http://schemas.microsoft.com/office/drawing/2014/main" id="{1AF1F283-A515-4A2A-8749-D09AD2FB62CF}"/>
              </a:ext>
            </a:extLst>
          </p:cNvPr>
          <p:cNvSpPr>
            <a:spLocks noGrp="1"/>
          </p:cNvSpPr>
          <p:nvPr>
            <p:ph type="body" sz="quarter" idx="14"/>
          </p:nvPr>
        </p:nvSpPr>
        <p:spPr/>
        <p:txBody>
          <a:bodyPr/>
          <a:lstStyle/>
          <a:p>
            <a:r>
              <a:rPr lang="en-US" dirty="0"/>
              <a:t>Use Case</a:t>
            </a:r>
            <a:endParaRPr lang="en-GB" dirty="0"/>
          </a:p>
        </p:txBody>
      </p:sp>
      <p:sp>
        <p:nvSpPr>
          <p:cNvPr id="6" name="Slide Number Placeholder 5">
            <a:extLst>
              <a:ext uri="{FF2B5EF4-FFF2-40B4-BE49-F238E27FC236}">
                <a16:creationId xmlns:a16="http://schemas.microsoft.com/office/drawing/2014/main" id="{14499221-4039-49CC-B395-AE3093BE2F10}"/>
              </a:ext>
            </a:extLst>
          </p:cNvPr>
          <p:cNvSpPr>
            <a:spLocks noGrp="1"/>
          </p:cNvSpPr>
          <p:nvPr>
            <p:ph type="sldNum" sz="quarter" idx="4"/>
          </p:nvPr>
        </p:nvSpPr>
        <p:spPr/>
        <p:txBody>
          <a:bodyPr/>
          <a:lstStyle/>
          <a:p>
            <a:pPr marL="0" marR="0" lvl="0" indent="0" algn="r" defTabSz="914400" rtl="0" eaLnBrk="1" fontAlgn="auto" latinLnBrk="0" hangingPunct="1">
              <a:lnSpc>
                <a:spcPct val="90000"/>
              </a:lnSpc>
              <a:spcBef>
                <a:spcPct val="0"/>
              </a:spcBef>
              <a:spcAft>
                <a:spcPct val="0"/>
              </a:spcAft>
              <a:buClrTx/>
              <a:buSzTx/>
              <a:buFontTx/>
              <a:buNone/>
              <a:tabLst/>
              <a:defRPr/>
            </a:pPr>
            <a:fld id="{AE40F04C-0113-48AC-B208-C432829543B5}" type="slidenum">
              <a:rPr kumimoji="0" lang="en-GB" sz="1200" b="0" i="0" u="none" strike="noStrike" kern="1200" cap="none" spc="0" normalizeH="0" baseline="0" noProof="0" smtClean="0">
                <a:ln>
                  <a:noFill/>
                </a:ln>
                <a:solidFill>
                  <a:srgbClr val="303030"/>
                </a:solidFill>
                <a:effectLst/>
                <a:uLnTx/>
                <a:uFillTx/>
                <a:latin typeface="Real Text Light"/>
                <a:ea typeface="+mn-ea"/>
                <a:cs typeface="+mn-cs"/>
              </a:rPr>
              <a:pPr marL="0" marR="0" lvl="0" indent="0" algn="r" defTabSz="914400" rtl="0" eaLnBrk="1" fontAlgn="auto" latinLnBrk="0" hangingPunct="1">
                <a:lnSpc>
                  <a:spcPct val="9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303030"/>
              </a:solidFill>
              <a:effectLst/>
              <a:uLnTx/>
              <a:uFillTx/>
              <a:latin typeface="Real Text Light"/>
              <a:ea typeface="+mn-ea"/>
              <a:cs typeface="+mn-cs"/>
            </a:endParaRPr>
          </a:p>
        </p:txBody>
      </p:sp>
    </p:spTree>
    <p:extLst>
      <p:ext uri="{BB962C8B-B14F-4D97-AF65-F5344CB8AC3E}">
        <p14:creationId xmlns:p14="http://schemas.microsoft.com/office/powerpoint/2010/main" val="3106382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835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93895-FDDF-07F6-FB6D-792409FE3220}"/>
              </a:ext>
            </a:extLst>
          </p:cNvPr>
          <p:cNvSpPr txBox="1"/>
          <p:nvPr/>
        </p:nvSpPr>
        <p:spPr>
          <a:xfrm>
            <a:off x="5496675" y="2372452"/>
            <a:ext cx="8746176" cy="1009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2">
            <a:extLst>
              <a:ext uri="{FF2B5EF4-FFF2-40B4-BE49-F238E27FC236}">
                <a16:creationId xmlns:a16="http://schemas.microsoft.com/office/drawing/2014/main" id="{EE892F27-96D4-C0B1-B88E-0FA4E1739138}"/>
              </a:ext>
            </a:extLst>
          </p:cNvPr>
          <p:cNvPicPr>
            <a:picLocks noChangeAspect="1"/>
          </p:cNvPicPr>
          <p:nvPr/>
        </p:nvPicPr>
        <p:blipFill rotWithShape="1">
          <a:blip r:embed="rId2"/>
          <a:srcRect l="10926" t="11225"/>
          <a:stretch/>
        </p:blipFill>
        <p:spPr>
          <a:xfrm>
            <a:off x="0" y="-24938"/>
            <a:ext cx="12191998" cy="828675"/>
          </a:xfrm>
          <a:prstGeom prst="rect">
            <a:avLst/>
          </a:prstGeom>
        </p:spPr>
      </p:pic>
      <p:pic>
        <p:nvPicPr>
          <p:cNvPr id="5" name="Picture 4" descr="Logo&#10;&#10;Description automatically generated">
            <a:extLst>
              <a:ext uri="{FF2B5EF4-FFF2-40B4-BE49-F238E27FC236}">
                <a16:creationId xmlns:a16="http://schemas.microsoft.com/office/drawing/2014/main" id="{1A452D55-45D3-5F47-0BB1-AF08B9BA1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41" y="803737"/>
            <a:ext cx="1086680" cy="1108032"/>
          </a:xfrm>
          <a:prstGeom prst="rect">
            <a:avLst/>
          </a:prstGeom>
        </p:spPr>
      </p:pic>
      <p:pic>
        <p:nvPicPr>
          <p:cNvPr id="6" name="Picture 5" descr="Logo&#10;&#10;Description automatically generated">
            <a:extLst>
              <a:ext uri="{FF2B5EF4-FFF2-40B4-BE49-F238E27FC236}">
                <a16:creationId xmlns:a16="http://schemas.microsoft.com/office/drawing/2014/main" id="{78BD4D7B-9646-A7E8-7031-81CDC10555E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534745" y="696008"/>
            <a:ext cx="1094960" cy="1215761"/>
          </a:xfrm>
          <a:prstGeom prst="rect">
            <a:avLst/>
          </a:prstGeom>
        </p:spPr>
      </p:pic>
      <p:pic>
        <p:nvPicPr>
          <p:cNvPr id="7" name="Picture 6" descr="Standards Toolkit for Cross-border Paperless Trade - ICC - International  Chamber of Commerce">
            <a:extLst>
              <a:ext uri="{FF2B5EF4-FFF2-40B4-BE49-F238E27FC236}">
                <a16:creationId xmlns:a16="http://schemas.microsoft.com/office/drawing/2014/main" id="{34F3A0B2-DAAE-9109-722A-9448FF521C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170" y="987646"/>
            <a:ext cx="2129090" cy="646331"/>
          </a:xfrm>
          <a:prstGeom prst="rect">
            <a:avLst/>
          </a:prstGeom>
          <a:noFill/>
          <a:ln>
            <a:noFill/>
          </a:ln>
        </p:spPr>
      </p:pic>
      <p:pic>
        <p:nvPicPr>
          <p:cNvPr id="13" name="Picture 12" descr="Virtual Panel Series: UNCITRAL Texts and COVID-19 Response and Recovery - 8  to 9 and 13 to 16 July 2020 | United Nations Commission On International  Trade Law">
            <a:extLst>
              <a:ext uri="{FF2B5EF4-FFF2-40B4-BE49-F238E27FC236}">
                <a16:creationId xmlns:a16="http://schemas.microsoft.com/office/drawing/2014/main" id="{D26B0799-57B9-B78A-63AE-4A240B822F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0605" y="1026446"/>
            <a:ext cx="2303709" cy="554884"/>
          </a:xfrm>
          <a:prstGeom prst="rect">
            <a:avLst/>
          </a:prstGeom>
          <a:noFill/>
          <a:ln>
            <a:noFill/>
          </a:ln>
        </p:spPr>
      </p:pic>
      <p:pic>
        <p:nvPicPr>
          <p:cNvPr id="14" name="Picture 13">
            <a:extLst>
              <a:ext uri="{FF2B5EF4-FFF2-40B4-BE49-F238E27FC236}">
                <a16:creationId xmlns:a16="http://schemas.microsoft.com/office/drawing/2014/main" id="{8E51EAC4-E5A5-3604-F257-8B6B0B0F55EE}"/>
              </a:ext>
            </a:extLst>
          </p:cNvPr>
          <p:cNvPicPr>
            <a:picLocks noChangeAspect="1"/>
          </p:cNvPicPr>
          <p:nvPr/>
        </p:nvPicPr>
        <p:blipFill>
          <a:blip r:embed="rId7"/>
          <a:stretch>
            <a:fillRect/>
          </a:stretch>
        </p:blipFill>
        <p:spPr>
          <a:xfrm>
            <a:off x="7737725" y="914543"/>
            <a:ext cx="894556" cy="372732"/>
          </a:xfrm>
          <a:prstGeom prst="rect">
            <a:avLst/>
          </a:prstGeom>
        </p:spPr>
      </p:pic>
      <p:pic>
        <p:nvPicPr>
          <p:cNvPr id="15" name="Picture 14">
            <a:extLst>
              <a:ext uri="{FF2B5EF4-FFF2-40B4-BE49-F238E27FC236}">
                <a16:creationId xmlns:a16="http://schemas.microsoft.com/office/drawing/2014/main" id="{DC404B6A-1CF5-E1DB-D73C-73D1FD15B75B}"/>
              </a:ext>
            </a:extLst>
          </p:cNvPr>
          <p:cNvPicPr>
            <a:picLocks noChangeAspect="1"/>
          </p:cNvPicPr>
          <p:nvPr/>
        </p:nvPicPr>
        <p:blipFill rotWithShape="1">
          <a:blip r:embed="rId8"/>
          <a:srcRect t="25133" b="28836"/>
          <a:stretch/>
        </p:blipFill>
        <p:spPr>
          <a:xfrm>
            <a:off x="7614209" y="1383800"/>
            <a:ext cx="1320800" cy="430374"/>
          </a:xfrm>
          <a:prstGeom prst="rect">
            <a:avLst/>
          </a:prstGeom>
        </p:spPr>
      </p:pic>
      <p:pic>
        <p:nvPicPr>
          <p:cNvPr id="18" name="Picture 17">
            <a:extLst>
              <a:ext uri="{FF2B5EF4-FFF2-40B4-BE49-F238E27FC236}">
                <a16:creationId xmlns:a16="http://schemas.microsoft.com/office/drawing/2014/main" id="{0FAD90C6-B53E-A86F-DA14-B98DF6065372}"/>
              </a:ext>
            </a:extLst>
          </p:cNvPr>
          <p:cNvPicPr>
            <a:picLocks noChangeAspect="1"/>
          </p:cNvPicPr>
          <p:nvPr/>
        </p:nvPicPr>
        <p:blipFill>
          <a:blip r:embed="rId2"/>
          <a:stretch>
            <a:fillRect/>
          </a:stretch>
        </p:blipFill>
        <p:spPr>
          <a:xfrm rot="10800000">
            <a:off x="-2" y="6150114"/>
            <a:ext cx="12192000" cy="707886"/>
          </a:xfrm>
          <a:prstGeom prst="rect">
            <a:avLst/>
          </a:prstGeom>
        </p:spPr>
      </p:pic>
      <p:sp>
        <p:nvSpPr>
          <p:cNvPr id="8" name="TextBox 7">
            <a:extLst>
              <a:ext uri="{FF2B5EF4-FFF2-40B4-BE49-F238E27FC236}">
                <a16:creationId xmlns:a16="http://schemas.microsoft.com/office/drawing/2014/main" id="{DA137834-27B9-9282-012B-8511B97F5A0C}"/>
              </a:ext>
            </a:extLst>
          </p:cNvPr>
          <p:cNvSpPr txBox="1"/>
          <p:nvPr/>
        </p:nvSpPr>
        <p:spPr>
          <a:xfrm>
            <a:off x="-893852" y="6382958"/>
            <a:ext cx="9976207" cy="369332"/>
          </a:xfrm>
          <a:prstGeom prst="rect">
            <a:avLst/>
          </a:prstGeom>
          <a:noFill/>
        </p:spPr>
        <p:txBody>
          <a:bodyPr wrap="square">
            <a:spAutoFit/>
          </a:bodyPr>
          <a:lstStyle/>
          <a:p>
            <a:pPr algn="ctr"/>
            <a:r>
              <a:rPr lang="en-US" sz="1800" b="1" dirty="0">
                <a:latin typeface="Ideal Sans Medium" pitchFamily="50" charset="0"/>
                <a:cs typeface="Ideal Sans Medium" pitchFamily="50" charset="0"/>
              </a:rPr>
              <a:t>Georgia: Model Law on Electronic Transferable Records (MLETR)  Capacity Building</a:t>
            </a:r>
          </a:p>
        </p:txBody>
      </p:sp>
      <p:sp>
        <p:nvSpPr>
          <p:cNvPr id="9" name="TextBox 8">
            <a:extLst>
              <a:ext uri="{FF2B5EF4-FFF2-40B4-BE49-F238E27FC236}">
                <a16:creationId xmlns:a16="http://schemas.microsoft.com/office/drawing/2014/main" id="{EF930ABC-5358-274E-6337-CB298964DD9F}"/>
              </a:ext>
            </a:extLst>
          </p:cNvPr>
          <p:cNvSpPr txBox="1"/>
          <p:nvPr/>
        </p:nvSpPr>
        <p:spPr>
          <a:xfrm>
            <a:off x="109591" y="2803893"/>
            <a:ext cx="6700323"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en-US" sz="5000" b="1" dirty="0">
                <a:solidFill>
                  <a:schemeClr val="tx2"/>
                </a:solidFill>
              </a:rPr>
              <a:t>Trade digitization: the case for the adoption of the MLETR</a:t>
            </a:r>
            <a:endParaRPr lang="en-US" sz="5000" b="1" dirty="0">
              <a:solidFill>
                <a:schemeClr val="tx2"/>
              </a:solidFill>
            </a:endParaRPr>
          </a:p>
        </p:txBody>
      </p:sp>
      <p:grpSp>
        <p:nvGrpSpPr>
          <p:cNvPr id="11" name="Group 10">
            <a:extLst>
              <a:ext uri="{FF2B5EF4-FFF2-40B4-BE49-F238E27FC236}">
                <a16:creationId xmlns:a16="http://schemas.microsoft.com/office/drawing/2014/main" id="{87FF6F0C-7C0F-6ADE-979E-CA31ED08F530}"/>
              </a:ext>
            </a:extLst>
          </p:cNvPr>
          <p:cNvGrpSpPr/>
          <p:nvPr/>
        </p:nvGrpSpPr>
        <p:grpSpPr>
          <a:xfrm>
            <a:off x="7366571" y="2009140"/>
            <a:ext cx="4073308" cy="4508349"/>
            <a:chOff x="7366571" y="2009140"/>
            <a:chExt cx="4073308" cy="4508349"/>
          </a:xfrm>
        </p:grpSpPr>
        <p:sp>
          <p:nvSpPr>
            <p:cNvPr id="20" name="TextBox 19">
              <a:extLst>
                <a:ext uri="{FF2B5EF4-FFF2-40B4-BE49-F238E27FC236}">
                  <a16:creationId xmlns:a16="http://schemas.microsoft.com/office/drawing/2014/main" id="{8BD9A65A-0E6E-5738-5562-CC08E5A7FBF8}"/>
                </a:ext>
              </a:extLst>
            </p:cNvPr>
            <p:cNvSpPr txBox="1"/>
            <p:nvPr/>
          </p:nvSpPr>
          <p:spPr>
            <a:xfrm>
              <a:off x="7366571" y="5076132"/>
              <a:ext cx="4073308" cy="1441357"/>
            </a:xfrm>
            <a:prstGeom prst="rect">
              <a:avLst/>
            </a:prstGeom>
            <a:noFill/>
          </p:spPr>
          <p:txBody>
            <a:bodyPr wrap="square" rtlCol="0">
              <a:spAutoFit/>
            </a:bodyPr>
            <a:lstStyle/>
            <a:p>
              <a:r>
                <a:rPr lang="en-US" sz="1800" b="1" dirty="0">
                  <a:effectLst/>
                  <a:latin typeface="Arial" panose="020B0604020202020204" pitchFamily="34" charset="0"/>
                  <a:ea typeface="SimSun" panose="02010600030101010101" pitchFamily="2" charset="-122"/>
                  <a:cs typeface="Arial" panose="020B0604020202020204" pitchFamily="34" charset="0"/>
                </a:rPr>
                <a:t>     </a:t>
              </a:r>
              <a:r>
                <a:rPr lang="en-US" sz="1600" b="1" dirty="0">
                  <a:effectLst/>
                  <a:latin typeface="Arial" panose="020B0604020202020204" pitchFamily="34" charset="0"/>
                  <a:ea typeface="Calibri" panose="020F0502020204030204" pitchFamily="34" charset="0"/>
                  <a:cs typeface="Arial" panose="020B0604020202020204" pitchFamily="34" charset="0"/>
                </a:rPr>
                <a:t>Mr. Luca Castellani</a:t>
              </a:r>
            </a:p>
            <a:p>
              <a:r>
                <a:rPr lang="en-US" sz="1600" b="1" dirty="0">
                  <a:effectLst/>
                  <a:latin typeface="Arial" panose="020B0604020202020204" pitchFamily="34" charset="0"/>
                  <a:ea typeface="Calibri" panose="020F0502020204030204" pitchFamily="34" charset="0"/>
                  <a:cs typeface="Arial" panose="020B0604020202020204" pitchFamily="34" charset="0"/>
                </a:rPr>
                <a:t>           Legal Officer</a:t>
              </a:r>
            </a:p>
            <a:p>
              <a:r>
                <a:rPr lang="en-US" sz="1600" b="1" dirty="0">
                  <a:effectLst/>
                  <a:latin typeface="Arial" panose="020B0604020202020204" pitchFamily="34" charset="0"/>
                  <a:ea typeface="Calibri" panose="020F0502020204030204" pitchFamily="34" charset="0"/>
                  <a:cs typeface="Arial" panose="020B0604020202020204" pitchFamily="34" charset="0"/>
                </a:rPr>
                <a:t>            UNCITRAL</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pPr>
              <a:endParaRPr lang="en-US" sz="1800" b="1" dirty="0">
                <a:effectLst/>
                <a:latin typeface="Arial" panose="020B0604020202020204" pitchFamily="34" charset="0"/>
                <a:ea typeface="SimSun" panose="02010600030101010101" pitchFamily="2" charset="-122"/>
                <a:cs typeface="Arial" panose="020B0604020202020204" pitchFamily="34" charset="0"/>
              </a:endParaRPr>
            </a:p>
            <a:p>
              <a:pPr>
                <a:lnSpc>
                  <a:spcPct val="107000"/>
                </a:lnSpc>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A3CE35F-725F-47B0-B5A9-4BF3314CD5C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036" t="20142" r="36549" b="9882"/>
            <a:stretch/>
          </p:blipFill>
          <p:spPr bwMode="auto">
            <a:xfrm>
              <a:off x="7614209" y="2009140"/>
              <a:ext cx="2325236" cy="3008373"/>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889678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C0777AD-F721-4DC2-BD40-23A8BB8425E1}"/>
              </a:ext>
            </a:extLst>
          </p:cNvPr>
          <p:cNvSpPr>
            <a:spLocks noGrp="1" noChangeArrowheads="1"/>
          </p:cNvSpPr>
          <p:nvPr>
            <p:ph type="ctrTitle"/>
          </p:nvPr>
        </p:nvSpPr>
        <p:spPr>
          <a:xfrm>
            <a:off x="2009775" y="2966557"/>
            <a:ext cx="6858000" cy="1143000"/>
          </a:xfrm>
        </p:spPr>
        <p:txBody>
          <a:bodyPr/>
          <a:lstStyle/>
          <a:p>
            <a:pPr eaLnBrk="1" hangingPunct="1"/>
            <a:r>
              <a:rPr lang="en-US" altLang="en-US" dirty="0"/>
              <a:t>Trade digitization: the case for the adoption of the MLETR</a:t>
            </a:r>
          </a:p>
        </p:txBody>
      </p:sp>
      <p:sp>
        <p:nvSpPr>
          <p:cNvPr id="4099" name="Rectangle 3">
            <a:extLst>
              <a:ext uri="{FF2B5EF4-FFF2-40B4-BE49-F238E27FC236}">
                <a16:creationId xmlns:a16="http://schemas.microsoft.com/office/drawing/2014/main" id="{D88EB232-AC79-4494-8BCC-1F12CBF9CABF}"/>
              </a:ext>
            </a:extLst>
          </p:cNvPr>
          <p:cNvSpPr>
            <a:spLocks noGrp="1" noChangeArrowheads="1"/>
          </p:cNvSpPr>
          <p:nvPr>
            <p:ph type="subTitle" idx="1"/>
          </p:nvPr>
        </p:nvSpPr>
        <p:spPr>
          <a:xfrm>
            <a:off x="2009775" y="4678363"/>
            <a:ext cx="8509138" cy="1831767"/>
          </a:xfrm>
        </p:spPr>
        <p:txBody>
          <a:bodyPr/>
          <a:lstStyle/>
          <a:p>
            <a:pPr eaLnBrk="1" hangingPunct="1"/>
            <a:r>
              <a:rPr lang="en-GB" altLang="en-US" sz="2000" dirty="0">
                <a:solidFill>
                  <a:schemeClr val="tx1"/>
                </a:solidFill>
              </a:rPr>
              <a:t>Luca Castellani</a:t>
            </a:r>
          </a:p>
          <a:p>
            <a:pPr eaLnBrk="1" hangingPunct="1"/>
            <a:r>
              <a:rPr lang="en-GB" altLang="en-US" sz="2000" dirty="0">
                <a:solidFill>
                  <a:schemeClr val="tx1"/>
                </a:solidFill>
              </a:rPr>
              <a:t>UNCITRAL Secretariat</a:t>
            </a:r>
          </a:p>
          <a:p>
            <a:pPr eaLnBrk="1" hangingPunct="1"/>
            <a:endParaRPr lang="en-US" altLang="en-US" sz="2000" dirty="0">
              <a:solidFill>
                <a:schemeClr val="tx1"/>
              </a:solidFill>
            </a:endParaRPr>
          </a:p>
          <a:p>
            <a:pPr eaLnBrk="1" hangingPunct="1"/>
            <a:r>
              <a:rPr lang="en-US" altLang="en-US" sz="2000" dirty="0">
                <a:solidFill>
                  <a:schemeClr val="tx1"/>
                </a:solidFill>
              </a:rPr>
              <a:t>The views expressed are those of the author and do not necessarily reflect the views of the United Nations and of UNCITRAL</a:t>
            </a:r>
            <a:endParaRPr lang="en-GB" altLang="en-US" sz="2000" dirty="0">
              <a:solidFill>
                <a:schemeClr val="tx1"/>
              </a:solidFill>
            </a:endParaRPr>
          </a:p>
          <a:p>
            <a:pPr eaLnBrk="1" hangingPunct="1"/>
            <a:endParaRPr lang="en-US" altLang="en-US" sz="2000" b="0" dirty="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93895-FDDF-07F6-FB6D-792409FE3220}"/>
              </a:ext>
            </a:extLst>
          </p:cNvPr>
          <p:cNvSpPr txBox="1"/>
          <p:nvPr/>
        </p:nvSpPr>
        <p:spPr>
          <a:xfrm>
            <a:off x="5496675" y="2372452"/>
            <a:ext cx="8746176" cy="1009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2">
            <a:extLst>
              <a:ext uri="{FF2B5EF4-FFF2-40B4-BE49-F238E27FC236}">
                <a16:creationId xmlns:a16="http://schemas.microsoft.com/office/drawing/2014/main" id="{EE892F27-96D4-C0B1-B88E-0FA4E1739138}"/>
              </a:ext>
            </a:extLst>
          </p:cNvPr>
          <p:cNvPicPr>
            <a:picLocks noChangeAspect="1"/>
          </p:cNvPicPr>
          <p:nvPr/>
        </p:nvPicPr>
        <p:blipFill rotWithShape="1">
          <a:blip r:embed="rId2"/>
          <a:srcRect l="10926" t="11225"/>
          <a:stretch/>
        </p:blipFill>
        <p:spPr>
          <a:xfrm>
            <a:off x="0" y="-24938"/>
            <a:ext cx="12191998" cy="828675"/>
          </a:xfrm>
          <a:prstGeom prst="rect">
            <a:avLst/>
          </a:prstGeom>
        </p:spPr>
      </p:pic>
      <p:pic>
        <p:nvPicPr>
          <p:cNvPr id="5" name="Picture 4" descr="Logo&#10;&#10;Description automatically generated">
            <a:extLst>
              <a:ext uri="{FF2B5EF4-FFF2-40B4-BE49-F238E27FC236}">
                <a16:creationId xmlns:a16="http://schemas.microsoft.com/office/drawing/2014/main" id="{1A452D55-45D3-5F47-0BB1-AF08B9BA1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41" y="803737"/>
            <a:ext cx="1086680" cy="1108032"/>
          </a:xfrm>
          <a:prstGeom prst="rect">
            <a:avLst/>
          </a:prstGeom>
        </p:spPr>
      </p:pic>
      <p:pic>
        <p:nvPicPr>
          <p:cNvPr id="6" name="Picture 5" descr="Logo&#10;&#10;Description automatically generated">
            <a:extLst>
              <a:ext uri="{FF2B5EF4-FFF2-40B4-BE49-F238E27FC236}">
                <a16:creationId xmlns:a16="http://schemas.microsoft.com/office/drawing/2014/main" id="{78BD4D7B-9646-A7E8-7031-81CDC10555E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534745" y="696008"/>
            <a:ext cx="1094960" cy="1215761"/>
          </a:xfrm>
          <a:prstGeom prst="rect">
            <a:avLst/>
          </a:prstGeom>
        </p:spPr>
      </p:pic>
      <p:pic>
        <p:nvPicPr>
          <p:cNvPr id="7" name="Picture 6" descr="Standards Toolkit for Cross-border Paperless Trade - ICC - International  Chamber of Commerce">
            <a:extLst>
              <a:ext uri="{FF2B5EF4-FFF2-40B4-BE49-F238E27FC236}">
                <a16:creationId xmlns:a16="http://schemas.microsoft.com/office/drawing/2014/main" id="{34F3A0B2-DAAE-9109-722A-9448FF521C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170" y="987646"/>
            <a:ext cx="2129090" cy="646331"/>
          </a:xfrm>
          <a:prstGeom prst="rect">
            <a:avLst/>
          </a:prstGeom>
          <a:noFill/>
          <a:ln>
            <a:noFill/>
          </a:ln>
        </p:spPr>
      </p:pic>
      <p:pic>
        <p:nvPicPr>
          <p:cNvPr id="13" name="Picture 12" descr="Virtual Panel Series: UNCITRAL Texts and COVID-19 Response and Recovery - 8  to 9 and 13 to 16 July 2020 | United Nations Commission On International  Trade Law">
            <a:extLst>
              <a:ext uri="{FF2B5EF4-FFF2-40B4-BE49-F238E27FC236}">
                <a16:creationId xmlns:a16="http://schemas.microsoft.com/office/drawing/2014/main" id="{D26B0799-57B9-B78A-63AE-4A240B822F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0605" y="1026446"/>
            <a:ext cx="2303709" cy="554884"/>
          </a:xfrm>
          <a:prstGeom prst="rect">
            <a:avLst/>
          </a:prstGeom>
          <a:noFill/>
          <a:ln>
            <a:noFill/>
          </a:ln>
        </p:spPr>
      </p:pic>
      <p:pic>
        <p:nvPicPr>
          <p:cNvPr id="14" name="Picture 13">
            <a:extLst>
              <a:ext uri="{FF2B5EF4-FFF2-40B4-BE49-F238E27FC236}">
                <a16:creationId xmlns:a16="http://schemas.microsoft.com/office/drawing/2014/main" id="{8E51EAC4-E5A5-3604-F257-8B6B0B0F55EE}"/>
              </a:ext>
            </a:extLst>
          </p:cNvPr>
          <p:cNvPicPr>
            <a:picLocks noChangeAspect="1"/>
          </p:cNvPicPr>
          <p:nvPr/>
        </p:nvPicPr>
        <p:blipFill>
          <a:blip r:embed="rId7"/>
          <a:stretch>
            <a:fillRect/>
          </a:stretch>
        </p:blipFill>
        <p:spPr>
          <a:xfrm>
            <a:off x="7737725" y="914543"/>
            <a:ext cx="894556" cy="372732"/>
          </a:xfrm>
          <a:prstGeom prst="rect">
            <a:avLst/>
          </a:prstGeom>
        </p:spPr>
      </p:pic>
      <p:pic>
        <p:nvPicPr>
          <p:cNvPr id="15" name="Picture 14">
            <a:extLst>
              <a:ext uri="{FF2B5EF4-FFF2-40B4-BE49-F238E27FC236}">
                <a16:creationId xmlns:a16="http://schemas.microsoft.com/office/drawing/2014/main" id="{DC404B6A-1CF5-E1DB-D73C-73D1FD15B75B}"/>
              </a:ext>
            </a:extLst>
          </p:cNvPr>
          <p:cNvPicPr>
            <a:picLocks noChangeAspect="1"/>
          </p:cNvPicPr>
          <p:nvPr/>
        </p:nvPicPr>
        <p:blipFill rotWithShape="1">
          <a:blip r:embed="rId8"/>
          <a:srcRect t="25133" b="28836"/>
          <a:stretch/>
        </p:blipFill>
        <p:spPr>
          <a:xfrm>
            <a:off x="7614209" y="1383800"/>
            <a:ext cx="1320800" cy="430374"/>
          </a:xfrm>
          <a:prstGeom prst="rect">
            <a:avLst/>
          </a:prstGeom>
        </p:spPr>
      </p:pic>
      <p:pic>
        <p:nvPicPr>
          <p:cNvPr id="18" name="Picture 17">
            <a:extLst>
              <a:ext uri="{FF2B5EF4-FFF2-40B4-BE49-F238E27FC236}">
                <a16:creationId xmlns:a16="http://schemas.microsoft.com/office/drawing/2014/main" id="{0FAD90C6-B53E-A86F-DA14-B98DF6065372}"/>
              </a:ext>
            </a:extLst>
          </p:cNvPr>
          <p:cNvPicPr>
            <a:picLocks noChangeAspect="1"/>
          </p:cNvPicPr>
          <p:nvPr/>
        </p:nvPicPr>
        <p:blipFill>
          <a:blip r:embed="rId2"/>
          <a:stretch>
            <a:fillRect/>
          </a:stretch>
        </p:blipFill>
        <p:spPr>
          <a:xfrm rot="10800000">
            <a:off x="-2" y="6150114"/>
            <a:ext cx="12192000" cy="707886"/>
          </a:xfrm>
          <a:prstGeom prst="rect">
            <a:avLst/>
          </a:prstGeom>
        </p:spPr>
      </p:pic>
      <p:sp>
        <p:nvSpPr>
          <p:cNvPr id="8" name="TextBox 7">
            <a:extLst>
              <a:ext uri="{FF2B5EF4-FFF2-40B4-BE49-F238E27FC236}">
                <a16:creationId xmlns:a16="http://schemas.microsoft.com/office/drawing/2014/main" id="{DA137834-27B9-9282-012B-8511B97F5A0C}"/>
              </a:ext>
            </a:extLst>
          </p:cNvPr>
          <p:cNvSpPr txBox="1"/>
          <p:nvPr/>
        </p:nvSpPr>
        <p:spPr>
          <a:xfrm>
            <a:off x="-893852" y="6382958"/>
            <a:ext cx="9976207" cy="369332"/>
          </a:xfrm>
          <a:prstGeom prst="rect">
            <a:avLst/>
          </a:prstGeom>
          <a:noFill/>
        </p:spPr>
        <p:txBody>
          <a:bodyPr wrap="square">
            <a:spAutoFit/>
          </a:bodyPr>
          <a:lstStyle/>
          <a:p>
            <a:pPr algn="ctr"/>
            <a:r>
              <a:rPr lang="en-US" sz="1800" b="1" dirty="0">
                <a:latin typeface="Ideal Sans Medium" pitchFamily="50" charset="0"/>
                <a:cs typeface="Ideal Sans Medium" pitchFamily="50" charset="0"/>
              </a:rPr>
              <a:t>Georgia: Model Law on Electronic Transferable Records (MLETR)  Capacity Building</a:t>
            </a:r>
          </a:p>
        </p:txBody>
      </p:sp>
      <p:sp>
        <p:nvSpPr>
          <p:cNvPr id="9" name="TextBox 8">
            <a:extLst>
              <a:ext uri="{FF2B5EF4-FFF2-40B4-BE49-F238E27FC236}">
                <a16:creationId xmlns:a16="http://schemas.microsoft.com/office/drawing/2014/main" id="{EF930ABC-5358-274E-6337-CB298964DD9F}"/>
              </a:ext>
            </a:extLst>
          </p:cNvPr>
          <p:cNvSpPr txBox="1"/>
          <p:nvPr/>
        </p:nvSpPr>
        <p:spPr>
          <a:xfrm>
            <a:off x="109591" y="2803893"/>
            <a:ext cx="6700323"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dirty="0">
                <a:solidFill>
                  <a:schemeClr val="accent1">
                    <a:lumMod val="50000"/>
                  </a:schemeClr>
                </a:solidFill>
                <a:latin typeface="Arial Nova"/>
                <a:ea typeface="Calibri" panose="020F0502020204030204"/>
                <a:cs typeface="Calibri" panose="020F0502020204030204"/>
              </a:rPr>
              <a:t>WELCOME REMARKS</a:t>
            </a:r>
            <a:endParaRPr lang="en-US" dirty="0">
              <a:solidFill>
                <a:schemeClr val="accent1">
                  <a:lumMod val="50000"/>
                </a:schemeClr>
              </a:solidFill>
            </a:endParaRPr>
          </a:p>
        </p:txBody>
      </p:sp>
      <p:pic>
        <p:nvPicPr>
          <p:cNvPr id="2050" name="Picture 2">
            <a:extLst>
              <a:ext uri="{FF2B5EF4-FFF2-40B4-BE49-F238E27FC236}">
                <a16:creationId xmlns:a16="http://schemas.microsoft.com/office/drawing/2014/main" id="{9AA62335-F56A-3E65-53E3-67BD7E4532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43705" y="2243866"/>
            <a:ext cx="2314002" cy="290113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BD9A65A-0E6E-5738-5562-CC08E5A7FBF8}"/>
              </a:ext>
            </a:extLst>
          </p:cNvPr>
          <p:cNvSpPr txBox="1"/>
          <p:nvPr/>
        </p:nvSpPr>
        <p:spPr>
          <a:xfrm>
            <a:off x="7300610" y="5169501"/>
            <a:ext cx="2403287" cy="369332"/>
          </a:xfrm>
          <a:prstGeom prst="rect">
            <a:avLst/>
          </a:prstGeom>
          <a:noFill/>
        </p:spPr>
        <p:txBody>
          <a:bodyPr wrap="none" rtlCol="0">
            <a:spAutoFit/>
          </a:bodyPr>
          <a:lstStyle/>
          <a:p>
            <a:r>
              <a:rPr lang="en-US" sz="1800" b="1" dirty="0">
                <a:effectLst/>
                <a:latin typeface="Arial" panose="020B0604020202020204" pitchFamily="34" charset="0"/>
                <a:ea typeface="Calibri" panose="020F0502020204030204" pitchFamily="34" charset="0"/>
              </a:rPr>
              <a:t>Mr. Kamel </a:t>
            </a:r>
            <a:r>
              <a:rPr lang="en-US" sz="1800" b="1" dirty="0" err="1">
                <a:effectLst/>
                <a:latin typeface="Arial" panose="020B0604020202020204" pitchFamily="34" charset="0"/>
                <a:ea typeface="Calibri" panose="020F0502020204030204" pitchFamily="34" charset="0"/>
              </a:rPr>
              <a:t>Bouhmad</a:t>
            </a:r>
            <a:endParaRPr lang="en-US" sz="1800" b="1" dirty="0">
              <a:effectLst/>
              <a:latin typeface="Arial" panose="020B0604020202020204" pitchFamily="34" charset="0"/>
              <a:ea typeface="Calibri" panose="020F0502020204030204" pitchFamily="34" charset="0"/>
            </a:endParaRPr>
          </a:p>
        </p:txBody>
      </p:sp>
      <p:sp>
        <p:nvSpPr>
          <p:cNvPr id="21" name="TextBox 20">
            <a:extLst>
              <a:ext uri="{FF2B5EF4-FFF2-40B4-BE49-F238E27FC236}">
                <a16:creationId xmlns:a16="http://schemas.microsoft.com/office/drawing/2014/main" id="{C9E01F46-61D8-3A85-CBD0-FE42D85E2ACB}"/>
              </a:ext>
            </a:extLst>
          </p:cNvPr>
          <p:cNvSpPr txBox="1"/>
          <p:nvPr/>
        </p:nvSpPr>
        <p:spPr>
          <a:xfrm>
            <a:off x="6809914" y="5481792"/>
            <a:ext cx="3576363" cy="923330"/>
          </a:xfrm>
          <a:prstGeom prst="rect">
            <a:avLst/>
          </a:prstGeom>
          <a:noFill/>
        </p:spPr>
        <p:txBody>
          <a:bodyPr wrap="square" rtlCol="0">
            <a:spAutoFit/>
          </a:bodyPr>
          <a:lstStyle/>
          <a:p>
            <a:r>
              <a:rPr lang="en-US" sz="1800" b="1" dirty="0">
                <a:effectLst/>
                <a:latin typeface="Arial" panose="020B0604020202020204" pitchFamily="34" charset="0"/>
                <a:ea typeface="Calibri" panose="020F0502020204030204" pitchFamily="34" charset="0"/>
              </a:rPr>
              <a:t>           Deputy Director</a:t>
            </a:r>
          </a:p>
          <a:p>
            <a:r>
              <a:rPr lang="en-US" sz="1800" b="1" dirty="0">
                <a:effectLst/>
                <a:latin typeface="Arial" panose="020B0604020202020204" pitchFamily="34" charset="0"/>
                <a:ea typeface="Calibri" panose="020F0502020204030204" pitchFamily="34" charset="0"/>
              </a:rPr>
              <a:t>ADB Georgia Resident Mission</a:t>
            </a:r>
            <a:endParaRPr lang="en-US" dirty="0"/>
          </a:p>
          <a:p>
            <a:endParaRPr lang="en-US" dirty="0"/>
          </a:p>
        </p:txBody>
      </p:sp>
    </p:spTree>
    <p:extLst>
      <p:ext uri="{BB962C8B-B14F-4D97-AF65-F5344CB8AC3E}">
        <p14:creationId xmlns:p14="http://schemas.microsoft.com/office/powerpoint/2010/main" val="340029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a:extLst>
              <a:ext uri="{FF2B5EF4-FFF2-40B4-BE49-F238E27FC236}">
                <a16:creationId xmlns:a16="http://schemas.microsoft.com/office/drawing/2014/main" id="{2BC9110B-6898-4B38-8D6C-193C4C2E0CA6}"/>
              </a:ext>
            </a:extLst>
          </p:cNvPr>
          <p:cNvSpPr>
            <a:spLocks noGrp="1" noChangeArrowheads="1"/>
          </p:cNvSpPr>
          <p:nvPr>
            <p:ph type="title"/>
          </p:nvPr>
        </p:nvSpPr>
        <p:spPr>
          <a:xfrm>
            <a:off x="1955800" y="376238"/>
            <a:ext cx="8280400" cy="533400"/>
          </a:xfrm>
        </p:spPr>
        <p:txBody>
          <a:bodyPr/>
          <a:lstStyle/>
          <a:p>
            <a:pPr algn="ctr" eaLnBrk="1" hangingPunct="1"/>
            <a:r>
              <a:rPr lang="en-US" altLang="en-US" sz="2400" b="0" dirty="0"/>
              <a:t>Promoting digital trade</a:t>
            </a:r>
          </a:p>
        </p:txBody>
      </p:sp>
      <p:sp>
        <p:nvSpPr>
          <p:cNvPr id="5123" name="Rectangle 7">
            <a:extLst>
              <a:ext uri="{FF2B5EF4-FFF2-40B4-BE49-F238E27FC236}">
                <a16:creationId xmlns:a16="http://schemas.microsoft.com/office/drawing/2014/main" id="{9DECB360-2CF4-4577-A300-1D18AB0DC940}"/>
              </a:ext>
            </a:extLst>
          </p:cNvPr>
          <p:cNvSpPr>
            <a:spLocks noGrp="1" noChangeArrowheads="1"/>
          </p:cNvSpPr>
          <p:nvPr>
            <p:ph type="body" idx="1"/>
          </p:nvPr>
        </p:nvSpPr>
        <p:spPr>
          <a:xfrm>
            <a:off x="2667000" y="2028446"/>
            <a:ext cx="6858000" cy="2801109"/>
          </a:xfrm>
        </p:spPr>
        <p:txBody>
          <a:bodyPr/>
          <a:lstStyle/>
          <a:p>
            <a:pPr eaLnBrk="1" hangingPunct="1"/>
            <a:r>
              <a:rPr lang="en-GB" altLang="en-US" sz="2000" b="0" dirty="0"/>
              <a:t>High-level goals:</a:t>
            </a:r>
          </a:p>
          <a:p>
            <a:pPr lvl="1" eaLnBrk="1" hangingPunct="1"/>
            <a:r>
              <a:rPr lang="en-GB" altLang="en-US" b="0" dirty="0"/>
              <a:t>Make information available everywhere, anytime</a:t>
            </a:r>
          </a:p>
          <a:p>
            <a:pPr lvl="1" eaLnBrk="1" hangingPunct="1"/>
            <a:r>
              <a:rPr lang="en-GB" altLang="en-US" b="0" dirty="0"/>
              <a:t>Enable data reuse and analysis</a:t>
            </a:r>
          </a:p>
          <a:p>
            <a:pPr eaLnBrk="1" hangingPunct="1"/>
            <a:r>
              <a:rPr lang="en-GB" altLang="en-US" sz="2000" b="0" dirty="0"/>
              <a:t>Success in digital trade is the result of policy, technical and legal choices</a:t>
            </a:r>
          </a:p>
          <a:p>
            <a:pPr eaLnBrk="1" hangingPunct="1"/>
            <a:r>
              <a:rPr lang="en-GB" altLang="en-US" sz="2000" b="0" dirty="0"/>
              <a:t>Need to have certainty and predictability on legal status</a:t>
            </a:r>
          </a:p>
          <a:p>
            <a:pPr lvl="1" eaLnBrk="1" hangingPunct="1"/>
            <a:r>
              <a:rPr lang="en-GB" altLang="en-US" b="0" dirty="0"/>
              <a:t>Certain business is particularly risk-averse</a:t>
            </a:r>
            <a:endParaRPr lang="en-US" altLang="en-US" b="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a:extLst>
              <a:ext uri="{FF2B5EF4-FFF2-40B4-BE49-F238E27FC236}">
                <a16:creationId xmlns:a16="http://schemas.microsoft.com/office/drawing/2014/main" id="{3420B00F-0BEE-4943-BB07-57A23B80D9ED}"/>
              </a:ext>
            </a:extLst>
          </p:cNvPr>
          <p:cNvSpPr>
            <a:spLocks noGrp="1" noChangeArrowheads="1"/>
          </p:cNvSpPr>
          <p:nvPr>
            <p:ph type="title"/>
          </p:nvPr>
        </p:nvSpPr>
        <p:spPr>
          <a:xfrm>
            <a:off x="2830513" y="385763"/>
            <a:ext cx="7086600" cy="533400"/>
          </a:xfrm>
        </p:spPr>
        <p:txBody>
          <a:bodyPr/>
          <a:lstStyle/>
          <a:p>
            <a:pPr algn="ctr" eaLnBrk="1" hangingPunct="1"/>
            <a:r>
              <a:rPr lang="en-US" altLang="en-US" sz="2400" b="0" dirty="0"/>
              <a:t>Which laws are relevant for digital trade?</a:t>
            </a:r>
          </a:p>
        </p:txBody>
      </p:sp>
      <p:sp>
        <p:nvSpPr>
          <p:cNvPr id="5123" name="Rectangle 7">
            <a:extLst>
              <a:ext uri="{FF2B5EF4-FFF2-40B4-BE49-F238E27FC236}">
                <a16:creationId xmlns:a16="http://schemas.microsoft.com/office/drawing/2014/main" id="{A462C70A-319D-4234-8147-59C2BA342113}"/>
              </a:ext>
            </a:extLst>
          </p:cNvPr>
          <p:cNvSpPr>
            <a:spLocks noGrp="1" noChangeArrowheads="1"/>
          </p:cNvSpPr>
          <p:nvPr>
            <p:ph type="body" idx="1"/>
          </p:nvPr>
        </p:nvSpPr>
        <p:spPr>
          <a:xfrm>
            <a:off x="2313236" y="1370564"/>
            <a:ext cx="7565529" cy="4116873"/>
          </a:xfrm>
        </p:spPr>
        <p:txBody>
          <a:bodyPr/>
          <a:lstStyle/>
          <a:p>
            <a:pPr eaLnBrk="1" hangingPunct="1"/>
            <a:r>
              <a:rPr lang="en-GB" altLang="en-US" sz="2000" b="0" dirty="0"/>
              <a:t>Digital trade law is a cross-cutting issue</a:t>
            </a:r>
          </a:p>
          <a:p>
            <a:pPr lvl="1" eaLnBrk="1" hangingPunct="1"/>
            <a:r>
              <a:rPr lang="en-GB" altLang="en-US" b="0" dirty="0"/>
              <a:t>Contract, dispute resolution, transport, financing, etc.</a:t>
            </a:r>
          </a:p>
          <a:p>
            <a:pPr eaLnBrk="1" hangingPunct="1"/>
            <a:r>
              <a:rPr lang="en-GB" altLang="en-US" sz="2000" b="0" dirty="0"/>
              <a:t>Digital trade law is made of various components:</a:t>
            </a:r>
          </a:p>
          <a:p>
            <a:pPr lvl="1" eaLnBrk="1" hangingPunct="1"/>
            <a:r>
              <a:rPr lang="en-GB" altLang="en-US" b="0" dirty="0"/>
              <a:t>E-transactions and e-signatures</a:t>
            </a:r>
          </a:p>
          <a:p>
            <a:pPr lvl="1" eaLnBrk="1" hangingPunct="1"/>
            <a:r>
              <a:rPr lang="en-GB" altLang="en-US" b="0" dirty="0"/>
              <a:t>Data privacy and protection</a:t>
            </a:r>
          </a:p>
          <a:p>
            <a:pPr lvl="1" eaLnBrk="1" hangingPunct="1"/>
            <a:r>
              <a:rPr lang="en-GB" altLang="en-US" b="0" dirty="0"/>
              <a:t>Cybercrime</a:t>
            </a:r>
          </a:p>
          <a:p>
            <a:pPr lvl="1" eaLnBrk="1" hangingPunct="1"/>
            <a:r>
              <a:rPr lang="en-GB" altLang="en-US" b="0" dirty="0"/>
              <a:t>Consumer protection</a:t>
            </a:r>
          </a:p>
          <a:p>
            <a:pPr eaLnBrk="1" hangingPunct="1"/>
            <a:r>
              <a:rPr lang="en-GB" altLang="en-US" sz="2000" b="0" dirty="0"/>
              <a:t>Payments and intellectual property rights are also relevant</a:t>
            </a:r>
          </a:p>
          <a:p>
            <a:pPr eaLnBrk="1" hangingPunct="1"/>
            <a:r>
              <a:rPr lang="en-GB" altLang="en-US" sz="2000" b="0" dirty="0"/>
              <a:t>The implementation of these laws requires different resources</a:t>
            </a:r>
          </a:p>
          <a:p>
            <a:pPr lvl="1" eaLnBrk="1" hangingPunct="1"/>
            <a:r>
              <a:rPr lang="en-GB" altLang="en-US" b="0" dirty="0"/>
              <a:t>For example, dedicated bodies to enforce cybercrime, data privacy and protection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a:extLst>
              <a:ext uri="{FF2B5EF4-FFF2-40B4-BE49-F238E27FC236}">
                <a16:creationId xmlns:a16="http://schemas.microsoft.com/office/drawing/2014/main" id="{5EE97B41-6E1E-4FCC-977C-716439B6A65A}"/>
              </a:ext>
            </a:extLst>
          </p:cNvPr>
          <p:cNvSpPr>
            <a:spLocks noGrp="1" noChangeArrowheads="1"/>
          </p:cNvSpPr>
          <p:nvPr>
            <p:ph type="title"/>
          </p:nvPr>
        </p:nvSpPr>
        <p:spPr>
          <a:xfrm>
            <a:off x="2636838" y="458788"/>
            <a:ext cx="7086600" cy="533400"/>
          </a:xfrm>
        </p:spPr>
        <p:txBody>
          <a:bodyPr/>
          <a:lstStyle/>
          <a:p>
            <a:pPr algn="ctr" eaLnBrk="1" hangingPunct="1"/>
            <a:r>
              <a:rPr lang="en-US" altLang="en-US" sz="2400" b="0" dirty="0"/>
              <a:t>UNCITRAL and digital trade law</a:t>
            </a:r>
          </a:p>
        </p:txBody>
      </p:sp>
      <p:sp>
        <p:nvSpPr>
          <p:cNvPr id="13315" name="Rectangle 7">
            <a:extLst>
              <a:ext uri="{FF2B5EF4-FFF2-40B4-BE49-F238E27FC236}">
                <a16:creationId xmlns:a16="http://schemas.microsoft.com/office/drawing/2014/main" id="{70E648E5-71E6-44D7-B710-A614BA8A253D}"/>
              </a:ext>
            </a:extLst>
          </p:cNvPr>
          <p:cNvSpPr>
            <a:spLocks noGrp="1" noChangeArrowheads="1"/>
          </p:cNvSpPr>
          <p:nvPr>
            <p:ph type="body" idx="1"/>
          </p:nvPr>
        </p:nvSpPr>
        <p:spPr>
          <a:xfrm>
            <a:off x="2392363" y="1348730"/>
            <a:ext cx="7407275" cy="4160540"/>
          </a:xfrm>
        </p:spPr>
        <p:txBody>
          <a:bodyPr/>
          <a:lstStyle/>
          <a:p>
            <a:pPr eaLnBrk="1" hangingPunct="1"/>
            <a:r>
              <a:rPr lang="en-GB" altLang="en-US" sz="2000" b="0" dirty="0"/>
              <a:t>UNCITRAL is the core legal body of the United Nations system in the field of commercial law</a:t>
            </a:r>
          </a:p>
          <a:p>
            <a:pPr eaLnBrk="1" hangingPunct="1"/>
            <a:r>
              <a:rPr lang="en-GB" altLang="en-US" sz="2000" b="0" dirty="0"/>
              <a:t>It is tasked with modernizing and harmonizing international business rules</a:t>
            </a:r>
          </a:p>
          <a:p>
            <a:pPr lvl="1" eaLnBrk="1" hangingPunct="1"/>
            <a:r>
              <a:rPr lang="en-GB" altLang="en-US" b="0" dirty="0"/>
              <a:t>By drafting treaties and model laws</a:t>
            </a:r>
          </a:p>
          <a:p>
            <a:pPr eaLnBrk="1" hangingPunct="1"/>
            <a:r>
              <a:rPr lang="en-GB" altLang="en-US" sz="2000" b="0" dirty="0"/>
              <a:t>Has operated for 50+ years based on universal membership</a:t>
            </a:r>
          </a:p>
          <a:p>
            <a:r>
              <a:rPr lang="en-GB" altLang="en-US" sz="2000" b="0" dirty="0"/>
              <a:t>UNCITRAL started working on legal aspects of electronic commerce already in the 1980s</a:t>
            </a:r>
          </a:p>
          <a:p>
            <a:r>
              <a:rPr lang="en-GB" altLang="en-US" sz="2000" b="0" dirty="0"/>
              <a:t>UNCITRAL texts on digital trade (e-commerce) have been enacted in more than 100 States</a:t>
            </a:r>
          </a:p>
          <a:p>
            <a:r>
              <a:rPr lang="en-GB" altLang="en-US" sz="2000" b="0" dirty="0"/>
              <a:t>Texts, status, preparatory and explanatory materials are available on the </a:t>
            </a:r>
            <a:r>
              <a:rPr lang="en-GB" altLang="en-US" sz="2000" b="0" dirty="0">
                <a:hlinkClick r:id="rId2"/>
              </a:rPr>
              <a:t>UNCITRAL website</a:t>
            </a:r>
            <a:endParaRPr lang="en-GB" altLang="en-US" sz="2000" b="0" dirty="0"/>
          </a:p>
          <a:p>
            <a:pPr eaLnBrk="1" hangingPunct="1"/>
            <a:endParaRPr lang="en-US" altLang="en-US" sz="2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010A20A8-3257-458A-AF73-DAB24282EB33}"/>
              </a:ext>
            </a:extLst>
          </p:cNvPr>
          <p:cNvSpPr>
            <a:spLocks noGrp="1" noChangeArrowheads="1"/>
          </p:cNvSpPr>
          <p:nvPr>
            <p:ph type="title"/>
          </p:nvPr>
        </p:nvSpPr>
        <p:spPr>
          <a:xfrm>
            <a:off x="2441575" y="260648"/>
            <a:ext cx="7308850" cy="533400"/>
          </a:xfrm>
        </p:spPr>
        <p:txBody>
          <a:bodyPr/>
          <a:lstStyle/>
          <a:p>
            <a:pPr algn="ctr"/>
            <a:r>
              <a:rPr lang="en-GB" altLang="en-US" sz="2400" b="0" dirty="0"/>
              <a:t>UNCITRAL texts on electronic commerce</a:t>
            </a:r>
          </a:p>
        </p:txBody>
      </p:sp>
      <p:sp>
        <p:nvSpPr>
          <p:cNvPr id="6147" name="Content Placeholder 2">
            <a:extLst>
              <a:ext uri="{FF2B5EF4-FFF2-40B4-BE49-F238E27FC236}">
                <a16:creationId xmlns:a16="http://schemas.microsoft.com/office/drawing/2014/main" id="{69670608-8BD9-4555-898D-AAA36D7E36C9}"/>
              </a:ext>
            </a:extLst>
          </p:cNvPr>
          <p:cNvSpPr>
            <a:spLocks noGrp="1"/>
          </p:cNvSpPr>
          <p:nvPr>
            <p:ph idx="1"/>
          </p:nvPr>
        </p:nvSpPr>
        <p:spPr>
          <a:xfrm>
            <a:off x="2135560" y="1293813"/>
            <a:ext cx="7920880" cy="4270375"/>
          </a:xfrm>
        </p:spPr>
        <p:txBody>
          <a:bodyPr/>
          <a:lstStyle/>
          <a:p>
            <a:pPr>
              <a:defRPr/>
            </a:pPr>
            <a:r>
              <a:rPr lang="en-GB" altLang="en-US" sz="2000" b="0" dirty="0"/>
              <a:t>UNCITRAL Model Law on Electronic Commerce, 1996 </a:t>
            </a:r>
          </a:p>
          <a:p>
            <a:pPr lvl="1">
              <a:defRPr/>
            </a:pPr>
            <a:r>
              <a:rPr lang="en-GB" altLang="en-US" b="0" dirty="0"/>
              <a:t>Enacted in over 80 States.</a:t>
            </a:r>
          </a:p>
          <a:p>
            <a:pPr>
              <a:defRPr/>
            </a:pPr>
            <a:r>
              <a:rPr lang="en-GB" altLang="en-US" sz="2000" b="0" dirty="0"/>
              <a:t>UNCITRAL Model Law on Electronic Signatures, 2001</a:t>
            </a:r>
          </a:p>
          <a:p>
            <a:pPr lvl="1">
              <a:defRPr/>
            </a:pPr>
            <a:r>
              <a:rPr lang="en-GB" altLang="en-US" b="0" dirty="0"/>
              <a:t>Enacted in about 40 States</a:t>
            </a:r>
          </a:p>
          <a:p>
            <a:pPr>
              <a:defRPr/>
            </a:pPr>
            <a:r>
              <a:rPr lang="en-GB" altLang="en-US" sz="2000" b="0" dirty="0"/>
              <a:t>United Nations Convention on the Use of Electronic Communications in International Contracts, 2005</a:t>
            </a:r>
          </a:p>
          <a:p>
            <a:pPr lvl="1">
              <a:defRPr/>
            </a:pPr>
            <a:r>
              <a:rPr lang="en-GB" altLang="en-US" b="0" dirty="0"/>
              <a:t>18 signatories, 18 States parties</a:t>
            </a:r>
          </a:p>
          <a:p>
            <a:pPr lvl="1">
              <a:defRPr/>
            </a:pPr>
            <a:r>
              <a:rPr lang="en-GB" altLang="en-US" b="0" dirty="0">
                <a:ea typeface="ＭＳ Ｐゴシック" panose="020B0600070205080204" pitchFamily="34" charset="-128"/>
                <a:cs typeface="Calibri" panose="020F0502020204030204" pitchFamily="34" charset="0"/>
              </a:rPr>
              <a:t>3</a:t>
            </a:r>
            <a:r>
              <a:rPr lang="en-GB" altLang="en-US" b="0" dirty="0">
                <a:latin typeface="+mn-lt"/>
                <a:ea typeface="ＭＳ Ｐゴシック" panose="020B0600070205080204" pitchFamily="34" charset="-128"/>
                <a:cs typeface="Calibri" panose="020F0502020204030204" pitchFamily="34" charset="0"/>
              </a:rPr>
              <a:t>0+ States have enacted domestically its provisions</a:t>
            </a:r>
            <a:endParaRPr lang="en-GB" altLang="en-US" b="0" dirty="0"/>
          </a:p>
          <a:p>
            <a:pPr>
              <a:defRPr/>
            </a:pPr>
            <a:r>
              <a:rPr lang="en-GB" altLang="en-US" sz="2000" b="0" dirty="0"/>
              <a:t>UNCITRAL Model Law on Electronic Transferable Records, 2017</a:t>
            </a:r>
          </a:p>
          <a:p>
            <a:pPr lvl="1">
              <a:defRPr/>
            </a:pPr>
            <a:r>
              <a:rPr lang="en-GB" altLang="en-US" b="0" dirty="0"/>
              <a:t>Enacted in 7 jurisdictions</a:t>
            </a:r>
          </a:p>
          <a:p>
            <a:pPr>
              <a:defRPr/>
            </a:pPr>
            <a:r>
              <a:rPr lang="en-US" altLang="en-US" sz="2000" b="0" dirty="0">
                <a:ea typeface="ＭＳ Ｐゴシック" panose="020B0600070205080204" pitchFamily="34" charset="-128"/>
                <a:cs typeface="Calibri" panose="020F0502020204030204" pitchFamily="34" charset="0"/>
              </a:rPr>
              <a:t>UNCITRAL Model Law on the Use and Cross-border Recognition of Identity Management and Trust Services, 2022</a:t>
            </a:r>
            <a:endParaRPr lang="en-GB" altLang="en-US" sz="2000" b="0" dirty="0"/>
          </a:p>
          <a:p>
            <a:pPr marL="457200" lvl="1" indent="0">
              <a:buNone/>
              <a:defRPr/>
            </a:pPr>
            <a:endParaRPr lang="en-GB" altLang="en-US" b="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a:extLst>
              <a:ext uri="{FF2B5EF4-FFF2-40B4-BE49-F238E27FC236}">
                <a16:creationId xmlns:a16="http://schemas.microsoft.com/office/drawing/2014/main" id="{0598D18F-9731-4596-B1FE-73671BA5AA8A}"/>
              </a:ext>
            </a:extLst>
          </p:cNvPr>
          <p:cNvSpPr>
            <a:spLocks noGrp="1" noChangeArrowheads="1"/>
          </p:cNvSpPr>
          <p:nvPr>
            <p:ph type="title"/>
          </p:nvPr>
        </p:nvSpPr>
        <p:spPr>
          <a:xfrm>
            <a:off x="2552699" y="416408"/>
            <a:ext cx="7086600" cy="533400"/>
          </a:xfrm>
        </p:spPr>
        <p:txBody>
          <a:bodyPr/>
          <a:lstStyle/>
          <a:p>
            <a:pPr algn="ctr" eaLnBrk="1" hangingPunct="1"/>
            <a:r>
              <a:rPr lang="en-US" altLang="en-US" sz="2400" b="0" dirty="0"/>
              <a:t>The issue</a:t>
            </a:r>
          </a:p>
        </p:txBody>
      </p:sp>
      <p:sp>
        <p:nvSpPr>
          <p:cNvPr id="6147" name="Rectangle 7">
            <a:extLst>
              <a:ext uri="{FF2B5EF4-FFF2-40B4-BE49-F238E27FC236}">
                <a16:creationId xmlns:a16="http://schemas.microsoft.com/office/drawing/2014/main" id="{E315B69F-32E2-49CF-B51E-34AE14B1A8F7}"/>
              </a:ext>
            </a:extLst>
          </p:cNvPr>
          <p:cNvSpPr>
            <a:spLocks noGrp="1" noChangeArrowheads="1"/>
          </p:cNvSpPr>
          <p:nvPr>
            <p:ph type="body" idx="1"/>
          </p:nvPr>
        </p:nvSpPr>
        <p:spPr>
          <a:xfrm>
            <a:off x="2398644" y="1846409"/>
            <a:ext cx="7394713" cy="3165183"/>
          </a:xfrm>
        </p:spPr>
        <p:txBody>
          <a:bodyPr/>
          <a:lstStyle/>
          <a:p>
            <a:pPr eaLnBrk="1" hangingPunct="1"/>
            <a:r>
              <a:rPr lang="en-GB" altLang="en-US" sz="2000" b="0" dirty="0"/>
              <a:t>Transferable documents and instruments / documents of title</a:t>
            </a:r>
          </a:p>
          <a:p>
            <a:pPr lvl="1" eaLnBrk="1" hangingPunct="1"/>
            <a:r>
              <a:rPr lang="en-GB" altLang="en-US" b="0" dirty="0"/>
              <a:t>Holder may receive money or goods</a:t>
            </a:r>
          </a:p>
          <a:p>
            <a:pPr lvl="1" eaLnBrk="1" hangingPunct="1"/>
            <a:r>
              <a:rPr lang="en-GB" altLang="en-US" b="0" dirty="0"/>
              <a:t>Examples: bills of lading, checks, bills of exchange, promissory notes, warehouse receipts, letters of credit</a:t>
            </a:r>
            <a:endParaRPr lang="en-US" altLang="en-US" b="0" dirty="0"/>
          </a:p>
          <a:p>
            <a:pPr eaLnBrk="1" hangingPunct="1"/>
            <a:r>
              <a:rPr lang="en-GB" altLang="en-US" sz="2000" b="0" dirty="0"/>
              <a:t>Can be used as collateral for financing</a:t>
            </a:r>
          </a:p>
          <a:p>
            <a:pPr eaLnBrk="1" hangingPunct="1"/>
            <a:r>
              <a:rPr lang="en-GB" altLang="en-US" sz="2000" b="0" dirty="0"/>
              <a:t>Contain best quality data about the commercial transaction</a:t>
            </a:r>
          </a:p>
          <a:p>
            <a:pPr eaLnBrk="1" hangingPunct="1"/>
            <a:r>
              <a:rPr lang="en-GB" altLang="en-US" sz="2000" b="0" dirty="0"/>
              <a:t>Law developed based on the use of paper</a:t>
            </a:r>
          </a:p>
          <a:p>
            <a:pPr lvl="1" eaLnBrk="1" hangingPunct="1"/>
            <a:r>
              <a:rPr lang="en-GB" altLang="en-US" b="0" dirty="0"/>
              <a:t>How to enable their use in electronic form?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a:extLst>
              <a:ext uri="{FF2B5EF4-FFF2-40B4-BE49-F238E27FC236}">
                <a16:creationId xmlns:a16="http://schemas.microsoft.com/office/drawing/2014/main" id="{1AB81878-C991-4186-AA90-F08DE87E1C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1126" y="1744663"/>
            <a:ext cx="2262187" cy="33686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171" name="TextBox 6">
            <a:extLst>
              <a:ext uri="{FF2B5EF4-FFF2-40B4-BE49-F238E27FC236}">
                <a16:creationId xmlns:a16="http://schemas.microsoft.com/office/drawing/2014/main" id="{2FF19E86-0843-4B8A-801E-85D39007BB9B}"/>
              </a:ext>
            </a:extLst>
          </p:cNvPr>
          <p:cNvSpPr txBox="1">
            <a:spLocks noChangeArrowheads="1"/>
          </p:cNvSpPr>
          <p:nvPr/>
        </p:nvSpPr>
        <p:spPr bwMode="auto">
          <a:xfrm>
            <a:off x="4940300" y="952500"/>
            <a:ext cx="474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Helvetica" panose="020B0604020202020204" pitchFamily="34" charset="0"/>
              </a:defRPr>
            </a:lvl1pPr>
            <a:lvl2pPr marL="742950" indent="-285750">
              <a:spcBef>
                <a:spcPct val="20000"/>
              </a:spcBef>
              <a:buChar char="–"/>
              <a:defRPr sz="2000" b="1">
                <a:solidFill>
                  <a:schemeClr val="tx1"/>
                </a:solidFill>
                <a:latin typeface="Helvetica" panose="020B0604020202020204" pitchFamily="34" charset="0"/>
              </a:defRPr>
            </a:lvl2pPr>
            <a:lvl3pPr marL="1143000" indent="-228600">
              <a:spcBef>
                <a:spcPct val="20000"/>
              </a:spcBef>
              <a:buChar char="•"/>
              <a:defRPr b="1">
                <a:solidFill>
                  <a:schemeClr val="tx1"/>
                </a:solidFill>
                <a:latin typeface="Helvetica" panose="020B0604020202020204" pitchFamily="34" charset="0"/>
              </a:defRPr>
            </a:lvl3pPr>
            <a:lvl4pPr marL="1600200" indent="-228600">
              <a:spcBef>
                <a:spcPct val="20000"/>
              </a:spcBef>
              <a:buChar char="–"/>
              <a:defRPr sz="1600" b="1">
                <a:solidFill>
                  <a:schemeClr val="tx1"/>
                </a:solidFill>
                <a:latin typeface="Helvetica" panose="020B0604020202020204" pitchFamily="34" charset="0"/>
              </a:defRPr>
            </a:lvl4pPr>
            <a:lvl5pPr marL="2057400" indent="-228600">
              <a:spcBef>
                <a:spcPct val="20000"/>
              </a:spcBef>
              <a:buChar char="»"/>
              <a:defRPr sz="1600" b="1">
                <a:solidFill>
                  <a:schemeClr val="tx1"/>
                </a:solidFill>
                <a:latin typeface="Helvetica" panose="020B0604020202020204" pitchFamily="34" charset="0"/>
              </a:defRPr>
            </a:lvl5pPr>
            <a:lvl6pPr marL="2514600" indent="-228600" eaLnBrk="0" fontAlgn="base" hangingPunct="0">
              <a:spcBef>
                <a:spcPct val="20000"/>
              </a:spcBef>
              <a:spcAft>
                <a:spcPct val="0"/>
              </a:spcAft>
              <a:buChar char="»"/>
              <a:defRPr sz="1600" b="1">
                <a:solidFill>
                  <a:schemeClr val="tx1"/>
                </a:solidFill>
                <a:latin typeface="Helvetica" panose="020B0604020202020204" pitchFamily="34" charset="0"/>
              </a:defRPr>
            </a:lvl6pPr>
            <a:lvl7pPr marL="2971800" indent="-228600" eaLnBrk="0" fontAlgn="base" hangingPunct="0">
              <a:spcBef>
                <a:spcPct val="20000"/>
              </a:spcBef>
              <a:spcAft>
                <a:spcPct val="0"/>
              </a:spcAft>
              <a:buChar char="»"/>
              <a:defRPr sz="1600" b="1">
                <a:solidFill>
                  <a:schemeClr val="tx1"/>
                </a:solidFill>
                <a:latin typeface="Helvetica" panose="020B0604020202020204" pitchFamily="34" charset="0"/>
              </a:defRPr>
            </a:lvl7pPr>
            <a:lvl8pPr marL="3429000" indent="-228600" eaLnBrk="0" fontAlgn="base" hangingPunct="0">
              <a:spcBef>
                <a:spcPct val="20000"/>
              </a:spcBef>
              <a:spcAft>
                <a:spcPct val="0"/>
              </a:spcAft>
              <a:buChar char="»"/>
              <a:defRPr sz="1600" b="1">
                <a:solidFill>
                  <a:schemeClr val="tx1"/>
                </a:solidFill>
                <a:latin typeface="Helvetica" panose="020B0604020202020204" pitchFamily="34" charset="0"/>
              </a:defRPr>
            </a:lvl8pPr>
            <a:lvl9pPr marL="3886200" indent="-228600" eaLnBrk="0" fontAlgn="base" hangingPunct="0">
              <a:spcBef>
                <a:spcPct val="20000"/>
              </a:spcBef>
              <a:spcAft>
                <a:spcPct val="0"/>
              </a:spcAft>
              <a:buChar char="»"/>
              <a:defRPr sz="1600" b="1">
                <a:solidFill>
                  <a:schemeClr val="tx1"/>
                </a:solidFill>
                <a:latin typeface="Helvetica" panose="020B0604020202020204" pitchFamily="34" charset="0"/>
              </a:defRPr>
            </a:lvl9pPr>
          </a:lstStyle>
          <a:p>
            <a:pPr fontAlgn="base">
              <a:spcBef>
                <a:spcPct val="0"/>
              </a:spcBef>
              <a:spcAft>
                <a:spcPct val="0"/>
              </a:spcAft>
              <a:buNone/>
            </a:pPr>
            <a:endParaRPr lang="en-US" altLang="en-US" sz="2000" b="0">
              <a:solidFill>
                <a:srgbClr val="1458B5"/>
              </a:solidFill>
              <a:ea typeface="ＭＳ Ｐゴシック" panose="020B0600070205080204" pitchFamily="34" charset="-128"/>
            </a:endParaRPr>
          </a:p>
        </p:txBody>
      </p:sp>
      <p:sp>
        <p:nvSpPr>
          <p:cNvPr id="11268" name="TextBox 7">
            <a:extLst>
              <a:ext uri="{FF2B5EF4-FFF2-40B4-BE49-F238E27FC236}">
                <a16:creationId xmlns:a16="http://schemas.microsoft.com/office/drawing/2014/main" id="{AEEF226E-6560-4CD8-A820-7E24982C2EE9}"/>
              </a:ext>
            </a:extLst>
          </p:cNvPr>
          <p:cNvSpPr txBox="1">
            <a:spLocks noChangeArrowheads="1"/>
          </p:cNvSpPr>
          <p:nvPr/>
        </p:nvSpPr>
        <p:spPr bwMode="auto">
          <a:xfrm>
            <a:off x="6096000" y="1997838"/>
            <a:ext cx="3821404" cy="1631216"/>
          </a:xfrm>
          <a:prstGeom prst="rect">
            <a:avLst/>
          </a:prstGeom>
          <a:noFill/>
          <a:ln>
            <a:noFill/>
          </a:ln>
        </p:spPr>
        <p:txBody>
          <a:bodyPr wrap="square">
            <a:spAutoFit/>
          </a:bodyPr>
          <a:lstStyle>
            <a:lvl1pPr marL="342900" indent="-342900">
              <a:spcBef>
                <a:spcPct val="20000"/>
              </a:spcBef>
              <a:buChar char="•"/>
              <a:defRPr sz="2400" b="1">
                <a:solidFill>
                  <a:schemeClr val="tx1"/>
                </a:solidFill>
                <a:latin typeface="Helvetica" panose="020B0604020202020204" pitchFamily="34" charset="0"/>
              </a:defRPr>
            </a:lvl1pPr>
            <a:lvl2pPr marL="742950" indent="-285750">
              <a:spcBef>
                <a:spcPct val="20000"/>
              </a:spcBef>
              <a:buChar char="–"/>
              <a:defRPr sz="2000" b="1">
                <a:solidFill>
                  <a:schemeClr val="tx1"/>
                </a:solidFill>
                <a:latin typeface="Helvetica" panose="020B0604020202020204" pitchFamily="34" charset="0"/>
              </a:defRPr>
            </a:lvl2pPr>
            <a:lvl3pPr marL="1143000" indent="-228600">
              <a:spcBef>
                <a:spcPct val="20000"/>
              </a:spcBef>
              <a:buChar char="•"/>
              <a:defRPr b="1">
                <a:solidFill>
                  <a:schemeClr val="tx1"/>
                </a:solidFill>
                <a:latin typeface="Helvetica" panose="020B0604020202020204" pitchFamily="34" charset="0"/>
              </a:defRPr>
            </a:lvl3pPr>
            <a:lvl4pPr marL="1600200" indent="-228600">
              <a:spcBef>
                <a:spcPct val="20000"/>
              </a:spcBef>
              <a:buChar char="–"/>
              <a:defRPr sz="1600" b="1">
                <a:solidFill>
                  <a:schemeClr val="tx1"/>
                </a:solidFill>
                <a:latin typeface="Helvetica" panose="020B0604020202020204" pitchFamily="34" charset="0"/>
              </a:defRPr>
            </a:lvl4pPr>
            <a:lvl5pPr marL="2057400" indent="-228600">
              <a:spcBef>
                <a:spcPct val="20000"/>
              </a:spcBef>
              <a:buChar char="»"/>
              <a:defRPr sz="1600" b="1">
                <a:solidFill>
                  <a:schemeClr val="tx1"/>
                </a:solidFill>
                <a:latin typeface="Helvetica" panose="020B0604020202020204" pitchFamily="34" charset="0"/>
              </a:defRPr>
            </a:lvl5pPr>
            <a:lvl6pPr marL="2514600" indent="-228600" eaLnBrk="0" fontAlgn="base" hangingPunct="0">
              <a:spcBef>
                <a:spcPct val="20000"/>
              </a:spcBef>
              <a:spcAft>
                <a:spcPct val="0"/>
              </a:spcAft>
              <a:buChar char="»"/>
              <a:defRPr sz="1600" b="1">
                <a:solidFill>
                  <a:schemeClr val="tx1"/>
                </a:solidFill>
                <a:latin typeface="Helvetica" panose="020B0604020202020204" pitchFamily="34" charset="0"/>
              </a:defRPr>
            </a:lvl6pPr>
            <a:lvl7pPr marL="2971800" indent="-228600" eaLnBrk="0" fontAlgn="base" hangingPunct="0">
              <a:spcBef>
                <a:spcPct val="20000"/>
              </a:spcBef>
              <a:spcAft>
                <a:spcPct val="0"/>
              </a:spcAft>
              <a:buChar char="»"/>
              <a:defRPr sz="1600" b="1">
                <a:solidFill>
                  <a:schemeClr val="tx1"/>
                </a:solidFill>
                <a:latin typeface="Helvetica" panose="020B0604020202020204" pitchFamily="34" charset="0"/>
              </a:defRPr>
            </a:lvl7pPr>
            <a:lvl8pPr marL="3429000" indent="-228600" eaLnBrk="0" fontAlgn="base" hangingPunct="0">
              <a:spcBef>
                <a:spcPct val="20000"/>
              </a:spcBef>
              <a:spcAft>
                <a:spcPct val="0"/>
              </a:spcAft>
              <a:buChar char="»"/>
              <a:defRPr sz="1600" b="1">
                <a:solidFill>
                  <a:schemeClr val="tx1"/>
                </a:solidFill>
                <a:latin typeface="Helvetica" panose="020B0604020202020204" pitchFamily="34" charset="0"/>
              </a:defRPr>
            </a:lvl8pPr>
            <a:lvl9pPr marL="3886200" indent="-228600" eaLnBrk="0" fontAlgn="base" hangingPunct="0">
              <a:spcBef>
                <a:spcPct val="20000"/>
              </a:spcBef>
              <a:spcAft>
                <a:spcPct val="0"/>
              </a:spcAft>
              <a:buChar char="»"/>
              <a:defRPr sz="1600" b="1">
                <a:solidFill>
                  <a:schemeClr val="tx1"/>
                </a:solidFill>
                <a:latin typeface="Helvetica" panose="020B0604020202020204" pitchFamily="34" charset="0"/>
              </a:defRPr>
            </a:lvl9pPr>
          </a:lstStyle>
          <a:p>
            <a:pPr marL="0" indent="0" algn="just" fontAlgn="base">
              <a:spcBef>
                <a:spcPct val="0"/>
              </a:spcBef>
              <a:spcAft>
                <a:spcPct val="0"/>
              </a:spcAft>
              <a:buNone/>
              <a:defRPr/>
            </a:pPr>
            <a:r>
              <a:rPr lang="en-US" altLang="en-US" sz="2000" b="0" dirty="0">
                <a:solidFill>
                  <a:srgbClr val="000000"/>
                </a:solidFill>
                <a:latin typeface="Helvetica"/>
                <a:ea typeface="ＭＳ Ｐゴシック" panose="020B0600070205080204" pitchFamily="34" charset="-128"/>
                <a:cs typeface="Calibri" panose="020F0502020204030204" pitchFamily="34" charset="0"/>
              </a:rPr>
              <a:t>Adopted in July 2017</a:t>
            </a:r>
          </a:p>
          <a:p>
            <a:pPr marL="0" indent="0" algn="just" fontAlgn="base">
              <a:spcBef>
                <a:spcPct val="0"/>
              </a:spcBef>
              <a:spcAft>
                <a:spcPct val="0"/>
              </a:spcAft>
              <a:buNone/>
              <a:defRPr/>
            </a:pPr>
            <a:endParaRPr lang="en-GB" altLang="en-US" sz="2000" b="0" dirty="0">
              <a:solidFill>
                <a:srgbClr val="000000"/>
              </a:solidFill>
            </a:endParaRPr>
          </a:p>
          <a:p>
            <a:pPr marL="0" indent="0" algn="just" fontAlgn="base">
              <a:spcBef>
                <a:spcPct val="0"/>
              </a:spcBef>
              <a:spcAft>
                <a:spcPct val="0"/>
              </a:spcAft>
              <a:buNone/>
              <a:defRPr/>
            </a:pPr>
            <a:r>
              <a:rPr lang="en-GB" altLang="en-US" sz="2000" b="0" dirty="0">
                <a:solidFill>
                  <a:srgbClr val="000000"/>
                </a:solidFill>
              </a:rPr>
              <a:t>Text and explanatory note to the MLETR are available on the </a:t>
            </a:r>
            <a:r>
              <a:rPr lang="en-GB" altLang="en-US" sz="2000" b="0" dirty="0">
                <a:solidFill>
                  <a:srgbClr val="000000"/>
                </a:solidFill>
                <a:hlinkClick r:id="rId3"/>
              </a:rPr>
              <a:t>UNCITRAL website</a:t>
            </a:r>
            <a:endParaRPr lang="en-US" altLang="en-US" sz="2000" b="0" dirty="0">
              <a:solidFill>
                <a:srgbClr val="000000"/>
              </a:solidFill>
              <a:latin typeface="Helvetica"/>
              <a:ea typeface="ＭＳ Ｐゴシック" panose="020B0600070205080204" pitchFamily="34" charset="-128"/>
              <a:cs typeface="Calibri" panose="020F0502020204030204" pitchFamily="34" charset="0"/>
            </a:endParaRPr>
          </a:p>
        </p:txBody>
      </p:sp>
      <p:sp>
        <p:nvSpPr>
          <p:cNvPr id="7173" name="Rectangle 6">
            <a:extLst>
              <a:ext uri="{FF2B5EF4-FFF2-40B4-BE49-F238E27FC236}">
                <a16:creationId xmlns:a16="http://schemas.microsoft.com/office/drawing/2014/main" id="{FFA42E2E-B98E-45B2-9873-5FE75D6EBD75}"/>
              </a:ext>
            </a:extLst>
          </p:cNvPr>
          <p:cNvSpPr txBox="1">
            <a:spLocks noChangeArrowheads="1"/>
          </p:cNvSpPr>
          <p:nvPr/>
        </p:nvSpPr>
        <p:spPr bwMode="auto">
          <a:xfrm>
            <a:off x="2651125" y="334962"/>
            <a:ext cx="7086600" cy="119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tx1"/>
                </a:solidFill>
                <a:latin typeface="Helvetica" panose="020B0604020202020204" pitchFamily="34" charset="0"/>
              </a:defRPr>
            </a:lvl1pPr>
            <a:lvl2pPr marL="742950" indent="-285750">
              <a:spcBef>
                <a:spcPct val="20000"/>
              </a:spcBef>
              <a:buChar char="–"/>
              <a:defRPr sz="2000" b="1">
                <a:solidFill>
                  <a:schemeClr val="tx1"/>
                </a:solidFill>
                <a:latin typeface="Helvetica" panose="020B0604020202020204" pitchFamily="34" charset="0"/>
              </a:defRPr>
            </a:lvl2pPr>
            <a:lvl3pPr marL="1143000" indent="-228600">
              <a:spcBef>
                <a:spcPct val="20000"/>
              </a:spcBef>
              <a:buChar char="•"/>
              <a:defRPr b="1">
                <a:solidFill>
                  <a:schemeClr val="tx1"/>
                </a:solidFill>
                <a:latin typeface="Helvetica" panose="020B0604020202020204" pitchFamily="34" charset="0"/>
              </a:defRPr>
            </a:lvl3pPr>
            <a:lvl4pPr marL="1600200" indent="-228600">
              <a:spcBef>
                <a:spcPct val="20000"/>
              </a:spcBef>
              <a:buChar char="–"/>
              <a:defRPr sz="1600" b="1">
                <a:solidFill>
                  <a:schemeClr val="tx1"/>
                </a:solidFill>
                <a:latin typeface="Helvetica" panose="020B0604020202020204" pitchFamily="34" charset="0"/>
              </a:defRPr>
            </a:lvl4pPr>
            <a:lvl5pPr marL="2057400" indent="-228600">
              <a:spcBef>
                <a:spcPct val="20000"/>
              </a:spcBef>
              <a:buChar char="»"/>
              <a:defRPr sz="1600" b="1">
                <a:solidFill>
                  <a:schemeClr val="tx1"/>
                </a:solidFill>
                <a:latin typeface="Helvetica" panose="020B0604020202020204" pitchFamily="34" charset="0"/>
              </a:defRPr>
            </a:lvl5pPr>
            <a:lvl6pPr marL="2514600" indent="-228600" eaLnBrk="0" fontAlgn="base" hangingPunct="0">
              <a:spcBef>
                <a:spcPct val="20000"/>
              </a:spcBef>
              <a:spcAft>
                <a:spcPct val="0"/>
              </a:spcAft>
              <a:buChar char="»"/>
              <a:defRPr sz="1600" b="1">
                <a:solidFill>
                  <a:schemeClr val="tx1"/>
                </a:solidFill>
                <a:latin typeface="Helvetica" panose="020B0604020202020204" pitchFamily="34" charset="0"/>
              </a:defRPr>
            </a:lvl6pPr>
            <a:lvl7pPr marL="2971800" indent="-228600" eaLnBrk="0" fontAlgn="base" hangingPunct="0">
              <a:spcBef>
                <a:spcPct val="20000"/>
              </a:spcBef>
              <a:spcAft>
                <a:spcPct val="0"/>
              </a:spcAft>
              <a:buChar char="»"/>
              <a:defRPr sz="1600" b="1">
                <a:solidFill>
                  <a:schemeClr val="tx1"/>
                </a:solidFill>
                <a:latin typeface="Helvetica" panose="020B0604020202020204" pitchFamily="34" charset="0"/>
              </a:defRPr>
            </a:lvl7pPr>
            <a:lvl8pPr marL="3429000" indent="-228600" eaLnBrk="0" fontAlgn="base" hangingPunct="0">
              <a:spcBef>
                <a:spcPct val="20000"/>
              </a:spcBef>
              <a:spcAft>
                <a:spcPct val="0"/>
              </a:spcAft>
              <a:buChar char="»"/>
              <a:defRPr sz="1600" b="1">
                <a:solidFill>
                  <a:schemeClr val="tx1"/>
                </a:solidFill>
                <a:latin typeface="Helvetica" panose="020B0604020202020204" pitchFamily="34" charset="0"/>
              </a:defRPr>
            </a:lvl8pPr>
            <a:lvl9pPr marL="3886200" indent="-228600" eaLnBrk="0" fontAlgn="base" hangingPunct="0">
              <a:spcBef>
                <a:spcPct val="20000"/>
              </a:spcBef>
              <a:spcAft>
                <a:spcPct val="0"/>
              </a:spcAft>
              <a:buChar char="»"/>
              <a:defRPr sz="1600" b="1">
                <a:solidFill>
                  <a:schemeClr val="tx1"/>
                </a:solidFill>
                <a:latin typeface="Helvetica" panose="020B0604020202020204" pitchFamily="34" charset="0"/>
              </a:defRPr>
            </a:lvl9pPr>
          </a:lstStyle>
          <a:p>
            <a:pPr algn="ctr" fontAlgn="base">
              <a:spcBef>
                <a:spcPct val="0"/>
              </a:spcBef>
              <a:spcAft>
                <a:spcPct val="0"/>
              </a:spcAft>
              <a:buNone/>
            </a:pPr>
            <a:r>
              <a:rPr lang="en-US" altLang="en-US" b="0" dirty="0">
                <a:solidFill>
                  <a:srgbClr val="145897"/>
                </a:solidFill>
              </a:rPr>
              <a:t>The solution:</a:t>
            </a:r>
          </a:p>
          <a:p>
            <a:pPr algn="ctr" fontAlgn="base">
              <a:spcBef>
                <a:spcPct val="0"/>
              </a:spcBef>
              <a:spcAft>
                <a:spcPct val="0"/>
              </a:spcAft>
              <a:buNone/>
            </a:pPr>
            <a:r>
              <a:rPr lang="en-US" altLang="en-US" b="0" dirty="0">
                <a:solidFill>
                  <a:srgbClr val="145897"/>
                </a:solidFill>
              </a:rPr>
              <a:t>UNCITRAL Model Law on Electronic Transferable Records (MLETR)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a:extLst>
              <a:ext uri="{FF2B5EF4-FFF2-40B4-BE49-F238E27FC236}">
                <a16:creationId xmlns:a16="http://schemas.microsoft.com/office/drawing/2014/main" id="{D0C33E0B-DC76-4101-8696-F6C1B1397E9B}"/>
              </a:ext>
            </a:extLst>
          </p:cNvPr>
          <p:cNvSpPr>
            <a:spLocks noGrp="1" noChangeArrowheads="1"/>
          </p:cNvSpPr>
          <p:nvPr>
            <p:ph type="title"/>
          </p:nvPr>
        </p:nvSpPr>
        <p:spPr>
          <a:xfrm>
            <a:off x="2838450" y="266700"/>
            <a:ext cx="7086600" cy="533400"/>
          </a:xfrm>
        </p:spPr>
        <p:txBody>
          <a:bodyPr/>
          <a:lstStyle/>
          <a:p>
            <a:pPr algn="ctr" eaLnBrk="1" hangingPunct="1"/>
            <a:r>
              <a:rPr lang="en-US" altLang="en-US" sz="2400" b="0" dirty="0"/>
              <a:t>MLETR: the features</a:t>
            </a:r>
          </a:p>
        </p:txBody>
      </p:sp>
      <p:sp>
        <p:nvSpPr>
          <p:cNvPr id="8195" name="Rectangle 7">
            <a:extLst>
              <a:ext uri="{FF2B5EF4-FFF2-40B4-BE49-F238E27FC236}">
                <a16:creationId xmlns:a16="http://schemas.microsoft.com/office/drawing/2014/main" id="{375C53BA-73E9-4A44-AC40-04D1B358B1BA}"/>
              </a:ext>
            </a:extLst>
          </p:cNvPr>
          <p:cNvSpPr>
            <a:spLocks noGrp="1" noChangeArrowheads="1"/>
          </p:cNvSpPr>
          <p:nvPr>
            <p:ph type="body" idx="1"/>
          </p:nvPr>
        </p:nvSpPr>
        <p:spPr>
          <a:xfrm>
            <a:off x="2372554" y="1591503"/>
            <a:ext cx="7446893" cy="3674994"/>
          </a:xfrm>
        </p:spPr>
        <p:txBody>
          <a:bodyPr/>
          <a:lstStyle/>
          <a:p>
            <a:pPr lvl="1" eaLnBrk="1" hangingPunct="1">
              <a:buFont typeface="Arial" panose="020B0604020202020204" pitchFamily="34" charset="0"/>
              <a:buChar char="•"/>
            </a:pPr>
            <a:r>
              <a:rPr lang="en-GB" altLang="en-US" b="0" dirty="0"/>
              <a:t>Enabling law: no new regulation or prescription </a:t>
            </a:r>
          </a:p>
          <a:p>
            <a:pPr lvl="1" eaLnBrk="1" hangingPunct="1">
              <a:buFont typeface="Arial" panose="020B0604020202020204" pitchFamily="34" charset="0"/>
              <a:buChar char="•"/>
            </a:pPr>
            <a:r>
              <a:rPr lang="en-GB" altLang="en-US" b="0" dirty="0"/>
              <a:t>Functional equivalence: apply same legal regime to electronic and paper-based documents</a:t>
            </a:r>
          </a:p>
          <a:p>
            <a:pPr lvl="1" eaLnBrk="1" hangingPunct="1">
              <a:buFont typeface="Arial" panose="020B0604020202020204" pitchFamily="34" charset="0"/>
              <a:buChar char="•"/>
            </a:pPr>
            <a:r>
              <a:rPr lang="en-GB" altLang="en-US" b="0" dirty="0"/>
              <a:t>Technology neutral (with DLT guidance)</a:t>
            </a:r>
          </a:p>
          <a:p>
            <a:pPr lvl="1" eaLnBrk="1" hangingPunct="1">
              <a:buFont typeface="Arial" panose="020B0604020202020204" pitchFamily="34" charset="0"/>
              <a:buChar char="•"/>
            </a:pPr>
            <a:r>
              <a:rPr lang="en-GB" altLang="en-US" b="0" dirty="0"/>
              <a:t>Main features:</a:t>
            </a:r>
          </a:p>
          <a:p>
            <a:pPr lvl="2" eaLnBrk="1" hangingPunct="1"/>
            <a:r>
              <a:rPr lang="en-GB" altLang="en-US" sz="2000" b="0" dirty="0"/>
              <a:t>Singularity: prevent double spending</a:t>
            </a:r>
          </a:p>
          <a:p>
            <a:pPr lvl="2" eaLnBrk="1" hangingPunct="1"/>
            <a:r>
              <a:rPr lang="en-GB" altLang="en-US" sz="2000" b="0" dirty="0"/>
              <a:t>Control: ensure that the person disposing of the ETR (e.g. requesting performance) is the one supposed to do so</a:t>
            </a:r>
          </a:p>
          <a:p>
            <a:pPr lvl="2" eaLnBrk="1" hangingPunct="1"/>
            <a:r>
              <a:rPr lang="en-GB" altLang="en-US" sz="2000" b="0" dirty="0"/>
              <a:t>Integrity: record all events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a:extLst>
              <a:ext uri="{FF2B5EF4-FFF2-40B4-BE49-F238E27FC236}">
                <a16:creationId xmlns:a16="http://schemas.microsoft.com/office/drawing/2014/main" id="{F5149D61-76B0-4174-BBEB-79F45719A881}"/>
              </a:ext>
            </a:extLst>
          </p:cNvPr>
          <p:cNvSpPr>
            <a:spLocks noGrp="1" noChangeArrowheads="1"/>
          </p:cNvSpPr>
          <p:nvPr>
            <p:ph type="title"/>
          </p:nvPr>
        </p:nvSpPr>
        <p:spPr>
          <a:xfrm>
            <a:off x="2838450" y="266700"/>
            <a:ext cx="7086600" cy="533400"/>
          </a:xfrm>
        </p:spPr>
        <p:txBody>
          <a:bodyPr/>
          <a:lstStyle/>
          <a:p>
            <a:pPr algn="ctr" eaLnBrk="1" hangingPunct="1"/>
            <a:r>
              <a:rPr lang="en-US" altLang="en-US" sz="2400" b="0" dirty="0"/>
              <a:t>Requirements for an ETR (art. 10)</a:t>
            </a:r>
          </a:p>
        </p:txBody>
      </p:sp>
      <p:sp>
        <p:nvSpPr>
          <p:cNvPr id="13315" name="Rectangle 7">
            <a:extLst>
              <a:ext uri="{FF2B5EF4-FFF2-40B4-BE49-F238E27FC236}">
                <a16:creationId xmlns:a16="http://schemas.microsoft.com/office/drawing/2014/main" id="{1416BC2C-BD00-4F28-B24C-A8A5C16F17B5}"/>
              </a:ext>
            </a:extLst>
          </p:cNvPr>
          <p:cNvSpPr>
            <a:spLocks noGrp="1" noChangeArrowheads="1"/>
          </p:cNvSpPr>
          <p:nvPr>
            <p:ph type="body" idx="1"/>
          </p:nvPr>
        </p:nvSpPr>
        <p:spPr>
          <a:xfrm>
            <a:off x="2123813" y="1668148"/>
            <a:ext cx="7944375" cy="3521704"/>
          </a:xfrm>
        </p:spPr>
        <p:txBody>
          <a:bodyPr/>
          <a:lstStyle/>
          <a:p>
            <a:pPr eaLnBrk="1" hangingPunct="1">
              <a:defRPr/>
            </a:pPr>
            <a:r>
              <a:rPr lang="en-US" altLang="en-US" sz="2000" b="0" dirty="0"/>
              <a:t>ETR contains all information needed for paper document</a:t>
            </a:r>
          </a:p>
          <a:p>
            <a:pPr lvl="1" eaLnBrk="1" hangingPunct="1">
              <a:defRPr/>
            </a:pPr>
            <a:r>
              <a:rPr lang="en-US" altLang="en-US" b="0" dirty="0"/>
              <a:t>Plus, dynamic information (</a:t>
            </a:r>
            <a:r>
              <a:rPr lang="en-GB" altLang="en-US" b="0" dirty="0"/>
              <a:t>oracles, smart contracts</a:t>
            </a:r>
            <a:r>
              <a:rPr lang="en-US" altLang="en-US" b="0" dirty="0"/>
              <a:t>)</a:t>
            </a:r>
          </a:p>
          <a:p>
            <a:pPr eaLnBrk="1" hangingPunct="1">
              <a:defRPr/>
            </a:pPr>
            <a:r>
              <a:rPr lang="en-US" altLang="en-US" sz="2000" b="0" dirty="0"/>
              <a:t>A reliable method must be used to</a:t>
            </a:r>
          </a:p>
          <a:p>
            <a:pPr marL="914400" lvl="1" indent="-457200" eaLnBrk="1" hangingPunct="1">
              <a:buFont typeface="+mj-lt"/>
              <a:buAutoNum type="arabicPeriod"/>
              <a:defRPr/>
            </a:pPr>
            <a:r>
              <a:rPr lang="en-US" altLang="en-US" b="0" dirty="0"/>
              <a:t>Identify an electronic record as </a:t>
            </a:r>
            <a:r>
              <a:rPr lang="en-US" altLang="en-US" i="1" dirty="0"/>
              <a:t>the</a:t>
            </a:r>
            <a:r>
              <a:rPr lang="en-US" altLang="en-US" b="0" dirty="0"/>
              <a:t> electronic </a:t>
            </a:r>
            <a:r>
              <a:rPr lang="en-US" altLang="en-US" i="1" dirty="0"/>
              <a:t>transferable</a:t>
            </a:r>
            <a:r>
              <a:rPr lang="en-US" altLang="en-US" b="0" dirty="0"/>
              <a:t> record</a:t>
            </a:r>
          </a:p>
          <a:p>
            <a:pPr marL="914400" lvl="1" indent="-457200" eaLnBrk="1" hangingPunct="1">
              <a:buFont typeface="+mj-lt"/>
              <a:buAutoNum type="arabicPeriod"/>
              <a:defRPr/>
            </a:pPr>
            <a:r>
              <a:rPr lang="en-US" altLang="en-US" b="0" dirty="0"/>
              <a:t>Make the ETR subject to control for its whole lifecycle</a:t>
            </a:r>
          </a:p>
          <a:p>
            <a:pPr marL="914400" lvl="1" indent="-457200" eaLnBrk="1" hangingPunct="1">
              <a:buFont typeface="+mj-lt"/>
              <a:buAutoNum type="arabicPeriod"/>
              <a:defRPr/>
            </a:pPr>
            <a:r>
              <a:rPr lang="en-US" altLang="en-US" b="0" dirty="0"/>
              <a:t>Retain the integrity of the ETR</a:t>
            </a:r>
            <a:endParaRPr lang="en-US" altLang="en-US" b="0" dirty="0">
              <a:ea typeface="+mn-ea"/>
              <a:cs typeface="+mn-cs"/>
            </a:endParaRPr>
          </a:p>
          <a:p>
            <a:pPr eaLnBrk="1" hangingPunct="1">
              <a:defRPr/>
            </a:pPr>
            <a:r>
              <a:rPr lang="en-US" altLang="en-US" sz="2000" b="0" dirty="0"/>
              <a:t>All information relating to the ETR use during its lifecycle must be recorded</a:t>
            </a:r>
          </a:p>
        </p:txBody>
      </p:sp>
    </p:spTree>
  </p:cSld>
  <p:clrMapOvr>
    <a:masterClrMapping/>
  </p:clrMapOvr>
  <p:transition spd="slow" advTm="67027"/>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a:extLst>
              <a:ext uri="{FF2B5EF4-FFF2-40B4-BE49-F238E27FC236}">
                <a16:creationId xmlns:a16="http://schemas.microsoft.com/office/drawing/2014/main" id="{CE91DC29-5302-4D5D-8ADA-9904DD1897D5}"/>
              </a:ext>
            </a:extLst>
          </p:cNvPr>
          <p:cNvSpPr>
            <a:spLocks noGrp="1" noChangeArrowheads="1"/>
          </p:cNvSpPr>
          <p:nvPr>
            <p:ph type="title"/>
          </p:nvPr>
        </p:nvSpPr>
        <p:spPr>
          <a:xfrm>
            <a:off x="2552700" y="366092"/>
            <a:ext cx="7086600" cy="533400"/>
          </a:xfrm>
        </p:spPr>
        <p:txBody>
          <a:bodyPr/>
          <a:lstStyle/>
          <a:p>
            <a:pPr algn="ctr" eaLnBrk="1" hangingPunct="1"/>
            <a:r>
              <a:rPr lang="en-US" altLang="en-US" sz="2400" b="0" dirty="0"/>
              <a:t>Possession and control (art. 11)</a:t>
            </a:r>
          </a:p>
        </p:txBody>
      </p:sp>
      <p:sp>
        <p:nvSpPr>
          <p:cNvPr id="13315" name="Rectangle 7">
            <a:extLst>
              <a:ext uri="{FF2B5EF4-FFF2-40B4-BE49-F238E27FC236}">
                <a16:creationId xmlns:a16="http://schemas.microsoft.com/office/drawing/2014/main" id="{3F6C513F-9D4C-45EA-9910-2D13CA45A741}"/>
              </a:ext>
            </a:extLst>
          </p:cNvPr>
          <p:cNvSpPr>
            <a:spLocks noGrp="1" noChangeArrowheads="1"/>
          </p:cNvSpPr>
          <p:nvPr>
            <p:ph type="body" idx="1"/>
          </p:nvPr>
        </p:nvSpPr>
        <p:spPr>
          <a:xfrm>
            <a:off x="2667000" y="1911984"/>
            <a:ext cx="6858000" cy="3245209"/>
          </a:xfrm>
        </p:spPr>
        <p:txBody>
          <a:bodyPr/>
          <a:lstStyle/>
          <a:p>
            <a:pPr eaLnBrk="1" hangingPunct="1">
              <a:defRPr/>
            </a:pPr>
            <a:r>
              <a:rPr lang="en-US" altLang="en-US" sz="2000" b="0" dirty="0"/>
              <a:t>One key challenge is to define the equivalent of “possession”</a:t>
            </a:r>
          </a:p>
          <a:p>
            <a:pPr lvl="1" eaLnBrk="1" hangingPunct="1">
              <a:defRPr/>
            </a:pPr>
            <a:r>
              <a:rPr lang="en-US" altLang="en-US" b="0" dirty="0"/>
              <a:t>Possession is a factual circumstance that refers to tangible goods</a:t>
            </a:r>
          </a:p>
          <a:p>
            <a:pPr lvl="1" eaLnBrk="1" hangingPunct="1">
              <a:defRPr/>
            </a:pPr>
            <a:r>
              <a:rPr lang="en-US" altLang="en-US" b="0" dirty="0"/>
              <a:t>How to possess in a virtual environment?</a:t>
            </a:r>
          </a:p>
          <a:p>
            <a:pPr marL="457200" lvl="1" indent="0" eaLnBrk="1" hangingPunct="1">
              <a:buNone/>
              <a:defRPr/>
            </a:pPr>
            <a:endParaRPr lang="en-US" altLang="en-US" b="0" dirty="0"/>
          </a:p>
          <a:p>
            <a:pPr eaLnBrk="1" hangingPunct="1">
              <a:defRPr/>
            </a:pPr>
            <a:r>
              <a:rPr lang="en-US" altLang="en-US" sz="2000" b="0" dirty="0"/>
              <a:t>The ETR management system must:</a:t>
            </a:r>
          </a:p>
          <a:p>
            <a:pPr lvl="1" eaLnBrk="1" hangingPunct="1">
              <a:defRPr/>
            </a:pPr>
            <a:r>
              <a:rPr lang="en-US" altLang="en-US" b="0" dirty="0"/>
              <a:t>Establish exclusive control over the ETR</a:t>
            </a:r>
          </a:p>
          <a:p>
            <a:pPr lvl="1" eaLnBrk="1" hangingPunct="1">
              <a:defRPr/>
            </a:pPr>
            <a:r>
              <a:rPr lang="en-US" altLang="en-US" b="0" dirty="0"/>
              <a:t>Identify the person in control</a:t>
            </a:r>
          </a:p>
        </p:txBody>
      </p:sp>
    </p:spTree>
  </p:cSld>
  <p:clrMapOvr>
    <a:masterClrMapping/>
  </p:clrMapOvr>
  <p:transition spd="slow" advTm="32841"/>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a:extLst>
              <a:ext uri="{FF2B5EF4-FFF2-40B4-BE49-F238E27FC236}">
                <a16:creationId xmlns:a16="http://schemas.microsoft.com/office/drawing/2014/main" id="{F80E0BC1-795B-43C4-927E-02FE9A01058A}"/>
              </a:ext>
            </a:extLst>
          </p:cNvPr>
          <p:cNvSpPr>
            <a:spLocks noGrp="1" noChangeArrowheads="1"/>
          </p:cNvSpPr>
          <p:nvPr>
            <p:ph type="title"/>
          </p:nvPr>
        </p:nvSpPr>
        <p:spPr>
          <a:xfrm>
            <a:off x="2838450" y="435665"/>
            <a:ext cx="7086600" cy="533400"/>
          </a:xfrm>
        </p:spPr>
        <p:txBody>
          <a:bodyPr/>
          <a:lstStyle/>
          <a:p>
            <a:pPr algn="ctr" eaLnBrk="1" hangingPunct="1"/>
            <a:r>
              <a:rPr lang="en-US" altLang="en-US" sz="2400" b="0" dirty="0"/>
              <a:t>Preventing double-spending</a:t>
            </a:r>
          </a:p>
        </p:txBody>
      </p:sp>
      <p:sp>
        <p:nvSpPr>
          <p:cNvPr id="11267" name="Rectangle 7">
            <a:extLst>
              <a:ext uri="{FF2B5EF4-FFF2-40B4-BE49-F238E27FC236}">
                <a16:creationId xmlns:a16="http://schemas.microsoft.com/office/drawing/2014/main" id="{2BDD8114-EF42-40F5-BB0A-3555EC593EBD}"/>
              </a:ext>
            </a:extLst>
          </p:cNvPr>
          <p:cNvSpPr>
            <a:spLocks noGrp="1" noChangeArrowheads="1"/>
          </p:cNvSpPr>
          <p:nvPr>
            <p:ph type="body" idx="1"/>
          </p:nvPr>
        </p:nvSpPr>
        <p:spPr>
          <a:xfrm>
            <a:off x="2463982" y="1849977"/>
            <a:ext cx="7264037" cy="3158047"/>
          </a:xfrm>
        </p:spPr>
        <p:txBody>
          <a:bodyPr/>
          <a:lstStyle/>
          <a:p>
            <a:pPr eaLnBrk="1" hangingPunct="1"/>
            <a:r>
              <a:rPr lang="en-US" altLang="en-US" sz="2000" b="0" dirty="0"/>
              <a:t>Need to avoid multiple requests for the same performance</a:t>
            </a:r>
          </a:p>
          <a:p>
            <a:pPr lvl="1" eaLnBrk="1" hangingPunct="1"/>
            <a:r>
              <a:rPr lang="en-US" altLang="en-US" b="0" dirty="0"/>
              <a:t>Paper-based documents are supposed to be in original (often, a single document)</a:t>
            </a:r>
          </a:p>
          <a:p>
            <a:pPr lvl="1" eaLnBrk="1" hangingPunct="1"/>
            <a:r>
              <a:rPr lang="en-US" altLang="en-US" b="0" dirty="0"/>
              <a:t>From experience, paper-based documents are reliable, but far from perfect</a:t>
            </a:r>
          </a:p>
          <a:p>
            <a:pPr lvl="1" eaLnBrk="1" hangingPunct="1"/>
            <a:r>
              <a:rPr lang="en-US" altLang="en-US" b="0" dirty="0"/>
              <a:t>Documentary credit fraud is on the rise</a:t>
            </a:r>
          </a:p>
          <a:p>
            <a:pPr eaLnBrk="1" hangingPunct="1"/>
            <a:r>
              <a:rPr lang="en-US" altLang="en-US" sz="2000" b="0" dirty="0"/>
              <a:t>The MLETR combines the notions of “control” and “singularity” to prevent multiple claims</a:t>
            </a:r>
          </a:p>
          <a:p>
            <a:pPr eaLnBrk="1" hangingPunct="1"/>
            <a:r>
              <a:rPr lang="en-US" altLang="en-US" sz="2000" b="0" dirty="0"/>
              <a:t>One ETR = one claim for performance</a:t>
            </a:r>
            <a:endParaRPr lang="en-GB" altLang="en-US" sz="2000" b="0" dirty="0"/>
          </a:p>
        </p:txBody>
      </p:sp>
    </p:spTree>
  </p:cSld>
  <p:clrMapOvr>
    <a:masterClrMapping/>
  </p:clrMapOvr>
  <p:transition spd="slow" advTm="118974"/>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93895-FDDF-07F6-FB6D-792409FE3220}"/>
              </a:ext>
            </a:extLst>
          </p:cNvPr>
          <p:cNvSpPr txBox="1"/>
          <p:nvPr/>
        </p:nvSpPr>
        <p:spPr>
          <a:xfrm>
            <a:off x="5496675" y="2372452"/>
            <a:ext cx="8746176" cy="1009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2">
            <a:extLst>
              <a:ext uri="{FF2B5EF4-FFF2-40B4-BE49-F238E27FC236}">
                <a16:creationId xmlns:a16="http://schemas.microsoft.com/office/drawing/2014/main" id="{EE892F27-96D4-C0B1-B88E-0FA4E1739138}"/>
              </a:ext>
            </a:extLst>
          </p:cNvPr>
          <p:cNvPicPr>
            <a:picLocks noChangeAspect="1"/>
          </p:cNvPicPr>
          <p:nvPr/>
        </p:nvPicPr>
        <p:blipFill rotWithShape="1">
          <a:blip r:embed="rId2"/>
          <a:srcRect l="10926" t="11225"/>
          <a:stretch/>
        </p:blipFill>
        <p:spPr>
          <a:xfrm>
            <a:off x="0" y="-24938"/>
            <a:ext cx="12191998" cy="828675"/>
          </a:xfrm>
          <a:prstGeom prst="rect">
            <a:avLst/>
          </a:prstGeom>
        </p:spPr>
      </p:pic>
      <p:pic>
        <p:nvPicPr>
          <p:cNvPr id="5" name="Picture 4" descr="Logo&#10;&#10;Description automatically generated">
            <a:extLst>
              <a:ext uri="{FF2B5EF4-FFF2-40B4-BE49-F238E27FC236}">
                <a16:creationId xmlns:a16="http://schemas.microsoft.com/office/drawing/2014/main" id="{1A452D55-45D3-5F47-0BB1-AF08B9BA1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41" y="803737"/>
            <a:ext cx="1086680" cy="1108032"/>
          </a:xfrm>
          <a:prstGeom prst="rect">
            <a:avLst/>
          </a:prstGeom>
        </p:spPr>
      </p:pic>
      <p:pic>
        <p:nvPicPr>
          <p:cNvPr id="6" name="Picture 5" descr="Logo&#10;&#10;Description automatically generated">
            <a:extLst>
              <a:ext uri="{FF2B5EF4-FFF2-40B4-BE49-F238E27FC236}">
                <a16:creationId xmlns:a16="http://schemas.microsoft.com/office/drawing/2014/main" id="{78BD4D7B-9646-A7E8-7031-81CDC10555E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534745" y="696008"/>
            <a:ext cx="1094960" cy="1215761"/>
          </a:xfrm>
          <a:prstGeom prst="rect">
            <a:avLst/>
          </a:prstGeom>
        </p:spPr>
      </p:pic>
      <p:pic>
        <p:nvPicPr>
          <p:cNvPr id="7" name="Picture 6" descr="Standards Toolkit for Cross-border Paperless Trade - ICC - International  Chamber of Commerce">
            <a:extLst>
              <a:ext uri="{FF2B5EF4-FFF2-40B4-BE49-F238E27FC236}">
                <a16:creationId xmlns:a16="http://schemas.microsoft.com/office/drawing/2014/main" id="{34F3A0B2-DAAE-9109-722A-9448FF521C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170" y="987646"/>
            <a:ext cx="2129090" cy="646331"/>
          </a:xfrm>
          <a:prstGeom prst="rect">
            <a:avLst/>
          </a:prstGeom>
          <a:noFill/>
          <a:ln>
            <a:noFill/>
          </a:ln>
        </p:spPr>
      </p:pic>
      <p:pic>
        <p:nvPicPr>
          <p:cNvPr id="13" name="Picture 12" descr="Virtual Panel Series: UNCITRAL Texts and COVID-19 Response and Recovery - 8  to 9 and 13 to 16 July 2020 | United Nations Commission On International  Trade Law">
            <a:extLst>
              <a:ext uri="{FF2B5EF4-FFF2-40B4-BE49-F238E27FC236}">
                <a16:creationId xmlns:a16="http://schemas.microsoft.com/office/drawing/2014/main" id="{D26B0799-57B9-B78A-63AE-4A240B822F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0605" y="1026446"/>
            <a:ext cx="2303709" cy="554884"/>
          </a:xfrm>
          <a:prstGeom prst="rect">
            <a:avLst/>
          </a:prstGeom>
          <a:noFill/>
          <a:ln>
            <a:noFill/>
          </a:ln>
        </p:spPr>
      </p:pic>
      <p:pic>
        <p:nvPicPr>
          <p:cNvPr id="14" name="Picture 13">
            <a:extLst>
              <a:ext uri="{FF2B5EF4-FFF2-40B4-BE49-F238E27FC236}">
                <a16:creationId xmlns:a16="http://schemas.microsoft.com/office/drawing/2014/main" id="{8E51EAC4-E5A5-3604-F257-8B6B0B0F55EE}"/>
              </a:ext>
            </a:extLst>
          </p:cNvPr>
          <p:cNvPicPr>
            <a:picLocks noChangeAspect="1"/>
          </p:cNvPicPr>
          <p:nvPr/>
        </p:nvPicPr>
        <p:blipFill>
          <a:blip r:embed="rId7"/>
          <a:stretch>
            <a:fillRect/>
          </a:stretch>
        </p:blipFill>
        <p:spPr>
          <a:xfrm>
            <a:off x="7737725" y="914543"/>
            <a:ext cx="894556" cy="372732"/>
          </a:xfrm>
          <a:prstGeom prst="rect">
            <a:avLst/>
          </a:prstGeom>
        </p:spPr>
      </p:pic>
      <p:pic>
        <p:nvPicPr>
          <p:cNvPr id="15" name="Picture 14">
            <a:extLst>
              <a:ext uri="{FF2B5EF4-FFF2-40B4-BE49-F238E27FC236}">
                <a16:creationId xmlns:a16="http://schemas.microsoft.com/office/drawing/2014/main" id="{DC404B6A-1CF5-E1DB-D73C-73D1FD15B75B}"/>
              </a:ext>
            </a:extLst>
          </p:cNvPr>
          <p:cNvPicPr>
            <a:picLocks noChangeAspect="1"/>
          </p:cNvPicPr>
          <p:nvPr/>
        </p:nvPicPr>
        <p:blipFill rotWithShape="1">
          <a:blip r:embed="rId8"/>
          <a:srcRect t="25133" b="28836"/>
          <a:stretch/>
        </p:blipFill>
        <p:spPr>
          <a:xfrm>
            <a:off x="7614209" y="1383800"/>
            <a:ext cx="1320800" cy="430374"/>
          </a:xfrm>
          <a:prstGeom prst="rect">
            <a:avLst/>
          </a:prstGeom>
        </p:spPr>
      </p:pic>
      <p:pic>
        <p:nvPicPr>
          <p:cNvPr id="18" name="Picture 17">
            <a:extLst>
              <a:ext uri="{FF2B5EF4-FFF2-40B4-BE49-F238E27FC236}">
                <a16:creationId xmlns:a16="http://schemas.microsoft.com/office/drawing/2014/main" id="{0FAD90C6-B53E-A86F-DA14-B98DF6065372}"/>
              </a:ext>
            </a:extLst>
          </p:cNvPr>
          <p:cNvPicPr>
            <a:picLocks noChangeAspect="1"/>
          </p:cNvPicPr>
          <p:nvPr/>
        </p:nvPicPr>
        <p:blipFill>
          <a:blip r:embed="rId2"/>
          <a:stretch>
            <a:fillRect/>
          </a:stretch>
        </p:blipFill>
        <p:spPr>
          <a:xfrm rot="10800000">
            <a:off x="-2" y="6150114"/>
            <a:ext cx="12192000" cy="707886"/>
          </a:xfrm>
          <a:prstGeom prst="rect">
            <a:avLst/>
          </a:prstGeom>
        </p:spPr>
      </p:pic>
      <p:sp>
        <p:nvSpPr>
          <p:cNvPr id="8" name="TextBox 7">
            <a:extLst>
              <a:ext uri="{FF2B5EF4-FFF2-40B4-BE49-F238E27FC236}">
                <a16:creationId xmlns:a16="http://schemas.microsoft.com/office/drawing/2014/main" id="{DA137834-27B9-9282-012B-8511B97F5A0C}"/>
              </a:ext>
            </a:extLst>
          </p:cNvPr>
          <p:cNvSpPr txBox="1"/>
          <p:nvPr/>
        </p:nvSpPr>
        <p:spPr>
          <a:xfrm>
            <a:off x="-893852" y="6382958"/>
            <a:ext cx="9976207" cy="369332"/>
          </a:xfrm>
          <a:prstGeom prst="rect">
            <a:avLst/>
          </a:prstGeom>
          <a:noFill/>
        </p:spPr>
        <p:txBody>
          <a:bodyPr wrap="square">
            <a:spAutoFit/>
          </a:bodyPr>
          <a:lstStyle/>
          <a:p>
            <a:pPr algn="ctr"/>
            <a:r>
              <a:rPr lang="en-US" sz="1800" b="1" dirty="0">
                <a:latin typeface="Ideal Sans Medium" pitchFamily="50" charset="0"/>
                <a:cs typeface="Ideal Sans Medium" pitchFamily="50" charset="0"/>
              </a:rPr>
              <a:t>Georgia: Model Law on Electronic Transferable Records (MLETR)  Capacity Building</a:t>
            </a:r>
          </a:p>
        </p:txBody>
      </p:sp>
      <p:sp>
        <p:nvSpPr>
          <p:cNvPr id="9" name="TextBox 8">
            <a:extLst>
              <a:ext uri="{FF2B5EF4-FFF2-40B4-BE49-F238E27FC236}">
                <a16:creationId xmlns:a16="http://schemas.microsoft.com/office/drawing/2014/main" id="{EF930ABC-5358-274E-6337-CB298964DD9F}"/>
              </a:ext>
            </a:extLst>
          </p:cNvPr>
          <p:cNvSpPr txBox="1"/>
          <p:nvPr/>
        </p:nvSpPr>
        <p:spPr>
          <a:xfrm>
            <a:off x="109591" y="2803893"/>
            <a:ext cx="6700323"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dirty="0">
                <a:solidFill>
                  <a:schemeClr val="accent1">
                    <a:lumMod val="50000"/>
                  </a:schemeClr>
                </a:solidFill>
                <a:latin typeface="Arial Nova"/>
                <a:ea typeface="Calibri" panose="020F0502020204030204"/>
                <a:cs typeface="Calibri" panose="020F0502020204030204"/>
              </a:rPr>
              <a:t>WELCOME REMARKS</a:t>
            </a:r>
            <a:endParaRPr lang="en-US" dirty="0">
              <a:solidFill>
                <a:schemeClr val="accent1">
                  <a:lumMod val="50000"/>
                </a:schemeClr>
              </a:solidFill>
            </a:endParaRPr>
          </a:p>
        </p:txBody>
      </p:sp>
      <p:sp>
        <p:nvSpPr>
          <p:cNvPr id="20" name="TextBox 19">
            <a:extLst>
              <a:ext uri="{FF2B5EF4-FFF2-40B4-BE49-F238E27FC236}">
                <a16:creationId xmlns:a16="http://schemas.microsoft.com/office/drawing/2014/main" id="{8BD9A65A-0E6E-5738-5562-CC08E5A7FBF8}"/>
              </a:ext>
            </a:extLst>
          </p:cNvPr>
          <p:cNvSpPr txBox="1"/>
          <p:nvPr/>
        </p:nvSpPr>
        <p:spPr>
          <a:xfrm>
            <a:off x="7300610" y="5169501"/>
            <a:ext cx="2864951" cy="369332"/>
          </a:xfrm>
          <a:prstGeom prst="rect">
            <a:avLst/>
          </a:prstGeom>
          <a:noFill/>
        </p:spPr>
        <p:txBody>
          <a:bodyPr wrap="none" rtlCol="0">
            <a:spAutoFit/>
          </a:bodyPr>
          <a:lstStyle/>
          <a:p>
            <a:r>
              <a:rPr lang="en-US" sz="1800" b="1" dirty="0">
                <a:effectLst/>
                <a:latin typeface="Arial" panose="020B0604020202020204" pitchFamily="34" charset="0"/>
                <a:ea typeface="Calibri" panose="020F0502020204030204" pitchFamily="34" charset="0"/>
              </a:rPr>
              <a:t>Mr. </a:t>
            </a:r>
            <a:r>
              <a:rPr lang="en-US" sz="1800" b="1" dirty="0" err="1">
                <a:effectLst/>
                <a:latin typeface="Arial" panose="020B0604020202020204" pitchFamily="34" charset="0"/>
                <a:ea typeface="Calibri" panose="020F0502020204030204" pitchFamily="34" charset="0"/>
              </a:rPr>
              <a:t>Vladimer</a:t>
            </a:r>
            <a:r>
              <a:rPr lang="en-US" sz="1800" b="1" dirty="0">
                <a:effectLst/>
                <a:latin typeface="Arial" panose="020B0604020202020204" pitchFamily="34" charset="0"/>
                <a:ea typeface="Calibri" panose="020F0502020204030204" pitchFamily="34" charset="0"/>
              </a:rPr>
              <a:t> </a:t>
            </a:r>
            <a:r>
              <a:rPr lang="en-US" sz="1800" b="1" dirty="0" err="1">
                <a:effectLst/>
                <a:latin typeface="Arial" panose="020B0604020202020204" pitchFamily="34" charset="0"/>
                <a:ea typeface="Calibri" panose="020F0502020204030204" pitchFamily="34" charset="0"/>
              </a:rPr>
              <a:t>Khundadze</a:t>
            </a:r>
            <a:endParaRPr lang="en-US" sz="1800" b="1" dirty="0">
              <a:effectLst/>
              <a:latin typeface="Arial" panose="020B0604020202020204" pitchFamily="34" charset="0"/>
              <a:ea typeface="Calibri" panose="020F0502020204030204" pitchFamily="34" charset="0"/>
            </a:endParaRPr>
          </a:p>
        </p:txBody>
      </p:sp>
      <p:sp>
        <p:nvSpPr>
          <p:cNvPr id="21" name="TextBox 20">
            <a:extLst>
              <a:ext uri="{FF2B5EF4-FFF2-40B4-BE49-F238E27FC236}">
                <a16:creationId xmlns:a16="http://schemas.microsoft.com/office/drawing/2014/main" id="{C9E01F46-61D8-3A85-CBD0-FE42D85E2ACB}"/>
              </a:ext>
            </a:extLst>
          </p:cNvPr>
          <p:cNvSpPr txBox="1"/>
          <p:nvPr/>
        </p:nvSpPr>
        <p:spPr>
          <a:xfrm>
            <a:off x="6696431" y="5445080"/>
            <a:ext cx="4073308" cy="923330"/>
          </a:xfrm>
          <a:prstGeom prst="rect">
            <a:avLst/>
          </a:prstGeom>
          <a:noFill/>
        </p:spPr>
        <p:txBody>
          <a:bodyPr wrap="square" rtlCol="0">
            <a:spAutoFit/>
          </a:bodyPr>
          <a:lstStyle/>
          <a:p>
            <a:r>
              <a:rPr lang="en-US" sz="1800" b="1" dirty="0">
                <a:effectLst/>
                <a:latin typeface="Arial" panose="020B0604020202020204" pitchFamily="34" charset="0"/>
                <a:ea typeface="Calibri" panose="020F0502020204030204" pitchFamily="34" charset="0"/>
              </a:rPr>
              <a:t>       Deputy Head of the Service</a:t>
            </a:r>
          </a:p>
          <a:p>
            <a:r>
              <a:rPr lang="en-US" sz="1800" b="1" dirty="0">
                <a:effectLst/>
                <a:latin typeface="Arial" panose="020B0604020202020204" pitchFamily="34" charset="0"/>
                <a:ea typeface="Calibri" panose="020F0502020204030204" pitchFamily="34" charset="0"/>
              </a:rPr>
              <a:t>         Georgia Revenue Service</a:t>
            </a:r>
          </a:p>
          <a:p>
            <a:endParaRPr lang="en-US" dirty="0"/>
          </a:p>
        </p:txBody>
      </p:sp>
      <p:pic>
        <p:nvPicPr>
          <p:cNvPr id="4" name="Picture 3" descr="A person in a suit&#10;&#10;Description automatically generated with medium confidence">
            <a:extLst>
              <a:ext uri="{FF2B5EF4-FFF2-40B4-BE49-F238E27FC236}">
                <a16:creationId xmlns:a16="http://schemas.microsoft.com/office/drawing/2014/main" id="{E6EC2785-B287-578D-8F66-6C9AA94734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4631" y="2070140"/>
            <a:ext cx="2309266" cy="3046415"/>
          </a:xfrm>
          <a:prstGeom prst="rect">
            <a:avLst/>
          </a:prstGeom>
        </p:spPr>
      </p:pic>
    </p:spTree>
    <p:extLst>
      <p:ext uri="{BB962C8B-B14F-4D97-AF65-F5344CB8AC3E}">
        <p14:creationId xmlns:p14="http://schemas.microsoft.com/office/powerpoint/2010/main" val="30804478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a:extLst>
              <a:ext uri="{FF2B5EF4-FFF2-40B4-BE49-F238E27FC236}">
                <a16:creationId xmlns:a16="http://schemas.microsoft.com/office/drawing/2014/main" id="{91BFED2B-78BF-4608-9FFE-4DA231ED7E75}"/>
              </a:ext>
            </a:extLst>
          </p:cNvPr>
          <p:cNvSpPr>
            <a:spLocks noGrp="1" noChangeArrowheads="1"/>
          </p:cNvSpPr>
          <p:nvPr>
            <p:ph type="title"/>
          </p:nvPr>
        </p:nvSpPr>
        <p:spPr>
          <a:xfrm>
            <a:off x="2838450" y="266700"/>
            <a:ext cx="7086600" cy="533400"/>
          </a:xfrm>
        </p:spPr>
        <p:txBody>
          <a:bodyPr/>
          <a:lstStyle/>
          <a:p>
            <a:pPr algn="ctr" eaLnBrk="1" hangingPunct="1"/>
            <a:r>
              <a:rPr lang="en-US" altLang="en-US" sz="2400" b="0" dirty="0"/>
              <a:t>Assurance of control and integrity</a:t>
            </a:r>
          </a:p>
        </p:txBody>
      </p:sp>
      <p:sp>
        <p:nvSpPr>
          <p:cNvPr id="14339" name="Rectangle 7">
            <a:extLst>
              <a:ext uri="{FF2B5EF4-FFF2-40B4-BE49-F238E27FC236}">
                <a16:creationId xmlns:a16="http://schemas.microsoft.com/office/drawing/2014/main" id="{977D5C65-3932-4F45-A6E7-D9ABE922D22F}"/>
              </a:ext>
            </a:extLst>
          </p:cNvPr>
          <p:cNvSpPr>
            <a:spLocks noGrp="1" noChangeArrowheads="1"/>
          </p:cNvSpPr>
          <p:nvPr>
            <p:ph type="body" idx="1"/>
          </p:nvPr>
        </p:nvSpPr>
        <p:spPr>
          <a:xfrm>
            <a:off x="2466975" y="1344974"/>
            <a:ext cx="7258050" cy="4168052"/>
          </a:xfrm>
        </p:spPr>
        <p:txBody>
          <a:bodyPr/>
          <a:lstStyle/>
          <a:p>
            <a:pPr eaLnBrk="1" hangingPunct="1"/>
            <a:r>
              <a:rPr lang="en-US" altLang="en-US" sz="2000" b="0" dirty="0"/>
              <a:t>Control and integrity are to be implemented through technical solutions such as trust services</a:t>
            </a:r>
          </a:p>
          <a:p>
            <a:pPr lvl="1" eaLnBrk="1" hangingPunct="1"/>
            <a:r>
              <a:rPr lang="en-US" altLang="en-US" b="0" dirty="0"/>
              <a:t>For instance, transfer of control may be recorded with an electronic registered delivery service</a:t>
            </a:r>
          </a:p>
          <a:p>
            <a:pPr eaLnBrk="1" hangingPunct="1"/>
            <a:r>
              <a:rPr lang="en-US" altLang="en-US" sz="2000" b="0" dirty="0"/>
              <a:t>Integrity requires that information remains “complete and unaltered”</a:t>
            </a:r>
          </a:p>
          <a:p>
            <a:pPr lvl="1" eaLnBrk="1" hangingPunct="1"/>
            <a:r>
              <a:rPr lang="en-US" altLang="en-US" b="0" dirty="0"/>
              <a:t>Blockchain / DLT may provide a higher assurance of integrity</a:t>
            </a:r>
          </a:p>
          <a:p>
            <a:pPr eaLnBrk="1" hangingPunct="1"/>
            <a:r>
              <a:rPr lang="en-US" altLang="en-US" sz="2000" b="0" dirty="0"/>
              <a:t>Integrity does not mean immutability of the legal effects of the information recorded </a:t>
            </a:r>
          </a:p>
          <a:p>
            <a:pPr lvl="1" eaLnBrk="1" hangingPunct="1"/>
            <a:r>
              <a:rPr lang="en-US" altLang="en-US" b="0" dirty="0"/>
              <a:t>It is possible to record information that has legal effect contrary to the previous one</a:t>
            </a:r>
          </a:p>
        </p:txBody>
      </p:sp>
    </p:spTree>
  </p:cSld>
  <p:clrMapOvr>
    <a:masterClrMapping/>
  </p:clrMapOvr>
  <p:transition spd="slow" advTm="62039"/>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a:extLst>
              <a:ext uri="{FF2B5EF4-FFF2-40B4-BE49-F238E27FC236}">
                <a16:creationId xmlns:a16="http://schemas.microsoft.com/office/drawing/2014/main" id="{087584F0-BB48-4DE3-8A2C-9262529CAF66}"/>
              </a:ext>
            </a:extLst>
          </p:cNvPr>
          <p:cNvSpPr>
            <a:spLocks noGrp="1" noChangeArrowheads="1"/>
          </p:cNvSpPr>
          <p:nvPr>
            <p:ph type="title"/>
          </p:nvPr>
        </p:nvSpPr>
        <p:spPr>
          <a:xfrm>
            <a:off x="2414589" y="366713"/>
            <a:ext cx="7361237" cy="533400"/>
          </a:xfrm>
        </p:spPr>
        <p:txBody>
          <a:bodyPr/>
          <a:lstStyle/>
          <a:p>
            <a:pPr algn="ctr" eaLnBrk="1" hangingPunct="1"/>
            <a:r>
              <a:rPr lang="en-US" altLang="en-US" sz="2400" b="0"/>
              <a:t>MLETR and business process re-engineering</a:t>
            </a:r>
          </a:p>
        </p:txBody>
      </p:sp>
      <p:sp>
        <p:nvSpPr>
          <p:cNvPr id="11267" name="Rectangle 7">
            <a:extLst>
              <a:ext uri="{FF2B5EF4-FFF2-40B4-BE49-F238E27FC236}">
                <a16:creationId xmlns:a16="http://schemas.microsoft.com/office/drawing/2014/main" id="{F7BF228F-F2F5-4E2A-905F-2497496084F7}"/>
              </a:ext>
            </a:extLst>
          </p:cNvPr>
          <p:cNvSpPr>
            <a:spLocks noGrp="1" noChangeArrowheads="1"/>
          </p:cNvSpPr>
          <p:nvPr>
            <p:ph type="body" idx="1"/>
          </p:nvPr>
        </p:nvSpPr>
        <p:spPr>
          <a:xfrm>
            <a:off x="2505075" y="1767011"/>
            <a:ext cx="7181850" cy="3480851"/>
          </a:xfrm>
        </p:spPr>
        <p:txBody>
          <a:bodyPr/>
          <a:lstStyle/>
          <a:p>
            <a:pPr eaLnBrk="1" hangingPunct="1">
              <a:defRPr/>
            </a:pPr>
            <a:r>
              <a:rPr lang="en-GB" altLang="en-US" sz="2000" b="0" dirty="0"/>
              <a:t>Dematerialisation of commercial documents is a necessity </a:t>
            </a:r>
          </a:p>
          <a:p>
            <a:pPr eaLnBrk="1" hangingPunct="1">
              <a:defRPr/>
            </a:pPr>
            <a:r>
              <a:rPr lang="en-GB" altLang="en-US" sz="2000" b="0" dirty="0"/>
              <a:t>This provides an occasion to reengineer business processes and adapt them to current reality without affecting regulatory requirements</a:t>
            </a:r>
          </a:p>
          <a:p>
            <a:pPr lvl="1" eaLnBrk="1" hangingPunct="1">
              <a:defRPr/>
            </a:pPr>
            <a:r>
              <a:rPr lang="en-GB" altLang="en-US" b="0" dirty="0"/>
              <a:t>E.g., confirmation of legal validity of e-bills of lading as a result of MLETR enactment may reduce banks’ capital requirements for financing under Basel III</a:t>
            </a:r>
          </a:p>
          <a:p>
            <a:pPr lvl="1" eaLnBrk="1" hangingPunct="1">
              <a:defRPr/>
            </a:pPr>
            <a:r>
              <a:rPr lang="en-GB" altLang="en-US" b="0" dirty="0"/>
              <a:t>In the European Union, need to comply with </a:t>
            </a:r>
          </a:p>
          <a:p>
            <a:pPr lvl="2" eaLnBrk="1" hangingPunct="1">
              <a:defRPr/>
            </a:pPr>
            <a:r>
              <a:rPr lang="en-GB" altLang="en-US" sz="2000" b="0" dirty="0"/>
              <a:t>eIDAS Regulation for trust services</a:t>
            </a:r>
          </a:p>
          <a:p>
            <a:pPr lvl="2" eaLnBrk="1" hangingPunct="1">
              <a:defRPr/>
            </a:pPr>
            <a:r>
              <a:rPr lang="en-GB" altLang="en-US" sz="2000" b="0" dirty="0"/>
              <a:t>eFTI Regulation for B2G submissions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a:extLst>
              <a:ext uri="{FF2B5EF4-FFF2-40B4-BE49-F238E27FC236}">
                <a16:creationId xmlns:a16="http://schemas.microsoft.com/office/drawing/2014/main" id="{769DABC5-C77B-4181-8716-394A86BDCCF6}"/>
              </a:ext>
            </a:extLst>
          </p:cNvPr>
          <p:cNvSpPr>
            <a:spLocks noGrp="1" noChangeArrowheads="1"/>
          </p:cNvSpPr>
          <p:nvPr>
            <p:ph type="title"/>
          </p:nvPr>
        </p:nvSpPr>
        <p:spPr>
          <a:xfrm>
            <a:off x="2446339" y="376238"/>
            <a:ext cx="7299325" cy="533400"/>
          </a:xfrm>
        </p:spPr>
        <p:txBody>
          <a:bodyPr/>
          <a:lstStyle/>
          <a:p>
            <a:pPr algn="ctr" eaLnBrk="1" hangingPunct="1"/>
            <a:r>
              <a:rPr lang="en-US" altLang="en-US" sz="2400" b="0" dirty="0"/>
              <a:t>MLETR and paperless trade implementation</a:t>
            </a:r>
          </a:p>
        </p:txBody>
      </p:sp>
      <p:sp>
        <p:nvSpPr>
          <p:cNvPr id="9223" name="Rectangle 7">
            <a:extLst>
              <a:ext uri="{FF2B5EF4-FFF2-40B4-BE49-F238E27FC236}">
                <a16:creationId xmlns:a16="http://schemas.microsoft.com/office/drawing/2014/main" id="{0305686F-B83E-437A-BBA7-4612CA47737E}"/>
              </a:ext>
            </a:extLst>
          </p:cNvPr>
          <p:cNvSpPr>
            <a:spLocks noGrp="1" noChangeArrowheads="1"/>
          </p:cNvSpPr>
          <p:nvPr>
            <p:ph type="body" idx="1"/>
          </p:nvPr>
        </p:nvSpPr>
        <p:spPr>
          <a:xfrm>
            <a:off x="2303463" y="1401542"/>
            <a:ext cx="7585075" cy="4054916"/>
          </a:xfrm>
        </p:spPr>
        <p:txBody>
          <a:bodyPr/>
          <a:lstStyle/>
          <a:p>
            <a:pPr eaLnBrk="1" hangingPunct="1">
              <a:defRPr/>
            </a:pPr>
            <a:r>
              <a:rPr lang="en-GB" altLang="en-US" sz="2000" b="0" dirty="0"/>
              <a:t>The commercial transaction is one: do we really need several commercial documents in electronic form?</a:t>
            </a:r>
          </a:p>
          <a:p>
            <a:pPr eaLnBrk="1" hangingPunct="1">
              <a:defRPr/>
            </a:pPr>
            <a:r>
              <a:rPr lang="en-GB" altLang="en-US" sz="2000" b="0" dirty="0"/>
              <a:t>A single ETR containing all trade-related data:</a:t>
            </a:r>
          </a:p>
          <a:p>
            <a:pPr lvl="1" eaLnBrk="1" hangingPunct="1">
              <a:defRPr/>
            </a:pPr>
            <a:r>
              <a:rPr lang="en-GB" altLang="en-US" b="0" dirty="0"/>
              <a:t>replaces </a:t>
            </a:r>
            <a:r>
              <a:rPr lang="en-GB" b="0" dirty="0"/>
              <a:t>all</a:t>
            </a:r>
            <a:r>
              <a:rPr lang="en-US" altLang="en-US" b="0" dirty="0"/>
              <a:t> commercial and compliance documents</a:t>
            </a:r>
          </a:p>
          <a:p>
            <a:pPr lvl="2" eaLnBrk="1" hangingPunct="1">
              <a:defRPr/>
            </a:pPr>
            <a:r>
              <a:rPr lang="en-GB" altLang="en-US" sz="2000" b="0" dirty="0"/>
              <a:t>information is selectively shared with business partners</a:t>
            </a:r>
          </a:p>
          <a:p>
            <a:pPr lvl="1">
              <a:defRPr/>
            </a:pPr>
            <a:r>
              <a:rPr lang="en-US" altLang="en-US" b="0" dirty="0"/>
              <a:t>enables integration of all data elements from various sources in a supply chain (“data pipeline”)</a:t>
            </a:r>
            <a:endParaRPr lang="en-GB" altLang="en-US" b="0" dirty="0"/>
          </a:p>
          <a:p>
            <a:pPr lvl="1">
              <a:defRPr/>
            </a:pPr>
            <a:r>
              <a:rPr lang="en-GB" altLang="en-US" b="0" dirty="0"/>
              <a:t>ensures best data quality: </a:t>
            </a:r>
          </a:p>
          <a:p>
            <a:pPr lvl="2">
              <a:defRPr/>
            </a:pPr>
            <a:r>
              <a:rPr lang="en-GB" altLang="en-US" sz="2000" b="0" dirty="0"/>
              <a:t>up-to-date, complete, accurate and authentic</a:t>
            </a:r>
          </a:p>
          <a:p>
            <a:pPr eaLnBrk="1" hangingPunct="1">
              <a:defRPr/>
            </a:pPr>
            <a:r>
              <a:rPr lang="en-GB" altLang="en-US" sz="2000" b="0" dirty="0"/>
              <a:t>ETRs lie at the core of ecosystems enabling electronic transactions about logistics, finance and customs</a:t>
            </a:r>
          </a:p>
          <a:p>
            <a:pPr marL="0" indent="0" eaLnBrk="1" hangingPunct="1">
              <a:buNone/>
              <a:defRPr/>
            </a:pPr>
            <a:endParaRPr lang="en-US" altLang="en-US" sz="2000" b="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a:extLst>
              <a:ext uri="{FF2B5EF4-FFF2-40B4-BE49-F238E27FC236}">
                <a16:creationId xmlns:a16="http://schemas.microsoft.com/office/drawing/2014/main" id="{8F0EC32A-ACF3-4039-A5A6-2CA1B8ABF785}"/>
              </a:ext>
            </a:extLst>
          </p:cNvPr>
          <p:cNvSpPr>
            <a:spLocks noGrp="1" noChangeArrowheads="1"/>
          </p:cNvSpPr>
          <p:nvPr>
            <p:ph type="title"/>
          </p:nvPr>
        </p:nvSpPr>
        <p:spPr>
          <a:xfrm>
            <a:off x="2838450" y="392113"/>
            <a:ext cx="7086600" cy="533400"/>
          </a:xfrm>
        </p:spPr>
        <p:txBody>
          <a:bodyPr/>
          <a:lstStyle/>
          <a:p>
            <a:pPr algn="ctr" eaLnBrk="1" hangingPunct="1"/>
            <a:r>
              <a:rPr lang="en-US" altLang="en-US" sz="2400" b="0" dirty="0"/>
              <a:t>MLETR and COVID-19 related trade disruptions</a:t>
            </a:r>
          </a:p>
        </p:txBody>
      </p:sp>
      <p:sp>
        <p:nvSpPr>
          <p:cNvPr id="9223" name="Rectangle 7">
            <a:extLst>
              <a:ext uri="{FF2B5EF4-FFF2-40B4-BE49-F238E27FC236}">
                <a16:creationId xmlns:a16="http://schemas.microsoft.com/office/drawing/2014/main" id="{970429A1-429B-4FDF-BDAA-5C9FF8E17C55}"/>
              </a:ext>
            </a:extLst>
          </p:cNvPr>
          <p:cNvSpPr>
            <a:spLocks noGrp="1" noChangeArrowheads="1"/>
          </p:cNvSpPr>
          <p:nvPr>
            <p:ph type="body" idx="1"/>
          </p:nvPr>
        </p:nvSpPr>
        <p:spPr>
          <a:xfrm>
            <a:off x="2952750" y="1293814"/>
            <a:ext cx="6858000" cy="4270375"/>
          </a:xfrm>
        </p:spPr>
        <p:txBody>
          <a:bodyPr/>
          <a:lstStyle/>
          <a:p>
            <a:pPr eaLnBrk="1" hangingPunct="1">
              <a:defRPr/>
            </a:pPr>
            <a:r>
              <a:rPr lang="en-GB" altLang="en-US" sz="2000" b="0" dirty="0"/>
              <a:t>Risk reduction: </a:t>
            </a:r>
          </a:p>
          <a:p>
            <a:pPr lvl="1" eaLnBrk="1" hangingPunct="1">
              <a:defRPr/>
            </a:pPr>
            <a:r>
              <a:rPr lang="en-GB" altLang="en-US" b="0" dirty="0"/>
              <a:t>paperless operations minimise risks and delays arising from personal interaction</a:t>
            </a:r>
          </a:p>
          <a:p>
            <a:pPr eaLnBrk="1" hangingPunct="1">
              <a:defRPr/>
            </a:pPr>
            <a:r>
              <a:rPr lang="en-GB" altLang="en-US" sz="2000" b="0" dirty="0"/>
              <a:t>Faster response: </a:t>
            </a:r>
          </a:p>
          <a:p>
            <a:pPr lvl="1" eaLnBrk="1" hangingPunct="1">
              <a:defRPr/>
            </a:pPr>
            <a:r>
              <a:rPr lang="en-GB" altLang="en-US" b="0" dirty="0"/>
              <a:t>full control over logistics and customs supply chain allow to prioritise delivery of critical shipments</a:t>
            </a:r>
          </a:p>
          <a:p>
            <a:pPr eaLnBrk="1" hangingPunct="1">
              <a:defRPr/>
            </a:pPr>
            <a:r>
              <a:rPr lang="en-GB" altLang="en-US" sz="2000" b="0" dirty="0"/>
              <a:t>Robust economic recovery: </a:t>
            </a:r>
          </a:p>
          <a:p>
            <a:pPr lvl="1" eaLnBrk="1" hangingPunct="1">
              <a:defRPr/>
            </a:pPr>
            <a:r>
              <a:rPr lang="en-GB" altLang="en-US" b="0" dirty="0"/>
              <a:t>improved management of trade financing allows easier, faster and more affordable access to credit, especially by SMEs. </a:t>
            </a:r>
          </a:p>
          <a:p>
            <a:pPr marL="0" indent="0" eaLnBrk="1" hangingPunct="1">
              <a:buNone/>
              <a:defRPr/>
            </a:pPr>
            <a:endParaRPr lang="en-US" altLang="en-US" sz="2000" b="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a:extLst>
              <a:ext uri="{FF2B5EF4-FFF2-40B4-BE49-F238E27FC236}">
                <a16:creationId xmlns:a16="http://schemas.microsoft.com/office/drawing/2014/main" id="{5AD7C1E4-BDC9-47F1-852B-1A735523B731}"/>
              </a:ext>
            </a:extLst>
          </p:cNvPr>
          <p:cNvSpPr>
            <a:spLocks noGrp="1" noChangeArrowheads="1"/>
          </p:cNvSpPr>
          <p:nvPr>
            <p:ph type="title"/>
          </p:nvPr>
        </p:nvSpPr>
        <p:spPr>
          <a:xfrm>
            <a:off x="2838450" y="266700"/>
            <a:ext cx="7086600" cy="533400"/>
          </a:xfrm>
        </p:spPr>
        <p:txBody>
          <a:bodyPr/>
          <a:lstStyle/>
          <a:p>
            <a:pPr algn="ctr" eaLnBrk="1" hangingPunct="1"/>
            <a:r>
              <a:rPr lang="en-US" altLang="en-US" sz="2400" b="0"/>
              <a:t>How to enact the MLETR?</a:t>
            </a:r>
          </a:p>
        </p:txBody>
      </p:sp>
      <p:sp>
        <p:nvSpPr>
          <p:cNvPr id="11267" name="Rectangle 7">
            <a:extLst>
              <a:ext uri="{FF2B5EF4-FFF2-40B4-BE49-F238E27FC236}">
                <a16:creationId xmlns:a16="http://schemas.microsoft.com/office/drawing/2014/main" id="{AA89DE4F-8F43-4DC1-8819-08C1995476B4}"/>
              </a:ext>
            </a:extLst>
          </p:cNvPr>
          <p:cNvSpPr>
            <a:spLocks noGrp="1" noChangeArrowheads="1"/>
          </p:cNvSpPr>
          <p:nvPr>
            <p:ph type="body" idx="1"/>
          </p:nvPr>
        </p:nvSpPr>
        <p:spPr>
          <a:xfrm>
            <a:off x="2667000" y="1893718"/>
            <a:ext cx="6858000" cy="3070565"/>
          </a:xfrm>
        </p:spPr>
        <p:txBody>
          <a:bodyPr/>
          <a:lstStyle/>
          <a:p>
            <a:pPr eaLnBrk="1" hangingPunct="1"/>
            <a:r>
              <a:rPr lang="en-GB" altLang="en-US" sz="2000" b="0" dirty="0"/>
              <a:t>Some 100 States have already enacted UNCITRAL texts on e-commerce</a:t>
            </a:r>
          </a:p>
          <a:p>
            <a:pPr eaLnBrk="1" hangingPunct="1"/>
            <a:r>
              <a:rPr lang="en-US" altLang="en-US" sz="2000" b="0" dirty="0"/>
              <a:t>The G7 has endorsed MLETR twice</a:t>
            </a:r>
          </a:p>
          <a:p>
            <a:pPr eaLnBrk="1" hangingPunct="1"/>
            <a:r>
              <a:rPr lang="en-US" altLang="en-US" sz="2000" b="0" dirty="0"/>
              <a:t>UK, France, Japan are adopting MLETR</a:t>
            </a:r>
          </a:p>
          <a:p>
            <a:pPr eaLnBrk="1" hangingPunct="1"/>
            <a:r>
              <a:rPr lang="en-US" altLang="en-US" sz="2000" b="0" dirty="0"/>
              <a:t>Germany and US have already adopted similar laws</a:t>
            </a:r>
          </a:p>
          <a:p>
            <a:pPr eaLnBrk="1" hangingPunct="1"/>
            <a:r>
              <a:rPr lang="en-US" altLang="en-US" sz="2000" b="0" dirty="0"/>
              <a:t>Countries that have already adopted UNCITRAL texts may enact the MLETR as a new chapter of the electronic transactions law or as a separate chapter</a:t>
            </a:r>
          </a:p>
          <a:p>
            <a:pPr marL="0" indent="0" eaLnBrk="1" hangingPunct="1">
              <a:buNone/>
            </a:pPr>
            <a:endParaRPr lang="en-US" altLang="en-US" sz="2000" b="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a:extLst>
              <a:ext uri="{FF2B5EF4-FFF2-40B4-BE49-F238E27FC236}">
                <a16:creationId xmlns:a16="http://schemas.microsoft.com/office/drawing/2014/main" id="{5AD7C1E4-BDC9-47F1-852B-1A735523B731}"/>
              </a:ext>
            </a:extLst>
          </p:cNvPr>
          <p:cNvSpPr>
            <a:spLocks noGrp="1" noChangeArrowheads="1"/>
          </p:cNvSpPr>
          <p:nvPr>
            <p:ph type="title"/>
          </p:nvPr>
        </p:nvSpPr>
        <p:spPr>
          <a:xfrm>
            <a:off x="2838450" y="266700"/>
            <a:ext cx="7086600" cy="533400"/>
          </a:xfrm>
        </p:spPr>
        <p:txBody>
          <a:bodyPr/>
          <a:lstStyle/>
          <a:p>
            <a:pPr algn="ctr" eaLnBrk="1" hangingPunct="1"/>
            <a:r>
              <a:rPr lang="en-US" altLang="en-US" sz="2400" b="0" dirty="0"/>
              <a:t>MLETR in Georgia</a:t>
            </a:r>
          </a:p>
        </p:txBody>
      </p:sp>
      <p:sp>
        <p:nvSpPr>
          <p:cNvPr id="11267" name="Rectangle 7">
            <a:extLst>
              <a:ext uri="{FF2B5EF4-FFF2-40B4-BE49-F238E27FC236}">
                <a16:creationId xmlns:a16="http://schemas.microsoft.com/office/drawing/2014/main" id="{AA89DE4F-8F43-4DC1-8819-08C1995476B4}"/>
              </a:ext>
            </a:extLst>
          </p:cNvPr>
          <p:cNvSpPr>
            <a:spLocks noGrp="1" noChangeArrowheads="1"/>
          </p:cNvSpPr>
          <p:nvPr>
            <p:ph type="body" idx="1"/>
          </p:nvPr>
        </p:nvSpPr>
        <p:spPr>
          <a:xfrm>
            <a:off x="2667000" y="1528298"/>
            <a:ext cx="6858000" cy="3801405"/>
          </a:xfrm>
        </p:spPr>
        <p:txBody>
          <a:bodyPr/>
          <a:lstStyle/>
          <a:p>
            <a:r>
              <a:rPr lang="en-GB" sz="2000" b="0" dirty="0">
                <a:ea typeface="Malgun Gothic" panose="020B0503020000020004" pitchFamily="34" charset="-127"/>
              </a:rPr>
              <a:t>Georgia has not yet adopted UNCITRAL texts</a:t>
            </a:r>
          </a:p>
          <a:p>
            <a:r>
              <a:rPr lang="en-GB" sz="2000" b="0" dirty="0">
                <a:ea typeface="Malgun Gothic" panose="020B0503020000020004" pitchFamily="34" charset="-127"/>
              </a:rPr>
              <a:t>Law On Electronic Documents and Electronic Trust Services (სსიპ “საქართველოს საკანონმდებლო მაცნე”)</a:t>
            </a:r>
          </a:p>
          <a:p>
            <a:r>
              <a:rPr lang="en-GB" sz="2000" b="0" dirty="0">
                <a:ea typeface="Malgun Gothic" panose="020B0503020000020004" pitchFamily="34" charset="-127"/>
              </a:rPr>
              <a:t>Scope</a:t>
            </a:r>
          </a:p>
          <a:p>
            <a:pPr lvl="1"/>
            <a:r>
              <a:rPr lang="en-GB" b="0" dirty="0">
                <a:effectLst/>
                <a:ea typeface="Malgun Gothic" panose="020B0503020000020004" pitchFamily="34" charset="-127"/>
              </a:rPr>
              <a:t>Does not exclude electronic transferable records</a:t>
            </a:r>
          </a:p>
          <a:p>
            <a:pPr lvl="1"/>
            <a:r>
              <a:rPr lang="en-GB" b="0" dirty="0">
                <a:effectLst/>
                <a:ea typeface="Malgun Gothic" panose="020B0503020000020004" pitchFamily="34" charset="-127"/>
              </a:rPr>
              <a:t>Leaves the possibility of using different standards in the financial sector (art. 1(3))</a:t>
            </a:r>
            <a:endParaRPr lang="en-US" b="0" dirty="0">
              <a:effectLst/>
              <a:ea typeface="Malgun Gothic" panose="020B0503020000020004" pitchFamily="34" charset="-127"/>
            </a:endParaRPr>
          </a:p>
          <a:p>
            <a:r>
              <a:rPr lang="en-GB" sz="2000" b="0" dirty="0">
                <a:ea typeface="Malgun Gothic" panose="020B0503020000020004" pitchFamily="34" charset="-127"/>
              </a:rPr>
              <a:t>Issues</a:t>
            </a:r>
          </a:p>
          <a:p>
            <a:pPr lvl="1"/>
            <a:r>
              <a:rPr lang="en-GB" b="0" dirty="0">
                <a:ea typeface="Malgun Gothic" panose="020B0503020000020004" pitchFamily="34" charset="-127"/>
              </a:rPr>
              <a:t>Technology neutrality of trust services</a:t>
            </a:r>
            <a:r>
              <a:rPr lang="en-GB" b="0" dirty="0">
                <a:effectLst/>
                <a:ea typeface="Malgun Gothic" panose="020B0503020000020004" pitchFamily="34" charset="-127"/>
              </a:rPr>
              <a:t> </a:t>
            </a:r>
            <a:endParaRPr lang="en-US" b="0" dirty="0">
              <a:effectLst/>
              <a:ea typeface="Malgun Gothic" panose="020B0503020000020004" pitchFamily="34" charset="-127"/>
            </a:endParaRPr>
          </a:p>
          <a:p>
            <a:pPr lvl="1"/>
            <a:r>
              <a:rPr lang="en-GB" b="0" dirty="0">
                <a:effectLst/>
                <a:ea typeface="Malgun Gothic" panose="020B0503020000020004" pitchFamily="34" charset="-127"/>
              </a:rPr>
              <a:t>Cross-border recognition of e-documents (art. 12)</a:t>
            </a:r>
            <a:endParaRPr lang="en-US" b="0" dirty="0">
              <a:effectLst/>
              <a:ea typeface="Malgun Gothic" panose="020B0503020000020004" pitchFamily="34" charset="-127"/>
            </a:endParaRPr>
          </a:p>
        </p:txBody>
      </p:sp>
    </p:spTree>
    <p:extLst>
      <p:ext uri="{BB962C8B-B14F-4D97-AF65-F5344CB8AC3E}">
        <p14:creationId xmlns:p14="http://schemas.microsoft.com/office/powerpoint/2010/main" val="3209791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93895-FDDF-07F6-FB6D-792409FE3220}"/>
              </a:ext>
            </a:extLst>
          </p:cNvPr>
          <p:cNvSpPr txBox="1"/>
          <p:nvPr/>
        </p:nvSpPr>
        <p:spPr>
          <a:xfrm>
            <a:off x="5496675" y="2372452"/>
            <a:ext cx="8746176" cy="1009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2">
            <a:extLst>
              <a:ext uri="{FF2B5EF4-FFF2-40B4-BE49-F238E27FC236}">
                <a16:creationId xmlns:a16="http://schemas.microsoft.com/office/drawing/2014/main" id="{EE892F27-96D4-C0B1-B88E-0FA4E1739138}"/>
              </a:ext>
            </a:extLst>
          </p:cNvPr>
          <p:cNvPicPr>
            <a:picLocks noChangeAspect="1"/>
          </p:cNvPicPr>
          <p:nvPr/>
        </p:nvPicPr>
        <p:blipFill rotWithShape="1">
          <a:blip r:embed="rId2"/>
          <a:srcRect l="10926" t="11225"/>
          <a:stretch/>
        </p:blipFill>
        <p:spPr>
          <a:xfrm>
            <a:off x="0" y="-24938"/>
            <a:ext cx="12191998" cy="828675"/>
          </a:xfrm>
          <a:prstGeom prst="rect">
            <a:avLst/>
          </a:prstGeom>
        </p:spPr>
      </p:pic>
      <p:pic>
        <p:nvPicPr>
          <p:cNvPr id="5" name="Picture 4" descr="Logo&#10;&#10;Description automatically generated">
            <a:extLst>
              <a:ext uri="{FF2B5EF4-FFF2-40B4-BE49-F238E27FC236}">
                <a16:creationId xmlns:a16="http://schemas.microsoft.com/office/drawing/2014/main" id="{1A452D55-45D3-5F47-0BB1-AF08B9BA1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41" y="803737"/>
            <a:ext cx="1086680" cy="1108032"/>
          </a:xfrm>
          <a:prstGeom prst="rect">
            <a:avLst/>
          </a:prstGeom>
        </p:spPr>
      </p:pic>
      <p:pic>
        <p:nvPicPr>
          <p:cNvPr id="6" name="Picture 5" descr="Logo&#10;&#10;Description automatically generated">
            <a:extLst>
              <a:ext uri="{FF2B5EF4-FFF2-40B4-BE49-F238E27FC236}">
                <a16:creationId xmlns:a16="http://schemas.microsoft.com/office/drawing/2014/main" id="{78BD4D7B-9646-A7E8-7031-81CDC10555E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534745" y="696008"/>
            <a:ext cx="1094960" cy="1215761"/>
          </a:xfrm>
          <a:prstGeom prst="rect">
            <a:avLst/>
          </a:prstGeom>
        </p:spPr>
      </p:pic>
      <p:pic>
        <p:nvPicPr>
          <p:cNvPr id="7" name="Picture 6" descr="Standards Toolkit for Cross-border Paperless Trade - ICC - International  Chamber of Commerce">
            <a:extLst>
              <a:ext uri="{FF2B5EF4-FFF2-40B4-BE49-F238E27FC236}">
                <a16:creationId xmlns:a16="http://schemas.microsoft.com/office/drawing/2014/main" id="{34F3A0B2-DAAE-9109-722A-9448FF521C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170" y="987646"/>
            <a:ext cx="2129090" cy="646331"/>
          </a:xfrm>
          <a:prstGeom prst="rect">
            <a:avLst/>
          </a:prstGeom>
          <a:noFill/>
          <a:ln>
            <a:noFill/>
          </a:ln>
        </p:spPr>
      </p:pic>
      <p:pic>
        <p:nvPicPr>
          <p:cNvPr id="13" name="Picture 12" descr="Virtual Panel Series: UNCITRAL Texts and COVID-19 Response and Recovery - 8  to 9 and 13 to 16 July 2020 | United Nations Commission On International  Trade Law">
            <a:extLst>
              <a:ext uri="{FF2B5EF4-FFF2-40B4-BE49-F238E27FC236}">
                <a16:creationId xmlns:a16="http://schemas.microsoft.com/office/drawing/2014/main" id="{D26B0799-57B9-B78A-63AE-4A240B822F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0605" y="1026446"/>
            <a:ext cx="2303709" cy="554884"/>
          </a:xfrm>
          <a:prstGeom prst="rect">
            <a:avLst/>
          </a:prstGeom>
          <a:noFill/>
          <a:ln>
            <a:noFill/>
          </a:ln>
        </p:spPr>
      </p:pic>
      <p:pic>
        <p:nvPicPr>
          <p:cNvPr id="14" name="Picture 13">
            <a:extLst>
              <a:ext uri="{FF2B5EF4-FFF2-40B4-BE49-F238E27FC236}">
                <a16:creationId xmlns:a16="http://schemas.microsoft.com/office/drawing/2014/main" id="{8E51EAC4-E5A5-3604-F257-8B6B0B0F55EE}"/>
              </a:ext>
            </a:extLst>
          </p:cNvPr>
          <p:cNvPicPr>
            <a:picLocks noChangeAspect="1"/>
          </p:cNvPicPr>
          <p:nvPr/>
        </p:nvPicPr>
        <p:blipFill>
          <a:blip r:embed="rId7"/>
          <a:stretch>
            <a:fillRect/>
          </a:stretch>
        </p:blipFill>
        <p:spPr>
          <a:xfrm>
            <a:off x="7737725" y="914543"/>
            <a:ext cx="894556" cy="372732"/>
          </a:xfrm>
          <a:prstGeom prst="rect">
            <a:avLst/>
          </a:prstGeom>
        </p:spPr>
      </p:pic>
      <p:pic>
        <p:nvPicPr>
          <p:cNvPr id="15" name="Picture 14">
            <a:extLst>
              <a:ext uri="{FF2B5EF4-FFF2-40B4-BE49-F238E27FC236}">
                <a16:creationId xmlns:a16="http://schemas.microsoft.com/office/drawing/2014/main" id="{DC404B6A-1CF5-E1DB-D73C-73D1FD15B75B}"/>
              </a:ext>
            </a:extLst>
          </p:cNvPr>
          <p:cNvPicPr>
            <a:picLocks noChangeAspect="1"/>
          </p:cNvPicPr>
          <p:nvPr/>
        </p:nvPicPr>
        <p:blipFill rotWithShape="1">
          <a:blip r:embed="rId8"/>
          <a:srcRect t="25133" b="28836"/>
          <a:stretch/>
        </p:blipFill>
        <p:spPr>
          <a:xfrm>
            <a:off x="7614209" y="1383800"/>
            <a:ext cx="1320800" cy="430374"/>
          </a:xfrm>
          <a:prstGeom prst="rect">
            <a:avLst/>
          </a:prstGeom>
        </p:spPr>
      </p:pic>
      <p:pic>
        <p:nvPicPr>
          <p:cNvPr id="18" name="Picture 17">
            <a:extLst>
              <a:ext uri="{FF2B5EF4-FFF2-40B4-BE49-F238E27FC236}">
                <a16:creationId xmlns:a16="http://schemas.microsoft.com/office/drawing/2014/main" id="{0FAD90C6-B53E-A86F-DA14-B98DF6065372}"/>
              </a:ext>
            </a:extLst>
          </p:cNvPr>
          <p:cNvPicPr>
            <a:picLocks noChangeAspect="1"/>
          </p:cNvPicPr>
          <p:nvPr/>
        </p:nvPicPr>
        <p:blipFill>
          <a:blip r:embed="rId2"/>
          <a:stretch>
            <a:fillRect/>
          </a:stretch>
        </p:blipFill>
        <p:spPr>
          <a:xfrm rot="10800000">
            <a:off x="-2" y="6150114"/>
            <a:ext cx="12192000" cy="707886"/>
          </a:xfrm>
          <a:prstGeom prst="rect">
            <a:avLst/>
          </a:prstGeom>
        </p:spPr>
      </p:pic>
      <p:sp>
        <p:nvSpPr>
          <p:cNvPr id="8" name="TextBox 7">
            <a:extLst>
              <a:ext uri="{FF2B5EF4-FFF2-40B4-BE49-F238E27FC236}">
                <a16:creationId xmlns:a16="http://schemas.microsoft.com/office/drawing/2014/main" id="{DA137834-27B9-9282-012B-8511B97F5A0C}"/>
              </a:ext>
            </a:extLst>
          </p:cNvPr>
          <p:cNvSpPr txBox="1"/>
          <p:nvPr/>
        </p:nvSpPr>
        <p:spPr>
          <a:xfrm>
            <a:off x="-893852" y="6382958"/>
            <a:ext cx="9976207" cy="369332"/>
          </a:xfrm>
          <a:prstGeom prst="rect">
            <a:avLst/>
          </a:prstGeom>
          <a:noFill/>
        </p:spPr>
        <p:txBody>
          <a:bodyPr wrap="square">
            <a:spAutoFit/>
          </a:bodyPr>
          <a:lstStyle/>
          <a:p>
            <a:pPr algn="ctr"/>
            <a:r>
              <a:rPr lang="en-US" sz="1800" b="1" dirty="0">
                <a:latin typeface="Ideal Sans Medium" pitchFamily="50" charset="0"/>
                <a:cs typeface="Ideal Sans Medium" pitchFamily="50" charset="0"/>
              </a:rPr>
              <a:t>Georgia: Model Law on Electronic Transferable Records (MLETR)  Capacity Building</a:t>
            </a:r>
          </a:p>
        </p:txBody>
      </p:sp>
      <p:sp>
        <p:nvSpPr>
          <p:cNvPr id="9" name="TextBox 8">
            <a:extLst>
              <a:ext uri="{FF2B5EF4-FFF2-40B4-BE49-F238E27FC236}">
                <a16:creationId xmlns:a16="http://schemas.microsoft.com/office/drawing/2014/main" id="{EF930ABC-5358-274E-6337-CB298964DD9F}"/>
              </a:ext>
            </a:extLst>
          </p:cNvPr>
          <p:cNvSpPr txBox="1"/>
          <p:nvPr/>
        </p:nvSpPr>
        <p:spPr>
          <a:xfrm>
            <a:off x="489735" y="1902271"/>
            <a:ext cx="1155474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b="1" dirty="0">
                <a:solidFill>
                  <a:schemeClr val="tx2"/>
                </a:solidFill>
              </a:rPr>
              <a:t>MLETR: Legal and technical practicalities </a:t>
            </a:r>
          </a:p>
        </p:txBody>
      </p:sp>
      <p:pic>
        <p:nvPicPr>
          <p:cNvPr id="10" name="Picture 9">
            <a:extLst>
              <a:ext uri="{FF2B5EF4-FFF2-40B4-BE49-F238E27FC236}">
                <a16:creationId xmlns:a16="http://schemas.microsoft.com/office/drawing/2014/main" id="{A4D1055E-7323-608D-1732-B6B785A72C39}"/>
              </a:ext>
            </a:extLst>
          </p:cNvPr>
          <p:cNvPicPr>
            <a:picLocks noChangeAspect="1"/>
          </p:cNvPicPr>
          <p:nvPr/>
        </p:nvPicPr>
        <p:blipFill>
          <a:blip r:embed="rId9"/>
          <a:stretch>
            <a:fillRect/>
          </a:stretch>
        </p:blipFill>
        <p:spPr>
          <a:xfrm>
            <a:off x="1012031" y="2721380"/>
            <a:ext cx="3240920" cy="3153721"/>
          </a:xfrm>
          <a:prstGeom prst="rect">
            <a:avLst/>
          </a:prstGeom>
        </p:spPr>
      </p:pic>
      <p:sp>
        <p:nvSpPr>
          <p:cNvPr id="11" name="TextBox 10">
            <a:extLst>
              <a:ext uri="{FF2B5EF4-FFF2-40B4-BE49-F238E27FC236}">
                <a16:creationId xmlns:a16="http://schemas.microsoft.com/office/drawing/2014/main" id="{E51C52A2-8429-0AE1-ABBC-D1B898CC7874}"/>
              </a:ext>
            </a:extLst>
          </p:cNvPr>
          <p:cNvSpPr txBox="1"/>
          <p:nvPr/>
        </p:nvSpPr>
        <p:spPr>
          <a:xfrm>
            <a:off x="1713913" y="5688449"/>
            <a:ext cx="1867563" cy="461665"/>
          </a:xfrm>
          <a:prstGeom prst="rect">
            <a:avLst/>
          </a:prstGeom>
          <a:noFill/>
        </p:spPr>
        <p:txBody>
          <a:bodyPr wrap="none" rtlCol="0">
            <a:spAutoFit/>
          </a:bodyPr>
          <a:lstStyle/>
          <a:p>
            <a:r>
              <a:rPr lang="en-US" sz="2400" b="1" dirty="0"/>
              <a:t>MODERATOR</a:t>
            </a:r>
          </a:p>
        </p:txBody>
      </p:sp>
      <p:pic>
        <p:nvPicPr>
          <p:cNvPr id="22" name="Picture 21">
            <a:extLst>
              <a:ext uri="{FF2B5EF4-FFF2-40B4-BE49-F238E27FC236}">
                <a16:creationId xmlns:a16="http://schemas.microsoft.com/office/drawing/2014/main" id="{7D2623C9-FFAC-4FC5-C74B-EDB4F6A21C30}"/>
              </a:ext>
            </a:extLst>
          </p:cNvPr>
          <p:cNvPicPr>
            <a:picLocks noChangeAspect="1"/>
          </p:cNvPicPr>
          <p:nvPr/>
        </p:nvPicPr>
        <p:blipFill>
          <a:blip r:embed="rId10"/>
          <a:stretch>
            <a:fillRect/>
          </a:stretch>
        </p:blipFill>
        <p:spPr>
          <a:xfrm>
            <a:off x="5350609" y="2737492"/>
            <a:ext cx="3049262" cy="3190559"/>
          </a:xfrm>
          <a:prstGeom prst="rect">
            <a:avLst/>
          </a:prstGeom>
        </p:spPr>
      </p:pic>
      <p:pic>
        <p:nvPicPr>
          <p:cNvPr id="24" name="Picture 23">
            <a:extLst>
              <a:ext uri="{FF2B5EF4-FFF2-40B4-BE49-F238E27FC236}">
                <a16:creationId xmlns:a16="http://schemas.microsoft.com/office/drawing/2014/main" id="{228125E1-3C74-E4A1-ECC9-5B925EE78F42}"/>
              </a:ext>
            </a:extLst>
          </p:cNvPr>
          <p:cNvPicPr>
            <a:picLocks noChangeAspect="1"/>
          </p:cNvPicPr>
          <p:nvPr/>
        </p:nvPicPr>
        <p:blipFill>
          <a:blip r:embed="rId11"/>
          <a:stretch>
            <a:fillRect/>
          </a:stretch>
        </p:blipFill>
        <p:spPr>
          <a:xfrm>
            <a:off x="8455225" y="2721380"/>
            <a:ext cx="3228979" cy="3566839"/>
          </a:xfrm>
          <a:prstGeom prst="rect">
            <a:avLst/>
          </a:prstGeom>
        </p:spPr>
      </p:pic>
      <p:sp>
        <p:nvSpPr>
          <p:cNvPr id="25" name="TextBox 24">
            <a:extLst>
              <a:ext uri="{FF2B5EF4-FFF2-40B4-BE49-F238E27FC236}">
                <a16:creationId xmlns:a16="http://schemas.microsoft.com/office/drawing/2014/main" id="{C3DA868F-3097-D0FC-C08B-580A1E9BA5A7}"/>
              </a:ext>
            </a:extLst>
          </p:cNvPr>
          <p:cNvSpPr txBox="1"/>
          <p:nvPr/>
        </p:nvSpPr>
        <p:spPr>
          <a:xfrm>
            <a:off x="7423465" y="5774925"/>
            <a:ext cx="1517018" cy="461665"/>
          </a:xfrm>
          <a:prstGeom prst="rect">
            <a:avLst/>
          </a:prstGeom>
          <a:noFill/>
        </p:spPr>
        <p:txBody>
          <a:bodyPr wrap="none" rtlCol="0">
            <a:spAutoFit/>
          </a:bodyPr>
          <a:lstStyle/>
          <a:p>
            <a:r>
              <a:rPr lang="en-US" sz="2400" b="1" dirty="0"/>
              <a:t>PANELISTS</a:t>
            </a:r>
          </a:p>
        </p:txBody>
      </p:sp>
    </p:spTree>
    <p:extLst>
      <p:ext uri="{BB962C8B-B14F-4D97-AF65-F5344CB8AC3E}">
        <p14:creationId xmlns:p14="http://schemas.microsoft.com/office/powerpoint/2010/main" val="21317531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93895-FDDF-07F6-FB6D-792409FE3220}"/>
              </a:ext>
            </a:extLst>
          </p:cNvPr>
          <p:cNvSpPr txBox="1"/>
          <p:nvPr/>
        </p:nvSpPr>
        <p:spPr>
          <a:xfrm>
            <a:off x="5496675" y="2372452"/>
            <a:ext cx="8746176" cy="1009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2">
            <a:extLst>
              <a:ext uri="{FF2B5EF4-FFF2-40B4-BE49-F238E27FC236}">
                <a16:creationId xmlns:a16="http://schemas.microsoft.com/office/drawing/2014/main" id="{EE892F27-96D4-C0B1-B88E-0FA4E1739138}"/>
              </a:ext>
            </a:extLst>
          </p:cNvPr>
          <p:cNvPicPr>
            <a:picLocks noChangeAspect="1"/>
          </p:cNvPicPr>
          <p:nvPr/>
        </p:nvPicPr>
        <p:blipFill rotWithShape="1">
          <a:blip r:embed="rId2"/>
          <a:srcRect l="10926" t="11225"/>
          <a:stretch/>
        </p:blipFill>
        <p:spPr>
          <a:xfrm>
            <a:off x="0" y="-24938"/>
            <a:ext cx="12191998" cy="828675"/>
          </a:xfrm>
          <a:prstGeom prst="rect">
            <a:avLst/>
          </a:prstGeom>
        </p:spPr>
      </p:pic>
      <p:pic>
        <p:nvPicPr>
          <p:cNvPr id="5" name="Picture 4" descr="Logo&#10;&#10;Description automatically generated">
            <a:extLst>
              <a:ext uri="{FF2B5EF4-FFF2-40B4-BE49-F238E27FC236}">
                <a16:creationId xmlns:a16="http://schemas.microsoft.com/office/drawing/2014/main" id="{1A452D55-45D3-5F47-0BB1-AF08B9BA1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41" y="803737"/>
            <a:ext cx="1086680" cy="1108032"/>
          </a:xfrm>
          <a:prstGeom prst="rect">
            <a:avLst/>
          </a:prstGeom>
        </p:spPr>
      </p:pic>
      <p:pic>
        <p:nvPicPr>
          <p:cNvPr id="6" name="Picture 5" descr="Logo&#10;&#10;Description automatically generated">
            <a:extLst>
              <a:ext uri="{FF2B5EF4-FFF2-40B4-BE49-F238E27FC236}">
                <a16:creationId xmlns:a16="http://schemas.microsoft.com/office/drawing/2014/main" id="{78BD4D7B-9646-A7E8-7031-81CDC10555E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534745" y="696008"/>
            <a:ext cx="1094960" cy="1215761"/>
          </a:xfrm>
          <a:prstGeom prst="rect">
            <a:avLst/>
          </a:prstGeom>
        </p:spPr>
      </p:pic>
      <p:pic>
        <p:nvPicPr>
          <p:cNvPr id="7" name="Picture 6" descr="Standards Toolkit for Cross-border Paperless Trade - ICC - International  Chamber of Commerce">
            <a:extLst>
              <a:ext uri="{FF2B5EF4-FFF2-40B4-BE49-F238E27FC236}">
                <a16:creationId xmlns:a16="http://schemas.microsoft.com/office/drawing/2014/main" id="{34F3A0B2-DAAE-9109-722A-9448FF521C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170" y="987646"/>
            <a:ext cx="2129090" cy="646331"/>
          </a:xfrm>
          <a:prstGeom prst="rect">
            <a:avLst/>
          </a:prstGeom>
          <a:noFill/>
          <a:ln>
            <a:noFill/>
          </a:ln>
        </p:spPr>
      </p:pic>
      <p:pic>
        <p:nvPicPr>
          <p:cNvPr id="13" name="Picture 12" descr="Virtual Panel Series: UNCITRAL Texts and COVID-19 Response and Recovery - 8  to 9 and 13 to 16 July 2020 | United Nations Commission On International  Trade Law">
            <a:extLst>
              <a:ext uri="{FF2B5EF4-FFF2-40B4-BE49-F238E27FC236}">
                <a16:creationId xmlns:a16="http://schemas.microsoft.com/office/drawing/2014/main" id="{D26B0799-57B9-B78A-63AE-4A240B822F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0605" y="1026446"/>
            <a:ext cx="2303709" cy="554884"/>
          </a:xfrm>
          <a:prstGeom prst="rect">
            <a:avLst/>
          </a:prstGeom>
          <a:noFill/>
          <a:ln>
            <a:noFill/>
          </a:ln>
        </p:spPr>
      </p:pic>
      <p:pic>
        <p:nvPicPr>
          <p:cNvPr id="14" name="Picture 13">
            <a:extLst>
              <a:ext uri="{FF2B5EF4-FFF2-40B4-BE49-F238E27FC236}">
                <a16:creationId xmlns:a16="http://schemas.microsoft.com/office/drawing/2014/main" id="{8E51EAC4-E5A5-3604-F257-8B6B0B0F55EE}"/>
              </a:ext>
            </a:extLst>
          </p:cNvPr>
          <p:cNvPicPr>
            <a:picLocks noChangeAspect="1"/>
          </p:cNvPicPr>
          <p:nvPr/>
        </p:nvPicPr>
        <p:blipFill>
          <a:blip r:embed="rId7"/>
          <a:stretch>
            <a:fillRect/>
          </a:stretch>
        </p:blipFill>
        <p:spPr>
          <a:xfrm>
            <a:off x="7737725" y="914543"/>
            <a:ext cx="894556" cy="372732"/>
          </a:xfrm>
          <a:prstGeom prst="rect">
            <a:avLst/>
          </a:prstGeom>
        </p:spPr>
      </p:pic>
      <p:pic>
        <p:nvPicPr>
          <p:cNvPr id="15" name="Picture 14">
            <a:extLst>
              <a:ext uri="{FF2B5EF4-FFF2-40B4-BE49-F238E27FC236}">
                <a16:creationId xmlns:a16="http://schemas.microsoft.com/office/drawing/2014/main" id="{DC404B6A-1CF5-E1DB-D73C-73D1FD15B75B}"/>
              </a:ext>
            </a:extLst>
          </p:cNvPr>
          <p:cNvPicPr>
            <a:picLocks noChangeAspect="1"/>
          </p:cNvPicPr>
          <p:nvPr/>
        </p:nvPicPr>
        <p:blipFill rotWithShape="1">
          <a:blip r:embed="rId8"/>
          <a:srcRect t="25133" b="28836"/>
          <a:stretch/>
        </p:blipFill>
        <p:spPr>
          <a:xfrm>
            <a:off x="7614209" y="1383800"/>
            <a:ext cx="1320800" cy="430374"/>
          </a:xfrm>
          <a:prstGeom prst="rect">
            <a:avLst/>
          </a:prstGeom>
        </p:spPr>
      </p:pic>
      <p:pic>
        <p:nvPicPr>
          <p:cNvPr id="18" name="Picture 17">
            <a:extLst>
              <a:ext uri="{FF2B5EF4-FFF2-40B4-BE49-F238E27FC236}">
                <a16:creationId xmlns:a16="http://schemas.microsoft.com/office/drawing/2014/main" id="{0FAD90C6-B53E-A86F-DA14-B98DF6065372}"/>
              </a:ext>
            </a:extLst>
          </p:cNvPr>
          <p:cNvPicPr>
            <a:picLocks noChangeAspect="1"/>
          </p:cNvPicPr>
          <p:nvPr/>
        </p:nvPicPr>
        <p:blipFill>
          <a:blip r:embed="rId2"/>
          <a:stretch>
            <a:fillRect/>
          </a:stretch>
        </p:blipFill>
        <p:spPr>
          <a:xfrm rot="10800000">
            <a:off x="-2" y="6150114"/>
            <a:ext cx="12192000" cy="707886"/>
          </a:xfrm>
          <a:prstGeom prst="rect">
            <a:avLst/>
          </a:prstGeom>
        </p:spPr>
      </p:pic>
      <p:sp>
        <p:nvSpPr>
          <p:cNvPr id="8" name="TextBox 7">
            <a:extLst>
              <a:ext uri="{FF2B5EF4-FFF2-40B4-BE49-F238E27FC236}">
                <a16:creationId xmlns:a16="http://schemas.microsoft.com/office/drawing/2014/main" id="{DA137834-27B9-9282-012B-8511B97F5A0C}"/>
              </a:ext>
            </a:extLst>
          </p:cNvPr>
          <p:cNvSpPr txBox="1"/>
          <p:nvPr/>
        </p:nvSpPr>
        <p:spPr>
          <a:xfrm>
            <a:off x="-893852" y="6382958"/>
            <a:ext cx="9976207" cy="369332"/>
          </a:xfrm>
          <a:prstGeom prst="rect">
            <a:avLst/>
          </a:prstGeom>
          <a:noFill/>
        </p:spPr>
        <p:txBody>
          <a:bodyPr wrap="square">
            <a:spAutoFit/>
          </a:bodyPr>
          <a:lstStyle/>
          <a:p>
            <a:pPr algn="ctr"/>
            <a:r>
              <a:rPr lang="en-US" sz="1800" b="1" dirty="0">
                <a:latin typeface="Ideal Sans Medium" pitchFamily="50" charset="0"/>
                <a:cs typeface="Ideal Sans Medium" pitchFamily="50" charset="0"/>
              </a:rPr>
              <a:t>Georgia: Model Law on Electronic Transferable Records (MLETR)  Capacity Building</a:t>
            </a:r>
          </a:p>
        </p:txBody>
      </p:sp>
      <p:sp>
        <p:nvSpPr>
          <p:cNvPr id="9" name="TextBox 8">
            <a:extLst>
              <a:ext uri="{FF2B5EF4-FFF2-40B4-BE49-F238E27FC236}">
                <a16:creationId xmlns:a16="http://schemas.microsoft.com/office/drawing/2014/main" id="{EF930ABC-5358-274E-6337-CB298964DD9F}"/>
              </a:ext>
            </a:extLst>
          </p:cNvPr>
          <p:cNvSpPr txBox="1"/>
          <p:nvPr/>
        </p:nvSpPr>
        <p:spPr>
          <a:xfrm>
            <a:off x="318624" y="3071461"/>
            <a:ext cx="11554747"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0" b="1" dirty="0">
                <a:solidFill>
                  <a:schemeClr val="tx2"/>
                </a:solidFill>
              </a:rPr>
              <a:t>QUESTION AND ANSWER</a:t>
            </a:r>
          </a:p>
        </p:txBody>
      </p:sp>
    </p:spTree>
    <p:extLst>
      <p:ext uri="{BB962C8B-B14F-4D97-AF65-F5344CB8AC3E}">
        <p14:creationId xmlns:p14="http://schemas.microsoft.com/office/powerpoint/2010/main" val="1276965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93895-FDDF-07F6-FB6D-792409FE3220}"/>
              </a:ext>
            </a:extLst>
          </p:cNvPr>
          <p:cNvSpPr txBox="1"/>
          <p:nvPr/>
        </p:nvSpPr>
        <p:spPr>
          <a:xfrm>
            <a:off x="5496675" y="2372452"/>
            <a:ext cx="8746176" cy="1009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E892F27-96D4-C0B1-B88E-0FA4E1739138}"/>
              </a:ext>
            </a:extLst>
          </p:cNvPr>
          <p:cNvPicPr>
            <a:picLocks noChangeAspect="1"/>
          </p:cNvPicPr>
          <p:nvPr/>
        </p:nvPicPr>
        <p:blipFill rotWithShape="1">
          <a:blip r:embed="rId2"/>
          <a:srcRect l="10926" t="11225"/>
          <a:stretch/>
        </p:blipFill>
        <p:spPr>
          <a:xfrm>
            <a:off x="0" y="-24938"/>
            <a:ext cx="12191998" cy="828675"/>
          </a:xfrm>
          <a:prstGeom prst="rect">
            <a:avLst/>
          </a:prstGeom>
        </p:spPr>
      </p:pic>
      <p:pic>
        <p:nvPicPr>
          <p:cNvPr id="5" name="Picture 4" descr="Logo&#10;&#10;Description automatically generated">
            <a:extLst>
              <a:ext uri="{FF2B5EF4-FFF2-40B4-BE49-F238E27FC236}">
                <a16:creationId xmlns:a16="http://schemas.microsoft.com/office/drawing/2014/main" id="{1A452D55-45D3-5F47-0BB1-AF08B9BA1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41" y="803737"/>
            <a:ext cx="1086680" cy="1108032"/>
          </a:xfrm>
          <a:prstGeom prst="rect">
            <a:avLst/>
          </a:prstGeom>
        </p:spPr>
      </p:pic>
      <p:pic>
        <p:nvPicPr>
          <p:cNvPr id="6" name="Picture 5" descr="Logo&#10;&#10;Description automatically generated">
            <a:extLst>
              <a:ext uri="{FF2B5EF4-FFF2-40B4-BE49-F238E27FC236}">
                <a16:creationId xmlns:a16="http://schemas.microsoft.com/office/drawing/2014/main" id="{78BD4D7B-9646-A7E8-7031-81CDC10555E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534745" y="696008"/>
            <a:ext cx="1094960" cy="1215761"/>
          </a:xfrm>
          <a:prstGeom prst="rect">
            <a:avLst/>
          </a:prstGeom>
        </p:spPr>
      </p:pic>
      <p:pic>
        <p:nvPicPr>
          <p:cNvPr id="7" name="Picture 6" descr="Standards Toolkit for Cross-border Paperless Trade - ICC - International  Chamber of Commerce">
            <a:extLst>
              <a:ext uri="{FF2B5EF4-FFF2-40B4-BE49-F238E27FC236}">
                <a16:creationId xmlns:a16="http://schemas.microsoft.com/office/drawing/2014/main" id="{34F3A0B2-DAAE-9109-722A-9448FF521C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170" y="987646"/>
            <a:ext cx="2129090" cy="646331"/>
          </a:xfrm>
          <a:prstGeom prst="rect">
            <a:avLst/>
          </a:prstGeom>
          <a:noFill/>
          <a:ln>
            <a:noFill/>
          </a:ln>
        </p:spPr>
      </p:pic>
      <p:pic>
        <p:nvPicPr>
          <p:cNvPr id="13" name="Picture 12" descr="Virtual Panel Series: UNCITRAL Texts and COVID-19 Response and Recovery - 8  to 9 and 13 to 16 July 2020 | United Nations Commission On International  Trade Law">
            <a:extLst>
              <a:ext uri="{FF2B5EF4-FFF2-40B4-BE49-F238E27FC236}">
                <a16:creationId xmlns:a16="http://schemas.microsoft.com/office/drawing/2014/main" id="{D26B0799-57B9-B78A-63AE-4A240B822F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0605" y="1026446"/>
            <a:ext cx="2303709" cy="554884"/>
          </a:xfrm>
          <a:prstGeom prst="rect">
            <a:avLst/>
          </a:prstGeom>
          <a:noFill/>
          <a:ln>
            <a:noFill/>
          </a:ln>
        </p:spPr>
      </p:pic>
      <p:pic>
        <p:nvPicPr>
          <p:cNvPr id="14" name="Picture 13">
            <a:extLst>
              <a:ext uri="{FF2B5EF4-FFF2-40B4-BE49-F238E27FC236}">
                <a16:creationId xmlns:a16="http://schemas.microsoft.com/office/drawing/2014/main" id="{8E51EAC4-E5A5-3604-F257-8B6B0B0F55EE}"/>
              </a:ext>
            </a:extLst>
          </p:cNvPr>
          <p:cNvPicPr>
            <a:picLocks noChangeAspect="1"/>
          </p:cNvPicPr>
          <p:nvPr/>
        </p:nvPicPr>
        <p:blipFill>
          <a:blip r:embed="rId7"/>
          <a:stretch>
            <a:fillRect/>
          </a:stretch>
        </p:blipFill>
        <p:spPr>
          <a:xfrm>
            <a:off x="7737725" y="914543"/>
            <a:ext cx="894556" cy="372732"/>
          </a:xfrm>
          <a:prstGeom prst="rect">
            <a:avLst/>
          </a:prstGeom>
        </p:spPr>
      </p:pic>
      <p:pic>
        <p:nvPicPr>
          <p:cNvPr id="15" name="Picture 14">
            <a:extLst>
              <a:ext uri="{FF2B5EF4-FFF2-40B4-BE49-F238E27FC236}">
                <a16:creationId xmlns:a16="http://schemas.microsoft.com/office/drawing/2014/main" id="{DC404B6A-1CF5-E1DB-D73C-73D1FD15B75B}"/>
              </a:ext>
            </a:extLst>
          </p:cNvPr>
          <p:cNvPicPr>
            <a:picLocks noChangeAspect="1"/>
          </p:cNvPicPr>
          <p:nvPr/>
        </p:nvPicPr>
        <p:blipFill rotWithShape="1">
          <a:blip r:embed="rId8"/>
          <a:srcRect t="25133" b="28836"/>
          <a:stretch/>
        </p:blipFill>
        <p:spPr>
          <a:xfrm>
            <a:off x="7614209" y="1383800"/>
            <a:ext cx="1320800" cy="430374"/>
          </a:xfrm>
          <a:prstGeom prst="rect">
            <a:avLst/>
          </a:prstGeom>
        </p:spPr>
      </p:pic>
      <p:pic>
        <p:nvPicPr>
          <p:cNvPr id="18" name="Picture 17">
            <a:extLst>
              <a:ext uri="{FF2B5EF4-FFF2-40B4-BE49-F238E27FC236}">
                <a16:creationId xmlns:a16="http://schemas.microsoft.com/office/drawing/2014/main" id="{0FAD90C6-B53E-A86F-DA14-B98DF6065372}"/>
              </a:ext>
            </a:extLst>
          </p:cNvPr>
          <p:cNvPicPr>
            <a:picLocks noChangeAspect="1"/>
          </p:cNvPicPr>
          <p:nvPr/>
        </p:nvPicPr>
        <p:blipFill>
          <a:blip r:embed="rId2"/>
          <a:stretch>
            <a:fillRect/>
          </a:stretch>
        </p:blipFill>
        <p:spPr>
          <a:xfrm rot="10800000">
            <a:off x="-2" y="6150114"/>
            <a:ext cx="12192000" cy="707886"/>
          </a:xfrm>
          <a:prstGeom prst="rect">
            <a:avLst/>
          </a:prstGeom>
        </p:spPr>
      </p:pic>
      <p:sp>
        <p:nvSpPr>
          <p:cNvPr id="8" name="TextBox 7">
            <a:extLst>
              <a:ext uri="{FF2B5EF4-FFF2-40B4-BE49-F238E27FC236}">
                <a16:creationId xmlns:a16="http://schemas.microsoft.com/office/drawing/2014/main" id="{DA137834-27B9-9282-012B-8511B97F5A0C}"/>
              </a:ext>
            </a:extLst>
          </p:cNvPr>
          <p:cNvSpPr txBox="1"/>
          <p:nvPr/>
        </p:nvSpPr>
        <p:spPr>
          <a:xfrm>
            <a:off x="-893852" y="6382958"/>
            <a:ext cx="997620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Ideal Sans Medium" pitchFamily="50" charset="0"/>
                <a:ea typeface="+mn-ea"/>
                <a:cs typeface="Ideal Sans Medium" pitchFamily="50" charset="0"/>
              </a:rPr>
              <a:t>Georgia: Model Law on Electronic Transferable Records (MLETR)  Capacity Building</a:t>
            </a:r>
          </a:p>
        </p:txBody>
      </p:sp>
      <p:sp>
        <p:nvSpPr>
          <p:cNvPr id="9" name="TextBox 8">
            <a:extLst>
              <a:ext uri="{FF2B5EF4-FFF2-40B4-BE49-F238E27FC236}">
                <a16:creationId xmlns:a16="http://schemas.microsoft.com/office/drawing/2014/main" id="{EF930ABC-5358-274E-6337-CB298964DD9F}"/>
              </a:ext>
            </a:extLst>
          </p:cNvPr>
          <p:cNvSpPr txBox="1"/>
          <p:nvPr/>
        </p:nvSpPr>
        <p:spPr>
          <a:xfrm>
            <a:off x="318624" y="3071461"/>
            <a:ext cx="1155474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44546A"/>
                </a:solidFill>
                <a:effectLst/>
                <a:uLnTx/>
                <a:uFillTx/>
                <a:latin typeface="Calibri" panose="020F0502020204030204"/>
                <a:ea typeface="+mn-ea"/>
                <a:cs typeface="+mn-cs"/>
              </a:rPr>
              <a:t>LUNCH BREAK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000" b="1" dirty="0">
                <a:solidFill>
                  <a:srgbClr val="44546A"/>
                </a:solidFill>
                <a:latin typeface="Calibri" panose="020F0502020204030204"/>
              </a:rPr>
              <a:t>13:00 – 14:15</a:t>
            </a:r>
            <a:endParaRPr kumimoji="0" lang="en-US" sz="70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304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93895-FDDF-07F6-FB6D-792409FE3220}"/>
              </a:ext>
            </a:extLst>
          </p:cNvPr>
          <p:cNvSpPr txBox="1"/>
          <p:nvPr/>
        </p:nvSpPr>
        <p:spPr>
          <a:xfrm>
            <a:off x="5496675" y="2372452"/>
            <a:ext cx="8746176" cy="1009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2">
            <a:extLst>
              <a:ext uri="{FF2B5EF4-FFF2-40B4-BE49-F238E27FC236}">
                <a16:creationId xmlns:a16="http://schemas.microsoft.com/office/drawing/2014/main" id="{EE892F27-96D4-C0B1-B88E-0FA4E1739138}"/>
              </a:ext>
            </a:extLst>
          </p:cNvPr>
          <p:cNvPicPr>
            <a:picLocks noChangeAspect="1"/>
          </p:cNvPicPr>
          <p:nvPr/>
        </p:nvPicPr>
        <p:blipFill rotWithShape="1">
          <a:blip r:embed="rId2"/>
          <a:srcRect l="10926" t="11225"/>
          <a:stretch/>
        </p:blipFill>
        <p:spPr>
          <a:xfrm>
            <a:off x="0" y="-24938"/>
            <a:ext cx="12191998" cy="828675"/>
          </a:xfrm>
          <a:prstGeom prst="rect">
            <a:avLst/>
          </a:prstGeom>
        </p:spPr>
      </p:pic>
      <p:pic>
        <p:nvPicPr>
          <p:cNvPr id="5" name="Picture 4" descr="Logo&#10;&#10;Description automatically generated">
            <a:extLst>
              <a:ext uri="{FF2B5EF4-FFF2-40B4-BE49-F238E27FC236}">
                <a16:creationId xmlns:a16="http://schemas.microsoft.com/office/drawing/2014/main" id="{1A452D55-45D3-5F47-0BB1-AF08B9BA1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41" y="803737"/>
            <a:ext cx="1086680" cy="1108032"/>
          </a:xfrm>
          <a:prstGeom prst="rect">
            <a:avLst/>
          </a:prstGeom>
        </p:spPr>
      </p:pic>
      <p:pic>
        <p:nvPicPr>
          <p:cNvPr id="6" name="Picture 5" descr="Logo&#10;&#10;Description automatically generated">
            <a:extLst>
              <a:ext uri="{FF2B5EF4-FFF2-40B4-BE49-F238E27FC236}">
                <a16:creationId xmlns:a16="http://schemas.microsoft.com/office/drawing/2014/main" id="{78BD4D7B-9646-A7E8-7031-81CDC10555E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534745" y="696008"/>
            <a:ext cx="1094960" cy="1215761"/>
          </a:xfrm>
          <a:prstGeom prst="rect">
            <a:avLst/>
          </a:prstGeom>
        </p:spPr>
      </p:pic>
      <p:pic>
        <p:nvPicPr>
          <p:cNvPr id="7" name="Picture 6" descr="Standards Toolkit for Cross-border Paperless Trade - ICC - International  Chamber of Commerce">
            <a:extLst>
              <a:ext uri="{FF2B5EF4-FFF2-40B4-BE49-F238E27FC236}">
                <a16:creationId xmlns:a16="http://schemas.microsoft.com/office/drawing/2014/main" id="{34F3A0B2-DAAE-9109-722A-9448FF521C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170" y="987646"/>
            <a:ext cx="2129090" cy="646331"/>
          </a:xfrm>
          <a:prstGeom prst="rect">
            <a:avLst/>
          </a:prstGeom>
          <a:noFill/>
          <a:ln>
            <a:noFill/>
          </a:ln>
        </p:spPr>
      </p:pic>
      <p:pic>
        <p:nvPicPr>
          <p:cNvPr id="13" name="Picture 12" descr="Virtual Panel Series: UNCITRAL Texts and COVID-19 Response and Recovery - 8  to 9 and 13 to 16 July 2020 | United Nations Commission On International  Trade Law">
            <a:extLst>
              <a:ext uri="{FF2B5EF4-FFF2-40B4-BE49-F238E27FC236}">
                <a16:creationId xmlns:a16="http://schemas.microsoft.com/office/drawing/2014/main" id="{D26B0799-57B9-B78A-63AE-4A240B822F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0605" y="1026446"/>
            <a:ext cx="2303709" cy="554884"/>
          </a:xfrm>
          <a:prstGeom prst="rect">
            <a:avLst/>
          </a:prstGeom>
          <a:noFill/>
          <a:ln>
            <a:noFill/>
          </a:ln>
        </p:spPr>
      </p:pic>
      <p:pic>
        <p:nvPicPr>
          <p:cNvPr id="14" name="Picture 13">
            <a:extLst>
              <a:ext uri="{FF2B5EF4-FFF2-40B4-BE49-F238E27FC236}">
                <a16:creationId xmlns:a16="http://schemas.microsoft.com/office/drawing/2014/main" id="{8E51EAC4-E5A5-3604-F257-8B6B0B0F55EE}"/>
              </a:ext>
            </a:extLst>
          </p:cNvPr>
          <p:cNvPicPr>
            <a:picLocks noChangeAspect="1"/>
          </p:cNvPicPr>
          <p:nvPr/>
        </p:nvPicPr>
        <p:blipFill>
          <a:blip r:embed="rId7"/>
          <a:stretch>
            <a:fillRect/>
          </a:stretch>
        </p:blipFill>
        <p:spPr>
          <a:xfrm>
            <a:off x="7737725" y="914543"/>
            <a:ext cx="894556" cy="372732"/>
          </a:xfrm>
          <a:prstGeom prst="rect">
            <a:avLst/>
          </a:prstGeom>
        </p:spPr>
      </p:pic>
      <p:pic>
        <p:nvPicPr>
          <p:cNvPr id="15" name="Picture 14">
            <a:extLst>
              <a:ext uri="{FF2B5EF4-FFF2-40B4-BE49-F238E27FC236}">
                <a16:creationId xmlns:a16="http://schemas.microsoft.com/office/drawing/2014/main" id="{DC404B6A-1CF5-E1DB-D73C-73D1FD15B75B}"/>
              </a:ext>
            </a:extLst>
          </p:cNvPr>
          <p:cNvPicPr>
            <a:picLocks noChangeAspect="1"/>
          </p:cNvPicPr>
          <p:nvPr/>
        </p:nvPicPr>
        <p:blipFill rotWithShape="1">
          <a:blip r:embed="rId8"/>
          <a:srcRect t="25133" b="28836"/>
          <a:stretch/>
        </p:blipFill>
        <p:spPr>
          <a:xfrm>
            <a:off x="7614209" y="1383800"/>
            <a:ext cx="1320800" cy="430374"/>
          </a:xfrm>
          <a:prstGeom prst="rect">
            <a:avLst/>
          </a:prstGeom>
        </p:spPr>
      </p:pic>
      <p:pic>
        <p:nvPicPr>
          <p:cNvPr id="18" name="Picture 17">
            <a:extLst>
              <a:ext uri="{FF2B5EF4-FFF2-40B4-BE49-F238E27FC236}">
                <a16:creationId xmlns:a16="http://schemas.microsoft.com/office/drawing/2014/main" id="{0FAD90C6-B53E-A86F-DA14-B98DF6065372}"/>
              </a:ext>
            </a:extLst>
          </p:cNvPr>
          <p:cNvPicPr>
            <a:picLocks noChangeAspect="1"/>
          </p:cNvPicPr>
          <p:nvPr/>
        </p:nvPicPr>
        <p:blipFill>
          <a:blip r:embed="rId2"/>
          <a:stretch>
            <a:fillRect/>
          </a:stretch>
        </p:blipFill>
        <p:spPr>
          <a:xfrm rot="10800000">
            <a:off x="-2" y="6150114"/>
            <a:ext cx="12192000" cy="707886"/>
          </a:xfrm>
          <a:prstGeom prst="rect">
            <a:avLst/>
          </a:prstGeom>
        </p:spPr>
      </p:pic>
      <p:sp>
        <p:nvSpPr>
          <p:cNvPr id="8" name="TextBox 7">
            <a:extLst>
              <a:ext uri="{FF2B5EF4-FFF2-40B4-BE49-F238E27FC236}">
                <a16:creationId xmlns:a16="http://schemas.microsoft.com/office/drawing/2014/main" id="{DA137834-27B9-9282-012B-8511B97F5A0C}"/>
              </a:ext>
            </a:extLst>
          </p:cNvPr>
          <p:cNvSpPr txBox="1"/>
          <p:nvPr/>
        </p:nvSpPr>
        <p:spPr>
          <a:xfrm>
            <a:off x="-893852" y="6382958"/>
            <a:ext cx="9976207" cy="369332"/>
          </a:xfrm>
          <a:prstGeom prst="rect">
            <a:avLst/>
          </a:prstGeom>
          <a:noFill/>
        </p:spPr>
        <p:txBody>
          <a:bodyPr wrap="square">
            <a:spAutoFit/>
          </a:bodyPr>
          <a:lstStyle/>
          <a:p>
            <a:pPr algn="ctr"/>
            <a:r>
              <a:rPr lang="en-US" sz="1800" b="1" dirty="0">
                <a:latin typeface="Ideal Sans Medium" pitchFamily="50" charset="0"/>
                <a:cs typeface="Ideal Sans Medium" pitchFamily="50" charset="0"/>
              </a:rPr>
              <a:t>Georgia: Model Law on Electronic Transferable Records (MLETR)  Capacity Building</a:t>
            </a:r>
          </a:p>
        </p:txBody>
      </p:sp>
      <p:pic>
        <p:nvPicPr>
          <p:cNvPr id="12" name="Picture 11">
            <a:extLst>
              <a:ext uri="{FF2B5EF4-FFF2-40B4-BE49-F238E27FC236}">
                <a16:creationId xmlns:a16="http://schemas.microsoft.com/office/drawing/2014/main" id="{6AC5D971-DB4C-63FA-35A8-1C8B10577A89}"/>
              </a:ext>
            </a:extLst>
          </p:cNvPr>
          <p:cNvPicPr>
            <a:picLocks noChangeAspect="1"/>
          </p:cNvPicPr>
          <p:nvPr/>
        </p:nvPicPr>
        <p:blipFill>
          <a:blip r:embed="rId9"/>
          <a:stretch>
            <a:fillRect/>
          </a:stretch>
        </p:blipFill>
        <p:spPr>
          <a:xfrm>
            <a:off x="7737725" y="2723815"/>
            <a:ext cx="3365284" cy="3328704"/>
          </a:xfrm>
          <a:prstGeom prst="rect">
            <a:avLst/>
          </a:prstGeom>
        </p:spPr>
      </p:pic>
      <p:sp>
        <p:nvSpPr>
          <p:cNvPr id="17" name="TextBox 16">
            <a:extLst>
              <a:ext uri="{FF2B5EF4-FFF2-40B4-BE49-F238E27FC236}">
                <a16:creationId xmlns:a16="http://schemas.microsoft.com/office/drawing/2014/main" id="{97C10F41-8A09-FE58-5335-DB58CE37BAFF}"/>
              </a:ext>
            </a:extLst>
          </p:cNvPr>
          <p:cNvSpPr txBox="1"/>
          <p:nvPr/>
        </p:nvSpPr>
        <p:spPr>
          <a:xfrm>
            <a:off x="744089" y="3269282"/>
            <a:ext cx="6700323"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b="1" dirty="0">
                <a:solidFill>
                  <a:schemeClr val="tx2"/>
                </a:solidFill>
              </a:rPr>
              <a:t>Implementation and benefits for private sector</a:t>
            </a:r>
          </a:p>
        </p:txBody>
      </p:sp>
      <p:sp>
        <p:nvSpPr>
          <p:cNvPr id="19" name="TextBox 18">
            <a:extLst>
              <a:ext uri="{FF2B5EF4-FFF2-40B4-BE49-F238E27FC236}">
                <a16:creationId xmlns:a16="http://schemas.microsoft.com/office/drawing/2014/main" id="{192BD69D-B6B6-B926-54C0-2D320C14430F}"/>
              </a:ext>
            </a:extLst>
          </p:cNvPr>
          <p:cNvSpPr txBox="1"/>
          <p:nvPr/>
        </p:nvSpPr>
        <p:spPr>
          <a:xfrm>
            <a:off x="199567" y="1841117"/>
            <a:ext cx="1155474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b="1" dirty="0">
                <a:solidFill>
                  <a:schemeClr val="tx2"/>
                </a:solidFill>
              </a:rPr>
              <a:t>2</a:t>
            </a:r>
            <a:r>
              <a:rPr lang="en-US" sz="5000" b="1" baseline="30000" dirty="0">
                <a:solidFill>
                  <a:schemeClr val="tx2"/>
                </a:solidFill>
              </a:rPr>
              <a:t>nd</a:t>
            </a:r>
            <a:r>
              <a:rPr lang="en-US" sz="5000" b="1" dirty="0">
                <a:solidFill>
                  <a:schemeClr val="tx2"/>
                </a:solidFill>
              </a:rPr>
              <a:t> Panel discussion</a:t>
            </a:r>
          </a:p>
        </p:txBody>
      </p:sp>
    </p:spTree>
    <p:extLst>
      <p:ext uri="{BB962C8B-B14F-4D97-AF65-F5344CB8AC3E}">
        <p14:creationId xmlns:p14="http://schemas.microsoft.com/office/powerpoint/2010/main" val="2026642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93895-FDDF-07F6-FB6D-792409FE3220}"/>
              </a:ext>
            </a:extLst>
          </p:cNvPr>
          <p:cNvSpPr txBox="1"/>
          <p:nvPr/>
        </p:nvSpPr>
        <p:spPr>
          <a:xfrm>
            <a:off x="5496675" y="2372452"/>
            <a:ext cx="8746176" cy="1009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2">
            <a:extLst>
              <a:ext uri="{FF2B5EF4-FFF2-40B4-BE49-F238E27FC236}">
                <a16:creationId xmlns:a16="http://schemas.microsoft.com/office/drawing/2014/main" id="{EE892F27-96D4-C0B1-B88E-0FA4E1739138}"/>
              </a:ext>
            </a:extLst>
          </p:cNvPr>
          <p:cNvPicPr>
            <a:picLocks noChangeAspect="1"/>
          </p:cNvPicPr>
          <p:nvPr/>
        </p:nvPicPr>
        <p:blipFill rotWithShape="1">
          <a:blip r:embed="rId2"/>
          <a:srcRect l="10926" t="11225"/>
          <a:stretch/>
        </p:blipFill>
        <p:spPr>
          <a:xfrm>
            <a:off x="0" y="-24938"/>
            <a:ext cx="12191998" cy="828675"/>
          </a:xfrm>
          <a:prstGeom prst="rect">
            <a:avLst/>
          </a:prstGeom>
        </p:spPr>
      </p:pic>
      <p:pic>
        <p:nvPicPr>
          <p:cNvPr id="5" name="Picture 4" descr="Logo&#10;&#10;Description automatically generated">
            <a:extLst>
              <a:ext uri="{FF2B5EF4-FFF2-40B4-BE49-F238E27FC236}">
                <a16:creationId xmlns:a16="http://schemas.microsoft.com/office/drawing/2014/main" id="{1A452D55-45D3-5F47-0BB1-AF08B9BA1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41" y="803737"/>
            <a:ext cx="1086680" cy="1108032"/>
          </a:xfrm>
          <a:prstGeom prst="rect">
            <a:avLst/>
          </a:prstGeom>
        </p:spPr>
      </p:pic>
      <p:pic>
        <p:nvPicPr>
          <p:cNvPr id="6" name="Picture 5" descr="Logo&#10;&#10;Description automatically generated">
            <a:extLst>
              <a:ext uri="{FF2B5EF4-FFF2-40B4-BE49-F238E27FC236}">
                <a16:creationId xmlns:a16="http://schemas.microsoft.com/office/drawing/2014/main" id="{78BD4D7B-9646-A7E8-7031-81CDC10555E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534745" y="696008"/>
            <a:ext cx="1094960" cy="1215761"/>
          </a:xfrm>
          <a:prstGeom prst="rect">
            <a:avLst/>
          </a:prstGeom>
        </p:spPr>
      </p:pic>
      <p:pic>
        <p:nvPicPr>
          <p:cNvPr id="7" name="Picture 6" descr="Standards Toolkit for Cross-border Paperless Trade - ICC - International  Chamber of Commerce">
            <a:extLst>
              <a:ext uri="{FF2B5EF4-FFF2-40B4-BE49-F238E27FC236}">
                <a16:creationId xmlns:a16="http://schemas.microsoft.com/office/drawing/2014/main" id="{34F3A0B2-DAAE-9109-722A-9448FF521C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170" y="987646"/>
            <a:ext cx="2129090" cy="646331"/>
          </a:xfrm>
          <a:prstGeom prst="rect">
            <a:avLst/>
          </a:prstGeom>
          <a:noFill/>
          <a:ln>
            <a:noFill/>
          </a:ln>
        </p:spPr>
      </p:pic>
      <p:pic>
        <p:nvPicPr>
          <p:cNvPr id="13" name="Picture 12" descr="Virtual Panel Series: UNCITRAL Texts and COVID-19 Response and Recovery - 8  to 9 and 13 to 16 July 2020 | United Nations Commission On International  Trade Law">
            <a:extLst>
              <a:ext uri="{FF2B5EF4-FFF2-40B4-BE49-F238E27FC236}">
                <a16:creationId xmlns:a16="http://schemas.microsoft.com/office/drawing/2014/main" id="{D26B0799-57B9-B78A-63AE-4A240B822F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0605" y="1026446"/>
            <a:ext cx="2303709" cy="554884"/>
          </a:xfrm>
          <a:prstGeom prst="rect">
            <a:avLst/>
          </a:prstGeom>
          <a:noFill/>
          <a:ln>
            <a:noFill/>
          </a:ln>
        </p:spPr>
      </p:pic>
      <p:pic>
        <p:nvPicPr>
          <p:cNvPr id="14" name="Picture 13">
            <a:extLst>
              <a:ext uri="{FF2B5EF4-FFF2-40B4-BE49-F238E27FC236}">
                <a16:creationId xmlns:a16="http://schemas.microsoft.com/office/drawing/2014/main" id="{8E51EAC4-E5A5-3604-F257-8B6B0B0F55EE}"/>
              </a:ext>
            </a:extLst>
          </p:cNvPr>
          <p:cNvPicPr>
            <a:picLocks noChangeAspect="1"/>
          </p:cNvPicPr>
          <p:nvPr/>
        </p:nvPicPr>
        <p:blipFill>
          <a:blip r:embed="rId7"/>
          <a:stretch>
            <a:fillRect/>
          </a:stretch>
        </p:blipFill>
        <p:spPr>
          <a:xfrm>
            <a:off x="7737725" y="914543"/>
            <a:ext cx="894556" cy="372732"/>
          </a:xfrm>
          <a:prstGeom prst="rect">
            <a:avLst/>
          </a:prstGeom>
        </p:spPr>
      </p:pic>
      <p:pic>
        <p:nvPicPr>
          <p:cNvPr id="15" name="Picture 14">
            <a:extLst>
              <a:ext uri="{FF2B5EF4-FFF2-40B4-BE49-F238E27FC236}">
                <a16:creationId xmlns:a16="http://schemas.microsoft.com/office/drawing/2014/main" id="{DC404B6A-1CF5-E1DB-D73C-73D1FD15B75B}"/>
              </a:ext>
            </a:extLst>
          </p:cNvPr>
          <p:cNvPicPr>
            <a:picLocks noChangeAspect="1"/>
          </p:cNvPicPr>
          <p:nvPr/>
        </p:nvPicPr>
        <p:blipFill rotWithShape="1">
          <a:blip r:embed="rId8"/>
          <a:srcRect t="25133" b="28836"/>
          <a:stretch/>
        </p:blipFill>
        <p:spPr>
          <a:xfrm>
            <a:off x="7614209" y="1383800"/>
            <a:ext cx="1320800" cy="430374"/>
          </a:xfrm>
          <a:prstGeom prst="rect">
            <a:avLst/>
          </a:prstGeom>
        </p:spPr>
      </p:pic>
      <p:pic>
        <p:nvPicPr>
          <p:cNvPr id="18" name="Picture 17">
            <a:extLst>
              <a:ext uri="{FF2B5EF4-FFF2-40B4-BE49-F238E27FC236}">
                <a16:creationId xmlns:a16="http://schemas.microsoft.com/office/drawing/2014/main" id="{0FAD90C6-B53E-A86F-DA14-B98DF6065372}"/>
              </a:ext>
            </a:extLst>
          </p:cNvPr>
          <p:cNvPicPr>
            <a:picLocks noChangeAspect="1"/>
          </p:cNvPicPr>
          <p:nvPr/>
        </p:nvPicPr>
        <p:blipFill>
          <a:blip r:embed="rId2"/>
          <a:stretch>
            <a:fillRect/>
          </a:stretch>
        </p:blipFill>
        <p:spPr>
          <a:xfrm rot="10800000">
            <a:off x="-2" y="6150114"/>
            <a:ext cx="12192000" cy="707886"/>
          </a:xfrm>
          <a:prstGeom prst="rect">
            <a:avLst/>
          </a:prstGeom>
        </p:spPr>
      </p:pic>
      <p:sp>
        <p:nvSpPr>
          <p:cNvPr id="8" name="TextBox 7">
            <a:extLst>
              <a:ext uri="{FF2B5EF4-FFF2-40B4-BE49-F238E27FC236}">
                <a16:creationId xmlns:a16="http://schemas.microsoft.com/office/drawing/2014/main" id="{DA137834-27B9-9282-012B-8511B97F5A0C}"/>
              </a:ext>
            </a:extLst>
          </p:cNvPr>
          <p:cNvSpPr txBox="1"/>
          <p:nvPr/>
        </p:nvSpPr>
        <p:spPr>
          <a:xfrm>
            <a:off x="-893852" y="6382958"/>
            <a:ext cx="9976207" cy="369332"/>
          </a:xfrm>
          <a:prstGeom prst="rect">
            <a:avLst/>
          </a:prstGeom>
          <a:noFill/>
        </p:spPr>
        <p:txBody>
          <a:bodyPr wrap="square">
            <a:spAutoFit/>
          </a:bodyPr>
          <a:lstStyle/>
          <a:p>
            <a:pPr algn="ctr"/>
            <a:r>
              <a:rPr lang="en-US" sz="1800" b="1" dirty="0">
                <a:latin typeface="Ideal Sans Medium" pitchFamily="50" charset="0"/>
                <a:cs typeface="Ideal Sans Medium" pitchFamily="50" charset="0"/>
              </a:rPr>
              <a:t>Georgia: Model Law on Electronic Transferable Records (MLETR)  Capacity Building</a:t>
            </a:r>
          </a:p>
        </p:txBody>
      </p:sp>
      <p:sp>
        <p:nvSpPr>
          <p:cNvPr id="9" name="TextBox 8">
            <a:extLst>
              <a:ext uri="{FF2B5EF4-FFF2-40B4-BE49-F238E27FC236}">
                <a16:creationId xmlns:a16="http://schemas.microsoft.com/office/drawing/2014/main" id="{EF930ABC-5358-274E-6337-CB298964DD9F}"/>
              </a:ext>
            </a:extLst>
          </p:cNvPr>
          <p:cNvSpPr txBox="1"/>
          <p:nvPr/>
        </p:nvSpPr>
        <p:spPr>
          <a:xfrm>
            <a:off x="109591" y="2803893"/>
            <a:ext cx="6700323"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dirty="0">
                <a:solidFill>
                  <a:schemeClr val="accent1">
                    <a:lumMod val="50000"/>
                  </a:schemeClr>
                </a:solidFill>
              </a:rPr>
              <a:t>Criticality of Digital Trade</a:t>
            </a:r>
          </a:p>
        </p:txBody>
      </p:sp>
      <p:sp>
        <p:nvSpPr>
          <p:cNvPr id="20" name="TextBox 19">
            <a:extLst>
              <a:ext uri="{FF2B5EF4-FFF2-40B4-BE49-F238E27FC236}">
                <a16:creationId xmlns:a16="http://schemas.microsoft.com/office/drawing/2014/main" id="{8BD9A65A-0E6E-5738-5562-CC08E5A7FBF8}"/>
              </a:ext>
            </a:extLst>
          </p:cNvPr>
          <p:cNvSpPr txBox="1"/>
          <p:nvPr/>
        </p:nvSpPr>
        <p:spPr>
          <a:xfrm>
            <a:off x="7300610" y="5169501"/>
            <a:ext cx="2813655" cy="373757"/>
          </a:xfrm>
          <a:prstGeom prst="rect">
            <a:avLst/>
          </a:prstGeom>
          <a:noFill/>
        </p:spPr>
        <p:txBody>
          <a:bodyPr wrap="none" rtlCol="0">
            <a:spAutoFit/>
          </a:bodyPr>
          <a:lstStyle/>
          <a:p>
            <a:pPr marL="0" marR="0">
              <a:lnSpc>
                <a:spcPct val="107000"/>
              </a:lnSpc>
              <a:spcBef>
                <a:spcPts val="0"/>
              </a:spcBef>
              <a:spcAft>
                <a:spcPts val="0"/>
              </a:spcAft>
            </a:pPr>
            <a:r>
              <a:rPr lang="en-US" sz="1800" b="1" dirty="0">
                <a:effectLst/>
                <a:latin typeface="Arial" panose="020B0604020202020204" pitchFamily="34" charset="0"/>
                <a:ea typeface="SimSun" panose="02010600030101010101" pitchFamily="2" charset="-122"/>
                <a:cs typeface="Arial" panose="020B0604020202020204" pitchFamily="34" charset="0"/>
              </a:rPr>
              <a:t>   Mr. Giorgi </a:t>
            </a:r>
            <a:r>
              <a:rPr lang="en-US" sz="1800" b="1" dirty="0" err="1">
                <a:effectLst/>
                <a:latin typeface="Arial" panose="020B0604020202020204" pitchFamily="34" charset="0"/>
                <a:ea typeface="SimSun" panose="02010600030101010101" pitchFamily="2" charset="-122"/>
                <a:cs typeface="Arial" panose="020B0604020202020204" pitchFamily="34" charset="0"/>
              </a:rPr>
              <a:t>Kacharava</a:t>
            </a:r>
            <a:r>
              <a:rPr lang="en-US" sz="1800" b="1" dirty="0">
                <a:effectLst/>
                <a:latin typeface="Arial" panose="020B0604020202020204" pitchFamily="34" charset="0"/>
                <a:ea typeface="SimSun" panose="02010600030101010101" pitchFamily="2" charset="-122"/>
                <a:cs typeface="Arial" panose="020B0604020202020204" pitchFamily="34" charset="0"/>
              </a:rPr>
              <a:t> </a:t>
            </a:r>
            <a:r>
              <a:rPr lang="en-US" sz="1800" b="1" dirty="0">
                <a:effectLst/>
                <a:latin typeface="Arial" panose="020B060402020202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9E01F46-61D8-3A85-CBD0-FE42D85E2ACB}"/>
              </a:ext>
            </a:extLst>
          </p:cNvPr>
          <p:cNvSpPr txBox="1"/>
          <p:nvPr/>
        </p:nvSpPr>
        <p:spPr>
          <a:xfrm>
            <a:off x="6696431" y="5445080"/>
            <a:ext cx="4073308" cy="923330"/>
          </a:xfrm>
          <a:prstGeom prst="rect">
            <a:avLst/>
          </a:prstGeom>
          <a:noFill/>
        </p:spPr>
        <p:txBody>
          <a:bodyPr wrap="square" rtlCol="0">
            <a:spAutoFit/>
          </a:bodyPr>
          <a:lstStyle/>
          <a:p>
            <a:r>
              <a:rPr lang="en-US" b="1" dirty="0">
                <a:latin typeface="Arial" panose="020B0604020202020204" pitchFamily="34" charset="0"/>
                <a:ea typeface="SimSun" panose="02010600030101010101" pitchFamily="2" charset="-122"/>
                <a:cs typeface="Arial" panose="020B0604020202020204" pitchFamily="34" charset="0"/>
              </a:rPr>
              <a:t>                </a:t>
            </a:r>
            <a:r>
              <a:rPr lang="en-US" sz="1800" b="1" dirty="0">
                <a:effectLst/>
                <a:latin typeface="Arial" panose="020B0604020202020204" pitchFamily="34" charset="0"/>
                <a:ea typeface="SimSun" panose="02010600030101010101" pitchFamily="2" charset="-122"/>
                <a:cs typeface="Arial" panose="020B0604020202020204" pitchFamily="34" charset="0"/>
              </a:rPr>
              <a:t>Executive Director</a:t>
            </a:r>
          </a:p>
          <a:p>
            <a:r>
              <a:rPr lang="en-US" b="1" dirty="0">
                <a:latin typeface="Arial" panose="020B0604020202020204" pitchFamily="34" charset="0"/>
                <a:ea typeface="SimSun" panose="02010600030101010101" pitchFamily="2" charset="-122"/>
                <a:cs typeface="Arial" panose="020B0604020202020204" pitchFamily="34" charset="0"/>
              </a:rPr>
              <a:t>     </a:t>
            </a:r>
            <a:r>
              <a:rPr lang="en-US" sz="1800" b="1" dirty="0">
                <a:effectLst/>
                <a:latin typeface="Arial" panose="020B0604020202020204" pitchFamily="34" charset="0"/>
                <a:ea typeface="SimSun" panose="02010600030101010101" pitchFamily="2" charset="-122"/>
                <a:cs typeface="Arial" panose="020B0604020202020204" pitchFamily="34" charset="0"/>
              </a:rPr>
              <a:t>EU – Georgia Business Council</a:t>
            </a:r>
            <a:r>
              <a:rPr lang="en-US" sz="1800" b="1" dirty="0">
                <a:effectLst/>
                <a:latin typeface="Arial" panose="020B060402020202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10" name="Picture 9" descr="A person in a suit and tie&#10;&#10;Description automatically generated with medium confidence">
            <a:extLst>
              <a:ext uri="{FF2B5EF4-FFF2-40B4-BE49-F238E27FC236}">
                <a16:creationId xmlns:a16="http://schemas.microsoft.com/office/drawing/2014/main" id="{215FD09B-07F3-CD0C-A080-30F366D1BF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0762" y="2341996"/>
            <a:ext cx="2218539" cy="2730510"/>
          </a:xfrm>
          <a:prstGeom prst="rect">
            <a:avLst/>
          </a:prstGeom>
        </p:spPr>
      </p:pic>
    </p:spTree>
    <p:extLst>
      <p:ext uri="{BB962C8B-B14F-4D97-AF65-F5344CB8AC3E}">
        <p14:creationId xmlns:p14="http://schemas.microsoft.com/office/powerpoint/2010/main" val="11800156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93895-FDDF-07F6-FB6D-792409FE3220}"/>
              </a:ext>
            </a:extLst>
          </p:cNvPr>
          <p:cNvSpPr txBox="1"/>
          <p:nvPr/>
        </p:nvSpPr>
        <p:spPr>
          <a:xfrm>
            <a:off x="5496675" y="2372452"/>
            <a:ext cx="8746176" cy="1009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2">
            <a:extLst>
              <a:ext uri="{FF2B5EF4-FFF2-40B4-BE49-F238E27FC236}">
                <a16:creationId xmlns:a16="http://schemas.microsoft.com/office/drawing/2014/main" id="{EE892F27-96D4-C0B1-B88E-0FA4E1739138}"/>
              </a:ext>
            </a:extLst>
          </p:cNvPr>
          <p:cNvPicPr>
            <a:picLocks noChangeAspect="1"/>
          </p:cNvPicPr>
          <p:nvPr/>
        </p:nvPicPr>
        <p:blipFill rotWithShape="1">
          <a:blip r:embed="rId2"/>
          <a:srcRect l="10926" t="11225"/>
          <a:stretch/>
        </p:blipFill>
        <p:spPr>
          <a:xfrm>
            <a:off x="0" y="-24938"/>
            <a:ext cx="12191998" cy="828675"/>
          </a:xfrm>
          <a:prstGeom prst="rect">
            <a:avLst/>
          </a:prstGeom>
        </p:spPr>
      </p:pic>
      <p:pic>
        <p:nvPicPr>
          <p:cNvPr id="5" name="Picture 4" descr="Logo&#10;&#10;Description automatically generated">
            <a:extLst>
              <a:ext uri="{FF2B5EF4-FFF2-40B4-BE49-F238E27FC236}">
                <a16:creationId xmlns:a16="http://schemas.microsoft.com/office/drawing/2014/main" id="{1A452D55-45D3-5F47-0BB1-AF08B9BA1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41" y="803737"/>
            <a:ext cx="1086680" cy="1108032"/>
          </a:xfrm>
          <a:prstGeom prst="rect">
            <a:avLst/>
          </a:prstGeom>
        </p:spPr>
      </p:pic>
      <p:pic>
        <p:nvPicPr>
          <p:cNvPr id="6" name="Picture 5" descr="Logo&#10;&#10;Description automatically generated">
            <a:extLst>
              <a:ext uri="{FF2B5EF4-FFF2-40B4-BE49-F238E27FC236}">
                <a16:creationId xmlns:a16="http://schemas.microsoft.com/office/drawing/2014/main" id="{78BD4D7B-9646-A7E8-7031-81CDC10555E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534745" y="696008"/>
            <a:ext cx="1094960" cy="1215761"/>
          </a:xfrm>
          <a:prstGeom prst="rect">
            <a:avLst/>
          </a:prstGeom>
        </p:spPr>
      </p:pic>
      <p:pic>
        <p:nvPicPr>
          <p:cNvPr id="7" name="Picture 6" descr="Standards Toolkit for Cross-border Paperless Trade - ICC - International  Chamber of Commerce">
            <a:extLst>
              <a:ext uri="{FF2B5EF4-FFF2-40B4-BE49-F238E27FC236}">
                <a16:creationId xmlns:a16="http://schemas.microsoft.com/office/drawing/2014/main" id="{34F3A0B2-DAAE-9109-722A-9448FF521C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170" y="987646"/>
            <a:ext cx="2129090" cy="646331"/>
          </a:xfrm>
          <a:prstGeom prst="rect">
            <a:avLst/>
          </a:prstGeom>
          <a:noFill/>
          <a:ln>
            <a:noFill/>
          </a:ln>
        </p:spPr>
      </p:pic>
      <p:pic>
        <p:nvPicPr>
          <p:cNvPr id="13" name="Picture 12" descr="Virtual Panel Series: UNCITRAL Texts and COVID-19 Response and Recovery - 8  to 9 and 13 to 16 July 2020 | United Nations Commission On International  Trade Law">
            <a:extLst>
              <a:ext uri="{FF2B5EF4-FFF2-40B4-BE49-F238E27FC236}">
                <a16:creationId xmlns:a16="http://schemas.microsoft.com/office/drawing/2014/main" id="{D26B0799-57B9-B78A-63AE-4A240B822F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0605" y="1026446"/>
            <a:ext cx="2303709" cy="554884"/>
          </a:xfrm>
          <a:prstGeom prst="rect">
            <a:avLst/>
          </a:prstGeom>
          <a:noFill/>
          <a:ln>
            <a:noFill/>
          </a:ln>
        </p:spPr>
      </p:pic>
      <p:pic>
        <p:nvPicPr>
          <p:cNvPr id="14" name="Picture 13">
            <a:extLst>
              <a:ext uri="{FF2B5EF4-FFF2-40B4-BE49-F238E27FC236}">
                <a16:creationId xmlns:a16="http://schemas.microsoft.com/office/drawing/2014/main" id="{8E51EAC4-E5A5-3604-F257-8B6B0B0F55EE}"/>
              </a:ext>
            </a:extLst>
          </p:cNvPr>
          <p:cNvPicPr>
            <a:picLocks noChangeAspect="1"/>
          </p:cNvPicPr>
          <p:nvPr/>
        </p:nvPicPr>
        <p:blipFill>
          <a:blip r:embed="rId7"/>
          <a:stretch>
            <a:fillRect/>
          </a:stretch>
        </p:blipFill>
        <p:spPr>
          <a:xfrm>
            <a:off x="7737725" y="914543"/>
            <a:ext cx="894556" cy="372732"/>
          </a:xfrm>
          <a:prstGeom prst="rect">
            <a:avLst/>
          </a:prstGeom>
        </p:spPr>
      </p:pic>
      <p:pic>
        <p:nvPicPr>
          <p:cNvPr id="15" name="Picture 14">
            <a:extLst>
              <a:ext uri="{FF2B5EF4-FFF2-40B4-BE49-F238E27FC236}">
                <a16:creationId xmlns:a16="http://schemas.microsoft.com/office/drawing/2014/main" id="{DC404B6A-1CF5-E1DB-D73C-73D1FD15B75B}"/>
              </a:ext>
            </a:extLst>
          </p:cNvPr>
          <p:cNvPicPr>
            <a:picLocks noChangeAspect="1"/>
          </p:cNvPicPr>
          <p:nvPr/>
        </p:nvPicPr>
        <p:blipFill rotWithShape="1">
          <a:blip r:embed="rId8"/>
          <a:srcRect t="25133" b="28836"/>
          <a:stretch/>
        </p:blipFill>
        <p:spPr>
          <a:xfrm>
            <a:off x="7614209" y="1383800"/>
            <a:ext cx="1320800" cy="430374"/>
          </a:xfrm>
          <a:prstGeom prst="rect">
            <a:avLst/>
          </a:prstGeom>
        </p:spPr>
      </p:pic>
      <p:pic>
        <p:nvPicPr>
          <p:cNvPr id="18" name="Picture 17">
            <a:extLst>
              <a:ext uri="{FF2B5EF4-FFF2-40B4-BE49-F238E27FC236}">
                <a16:creationId xmlns:a16="http://schemas.microsoft.com/office/drawing/2014/main" id="{0FAD90C6-B53E-A86F-DA14-B98DF6065372}"/>
              </a:ext>
            </a:extLst>
          </p:cNvPr>
          <p:cNvPicPr>
            <a:picLocks noChangeAspect="1"/>
          </p:cNvPicPr>
          <p:nvPr/>
        </p:nvPicPr>
        <p:blipFill>
          <a:blip r:embed="rId2"/>
          <a:stretch>
            <a:fillRect/>
          </a:stretch>
        </p:blipFill>
        <p:spPr>
          <a:xfrm rot="10800000">
            <a:off x="-2" y="6150114"/>
            <a:ext cx="12192000" cy="707886"/>
          </a:xfrm>
          <a:prstGeom prst="rect">
            <a:avLst/>
          </a:prstGeom>
        </p:spPr>
      </p:pic>
      <p:sp>
        <p:nvSpPr>
          <p:cNvPr id="8" name="TextBox 7">
            <a:extLst>
              <a:ext uri="{FF2B5EF4-FFF2-40B4-BE49-F238E27FC236}">
                <a16:creationId xmlns:a16="http://schemas.microsoft.com/office/drawing/2014/main" id="{DA137834-27B9-9282-012B-8511B97F5A0C}"/>
              </a:ext>
            </a:extLst>
          </p:cNvPr>
          <p:cNvSpPr txBox="1"/>
          <p:nvPr/>
        </p:nvSpPr>
        <p:spPr>
          <a:xfrm>
            <a:off x="-893852" y="6382958"/>
            <a:ext cx="9976207" cy="369332"/>
          </a:xfrm>
          <a:prstGeom prst="rect">
            <a:avLst/>
          </a:prstGeom>
          <a:noFill/>
        </p:spPr>
        <p:txBody>
          <a:bodyPr wrap="square">
            <a:spAutoFit/>
          </a:bodyPr>
          <a:lstStyle/>
          <a:p>
            <a:pPr algn="ctr"/>
            <a:r>
              <a:rPr lang="en-US" sz="1800" b="1" dirty="0">
                <a:latin typeface="Ideal Sans Medium" pitchFamily="50" charset="0"/>
                <a:cs typeface="Ideal Sans Medium" pitchFamily="50" charset="0"/>
              </a:rPr>
              <a:t>Georgia: Model Law on Electronic Transferable Records (MLETR)  Capacity Building</a:t>
            </a:r>
          </a:p>
        </p:txBody>
      </p:sp>
      <p:sp>
        <p:nvSpPr>
          <p:cNvPr id="9" name="TextBox 8">
            <a:extLst>
              <a:ext uri="{FF2B5EF4-FFF2-40B4-BE49-F238E27FC236}">
                <a16:creationId xmlns:a16="http://schemas.microsoft.com/office/drawing/2014/main" id="{EF930ABC-5358-274E-6337-CB298964DD9F}"/>
              </a:ext>
            </a:extLst>
          </p:cNvPr>
          <p:cNvSpPr txBox="1"/>
          <p:nvPr/>
        </p:nvSpPr>
        <p:spPr>
          <a:xfrm>
            <a:off x="109591" y="2803893"/>
            <a:ext cx="6700323"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en-US" sz="5000" b="1" dirty="0">
                <a:solidFill>
                  <a:schemeClr val="tx2"/>
                </a:solidFill>
              </a:rPr>
              <a:t>Singapore knowledge sharing</a:t>
            </a:r>
          </a:p>
          <a:p>
            <a:pPr algn="ctr"/>
            <a:r>
              <a:rPr lang="en-US" sz="5000" b="1" dirty="0">
                <a:solidFill>
                  <a:schemeClr val="tx2"/>
                </a:solidFill>
              </a:rPr>
              <a:t>Trade </a:t>
            </a:r>
            <a:r>
              <a:rPr lang="en-US" sz="5000" b="1" dirty="0" err="1">
                <a:solidFill>
                  <a:schemeClr val="tx2"/>
                </a:solidFill>
              </a:rPr>
              <a:t>Digitalisation</a:t>
            </a:r>
            <a:r>
              <a:rPr lang="en-US" sz="5000" b="1" dirty="0">
                <a:solidFill>
                  <a:schemeClr val="tx2"/>
                </a:solidFill>
              </a:rPr>
              <a:t>:</a:t>
            </a:r>
            <a:br>
              <a:rPr lang="en-US" sz="5000" b="1" dirty="0">
                <a:solidFill>
                  <a:schemeClr val="tx2"/>
                </a:solidFill>
              </a:rPr>
            </a:br>
            <a:r>
              <a:rPr lang="en-US" sz="5000" b="1" dirty="0" err="1">
                <a:solidFill>
                  <a:schemeClr val="tx2"/>
                </a:solidFill>
              </a:rPr>
              <a:t>TradeTrust</a:t>
            </a:r>
            <a:endParaRPr lang="en-US" sz="5000" b="1" dirty="0">
              <a:solidFill>
                <a:schemeClr val="tx2"/>
              </a:solidFill>
            </a:endParaRPr>
          </a:p>
        </p:txBody>
      </p:sp>
      <p:grpSp>
        <p:nvGrpSpPr>
          <p:cNvPr id="17" name="Group 16">
            <a:extLst>
              <a:ext uri="{FF2B5EF4-FFF2-40B4-BE49-F238E27FC236}">
                <a16:creationId xmlns:a16="http://schemas.microsoft.com/office/drawing/2014/main" id="{AF2AF079-3FD2-EEEE-B401-74C86230C073}"/>
              </a:ext>
            </a:extLst>
          </p:cNvPr>
          <p:cNvGrpSpPr/>
          <p:nvPr/>
        </p:nvGrpSpPr>
        <p:grpSpPr>
          <a:xfrm>
            <a:off x="5864023" y="2234302"/>
            <a:ext cx="5536516" cy="3753482"/>
            <a:chOff x="5864023" y="2234302"/>
            <a:chExt cx="5536516" cy="3753482"/>
          </a:xfrm>
        </p:grpSpPr>
        <p:pic>
          <p:nvPicPr>
            <p:cNvPr id="12" name="Picture 11">
              <a:extLst>
                <a:ext uri="{FF2B5EF4-FFF2-40B4-BE49-F238E27FC236}">
                  <a16:creationId xmlns:a16="http://schemas.microsoft.com/office/drawing/2014/main" id="{1FE627C1-A264-7A35-B521-77162EC2F463}"/>
                </a:ext>
              </a:extLst>
            </p:cNvPr>
            <p:cNvPicPr>
              <a:picLocks noChangeAspect="1"/>
            </p:cNvPicPr>
            <p:nvPr/>
          </p:nvPicPr>
          <p:blipFill>
            <a:blip r:embed="rId9"/>
            <a:stretch>
              <a:fillRect/>
            </a:stretch>
          </p:blipFill>
          <p:spPr>
            <a:xfrm>
              <a:off x="7676080" y="2234302"/>
              <a:ext cx="2037144" cy="2748987"/>
            </a:xfrm>
            <a:prstGeom prst="rect">
              <a:avLst/>
            </a:prstGeom>
          </p:spPr>
        </p:pic>
        <p:sp>
          <p:nvSpPr>
            <p:cNvPr id="16" name="TextBox 15">
              <a:extLst>
                <a:ext uri="{FF2B5EF4-FFF2-40B4-BE49-F238E27FC236}">
                  <a16:creationId xmlns:a16="http://schemas.microsoft.com/office/drawing/2014/main" id="{0609071F-14E9-77BA-D1CF-06DACA4EC30C}"/>
                </a:ext>
              </a:extLst>
            </p:cNvPr>
            <p:cNvSpPr txBox="1"/>
            <p:nvPr/>
          </p:nvSpPr>
          <p:spPr>
            <a:xfrm>
              <a:off x="5864023" y="5064454"/>
              <a:ext cx="5536516" cy="923330"/>
            </a:xfrm>
            <a:prstGeom prst="rect">
              <a:avLst/>
            </a:prstGeom>
            <a:noFill/>
          </p:spPr>
          <p:txBody>
            <a:bodyPr wrap="none" rtlCol="0">
              <a:spAutoFit/>
            </a:bodyPr>
            <a:lstStyle/>
            <a:p>
              <a:pPr algn="ctr"/>
              <a:r>
                <a:rPr lang="en-US" sz="1800" b="1" i="0" u="none" strike="noStrike" baseline="0" dirty="0">
                  <a:solidFill>
                    <a:srgbClr val="000000"/>
                  </a:solidFill>
                  <a:latin typeface="Arial" panose="020B0604020202020204" pitchFamily="34" charset="0"/>
                </a:rPr>
                <a:t>Mr. Kay Ren Yuh</a:t>
              </a:r>
            </a:p>
            <a:p>
              <a:pPr algn="ctr"/>
              <a:r>
                <a:rPr lang="en-US" sz="1800" b="1" i="0" u="none" strike="noStrike" baseline="0" dirty="0">
                  <a:solidFill>
                    <a:srgbClr val="000000"/>
                  </a:solidFill>
                  <a:latin typeface="Arial" panose="020B0604020202020204" pitchFamily="34" charset="0"/>
                </a:rPr>
                <a:t> Assistant Director</a:t>
              </a:r>
            </a:p>
            <a:p>
              <a:pPr algn="ctr"/>
              <a:r>
                <a:rPr lang="en-US" sz="1800" b="1" i="0" u="none" strike="noStrike" baseline="0" dirty="0">
                  <a:solidFill>
                    <a:srgbClr val="000000"/>
                  </a:solidFill>
                  <a:latin typeface="Arial" panose="020B0604020202020204" pitchFamily="34" charset="0"/>
                </a:rPr>
                <a:t> </a:t>
              </a:r>
              <a:r>
                <a:rPr lang="en-US" sz="1800" b="1" i="0" u="none" strike="noStrike" baseline="0" dirty="0" err="1">
                  <a:solidFill>
                    <a:srgbClr val="000000"/>
                  </a:solidFill>
                  <a:latin typeface="Arial" panose="020B0604020202020204" pitchFamily="34" charset="0"/>
                </a:rPr>
                <a:t>Infocomm</a:t>
              </a:r>
              <a:r>
                <a:rPr lang="en-US" sz="1800" b="1" i="0" u="none" strike="noStrike" baseline="0" dirty="0">
                  <a:solidFill>
                    <a:srgbClr val="000000"/>
                  </a:solidFill>
                  <a:latin typeface="Arial" panose="020B0604020202020204" pitchFamily="34" charset="0"/>
                </a:rPr>
                <a:t> Media Development Authority (IMDA) </a:t>
              </a:r>
              <a:endParaRPr lang="en-US" dirty="0"/>
            </a:p>
          </p:txBody>
        </p:sp>
      </p:grpSp>
    </p:spTree>
    <p:extLst>
      <p:ext uri="{BB962C8B-B14F-4D97-AF65-F5344CB8AC3E}">
        <p14:creationId xmlns:p14="http://schemas.microsoft.com/office/powerpoint/2010/main" val="26782507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D362-EEB8-B9A0-72FF-C387761CA0D1}"/>
              </a:ext>
            </a:extLst>
          </p:cNvPr>
          <p:cNvSpPr>
            <a:spLocks noGrp="1"/>
          </p:cNvSpPr>
          <p:nvPr>
            <p:ph type="title"/>
          </p:nvPr>
        </p:nvSpPr>
        <p:spPr/>
        <p:txBody>
          <a:bodyPr>
            <a:normAutofit/>
          </a:bodyPr>
          <a:lstStyle/>
          <a:p>
            <a:r>
              <a:rPr lang="en-SG" b="1" dirty="0"/>
              <a:t>Trade Digitalisation:</a:t>
            </a:r>
            <a:br>
              <a:rPr lang="en-SG" b="1" dirty="0"/>
            </a:br>
            <a:r>
              <a:rPr lang="en-SG" b="1" dirty="0"/>
              <a:t>TradeTrust</a:t>
            </a:r>
          </a:p>
        </p:txBody>
      </p:sp>
      <p:sp>
        <p:nvSpPr>
          <p:cNvPr id="3" name="Text Placeholder 2">
            <a:extLst>
              <a:ext uri="{FF2B5EF4-FFF2-40B4-BE49-F238E27FC236}">
                <a16:creationId xmlns:a16="http://schemas.microsoft.com/office/drawing/2014/main" id="{D0B21B5D-33D5-120B-4A9D-FF2DE5CD65EE}"/>
              </a:ext>
            </a:extLst>
          </p:cNvPr>
          <p:cNvSpPr>
            <a:spLocks noGrp="1"/>
          </p:cNvSpPr>
          <p:nvPr>
            <p:ph type="body" idx="1"/>
          </p:nvPr>
        </p:nvSpPr>
        <p:spPr/>
        <p:txBody>
          <a:bodyPr>
            <a:normAutofit/>
          </a:bodyPr>
          <a:lstStyle/>
          <a:p>
            <a:r>
              <a:rPr lang="en-US" sz="3200" dirty="0"/>
              <a:t>Transform the way you trade</a:t>
            </a:r>
            <a:endParaRPr lang="en-SG" sz="3200" dirty="0"/>
          </a:p>
        </p:txBody>
      </p:sp>
      <p:sp>
        <p:nvSpPr>
          <p:cNvPr id="4" name="TextBox 3">
            <a:extLst>
              <a:ext uri="{FF2B5EF4-FFF2-40B4-BE49-F238E27FC236}">
                <a16:creationId xmlns:a16="http://schemas.microsoft.com/office/drawing/2014/main" id="{2305FE55-75A8-7FDB-3681-802D76A62E04}"/>
              </a:ext>
            </a:extLst>
          </p:cNvPr>
          <p:cNvSpPr txBox="1"/>
          <p:nvPr/>
        </p:nvSpPr>
        <p:spPr>
          <a:xfrm>
            <a:off x="400958" y="4770621"/>
            <a:ext cx="4004525" cy="107702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r>
              <a:rPr lang="en-US" sz="2133" dirty="0" err="1">
                <a:solidFill>
                  <a:prstClr val="white"/>
                </a:solidFill>
                <a:latin typeface="Calibri" panose="020F0502020204030204"/>
              </a:rPr>
              <a:t>Mr</a:t>
            </a:r>
            <a:r>
              <a:rPr lang="en-US" sz="2133" dirty="0">
                <a:solidFill>
                  <a:prstClr val="white"/>
                </a:solidFill>
                <a:latin typeface="Calibri" panose="020F0502020204030204"/>
              </a:rPr>
              <a:t> </a:t>
            </a:r>
            <a:r>
              <a:rPr lang="en-US" sz="2133" u="sng" dirty="0">
                <a:solidFill>
                  <a:prstClr val="white"/>
                </a:solidFill>
                <a:latin typeface="Calibri" panose="020F0502020204030204"/>
              </a:rPr>
              <a:t>Kay</a:t>
            </a:r>
            <a:r>
              <a:rPr lang="en-US" sz="2133" dirty="0">
                <a:solidFill>
                  <a:prstClr val="white"/>
                </a:solidFill>
                <a:latin typeface="Calibri" panose="020F0502020204030204"/>
              </a:rPr>
              <a:t> Ren Yuh</a:t>
            </a:r>
            <a:br>
              <a:rPr lang="en-US" sz="2133" dirty="0">
                <a:solidFill>
                  <a:prstClr val="white"/>
                </a:solidFill>
                <a:latin typeface="Calibri" panose="020F0502020204030204"/>
              </a:rPr>
            </a:br>
            <a:r>
              <a:rPr lang="en-US" sz="2133" dirty="0">
                <a:solidFill>
                  <a:prstClr val="white"/>
                </a:solidFill>
                <a:latin typeface="Calibri" panose="020F0502020204030204"/>
              </a:rPr>
              <a:t>Assistant Director, </a:t>
            </a:r>
            <a:r>
              <a:rPr lang="en-US" sz="2133" dirty="0" err="1">
                <a:solidFill>
                  <a:prstClr val="white"/>
                </a:solidFill>
                <a:latin typeface="Calibri" panose="020F0502020204030204"/>
              </a:rPr>
              <a:t>TradeTrust</a:t>
            </a:r>
            <a:br>
              <a:rPr lang="en-US" sz="2133" dirty="0">
                <a:solidFill>
                  <a:prstClr val="white"/>
                </a:solidFill>
                <a:latin typeface="Calibri" panose="020F0502020204030204"/>
              </a:rPr>
            </a:br>
            <a:r>
              <a:rPr lang="en-US" sz="2133" dirty="0">
                <a:solidFill>
                  <a:prstClr val="white"/>
                </a:solidFill>
                <a:latin typeface="Calibri" panose="020F0502020204030204"/>
              </a:rPr>
              <a:t>Digital Utilities Cluster</a:t>
            </a:r>
            <a:endParaRPr lang="en-SG" sz="1867" dirty="0">
              <a:solidFill>
                <a:prstClr val="white"/>
              </a:solidFill>
              <a:latin typeface="Calibri" panose="020F0502020204030204"/>
            </a:endParaRPr>
          </a:p>
        </p:txBody>
      </p:sp>
    </p:spTree>
    <p:extLst>
      <p:ext uri="{BB962C8B-B14F-4D97-AF65-F5344CB8AC3E}">
        <p14:creationId xmlns:p14="http://schemas.microsoft.com/office/powerpoint/2010/main" val="1648274791"/>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892E3B1-3152-4ACA-9B90-BD73DA53FAB5}"/>
              </a:ext>
            </a:extLst>
          </p:cNvPr>
          <p:cNvSpPr>
            <a:spLocks noGrp="1"/>
          </p:cNvSpPr>
          <p:nvPr>
            <p:ph type="body" sz="quarter" idx="12"/>
          </p:nvPr>
        </p:nvSpPr>
        <p:spPr>
          <a:xfrm>
            <a:off x="390691" y="198177"/>
            <a:ext cx="8789168" cy="404043"/>
          </a:xfrm>
        </p:spPr>
        <p:txBody>
          <a:bodyPr/>
          <a:lstStyle/>
          <a:p>
            <a:r>
              <a:rPr lang="en-US" dirty="0">
                <a:latin typeface="+mn-lt"/>
              </a:rPr>
              <a:t>IMDA - ARCHITECTS OF SINGAPORE’S DIGITAL FUTURE</a:t>
            </a:r>
          </a:p>
        </p:txBody>
      </p:sp>
      <p:pic>
        <p:nvPicPr>
          <p:cNvPr id="3" name="Picture 2">
            <a:extLst>
              <a:ext uri="{FF2B5EF4-FFF2-40B4-BE49-F238E27FC236}">
                <a16:creationId xmlns:a16="http://schemas.microsoft.com/office/drawing/2014/main" id="{6C57E038-C79F-D966-9332-7A8F91ED6E36}"/>
              </a:ext>
            </a:extLst>
          </p:cNvPr>
          <p:cNvPicPr>
            <a:picLocks noChangeAspect="1"/>
          </p:cNvPicPr>
          <p:nvPr/>
        </p:nvPicPr>
        <p:blipFill>
          <a:blip r:embed="rId3"/>
          <a:stretch>
            <a:fillRect/>
          </a:stretch>
        </p:blipFill>
        <p:spPr>
          <a:xfrm>
            <a:off x="405241" y="783189"/>
            <a:ext cx="701531" cy="701531"/>
          </a:xfrm>
          <a:prstGeom prst="rect">
            <a:avLst/>
          </a:prstGeom>
        </p:spPr>
      </p:pic>
      <p:sp>
        <p:nvSpPr>
          <p:cNvPr id="5" name="TextBox 4">
            <a:extLst>
              <a:ext uri="{FF2B5EF4-FFF2-40B4-BE49-F238E27FC236}">
                <a16:creationId xmlns:a16="http://schemas.microsoft.com/office/drawing/2014/main" id="{9F5D7A7E-C725-777F-8926-3F3E691A2C30}"/>
              </a:ext>
            </a:extLst>
          </p:cNvPr>
          <p:cNvSpPr txBox="1"/>
          <p:nvPr/>
        </p:nvSpPr>
        <p:spPr>
          <a:xfrm>
            <a:off x="1290297" y="726367"/>
            <a:ext cx="9374521" cy="666977"/>
          </a:xfrm>
          <a:prstGeom prst="rect">
            <a:avLst/>
          </a:prstGeom>
          <a:noFill/>
        </p:spPr>
        <p:txBody>
          <a:bodyPr wrap="square" rtlCol="0">
            <a:spAutoFit/>
          </a:bodyPr>
          <a:lstStyle/>
          <a:p>
            <a:pPr defTabSz="914377"/>
            <a:r>
              <a:rPr lang="en-US" sz="1867" b="1" dirty="0">
                <a:solidFill>
                  <a:prstClr val="black">
                    <a:lumMod val="75000"/>
                    <a:lumOff val="25000"/>
                  </a:prstClr>
                </a:solidFill>
                <a:latin typeface="Calibri" panose="020F0502020204030204"/>
              </a:rPr>
              <a:t>Mission</a:t>
            </a:r>
          </a:p>
          <a:p>
            <a:pPr defTabSz="914377"/>
            <a:r>
              <a:rPr lang="en-US" sz="1867" dirty="0">
                <a:solidFill>
                  <a:prstClr val="black">
                    <a:lumMod val="75000"/>
                    <a:lumOff val="25000"/>
                  </a:prstClr>
                </a:solidFill>
                <a:latin typeface="Calibri" panose="020F0502020204030204"/>
              </a:rPr>
              <a:t>Drive Singapore’s digital transformation with infocomm media</a:t>
            </a:r>
            <a:endParaRPr lang="en-SG" sz="1867" dirty="0">
              <a:solidFill>
                <a:prstClr val="black">
                  <a:lumMod val="75000"/>
                  <a:lumOff val="25000"/>
                </a:prstClr>
              </a:solidFill>
              <a:latin typeface="Calibri" panose="020F0502020204030204"/>
            </a:endParaRPr>
          </a:p>
        </p:txBody>
      </p:sp>
      <p:pic>
        <p:nvPicPr>
          <p:cNvPr id="6" name="Picture 5">
            <a:extLst>
              <a:ext uri="{FF2B5EF4-FFF2-40B4-BE49-F238E27FC236}">
                <a16:creationId xmlns:a16="http://schemas.microsoft.com/office/drawing/2014/main" id="{C6C9C4E0-FAF6-C8D7-EDAA-F810D5A8DB44}"/>
              </a:ext>
            </a:extLst>
          </p:cNvPr>
          <p:cNvPicPr>
            <a:picLocks noChangeAspect="1"/>
          </p:cNvPicPr>
          <p:nvPr/>
        </p:nvPicPr>
        <p:blipFill>
          <a:blip r:embed="rId4"/>
          <a:stretch>
            <a:fillRect/>
          </a:stretch>
        </p:blipFill>
        <p:spPr>
          <a:xfrm>
            <a:off x="405242" y="1519105"/>
            <a:ext cx="755817" cy="755817"/>
          </a:xfrm>
          <a:prstGeom prst="rect">
            <a:avLst/>
          </a:prstGeom>
        </p:spPr>
      </p:pic>
      <p:sp>
        <p:nvSpPr>
          <p:cNvPr id="7" name="TextBox 6">
            <a:extLst>
              <a:ext uri="{FF2B5EF4-FFF2-40B4-BE49-F238E27FC236}">
                <a16:creationId xmlns:a16="http://schemas.microsoft.com/office/drawing/2014/main" id="{5D4740FD-DDE5-236D-5144-6B2E82A5947D}"/>
              </a:ext>
            </a:extLst>
          </p:cNvPr>
          <p:cNvSpPr txBox="1"/>
          <p:nvPr/>
        </p:nvSpPr>
        <p:spPr>
          <a:xfrm>
            <a:off x="1290296" y="1445909"/>
            <a:ext cx="9489685" cy="954300"/>
          </a:xfrm>
          <a:prstGeom prst="rect">
            <a:avLst/>
          </a:prstGeom>
          <a:noFill/>
        </p:spPr>
        <p:txBody>
          <a:bodyPr wrap="square" rtlCol="0">
            <a:spAutoFit/>
          </a:bodyPr>
          <a:lstStyle/>
          <a:p>
            <a:pPr defTabSz="914377"/>
            <a:r>
              <a:rPr lang="en-US" sz="1867" b="1" dirty="0">
                <a:solidFill>
                  <a:prstClr val="black">
                    <a:lumMod val="75000"/>
                    <a:lumOff val="25000"/>
                  </a:prstClr>
                </a:solidFill>
                <a:latin typeface="Calibri" panose="020F0502020204030204"/>
              </a:rPr>
              <a:t>Vision</a:t>
            </a:r>
          </a:p>
          <a:p>
            <a:pPr defTabSz="914377"/>
            <a:r>
              <a:rPr lang="en-US" sz="1867" dirty="0">
                <a:solidFill>
                  <a:prstClr val="black">
                    <a:lumMod val="75000"/>
                    <a:lumOff val="25000"/>
                  </a:prstClr>
                </a:solidFill>
                <a:latin typeface="Calibri" panose="020F0502020204030204"/>
              </a:rPr>
              <a:t>A dynamic digital economy and cohesive digital society, driven by an exceptional infocomm and media ecosystem</a:t>
            </a:r>
            <a:endParaRPr lang="en-SG" sz="1867" dirty="0">
              <a:solidFill>
                <a:prstClr val="black">
                  <a:lumMod val="75000"/>
                  <a:lumOff val="25000"/>
                </a:prstClr>
              </a:solidFill>
              <a:latin typeface="Calibri" panose="020F0502020204030204"/>
            </a:endParaRPr>
          </a:p>
        </p:txBody>
      </p:sp>
      <p:sp>
        <p:nvSpPr>
          <p:cNvPr id="2" name="Rounded Rectangle 1">
            <a:extLst>
              <a:ext uri="{FF2B5EF4-FFF2-40B4-BE49-F238E27FC236}">
                <a16:creationId xmlns:a16="http://schemas.microsoft.com/office/drawing/2014/main" id="{972E5A5A-55B4-574D-950D-418634CC8985}"/>
              </a:ext>
            </a:extLst>
          </p:cNvPr>
          <p:cNvSpPr/>
          <p:nvPr/>
        </p:nvSpPr>
        <p:spPr>
          <a:xfrm>
            <a:off x="466393" y="3296088"/>
            <a:ext cx="2478833" cy="2751379"/>
          </a:xfrm>
          <a:prstGeom prst="roundRect">
            <a:avLst>
              <a:gd name="adj" fmla="val 7835"/>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effectLst>
                <a:outerShdw blurRad="50800" dist="38100" dir="2700000" algn="tl" rotWithShape="0">
                  <a:prstClr val="black">
                    <a:alpha val="40000"/>
                  </a:prstClr>
                </a:outerShdw>
              </a:effectLst>
              <a:latin typeface="Calibri" panose="020F0502020204030204"/>
            </a:endParaRPr>
          </a:p>
        </p:txBody>
      </p:sp>
      <p:grpSp>
        <p:nvGrpSpPr>
          <p:cNvPr id="14" name="Group 13">
            <a:extLst>
              <a:ext uri="{FF2B5EF4-FFF2-40B4-BE49-F238E27FC236}">
                <a16:creationId xmlns:a16="http://schemas.microsoft.com/office/drawing/2014/main" id="{5DAED94A-AFCA-C54F-976F-79269F9B6DFC}"/>
              </a:ext>
            </a:extLst>
          </p:cNvPr>
          <p:cNvGrpSpPr/>
          <p:nvPr/>
        </p:nvGrpSpPr>
        <p:grpSpPr>
          <a:xfrm>
            <a:off x="955373" y="2486909"/>
            <a:ext cx="1500873" cy="1500873"/>
            <a:chOff x="625537" y="2358766"/>
            <a:chExt cx="1295854" cy="1295854"/>
          </a:xfrm>
        </p:grpSpPr>
        <p:sp>
          <p:nvSpPr>
            <p:cNvPr id="10" name="Oval 9">
              <a:extLst>
                <a:ext uri="{FF2B5EF4-FFF2-40B4-BE49-F238E27FC236}">
                  <a16:creationId xmlns:a16="http://schemas.microsoft.com/office/drawing/2014/main" id="{2407E242-8C36-3A4F-9A27-ECC87D2721FC}"/>
                </a:ext>
              </a:extLst>
            </p:cNvPr>
            <p:cNvSpPr/>
            <p:nvPr/>
          </p:nvSpPr>
          <p:spPr>
            <a:xfrm>
              <a:off x="625537" y="2358766"/>
              <a:ext cx="1295854" cy="1295854"/>
            </a:xfrm>
            <a:prstGeom prst="ellipse">
              <a:avLst/>
            </a:prstGeom>
            <a:solidFill>
              <a:srgbClr val="6A2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41" name="TextBox 40">
              <a:extLst>
                <a:ext uri="{FF2B5EF4-FFF2-40B4-BE49-F238E27FC236}">
                  <a16:creationId xmlns:a16="http://schemas.microsoft.com/office/drawing/2014/main" id="{D9227B2A-DA0D-0542-BA49-31387DB44B08}"/>
                </a:ext>
              </a:extLst>
            </p:cNvPr>
            <p:cNvSpPr txBox="1"/>
            <p:nvPr/>
          </p:nvSpPr>
          <p:spPr>
            <a:xfrm>
              <a:off x="711149" y="3020115"/>
              <a:ext cx="1124633" cy="469575"/>
            </a:xfrm>
            <a:prstGeom prst="rect">
              <a:avLst/>
            </a:prstGeom>
            <a:noFill/>
          </p:spPr>
          <p:txBody>
            <a:bodyPr wrap="square">
              <a:spAutoFit/>
            </a:bodyPr>
            <a:lstStyle/>
            <a:p>
              <a:pPr algn="ctr" defTabSz="685526">
                <a:defRPr/>
              </a:pPr>
              <a:r>
                <a:rPr lang="en-GB" sz="1467" b="1" dirty="0">
                  <a:solidFill>
                    <a:prstClr val="white"/>
                  </a:solidFill>
                  <a:latin typeface="Segoe UI Semibold" panose="020B0702040204020203" pitchFamily="34" charset="0"/>
                  <a:cs typeface="Segoe UI Semibold" panose="020B0702040204020203" pitchFamily="34" charset="0"/>
                </a:rPr>
                <a:t>DIGITAL CHAMPION</a:t>
              </a:r>
            </a:p>
          </p:txBody>
        </p:sp>
        <p:pic>
          <p:nvPicPr>
            <p:cNvPr id="13" name="Picture 12">
              <a:extLst>
                <a:ext uri="{FF2B5EF4-FFF2-40B4-BE49-F238E27FC236}">
                  <a16:creationId xmlns:a16="http://schemas.microsoft.com/office/drawing/2014/main" id="{F7F29B92-92F9-2448-A3ED-1EE93EAF36B0}"/>
                </a:ext>
              </a:extLst>
            </p:cNvPr>
            <p:cNvPicPr>
              <a:picLocks noChangeAspect="1"/>
            </p:cNvPicPr>
            <p:nvPr/>
          </p:nvPicPr>
          <p:blipFill>
            <a:blip r:embed="rId5"/>
            <a:stretch>
              <a:fillRect/>
            </a:stretch>
          </p:blipFill>
          <p:spPr>
            <a:xfrm>
              <a:off x="1044978" y="2543292"/>
              <a:ext cx="427086" cy="441813"/>
            </a:xfrm>
            <a:prstGeom prst="rect">
              <a:avLst/>
            </a:prstGeom>
          </p:spPr>
        </p:pic>
      </p:grpSp>
      <p:sp>
        <p:nvSpPr>
          <p:cNvPr id="43" name="TextBox 42">
            <a:extLst>
              <a:ext uri="{FF2B5EF4-FFF2-40B4-BE49-F238E27FC236}">
                <a16:creationId xmlns:a16="http://schemas.microsoft.com/office/drawing/2014/main" id="{59645880-6552-3949-A447-F4F47223BDCB}"/>
              </a:ext>
            </a:extLst>
          </p:cNvPr>
          <p:cNvSpPr txBox="1"/>
          <p:nvPr/>
        </p:nvSpPr>
        <p:spPr>
          <a:xfrm>
            <a:off x="549431" y="4058544"/>
            <a:ext cx="2312757" cy="1672702"/>
          </a:xfrm>
          <a:prstGeom prst="rect">
            <a:avLst/>
          </a:prstGeom>
          <a:noFill/>
        </p:spPr>
        <p:txBody>
          <a:bodyPr wrap="square">
            <a:spAutoFit/>
          </a:bodyPr>
          <a:lstStyle/>
          <a:p>
            <a:pPr algn="ctr" defTabSz="457051">
              <a:defRPr/>
            </a:pPr>
            <a:r>
              <a:rPr lang="en-GB" sz="1467" dirty="0">
                <a:solidFill>
                  <a:prstClr val="black">
                    <a:lumMod val="75000"/>
                    <a:lumOff val="25000"/>
                  </a:prstClr>
                </a:solidFill>
                <a:latin typeface="Calibri" panose="020F0502020204030204"/>
                <a:cs typeface="Segoe UI Semibold" panose="020B0702040204020203" pitchFamily="34" charset="0"/>
              </a:rPr>
              <a:t>Drive digital transformation across industries</a:t>
            </a:r>
          </a:p>
          <a:p>
            <a:pPr algn="ctr" defTabSz="457051">
              <a:defRPr/>
            </a:pPr>
            <a:endParaRPr lang="en-GB" sz="1467" dirty="0">
              <a:solidFill>
                <a:prstClr val="black">
                  <a:lumMod val="75000"/>
                  <a:lumOff val="25000"/>
                </a:prstClr>
              </a:solidFill>
              <a:latin typeface="Calibri" panose="020F0502020204030204"/>
              <a:cs typeface="Segoe UI Semibold" panose="020B0702040204020203" pitchFamily="34" charset="0"/>
            </a:endParaRPr>
          </a:p>
          <a:p>
            <a:pPr algn="ctr" defTabSz="457051">
              <a:defRPr/>
            </a:pPr>
            <a:r>
              <a:rPr lang="en-GB" sz="1467" dirty="0">
                <a:solidFill>
                  <a:prstClr val="black">
                    <a:lumMod val="75000"/>
                    <a:lumOff val="25000"/>
                  </a:prstClr>
                </a:solidFill>
                <a:latin typeface="Calibri" panose="020F0502020204030204"/>
                <a:cs typeface="Segoe UI Semibold" panose="020B0702040204020203" pitchFamily="34" charset="0"/>
              </a:rPr>
              <a:t>Drive </a:t>
            </a:r>
            <a:r>
              <a:rPr lang="en-US" sz="1467" dirty="0">
                <a:solidFill>
                  <a:prstClr val="black">
                    <a:lumMod val="75000"/>
                    <a:lumOff val="25000"/>
                  </a:prstClr>
                </a:solidFill>
                <a:latin typeface="Calibri" panose="020F0502020204030204"/>
                <a:cs typeface="Segoe UI Semibold" panose="020B0702040204020203" pitchFamily="34" charset="0"/>
              </a:rPr>
              <a:t>digital innovation for a vibrant digital workforce and a safe and inclusive digital society</a:t>
            </a:r>
            <a:endParaRPr lang="en-US" sz="1467" dirty="0">
              <a:solidFill>
                <a:prstClr val="black">
                  <a:lumMod val="75000"/>
                  <a:lumOff val="25000"/>
                </a:prstClr>
              </a:solidFill>
              <a:latin typeface="Calibri" panose="020F0502020204030204"/>
            </a:endParaRPr>
          </a:p>
        </p:txBody>
      </p:sp>
      <p:sp>
        <p:nvSpPr>
          <p:cNvPr id="50" name="Rounded Rectangle 49">
            <a:extLst>
              <a:ext uri="{FF2B5EF4-FFF2-40B4-BE49-F238E27FC236}">
                <a16:creationId xmlns:a16="http://schemas.microsoft.com/office/drawing/2014/main" id="{B885E44F-7EDF-9E42-A4A2-BE33EF70054B}"/>
              </a:ext>
            </a:extLst>
          </p:cNvPr>
          <p:cNvSpPr/>
          <p:nvPr/>
        </p:nvSpPr>
        <p:spPr>
          <a:xfrm>
            <a:off x="3416670" y="3296088"/>
            <a:ext cx="2478833" cy="2751379"/>
          </a:xfrm>
          <a:prstGeom prst="roundRect">
            <a:avLst>
              <a:gd name="adj" fmla="val 7835"/>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effectLst>
                <a:outerShdw blurRad="50800" dist="38100" dir="2700000" algn="tl" rotWithShape="0">
                  <a:prstClr val="black">
                    <a:alpha val="40000"/>
                  </a:prstClr>
                </a:outerShdw>
              </a:effectLst>
              <a:latin typeface="Calibri" panose="020F0502020204030204"/>
            </a:endParaRPr>
          </a:p>
        </p:txBody>
      </p:sp>
      <p:sp>
        <p:nvSpPr>
          <p:cNvPr id="55" name="TextBox 54">
            <a:extLst>
              <a:ext uri="{FF2B5EF4-FFF2-40B4-BE49-F238E27FC236}">
                <a16:creationId xmlns:a16="http://schemas.microsoft.com/office/drawing/2014/main" id="{E9CA3F7D-28BC-5A4B-89AA-75695C7C2C4A}"/>
              </a:ext>
            </a:extLst>
          </p:cNvPr>
          <p:cNvSpPr txBox="1"/>
          <p:nvPr/>
        </p:nvSpPr>
        <p:spPr>
          <a:xfrm>
            <a:off x="3385715" y="4058545"/>
            <a:ext cx="2533455" cy="2144690"/>
          </a:xfrm>
          <a:prstGeom prst="rect">
            <a:avLst/>
          </a:prstGeom>
          <a:noFill/>
        </p:spPr>
        <p:txBody>
          <a:bodyPr wrap="square">
            <a:spAutoFit/>
          </a:bodyPr>
          <a:lstStyle/>
          <a:p>
            <a:pPr algn="ctr" defTabSz="457051">
              <a:defRPr/>
            </a:pPr>
            <a:r>
              <a:rPr lang="en-GB" sz="1467" dirty="0">
                <a:solidFill>
                  <a:prstClr val="black">
                    <a:lumMod val="75000"/>
                    <a:lumOff val="25000"/>
                  </a:prstClr>
                </a:solidFill>
                <a:latin typeface="Calibri" panose="020F0502020204030204"/>
                <a:cs typeface="Segoe UI Semibold" panose="020B0702040204020203" pitchFamily="34" charset="0"/>
              </a:rPr>
              <a:t>Develop the digital tech and media industries as an engine of growth for Singapore</a:t>
            </a:r>
          </a:p>
          <a:p>
            <a:pPr algn="ctr" defTabSz="457051">
              <a:defRPr/>
            </a:pPr>
            <a:endParaRPr lang="en-GB" sz="1467" dirty="0">
              <a:solidFill>
                <a:prstClr val="black">
                  <a:lumMod val="75000"/>
                  <a:lumOff val="25000"/>
                </a:prstClr>
              </a:solidFill>
              <a:latin typeface="Calibri" panose="020F0502020204030204"/>
              <a:cs typeface="Segoe UI Semibold" panose="020B0702040204020203" pitchFamily="34" charset="0"/>
            </a:endParaRPr>
          </a:p>
          <a:p>
            <a:pPr algn="ctr" defTabSz="457051">
              <a:defRPr/>
            </a:pPr>
            <a:r>
              <a:rPr lang="en-GB" sz="1467" dirty="0">
                <a:solidFill>
                  <a:prstClr val="black">
                    <a:lumMod val="75000"/>
                    <a:lumOff val="25000"/>
                  </a:prstClr>
                </a:solidFill>
                <a:latin typeface="Calibri" panose="020F0502020204030204"/>
                <a:cs typeface="Segoe UI Semibold" panose="020B0702040204020203" pitchFamily="34" charset="0"/>
              </a:rPr>
              <a:t>Drive cross-border digital collaborations </a:t>
            </a:r>
            <a:r>
              <a:rPr lang="en-US" sz="1467" dirty="0">
                <a:solidFill>
                  <a:prstClr val="black">
                    <a:lumMod val="75000"/>
                    <a:lumOff val="25000"/>
                  </a:prstClr>
                </a:solidFill>
                <a:latin typeface="Calibri" panose="020F0502020204030204"/>
                <a:cs typeface="Segoe UI Semibold" panose="020B0702040204020203" pitchFamily="34" charset="0"/>
              </a:rPr>
              <a:t>to enable businesses to connect and transact globally </a:t>
            </a:r>
            <a:endParaRPr lang="en-GB" sz="1467" dirty="0">
              <a:solidFill>
                <a:prstClr val="black">
                  <a:lumMod val="75000"/>
                  <a:lumOff val="25000"/>
                </a:prstClr>
              </a:solidFill>
              <a:latin typeface="Calibri" panose="020F0502020204030204"/>
              <a:cs typeface="Segoe UI Semibold" panose="020B0702040204020203" pitchFamily="34" charset="0"/>
            </a:endParaRPr>
          </a:p>
          <a:p>
            <a:pPr algn="ctr" defTabSz="457051">
              <a:defRPr/>
            </a:pPr>
            <a:endParaRPr lang="en-GB" sz="1600" dirty="0">
              <a:solidFill>
                <a:prstClr val="black">
                  <a:lumMod val="75000"/>
                  <a:lumOff val="25000"/>
                </a:prstClr>
              </a:solidFill>
              <a:latin typeface="Segoe UI Semibold" panose="020B0702040204020203" pitchFamily="34" charset="0"/>
              <a:cs typeface="Segoe UI Semibold" panose="020B0702040204020203" pitchFamily="34" charset="0"/>
            </a:endParaRPr>
          </a:p>
        </p:txBody>
      </p:sp>
      <p:sp>
        <p:nvSpPr>
          <p:cNvPr id="62" name="Rounded Rectangle 61">
            <a:extLst>
              <a:ext uri="{FF2B5EF4-FFF2-40B4-BE49-F238E27FC236}">
                <a16:creationId xmlns:a16="http://schemas.microsoft.com/office/drawing/2014/main" id="{310EE7C7-4263-8E4F-86B2-07A908397516}"/>
              </a:ext>
            </a:extLst>
          </p:cNvPr>
          <p:cNvSpPr/>
          <p:nvPr/>
        </p:nvSpPr>
        <p:spPr>
          <a:xfrm>
            <a:off x="6381305" y="3296088"/>
            <a:ext cx="2478833" cy="2751379"/>
          </a:xfrm>
          <a:prstGeom prst="roundRect">
            <a:avLst>
              <a:gd name="adj" fmla="val 7835"/>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effectLst>
                <a:outerShdw blurRad="50800" dist="38100" dir="2700000" algn="tl" rotWithShape="0">
                  <a:prstClr val="black">
                    <a:alpha val="40000"/>
                  </a:prstClr>
                </a:outerShdw>
              </a:effectLst>
              <a:latin typeface="Calibri" panose="020F0502020204030204"/>
            </a:endParaRPr>
          </a:p>
        </p:txBody>
      </p:sp>
      <p:sp>
        <p:nvSpPr>
          <p:cNvPr id="67" name="TextBox 66">
            <a:extLst>
              <a:ext uri="{FF2B5EF4-FFF2-40B4-BE49-F238E27FC236}">
                <a16:creationId xmlns:a16="http://schemas.microsoft.com/office/drawing/2014/main" id="{D044F0E7-2A3A-8B40-9983-1DAA2DB25D0C}"/>
              </a:ext>
            </a:extLst>
          </p:cNvPr>
          <p:cNvSpPr txBox="1"/>
          <p:nvPr/>
        </p:nvSpPr>
        <p:spPr>
          <a:xfrm>
            <a:off x="6391334" y="4058544"/>
            <a:ext cx="2460945" cy="1898468"/>
          </a:xfrm>
          <a:prstGeom prst="rect">
            <a:avLst/>
          </a:prstGeom>
          <a:noFill/>
        </p:spPr>
        <p:txBody>
          <a:bodyPr wrap="square">
            <a:spAutoFit/>
          </a:bodyPr>
          <a:lstStyle/>
          <a:p>
            <a:pPr algn="ctr" defTabSz="457051">
              <a:defRPr/>
            </a:pPr>
            <a:r>
              <a:rPr lang="en-GB" sz="1467" dirty="0">
                <a:solidFill>
                  <a:prstClr val="black">
                    <a:lumMod val="75000"/>
                    <a:lumOff val="25000"/>
                  </a:prstClr>
                </a:solidFill>
                <a:latin typeface="Calibri" panose="020F0502020204030204"/>
                <a:cs typeface="Segoe UI Semibold" panose="020B0702040204020203" pitchFamily="34" charset="0"/>
              </a:rPr>
              <a:t>Master-planner for connectivity, digital infrastructure &amp; standards</a:t>
            </a:r>
          </a:p>
          <a:p>
            <a:pPr algn="ctr" defTabSz="457051">
              <a:defRPr/>
            </a:pPr>
            <a:endParaRPr lang="en-GB" sz="1467" dirty="0">
              <a:solidFill>
                <a:prstClr val="black">
                  <a:lumMod val="75000"/>
                  <a:lumOff val="25000"/>
                </a:prstClr>
              </a:solidFill>
              <a:latin typeface="Calibri" panose="020F0502020204030204"/>
              <a:cs typeface="Segoe UI Semibold" panose="020B0702040204020203" pitchFamily="34" charset="0"/>
            </a:endParaRPr>
          </a:p>
          <a:p>
            <a:pPr algn="ctr" defTabSz="457051">
              <a:defRPr/>
            </a:pPr>
            <a:r>
              <a:rPr lang="en-US" sz="1467" dirty="0">
                <a:solidFill>
                  <a:prstClr val="black">
                    <a:lumMod val="75000"/>
                    <a:lumOff val="25000"/>
                  </a:prstClr>
                </a:solidFill>
                <a:latin typeface="Calibri" panose="020F0502020204030204"/>
                <a:cs typeface="Segoe UI Semibold" panose="020B0702040204020203" pitchFamily="34" charset="0"/>
              </a:rPr>
              <a:t> Help businesses leverage opportunities of digitalisation through programmes &amp; technologies</a:t>
            </a:r>
            <a:endParaRPr lang="en-GB" sz="1467" dirty="0">
              <a:solidFill>
                <a:prstClr val="black">
                  <a:lumMod val="75000"/>
                  <a:lumOff val="25000"/>
                </a:prstClr>
              </a:solidFill>
              <a:latin typeface="Calibri" panose="020F0502020204030204"/>
              <a:cs typeface="Segoe UI Semibold" panose="020B0702040204020203" pitchFamily="34" charset="0"/>
            </a:endParaRPr>
          </a:p>
        </p:txBody>
      </p:sp>
      <p:sp>
        <p:nvSpPr>
          <p:cNvPr id="68" name="Rounded Rectangle 67">
            <a:extLst>
              <a:ext uri="{FF2B5EF4-FFF2-40B4-BE49-F238E27FC236}">
                <a16:creationId xmlns:a16="http://schemas.microsoft.com/office/drawing/2014/main" id="{8A99F050-BDD9-7A43-A06C-778DAA7E1E53}"/>
              </a:ext>
            </a:extLst>
          </p:cNvPr>
          <p:cNvSpPr/>
          <p:nvPr/>
        </p:nvSpPr>
        <p:spPr>
          <a:xfrm>
            <a:off x="9322276" y="3296088"/>
            <a:ext cx="2478833" cy="2751379"/>
          </a:xfrm>
          <a:prstGeom prst="roundRect">
            <a:avLst>
              <a:gd name="adj" fmla="val 7835"/>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effectLst>
                <a:outerShdw blurRad="50800" dist="38100" dir="2700000" algn="tl" rotWithShape="0">
                  <a:prstClr val="black">
                    <a:alpha val="40000"/>
                  </a:prstClr>
                </a:outerShdw>
              </a:effectLst>
              <a:latin typeface="Calibri" panose="020F0502020204030204"/>
            </a:endParaRPr>
          </a:p>
        </p:txBody>
      </p:sp>
      <p:sp>
        <p:nvSpPr>
          <p:cNvPr id="73" name="TextBox 72">
            <a:extLst>
              <a:ext uri="{FF2B5EF4-FFF2-40B4-BE49-F238E27FC236}">
                <a16:creationId xmlns:a16="http://schemas.microsoft.com/office/drawing/2014/main" id="{667D567E-E030-9444-A714-6DE2532BF1DA}"/>
              </a:ext>
            </a:extLst>
          </p:cNvPr>
          <p:cNvSpPr txBox="1"/>
          <p:nvPr/>
        </p:nvSpPr>
        <p:spPr>
          <a:xfrm>
            <a:off x="9322273" y="4058544"/>
            <a:ext cx="2478836" cy="1898468"/>
          </a:xfrm>
          <a:prstGeom prst="rect">
            <a:avLst/>
          </a:prstGeom>
          <a:noFill/>
        </p:spPr>
        <p:txBody>
          <a:bodyPr wrap="square">
            <a:spAutoFit/>
          </a:bodyPr>
          <a:lstStyle/>
          <a:p>
            <a:pPr algn="ctr" defTabSz="457051">
              <a:defRPr/>
            </a:pPr>
            <a:r>
              <a:rPr lang="en-GB" sz="1467" dirty="0">
                <a:solidFill>
                  <a:prstClr val="black">
                    <a:lumMod val="75000"/>
                    <a:lumOff val="25000"/>
                  </a:prstClr>
                </a:solidFill>
                <a:latin typeface="Calibri" panose="020F0502020204030204"/>
                <a:cs typeface="Segoe UI Semibold" panose="020B0702040204020203" pitchFamily="34" charset="0"/>
              </a:rPr>
              <a:t>Ensure resilient telecom &amp; broadcast networks </a:t>
            </a:r>
          </a:p>
          <a:p>
            <a:pPr algn="ctr" defTabSz="457051">
              <a:defRPr/>
            </a:pPr>
            <a:endParaRPr lang="en-GB" sz="1467" dirty="0">
              <a:solidFill>
                <a:prstClr val="black">
                  <a:lumMod val="75000"/>
                  <a:lumOff val="25000"/>
                </a:prstClr>
              </a:solidFill>
              <a:latin typeface="Calibri" panose="020F0502020204030204"/>
              <a:cs typeface="Segoe UI Semibold" panose="020B0702040204020203" pitchFamily="34" charset="0"/>
            </a:endParaRPr>
          </a:p>
          <a:p>
            <a:pPr algn="ctr" defTabSz="457051">
              <a:defRPr/>
            </a:pPr>
            <a:r>
              <a:rPr lang="en-GB" sz="1467" dirty="0">
                <a:solidFill>
                  <a:prstClr val="black">
                    <a:lumMod val="75000"/>
                    <a:lumOff val="25000"/>
                  </a:prstClr>
                </a:solidFill>
                <a:latin typeface="Calibri" panose="020F0502020204030204"/>
                <a:cs typeface="Segoe UI Semibold" panose="020B0702040204020203" pitchFamily="34" charset="0"/>
              </a:rPr>
              <a:t>Govern market conduct and protect consumer interest through infocomm, media, postal and data protection regulation</a:t>
            </a:r>
          </a:p>
        </p:txBody>
      </p:sp>
      <p:grpSp>
        <p:nvGrpSpPr>
          <p:cNvPr id="83" name="Group 82">
            <a:extLst>
              <a:ext uri="{FF2B5EF4-FFF2-40B4-BE49-F238E27FC236}">
                <a16:creationId xmlns:a16="http://schemas.microsoft.com/office/drawing/2014/main" id="{0F8A8FBE-763C-1245-8DFB-F4767B611B82}"/>
              </a:ext>
            </a:extLst>
          </p:cNvPr>
          <p:cNvGrpSpPr/>
          <p:nvPr/>
        </p:nvGrpSpPr>
        <p:grpSpPr>
          <a:xfrm>
            <a:off x="9796619" y="2497138"/>
            <a:ext cx="1530143" cy="1500873"/>
            <a:chOff x="7347464" y="1872854"/>
            <a:chExt cx="1147607" cy="1125655"/>
          </a:xfrm>
        </p:grpSpPr>
        <p:grpSp>
          <p:nvGrpSpPr>
            <p:cNvPr id="69" name="Group 68">
              <a:extLst>
                <a:ext uri="{FF2B5EF4-FFF2-40B4-BE49-F238E27FC236}">
                  <a16:creationId xmlns:a16="http://schemas.microsoft.com/office/drawing/2014/main" id="{1486895C-E553-7746-A6FC-F5897C591318}"/>
                </a:ext>
              </a:extLst>
            </p:cNvPr>
            <p:cNvGrpSpPr/>
            <p:nvPr/>
          </p:nvGrpSpPr>
          <p:grpSpPr>
            <a:xfrm>
              <a:off x="7347464" y="1872854"/>
              <a:ext cx="1147607" cy="1125655"/>
              <a:chOff x="625537" y="2358766"/>
              <a:chExt cx="1321125" cy="1295854"/>
            </a:xfrm>
          </p:grpSpPr>
          <p:sp>
            <p:nvSpPr>
              <p:cNvPr id="70" name="Oval 69">
                <a:extLst>
                  <a:ext uri="{FF2B5EF4-FFF2-40B4-BE49-F238E27FC236}">
                    <a16:creationId xmlns:a16="http://schemas.microsoft.com/office/drawing/2014/main" id="{121D790A-BB9C-2949-B760-9815DE20D839}"/>
                  </a:ext>
                </a:extLst>
              </p:cNvPr>
              <p:cNvSpPr/>
              <p:nvPr/>
            </p:nvSpPr>
            <p:spPr>
              <a:xfrm>
                <a:off x="625537" y="2358766"/>
                <a:ext cx="1295854" cy="1295854"/>
              </a:xfrm>
              <a:prstGeom prst="ellipse">
                <a:avLst/>
              </a:prstGeom>
              <a:solidFill>
                <a:srgbClr val="6A2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71" name="TextBox 70">
                <a:extLst>
                  <a:ext uri="{FF2B5EF4-FFF2-40B4-BE49-F238E27FC236}">
                    <a16:creationId xmlns:a16="http://schemas.microsoft.com/office/drawing/2014/main" id="{2EDCCAA5-7AB8-5045-9BA7-8625A0E4EF56}"/>
                  </a:ext>
                </a:extLst>
              </p:cNvPr>
              <p:cNvSpPr txBox="1"/>
              <p:nvPr/>
            </p:nvSpPr>
            <p:spPr>
              <a:xfrm>
                <a:off x="632164" y="3020115"/>
                <a:ext cx="1314498" cy="469575"/>
              </a:xfrm>
              <a:prstGeom prst="rect">
                <a:avLst/>
              </a:prstGeom>
              <a:noFill/>
            </p:spPr>
            <p:txBody>
              <a:bodyPr wrap="square">
                <a:spAutoFit/>
              </a:bodyPr>
              <a:lstStyle/>
              <a:p>
                <a:pPr algn="ctr" defTabSz="685526">
                  <a:defRPr/>
                </a:pPr>
                <a:r>
                  <a:rPr lang="en-GB" sz="1467" b="1" dirty="0">
                    <a:solidFill>
                      <a:prstClr val="white"/>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REGULATOR &amp; PROTECTOR</a:t>
                </a:r>
              </a:p>
            </p:txBody>
          </p:sp>
        </p:grpSp>
        <p:pic>
          <p:nvPicPr>
            <p:cNvPr id="78" name="Picture 77">
              <a:extLst>
                <a:ext uri="{FF2B5EF4-FFF2-40B4-BE49-F238E27FC236}">
                  <a16:creationId xmlns:a16="http://schemas.microsoft.com/office/drawing/2014/main" id="{0FAC5D77-7675-5F4F-A868-238B809F739B}"/>
                </a:ext>
              </a:extLst>
            </p:cNvPr>
            <p:cNvPicPr>
              <a:picLocks noChangeAspect="1"/>
            </p:cNvPicPr>
            <p:nvPr/>
          </p:nvPicPr>
          <p:blipFill>
            <a:blip r:embed="rId6"/>
            <a:stretch>
              <a:fillRect/>
            </a:stretch>
          </p:blipFill>
          <p:spPr>
            <a:xfrm>
              <a:off x="7759722" y="2105859"/>
              <a:ext cx="303398" cy="303398"/>
            </a:xfrm>
            <a:prstGeom prst="rect">
              <a:avLst/>
            </a:prstGeom>
          </p:spPr>
        </p:pic>
      </p:grpSp>
      <p:grpSp>
        <p:nvGrpSpPr>
          <p:cNvPr id="82" name="Group 81">
            <a:extLst>
              <a:ext uri="{FF2B5EF4-FFF2-40B4-BE49-F238E27FC236}">
                <a16:creationId xmlns:a16="http://schemas.microsoft.com/office/drawing/2014/main" id="{F9F6F48C-7662-3040-9398-6032CE811A6C}"/>
              </a:ext>
            </a:extLst>
          </p:cNvPr>
          <p:cNvGrpSpPr/>
          <p:nvPr/>
        </p:nvGrpSpPr>
        <p:grpSpPr>
          <a:xfrm>
            <a:off x="6870285" y="2497138"/>
            <a:ext cx="1500873" cy="1500873"/>
            <a:chOff x="5152713" y="1872853"/>
            <a:chExt cx="1125655" cy="1125655"/>
          </a:xfrm>
        </p:grpSpPr>
        <p:grpSp>
          <p:nvGrpSpPr>
            <p:cNvPr id="63" name="Group 62">
              <a:extLst>
                <a:ext uri="{FF2B5EF4-FFF2-40B4-BE49-F238E27FC236}">
                  <a16:creationId xmlns:a16="http://schemas.microsoft.com/office/drawing/2014/main" id="{75BB1629-4204-B249-BF54-14F5D9A4A82D}"/>
                </a:ext>
              </a:extLst>
            </p:cNvPr>
            <p:cNvGrpSpPr/>
            <p:nvPr/>
          </p:nvGrpSpPr>
          <p:grpSpPr>
            <a:xfrm>
              <a:off x="5152713" y="1872853"/>
              <a:ext cx="1125655" cy="1125655"/>
              <a:chOff x="625537" y="2358766"/>
              <a:chExt cx="1295854" cy="1295854"/>
            </a:xfrm>
          </p:grpSpPr>
          <p:sp>
            <p:nvSpPr>
              <p:cNvPr id="64" name="Oval 63">
                <a:extLst>
                  <a:ext uri="{FF2B5EF4-FFF2-40B4-BE49-F238E27FC236}">
                    <a16:creationId xmlns:a16="http://schemas.microsoft.com/office/drawing/2014/main" id="{8EBDDD7F-0485-5A44-B28E-16663A25C93C}"/>
                  </a:ext>
                </a:extLst>
              </p:cNvPr>
              <p:cNvSpPr/>
              <p:nvPr/>
            </p:nvSpPr>
            <p:spPr>
              <a:xfrm>
                <a:off x="625537" y="2358766"/>
                <a:ext cx="1295854" cy="1295854"/>
              </a:xfrm>
              <a:prstGeom prst="ellipse">
                <a:avLst/>
              </a:prstGeom>
              <a:solidFill>
                <a:srgbClr val="6A2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65" name="TextBox 64">
                <a:extLst>
                  <a:ext uri="{FF2B5EF4-FFF2-40B4-BE49-F238E27FC236}">
                    <a16:creationId xmlns:a16="http://schemas.microsoft.com/office/drawing/2014/main" id="{1D5D72DC-D3F0-EE4B-8801-2EC5F7875878}"/>
                  </a:ext>
                </a:extLst>
              </p:cNvPr>
              <p:cNvSpPr txBox="1"/>
              <p:nvPr/>
            </p:nvSpPr>
            <p:spPr>
              <a:xfrm>
                <a:off x="711149" y="3197613"/>
                <a:ext cx="1124633" cy="274648"/>
              </a:xfrm>
              <a:prstGeom prst="rect">
                <a:avLst/>
              </a:prstGeom>
              <a:noFill/>
            </p:spPr>
            <p:txBody>
              <a:bodyPr wrap="square">
                <a:spAutoFit/>
              </a:bodyPr>
              <a:lstStyle/>
              <a:p>
                <a:pPr algn="ctr" defTabSz="685526">
                  <a:defRPr/>
                </a:pPr>
                <a:r>
                  <a:rPr lang="en-GB" sz="1467" b="1" dirty="0">
                    <a:solidFill>
                      <a:prstClr val="white"/>
                    </a:solidFill>
                    <a:latin typeface="Segoe UI Semibold" panose="020B0702040204020203" pitchFamily="34" charset="0"/>
                    <a:cs typeface="Segoe UI Semibold" panose="020B0702040204020203" pitchFamily="34" charset="0"/>
                  </a:rPr>
                  <a:t>ENABLER</a:t>
                </a:r>
              </a:p>
            </p:txBody>
          </p:sp>
        </p:grpSp>
        <p:pic>
          <p:nvPicPr>
            <p:cNvPr id="80" name="Picture 79">
              <a:extLst>
                <a:ext uri="{FF2B5EF4-FFF2-40B4-BE49-F238E27FC236}">
                  <a16:creationId xmlns:a16="http://schemas.microsoft.com/office/drawing/2014/main" id="{CACDBAF0-5735-C446-A8D9-F876C44E9379}"/>
                </a:ext>
              </a:extLst>
            </p:cNvPr>
            <p:cNvPicPr>
              <a:picLocks noChangeAspect="1"/>
            </p:cNvPicPr>
            <p:nvPr/>
          </p:nvPicPr>
          <p:blipFill>
            <a:blip r:embed="rId7"/>
            <a:stretch>
              <a:fillRect/>
            </a:stretch>
          </p:blipFill>
          <p:spPr>
            <a:xfrm>
              <a:off x="5490723" y="2091284"/>
              <a:ext cx="416148" cy="416148"/>
            </a:xfrm>
            <a:prstGeom prst="rect">
              <a:avLst/>
            </a:prstGeom>
          </p:spPr>
        </p:pic>
      </p:grpSp>
      <p:grpSp>
        <p:nvGrpSpPr>
          <p:cNvPr id="84" name="Group 83">
            <a:extLst>
              <a:ext uri="{FF2B5EF4-FFF2-40B4-BE49-F238E27FC236}">
                <a16:creationId xmlns:a16="http://schemas.microsoft.com/office/drawing/2014/main" id="{287E449D-DCAD-D943-AE8D-62A1360F2C90}"/>
              </a:ext>
            </a:extLst>
          </p:cNvPr>
          <p:cNvGrpSpPr/>
          <p:nvPr/>
        </p:nvGrpSpPr>
        <p:grpSpPr>
          <a:xfrm>
            <a:off x="3905650" y="2506516"/>
            <a:ext cx="1500873" cy="1500873"/>
            <a:chOff x="2929237" y="1879888"/>
            <a:chExt cx="1125655" cy="1125655"/>
          </a:xfrm>
        </p:grpSpPr>
        <p:grpSp>
          <p:nvGrpSpPr>
            <p:cNvPr id="51" name="Group 50">
              <a:extLst>
                <a:ext uri="{FF2B5EF4-FFF2-40B4-BE49-F238E27FC236}">
                  <a16:creationId xmlns:a16="http://schemas.microsoft.com/office/drawing/2014/main" id="{C461A157-8962-6445-8B24-D7BAC881DA35}"/>
                </a:ext>
              </a:extLst>
            </p:cNvPr>
            <p:cNvGrpSpPr/>
            <p:nvPr/>
          </p:nvGrpSpPr>
          <p:grpSpPr>
            <a:xfrm>
              <a:off x="2929237" y="1879888"/>
              <a:ext cx="1125655" cy="1125655"/>
              <a:chOff x="625537" y="2358766"/>
              <a:chExt cx="1295854" cy="1295854"/>
            </a:xfrm>
          </p:grpSpPr>
          <p:sp>
            <p:nvSpPr>
              <p:cNvPr id="52" name="Oval 51">
                <a:extLst>
                  <a:ext uri="{FF2B5EF4-FFF2-40B4-BE49-F238E27FC236}">
                    <a16:creationId xmlns:a16="http://schemas.microsoft.com/office/drawing/2014/main" id="{D40CD826-2A4E-B348-BD52-069417DB1021}"/>
                  </a:ext>
                </a:extLst>
              </p:cNvPr>
              <p:cNvSpPr/>
              <p:nvPr/>
            </p:nvSpPr>
            <p:spPr>
              <a:xfrm>
                <a:off x="625537" y="2358766"/>
                <a:ext cx="1295854" cy="1295854"/>
              </a:xfrm>
              <a:prstGeom prst="ellipse">
                <a:avLst/>
              </a:prstGeom>
              <a:solidFill>
                <a:srgbClr val="6A2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53" name="TextBox 52">
                <a:extLst>
                  <a:ext uri="{FF2B5EF4-FFF2-40B4-BE49-F238E27FC236}">
                    <a16:creationId xmlns:a16="http://schemas.microsoft.com/office/drawing/2014/main" id="{CF7D8EEB-B9E7-254E-A55B-38402DA93131}"/>
                  </a:ext>
                </a:extLst>
              </p:cNvPr>
              <p:cNvSpPr txBox="1"/>
              <p:nvPr/>
            </p:nvSpPr>
            <p:spPr>
              <a:xfrm>
                <a:off x="711149" y="3020115"/>
                <a:ext cx="1124633" cy="469575"/>
              </a:xfrm>
              <a:prstGeom prst="rect">
                <a:avLst/>
              </a:prstGeom>
              <a:noFill/>
            </p:spPr>
            <p:txBody>
              <a:bodyPr wrap="square">
                <a:spAutoFit/>
              </a:bodyPr>
              <a:lstStyle/>
              <a:p>
                <a:pPr algn="ctr" defTabSz="685526">
                  <a:defRPr/>
                </a:pPr>
                <a:r>
                  <a:rPr lang="en-GB" sz="1467" b="1" dirty="0">
                    <a:solidFill>
                      <a:prstClr val="white"/>
                    </a:solidFill>
                    <a:latin typeface="Segoe UI Semibold" panose="020B0702040204020203" pitchFamily="34" charset="0"/>
                    <a:cs typeface="Segoe UI Semibold" panose="020B0702040204020203" pitchFamily="34" charset="0"/>
                  </a:rPr>
                  <a:t>INDUSTRY DEVELOPER</a:t>
                </a:r>
              </a:p>
            </p:txBody>
          </p:sp>
        </p:grpSp>
        <p:pic>
          <p:nvPicPr>
            <p:cNvPr id="81" name="Picture 80">
              <a:extLst>
                <a:ext uri="{FF2B5EF4-FFF2-40B4-BE49-F238E27FC236}">
                  <a16:creationId xmlns:a16="http://schemas.microsoft.com/office/drawing/2014/main" id="{811CDB2F-47D3-5B44-9C81-BFF3FADB8ABA}"/>
                </a:ext>
              </a:extLst>
            </p:cNvPr>
            <p:cNvPicPr>
              <a:picLocks noChangeAspect="1"/>
            </p:cNvPicPr>
            <p:nvPr/>
          </p:nvPicPr>
          <p:blipFill>
            <a:blip r:embed="rId8"/>
            <a:stretch>
              <a:fillRect/>
            </a:stretch>
          </p:blipFill>
          <p:spPr>
            <a:xfrm>
              <a:off x="3285391" y="2010127"/>
              <a:ext cx="419548" cy="430887"/>
            </a:xfrm>
            <a:prstGeom prst="rect">
              <a:avLst/>
            </a:prstGeom>
          </p:spPr>
        </p:pic>
      </p:grpSp>
      <p:sp>
        <p:nvSpPr>
          <p:cNvPr id="8" name="TextBox 7">
            <a:extLst>
              <a:ext uri="{FF2B5EF4-FFF2-40B4-BE49-F238E27FC236}">
                <a16:creationId xmlns:a16="http://schemas.microsoft.com/office/drawing/2014/main" id="{45A10939-2D46-3655-E11A-A30265125796}"/>
              </a:ext>
            </a:extLst>
          </p:cNvPr>
          <p:cNvSpPr txBox="1"/>
          <p:nvPr/>
        </p:nvSpPr>
        <p:spPr>
          <a:xfrm>
            <a:off x="11791045" y="6519863"/>
            <a:ext cx="323953" cy="256545"/>
          </a:xfrm>
          <a:prstGeom prst="rect">
            <a:avLst/>
          </a:prstGeom>
          <a:noFill/>
        </p:spPr>
        <p:txBody>
          <a:bodyPr wrap="square" rtlCol="0">
            <a:spAutoFit/>
          </a:bodyPr>
          <a:lstStyle/>
          <a:p>
            <a:pPr defTabSz="914377"/>
            <a:fld id="{2D2B97B6-9D95-417D-90A6-F1580D3A88FB}" type="slidenum">
              <a:rPr lang="en-SG" sz="1067">
                <a:solidFill>
                  <a:prstClr val="black"/>
                </a:solidFill>
                <a:latin typeface="Calibri" panose="020F0502020204030204"/>
              </a:rPr>
              <a:pPr defTabSz="914377"/>
              <a:t>52</a:t>
            </a:fld>
            <a:endParaRPr lang="en-SG" sz="1067" dirty="0">
              <a:solidFill>
                <a:prstClr val="black"/>
              </a:solidFill>
              <a:latin typeface="Calibri" panose="020F0502020204030204"/>
            </a:endParaRPr>
          </a:p>
        </p:txBody>
      </p:sp>
    </p:spTree>
    <p:extLst>
      <p:ext uri="{BB962C8B-B14F-4D97-AF65-F5344CB8AC3E}">
        <p14:creationId xmlns:p14="http://schemas.microsoft.com/office/powerpoint/2010/main" val="1056639857"/>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C09125-E23C-D541-B085-3EC1942C076B}"/>
              </a:ext>
            </a:extLst>
          </p:cNvPr>
          <p:cNvPicPr>
            <a:picLocks noChangeAspect="1"/>
          </p:cNvPicPr>
          <p:nvPr/>
        </p:nvPicPr>
        <p:blipFill>
          <a:blip r:embed="rId3"/>
          <a:stretch>
            <a:fillRect/>
          </a:stretch>
        </p:blipFill>
        <p:spPr>
          <a:xfrm>
            <a:off x="683384" y="1243058"/>
            <a:ext cx="4174581" cy="3338271"/>
          </a:xfrm>
          <a:prstGeom prst="rect">
            <a:avLst/>
          </a:prstGeom>
        </p:spPr>
      </p:pic>
      <p:sp>
        <p:nvSpPr>
          <p:cNvPr id="11" name="Text Placeholder 10">
            <a:extLst>
              <a:ext uri="{FF2B5EF4-FFF2-40B4-BE49-F238E27FC236}">
                <a16:creationId xmlns:a16="http://schemas.microsoft.com/office/drawing/2014/main" id="{96DAED14-BB3F-4648-B3EC-2AC5333640D4}"/>
              </a:ext>
            </a:extLst>
          </p:cNvPr>
          <p:cNvSpPr>
            <a:spLocks noGrp="1"/>
          </p:cNvSpPr>
          <p:nvPr>
            <p:ph type="body" sz="quarter" idx="12"/>
          </p:nvPr>
        </p:nvSpPr>
        <p:spPr>
          <a:xfrm>
            <a:off x="231432" y="186359"/>
            <a:ext cx="11551381" cy="404043"/>
          </a:xfrm>
        </p:spPr>
        <p:txBody>
          <a:bodyPr>
            <a:normAutofit/>
          </a:bodyPr>
          <a:lstStyle/>
          <a:p>
            <a:r>
              <a:rPr lang="en-US" sz="1867" dirty="0">
                <a:latin typeface="+mn-lt"/>
              </a:rPr>
              <a:t>TRADE DIGITALISATION TO ADDRESS </a:t>
            </a:r>
            <a:r>
              <a:rPr lang="en-SG" sz="1867" dirty="0">
                <a:latin typeface="+mn-lt"/>
              </a:rPr>
              <a:t>DIFFICULTIES WITH PAPER IN CROSS BORDER TRADE</a:t>
            </a:r>
          </a:p>
          <a:p>
            <a:endParaRPr lang="en-SG" dirty="0"/>
          </a:p>
        </p:txBody>
      </p:sp>
      <p:sp>
        <p:nvSpPr>
          <p:cNvPr id="13" name="TextBox 12">
            <a:extLst>
              <a:ext uri="{FF2B5EF4-FFF2-40B4-BE49-F238E27FC236}">
                <a16:creationId xmlns:a16="http://schemas.microsoft.com/office/drawing/2014/main" id="{27E5B821-90D6-43DB-826B-32804BAD7F11}"/>
              </a:ext>
            </a:extLst>
          </p:cNvPr>
          <p:cNvSpPr txBox="1"/>
          <p:nvPr/>
        </p:nvSpPr>
        <p:spPr>
          <a:xfrm>
            <a:off x="11791045" y="6519863"/>
            <a:ext cx="323953" cy="256545"/>
          </a:xfrm>
          <a:prstGeom prst="rect">
            <a:avLst/>
          </a:prstGeom>
          <a:noFill/>
        </p:spPr>
        <p:txBody>
          <a:bodyPr wrap="square" rtlCol="0">
            <a:spAutoFit/>
          </a:bodyPr>
          <a:lstStyle/>
          <a:p>
            <a:pPr defTabSz="914377"/>
            <a:fld id="{2D2B97B6-9D95-417D-90A6-F1580D3A88FB}" type="slidenum">
              <a:rPr lang="en-SG" sz="1067">
                <a:solidFill>
                  <a:prstClr val="black"/>
                </a:solidFill>
                <a:latin typeface="Calibri" panose="020F0502020204030204"/>
              </a:rPr>
              <a:pPr defTabSz="914377"/>
              <a:t>53</a:t>
            </a:fld>
            <a:endParaRPr lang="en-SG" sz="1067" dirty="0">
              <a:solidFill>
                <a:prstClr val="black"/>
              </a:solidFill>
              <a:latin typeface="Calibri" panose="020F0502020204030204"/>
            </a:endParaRPr>
          </a:p>
        </p:txBody>
      </p:sp>
      <p:sp>
        <p:nvSpPr>
          <p:cNvPr id="14" name="Rectangle 13">
            <a:extLst>
              <a:ext uri="{FF2B5EF4-FFF2-40B4-BE49-F238E27FC236}">
                <a16:creationId xmlns:a16="http://schemas.microsoft.com/office/drawing/2014/main" id="{B2D87192-6A09-4EBD-9EFD-63919D8766BD}"/>
              </a:ext>
            </a:extLst>
          </p:cNvPr>
          <p:cNvSpPr/>
          <p:nvPr/>
        </p:nvSpPr>
        <p:spPr>
          <a:xfrm>
            <a:off x="536172" y="4740030"/>
            <a:ext cx="4174581" cy="162404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1219170">
              <a:defRPr/>
            </a:pPr>
            <a:r>
              <a:rPr lang="en-US" sz="1467" dirty="0">
                <a:solidFill>
                  <a:prstClr val="black">
                    <a:lumMod val="75000"/>
                    <a:lumOff val="25000"/>
                  </a:prstClr>
                </a:solidFill>
                <a:latin typeface="Calibri" panose="020F0502020204030204"/>
              </a:rPr>
              <a:t>Just 1 shipment involves</a:t>
            </a:r>
          </a:p>
          <a:p>
            <a:pPr marL="380990" indent="-380990" defTabSz="1219170">
              <a:buFont typeface="Wingdings" panose="05000000000000000000" pitchFamily="2" charset="2"/>
              <a:buChar char="§"/>
              <a:defRPr/>
            </a:pPr>
            <a:r>
              <a:rPr lang="en-US" sz="1467" b="1" dirty="0">
                <a:solidFill>
                  <a:prstClr val="black">
                    <a:lumMod val="75000"/>
                    <a:lumOff val="25000"/>
                  </a:prstClr>
                </a:solidFill>
                <a:latin typeface="Calibri" panose="020F0502020204030204"/>
              </a:rPr>
              <a:t>Many parties </a:t>
            </a:r>
            <a:r>
              <a:rPr lang="en-US" sz="1467" dirty="0">
                <a:solidFill>
                  <a:prstClr val="black">
                    <a:lumMod val="75000"/>
                    <a:lumOff val="25000"/>
                  </a:prstClr>
                </a:solidFill>
                <a:latin typeface="Calibri" panose="020F0502020204030204"/>
              </a:rPr>
              <a:t>across different sectors</a:t>
            </a:r>
          </a:p>
          <a:p>
            <a:pPr marL="380990" indent="-380990" defTabSz="1219170">
              <a:buFont typeface="Wingdings" panose="05000000000000000000" pitchFamily="2" charset="2"/>
              <a:buChar char="§"/>
              <a:defRPr/>
            </a:pPr>
            <a:r>
              <a:rPr lang="en-US" sz="1467" b="1" dirty="0">
                <a:solidFill>
                  <a:prstClr val="black">
                    <a:lumMod val="75000"/>
                    <a:lumOff val="25000"/>
                  </a:prstClr>
                </a:solidFill>
                <a:latin typeface="Calibri" panose="020F0502020204030204"/>
              </a:rPr>
              <a:t>Many exchanges </a:t>
            </a:r>
            <a:r>
              <a:rPr lang="en-US" sz="1467" dirty="0">
                <a:solidFill>
                  <a:prstClr val="black">
                    <a:lumMod val="75000"/>
                    <a:lumOff val="25000"/>
                  </a:prstClr>
                </a:solidFill>
                <a:latin typeface="Calibri" panose="020F0502020204030204"/>
              </a:rPr>
              <a:t>of information </a:t>
            </a:r>
          </a:p>
          <a:p>
            <a:pPr marL="380990" indent="-380990" defTabSz="1219170">
              <a:buFont typeface="Wingdings" panose="05000000000000000000" pitchFamily="2" charset="2"/>
              <a:buChar char="§"/>
              <a:defRPr/>
            </a:pPr>
            <a:r>
              <a:rPr lang="en-US" sz="1467" b="1" dirty="0">
                <a:solidFill>
                  <a:prstClr val="black">
                    <a:lumMod val="75000"/>
                    <a:lumOff val="25000"/>
                  </a:prstClr>
                </a:solidFill>
                <a:latin typeface="Calibri" panose="020F0502020204030204"/>
              </a:rPr>
              <a:t>Many silo systems</a:t>
            </a:r>
          </a:p>
          <a:p>
            <a:pPr marL="380990" indent="-380990" defTabSz="1219170">
              <a:buFont typeface="Wingdings" panose="05000000000000000000" pitchFamily="2" charset="2"/>
              <a:buChar char="§"/>
              <a:defRPr/>
            </a:pPr>
            <a:r>
              <a:rPr lang="en-US" sz="1467" b="1" dirty="0">
                <a:solidFill>
                  <a:prstClr val="black">
                    <a:lumMod val="75000"/>
                    <a:lumOff val="25000"/>
                  </a:prstClr>
                </a:solidFill>
                <a:latin typeface="Calibri" panose="020F0502020204030204"/>
              </a:rPr>
              <a:t>Up to 50 sheets of paper, exchanged up to 30 different stakeholders^</a:t>
            </a:r>
          </a:p>
        </p:txBody>
      </p:sp>
      <p:sp>
        <p:nvSpPr>
          <p:cNvPr id="16" name="TextBox 15">
            <a:extLst>
              <a:ext uri="{FF2B5EF4-FFF2-40B4-BE49-F238E27FC236}">
                <a16:creationId xmlns:a16="http://schemas.microsoft.com/office/drawing/2014/main" id="{5112CD38-CDEE-4ECB-B2DE-B379E5306401}"/>
              </a:ext>
            </a:extLst>
          </p:cNvPr>
          <p:cNvSpPr txBox="1"/>
          <p:nvPr/>
        </p:nvSpPr>
        <p:spPr>
          <a:xfrm>
            <a:off x="549726" y="769436"/>
            <a:ext cx="2009663" cy="420564"/>
          </a:xfrm>
          <a:prstGeom prst="rect">
            <a:avLst/>
          </a:prstGeom>
          <a:noFill/>
        </p:spPr>
        <p:txBody>
          <a:bodyPr wrap="square" rtlCol="0">
            <a:spAutoFit/>
          </a:bodyPr>
          <a:lstStyle/>
          <a:p>
            <a:pPr defTabSz="1219170">
              <a:defRPr/>
            </a:pPr>
            <a:r>
              <a:rPr lang="en-US" sz="2133" b="1" u="sng" dirty="0">
                <a:solidFill>
                  <a:prstClr val="black">
                    <a:lumMod val="75000"/>
                    <a:lumOff val="25000"/>
                  </a:prstClr>
                </a:solidFill>
                <a:latin typeface="Calibri" panose="020F0502020204030204"/>
              </a:rPr>
              <a:t>Current State</a:t>
            </a:r>
            <a:endParaRPr lang="en-SG" sz="2133" b="1" u="sng" dirty="0">
              <a:solidFill>
                <a:prstClr val="black">
                  <a:lumMod val="75000"/>
                  <a:lumOff val="25000"/>
                </a:prstClr>
              </a:solidFill>
              <a:latin typeface="Calibri" panose="020F0502020204030204"/>
            </a:endParaRPr>
          </a:p>
        </p:txBody>
      </p:sp>
      <p:grpSp>
        <p:nvGrpSpPr>
          <p:cNvPr id="8" name="Group 7">
            <a:extLst>
              <a:ext uri="{FF2B5EF4-FFF2-40B4-BE49-F238E27FC236}">
                <a16:creationId xmlns:a16="http://schemas.microsoft.com/office/drawing/2014/main" id="{C927AA6C-9EEE-0149-B980-638F708D5B2F}"/>
              </a:ext>
            </a:extLst>
          </p:cNvPr>
          <p:cNvGrpSpPr/>
          <p:nvPr/>
        </p:nvGrpSpPr>
        <p:grpSpPr>
          <a:xfrm>
            <a:off x="549726" y="1650187"/>
            <a:ext cx="1138589" cy="256545"/>
            <a:chOff x="519234" y="1368716"/>
            <a:chExt cx="853942" cy="192409"/>
          </a:xfrm>
        </p:grpSpPr>
        <p:cxnSp>
          <p:nvCxnSpPr>
            <p:cNvPr id="17" name="Straight Arrow Connector 16">
              <a:extLst>
                <a:ext uri="{FF2B5EF4-FFF2-40B4-BE49-F238E27FC236}">
                  <a16:creationId xmlns:a16="http://schemas.microsoft.com/office/drawing/2014/main" id="{D9A17BDC-918C-46BC-8A97-54B6C5242C29}"/>
                </a:ext>
              </a:extLst>
            </p:cNvPr>
            <p:cNvCxnSpPr>
              <a:cxnSpLocks/>
            </p:cNvCxnSpPr>
            <p:nvPr/>
          </p:nvCxnSpPr>
          <p:spPr>
            <a:xfrm>
              <a:off x="649870" y="1368716"/>
              <a:ext cx="516047" cy="0"/>
            </a:xfrm>
            <a:prstGeom prst="straightConnector1">
              <a:avLst/>
            </a:prstGeom>
            <a:ln w="15875">
              <a:solidFill>
                <a:schemeClr val="bg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855B10F-E3C5-4121-9E2F-552F85371F61}"/>
                </a:ext>
              </a:extLst>
            </p:cNvPr>
            <p:cNvSpPr txBox="1"/>
            <p:nvPr/>
          </p:nvSpPr>
          <p:spPr>
            <a:xfrm>
              <a:off x="519234" y="1368716"/>
              <a:ext cx="853942" cy="192409"/>
            </a:xfrm>
            <a:prstGeom prst="rect">
              <a:avLst/>
            </a:prstGeom>
            <a:noFill/>
          </p:spPr>
          <p:txBody>
            <a:bodyPr wrap="square" rtlCol="0">
              <a:spAutoFit/>
            </a:bodyPr>
            <a:lstStyle/>
            <a:p>
              <a:pPr defTabSz="1219170">
                <a:defRPr/>
              </a:pPr>
              <a:r>
                <a:rPr lang="en-US" sz="1067" b="1" dirty="0">
                  <a:solidFill>
                    <a:prstClr val="black">
                      <a:lumMod val="75000"/>
                      <a:lumOff val="25000"/>
                    </a:prstClr>
                  </a:solidFill>
                  <a:latin typeface="Calibri" panose="020F0502020204030204"/>
                </a:rPr>
                <a:t>Info exchanges</a:t>
              </a:r>
              <a:endParaRPr lang="en-SG" sz="1067" b="1" dirty="0">
                <a:solidFill>
                  <a:prstClr val="black">
                    <a:lumMod val="75000"/>
                    <a:lumOff val="25000"/>
                  </a:prstClr>
                </a:solidFill>
                <a:latin typeface="Calibri" panose="020F0502020204030204"/>
              </a:endParaRPr>
            </a:p>
          </p:txBody>
        </p:sp>
      </p:grpSp>
      <p:sp>
        <p:nvSpPr>
          <p:cNvPr id="34" name="Rounded Rectangle 171">
            <a:extLst>
              <a:ext uri="{FF2B5EF4-FFF2-40B4-BE49-F238E27FC236}">
                <a16:creationId xmlns:a16="http://schemas.microsoft.com/office/drawing/2014/main" id="{25D0DD1F-65FC-40DA-8300-7031A7833C1F}"/>
              </a:ext>
            </a:extLst>
          </p:cNvPr>
          <p:cNvSpPr/>
          <p:nvPr/>
        </p:nvSpPr>
        <p:spPr>
          <a:xfrm>
            <a:off x="5223537" y="1186126"/>
            <a:ext cx="1598801" cy="404044"/>
          </a:xfrm>
          <a:prstGeom prst="roundRect">
            <a:avLst/>
          </a:prstGeom>
          <a:solidFill>
            <a:srgbClr val="2D5F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defRPr/>
            </a:pPr>
            <a:r>
              <a:rPr lang="en-US" sz="1867" b="1" dirty="0">
                <a:solidFill>
                  <a:prstClr val="white"/>
                </a:solidFill>
                <a:latin typeface="Calibri Light" panose="020F0302020204030204"/>
              </a:rPr>
              <a:t>Inefficient</a:t>
            </a:r>
            <a:endParaRPr lang="en-SG" sz="1867" b="1" dirty="0">
              <a:solidFill>
                <a:prstClr val="white"/>
              </a:solidFill>
              <a:latin typeface="Calibri Light" panose="020F0302020204030204"/>
            </a:endParaRPr>
          </a:p>
        </p:txBody>
      </p:sp>
      <p:sp>
        <p:nvSpPr>
          <p:cNvPr id="35" name="Rounded Rectangle 172">
            <a:extLst>
              <a:ext uri="{FF2B5EF4-FFF2-40B4-BE49-F238E27FC236}">
                <a16:creationId xmlns:a16="http://schemas.microsoft.com/office/drawing/2014/main" id="{21F841E1-6378-4521-BA61-7C305B160407}"/>
              </a:ext>
            </a:extLst>
          </p:cNvPr>
          <p:cNvSpPr/>
          <p:nvPr/>
        </p:nvSpPr>
        <p:spPr>
          <a:xfrm>
            <a:off x="5223536" y="2268808"/>
            <a:ext cx="1567173" cy="597144"/>
          </a:xfrm>
          <a:prstGeom prst="roundRect">
            <a:avLst/>
          </a:prstGeom>
          <a:solidFill>
            <a:srgbClr val="2D5F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defRPr/>
            </a:pPr>
            <a:r>
              <a:rPr lang="en-US" sz="1867" b="1" dirty="0">
                <a:solidFill>
                  <a:prstClr val="white"/>
                </a:solidFill>
                <a:latin typeface="Calibri Light" panose="020F0302020204030204"/>
              </a:rPr>
              <a:t>Fragmented </a:t>
            </a:r>
          </a:p>
          <a:p>
            <a:pPr algn="ctr" defTabSz="1219170">
              <a:defRPr/>
            </a:pPr>
            <a:r>
              <a:rPr lang="en-US" sz="1867" b="1" dirty="0">
                <a:solidFill>
                  <a:prstClr val="white"/>
                </a:solidFill>
                <a:latin typeface="Calibri Light" panose="020F0302020204030204"/>
              </a:rPr>
              <a:t>Systems </a:t>
            </a:r>
            <a:endParaRPr lang="en-SG" sz="1867" b="1" dirty="0">
              <a:solidFill>
                <a:prstClr val="white"/>
              </a:solidFill>
              <a:latin typeface="Calibri Light" panose="020F0302020204030204"/>
            </a:endParaRPr>
          </a:p>
        </p:txBody>
      </p:sp>
      <p:sp>
        <p:nvSpPr>
          <p:cNvPr id="36" name="TextBox 35">
            <a:extLst>
              <a:ext uri="{FF2B5EF4-FFF2-40B4-BE49-F238E27FC236}">
                <a16:creationId xmlns:a16="http://schemas.microsoft.com/office/drawing/2014/main" id="{B0F60E32-7C6B-4223-95F2-B5979B4533F9}"/>
              </a:ext>
            </a:extLst>
          </p:cNvPr>
          <p:cNvSpPr txBox="1"/>
          <p:nvPr/>
        </p:nvSpPr>
        <p:spPr>
          <a:xfrm>
            <a:off x="5140683" y="1593451"/>
            <a:ext cx="2372319" cy="543867"/>
          </a:xfrm>
          <a:prstGeom prst="rect">
            <a:avLst/>
          </a:prstGeom>
          <a:noFill/>
        </p:spPr>
        <p:txBody>
          <a:bodyPr wrap="square" rtlCol="0">
            <a:spAutoFit/>
          </a:bodyPr>
          <a:lstStyle/>
          <a:p>
            <a:pPr defTabSz="1219170">
              <a:defRPr/>
            </a:pPr>
            <a:r>
              <a:rPr lang="en-US" sz="1467" dirty="0">
                <a:solidFill>
                  <a:prstClr val="black">
                    <a:lumMod val="75000"/>
                    <a:lumOff val="25000"/>
                  </a:prstClr>
                </a:solidFill>
                <a:latin typeface="Calibri" panose="020F0502020204030204"/>
              </a:rPr>
              <a:t>• Manual handling</a:t>
            </a:r>
          </a:p>
          <a:p>
            <a:pPr defTabSz="1219170">
              <a:defRPr/>
            </a:pPr>
            <a:r>
              <a:rPr lang="en-US" sz="1467" dirty="0">
                <a:solidFill>
                  <a:prstClr val="black">
                    <a:lumMod val="75000"/>
                    <a:lumOff val="25000"/>
                  </a:prstClr>
                </a:solidFill>
                <a:latin typeface="Calibri" panose="020F0502020204030204"/>
              </a:rPr>
              <a:t>• Vulnerable to fraud</a:t>
            </a:r>
            <a:endParaRPr lang="en-SG" sz="1467" dirty="0">
              <a:solidFill>
                <a:prstClr val="black">
                  <a:lumMod val="75000"/>
                  <a:lumOff val="25000"/>
                </a:prstClr>
              </a:solidFill>
              <a:latin typeface="Calibri" panose="020F0502020204030204"/>
            </a:endParaRPr>
          </a:p>
        </p:txBody>
      </p:sp>
      <p:sp>
        <p:nvSpPr>
          <p:cNvPr id="37" name="TextBox 36">
            <a:extLst>
              <a:ext uri="{FF2B5EF4-FFF2-40B4-BE49-F238E27FC236}">
                <a16:creationId xmlns:a16="http://schemas.microsoft.com/office/drawing/2014/main" id="{97660C55-2143-4ACF-A59F-58B8125C2934}"/>
              </a:ext>
            </a:extLst>
          </p:cNvPr>
          <p:cNvSpPr txBox="1"/>
          <p:nvPr/>
        </p:nvSpPr>
        <p:spPr>
          <a:xfrm>
            <a:off x="5140683" y="2871651"/>
            <a:ext cx="2408608" cy="543867"/>
          </a:xfrm>
          <a:prstGeom prst="rect">
            <a:avLst/>
          </a:prstGeom>
          <a:noFill/>
        </p:spPr>
        <p:txBody>
          <a:bodyPr wrap="square" rtlCol="0">
            <a:spAutoFit/>
          </a:bodyPr>
          <a:lstStyle/>
          <a:p>
            <a:pPr defTabSz="914377">
              <a:defRPr/>
            </a:pPr>
            <a:r>
              <a:rPr lang="en-US" sz="1467" dirty="0">
                <a:solidFill>
                  <a:prstClr val="black">
                    <a:lumMod val="75000"/>
                    <a:lumOff val="25000"/>
                  </a:prstClr>
                </a:solidFill>
                <a:latin typeface="Calibri" panose="020F0502020204030204"/>
              </a:rPr>
              <a:t>• Costly connections</a:t>
            </a:r>
          </a:p>
          <a:p>
            <a:pPr defTabSz="914377">
              <a:defRPr/>
            </a:pPr>
            <a:r>
              <a:rPr lang="en-US" sz="1467" dirty="0">
                <a:solidFill>
                  <a:prstClr val="black">
                    <a:lumMod val="75000"/>
                    <a:lumOff val="25000"/>
                  </a:prstClr>
                </a:solidFill>
                <a:latin typeface="Calibri" panose="020F0502020204030204"/>
              </a:rPr>
              <a:t>• No interoperability</a:t>
            </a:r>
          </a:p>
        </p:txBody>
      </p:sp>
      <p:grpSp>
        <p:nvGrpSpPr>
          <p:cNvPr id="40" name="Group 39">
            <a:extLst>
              <a:ext uri="{FF2B5EF4-FFF2-40B4-BE49-F238E27FC236}">
                <a16:creationId xmlns:a16="http://schemas.microsoft.com/office/drawing/2014/main" id="{1EF0D811-D21D-4235-BA57-96A83C406CF5}"/>
              </a:ext>
            </a:extLst>
          </p:cNvPr>
          <p:cNvGrpSpPr/>
          <p:nvPr/>
        </p:nvGrpSpPr>
        <p:grpSpPr>
          <a:xfrm rot="2057150">
            <a:off x="5318782" y="3931671"/>
            <a:ext cx="1409749" cy="1238220"/>
            <a:chOff x="7737570" y="2490091"/>
            <a:chExt cx="3067716" cy="2886199"/>
          </a:xfrm>
        </p:grpSpPr>
        <p:sp>
          <p:nvSpPr>
            <p:cNvPr id="41" name="Pie 165">
              <a:extLst>
                <a:ext uri="{FF2B5EF4-FFF2-40B4-BE49-F238E27FC236}">
                  <a16:creationId xmlns:a16="http://schemas.microsoft.com/office/drawing/2014/main" id="{E84ADE82-88CD-491D-B761-F4FF6A89A14D}"/>
                </a:ext>
              </a:extLst>
            </p:cNvPr>
            <p:cNvSpPr/>
            <p:nvPr/>
          </p:nvSpPr>
          <p:spPr bwMode="auto">
            <a:xfrm rot="20929892">
              <a:off x="8355445" y="2915731"/>
              <a:ext cx="1876546" cy="1876551"/>
            </a:xfrm>
            <a:prstGeom prst="pie">
              <a:avLst>
                <a:gd name="adj1" fmla="val 19910312"/>
                <a:gd name="adj2" fmla="val 18854171"/>
              </a:avLst>
            </a:prstGeom>
            <a:solidFill>
              <a:srgbClr val="2D5FAA"/>
            </a:solidFill>
            <a:ln>
              <a:noFill/>
            </a:ln>
          </p:spPr>
          <p:txBody>
            <a:bodyPr vert="horz" wrap="square" lIns="121920" tIns="60960" rIns="121920" bIns="60960" numCol="1" rtlCol="0" anchor="t" anchorCtr="0" compatLnSpc="1">
              <a:prstTxWarp prst="textNoShape">
                <a:avLst/>
              </a:prstTxWarp>
            </a:bodyPr>
            <a:lstStyle/>
            <a:p>
              <a:pPr algn="ctr" defTabSz="1219170">
                <a:defRPr/>
              </a:pPr>
              <a:endParaRPr lang="id-ID" sz="2400" dirty="0">
                <a:solidFill>
                  <a:prstClr val="black"/>
                </a:solidFill>
                <a:latin typeface="Calibri Light" panose="020F0302020204030204"/>
              </a:endParaRPr>
            </a:p>
          </p:txBody>
        </p:sp>
        <p:sp>
          <p:nvSpPr>
            <p:cNvPr id="42" name="Pie 166">
              <a:extLst>
                <a:ext uri="{FF2B5EF4-FFF2-40B4-BE49-F238E27FC236}">
                  <a16:creationId xmlns:a16="http://schemas.microsoft.com/office/drawing/2014/main" id="{64C76E3D-6802-4A1F-B51F-4B64198E8297}"/>
                </a:ext>
              </a:extLst>
            </p:cNvPr>
            <p:cNvSpPr/>
            <p:nvPr/>
          </p:nvSpPr>
          <p:spPr bwMode="auto">
            <a:xfrm rot="20929892">
              <a:off x="7737570" y="2490091"/>
              <a:ext cx="3067716" cy="2886199"/>
            </a:xfrm>
            <a:prstGeom prst="pie">
              <a:avLst>
                <a:gd name="adj1" fmla="val 16377987"/>
                <a:gd name="adj2" fmla="val 20166846"/>
              </a:avLst>
            </a:prstGeom>
            <a:solidFill>
              <a:srgbClr val="C00000"/>
            </a:solidFill>
            <a:ln>
              <a:noFill/>
            </a:ln>
            <a:effectLst>
              <a:outerShdw blurRad="25400" dist="25400" dir="10800000" algn="r"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defTabSz="1219170">
                <a:defRPr/>
              </a:pPr>
              <a:endParaRPr lang="id-ID" sz="2400" dirty="0">
                <a:solidFill>
                  <a:srgbClr val="92D050"/>
                </a:solidFill>
                <a:latin typeface="Calibri Light" panose="020F0302020204030204"/>
              </a:endParaRPr>
            </a:p>
          </p:txBody>
        </p:sp>
      </p:grpSp>
      <p:sp>
        <p:nvSpPr>
          <p:cNvPr id="44" name="9 Rectángulo">
            <a:extLst>
              <a:ext uri="{FF2B5EF4-FFF2-40B4-BE49-F238E27FC236}">
                <a16:creationId xmlns:a16="http://schemas.microsoft.com/office/drawing/2014/main" id="{EC1D51A5-6D81-45BE-B522-AACBE4F43830}"/>
              </a:ext>
            </a:extLst>
          </p:cNvPr>
          <p:cNvSpPr/>
          <p:nvPr/>
        </p:nvSpPr>
        <p:spPr>
          <a:xfrm>
            <a:off x="5132308" y="4959363"/>
            <a:ext cx="2021369" cy="1406296"/>
          </a:xfrm>
          <a:prstGeom prst="rect">
            <a:avLst/>
          </a:prstGeom>
        </p:spPr>
        <p:txBody>
          <a:bodyPr wrap="square" lIns="51195" tIns="25597" rIns="51195" bIns="25597">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1467" b="1" kern="0" dirty="0">
                <a:solidFill>
                  <a:prstClr val="black">
                    <a:lumMod val="75000"/>
                    <a:lumOff val="25000"/>
                  </a:prstClr>
                </a:solidFill>
                <a:latin typeface="Calibri" panose="020F0502020204030204"/>
                <a:ea typeface="Verdana" pitchFamily="34" charset="0"/>
                <a:cs typeface="Verdana" pitchFamily="34" charset="0"/>
              </a:rPr>
              <a:t>Cost of documentation is 20%* of cost of shipping </a:t>
            </a:r>
          </a:p>
          <a:p>
            <a:pPr defTabSz="1219170">
              <a:defRPr/>
            </a:pPr>
            <a:endParaRPr lang="en-US" sz="1467" b="1" kern="0" dirty="0">
              <a:solidFill>
                <a:prstClr val="black">
                  <a:lumMod val="75000"/>
                  <a:lumOff val="25000"/>
                </a:prstClr>
              </a:solidFill>
              <a:latin typeface="Calibri" panose="020F0502020204030204"/>
              <a:ea typeface="Verdana" pitchFamily="34" charset="0"/>
              <a:cs typeface="Verdana" pitchFamily="34" charset="0"/>
            </a:endParaRPr>
          </a:p>
          <a:p>
            <a:pPr defTabSz="1219170">
              <a:defRPr/>
            </a:pPr>
            <a:r>
              <a:rPr lang="en-US" sz="1467" dirty="0">
                <a:solidFill>
                  <a:prstClr val="black">
                    <a:lumMod val="75000"/>
                    <a:lumOff val="25000"/>
                  </a:prstClr>
                </a:solidFill>
                <a:latin typeface="Calibri" panose="020F0502020204030204"/>
              </a:rPr>
              <a:t>This inefficiency is </a:t>
            </a:r>
            <a:r>
              <a:rPr lang="en-US" sz="1467" b="1" dirty="0">
                <a:solidFill>
                  <a:prstClr val="black">
                    <a:lumMod val="75000"/>
                    <a:lumOff val="25000"/>
                  </a:prstClr>
                </a:solidFill>
                <a:latin typeface="Calibri" panose="020F0502020204030204"/>
              </a:rPr>
              <a:t>costly</a:t>
            </a:r>
            <a:endParaRPr lang="en-SG" sz="1467" b="1" dirty="0">
              <a:solidFill>
                <a:prstClr val="black">
                  <a:lumMod val="75000"/>
                  <a:lumOff val="25000"/>
                </a:prstClr>
              </a:solidFill>
              <a:latin typeface="Calibri" panose="020F0502020204030204"/>
            </a:endParaRPr>
          </a:p>
          <a:p>
            <a:pPr defTabSz="1219170">
              <a:defRPr/>
            </a:pPr>
            <a:endParaRPr lang="en-US" sz="1467" b="1" dirty="0">
              <a:solidFill>
                <a:prstClr val="black">
                  <a:lumMod val="75000"/>
                  <a:lumOff val="25000"/>
                </a:prstClr>
              </a:solidFill>
              <a:latin typeface="Calibri" panose="020F0502020204030204"/>
              <a:ea typeface="Verdana" pitchFamily="34" charset="0"/>
              <a:cs typeface="Verdana" pitchFamily="34" charset="0"/>
            </a:endParaRPr>
          </a:p>
        </p:txBody>
      </p:sp>
      <p:sp>
        <p:nvSpPr>
          <p:cNvPr id="39" name="9 Rectángulo">
            <a:extLst>
              <a:ext uri="{FF2B5EF4-FFF2-40B4-BE49-F238E27FC236}">
                <a16:creationId xmlns:a16="http://schemas.microsoft.com/office/drawing/2014/main" id="{F2D52EEF-A031-4296-AE7E-F7FE73A2B6D7}"/>
              </a:ext>
            </a:extLst>
          </p:cNvPr>
          <p:cNvSpPr/>
          <p:nvPr/>
        </p:nvSpPr>
        <p:spPr>
          <a:xfrm flipH="1">
            <a:off x="6116220" y="4232607"/>
            <a:ext cx="561368" cy="339017"/>
          </a:xfrm>
          <a:prstGeom prst="rect">
            <a:avLst/>
          </a:prstGeom>
        </p:spPr>
        <p:txBody>
          <a:bodyPr wrap="square" lIns="51195" tIns="25597" rIns="51195" bIns="25597">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1867" b="1" kern="0" dirty="0">
                <a:solidFill>
                  <a:prstClr val="white"/>
                </a:solidFill>
                <a:latin typeface="Calibri Light" panose="020F0302020204030204"/>
                <a:ea typeface="Verdana" pitchFamily="34" charset="0"/>
                <a:cs typeface="Verdana" pitchFamily="34" charset="0"/>
              </a:rPr>
              <a:t>20%</a:t>
            </a:r>
            <a:endParaRPr lang="en-US" sz="1867" b="1" dirty="0">
              <a:solidFill>
                <a:prstClr val="white"/>
              </a:solidFill>
              <a:latin typeface="Calibri Light" panose="020F0302020204030204"/>
              <a:ea typeface="Verdana" pitchFamily="34" charset="0"/>
              <a:cs typeface="Verdana" pitchFamily="34" charset="0"/>
            </a:endParaRPr>
          </a:p>
        </p:txBody>
      </p:sp>
      <p:sp>
        <p:nvSpPr>
          <p:cNvPr id="21" name="TextBox 20">
            <a:extLst>
              <a:ext uri="{FF2B5EF4-FFF2-40B4-BE49-F238E27FC236}">
                <a16:creationId xmlns:a16="http://schemas.microsoft.com/office/drawing/2014/main" id="{636C5603-04CA-5FDC-2347-471DF3126C68}"/>
              </a:ext>
            </a:extLst>
          </p:cNvPr>
          <p:cNvSpPr txBox="1"/>
          <p:nvPr/>
        </p:nvSpPr>
        <p:spPr>
          <a:xfrm>
            <a:off x="536172" y="6529409"/>
            <a:ext cx="6241773" cy="256545"/>
          </a:xfrm>
          <a:prstGeom prst="rect">
            <a:avLst/>
          </a:prstGeom>
          <a:noFill/>
        </p:spPr>
        <p:txBody>
          <a:bodyPr wrap="square">
            <a:spAutoFit/>
          </a:bodyPr>
          <a:lstStyle/>
          <a:p>
            <a:pPr defTabSz="914377"/>
            <a:r>
              <a:rPr lang="en-US" sz="1067" i="1" dirty="0">
                <a:solidFill>
                  <a:srgbClr val="000000"/>
                </a:solidFill>
                <a:latin typeface="Calibri" panose="020F0502020204030204" pitchFamily="34" charset="0"/>
              </a:rPr>
              <a:t>*Maersk and IBM’s Paper Trail Research in 2014 </a:t>
            </a:r>
            <a:r>
              <a:rPr lang="en-US" sz="1067" dirty="0">
                <a:solidFill>
                  <a:srgbClr val="000000"/>
                </a:solidFill>
                <a:latin typeface="Calibri" panose="020F0502020204030204" pitchFamily="34" charset="0"/>
              </a:rPr>
              <a:t>      </a:t>
            </a:r>
            <a:r>
              <a:rPr lang="en-SG" sz="1067" i="1" dirty="0">
                <a:solidFill>
                  <a:srgbClr val="000000"/>
                </a:solidFill>
                <a:latin typeface="Calibri" panose="020F0502020204030204" pitchFamily="34" charset="0"/>
              </a:rPr>
              <a:t>^McKinsey Study in 2022</a:t>
            </a:r>
            <a:endParaRPr lang="en-SG" sz="1067" dirty="0">
              <a:solidFill>
                <a:srgbClr val="000000"/>
              </a:solidFill>
              <a:latin typeface="Calibri" panose="020F0502020204030204" pitchFamily="34" charset="0"/>
            </a:endParaRPr>
          </a:p>
        </p:txBody>
      </p:sp>
      <p:sp>
        <p:nvSpPr>
          <p:cNvPr id="47" name="Rounded Rectangle 171">
            <a:extLst>
              <a:ext uri="{FF2B5EF4-FFF2-40B4-BE49-F238E27FC236}">
                <a16:creationId xmlns:a16="http://schemas.microsoft.com/office/drawing/2014/main" id="{5EFA83CA-1767-3740-8257-B239CE2F5335}"/>
              </a:ext>
            </a:extLst>
          </p:cNvPr>
          <p:cNvSpPr/>
          <p:nvPr/>
        </p:nvSpPr>
        <p:spPr>
          <a:xfrm>
            <a:off x="5223537" y="3550830"/>
            <a:ext cx="1598801" cy="404044"/>
          </a:xfrm>
          <a:prstGeom prst="roundRect">
            <a:avLst/>
          </a:prstGeom>
          <a:solidFill>
            <a:srgbClr val="2D5F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defRPr/>
            </a:pPr>
            <a:r>
              <a:rPr lang="en-US" sz="1867" b="1" dirty="0">
                <a:solidFill>
                  <a:prstClr val="white"/>
                </a:solidFill>
                <a:latin typeface="Calibri Light" panose="020F0302020204030204"/>
              </a:rPr>
              <a:t>Shipping Cost</a:t>
            </a:r>
            <a:endParaRPr lang="en-SG" sz="1867" b="1" dirty="0">
              <a:solidFill>
                <a:prstClr val="white"/>
              </a:solidFill>
              <a:latin typeface="Calibri Light" panose="020F0302020204030204"/>
            </a:endParaRPr>
          </a:p>
        </p:txBody>
      </p:sp>
      <p:sp>
        <p:nvSpPr>
          <p:cNvPr id="49" name="TextBox 48">
            <a:extLst>
              <a:ext uri="{FF2B5EF4-FFF2-40B4-BE49-F238E27FC236}">
                <a16:creationId xmlns:a16="http://schemas.microsoft.com/office/drawing/2014/main" id="{A44EAF37-C8E0-7C44-AC0B-4123ED786864}"/>
              </a:ext>
            </a:extLst>
          </p:cNvPr>
          <p:cNvSpPr txBox="1"/>
          <p:nvPr/>
        </p:nvSpPr>
        <p:spPr>
          <a:xfrm>
            <a:off x="8172053" y="769436"/>
            <a:ext cx="2009663" cy="420564"/>
          </a:xfrm>
          <a:prstGeom prst="rect">
            <a:avLst/>
          </a:prstGeom>
          <a:noFill/>
        </p:spPr>
        <p:txBody>
          <a:bodyPr wrap="square" rtlCol="0">
            <a:spAutoFit/>
          </a:bodyPr>
          <a:lstStyle/>
          <a:p>
            <a:pPr defTabSz="1219170">
              <a:defRPr/>
            </a:pPr>
            <a:r>
              <a:rPr lang="en-US" sz="2133" b="1" u="sng" dirty="0">
                <a:solidFill>
                  <a:prstClr val="black">
                    <a:lumMod val="75000"/>
                    <a:lumOff val="25000"/>
                  </a:prstClr>
                </a:solidFill>
                <a:latin typeface="Calibri" panose="020F0502020204030204"/>
              </a:rPr>
              <a:t>Future State</a:t>
            </a:r>
            <a:endParaRPr lang="en-SG" sz="2133" b="1" u="sng" dirty="0">
              <a:solidFill>
                <a:prstClr val="black">
                  <a:lumMod val="75000"/>
                  <a:lumOff val="25000"/>
                </a:prstClr>
              </a:solidFill>
              <a:latin typeface="Calibri" panose="020F0502020204030204"/>
            </a:endParaRPr>
          </a:p>
        </p:txBody>
      </p:sp>
      <p:sp>
        <p:nvSpPr>
          <p:cNvPr id="22" name="Right Arrow 21">
            <a:extLst>
              <a:ext uri="{FF2B5EF4-FFF2-40B4-BE49-F238E27FC236}">
                <a16:creationId xmlns:a16="http://schemas.microsoft.com/office/drawing/2014/main" id="{00E0A0E1-DA7A-E048-BA22-A3847AA2602F}"/>
              </a:ext>
            </a:extLst>
          </p:cNvPr>
          <p:cNvSpPr/>
          <p:nvPr/>
        </p:nvSpPr>
        <p:spPr>
          <a:xfrm>
            <a:off x="7244549" y="2268808"/>
            <a:ext cx="806272" cy="1801315"/>
          </a:xfrm>
          <a:prstGeom prst="rightArrow">
            <a:avLst>
              <a:gd name="adj1" fmla="val 70575"/>
              <a:gd name="adj2" fmla="val 6672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92ACF931-F6EE-AB4D-41A7-F9CB4A178C4D}"/>
              </a:ext>
            </a:extLst>
          </p:cNvPr>
          <p:cNvSpPr txBox="1"/>
          <p:nvPr/>
        </p:nvSpPr>
        <p:spPr>
          <a:xfrm>
            <a:off x="8329648" y="1500421"/>
            <a:ext cx="3407427" cy="3088089"/>
          </a:xfrm>
          <a:prstGeom prst="rect">
            <a:avLst/>
          </a:prstGeom>
          <a:ln w="57150">
            <a:solidFill>
              <a:srgbClr val="FF8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77"/>
            <a:r>
              <a:rPr lang="en-SG" sz="1867" b="1" dirty="0">
                <a:solidFill>
                  <a:prstClr val="black">
                    <a:lumMod val="75000"/>
                    <a:lumOff val="25000"/>
                  </a:prstClr>
                </a:solidFill>
                <a:latin typeface="Calibri" panose="020F0502020204030204" pitchFamily="34" charset="0"/>
              </a:rPr>
              <a:t>Trade Digitalisation could save</a:t>
            </a:r>
            <a:r>
              <a:rPr lang="en-SG" sz="1600" dirty="0">
                <a:solidFill>
                  <a:prstClr val="black">
                    <a:lumMod val="75000"/>
                    <a:lumOff val="25000"/>
                  </a:prstClr>
                </a:solidFill>
                <a:latin typeface="Calibri" panose="020F0502020204030204" pitchFamily="34" charset="0"/>
              </a:rPr>
              <a:t>^:</a:t>
            </a:r>
            <a:br>
              <a:rPr lang="en-SG" sz="1600" dirty="0">
                <a:solidFill>
                  <a:prstClr val="black">
                    <a:lumMod val="75000"/>
                    <a:lumOff val="25000"/>
                  </a:prstClr>
                </a:solidFill>
                <a:latin typeface="Calibri" panose="020F0502020204030204" pitchFamily="34" charset="0"/>
              </a:rPr>
            </a:br>
            <a:endParaRPr lang="en-SG" sz="1600" dirty="0">
              <a:solidFill>
                <a:prstClr val="black">
                  <a:lumMod val="75000"/>
                  <a:lumOff val="25000"/>
                </a:prstClr>
              </a:solidFill>
              <a:latin typeface="Calibri" panose="020F0502020204030204" pitchFamily="34" charset="0"/>
            </a:endParaRPr>
          </a:p>
          <a:p>
            <a:pPr marL="228594" indent="-228594" defTabSz="914377">
              <a:buFont typeface="Wingdings" panose="05000000000000000000" pitchFamily="2" charset="2"/>
              <a:buChar char="§"/>
            </a:pPr>
            <a:r>
              <a:rPr lang="en-SG" sz="1600" dirty="0">
                <a:solidFill>
                  <a:prstClr val="black">
                    <a:lumMod val="75000"/>
                    <a:lumOff val="25000"/>
                  </a:prstClr>
                </a:solidFill>
                <a:latin typeface="Calibri" panose="020F0502020204030204" pitchFamily="34" charset="0"/>
              </a:rPr>
              <a:t>US$6.5billion in direct costs</a:t>
            </a:r>
          </a:p>
          <a:p>
            <a:pPr marL="228594" indent="-228594" defTabSz="914377">
              <a:buFont typeface="Wingdings" panose="05000000000000000000" pitchFamily="2" charset="2"/>
              <a:buChar char="§"/>
            </a:pPr>
            <a:endParaRPr lang="en-SG" sz="1600" dirty="0">
              <a:solidFill>
                <a:prstClr val="black">
                  <a:lumMod val="75000"/>
                  <a:lumOff val="25000"/>
                </a:prstClr>
              </a:solidFill>
              <a:latin typeface="Calibri" panose="020F0502020204030204" pitchFamily="34" charset="0"/>
            </a:endParaRPr>
          </a:p>
          <a:p>
            <a:pPr marL="228594" indent="-228594" defTabSz="914377">
              <a:buFont typeface="Wingdings" panose="05000000000000000000" pitchFamily="2" charset="2"/>
              <a:buChar char="§"/>
            </a:pPr>
            <a:r>
              <a:rPr lang="en-SG" sz="1600" dirty="0">
                <a:solidFill>
                  <a:prstClr val="black">
                    <a:lumMod val="75000"/>
                    <a:lumOff val="25000"/>
                  </a:prstClr>
                </a:solidFill>
                <a:latin typeface="Calibri" panose="020F0502020204030204" pitchFamily="34" charset="0"/>
              </a:rPr>
              <a:t>US$15.5 billion indirect benefit to the shipping ecosystem</a:t>
            </a:r>
          </a:p>
          <a:p>
            <a:pPr marL="228594" indent="-228594" defTabSz="914377">
              <a:buFont typeface="Wingdings" panose="05000000000000000000" pitchFamily="2" charset="2"/>
              <a:buChar char="§"/>
            </a:pPr>
            <a:endParaRPr lang="en-SG" sz="1600" dirty="0">
              <a:solidFill>
                <a:prstClr val="black">
                  <a:lumMod val="75000"/>
                  <a:lumOff val="25000"/>
                </a:prstClr>
              </a:solidFill>
              <a:latin typeface="Calibri" panose="020F0502020204030204" pitchFamily="34" charset="0"/>
            </a:endParaRPr>
          </a:p>
          <a:p>
            <a:pPr marL="228594" indent="-228594" defTabSz="914377">
              <a:buFont typeface="Wingdings" panose="05000000000000000000" pitchFamily="2" charset="2"/>
              <a:buChar char="§"/>
            </a:pPr>
            <a:r>
              <a:rPr lang="en-SG" sz="1600" dirty="0">
                <a:solidFill>
                  <a:prstClr val="black">
                    <a:lumMod val="75000"/>
                    <a:lumOff val="25000"/>
                  </a:prstClr>
                </a:solidFill>
                <a:latin typeface="Calibri" panose="020F0502020204030204" pitchFamily="34" charset="0"/>
              </a:rPr>
              <a:t>Enable US$30billion-$40billion in new global trade through the </a:t>
            </a:r>
            <a:r>
              <a:rPr lang="en-US" sz="1600" dirty="0">
                <a:solidFill>
                  <a:prstClr val="black">
                    <a:lumMod val="75000"/>
                    <a:lumOff val="25000"/>
                  </a:prstClr>
                </a:solidFill>
                <a:latin typeface="Calibri" panose="020F0502020204030204" pitchFamily="34" charset="0"/>
              </a:rPr>
              <a:t>adoption of electronic Bills of Lading (</a:t>
            </a:r>
            <a:r>
              <a:rPr lang="en-US" sz="1600" dirty="0" err="1">
                <a:solidFill>
                  <a:prstClr val="black">
                    <a:lumMod val="75000"/>
                    <a:lumOff val="25000"/>
                  </a:prstClr>
                </a:solidFill>
                <a:latin typeface="Calibri" panose="020F0502020204030204" pitchFamily="34" charset="0"/>
              </a:rPr>
              <a:t>eBLs</a:t>
            </a:r>
            <a:r>
              <a:rPr lang="en-US" sz="1600" dirty="0">
                <a:solidFill>
                  <a:prstClr val="black">
                    <a:lumMod val="75000"/>
                    <a:lumOff val="25000"/>
                  </a:prstClr>
                </a:solidFill>
                <a:latin typeface="Calibri" panose="020F0502020204030204" pitchFamily="34" charset="0"/>
              </a:rPr>
              <a:t>) in international trade</a:t>
            </a:r>
            <a:br>
              <a:rPr lang="en-US" sz="1600" dirty="0">
                <a:solidFill>
                  <a:prstClr val="black">
                    <a:lumMod val="75000"/>
                    <a:lumOff val="25000"/>
                  </a:prstClr>
                </a:solidFill>
                <a:latin typeface="Calibri" panose="020F0502020204030204" pitchFamily="34" charset="0"/>
              </a:rPr>
            </a:br>
            <a:endParaRPr lang="en-SG" sz="1600" dirty="0">
              <a:solidFill>
                <a:prstClr val="black">
                  <a:lumMod val="75000"/>
                  <a:lumOff val="25000"/>
                </a:prstClr>
              </a:solidFill>
              <a:latin typeface="Calibri" panose="020F0502020204030204" pitchFamily="34" charset="0"/>
            </a:endParaRPr>
          </a:p>
        </p:txBody>
      </p:sp>
    </p:spTree>
    <p:extLst>
      <p:ext uri="{BB962C8B-B14F-4D97-AF65-F5344CB8AC3E}">
        <p14:creationId xmlns:p14="http://schemas.microsoft.com/office/powerpoint/2010/main" val="2638337523"/>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D3064F1-EDD0-44D0-65C0-B8913D82F2D4}"/>
              </a:ext>
            </a:extLst>
          </p:cNvPr>
          <p:cNvSpPr>
            <a:spLocks noGrp="1"/>
          </p:cNvSpPr>
          <p:nvPr>
            <p:ph type="body" sz="quarter" idx="12"/>
          </p:nvPr>
        </p:nvSpPr>
        <p:spPr>
          <a:xfrm>
            <a:off x="352427" y="234076"/>
            <a:ext cx="5041900" cy="404043"/>
          </a:xfrm>
        </p:spPr>
        <p:txBody>
          <a:bodyPr/>
          <a:lstStyle/>
          <a:p>
            <a:r>
              <a:rPr lang="en-US" dirty="0"/>
              <a:t>THE FUTURE OF TRADE IS DIGITAL</a:t>
            </a:r>
            <a:endParaRPr lang="en-SG" dirty="0"/>
          </a:p>
        </p:txBody>
      </p:sp>
      <p:pic>
        <p:nvPicPr>
          <p:cNvPr id="2" name="Picture 1">
            <a:extLst>
              <a:ext uri="{FF2B5EF4-FFF2-40B4-BE49-F238E27FC236}">
                <a16:creationId xmlns:a16="http://schemas.microsoft.com/office/drawing/2014/main" id="{EEA447FE-B373-F868-40AF-954047A9E03A}"/>
              </a:ext>
            </a:extLst>
          </p:cNvPr>
          <p:cNvPicPr>
            <a:picLocks noChangeAspect="1"/>
          </p:cNvPicPr>
          <p:nvPr/>
        </p:nvPicPr>
        <p:blipFill>
          <a:blip r:embed="rId2"/>
          <a:stretch>
            <a:fillRect/>
          </a:stretch>
        </p:blipFill>
        <p:spPr>
          <a:xfrm>
            <a:off x="745026" y="1975195"/>
            <a:ext cx="3196893" cy="1849960"/>
          </a:xfrm>
          <a:prstGeom prst="rect">
            <a:avLst/>
          </a:prstGeom>
        </p:spPr>
      </p:pic>
      <p:pic>
        <p:nvPicPr>
          <p:cNvPr id="3" name="img364708" descr="a817c749-c6d8-4c0b-9f17-694022ff5a1d">
            <a:extLst>
              <a:ext uri="{FF2B5EF4-FFF2-40B4-BE49-F238E27FC236}">
                <a16:creationId xmlns:a16="http://schemas.microsoft.com/office/drawing/2014/main" id="{FC2EB84F-7525-0681-3280-90E4AC5E5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3176" y="1972570"/>
            <a:ext cx="3215904" cy="1835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9E833AF-77FA-5C2A-59C2-3BC1AD6F172D}"/>
              </a:ext>
            </a:extLst>
          </p:cNvPr>
          <p:cNvSpPr/>
          <p:nvPr/>
        </p:nvSpPr>
        <p:spPr>
          <a:xfrm>
            <a:off x="745026" y="959965"/>
            <a:ext cx="3196893" cy="7766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351" b="1" dirty="0">
                <a:solidFill>
                  <a:prstClr val="white"/>
                </a:solidFill>
                <a:latin typeface="Calibri" panose="020F0502020204030204"/>
              </a:rPr>
              <a:t>Geographical boundaries</a:t>
            </a:r>
          </a:p>
          <a:p>
            <a:pPr algn="ctr" defTabSz="914377"/>
            <a:r>
              <a:rPr lang="en-US" sz="1351" b="1" dirty="0">
                <a:solidFill>
                  <a:prstClr val="white"/>
                </a:solidFill>
                <a:latin typeface="Calibri" panose="020F0502020204030204"/>
              </a:rPr>
              <a:t>redefined with digitalisation</a:t>
            </a:r>
            <a:endParaRPr lang="en-SG" sz="1351" b="1"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D8CBAA9D-6586-D4BC-E285-30BE24845C91}"/>
              </a:ext>
            </a:extLst>
          </p:cNvPr>
          <p:cNvSpPr/>
          <p:nvPr/>
        </p:nvSpPr>
        <p:spPr>
          <a:xfrm>
            <a:off x="8399350" y="959965"/>
            <a:ext cx="3196893" cy="7766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351" b="1" dirty="0">
                <a:solidFill>
                  <a:prstClr val="white"/>
                </a:solidFill>
                <a:latin typeface="Calibri" panose="020F0502020204030204"/>
              </a:rPr>
              <a:t>Technologies changing trade and supply chains</a:t>
            </a:r>
            <a:endParaRPr lang="en-SG" sz="1351" b="1" dirty="0">
              <a:solidFill>
                <a:prstClr val="white"/>
              </a:solidFill>
              <a:latin typeface="Calibri" panose="020F0502020204030204"/>
            </a:endParaRPr>
          </a:p>
        </p:txBody>
      </p:sp>
      <p:sp>
        <p:nvSpPr>
          <p:cNvPr id="7" name="Rectangle 6">
            <a:extLst>
              <a:ext uri="{FF2B5EF4-FFF2-40B4-BE49-F238E27FC236}">
                <a16:creationId xmlns:a16="http://schemas.microsoft.com/office/drawing/2014/main" id="{7D1F239C-67E7-9876-7354-88A3047194E9}"/>
              </a:ext>
            </a:extLst>
          </p:cNvPr>
          <p:cNvSpPr/>
          <p:nvPr/>
        </p:nvSpPr>
        <p:spPr>
          <a:xfrm>
            <a:off x="4572188" y="959965"/>
            <a:ext cx="3196893" cy="7766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351" b="1" dirty="0">
                <a:solidFill>
                  <a:prstClr val="white"/>
                </a:solidFill>
                <a:latin typeface="Calibri" panose="020F0502020204030204"/>
              </a:rPr>
              <a:t>E-commerce driving economic growth </a:t>
            </a:r>
            <a:endParaRPr lang="en-SG" sz="1351" b="1"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02215619-B97A-BF5A-2DC6-50D99022D829}"/>
              </a:ext>
            </a:extLst>
          </p:cNvPr>
          <p:cNvSpPr/>
          <p:nvPr/>
        </p:nvSpPr>
        <p:spPr>
          <a:xfrm>
            <a:off x="745026" y="4045908"/>
            <a:ext cx="3196893" cy="14905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351" dirty="0">
                <a:solidFill>
                  <a:prstClr val="white"/>
                </a:solidFill>
                <a:latin typeface="Calibri" panose="020F0502020204030204"/>
              </a:rPr>
              <a:t>By 2014, </a:t>
            </a:r>
            <a:r>
              <a:rPr lang="en-US" sz="1351" u="sng" dirty="0">
                <a:solidFill>
                  <a:prstClr val="white"/>
                </a:solidFill>
                <a:latin typeface="Calibri" panose="020F0502020204030204"/>
              </a:rPr>
              <a:t>data flows </a:t>
            </a:r>
            <a:r>
              <a:rPr lang="en-US" sz="1351" dirty="0">
                <a:solidFill>
                  <a:prstClr val="white"/>
                </a:solidFill>
                <a:latin typeface="Calibri" panose="020F0502020204030204"/>
              </a:rPr>
              <a:t>accounted for a USD2.3 trillion in global GDP (~3.5% of total world GDP)</a:t>
            </a:r>
          </a:p>
        </p:txBody>
      </p:sp>
      <p:sp>
        <p:nvSpPr>
          <p:cNvPr id="9" name="Rectangle 8">
            <a:extLst>
              <a:ext uri="{FF2B5EF4-FFF2-40B4-BE49-F238E27FC236}">
                <a16:creationId xmlns:a16="http://schemas.microsoft.com/office/drawing/2014/main" id="{CE61DB93-9978-4DF5-F665-6636EDE90DC4}"/>
              </a:ext>
            </a:extLst>
          </p:cNvPr>
          <p:cNvSpPr/>
          <p:nvPr/>
        </p:nvSpPr>
        <p:spPr>
          <a:xfrm>
            <a:off x="4553176" y="4045908"/>
            <a:ext cx="3196893" cy="14905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351" dirty="0">
                <a:solidFill>
                  <a:prstClr val="white"/>
                </a:solidFill>
                <a:latin typeface="Calibri" panose="020F0502020204030204"/>
              </a:rPr>
              <a:t>Global e-commerce sales hitting estimated $29 trillion</a:t>
            </a:r>
          </a:p>
        </p:txBody>
      </p:sp>
      <p:sp>
        <p:nvSpPr>
          <p:cNvPr id="10" name="Rectangle 9">
            <a:extLst>
              <a:ext uri="{FF2B5EF4-FFF2-40B4-BE49-F238E27FC236}">
                <a16:creationId xmlns:a16="http://schemas.microsoft.com/office/drawing/2014/main" id="{B6266691-7C1E-13CB-2168-0124BF780C9D}"/>
              </a:ext>
            </a:extLst>
          </p:cNvPr>
          <p:cNvSpPr/>
          <p:nvPr/>
        </p:nvSpPr>
        <p:spPr>
          <a:xfrm>
            <a:off x="8399350" y="4045908"/>
            <a:ext cx="3196893" cy="14905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351" dirty="0">
                <a:solidFill>
                  <a:prstClr val="white"/>
                </a:solidFill>
                <a:latin typeface="Calibri" panose="020F0502020204030204"/>
              </a:rPr>
              <a:t>Radio Frequency Identification (RFID) used 13% of businesses in Europe (2017)</a:t>
            </a:r>
          </a:p>
        </p:txBody>
      </p:sp>
      <p:sp>
        <p:nvSpPr>
          <p:cNvPr id="11" name="Rectangle 10">
            <a:extLst>
              <a:ext uri="{FF2B5EF4-FFF2-40B4-BE49-F238E27FC236}">
                <a16:creationId xmlns:a16="http://schemas.microsoft.com/office/drawing/2014/main" id="{8117CFB0-D7CC-2B7C-A01E-E4ABED3D592D}"/>
              </a:ext>
            </a:extLst>
          </p:cNvPr>
          <p:cNvSpPr/>
          <p:nvPr/>
        </p:nvSpPr>
        <p:spPr>
          <a:xfrm>
            <a:off x="644838" y="5526938"/>
            <a:ext cx="2233753" cy="307777"/>
          </a:xfrm>
          <a:prstGeom prst="rect">
            <a:avLst/>
          </a:prstGeom>
        </p:spPr>
        <p:txBody>
          <a:bodyPr wrap="none">
            <a:spAutoFit/>
          </a:bodyPr>
          <a:lstStyle/>
          <a:p>
            <a:pPr defTabSz="914377"/>
            <a:r>
              <a:rPr lang="en-US" sz="1400" i="1" dirty="0">
                <a:solidFill>
                  <a:prstClr val="black"/>
                </a:solidFill>
                <a:latin typeface="Calibri" panose="020F0502020204030204"/>
              </a:rPr>
              <a:t>McKinsey analysis, Jan 2017</a:t>
            </a:r>
          </a:p>
        </p:txBody>
      </p:sp>
      <p:sp>
        <p:nvSpPr>
          <p:cNvPr id="12" name="Rectangle 11">
            <a:extLst>
              <a:ext uri="{FF2B5EF4-FFF2-40B4-BE49-F238E27FC236}">
                <a16:creationId xmlns:a16="http://schemas.microsoft.com/office/drawing/2014/main" id="{CF3DAE34-EBCF-26EE-2C40-AA142BB0136C}"/>
              </a:ext>
            </a:extLst>
          </p:cNvPr>
          <p:cNvSpPr/>
          <p:nvPr/>
        </p:nvSpPr>
        <p:spPr>
          <a:xfrm>
            <a:off x="8361328" y="5526938"/>
            <a:ext cx="2050818" cy="307777"/>
          </a:xfrm>
          <a:prstGeom prst="rect">
            <a:avLst/>
          </a:prstGeom>
        </p:spPr>
        <p:txBody>
          <a:bodyPr wrap="none">
            <a:spAutoFit/>
          </a:bodyPr>
          <a:lstStyle/>
          <a:p>
            <a:pPr defTabSz="914377"/>
            <a:r>
              <a:rPr lang="en-US" sz="1400" i="1" dirty="0">
                <a:solidFill>
                  <a:prstClr val="black"/>
                </a:solidFill>
                <a:latin typeface="Calibri" panose="020F0502020204030204"/>
              </a:rPr>
              <a:t>The Future of Trade, 2019</a:t>
            </a:r>
          </a:p>
        </p:txBody>
      </p:sp>
      <p:sp>
        <p:nvSpPr>
          <p:cNvPr id="13" name="Rectangle 12">
            <a:extLst>
              <a:ext uri="{FF2B5EF4-FFF2-40B4-BE49-F238E27FC236}">
                <a16:creationId xmlns:a16="http://schemas.microsoft.com/office/drawing/2014/main" id="{E7ABD456-2A08-1040-9BA8-30128066B8C3}"/>
              </a:ext>
            </a:extLst>
          </p:cNvPr>
          <p:cNvSpPr/>
          <p:nvPr/>
        </p:nvSpPr>
        <p:spPr>
          <a:xfrm>
            <a:off x="4481758" y="5526937"/>
            <a:ext cx="3377751" cy="523220"/>
          </a:xfrm>
          <a:prstGeom prst="rect">
            <a:avLst/>
          </a:prstGeom>
        </p:spPr>
        <p:txBody>
          <a:bodyPr wrap="square">
            <a:spAutoFit/>
          </a:bodyPr>
          <a:lstStyle/>
          <a:p>
            <a:pPr defTabSz="914377"/>
            <a:r>
              <a:rPr lang="en-US" sz="1400" i="1" dirty="0">
                <a:solidFill>
                  <a:prstClr val="black"/>
                </a:solidFill>
                <a:latin typeface="Calibri" panose="020F0502020204030204"/>
              </a:rPr>
              <a:t>UN Conference on Trade and Development, Mar 2019</a:t>
            </a:r>
          </a:p>
        </p:txBody>
      </p:sp>
      <p:pic>
        <p:nvPicPr>
          <p:cNvPr id="14" name="Picture 13">
            <a:extLst>
              <a:ext uri="{FF2B5EF4-FFF2-40B4-BE49-F238E27FC236}">
                <a16:creationId xmlns:a16="http://schemas.microsoft.com/office/drawing/2014/main" id="{796A3106-C2E6-776B-3D71-F78FE689DCD9}"/>
              </a:ext>
            </a:extLst>
          </p:cNvPr>
          <p:cNvPicPr>
            <a:picLocks noChangeAspect="1"/>
          </p:cNvPicPr>
          <p:nvPr/>
        </p:nvPicPr>
        <p:blipFill rotWithShape="1">
          <a:blip r:embed="rId4">
            <a:extLst>
              <a:ext uri="{28A0092B-C50C-407E-A947-70E740481C1C}">
                <a14:useLocalDpi xmlns:a14="http://schemas.microsoft.com/office/drawing/2010/main" val="0"/>
              </a:ext>
            </a:extLst>
          </a:blip>
          <a:srcRect t="19973"/>
          <a:stretch/>
        </p:blipFill>
        <p:spPr>
          <a:xfrm>
            <a:off x="8418360" y="1968501"/>
            <a:ext cx="3177883" cy="1839399"/>
          </a:xfrm>
          <a:prstGeom prst="rect">
            <a:avLst/>
          </a:prstGeom>
        </p:spPr>
      </p:pic>
      <p:sp>
        <p:nvSpPr>
          <p:cNvPr id="15" name="TextBox 14">
            <a:extLst>
              <a:ext uri="{FF2B5EF4-FFF2-40B4-BE49-F238E27FC236}">
                <a16:creationId xmlns:a16="http://schemas.microsoft.com/office/drawing/2014/main" id="{D58F81E9-85A2-4354-CEA5-E0E7FB3279B4}"/>
              </a:ext>
            </a:extLst>
          </p:cNvPr>
          <p:cNvSpPr txBox="1"/>
          <p:nvPr/>
        </p:nvSpPr>
        <p:spPr>
          <a:xfrm>
            <a:off x="11791045" y="6532563"/>
            <a:ext cx="323953" cy="256545"/>
          </a:xfrm>
          <a:prstGeom prst="rect">
            <a:avLst/>
          </a:prstGeom>
          <a:noFill/>
        </p:spPr>
        <p:txBody>
          <a:bodyPr wrap="square" rtlCol="0">
            <a:spAutoFit/>
          </a:bodyPr>
          <a:lstStyle/>
          <a:p>
            <a:pPr defTabSz="914377"/>
            <a:fld id="{2D2B97B6-9D95-417D-90A6-F1580D3A88FB}" type="slidenum">
              <a:rPr lang="en-SG" sz="1067">
                <a:solidFill>
                  <a:prstClr val="black"/>
                </a:solidFill>
                <a:latin typeface="Calibri" panose="020F0502020204030204"/>
              </a:rPr>
              <a:pPr defTabSz="914377"/>
              <a:t>54</a:t>
            </a:fld>
            <a:endParaRPr lang="en-SG" sz="1067" dirty="0">
              <a:solidFill>
                <a:prstClr val="black"/>
              </a:solidFill>
              <a:latin typeface="Calibri" panose="020F0502020204030204"/>
            </a:endParaRPr>
          </a:p>
        </p:txBody>
      </p:sp>
    </p:spTree>
    <p:extLst>
      <p:ext uri="{BB962C8B-B14F-4D97-AF65-F5344CB8AC3E}">
        <p14:creationId xmlns:p14="http://schemas.microsoft.com/office/powerpoint/2010/main" val="716430093"/>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D3064F1-EDD0-44D0-65C0-B8913D82F2D4}"/>
              </a:ext>
            </a:extLst>
          </p:cNvPr>
          <p:cNvSpPr>
            <a:spLocks noGrp="1"/>
          </p:cNvSpPr>
          <p:nvPr>
            <p:ph type="body" sz="quarter" idx="12"/>
          </p:nvPr>
        </p:nvSpPr>
        <p:spPr>
          <a:xfrm>
            <a:off x="352427" y="234076"/>
            <a:ext cx="5041900" cy="404043"/>
          </a:xfrm>
        </p:spPr>
        <p:txBody>
          <a:bodyPr/>
          <a:lstStyle/>
          <a:p>
            <a:r>
              <a:rPr lang="en-US" dirty="0"/>
              <a:t>TOP OF MIND CONCERNS BY BUSINESSES</a:t>
            </a:r>
            <a:endParaRPr lang="en-SG" dirty="0"/>
          </a:p>
        </p:txBody>
      </p:sp>
      <p:sp>
        <p:nvSpPr>
          <p:cNvPr id="33" name="Rounded Rectangle 15">
            <a:extLst>
              <a:ext uri="{FF2B5EF4-FFF2-40B4-BE49-F238E27FC236}">
                <a16:creationId xmlns:a16="http://schemas.microsoft.com/office/drawing/2014/main" id="{9ED75065-BB69-A2B8-9DFA-D719B76E8AD7}"/>
              </a:ext>
            </a:extLst>
          </p:cNvPr>
          <p:cNvSpPr/>
          <p:nvPr/>
        </p:nvSpPr>
        <p:spPr>
          <a:xfrm>
            <a:off x="8572551" y="2093716"/>
            <a:ext cx="2435205" cy="3661371"/>
          </a:xfrm>
          <a:prstGeom prst="roundRect">
            <a:avLst/>
          </a:prstGeom>
          <a:solidFill>
            <a:srgbClr val="CC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endParaRPr lang="en-SG" sz="1600">
              <a:solidFill>
                <a:prstClr val="black"/>
              </a:solidFill>
              <a:latin typeface="Arial" panose="020B0604020202020204" pitchFamily="34" charset="0"/>
              <a:cs typeface="Arial" panose="020B0604020202020204" pitchFamily="34" charset="0"/>
            </a:endParaRPr>
          </a:p>
        </p:txBody>
      </p:sp>
      <p:sp>
        <p:nvSpPr>
          <p:cNvPr id="34" name="Rounded Rectangle 14">
            <a:extLst>
              <a:ext uri="{FF2B5EF4-FFF2-40B4-BE49-F238E27FC236}">
                <a16:creationId xmlns:a16="http://schemas.microsoft.com/office/drawing/2014/main" id="{42B88971-16CF-BE4F-1F2E-423ABACA3FF2}"/>
              </a:ext>
            </a:extLst>
          </p:cNvPr>
          <p:cNvSpPr/>
          <p:nvPr/>
        </p:nvSpPr>
        <p:spPr>
          <a:xfrm>
            <a:off x="6052968" y="2093716"/>
            <a:ext cx="2435205" cy="3687280"/>
          </a:xfrm>
          <a:prstGeom prst="roundRect">
            <a:avLst/>
          </a:prstGeom>
          <a:solidFill>
            <a:srgbClr val="CC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endParaRPr lang="en-SG" sz="1600">
              <a:solidFill>
                <a:prstClr val="black"/>
              </a:solidFill>
              <a:latin typeface="Arial" panose="020B0604020202020204" pitchFamily="34" charset="0"/>
              <a:cs typeface="Arial" panose="020B0604020202020204" pitchFamily="34" charset="0"/>
            </a:endParaRPr>
          </a:p>
        </p:txBody>
      </p:sp>
      <p:sp>
        <p:nvSpPr>
          <p:cNvPr id="35" name="Rounded Rectangle 13">
            <a:extLst>
              <a:ext uri="{FF2B5EF4-FFF2-40B4-BE49-F238E27FC236}">
                <a16:creationId xmlns:a16="http://schemas.microsoft.com/office/drawing/2014/main" id="{1B161DAA-D0E5-8B22-D6CB-F46472C29196}"/>
              </a:ext>
            </a:extLst>
          </p:cNvPr>
          <p:cNvSpPr/>
          <p:nvPr/>
        </p:nvSpPr>
        <p:spPr>
          <a:xfrm>
            <a:off x="3531706" y="2093716"/>
            <a:ext cx="2435205" cy="3661371"/>
          </a:xfrm>
          <a:prstGeom prst="roundRect">
            <a:avLst/>
          </a:prstGeom>
          <a:solidFill>
            <a:srgbClr val="CC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endParaRPr lang="en-SG" sz="1600">
              <a:solidFill>
                <a:prstClr val="black"/>
              </a:solidFill>
              <a:latin typeface="Arial" panose="020B0604020202020204" pitchFamily="34" charset="0"/>
              <a:cs typeface="Arial" panose="020B0604020202020204" pitchFamily="34" charset="0"/>
            </a:endParaRPr>
          </a:p>
        </p:txBody>
      </p:sp>
      <p:sp>
        <p:nvSpPr>
          <p:cNvPr id="36" name="Rounded Rectangle 2">
            <a:extLst>
              <a:ext uri="{FF2B5EF4-FFF2-40B4-BE49-F238E27FC236}">
                <a16:creationId xmlns:a16="http://schemas.microsoft.com/office/drawing/2014/main" id="{C439F33C-AE4F-C7D2-2A0B-4DC43C20C314}"/>
              </a:ext>
            </a:extLst>
          </p:cNvPr>
          <p:cNvSpPr/>
          <p:nvPr/>
        </p:nvSpPr>
        <p:spPr>
          <a:xfrm>
            <a:off x="1012124" y="2119625"/>
            <a:ext cx="2435205" cy="3661371"/>
          </a:xfrm>
          <a:prstGeom prst="roundRect">
            <a:avLst/>
          </a:prstGeom>
          <a:solidFill>
            <a:srgbClr val="CC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endParaRPr lang="en-SG" sz="1600">
              <a:solidFill>
                <a:prstClr val="black"/>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D4976D9F-623A-DD55-4395-65269CF7A7A4}"/>
              </a:ext>
            </a:extLst>
          </p:cNvPr>
          <p:cNvSpPr/>
          <p:nvPr/>
        </p:nvSpPr>
        <p:spPr>
          <a:xfrm>
            <a:off x="1012124" y="1077003"/>
            <a:ext cx="9995632" cy="79982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a:defRPr/>
            </a:pPr>
            <a:r>
              <a:rPr lang="en-US" sz="1600" dirty="0">
                <a:solidFill>
                  <a:prstClr val="white"/>
                </a:solidFill>
                <a:latin typeface="Arial" panose="020B0604020202020204" pitchFamily="34" charset="0"/>
                <a:cs typeface="Arial" panose="020B0604020202020204" pitchFamily="34" charset="0"/>
              </a:rPr>
              <a:t>Lockdowns and supply-chain breakdowns have introduced </a:t>
            </a:r>
          </a:p>
          <a:p>
            <a:pPr algn="ctr" defTabSz="1219170">
              <a:defRPr/>
            </a:pPr>
            <a:r>
              <a:rPr lang="en-US" sz="1600" dirty="0">
                <a:solidFill>
                  <a:srgbClr val="FFC000"/>
                </a:solidFill>
                <a:latin typeface="Arial" panose="020B0604020202020204" pitchFamily="34" charset="0"/>
                <a:cs typeface="Arial" panose="020B0604020202020204" pitchFamily="34" charset="0"/>
              </a:rPr>
              <a:t>challenges</a:t>
            </a:r>
            <a:r>
              <a:rPr lang="en-US" sz="1600" dirty="0">
                <a:solidFill>
                  <a:prstClr val="white"/>
                </a:solidFill>
                <a:latin typeface="Arial" panose="020B0604020202020204" pitchFamily="34" charset="0"/>
                <a:cs typeface="Arial" panose="020B0604020202020204" pitchFamily="34" charset="0"/>
              </a:rPr>
              <a:t> for all countries’ businesses</a:t>
            </a:r>
            <a:endParaRPr lang="en-US" sz="1600" baseline="30000" dirty="0">
              <a:solidFill>
                <a:prstClr val="white"/>
              </a:solidFill>
              <a:latin typeface="Arial" panose="020B0604020202020204" pitchFamily="34" charset="0"/>
              <a:cs typeface="Arial" panose="020B0604020202020204" pitchFamily="34" charset="0"/>
            </a:endParaRPr>
          </a:p>
        </p:txBody>
      </p:sp>
      <p:pic>
        <p:nvPicPr>
          <p:cNvPr id="38" name="Picture 4" descr="payment.png">
            <a:extLst>
              <a:ext uri="{FF2B5EF4-FFF2-40B4-BE49-F238E27FC236}">
                <a16:creationId xmlns:a16="http://schemas.microsoft.com/office/drawing/2014/main" id="{73D16E5B-08A8-4DD9-92DE-8AB828DE00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2998" y="4048750"/>
            <a:ext cx="994308" cy="111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 descr="transport.png">
            <a:extLst>
              <a:ext uri="{FF2B5EF4-FFF2-40B4-BE49-F238E27FC236}">
                <a16:creationId xmlns:a16="http://schemas.microsoft.com/office/drawing/2014/main" id="{C920318C-722E-227C-6700-E5580697B3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2197" y="4022840"/>
            <a:ext cx="1256748" cy="120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6" descr="invoice.png">
            <a:extLst>
              <a:ext uri="{FF2B5EF4-FFF2-40B4-BE49-F238E27FC236}">
                <a16:creationId xmlns:a16="http://schemas.microsoft.com/office/drawing/2014/main" id="{AFFB815E-CEC6-7950-F02D-83C033BF23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0282" y="4048749"/>
            <a:ext cx="1232236" cy="137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7" descr="identity.png">
            <a:extLst>
              <a:ext uri="{FF2B5EF4-FFF2-40B4-BE49-F238E27FC236}">
                <a16:creationId xmlns:a16="http://schemas.microsoft.com/office/drawing/2014/main" id="{7F5ECDA6-5B61-D812-C4DE-67DDF2AEBE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4451" y="4017618"/>
            <a:ext cx="1130552" cy="126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ED264DAE-3DFF-A337-74D9-6D0389483194}"/>
              </a:ext>
            </a:extLst>
          </p:cNvPr>
          <p:cNvSpPr txBox="1"/>
          <p:nvPr/>
        </p:nvSpPr>
        <p:spPr>
          <a:xfrm>
            <a:off x="1384302" y="2492904"/>
            <a:ext cx="1931773" cy="1323439"/>
          </a:xfrm>
          <a:prstGeom prst="rect">
            <a:avLst/>
          </a:prstGeom>
          <a:noFill/>
        </p:spPr>
        <p:txBody>
          <a:bodyPr wrap="square" rtlCol="0">
            <a:spAutoFit/>
          </a:bodyPr>
          <a:lstStyle/>
          <a:p>
            <a:pPr algn="ctr" defTabSz="914377">
              <a:defRPr/>
            </a:pPr>
            <a:r>
              <a:rPr lang="en-US" sz="1600" b="1" dirty="0">
                <a:solidFill>
                  <a:prstClr val="black"/>
                </a:solidFill>
                <a:latin typeface="Arial" panose="020B0604020202020204" pitchFamily="34" charset="0"/>
                <a:cs typeface="Arial" panose="020B0604020202020204" pitchFamily="34" charset="0"/>
              </a:rPr>
              <a:t>Can we be sure of who we are trading with if we cannot meet them?</a:t>
            </a:r>
            <a:endParaRPr lang="en-US" sz="1600" b="1" baseline="30000" dirty="0">
              <a:solidFill>
                <a:prstClr val="black"/>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1F9DC464-BFA7-C094-A066-4FCDE31DD251}"/>
              </a:ext>
            </a:extLst>
          </p:cNvPr>
          <p:cNvSpPr txBox="1"/>
          <p:nvPr/>
        </p:nvSpPr>
        <p:spPr>
          <a:xfrm>
            <a:off x="3783422" y="2492903"/>
            <a:ext cx="1931773" cy="1077218"/>
          </a:xfrm>
          <a:prstGeom prst="rect">
            <a:avLst/>
          </a:prstGeom>
          <a:noFill/>
        </p:spPr>
        <p:txBody>
          <a:bodyPr wrap="square" rtlCol="0">
            <a:spAutoFit/>
          </a:bodyPr>
          <a:lstStyle/>
          <a:p>
            <a:pPr algn="ctr" defTabSz="914377">
              <a:defRPr/>
            </a:pPr>
            <a:r>
              <a:rPr lang="en-US" sz="1600" b="1" dirty="0">
                <a:solidFill>
                  <a:prstClr val="black"/>
                </a:solidFill>
                <a:latin typeface="Arial" panose="020B0604020202020204" pitchFamily="34" charset="0"/>
                <a:cs typeface="Arial" panose="020B0604020202020204" pitchFamily="34" charset="0"/>
              </a:rPr>
              <a:t>Can we still send invoices overseas and make payment?</a:t>
            </a:r>
            <a:endParaRPr lang="en-US" sz="1600" b="1" baseline="30000" dirty="0">
              <a:solidFill>
                <a:prstClr val="black"/>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0EB3D625-F406-1CCA-4FF0-F7F164EB904A}"/>
              </a:ext>
            </a:extLst>
          </p:cNvPr>
          <p:cNvSpPr txBox="1"/>
          <p:nvPr/>
        </p:nvSpPr>
        <p:spPr>
          <a:xfrm>
            <a:off x="6304684" y="2382798"/>
            <a:ext cx="1931773" cy="1323439"/>
          </a:xfrm>
          <a:prstGeom prst="rect">
            <a:avLst/>
          </a:prstGeom>
          <a:noFill/>
        </p:spPr>
        <p:txBody>
          <a:bodyPr wrap="square" rtlCol="0">
            <a:spAutoFit/>
          </a:bodyPr>
          <a:lstStyle/>
          <a:p>
            <a:pPr algn="ctr" defTabSz="914377">
              <a:defRPr/>
            </a:pPr>
            <a:r>
              <a:rPr lang="en-US" sz="1600" b="1" dirty="0">
                <a:solidFill>
                  <a:prstClr val="black"/>
                </a:solidFill>
                <a:latin typeface="Arial" panose="020B0604020202020204" pitchFamily="34" charset="0"/>
                <a:cs typeface="Arial" panose="020B0604020202020204" pitchFamily="34" charset="0"/>
              </a:rPr>
              <a:t>Can we continue selling products and make deliveries to overseas clients?</a:t>
            </a:r>
            <a:endParaRPr lang="en-US" sz="1600" b="1" baseline="30000" dirty="0">
              <a:solidFill>
                <a:prstClr val="black"/>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8E5DE40D-FAD7-C31D-DCF5-6ED1F3EBCF41}"/>
              </a:ext>
            </a:extLst>
          </p:cNvPr>
          <p:cNvSpPr txBox="1"/>
          <p:nvPr/>
        </p:nvSpPr>
        <p:spPr>
          <a:xfrm>
            <a:off x="8824266" y="2381437"/>
            <a:ext cx="1931773" cy="1569660"/>
          </a:xfrm>
          <a:prstGeom prst="rect">
            <a:avLst/>
          </a:prstGeom>
          <a:noFill/>
        </p:spPr>
        <p:txBody>
          <a:bodyPr wrap="square" rtlCol="0">
            <a:spAutoFit/>
          </a:bodyPr>
          <a:lstStyle/>
          <a:p>
            <a:pPr algn="ctr" defTabSz="914377">
              <a:defRPr/>
            </a:pPr>
            <a:r>
              <a:rPr lang="en-US" sz="1600" b="1" dirty="0">
                <a:solidFill>
                  <a:prstClr val="black"/>
                </a:solidFill>
                <a:latin typeface="Arial" panose="020B0604020202020204" pitchFamily="34" charset="0"/>
                <a:cs typeface="Arial" panose="020B0604020202020204" pitchFamily="34" charset="0"/>
              </a:rPr>
              <a:t>What about physical trade documentation for bank loans and trade financing?</a:t>
            </a:r>
            <a:endParaRPr lang="en-US" sz="1600" b="1" baseline="30000" dirty="0">
              <a:solidFill>
                <a:prstClr val="black"/>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C5E636E3-7DE6-AB83-3429-F51522B09B65}"/>
              </a:ext>
            </a:extLst>
          </p:cNvPr>
          <p:cNvSpPr txBox="1"/>
          <p:nvPr/>
        </p:nvSpPr>
        <p:spPr>
          <a:xfrm>
            <a:off x="11791045" y="6519863"/>
            <a:ext cx="323953" cy="256545"/>
          </a:xfrm>
          <a:prstGeom prst="rect">
            <a:avLst/>
          </a:prstGeom>
          <a:noFill/>
        </p:spPr>
        <p:txBody>
          <a:bodyPr wrap="square" rtlCol="0">
            <a:spAutoFit/>
          </a:bodyPr>
          <a:lstStyle/>
          <a:p>
            <a:pPr defTabSz="914377"/>
            <a:fld id="{2D2B97B6-9D95-417D-90A6-F1580D3A88FB}" type="slidenum">
              <a:rPr lang="en-SG" sz="1067">
                <a:solidFill>
                  <a:prstClr val="black"/>
                </a:solidFill>
                <a:latin typeface="Calibri" panose="020F0502020204030204"/>
              </a:rPr>
              <a:pPr defTabSz="914377"/>
              <a:t>55</a:t>
            </a:fld>
            <a:endParaRPr lang="en-SG" sz="1067" dirty="0">
              <a:solidFill>
                <a:prstClr val="black"/>
              </a:solidFill>
              <a:latin typeface="Calibri" panose="020F0502020204030204"/>
            </a:endParaRPr>
          </a:p>
        </p:txBody>
      </p:sp>
    </p:spTree>
    <p:extLst>
      <p:ext uri="{BB962C8B-B14F-4D97-AF65-F5344CB8AC3E}">
        <p14:creationId xmlns:p14="http://schemas.microsoft.com/office/powerpoint/2010/main" val="1872736920"/>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6DAED14-BB3F-4648-B3EC-2AC5333640D4}"/>
              </a:ext>
            </a:extLst>
          </p:cNvPr>
          <p:cNvSpPr>
            <a:spLocks noGrp="1"/>
          </p:cNvSpPr>
          <p:nvPr>
            <p:ph type="body" sz="quarter" idx="12"/>
          </p:nvPr>
        </p:nvSpPr>
        <p:spPr>
          <a:xfrm>
            <a:off x="232817" y="200073"/>
            <a:ext cx="5229200" cy="404043"/>
          </a:xfrm>
        </p:spPr>
        <p:txBody>
          <a:bodyPr>
            <a:normAutofit/>
          </a:bodyPr>
          <a:lstStyle/>
          <a:p>
            <a:r>
              <a:rPr lang="en-US" dirty="0">
                <a:latin typeface="+mn-lt"/>
              </a:rPr>
              <a:t>SINGAPORE’S DIGITAL ECONOMY BLUEPRINT</a:t>
            </a:r>
            <a:endParaRPr lang="en-SG" dirty="0">
              <a:latin typeface="+mn-lt"/>
            </a:endParaRPr>
          </a:p>
        </p:txBody>
      </p:sp>
      <p:sp>
        <p:nvSpPr>
          <p:cNvPr id="2" name="TextBox 1">
            <a:extLst>
              <a:ext uri="{FF2B5EF4-FFF2-40B4-BE49-F238E27FC236}">
                <a16:creationId xmlns:a16="http://schemas.microsoft.com/office/drawing/2014/main" id="{B0F22524-5659-3944-AF87-40DDCE7DA7F7}"/>
              </a:ext>
            </a:extLst>
          </p:cNvPr>
          <p:cNvSpPr txBox="1"/>
          <p:nvPr/>
        </p:nvSpPr>
        <p:spPr>
          <a:xfrm>
            <a:off x="11791045" y="6519863"/>
            <a:ext cx="323953" cy="256545"/>
          </a:xfrm>
          <a:prstGeom prst="rect">
            <a:avLst/>
          </a:prstGeom>
          <a:noFill/>
        </p:spPr>
        <p:txBody>
          <a:bodyPr wrap="square" rtlCol="0">
            <a:spAutoFit/>
          </a:bodyPr>
          <a:lstStyle/>
          <a:p>
            <a:pPr defTabSz="914377"/>
            <a:fld id="{2D2B97B6-9D95-417D-90A6-F1580D3A88FB}" type="slidenum">
              <a:rPr lang="en-SG" sz="1067">
                <a:solidFill>
                  <a:prstClr val="black"/>
                </a:solidFill>
                <a:latin typeface="Calibri" panose="020F0502020204030204"/>
              </a:rPr>
              <a:pPr defTabSz="914377"/>
              <a:t>56</a:t>
            </a:fld>
            <a:endParaRPr lang="en-SG" sz="1067" dirty="0">
              <a:solidFill>
                <a:prstClr val="black"/>
              </a:solidFill>
              <a:latin typeface="Calibri" panose="020F0502020204030204"/>
            </a:endParaRPr>
          </a:p>
        </p:txBody>
      </p:sp>
      <p:sp>
        <p:nvSpPr>
          <p:cNvPr id="4" name="Isosceles Triangle 3">
            <a:extLst>
              <a:ext uri="{FF2B5EF4-FFF2-40B4-BE49-F238E27FC236}">
                <a16:creationId xmlns:a16="http://schemas.microsoft.com/office/drawing/2014/main" id="{11998A67-419D-8713-468E-A4B056C18153}"/>
              </a:ext>
            </a:extLst>
          </p:cNvPr>
          <p:cNvSpPr/>
          <p:nvPr/>
        </p:nvSpPr>
        <p:spPr>
          <a:xfrm rot="5400000">
            <a:off x="7435651" y="3575647"/>
            <a:ext cx="1767149" cy="247923"/>
          </a:xfrm>
          <a:prstGeom prst="triangle">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51">
              <a:defRPr/>
            </a:pPr>
            <a:endParaRPr lang="en-SG" sz="1799">
              <a:solidFill>
                <a:prstClr val="white"/>
              </a:solidFill>
              <a:latin typeface="Calibri"/>
            </a:endParaRPr>
          </a:p>
        </p:txBody>
      </p:sp>
      <p:grpSp>
        <p:nvGrpSpPr>
          <p:cNvPr id="5" name="Group 4">
            <a:extLst>
              <a:ext uri="{FF2B5EF4-FFF2-40B4-BE49-F238E27FC236}">
                <a16:creationId xmlns:a16="http://schemas.microsoft.com/office/drawing/2014/main" id="{AC7FDB0B-F8C5-6DE5-3EC5-A703865F2C11}"/>
              </a:ext>
            </a:extLst>
          </p:cNvPr>
          <p:cNvGrpSpPr/>
          <p:nvPr/>
        </p:nvGrpSpPr>
        <p:grpSpPr>
          <a:xfrm>
            <a:off x="1515229" y="1210739"/>
            <a:ext cx="7759955" cy="4870864"/>
            <a:chOff x="1558497" y="392086"/>
            <a:chExt cx="9664102" cy="6066085"/>
          </a:xfrm>
        </p:grpSpPr>
        <p:sp>
          <p:nvSpPr>
            <p:cNvPr id="6" name="Rectangle 5">
              <a:extLst>
                <a:ext uri="{FF2B5EF4-FFF2-40B4-BE49-F238E27FC236}">
                  <a16:creationId xmlns:a16="http://schemas.microsoft.com/office/drawing/2014/main" id="{FC9543DD-E66D-CD38-7CCA-050F71952A75}"/>
                </a:ext>
              </a:extLst>
            </p:cNvPr>
            <p:cNvSpPr/>
            <p:nvPr/>
          </p:nvSpPr>
          <p:spPr>
            <a:xfrm>
              <a:off x="8637714" y="1604963"/>
              <a:ext cx="2196000" cy="3273700"/>
            </a:xfrm>
            <a:prstGeom prst="rect">
              <a:avLst/>
            </a:prstGeom>
            <a:solidFill>
              <a:srgbClr val="4472C4">
                <a:lumMod val="20000"/>
                <a:lumOff val="80000"/>
              </a:srgbClr>
            </a:solidFill>
            <a:ln w="12700" cap="flat" cmpd="sng" algn="ctr">
              <a:noFill/>
              <a:prstDash val="solid"/>
              <a:miter lim="800000"/>
            </a:ln>
            <a:effectLst/>
          </p:spPr>
          <p:txBody>
            <a:bodyPr rtlCol="0" anchor="ctr"/>
            <a:lstStyle/>
            <a:p>
              <a:pPr algn="ctr" defTabSz="914104">
                <a:defRPr/>
              </a:pPr>
              <a:endParaRPr lang="en-SG" sz="1400" kern="0" dirty="0">
                <a:solidFill>
                  <a:prstClr val="black"/>
                </a:solidFill>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19FFAFA3-9B53-29B7-0722-5C5B39BE2CEE}"/>
                </a:ext>
              </a:extLst>
            </p:cNvPr>
            <p:cNvSpPr/>
            <p:nvPr/>
          </p:nvSpPr>
          <p:spPr>
            <a:xfrm>
              <a:off x="6128599" y="1609724"/>
              <a:ext cx="2196000" cy="3260639"/>
            </a:xfrm>
            <a:prstGeom prst="rect">
              <a:avLst/>
            </a:prstGeom>
            <a:solidFill>
              <a:srgbClr val="5B9BD5">
                <a:lumMod val="20000"/>
                <a:lumOff val="80000"/>
              </a:srgbClr>
            </a:solidFill>
            <a:ln w="12700" cap="flat" cmpd="sng" algn="ctr">
              <a:noFill/>
              <a:prstDash val="solid"/>
              <a:miter lim="800000"/>
            </a:ln>
            <a:effectLst/>
          </p:spPr>
          <p:txBody>
            <a:bodyPr rtlCol="0" anchor="ctr"/>
            <a:lstStyle/>
            <a:p>
              <a:pPr algn="ctr" defTabSz="914104">
                <a:defRPr/>
              </a:pPr>
              <a:endParaRPr lang="en-SG" sz="1400" kern="0" dirty="0">
                <a:solidFill>
                  <a:prstClr val="black"/>
                </a:solidFill>
                <a:latin typeface="Segoe UI Semibold" panose="020B0702040204020203" pitchFamily="34" charset="0"/>
                <a:cs typeface="Segoe UI Semibold" panose="020B0702040204020203" pitchFamily="34" charset="0"/>
              </a:endParaRPr>
            </a:p>
          </p:txBody>
        </p:sp>
        <p:sp>
          <p:nvSpPr>
            <p:cNvPr id="8" name="Rectangle 7">
              <a:extLst>
                <a:ext uri="{FF2B5EF4-FFF2-40B4-BE49-F238E27FC236}">
                  <a16:creationId xmlns:a16="http://schemas.microsoft.com/office/drawing/2014/main" id="{0098D58E-C5C7-3EE0-4C66-EAF440603025}"/>
                </a:ext>
              </a:extLst>
            </p:cNvPr>
            <p:cNvSpPr/>
            <p:nvPr/>
          </p:nvSpPr>
          <p:spPr>
            <a:xfrm>
              <a:off x="3619484" y="1604962"/>
              <a:ext cx="2196000" cy="3273701"/>
            </a:xfrm>
            <a:prstGeom prst="rect">
              <a:avLst/>
            </a:prstGeom>
            <a:solidFill>
              <a:srgbClr val="44546A">
                <a:lumMod val="20000"/>
                <a:lumOff val="80000"/>
              </a:srgbClr>
            </a:solidFill>
            <a:ln w="12700" cap="flat" cmpd="sng" algn="ctr">
              <a:noFill/>
              <a:prstDash val="solid"/>
              <a:miter lim="800000"/>
            </a:ln>
            <a:effectLst/>
          </p:spPr>
          <p:txBody>
            <a:bodyPr rtlCol="0" anchor="t"/>
            <a:lstStyle/>
            <a:p>
              <a:pPr algn="ctr" defTabSz="914104">
                <a:defRPr/>
              </a:pPr>
              <a:endParaRPr lang="en-SG" sz="1400" kern="0" dirty="0">
                <a:solidFill>
                  <a:prstClr val="black"/>
                </a:solidFill>
                <a:latin typeface="Segoe UI Semibold" panose="020B0702040204020203" pitchFamily="34" charset="0"/>
                <a:cs typeface="Segoe UI Semibold" panose="020B0702040204020203" pitchFamily="34" charset="0"/>
              </a:endParaRPr>
            </a:p>
          </p:txBody>
        </p:sp>
        <p:cxnSp>
          <p:nvCxnSpPr>
            <p:cNvPr id="9" name="Straight Connector 8">
              <a:extLst>
                <a:ext uri="{FF2B5EF4-FFF2-40B4-BE49-F238E27FC236}">
                  <a16:creationId xmlns:a16="http://schemas.microsoft.com/office/drawing/2014/main" id="{2E78678C-5D10-7C9B-2385-A9786DF1AD0F}"/>
                </a:ext>
              </a:extLst>
            </p:cNvPr>
            <p:cNvCxnSpPr/>
            <p:nvPr/>
          </p:nvCxnSpPr>
          <p:spPr>
            <a:xfrm>
              <a:off x="4717484" y="2124283"/>
              <a:ext cx="2303" cy="244414"/>
            </a:xfrm>
            <a:prstGeom prst="line">
              <a:avLst/>
            </a:prstGeom>
            <a:noFill/>
            <a:ln w="28575" cap="flat" cmpd="sng" algn="ctr">
              <a:solidFill>
                <a:srgbClr val="333F50"/>
              </a:solidFill>
              <a:prstDash val="solid"/>
              <a:miter lim="800000"/>
              <a:headEnd type="none" w="med" len="med"/>
              <a:tailEnd type="triangle" w="med" len="med"/>
            </a:ln>
            <a:effectLst/>
          </p:spPr>
        </p:cxnSp>
        <p:cxnSp>
          <p:nvCxnSpPr>
            <p:cNvPr id="10" name="Straight Connector 9">
              <a:extLst>
                <a:ext uri="{FF2B5EF4-FFF2-40B4-BE49-F238E27FC236}">
                  <a16:creationId xmlns:a16="http://schemas.microsoft.com/office/drawing/2014/main" id="{8E36395E-0B03-9154-D7F5-5DA3ED5C090A}"/>
                </a:ext>
              </a:extLst>
            </p:cNvPr>
            <p:cNvCxnSpPr/>
            <p:nvPr/>
          </p:nvCxnSpPr>
          <p:spPr>
            <a:xfrm>
              <a:off x="7224296" y="2124283"/>
              <a:ext cx="2303" cy="244414"/>
            </a:xfrm>
            <a:prstGeom prst="line">
              <a:avLst/>
            </a:prstGeom>
            <a:noFill/>
            <a:ln w="28575" cap="flat" cmpd="sng" algn="ctr">
              <a:solidFill>
                <a:srgbClr val="2E75B6"/>
              </a:solidFill>
              <a:prstDash val="solid"/>
              <a:miter lim="800000"/>
              <a:headEnd type="none" w="med" len="med"/>
              <a:tailEnd type="triangle" w="med" len="med"/>
            </a:ln>
            <a:effectLst/>
          </p:spPr>
        </p:cxnSp>
        <p:cxnSp>
          <p:nvCxnSpPr>
            <p:cNvPr id="13" name="Straight Connector 12">
              <a:extLst>
                <a:ext uri="{FF2B5EF4-FFF2-40B4-BE49-F238E27FC236}">
                  <a16:creationId xmlns:a16="http://schemas.microsoft.com/office/drawing/2014/main" id="{CB592F5D-7C0E-A1AC-20E3-7CC14C023EEC}"/>
                </a:ext>
              </a:extLst>
            </p:cNvPr>
            <p:cNvCxnSpPr/>
            <p:nvPr/>
          </p:nvCxnSpPr>
          <p:spPr>
            <a:xfrm>
              <a:off x="9740067" y="2124283"/>
              <a:ext cx="2303" cy="244414"/>
            </a:xfrm>
            <a:prstGeom prst="line">
              <a:avLst/>
            </a:prstGeom>
            <a:noFill/>
            <a:ln w="28575" cap="flat" cmpd="sng" algn="ctr">
              <a:solidFill>
                <a:srgbClr val="2F5597"/>
              </a:solidFill>
              <a:prstDash val="solid"/>
              <a:miter lim="800000"/>
              <a:headEnd type="none" w="med" len="med"/>
              <a:tailEnd type="triangle" w="med" len="med"/>
            </a:ln>
            <a:effectLst/>
          </p:spPr>
        </p:cxnSp>
        <p:sp>
          <p:nvSpPr>
            <p:cNvPr id="15" name="Isosceles Triangle 14">
              <a:extLst>
                <a:ext uri="{FF2B5EF4-FFF2-40B4-BE49-F238E27FC236}">
                  <a16:creationId xmlns:a16="http://schemas.microsoft.com/office/drawing/2014/main" id="{42318943-9DC9-BAAE-E421-130ED6741642}"/>
                </a:ext>
              </a:extLst>
            </p:cNvPr>
            <p:cNvSpPr/>
            <p:nvPr/>
          </p:nvSpPr>
          <p:spPr>
            <a:xfrm>
              <a:off x="3547484" y="392086"/>
              <a:ext cx="7358230" cy="1111027"/>
            </a:xfrm>
            <a:prstGeom prst="triangle">
              <a:avLst/>
            </a:prstGeom>
            <a:solidFill>
              <a:schemeClr val="tx1">
                <a:lumMod val="65000"/>
                <a:lumOff val="35000"/>
              </a:schemeClr>
            </a:solidFill>
            <a:ln w="12700" cap="flat" cmpd="sng" algn="ctr">
              <a:noFill/>
              <a:prstDash val="solid"/>
              <a:miter lim="800000"/>
            </a:ln>
            <a:effectLst/>
          </p:spPr>
          <p:txBody>
            <a:bodyPr rtlCol="0" anchor="ctr"/>
            <a:lstStyle/>
            <a:p>
              <a:pPr algn="ctr" defTabSz="914104">
                <a:defRPr/>
              </a:pPr>
              <a:endParaRPr lang="en-SG" sz="1799" kern="0">
                <a:solidFill>
                  <a:prstClr val="white"/>
                </a:solidFill>
                <a:latin typeface="Calibri" panose="020F0502020204030204"/>
              </a:endParaRPr>
            </a:p>
          </p:txBody>
        </p:sp>
        <p:sp>
          <p:nvSpPr>
            <p:cNvPr id="16" name="Rectangle 15">
              <a:extLst>
                <a:ext uri="{FF2B5EF4-FFF2-40B4-BE49-F238E27FC236}">
                  <a16:creationId xmlns:a16="http://schemas.microsoft.com/office/drawing/2014/main" id="{3FB71297-FA25-9FBF-E7D2-42EFAFE5830E}"/>
                </a:ext>
              </a:extLst>
            </p:cNvPr>
            <p:cNvSpPr/>
            <p:nvPr/>
          </p:nvSpPr>
          <p:spPr>
            <a:xfrm>
              <a:off x="4178600" y="918393"/>
              <a:ext cx="6096000" cy="651609"/>
            </a:xfrm>
            <a:prstGeom prst="rect">
              <a:avLst/>
            </a:prstGeom>
          </p:spPr>
          <p:txBody>
            <a:bodyPr>
              <a:spAutoFit/>
            </a:bodyPr>
            <a:lstStyle/>
            <a:p>
              <a:pPr algn="ctr" defTabSz="895059">
                <a:buClr>
                  <a:srgbClr val="FFFFFF"/>
                </a:buClr>
                <a:defRPr/>
              </a:pPr>
              <a:r>
                <a:rPr lang="en-US" sz="1400" kern="0" dirty="0">
                  <a:solidFill>
                    <a:prstClr val="white"/>
                  </a:solidFill>
                  <a:latin typeface="Segoe UI Semibold" panose="020B0702040204020203" pitchFamily="34" charset="0"/>
                  <a:cs typeface="Segoe UI Semibold" panose="020B0702040204020203" pitchFamily="34" charset="0"/>
                </a:rPr>
                <a:t>SINGAPORE AS A LEADING DIGITAL </a:t>
              </a:r>
              <a:br>
                <a:rPr lang="en-US" sz="1400" kern="0" dirty="0">
                  <a:solidFill>
                    <a:prstClr val="white"/>
                  </a:solidFill>
                  <a:latin typeface="Segoe UI Semibold" panose="020B0702040204020203" pitchFamily="34" charset="0"/>
                  <a:cs typeface="Segoe UI Semibold" panose="020B0702040204020203" pitchFamily="34" charset="0"/>
                </a:rPr>
              </a:br>
              <a:r>
                <a:rPr lang="en-US" sz="1400" kern="0" dirty="0">
                  <a:solidFill>
                    <a:prstClr val="white"/>
                  </a:solidFill>
                  <a:latin typeface="Segoe UI Semibold" panose="020B0702040204020203" pitchFamily="34" charset="0"/>
                  <a:cs typeface="Segoe UI Semibold" panose="020B0702040204020203" pitchFamily="34" charset="0"/>
                </a:rPr>
                <a:t>ECONOMY WHICH CONTINUALLY REINVENTS ITSELF </a:t>
              </a:r>
              <a:endParaRPr lang="en-GB" sz="1400" kern="0" dirty="0">
                <a:solidFill>
                  <a:prstClr val="white"/>
                </a:solidFill>
                <a:latin typeface="Segoe UI Semibold" panose="020B0702040204020203" pitchFamily="34" charset="0"/>
                <a:cs typeface="Segoe UI Semibold" panose="020B0702040204020203" pitchFamily="34" charset="0"/>
              </a:endParaRPr>
            </a:p>
          </p:txBody>
        </p:sp>
        <p:sp>
          <p:nvSpPr>
            <p:cNvPr id="17" name="Rectangle 16">
              <a:extLst>
                <a:ext uri="{FF2B5EF4-FFF2-40B4-BE49-F238E27FC236}">
                  <a16:creationId xmlns:a16="http://schemas.microsoft.com/office/drawing/2014/main" id="{CF857548-F077-ABF1-9946-9CA7755737A7}"/>
                </a:ext>
              </a:extLst>
            </p:cNvPr>
            <p:cNvSpPr/>
            <p:nvPr/>
          </p:nvSpPr>
          <p:spPr>
            <a:xfrm>
              <a:off x="3547484" y="1586038"/>
              <a:ext cx="7358230" cy="36000"/>
            </a:xfrm>
            <a:prstGeom prst="rect">
              <a:avLst/>
            </a:prstGeom>
            <a:solidFill>
              <a:srgbClr val="5B9BD5">
                <a:lumMod val="75000"/>
              </a:srgbClr>
            </a:solidFill>
            <a:ln w="12700" cap="flat" cmpd="sng" algn="ctr">
              <a:noFill/>
              <a:prstDash val="solid"/>
              <a:miter lim="800000"/>
            </a:ln>
            <a:effectLst/>
          </p:spPr>
          <p:txBody>
            <a:bodyPr rtlCol="0" anchor="ctr"/>
            <a:lstStyle/>
            <a:p>
              <a:pPr algn="ctr" defTabSz="914104">
                <a:defRPr/>
              </a:pPr>
              <a:endParaRPr lang="en-SG" sz="1799" kern="0">
                <a:solidFill>
                  <a:prstClr val="white"/>
                </a:solidFill>
                <a:latin typeface="Calibri" panose="020F0502020204030204"/>
              </a:endParaRPr>
            </a:p>
          </p:txBody>
        </p:sp>
        <p:sp>
          <p:nvSpPr>
            <p:cNvPr id="18" name="Rectangle 17">
              <a:extLst>
                <a:ext uri="{FF2B5EF4-FFF2-40B4-BE49-F238E27FC236}">
                  <a16:creationId xmlns:a16="http://schemas.microsoft.com/office/drawing/2014/main" id="{1EBFB644-A9C9-E4A9-438F-9FD35191D55C}"/>
                </a:ext>
              </a:extLst>
            </p:cNvPr>
            <p:cNvSpPr/>
            <p:nvPr/>
          </p:nvSpPr>
          <p:spPr>
            <a:xfrm>
              <a:off x="3547484" y="1699708"/>
              <a:ext cx="2340000" cy="443749"/>
            </a:xfrm>
            <a:prstGeom prst="rect">
              <a:avLst/>
            </a:prstGeom>
            <a:solidFill>
              <a:srgbClr val="44546A">
                <a:lumMod val="75000"/>
              </a:srgbClr>
            </a:solidFill>
            <a:ln w="12700" cap="flat" cmpd="sng" algn="ctr">
              <a:noFill/>
              <a:prstDash val="solid"/>
              <a:miter lim="800000"/>
            </a:ln>
            <a:effectLst/>
          </p:spPr>
          <p:txBody>
            <a:bodyPr rtlCol="0" anchor="ctr"/>
            <a:lstStyle/>
            <a:p>
              <a:pPr algn="ctr" defTabSz="914104">
                <a:defRPr/>
              </a:pPr>
              <a:r>
                <a:rPr lang="en-SG" sz="1799" kern="0" dirty="0">
                  <a:solidFill>
                    <a:prstClr val="white"/>
                  </a:solidFill>
                  <a:latin typeface="Segoe UI Semibold" panose="020B0702040204020203" pitchFamily="34" charset="0"/>
                  <a:cs typeface="Segoe UI Semibold" panose="020B0702040204020203" pitchFamily="34" charset="0"/>
                </a:rPr>
                <a:t>ACCELERATE</a:t>
              </a:r>
              <a:endParaRPr lang="en-SG" sz="1600" kern="0" dirty="0">
                <a:solidFill>
                  <a:prstClr val="white"/>
                </a:solidFill>
                <a:latin typeface="Segoe UI Semibold" panose="020B0702040204020203" pitchFamily="34" charset="0"/>
                <a:cs typeface="Segoe UI Semibold" panose="020B0702040204020203" pitchFamily="34" charset="0"/>
              </a:endParaRPr>
            </a:p>
          </p:txBody>
        </p:sp>
        <p:sp>
          <p:nvSpPr>
            <p:cNvPr id="19" name="Rectangle 18">
              <a:extLst>
                <a:ext uri="{FF2B5EF4-FFF2-40B4-BE49-F238E27FC236}">
                  <a16:creationId xmlns:a16="http://schemas.microsoft.com/office/drawing/2014/main" id="{DD74A49C-6553-B118-84D0-494E08238A16}"/>
                </a:ext>
              </a:extLst>
            </p:cNvPr>
            <p:cNvSpPr/>
            <p:nvPr/>
          </p:nvSpPr>
          <p:spPr>
            <a:xfrm>
              <a:off x="6056599" y="1699708"/>
              <a:ext cx="2340000" cy="443749"/>
            </a:xfrm>
            <a:prstGeom prst="rect">
              <a:avLst/>
            </a:prstGeom>
            <a:solidFill>
              <a:srgbClr val="5B9BD5">
                <a:lumMod val="75000"/>
              </a:srgbClr>
            </a:solidFill>
            <a:ln w="12700" cap="flat" cmpd="sng" algn="ctr">
              <a:noFill/>
              <a:prstDash val="solid"/>
              <a:miter lim="800000"/>
            </a:ln>
            <a:effectLst/>
          </p:spPr>
          <p:txBody>
            <a:bodyPr rtlCol="0" anchor="ctr"/>
            <a:lstStyle/>
            <a:p>
              <a:pPr algn="ctr" defTabSz="914104">
                <a:defRPr/>
              </a:pPr>
              <a:r>
                <a:rPr lang="en-SG" sz="1799" kern="0" dirty="0">
                  <a:solidFill>
                    <a:prstClr val="white"/>
                  </a:solidFill>
                  <a:latin typeface="Segoe UI Semibold" panose="020B0702040204020203" pitchFamily="34" charset="0"/>
                  <a:cs typeface="Segoe UI Semibold" panose="020B0702040204020203" pitchFamily="34" charset="0"/>
                </a:rPr>
                <a:t>COMPETE</a:t>
              </a:r>
            </a:p>
          </p:txBody>
        </p:sp>
        <p:sp>
          <p:nvSpPr>
            <p:cNvPr id="20" name="Rectangle 19">
              <a:extLst>
                <a:ext uri="{FF2B5EF4-FFF2-40B4-BE49-F238E27FC236}">
                  <a16:creationId xmlns:a16="http://schemas.microsoft.com/office/drawing/2014/main" id="{51EC15C7-0E98-FBDF-0FC4-9E78F25B510B}"/>
                </a:ext>
              </a:extLst>
            </p:cNvPr>
            <p:cNvSpPr/>
            <p:nvPr/>
          </p:nvSpPr>
          <p:spPr>
            <a:xfrm>
              <a:off x="8565714" y="1699708"/>
              <a:ext cx="2340000" cy="443749"/>
            </a:xfrm>
            <a:prstGeom prst="rect">
              <a:avLst/>
            </a:prstGeom>
            <a:solidFill>
              <a:srgbClr val="4472C4">
                <a:lumMod val="75000"/>
              </a:srgbClr>
            </a:solidFill>
            <a:ln w="12700" cap="flat" cmpd="sng" algn="ctr">
              <a:noFill/>
              <a:prstDash val="solid"/>
              <a:miter lim="800000"/>
            </a:ln>
            <a:effectLst/>
          </p:spPr>
          <p:txBody>
            <a:bodyPr rtlCol="0" anchor="ctr"/>
            <a:lstStyle/>
            <a:p>
              <a:pPr algn="ctr" defTabSz="914104">
                <a:defRPr/>
              </a:pPr>
              <a:r>
                <a:rPr lang="en-SG" sz="1799" kern="0" dirty="0">
                  <a:solidFill>
                    <a:prstClr val="white"/>
                  </a:solidFill>
                  <a:latin typeface="Segoe UI Semibold" panose="020B0702040204020203" pitchFamily="34" charset="0"/>
                  <a:cs typeface="Segoe UI Semibold" panose="020B0702040204020203" pitchFamily="34" charset="0"/>
                </a:rPr>
                <a:t>TRANSFORM</a:t>
              </a:r>
            </a:p>
          </p:txBody>
        </p:sp>
        <p:sp>
          <p:nvSpPr>
            <p:cNvPr id="21" name="Rectangle 36">
              <a:extLst>
                <a:ext uri="{FF2B5EF4-FFF2-40B4-BE49-F238E27FC236}">
                  <a16:creationId xmlns:a16="http://schemas.microsoft.com/office/drawing/2014/main" id="{F0AB62BE-517A-D34E-9568-D39D571093CB}"/>
                </a:ext>
              </a:extLst>
            </p:cNvPr>
            <p:cNvSpPr>
              <a:spLocks noChangeArrowheads="1"/>
            </p:cNvSpPr>
            <p:nvPr/>
          </p:nvSpPr>
          <p:spPr bwMode="gray">
            <a:xfrm>
              <a:off x="3715004" y="3614067"/>
              <a:ext cx="2004962" cy="747433"/>
            </a:xfrm>
            <a:prstGeom prst="rect">
              <a:avLst/>
            </a:prstGeom>
            <a:noFill/>
            <a:ln>
              <a:noFill/>
            </a:ln>
            <a:effectLst/>
          </p:spPr>
          <p:txBody>
            <a:bodyPr vert="horz" wrap="square" lIns="0" tIns="0" rIns="0" bIns="0" numCol="1" anchor="t" anchorCtr="0" compatLnSpc="1">
              <a:prstTxWarp prst="textNoShape">
                <a:avLst/>
              </a:prstTxWarp>
              <a:spAutoFit/>
            </a:bodyPr>
            <a:lstStyle/>
            <a:p>
              <a:pPr algn="ctr" defTabSz="914104">
                <a:defRPr/>
              </a:pPr>
              <a:r>
                <a:rPr lang="en-US" sz="1300" kern="0" dirty="0">
                  <a:solidFill>
                    <a:srgbClr val="44546A">
                      <a:lumMod val="75000"/>
                    </a:srgbClr>
                  </a:solidFill>
                  <a:latin typeface="Segoe UI Semilight" panose="020B0402040204020203" pitchFamily="34" charset="0"/>
                  <a:cs typeface="Segoe UI Semilight" panose="020B0402040204020203" pitchFamily="34" charset="0"/>
                </a:rPr>
                <a:t>Accelerate digitalisation </a:t>
              </a:r>
            </a:p>
            <a:p>
              <a:pPr algn="ctr" defTabSz="914104">
                <a:defRPr/>
              </a:pPr>
              <a:r>
                <a:rPr lang="en-US" sz="1300" kern="0" dirty="0">
                  <a:solidFill>
                    <a:srgbClr val="44546A">
                      <a:lumMod val="75000"/>
                    </a:srgbClr>
                  </a:solidFill>
                  <a:latin typeface="Segoe UI Semilight" panose="020B0402040204020203" pitchFamily="34" charset="0"/>
                  <a:cs typeface="Segoe UI Semilight" panose="020B0402040204020203" pitchFamily="34" charset="0"/>
                </a:rPr>
                <a:t>of existing sectors</a:t>
              </a:r>
            </a:p>
          </p:txBody>
        </p:sp>
        <p:sp>
          <p:nvSpPr>
            <p:cNvPr id="22" name="Rectangle 36">
              <a:extLst>
                <a:ext uri="{FF2B5EF4-FFF2-40B4-BE49-F238E27FC236}">
                  <a16:creationId xmlns:a16="http://schemas.microsoft.com/office/drawing/2014/main" id="{DD540D05-9DCE-E0D0-8217-9E5AE3228271}"/>
                </a:ext>
              </a:extLst>
            </p:cNvPr>
            <p:cNvSpPr>
              <a:spLocks noChangeArrowheads="1"/>
            </p:cNvSpPr>
            <p:nvPr/>
          </p:nvSpPr>
          <p:spPr bwMode="gray">
            <a:xfrm>
              <a:off x="6224120" y="3614067"/>
              <a:ext cx="2004962" cy="1245723"/>
            </a:xfrm>
            <a:prstGeom prst="rect">
              <a:avLst/>
            </a:prstGeom>
            <a:noFill/>
            <a:ln>
              <a:noFill/>
            </a:ln>
            <a:effectLst/>
          </p:spPr>
          <p:txBody>
            <a:bodyPr vert="horz" wrap="square" lIns="0" tIns="0" rIns="0" bIns="0" numCol="1" anchor="t" anchorCtr="0" compatLnSpc="1">
              <a:prstTxWarp prst="textNoShape">
                <a:avLst/>
              </a:prstTxWarp>
              <a:spAutoFit/>
            </a:bodyPr>
            <a:lstStyle/>
            <a:p>
              <a:pPr algn="ctr" defTabSz="914104">
                <a:defRPr/>
              </a:pPr>
              <a:r>
                <a:rPr lang="en-US" sz="1300" kern="0" dirty="0">
                  <a:solidFill>
                    <a:srgbClr val="44546A">
                      <a:lumMod val="75000"/>
                    </a:srgbClr>
                  </a:solidFill>
                  <a:latin typeface="Segoe UI Semilight" panose="020B0402040204020203" pitchFamily="34" charset="0"/>
                  <a:cs typeface="Segoe UI Semilight" panose="020B0402040204020203" pitchFamily="34" charset="0"/>
                </a:rPr>
                <a:t>Grow Singapore’s competitiveness by fostering new ecosystems, enabled by digital</a:t>
              </a:r>
            </a:p>
          </p:txBody>
        </p:sp>
        <p:sp>
          <p:nvSpPr>
            <p:cNvPr id="23" name="Rectangle 36">
              <a:extLst>
                <a:ext uri="{FF2B5EF4-FFF2-40B4-BE49-F238E27FC236}">
                  <a16:creationId xmlns:a16="http://schemas.microsoft.com/office/drawing/2014/main" id="{3DB01083-E180-4C68-63A3-B7C95A1956D7}"/>
                </a:ext>
              </a:extLst>
            </p:cNvPr>
            <p:cNvSpPr>
              <a:spLocks noChangeArrowheads="1"/>
            </p:cNvSpPr>
            <p:nvPr/>
          </p:nvSpPr>
          <p:spPr bwMode="gray">
            <a:xfrm>
              <a:off x="8733235" y="3614067"/>
              <a:ext cx="2004962" cy="747433"/>
            </a:xfrm>
            <a:prstGeom prst="rect">
              <a:avLst/>
            </a:prstGeom>
            <a:noFill/>
            <a:ln>
              <a:noFill/>
            </a:ln>
            <a:effectLst/>
          </p:spPr>
          <p:txBody>
            <a:bodyPr vert="horz" wrap="square" lIns="0" tIns="0" rIns="0" bIns="0" numCol="1" anchor="t" anchorCtr="0" compatLnSpc="1">
              <a:prstTxWarp prst="textNoShape">
                <a:avLst/>
              </a:prstTxWarp>
              <a:spAutoFit/>
            </a:bodyPr>
            <a:lstStyle/>
            <a:p>
              <a:pPr algn="ctr" defTabSz="914104">
                <a:defRPr/>
              </a:pPr>
              <a:r>
                <a:rPr lang="en-US" sz="1300" kern="0" dirty="0">
                  <a:solidFill>
                    <a:srgbClr val="44546A">
                      <a:lumMod val="75000"/>
                    </a:srgbClr>
                  </a:solidFill>
                  <a:latin typeface="Segoe UI Semilight" panose="020B0402040204020203" pitchFamily="34" charset="0"/>
                  <a:cs typeface="Segoe UI Semilight" panose="020B0402040204020203" pitchFamily="34" charset="0"/>
                </a:rPr>
                <a:t>Developing the next gen digital industry as </a:t>
              </a:r>
            </a:p>
            <a:p>
              <a:pPr algn="ctr" defTabSz="914104">
                <a:defRPr/>
              </a:pPr>
              <a:r>
                <a:rPr lang="en-US" sz="1300" kern="0" dirty="0">
                  <a:solidFill>
                    <a:srgbClr val="44546A">
                      <a:lumMod val="75000"/>
                    </a:srgbClr>
                  </a:solidFill>
                  <a:latin typeface="Segoe UI Semilight" panose="020B0402040204020203" pitchFamily="34" charset="0"/>
                  <a:cs typeface="Segoe UI Semilight" panose="020B0402040204020203" pitchFamily="34" charset="0"/>
                </a:rPr>
                <a:t>an engine of growth</a:t>
              </a:r>
            </a:p>
          </p:txBody>
        </p:sp>
        <p:sp>
          <p:nvSpPr>
            <p:cNvPr id="24" name="Rectangle 36">
              <a:extLst>
                <a:ext uri="{FF2B5EF4-FFF2-40B4-BE49-F238E27FC236}">
                  <a16:creationId xmlns:a16="http://schemas.microsoft.com/office/drawing/2014/main" id="{C16CAFBD-2D28-A46D-8B49-227F584D3FBB}"/>
                </a:ext>
              </a:extLst>
            </p:cNvPr>
            <p:cNvSpPr>
              <a:spLocks noChangeArrowheads="1"/>
            </p:cNvSpPr>
            <p:nvPr/>
          </p:nvSpPr>
          <p:spPr bwMode="gray">
            <a:xfrm>
              <a:off x="3639137" y="3122547"/>
              <a:ext cx="2156695" cy="536619"/>
            </a:xfrm>
            <a:prstGeom prst="rect">
              <a:avLst/>
            </a:prstGeom>
            <a:noFill/>
            <a:ln>
              <a:noFill/>
            </a:ln>
            <a:effectLst/>
          </p:spPr>
          <p:txBody>
            <a:bodyPr vert="horz" wrap="square" lIns="0" tIns="0" rIns="0" bIns="0" numCol="1" anchor="t" anchorCtr="0" compatLnSpc="1">
              <a:prstTxWarp prst="textNoShape">
                <a:avLst/>
              </a:prstTxWarp>
              <a:spAutoFit/>
            </a:bodyPr>
            <a:lstStyle/>
            <a:p>
              <a:pPr algn="ctr" defTabSz="914104">
                <a:defRPr/>
              </a:pPr>
              <a:r>
                <a:rPr lang="en-GB" sz="1400" kern="0" spc="120" dirty="0">
                  <a:solidFill>
                    <a:srgbClr val="44546A">
                      <a:lumMod val="75000"/>
                    </a:srgbClr>
                  </a:solidFill>
                  <a:latin typeface="Segoe UI Semibold" panose="020B0702040204020203" pitchFamily="34" charset="0"/>
                  <a:cs typeface="Segoe UI Semibold" panose="020B0702040204020203" pitchFamily="34" charset="0"/>
                </a:rPr>
                <a:t>DIGITALISING </a:t>
              </a:r>
            </a:p>
            <a:p>
              <a:pPr algn="ctr" defTabSz="914104">
                <a:defRPr/>
              </a:pPr>
              <a:r>
                <a:rPr lang="en-GB" sz="1400" kern="0" spc="120" dirty="0">
                  <a:solidFill>
                    <a:srgbClr val="44546A">
                      <a:lumMod val="75000"/>
                    </a:srgbClr>
                  </a:solidFill>
                  <a:latin typeface="Segoe UI Semibold" panose="020B0702040204020203" pitchFamily="34" charset="0"/>
                  <a:cs typeface="Segoe UI Semibold" panose="020B0702040204020203" pitchFamily="34" charset="0"/>
                </a:rPr>
                <a:t>INDUSTRIES</a:t>
              </a:r>
              <a:endParaRPr lang="en-GB" sz="1400" i="1" kern="0" spc="120" dirty="0">
                <a:solidFill>
                  <a:srgbClr val="44546A">
                    <a:lumMod val="75000"/>
                  </a:srgbClr>
                </a:solidFill>
                <a:latin typeface="Segoe UI Semibold" panose="020B0702040204020203" pitchFamily="34" charset="0"/>
                <a:cs typeface="Segoe UI Semibold" panose="020B0702040204020203" pitchFamily="34" charset="0"/>
              </a:endParaRPr>
            </a:p>
          </p:txBody>
        </p:sp>
        <p:sp>
          <p:nvSpPr>
            <p:cNvPr id="25" name="Rectangle 36">
              <a:extLst>
                <a:ext uri="{FF2B5EF4-FFF2-40B4-BE49-F238E27FC236}">
                  <a16:creationId xmlns:a16="http://schemas.microsoft.com/office/drawing/2014/main" id="{CC9344BA-BF72-98C0-B6B1-14E68E71EBAA}"/>
                </a:ext>
              </a:extLst>
            </p:cNvPr>
            <p:cNvSpPr>
              <a:spLocks noChangeArrowheads="1"/>
            </p:cNvSpPr>
            <p:nvPr/>
          </p:nvSpPr>
          <p:spPr bwMode="gray">
            <a:xfrm>
              <a:off x="6148252" y="3122547"/>
              <a:ext cx="2156695" cy="536619"/>
            </a:xfrm>
            <a:prstGeom prst="rect">
              <a:avLst/>
            </a:prstGeom>
            <a:noFill/>
            <a:ln>
              <a:noFill/>
            </a:ln>
            <a:effectLst/>
          </p:spPr>
          <p:txBody>
            <a:bodyPr vert="horz" wrap="square" lIns="0" tIns="0" rIns="0" bIns="0" numCol="1" anchor="t" anchorCtr="0" compatLnSpc="1">
              <a:prstTxWarp prst="textNoShape">
                <a:avLst/>
              </a:prstTxWarp>
              <a:spAutoFit/>
            </a:bodyPr>
            <a:lstStyle/>
            <a:p>
              <a:pPr algn="ctr" defTabSz="914104">
                <a:defRPr/>
              </a:pPr>
              <a:r>
                <a:rPr lang="en-GB" sz="1400" kern="0" spc="120" dirty="0">
                  <a:solidFill>
                    <a:srgbClr val="5B9BD5">
                      <a:lumMod val="50000"/>
                    </a:srgbClr>
                  </a:solidFill>
                  <a:latin typeface="Segoe UI Semibold" panose="020B0702040204020203" pitchFamily="34" charset="0"/>
                  <a:cs typeface="Segoe UI Semibold" panose="020B0702040204020203" pitchFamily="34" charset="0"/>
                </a:rPr>
                <a:t>INTEGRATING </a:t>
              </a:r>
            </a:p>
            <a:p>
              <a:pPr algn="ctr" defTabSz="914104">
                <a:defRPr/>
              </a:pPr>
              <a:r>
                <a:rPr lang="en-GB" sz="1400" kern="0" spc="120" dirty="0">
                  <a:solidFill>
                    <a:srgbClr val="5B9BD5">
                      <a:lumMod val="50000"/>
                    </a:srgbClr>
                  </a:solidFill>
                  <a:latin typeface="Segoe UI Semibold" panose="020B0702040204020203" pitchFamily="34" charset="0"/>
                  <a:cs typeface="Segoe UI Semibold" panose="020B0702040204020203" pitchFamily="34" charset="0"/>
                </a:rPr>
                <a:t>ECOSYSTEMS</a:t>
              </a:r>
              <a:endParaRPr lang="en-GB" sz="1400" i="1" kern="0" spc="120" dirty="0">
                <a:solidFill>
                  <a:srgbClr val="5B9BD5">
                    <a:lumMod val="50000"/>
                  </a:srgbClr>
                </a:solidFill>
                <a:latin typeface="Segoe UI Semibold" panose="020B0702040204020203" pitchFamily="34" charset="0"/>
                <a:cs typeface="Segoe UI Semibold" panose="020B0702040204020203" pitchFamily="34" charset="0"/>
              </a:endParaRPr>
            </a:p>
          </p:txBody>
        </p:sp>
        <p:sp>
          <p:nvSpPr>
            <p:cNvPr id="26" name="Rectangle 36">
              <a:extLst>
                <a:ext uri="{FF2B5EF4-FFF2-40B4-BE49-F238E27FC236}">
                  <a16:creationId xmlns:a16="http://schemas.microsoft.com/office/drawing/2014/main" id="{2FCE4786-8A22-A8F5-ED87-3422D4B68C91}"/>
                </a:ext>
              </a:extLst>
            </p:cNvPr>
            <p:cNvSpPr>
              <a:spLocks noChangeArrowheads="1"/>
            </p:cNvSpPr>
            <p:nvPr/>
          </p:nvSpPr>
          <p:spPr bwMode="gray">
            <a:xfrm>
              <a:off x="8657368" y="3122547"/>
              <a:ext cx="2156695" cy="536619"/>
            </a:xfrm>
            <a:prstGeom prst="rect">
              <a:avLst/>
            </a:prstGeom>
            <a:noFill/>
            <a:ln>
              <a:noFill/>
            </a:ln>
            <a:effectLst/>
          </p:spPr>
          <p:txBody>
            <a:bodyPr vert="horz" wrap="square" lIns="0" tIns="0" rIns="0" bIns="0" numCol="1" anchor="t" anchorCtr="0" compatLnSpc="1">
              <a:prstTxWarp prst="textNoShape">
                <a:avLst/>
              </a:prstTxWarp>
              <a:spAutoFit/>
            </a:bodyPr>
            <a:lstStyle/>
            <a:p>
              <a:pPr algn="ctr" defTabSz="914104">
                <a:defRPr/>
              </a:pPr>
              <a:r>
                <a:rPr lang="en-GB" sz="1400" kern="0" spc="120" dirty="0">
                  <a:solidFill>
                    <a:srgbClr val="5B9BD5">
                      <a:lumMod val="50000"/>
                    </a:srgbClr>
                  </a:solidFill>
                  <a:latin typeface="Segoe UI Semibold" panose="020B0702040204020203" pitchFamily="34" charset="0"/>
                  <a:cs typeface="Segoe UI Semibold" panose="020B0702040204020203" pitchFamily="34" charset="0"/>
                </a:rPr>
                <a:t>INDUSTRIALISING </a:t>
              </a:r>
            </a:p>
            <a:p>
              <a:pPr algn="ctr" defTabSz="914104">
                <a:defRPr/>
              </a:pPr>
              <a:r>
                <a:rPr lang="en-GB" sz="1400" kern="0" spc="120" dirty="0">
                  <a:solidFill>
                    <a:srgbClr val="5B9BD5">
                      <a:lumMod val="50000"/>
                    </a:srgbClr>
                  </a:solidFill>
                  <a:latin typeface="Segoe UI Semibold" panose="020B0702040204020203" pitchFamily="34" charset="0"/>
                  <a:cs typeface="Segoe UI Semibold" panose="020B0702040204020203" pitchFamily="34" charset="0"/>
                </a:rPr>
                <a:t>DIGITAL</a:t>
              </a:r>
              <a:endParaRPr lang="en-GB" sz="1400" i="1" kern="0" spc="120" dirty="0">
                <a:solidFill>
                  <a:srgbClr val="5B9BD5">
                    <a:lumMod val="50000"/>
                  </a:srgbClr>
                </a:solidFill>
                <a:latin typeface="Segoe UI Semibold" panose="020B0702040204020203" pitchFamily="34" charset="0"/>
                <a:cs typeface="Segoe UI Semibold" panose="020B0702040204020203" pitchFamily="34" charset="0"/>
              </a:endParaRPr>
            </a:p>
          </p:txBody>
        </p:sp>
        <p:sp>
          <p:nvSpPr>
            <p:cNvPr id="27" name="Rectangle 26">
              <a:extLst>
                <a:ext uri="{FF2B5EF4-FFF2-40B4-BE49-F238E27FC236}">
                  <a16:creationId xmlns:a16="http://schemas.microsoft.com/office/drawing/2014/main" id="{9ED91A85-3431-3E05-8628-8CACAC5EC538}"/>
                </a:ext>
              </a:extLst>
            </p:cNvPr>
            <p:cNvSpPr/>
            <p:nvPr/>
          </p:nvSpPr>
          <p:spPr>
            <a:xfrm>
              <a:off x="3547484" y="4869863"/>
              <a:ext cx="7358230" cy="36000"/>
            </a:xfrm>
            <a:prstGeom prst="rect">
              <a:avLst/>
            </a:prstGeom>
            <a:solidFill>
              <a:srgbClr val="5B9BD5">
                <a:lumMod val="75000"/>
              </a:srgbClr>
            </a:solidFill>
            <a:ln w="12700" cap="flat" cmpd="sng" algn="ctr">
              <a:noFill/>
              <a:prstDash val="solid"/>
              <a:miter lim="800000"/>
            </a:ln>
            <a:effectLst/>
          </p:spPr>
          <p:txBody>
            <a:bodyPr rtlCol="0" anchor="ctr"/>
            <a:lstStyle/>
            <a:p>
              <a:pPr algn="ctr" defTabSz="914104">
                <a:defRPr/>
              </a:pPr>
              <a:endParaRPr lang="en-SG" sz="1799" kern="0">
                <a:solidFill>
                  <a:prstClr val="white"/>
                </a:solidFill>
                <a:latin typeface="Calibri" panose="020F0502020204030204"/>
              </a:endParaRPr>
            </a:p>
          </p:txBody>
        </p:sp>
        <p:sp>
          <p:nvSpPr>
            <p:cNvPr id="28" name="Rectangle 27">
              <a:extLst>
                <a:ext uri="{FF2B5EF4-FFF2-40B4-BE49-F238E27FC236}">
                  <a16:creationId xmlns:a16="http://schemas.microsoft.com/office/drawing/2014/main" id="{2E2B9180-DEA4-44F1-775E-E280D3C966FC}"/>
                </a:ext>
              </a:extLst>
            </p:cNvPr>
            <p:cNvSpPr/>
            <p:nvPr/>
          </p:nvSpPr>
          <p:spPr>
            <a:xfrm>
              <a:off x="3547484" y="4972925"/>
              <a:ext cx="7358230" cy="320619"/>
            </a:xfrm>
            <a:prstGeom prst="rect">
              <a:avLst/>
            </a:prstGeom>
            <a:solidFill>
              <a:srgbClr val="5D7391"/>
            </a:solidFill>
            <a:ln w="12700" cap="flat" cmpd="sng" algn="ctr">
              <a:noFill/>
              <a:prstDash val="solid"/>
              <a:miter lim="800000"/>
            </a:ln>
            <a:effectLst/>
          </p:spPr>
          <p:txBody>
            <a:bodyPr rtlCol="0" anchor="ctr"/>
            <a:lstStyle/>
            <a:p>
              <a:pPr algn="ctr" defTabSz="914104">
                <a:defRPr/>
              </a:pPr>
              <a:r>
                <a:rPr lang="en-SG" sz="1400" kern="0" spc="51" dirty="0">
                  <a:solidFill>
                    <a:prstClr val="white"/>
                  </a:solidFill>
                  <a:latin typeface="Segoe UI Semibold" panose="020B0702040204020203" pitchFamily="34" charset="0"/>
                  <a:cs typeface="Segoe UI Semibold" panose="020B0702040204020203" pitchFamily="34" charset="0"/>
                </a:rPr>
                <a:t>TALENT</a:t>
              </a:r>
            </a:p>
          </p:txBody>
        </p:sp>
        <p:sp>
          <p:nvSpPr>
            <p:cNvPr id="29" name="Rectangle 28">
              <a:extLst>
                <a:ext uri="{FF2B5EF4-FFF2-40B4-BE49-F238E27FC236}">
                  <a16:creationId xmlns:a16="http://schemas.microsoft.com/office/drawing/2014/main" id="{A0B48862-DE3F-B700-B2A5-F6A143EDF7E1}"/>
                </a:ext>
              </a:extLst>
            </p:cNvPr>
            <p:cNvSpPr/>
            <p:nvPr/>
          </p:nvSpPr>
          <p:spPr>
            <a:xfrm>
              <a:off x="3446599" y="5361134"/>
              <a:ext cx="7560000" cy="320619"/>
            </a:xfrm>
            <a:prstGeom prst="rect">
              <a:avLst/>
            </a:prstGeom>
            <a:solidFill>
              <a:srgbClr val="44546A">
                <a:lumMod val="75000"/>
              </a:srgbClr>
            </a:solidFill>
            <a:ln w="12700" cap="flat" cmpd="sng" algn="ctr">
              <a:noFill/>
              <a:prstDash val="solid"/>
              <a:miter lim="800000"/>
            </a:ln>
            <a:effectLst/>
          </p:spPr>
          <p:txBody>
            <a:bodyPr rtlCol="0" anchor="ctr"/>
            <a:lstStyle/>
            <a:p>
              <a:pPr algn="ctr" defTabSz="914104">
                <a:defRPr/>
              </a:pPr>
              <a:r>
                <a:rPr lang="en-SG" sz="1400" kern="0" spc="51" dirty="0">
                  <a:solidFill>
                    <a:prstClr val="white"/>
                  </a:solidFill>
                  <a:latin typeface="Segoe UI Semibold" panose="020B0702040204020203" pitchFamily="34" charset="0"/>
                  <a:cs typeface="Segoe UI Semibold" panose="020B0702040204020203" pitchFamily="34" charset="0"/>
                </a:rPr>
                <a:t>RESEARCH &amp; INNOVATION</a:t>
              </a:r>
            </a:p>
          </p:txBody>
        </p:sp>
        <p:sp>
          <p:nvSpPr>
            <p:cNvPr id="30" name="Rectangle 29">
              <a:extLst>
                <a:ext uri="{FF2B5EF4-FFF2-40B4-BE49-F238E27FC236}">
                  <a16:creationId xmlns:a16="http://schemas.microsoft.com/office/drawing/2014/main" id="{ECE8C5DA-82C1-4777-0F98-B93D89490B36}"/>
                </a:ext>
              </a:extLst>
            </p:cNvPr>
            <p:cNvSpPr/>
            <p:nvPr/>
          </p:nvSpPr>
          <p:spPr>
            <a:xfrm>
              <a:off x="3338599" y="5749343"/>
              <a:ext cx="7776000" cy="320619"/>
            </a:xfrm>
            <a:prstGeom prst="rect">
              <a:avLst/>
            </a:prstGeom>
            <a:solidFill>
              <a:sysClr val="windowText" lastClr="000000">
                <a:lumMod val="75000"/>
                <a:lumOff val="25000"/>
              </a:sysClr>
            </a:solidFill>
            <a:ln w="12700" cap="flat" cmpd="sng" algn="ctr">
              <a:noFill/>
              <a:prstDash val="solid"/>
              <a:miter lim="800000"/>
            </a:ln>
            <a:effectLst/>
          </p:spPr>
          <p:txBody>
            <a:bodyPr rtlCol="0" anchor="ctr"/>
            <a:lstStyle/>
            <a:p>
              <a:pPr algn="ctr" defTabSz="914104">
                <a:defRPr/>
              </a:pPr>
              <a:r>
                <a:rPr lang="en-SG" sz="1400" kern="0" spc="51" dirty="0">
                  <a:solidFill>
                    <a:prstClr val="white"/>
                  </a:solidFill>
                  <a:latin typeface="Segoe UI Semibold" panose="020B0702040204020203" pitchFamily="34" charset="0"/>
                  <a:cs typeface="Segoe UI Semibold" panose="020B0702040204020203" pitchFamily="34" charset="0"/>
                </a:rPr>
                <a:t>POLICY, REGULATIONS &amp; STANDARDS</a:t>
              </a:r>
            </a:p>
          </p:txBody>
        </p:sp>
        <p:sp>
          <p:nvSpPr>
            <p:cNvPr id="31" name="Rectangle 30">
              <a:extLst>
                <a:ext uri="{FF2B5EF4-FFF2-40B4-BE49-F238E27FC236}">
                  <a16:creationId xmlns:a16="http://schemas.microsoft.com/office/drawing/2014/main" id="{AC47B36B-0A5B-ECAA-38D0-0CF5204EAFA5}"/>
                </a:ext>
              </a:extLst>
            </p:cNvPr>
            <p:cNvSpPr/>
            <p:nvPr/>
          </p:nvSpPr>
          <p:spPr>
            <a:xfrm>
              <a:off x="3230599" y="6137552"/>
              <a:ext cx="7992000" cy="320619"/>
            </a:xfrm>
            <a:prstGeom prst="rect">
              <a:avLst/>
            </a:prstGeom>
            <a:solidFill>
              <a:sysClr val="windowText" lastClr="000000">
                <a:lumMod val="85000"/>
                <a:lumOff val="15000"/>
              </a:sysClr>
            </a:solidFill>
            <a:ln w="12700" cap="flat" cmpd="sng" algn="ctr">
              <a:noFill/>
              <a:prstDash val="solid"/>
              <a:miter lim="800000"/>
            </a:ln>
            <a:effectLst/>
          </p:spPr>
          <p:txBody>
            <a:bodyPr rtlCol="0" anchor="ctr"/>
            <a:lstStyle/>
            <a:p>
              <a:pPr algn="ctr" defTabSz="914104">
                <a:defRPr/>
              </a:pPr>
              <a:r>
                <a:rPr lang="en-SG" sz="1400" kern="0" spc="51" dirty="0">
                  <a:solidFill>
                    <a:prstClr val="white"/>
                  </a:solidFill>
                  <a:latin typeface="Segoe UI Semibold" panose="020B0702040204020203" pitchFamily="34" charset="0"/>
                  <a:cs typeface="Segoe UI Semibold" panose="020B0702040204020203" pitchFamily="34" charset="0"/>
                </a:rPr>
                <a:t>PHYSICAL &amp; DIGITAL INFRASTRUCTURE</a:t>
              </a:r>
            </a:p>
          </p:txBody>
        </p:sp>
        <p:pic>
          <p:nvPicPr>
            <p:cNvPr id="32" name="Picture 31">
              <a:extLst>
                <a:ext uri="{FF2B5EF4-FFF2-40B4-BE49-F238E27FC236}">
                  <a16:creationId xmlns:a16="http://schemas.microsoft.com/office/drawing/2014/main" id="{30836D52-9396-06D2-A62B-024ECE366B74}"/>
                </a:ext>
              </a:extLst>
            </p:cNvPr>
            <p:cNvPicPr>
              <a:picLocks noChangeAspect="1"/>
            </p:cNvPicPr>
            <p:nvPr/>
          </p:nvPicPr>
          <p:blipFill rotWithShape="1">
            <a:blip r:embed="rId3" cstate="email">
              <a:duotone>
                <a:prstClr val="black"/>
                <a:srgbClr val="44546A">
                  <a:tint val="45000"/>
                  <a:satMod val="400000"/>
                </a:srgbClr>
              </a:duotone>
              <a:extLst>
                <a:ext uri="{28A0092B-C50C-407E-A947-70E740481C1C}">
                  <a14:useLocalDpi xmlns:a14="http://schemas.microsoft.com/office/drawing/2010/main"/>
                </a:ext>
              </a:extLst>
            </a:blip>
            <a:srcRect/>
            <a:stretch/>
          </p:blipFill>
          <p:spPr bwMode="gray">
            <a:xfrm>
              <a:off x="4237708" y="2459094"/>
              <a:ext cx="959552" cy="648390"/>
            </a:xfrm>
            <a:prstGeom prst="rect">
              <a:avLst/>
            </a:prstGeom>
          </p:spPr>
        </p:pic>
        <p:pic>
          <p:nvPicPr>
            <p:cNvPr id="33" name="Picture 32">
              <a:extLst>
                <a:ext uri="{FF2B5EF4-FFF2-40B4-BE49-F238E27FC236}">
                  <a16:creationId xmlns:a16="http://schemas.microsoft.com/office/drawing/2014/main" id="{92A2AB45-3BAC-9FA1-1E98-EA0295757B23}"/>
                </a:ext>
              </a:extLst>
            </p:cNvPr>
            <p:cNvPicPr>
              <a:picLocks noChangeAspect="1"/>
            </p:cNvPicPr>
            <p:nvPr/>
          </p:nvPicPr>
          <p:blipFill>
            <a:blip r:embed="rId4" cstate="email">
              <a:duotone>
                <a:prstClr val="black"/>
                <a:srgbClr val="44546A">
                  <a:tint val="45000"/>
                  <a:satMod val="400000"/>
                </a:srgbClr>
              </a:duotone>
              <a:extLst>
                <a:ext uri="{28A0092B-C50C-407E-A947-70E740481C1C}">
                  <a14:useLocalDpi xmlns:a14="http://schemas.microsoft.com/office/drawing/2010/main"/>
                </a:ext>
              </a:extLst>
            </a:blip>
            <a:stretch>
              <a:fillRect/>
            </a:stretch>
          </p:blipFill>
          <p:spPr bwMode="gray">
            <a:xfrm>
              <a:off x="9435182" y="2496472"/>
              <a:ext cx="614375" cy="579233"/>
            </a:xfrm>
            <a:prstGeom prst="rect">
              <a:avLst/>
            </a:prstGeom>
          </p:spPr>
        </p:pic>
        <p:pic>
          <p:nvPicPr>
            <p:cNvPr id="34" name="Picture 15" descr="https://d30y9cdsu7xlg0.cloudfront.net/png/221341-200.png">
              <a:extLst>
                <a:ext uri="{FF2B5EF4-FFF2-40B4-BE49-F238E27FC236}">
                  <a16:creationId xmlns:a16="http://schemas.microsoft.com/office/drawing/2014/main" id="{09A04202-C74C-0D81-9354-D342DF99D897}"/>
                </a:ext>
              </a:extLst>
            </p:cNvPr>
            <p:cNvPicPr>
              <a:picLocks noChangeAspect="1" noChangeArrowheads="1"/>
            </p:cNvPicPr>
            <p:nvPr/>
          </p:nvPicPr>
          <p:blipFill>
            <a:blip r:embed="rId5" cstate="email">
              <a:duotone>
                <a:prstClr val="black"/>
                <a:srgbClr val="44546A">
                  <a:tint val="45000"/>
                  <a:satMod val="400000"/>
                </a:srgbClr>
              </a:duotone>
              <a:extLst>
                <a:ext uri="{28A0092B-C50C-407E-A947-70E740481C1C}">
                  <a14:useLocalDpi xmlns:a14="http://schemas.microsoft.com/office/drawing/2010/main"/>
                </a:ext>
              </a:extLst>
            </a:blip>
            <a:srcRect/>
            <a:stretch>
              <a:fillRect/>
            </a:stretch>
          </p:blipFill>
          <p:spPr bwMode="gray">
            <a:xfrm>
              <a:off x="6911529" y="2462165"/>
              <a:ext cx="646492" cy="609514"/>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Connector 34">
              <a:extLst>
                <a:ext uri="{FF2B5EF4-FFF2-40B4-BE49-F238E27FC236}">
                  <a16:creationId xmlns:a16="http://schemas.microsoft.com/office/drawing/2014/main" id="{00B4FAFB-1ADA-8CF1-6324-1E6C7FB4A2B4}"/>
                </a:ext>
              </a:extLst>
            </p:cNvPr>
            <p:cNvCxnSpPr/>
            <p:nvPr/>
          </p:nvCxnSpPr>
          <p:spPr>
            <a:xfrm>
              <a:off x="1590121" y="1494901"/>
              <a:ext cx="2013733" cy="0"/>
            </a:xfrm>
            <a:prstGeom prst="line">
              <a:avLst/>
            </a:prstGeom>
            <a:noFill/>
            <a:ln w="12700" cap="flat" cmpd="sng" algn="ctr">
              <a:solidFill>
                <a:schemeClr val="tx2"/>
              </a:solidFill>
              <a:prstDash val="dash"/>
              <a:miter lim="800000"/>
            </a:ln>
            <a:effectLst/>
          </p:spPr>
        </p:cxnSp>
        <p:cxnSp>
          <p:nvCxnSpPr>
            <p:cNvPr id="36" name="Straight Connector 35">
              <a:extLst>
                <a:ext uri="{FF2B5EF4-FFF2-40B4-BE49-F238E27FC236}">
                  <a16:creationId xmlns:a16="http://schemas.microsoft.com/office/drawing/2014/main" id="{A7C18C00-CD59-94E5-0185-DC1A571C819A}"/>
                </a:ext>
              </a:extLst>
            </p:cNvPr>
            <p:cNvCxnSpPr/>
            <p:nvPr/>
          </p:nvCxnSpPr>
          <p:spPr>
            <a:xfrm>
              <a:off x="1558497" y="4880711"/>
              <a:ext cx="2013733" cy="0"/>
            </a:xfrm>
            <a:prstGeom prst="line">
              <a:avLst/>
            </a:prstGeom>
            <a:noFill/>
            <a:ln w="12700" cap="flat" cmpd="sng" algn="ctr">
              <a:solidFill>
                <a:schemeClr val="tx1"/>
              </a:solidFill>
              <a:prstDash val="dash"/>
              <a:miter lim="800000"/>
            </a:ln>
            <a:effectLst/>
          </p:spPr>
        </p:cxnSp>
        <p:sp>
          <p:nvSpPr>
            <p:cNvPr id="37" name="TextBox 36">
              <a:extLst>
                <a:ext uri="{FF2B5EF4-FFF2-40B4-BE49-F238E27FC236}">
                  <a16:creationId xmlns:a16="http://schemas.microsoft.com/office/drawing/2014/main" id="{382C434A-FA25-5F8D-3D72-F1B290352A29}"/>
                </a:ext>
              </a:extLst>
            </p:cNvPr>
            <p:cNvSpPr txBox="1">
              <a:spLocks/>
            </p:cNvSpPr>
            <p:nvPr/>
          </p:nvSpPr>
          <p:spPr bwMode="gray">
            <a:xfrm>
              <a:off x="1590121" y="459460"/>
              <a:ext cx="957565" cy="268310"/>
            </a:xfrm>
            <a:prstGeom prst="rect">
              <a:avLst/>
            </a:prstGeom>
            <a:ln>
              <a:noFill/>
            </a:ln>
          </p:spPr>
          <p:txBody>
            <a:bodyPr vert="horz" wrap="square" lIns="0" tIns="0" rIns="0" bIns="0" rtlCol="0" anchor="ctr" anchorCtr="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59">
                <a:buClr>
                  <a:srgbClr val="002960"/>
                </a:buClr>
                <a:defRPr/>
              </a:pPr>
              <a:r>
                <a:rPr lang="en-GB" sz="1400" kern="0" spc="51" dirty="0">
                  <a:solidFill>
                    <a:prstClr val="black"/>
                  </a:solidFill>
                  <a:latin typeface="Segoe UI Semibold" panose="020B0702040204020203" pitchFamily="34" charset="0"/>
                  <a:cs typeface="Segoe UI Semibold" panose="020B0702040204020203" pitchFamily="34" charset="0"/>
                </a:rPr>
                <a:t>VISION</a:t>
              </a:r>
            </a:p>
          </p:txBody>
        </p:sp>
        <p:cxnSp>
          <p:nvCxnSpPr>
            <p:cNvPr id="38" name="Straight Connector 37">
              <a:extLst>
                <a:ext uri="{FF2B5EF4-FFF2-40B4-BE49-F238E27FC236}">
                  <a16:creationId xmlns:a16="http://schemas.microsoft.com/office/drawing/2014/main" id="{5549014E-3990-1546-2994-561165EC1BD6}"/>
                </a:ext>
              </a:extLst>
            </p:cNvPr>
            <p:cNvCxnSpPr/>
            <p:nvPr/>
          </p:nvCxnSpPr>
          <p:spPr>
            <a:xfrm>
              <a:off x="1590121" y="392086"/>
              <a:ext cx="2013733" cy="0"/>
            </a:xfrm>
            <a:prstGeom prst="line">
              <a:avLst/>
            </a:prstGeom>
            <a:noFill/>
            <a:ln w="12700" cap="flat" cmpd="sng" algn="ctr">
              <a:solidFill>
                <a:schemeClr val="tx1"/>
              </a:solidFill>
              <a:prstDash val="dash"/>
              <a:miter lim="800000"/>
            </a:ln>
            <a:effectLst/>
          </p:spPr>
        </p:cxnSp>
        <p:sp>
          <p:nvSpPr>
            <p:cNvPr id="39" name="TextBox 38">
              <a:extLst>
                <a:ext uri="{FF2B5EF4-FFF2-40B4-BE49-F238E27FC236}">
                  <a16:creationId xmlns:a16="http://schemas.microsoft.com/office/drawing/2014/main" id="{BAC3224C-5C73-E6CD-37B2-582F8E398065}"/>
                </a:ext>
              </a:extLst>
            </p:cNvPr>
            <p:cNvSpPr txBox="1">
              <a:spLocks/>
            </p:cNvSpPr>
            <p:nvPr/>
          </p:nvSpPr>
          <p:spPr bwMode="gray">
            <a:xfrm>
              <a:off x="1590121" y="1540824"/>
              <a:ext cx="1570617" cy="536619"/>
            </a:xfrm>
            <a:prstGeom prst="rect">
              <a:avLst/>
            </a:prstGeom>
          </p:spPr>
          <p:txBody>
            <a:bodyPr vert="horz" wrap="square" lIns="0" tIns="0" rIns="0" bIns="0" rtlCol="0" anchor="t" anchorCtr="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59">
                <a:buClr>
                  <a:srgbClr val="002960"/>
                </a:buClr>
                <a:defRPr/>
              </a:pPr>
              <a:r>
                <a:rPr lang="en-GB" sz="1400" kern="0" spc="51" dirty="0">
                  <a:solidFill>
                    <a:srgbClr val="5B9BD5">
                      <a:lumMod val="75000"/>
                    </a:srgbClr>
                  </a:solidFill>
                  <a:latin typeface="Segoe UI Semibold" panose="020B0702040204020203" pitchFamily="34" charset="0"/>
                  <a:cs typeface="Segoe UI Semibold" panose="020B0702040204020203" pitchFamily="34" charset="0"/>
                </a:rPr>
                <a:t>STRATEGIC</a:t>
              </a:r>
            </a:p>
            <a:p>
              <a:pPr defTabSz="895059">
                <a:buClr>
                  <a:srgbClr val="002960"/>
                </a:buClr>
                <a:defRPr/>
              </a:pPr>
              <a:r>
                <a:rPr lang="en-GB" sz="1400" kern="0" spc="51" dirty="0">
                  <a:solidFill>
                    <a:srgbClr val="5B9BD5">
                      <a:lumMod val="75000"/>
                    </a:srgbClr>
                  </a:solidFill>
                  <a:latin typeface="Segoe UI Semibold" panose="020B0702040204020203" pitchFamily="34" charset="0"/>
                  <a:cs typeface="Segoe UI Semibold" panose="020B0702040204020203" pitchFamily="34" charset="0"/>
                </a:rPr>
                <a:t>PRIORITIES</a:t>
              </a:r>
              <a:endParaRPr lang="en-GB" sz="1600" kern="0" spc="51" dirty="0">
                <a:solidFill>
                  <a:srgbClr val="5B9BD5">
                    <a:lumMod val="75000"/>
                  </a:srgbClr>
                </a:solidFill>
                <a:latin typeface="Segoe UI Semibold" panose="020B0702040204020203" pitchFamily="34" charset="0"/>
                <a:cs typeface="Segoe UI Semibold" panose="020B0702040204020203" pitchFamily="34" charset="0"/>
              </a:endParaRPr>
            </a:p>
          </p:txBody>
        </p:sp>
        <p:sp>
          <p:nvSpPr>
            <p:cNvPr id="40" name="TextBox 39">
              <a:extLst>
                <a:ext uri="{FF2B5EF4-FFF2-40B4-BE49-F238E27FC236}">
                  <a16:creationId xmlns:a16="http://schemas.microsoft.com/office/drawing/2014/main" id="{41D6E218-43DC-7A4E-76ED-2F15AA56C02A}"/>
                </a:ext>
              </a:extLst>
            </p:cNvPr>
            <p:cNvSpPr txBox="1">
              <a:spLocks/>
            </p:cNvSpPr>
            <p:nvPr/>
          </p:nvSpPr>
          <p:spPr bwMode="gray">
            <a:xfrm>
              <a:off x="1590121" y="4956048"/>
              <a:ext cx="1344705" cy="268310"/>
            </a:xfrm>
            <a:prstGeom prst="rect">
              <a:avLst/>
            </a:prstGeom>
          </p:spPr>
          <p:txBody>
            <a:bodyPr vert="horz" wrap="square" lIns="0" tIns="0" rIns="0" bIns="0" rtlCol="0" anchor="ctr" anchorCtr="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059">
                <a:buClr>
                  <a:srgbClr val="002960"/>
                </a:buClr>
                <a:defRPr/>
              </a:pPr>
              <a:r>
                <a:rPr lang="en-GB" sz="1400" kern="0" spc="51" dirty="0">
                  <a:solidFill>
                    <a:prstClr val="black"/>
                  </a:solidFill>
                  <a:latin typeface="Segoe UI Semibold" panose="020B0702040204020203" pitchFamily="34" charset="0"/>
                  <a:cs typeface="Segoe UI Semibold" panose="020B0702040204020203" pitchFamily="34" charset="0"/>
                </a:rPr>
                <a:t>ENABLERS</a:t>
              </a:r>
            </a:p>
          </p:txBody>
        </p:sp>
      </p:grpSp>
      <p:sp>
        <p:nvSpPr>
          <p:cNvPr id="42" name="Rectangle: Rounded Corners 41">
            <a:extLst>
              <a:ext uri="{FF2B5EF4-FFF2-40B4-BE49-F238E27FC236}">
                <a16:creationId xmlns:a16="http://schemas.microsoft.com/office/drawing/2014/main" id="{81F65EAD-E1FE-F719-A8DE-B1BD7AC52835}"/>
              </a:ext>
            </a:extLst>
          </p:cNvPr>
          <p:cNvSpPr/>
          <p:nvPr/>
        </p:nvSpPr>
        <p:spPr>
          <a:xfrm>
            <a:off x="1752601" y="5406344"/>
            <a:ext cx="8496300" cy="437584"/>
          </a:xfrm>
          <a:prstGeom prst="round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SG">
              <a:solidFill>
                <a:prstClr val="white"/>
              </a:solidFill>
              <a:latin typeface="Calibri" panose="020F0502020204030204"/>
            </a:endParaRPr>
          </a:p>
        </p:txBody>
      </p:sp>
    </p:spTree>
    <p:extLst>
      <p:ext uri="{BB962C8B-B14F-4D97-AF65-F5344CB8AC3E}">
        <p14:creationId xmlns:p14="http://schemas.microsoft.com/office/powerpoint/2010/main" val="3446190304"/>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6DAED14-BB3F-4648-B3EC-2AC5333640D4}"/>
              </a:ext>
            </a:extLst>
          </p:cNvPr>
          <p:cNvSpPr>
            <a:spLocks noGrp="1"/>
          </p:cNvSpPr>
          <p:nvPr>
            <p:ph type="body" sz="quarter" idx="12"/>
          </p:nvPr>
        </p:nvSpPr>
        <p:spPr>
          <a:xfrm>
            <a:off x="232817" y="200073"/>
            <a:ext cx="5229200" cy="404043"/>
          </a:xfrm>
        </p:spPr>
        <p:txBody>
          <a:bodyPr>
            <a:normAutofit/>
          </a:bodyPr>
          <a:lstStyle/>
          <a:p>
            <a:r>
              <a:rPr lang="en-US" dirty="0">
                <a:latin typeface="+mn-lt"/>
              </a:rPr>
              <a:t>START WITH THE END IN MIND -  INTEROPERABILITY</a:t>
            </a:r>
            <a:endParaRPr lang="en-SG" dirty="0">
              <a:latin typeface="+mn-lt"/>
            </a:endParaRPr>
          </a:p>
        </p:txBody>
      </p:sp>
      <p:sp>
        <p:nvSpPr>
          <p:cNvPr id="14" name="TextBox 13">
            <a:extLst>
              <a:ext uri="{FF2B5EF4-FFF2-40B4-BE49-F238E27FC236}">
                <a16:creationId xmlns:a16="http://schemas.microsoft.com/office/drawing/2014/main" id="{E0805BEA-747E-F43B-3667-0FAF4C7B1E21}"/>
              </a:ext>
            </a:extLst>
          </p:cNvPr>
          <p:cNvSpPr txBox="1"/>
          <p:nvPr/>
        </p:nvSpPr>
        <p:spPr>
          <a:xfrm>
            <a:off x="6195061" y="1347020"/>
            <a:ext cx="5128260" cy="3970318"/>
          </a:xfrm>
          <a:prstGeom prst="rect">
            <a:avLst/>
          </a:prstGeom>
          <a:noFill/>
        </p:spPr>
        <p:txBody>
          <a:bodyPr wrap="square">
            <a:spAutoFit/>
          </a:bodyPr>
          <a:lstStyle/>
          <a:p>
            <a:pPr defTabSz="914377"/>
            <a:endParaRPr lang="en-SG" dirty="0">
              <a:solidFill>
                <a:prstClr val="black">
                  <a:lumMod val="75000"/>
                  <a:lumOff val="25000"/>
                </a:prstClr>
              </a:solidFill>
              <a:latin typeface="Calibri" panose="020F0502020204030204"/>
            </a:endParaRPr>
          </a:p>
          <a:p>
            <a:pPr defTabSz="914377"/>
            <a:endParaRPr lang="en-SG" dirty="0">
              <a:solidFill>
                <a:prstClr val="black">
                  <a:lumMod val="75000"/>
                  <a:lumOff val="25000"/>
                </a:prstClr>
              </a:solidFill>
              <a:latin typeface="Calibri" panose="020F0502020204030204"/>
            </a:endParaRPr>
          </a:p>
          <a:p>
            <a:pPr defTabSz="914377"/>
            <a:endParaRPr lang="en-SG" dirty="0">
              <a:solidFill>
                <a:prstClr val="black">
                  <a:lumMod val="75000"/>
                  <a:lumOff val="25000"/>
                </a:prstClr>
              </a:solidFill>
              <a:latin typeface="Calibri" panose="020F0502020204030204"/>
            </a:endParaRPr>
          </a:p>
          <a:p>
            <a:pPr marL="380990" indent="-380990" defTabSz="914377">
              <a:buFont typeface="Arial" panose="020B0604020202020204" pitchFamily="34" charset="0"/>
              <a:buChar char="•"/>
            </a:pPr>
            <a:r>
              <a:rPr lang="en-SG" dirty="0">
                <a:solidFill>
                  <a:prstClr val="black">
                    <a:lumMod val="75000"/>
                    <a:lumOff val="25000"/>
                  </a:prstClr>
                </a:solidFill>
                <a:latin typeface="Calibri" panose="020F0502020204030204"/>
              </a:rPr>
              <a:t>No expectation that all links in the supply chain use the same technology platform or vendor</a:t>
            </a:r>
          </a:p>
          <a:p>
            <a:pPr marL="380990" indent="-380990" defTabSz="914377">
              <a:buFont typeface="Arial" panose="020B0604020202020204" pitchFamily="34" charset="0"/>
              <a:buChar char="•"/>
            </a:pPr>
            <a:endParaRPr lang="en-SG" dirty="0">
              <a:solidFill>
                <a:prstClr val="black">
                  <a:lumMod val="75000"/>
                  <a:lumOff val="25000"/>
                </a:prstClr>
              </a:solidFill>
              <a:latin typeface="Calibri" panose="020F0502020204030204"/>
            </a:endParaRPr>
          </a:p>
          <a:p>
            <a:pPr marL="380990" indent="-380990" defTabSz="914377">
              <a:buFont typeface="Arial" panose="020B0604020202020204" pitchFamily="34" charset="0"/>
              <a:buChar char="•"/>
            </a:pPr>
            <a:r>
              <a:rPr lang="en-SG" dirty="0">
                <a:solidFill>
                  <a:prstClr val="black">
                    <a:lumMod val="75000"/>
                    <a:lumOff val="25000"/>
                  </a:prstClr>
                </a:solidFill>
                <a:latin typeface="Calibri" panose="020F0502020204030204"/>
              </a:rPr>
              <a:t>All links in the supply chain free to chose the technology stack /platform vendor of their choice</a:t>
            </a:r>
          </a:p>
          <a:p>
            <a:pPr marL="380990" indent="-380990" defTabSz="914377">
              <a:buFont typeface="Arial" panose="020B0604020202020204" pitchFamily="34" charset="0"/>
              <a:buChar char="•"/>
            </a:pPr>
            <a:endParaRPr lang="en-SG" dirty="0">
              <a:solidFill>
                <a:prstClr val="black">
                  <a:lumMod val="75000"/>
                  <a:lumOff val="25000"/>
                </a:prstClr>
              </a:solidFill>
              <a:latin typeface="Calibri" panose="020F0502020204030204"/>
            </a:endParaRPr>
          </a:p>
          <a:p>
            <a:pPr marL="380990" indent="-380990" defTabSz="914377">
              <a:buFont typeface="Arial" panose="020B0604020202020204" pitchFamily="34" charset="0"/>
              <a:buChar char="•"/>
            </a:pPr>
            <a:r>
              <a:rPr lang="en-SG" dirty="0">
                <a:solidFill>
                  <a:prstClr val="black">
                    <a:lumMod val="75000"/>
                    <a:lumOff val="25000"/>
                  </a:prstClr>
                </a:solidFill>
                <a:latin typeface="Calibri" panose="020F0502020204030204"/>
              </a:rPr>
              <a:t>Interfaces between systems based on open, neutral and royalty-free data and protocol standards that enable multi platform, multi vendor, cross-border interoperability</a:t>
            </a:r>
          </a:p>
        </p:txBody>
      </p:sp>
      <p:sp>
        <p:nvSpPr>
          <p:cNvPr id="12" name="Rounded Rectangle 171">
            <a:extLst>
              <a:ext uri="{FF2B5EF4-FFF2-40B4-BE49-F238E27FC236}">
                <a16:creationId xmlns:a16="http://schemas.microsoft.com/office/drawing/2014/main" id="{203E91BA-F10E-E04E-BE4E-D8717725A0C8}"/>
              </a:ext>
            </a:extLst>
          </p:cNvPr>
          <p:cNvSpPr/>
          <p:nvPr/>
        </p:nvSpPr>
        <p:spPr>
          <a:xfrm>
            <a:off x="6309361" y="1584862"/>
            <a:ext cx="2922244" cy="404044"/>
          </a:xfrm>
          <a:prstGeom prst="roundRect">
            <a:avLst/>
          </a:prstGeom>
          <a:solidFill>
            <a:srgbClr val="2D5F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defRPr/>
            </a:pPr>
            <a:r>
              <a:rPr lang="en-US" sz="1867" b="1" dirty="0">
                <a:solidFill>
                  <a:prstClr val="white"/>
                </a:solidFill>
                <a:latin typeface="Calibri" panose="020F0502020204030204"/>
              </a:rPr>
              <a:t>Interoperability is the key</a:t>
            </a:r>
            <a:endParaRPr lang="en-SG" sz="1867" b="1" dirty="0">
              <a:solidFill>
                <a:prstClr val="white"/>
              </a:solidFill>
              <a:latin typeface="Calibri" panose="020F0502020204030204"/>
            </a:endParaRPr>
          </a:p>
        </p:txBody>
      </p:sp>
      <p:pic>
        <p:nvPicPr>
          <p:cNvPr id="3" name="Picture 2">
            <a:extLst>
              <a:ext uri="{FF2B5EF4-FFF2-40B4-BE49-F238E27FC236}">
                <a16:creationId xmlns:a16="http://schemas.microsoft.com/office/drawing/2014/main" id="{7749BD23-BDF0-2B4D-8F9D-5B840877F61F}"/>
              </a:ext>
            </a:extLst>
          </p:cNvPr>
          <p:cNvPicPr>
            <a:picLocks noChangeAspect="1"/>
          </p:cNvPicPr>
          <p:nvPr/>
        </p:nvPicPr>
        <p:blipFill rotWithShape="1">
          <a:blip r:embed="rId3"/>
          <a:srcRect l="24063" r="24188"/>
          <a:stretch/>
        </p:blipFill>
        <p:spPr>
          <a:xfrm>
            <a:off x="-7620" y="2156212"/>
            <a:ext cx="6309360" cy="2849657"/>
          </a:xfrm>
          <a:prstGeom prst="rect">
            <a:avLst/>
          </a:prstGeom>
        </p:spPr>
      </p:pic>
      <p:sp>
        <p:nvSpPr>
          <p:cNvPr id="2" name="TextBox 1">
            <a:extLst>
              <a:ext uri="{FF2B5EF4-FFF2-40B4-BE49-F238E27FC236}">
                <a16:creationId xmlns:a16="http://schemas.microsoft.com/office/drawing/2014/main" id="{B0F22524-5659-3944-AF87-40DDCE7DA7F7}"/>
              </a:ext>
            </a:extLst>
          </p:cNvPr>
          <p:cNvSpPr txBox="1"/>
          <p:nvPr/>
        </p:nvSpPr>
        <p:spPr>
          <a:xfrm>
            <a:off x="11791045" y="6519863"/>
            <a:ext cx="323953" cy="256545"/>
          </a:xfrm>
          <a:prstGeom prst="rect">
            <a:avLst/>
          </a:prstGeom>
          <a:noFill/>
        </p:spPr>
        <p:txBody>
          <a:bodyPr wrap="square" rtlCol="0">
            <a:spAutoFit/>
          </a:bodyPr>
          <a:lstStyle/>
          <a:p>
            <a:pPr defTabSz="914377"/>
            <a:fld id="{2D2B97B6-9D95-417D-90A6-F1580D3A88FB}" type="slidenum">
              <a:rPr lang="en-SG" sz="1067">
                <a:solidFill>
                  <a:prstClr val="black"/>
                </a:solidFill>
                <a:latin typeface="Calibri" panose="020F0502020204030204"/>
              </a:rPr>
              <a:pPr defTabSz="914377"/>
              <a:t>57</a:t>
            </a:fld>
            <a:endParaRPr lang="en-SG" sz="1067" dirty="0">
              <a:solidFill>
                <a:prstClr val="black"/>
              </a:solidFill>
              <a:latin typeface="Calibri" panose="020F0502020204030204"/>
            </a:endParaRPr>
          </a:p>
        </p:txBody>
      </p:sp>
    </p:spTree>
    <p:extLst>
      <p:ext uri="{BB962C8B-B14F-4D97-AF65-F5344CB8AC3E}">
        <p14:creationId xmlns:p14="http://schemas.microsoft.com/office/powerpoint/2010/main" val="3709698781"/>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a:extLst>
              <a:ext uri="{FF2B5EF4-FFF2-40B4-BE49-F238E27FC236}">
                <a16:creationId xmlns:a16="http://schemas.microsoft.com/office/drawing/2014/main" id="{B43168A3-C67E-5746-BCEA-76D0A1C4AAEB}"/>
              </a:ext>
            </a:extLst>
          </p:cNvPr>
          <p:cNvSpPr/>
          <p:nvPr/>
        </p:nvSpPr>
        <p:spPr>
          <a:xfrm>
            <a:off x="606163" y="4105077"/>
            <a:ext cx="2021879" cy="1567977"/>
          </a:xfrm>
          <a:prstGeom prst="roundRect">
            <a:avLst>
              <a:gd name="adj" fmla="val 775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4" name="Text Placeholder 3">
            <a:extLst>
              <a:ext uri="{FF2B5EF4-FFF2-40B4-BE49-F238E27FC236}">
                <a16:creationId xmlns:a16="http://schemas.microsoft.com/office/drawing/2014/main" id="{7F08F5AA-C85D-4B13-A56C-B88F82B49FC4}"/>
              </a:ext>
            </a:extLst>
          </p:cNvPr>
          <p:cNvSpPr>
            <a:spLocks noGrp="1"/>
          </p:cNvSpPr>
          <p:nvPr>
            <p:ph type="body" sz="quarter" idx="12"/>
          </p:nvPr>
        </p:nvSpPr>
        <p:spPr>
          <a:xfrm>
            <a:off x="289097" y="275243"/>
            <a:ext cx="11501948" cy="486437"/>
          </a:xfrm>
        </p:spPr>
        <p:txBody>
          <a:bodyPr>
            <a:normAutofit fontScale="85000" lnSpcReduction="10000"/>
          </a:bodyPr>
          <a:lstStyle/>
          <a:p>
            <a:r>
              <a:rPr lang="en-SG" sz="2133" dirty="0">
                <a:latin typeface="+mn-lt"/>
              </a:rPr>
              <a:t>TRADETRUST’S 3 KEY FUNCTIONALITIES: AUTHENTICITY, SOURCE &amp; TITLE OWNERSHIP FOR TRADE DOCUMENTS</a:t>
            </a:r>
          </a:p>
        </p:txBody>
      </p:sp>
      <p:sp>
        <p:nvSpPr>
          <p:cNvPr id="55" name="TextBox 54">
            <a:extLst>
              <a:ext uri="{FF2B5EF4-FFF2-40B4-BE49-F238E27FC236}">
                <a16:creationId xmlns:a16="http://schemas.microsoft.com/office/drawing/2014/main" id="{9735A510-3298-4C46-A36E-E926B829F3D2}"/>
              </a:ext>
            </a:extLst>
          </p:cNvPr>
          <p:cNvSpPr txBox="1"/>
          <p:nvPr/>
        </p:nvSpPr>
        <p:spPr>
          <a:xfrm>
            <a:off x="395951" y="893088"/>
            <a:ext cx="11388724" cy="830997"/>
          </a:xfrm>
          <a:prstGeom prst="rect">
            <a:avLst/>
          </a:prstGeom>
          <a:noFill/>
        </p:spPr>
        <p:txBody>
          <a:bodyPr wrap="square" rtlCol="0">
            <a:spAutoFit/>
          </a:bodyPr>
          <a:lstStyle/>
          <a:p>
            <a:pPr algn="just" defTabSz="914377"/>
            <a:r>
              <a:rPr lang="en-SG" sz="1600" dirty="0">
                <a:solidFill>
                  <a:prstClr val="black">
                    <a:lumMod val="75000"/>
                    <a:lumOff val="25000"/>
                  </a:prstClr>
                </a:solidFill>
                <a:latin typeface="Calibri" panose="020F0502020204030204"/>
                <a:ea typeface="Times New Roman" panose="02020603050405020304" pitchFamily="18" charset="0"/>
              </a:rPr>
              <a:t>TradeTrust is designed to provide industry the means to verify the </a:t>
            </a:r>
            <a:r>
              <a:rPr lang="en-SG" sz="1600" b="1" dirty="0">
                <a:solidFill>
                  <a:prstClr val="black">
                    <a:lumMod val="75000"/>
                    <a:lumOff val="25000"/>
                  </a:prstClr>
                </a:solidFill>
                <a:latin typeface="Calibri" panose="020F0502020204030204"/>
                <a:ea typeface="Times New Roman" panose="02020603050405020304" pitchFamily="18" charset="0"/>
              </a:rPr>
              <a:t>authenticity</a:t>
            </a:r>
            <a:r>
              <a:rPr lang="en-SG" sz="1600" dirty="0">
                <a:solidFill>
                  <a:prstClr val="black">
                    <a:lumMod val="75000"/>
                    <a:lumOff val="25000"/>
                  </a:prstClr>
                </a:solidFill>
                <a:latin typeface="Calibri" panose="020F0502020204030204"/>
                <a:ea typeface="Times New Roman" panose="02020603050405020304" pitchFamily="18" charset="0"/>
              </a:rPr>
              <a:t> and </a:t>
            </a:r>
            <a:r>
              <a:rPr lang="en-SG" sz="1600" b="1" dirty="0">
                <a:solidFill>
                  <a:prstClr val="black">
                    <a:lumMod val="75000"/>
                    <a:lumOff val="25000"/>
                  </a:prstClr>
                </a:solidFill>
                <a:latin typeface="Calibri" panose="020F0502020204030204"/>
                <a:ea typeface="Times New Roman" panose="02020603050405020304" pitchFamily="18" charset="0"/>
              </a:rPr>
              <a:t>source</a:t>
            </a:r>
            <a:r>
              <a:rPr lang="en-SG" sz="1600" dirty="0">
                <a:solidFill>
                  <a:prstClr val="black">
                    <a:lumMod val="75000"/>
                    <a:lumOff val="25000"/>
                  </a:prstClr>
                </a:solidFill>
                <a:latin typeface="Calibri" panose="020F0502020204030204"/>
                <a:ea typeface="Times New Roman" panose="02020603050405020304" pitchFamily="18" charset="0"/>
              </a:rPr>
              <a:t> of a document, as well as to create </a:t>
            </a:r>
            <a:r>
              <a:rPr lang="en-US" sz="1600" dirty="0">
                <a:solidFill>
                  <a:prstClr val="black">
                    <a:lumMod val="75000"/>
                    <a:lumOff val="25000"/>
                  </a:prstClr>
                </a:solidFill>
                <a:latin typeface="Calibri" panose="020F0502020204030204"/>
                <a:ea typeface="Times New Roman" panose="02020603050405020304" pitchFamily="18" charset="0"/>
              </a:rPr>
              <a:t>Electronic Transferable Records (ETRs) that are functionally equivalent^ to their paper versions (e.g. able to </a:t>
            </a:r>
            <a:r>
              <a:rPr lang="en-US" sz="1600" b="1" dirty="0">
                <a:solidFill>
                  <a:prstClr val="black">
                    <a:lumMod val="75000"/>
                    <a:lumOff val="25000"/>
                  </a:prstClr>
                </a:solidFill>
                <a:latin typeface="Calibri" panose="020F0502020204030204"/>
                <a:ea typeface="Times New Roman" panose="02020603050405020304" pitchFamily="18" charset="0"/>
              </a:rPr>
              <a:t>effect title transfers). </a:t>
            </a:r>
          </a:p>
          <a:p>
            <a:pPr algn="just" defTabSz="914377"/>
            <a:endParaRPr lang="en-SG" sz="1600" dirty="0">
              <a:solidFill>
                <a:prstClr val="black"/>
              </a:solidFill>
              <a:latin typeface="Avenir Next" panose="020B0503020202020204"/>
              <a:ea typeface="Times New Roman" panose="02020603050405020304" pitchFamily="18" charset="0"/>
            </a:endParaRPr>
          </a:p>
        </p:txBody>
      </p:sp>
      <p:sp>
        <p:nvSpPr>
          <p:cNvPr id="36" name="TextBox 35">
            <a:extLst>
              <a:ext uri="{FF2B5EF4-FFF2-40B4-BE49-F238E27FC236}">
                <a16:creationId xmlns:a16="http://schemas.microsoft.com/office/drawing/2014/main" id="{D4FD6376-5C2E-4747-B98B-3F1CCDEFA634}"/>
              </a:ext>
            </a:extLst>
          </p:cNvPr>
          <p:cNvSpPr txBox="1"/>
          <p:nvPr/>
        </p:nvSpPr>
        <p:spPr>
          <a:xfrm>
            <a:off x="8228345" y="2493417"/>
            <a:ext cx="3223776" cy="2554545"/>
          </a:xfrm>
          <a:prstGeom prst="rect">
            <a:avLst/>
          </a:prstGeom>
          <a:noFill/>
        </p:spPr>
        <p:txBody>
          <a:bodyPr wrap="square" rtlCol="0">
            <a:spAutoFit/>
          </a:bodyPr>
          <a:lstStyle/>
          <a:p>
            <a:pPr marL="228594" indent="-228594" defTabSz="914377">
              <a:buFont typeface="Arial" panose="020B0604020202020204" pitchFamily="34" charset="0"/>
              <a:buChar char="•"/>
            </a:pPr>
            <a:r>
              <a:rPr lang="en-SG" sz="1600" dirty="0">
                <a:solidFill>
                  <a:prstClr val="black">
                    <a:lumMod val="75000"/>
                    <a:lumOff val="25000"/>
                  </a:prstClr>
                </a:solidFill>
                <a:latin typeface="Calibri" panose="020F0502020204030204"/>
                <a:ea typeface="Times New Roman" panose="02020603050405020304" pitchFamily="18" charset="0"/>
              </a:rPr>
              <a:t>Uses Decentralised Identifiers (DID) and digital signatures to  verify the source and authenticity of documents.</a:t>
            </a:r>
          </a:p>
          <a:p>
            <a:pPr marL="228594" indent="-228594" defTabSz="914377">
              <a:buFont typeface="Arial" panose="020B0604020202020204" pitchFamily="34" charset="0"/>
              <a:buChar char="•"/>
            </a:pPr>
            <a:endParaRPr lang="en-SG" sz="1600" dirty="0">
              <a:solidFill>
                <a:prstClr val="black">
                  <a:lumMod val="75000"/>
                  <a:lumOff val="25000"/>
                </a:prstClr>
              </a:solidFill>
              <a:latin typeface="Calibri" panose="020F0502020204030204"/>
              <a:ea typeface="Times New Roman" panose="02020603050405020304" pitchFamily="18" charset="0"/>
            </a:endParaRPr>
          </a:p>
          <a:p>
            <a:pPr marL="228594" indent="-228594" defTabSz="914377">
              <a:buFont typeface="Arial" panose="020B0604020202020204" pitchFamily="34" charset="0"/>
              <a:buChar char="•"/>
            </a:pPr>
            <a:r>
              <a:rPr lang="en-SG" sz="1600" dirty="0">
                <a:solidFill>
                  <a:prstClr val="black">
                    <a:lumMod val="75000"/>
                    <a:lumOff val="25000"/>
                  </a:prstClr>
                </a:solidFill>
                <a:latin typeface="Calibri" panose="020F0502020204030204"/>
                <a:ea typeface="Times New Roman" panose="02020603050405020304" pitchFamily="18" charset="0"/>
              </a:rPr>
              <a:t>Uses Blockchain to create Non-Fungible Tokens (NFTs) to </a:t>
            </a:r>
            <a:r>
              <a:rPr lang="en-US" sz="1600" dirty="0">
                <a:solidFill>
                  <a:prstClr val="black">
                    <a:lumMod val="75000"/>
                    <a:lumOff val="25000"/>
                  </a:prstClr>
                </a:solidFill>
                <a:latin typeface="Calibri" panose="020F0502020204030204"/>
                <a:ea typeface="Times New Roman" panose="02020603050405020304" pitchFamily="18" charset="0"/>
              </a:rPr>
              <a:t>represent title ownership and enable transfers </a:t>
            </a:r>
            <a:r>
              <a:rPr lang="en-SG" sz="1600" dirty="0">
                <a:solidFill>
                  <a:prstClr val="black">
                    <a:lumMod val="75000"/>
                    <a:lumOff val="25000"/>
                  </a:prstClr>
                </a:solidFill>
                <a:latin typeface="Calibri" panose="020F0502020204030204"/>
                <a:ea typeface="Times New Roman" panose="02020603050405020304" pitchFamily="18" charset="0"/>
              </a:rPr>
              <a:t> from one party to the next.</a:t>
            </a:r>
            <a:endParaRPr lang="en-SG" sz="1600" dirty="0">
              <a:solidFill>
                <a:prstClr val="black">
                  <a:lumMod val="75000"/>
                  <a:lumOff val="25000"/>
                </a:prstClr>
              </a:solidFill>
              <a:latin typeface="Calibri" panose="020F0502020204030204"/>
              <a:ea typeface="Calibri" panose="020F0502020204030204" pitchFamily="34" charset="0"/>
            </a:endParaRPr>
          </a:p>
        </p:txBody>
      </p:sp>
      <p:sp>
        <p:nvSpPr>
          <p:cNvPr id="37" name="Text Placeholder 3">
            <a:extLst>
              <a:ext uri="{FF2B5EF4-FFF2-40B4-BE49-F238E27FC236}">
                <a16:creationId xmlns:a16="http://schemas.microsoft.com/office/drawing/2014/main" id="{AC52FFCC-8154-4883-92FA-85929CC18362}"/>
              </a:ext>
            </a:extLst>
          </p:cNvPr>
          <p:cNvSpPr txBox="1">
            <a:spLocks/>
          </p:cNvSpPr>
          <p:nvPr/>
        </p:nvSpPr>
        <p:spPr>
          <a:xfrm>
            <a:off x="8228344" y="2025079"/>
            <a:ext cx="3223776" cy="468339"/>
          </a:xfrm>
          <a:prstGeom prst="rect">
            <a:avLst/>
          </a:prstGeom>
        </p:spPr>
        <p:txBody>
          <a:bodyPr vert="horz" lIns="121920" tIns="60960" rIns="121920" bIns="60960" rtlCol="0">
            <a:normAutofit fontScale="92500"/>
          </a:bodyPr>
          <a:lstStyle>
            <a:lvl1pPr marL="0" indent="0" algn="l" defTabSz="685800" rtl="0" eaLnBrk="1" latinLnBrk="0" hangingPunct="1">
              <a:lnSpc>
                <a:spcPct val="90000"/>
              </a:lnSpc>
              <a:spcBef>
                <a:spcPts val="750"/>
              </a:spcBef>
              <a:buFont typeface="Arial" panose="020B0604020202020204" pitchFamily="34" charset="0"/>
              <a:buNone/>
              <a:defRPr sz="1350" b="1" i="0" kern="1200">
                <a:solidFill>
                  <a:srgbClr val="6A2D80"/>
                </a:solidFill>
                <a:latin typeface="Avenir Next" panose="020B05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914377">
              <a:spcBef>
                <a:spcPts val="1000"/>
              </a:spcBef>
            </a:pPr>
            <a:r>
              <a:rPr lang="en-SG" sz="2400" dirty="0">
                <a:latin typeface="Avenir Next" panose="020B0503020202020204"/>
              </a:rPr>
              <a:t>Core-Tech of TradeTrust</a:t>
            </a:r>
          </a:p>
        </p:txBody>
      </p:sp>
      <p:sp>
        <p:nvSpPr>
          <p:cNvPr id="14" name="TextBox 13">
            <a:extLst>
              <a:ext uri="{FF2B5EF4-FFF2-40B4-BE49-F238E27FC236}">
                <a16:creationId xmlns:a16="http://schemas.microsoft.com/office/drawing/2014/main" id="{F7AAC6CB-7E82-44C3-9055-141B6CD1FC61}"/>
              </a:ext>
            </a:extLst>
          </p:cNvPr>
          <p:cNvSpPr txBox="1"/>
          <p:nvPr/>
        </p:nvSpPr>
        <p:spPr>
          <a:xfrm>
            <a:off x="332571" y="5953882"/>
            <a:ext cx="7763647" cy="420756"/>
          </a:xfrm>
          <a:prstGeom prst="rect">
            <a:avLst/>
          </a:prstGeom>
          <a:noFill/>
        </p:spPr>
        <p:txBody>
          <a:bodyPr wrap="square">
            <a:spAutoFit/>
          </a:bodyPr>
          <a:lstStyle/>
          <a:p>
            <a:pPr algn="just" defTabSz="914377"/>
            <a:r>
              <a:rPr lang="en-SG" sz="1067" i="1" dirty="0">
                <a:solidFill>
                  <a:prstClr val="black">
                    <a:lumMod val="75000"/>
                    <a:lumOff val="25000"/>
                  </a:prstClr>
                </a:solidFill>
                <a:latin typeface="Calibri" panose="020F0502020204030204"/>
                <a:ea typeface="Times New Roman" panose="02020603050405020304" pitchFamily="18" charset="0"/>
              </a:rPr>
              <a:t>^Singapore’s 2021 amendment of its Electronic Transactions Act (ETA), one of the first few internationally, enables the creation and use of ETRs such as electronic Bills of Lading (eBLs), empowering practitioners to reap the benefits of digitalisation more easily.</a:t>
            </a:r>
          </a:p>
        </p:txBody>
      </p:sp>
      <p:sp>
        <p:nvSpPr>
          <p:cNvPr id="7" name="Rectangle: Rounded Corners 6">
            <a:extLst>
              <a:ext uri="{FF2B5EF4-FFF2-40B4-BE49-F238E27FC236}">
                <a16:creationId xmlns:a16="http://schemas.microsoft.com/office/drawing/2014/main" id="{26739D8D-99CD-42E1-9967-7B26343C5CD9}"/>
              </a:ext>
            </a:extLst>
          </p:cNvPr>
          <p:cNvSpPr/>
          <p:nvPr/>
        </p:nvSpPr>
        <p:spPr>
          <a:xfrm>
            <a:off x="8228345" y="1829866"/>
            <a:ext cx="3223776" cy="3425989"/>
          </a:xfrm>
          <a:prstGeom prst="roundRect">
            <a:avLst>
              <a:gd name="adj" fmla="val 5321"/>
            </a:avLst>
          </a:prstGeom>
          <a:noFill/>
          <a:ln w="28575">
            <a:solidFill>
              <a:srgbClr val="6A2D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SG">
              <a:solidFill>
                <a:prstClr val="white"/>
              </a:solidFill>
              <a:latin typeface="Calibri" panose="020F0502020204030204"/>
            </a:endParaRPr>
          </a:p>
        </p:txBody>
      </p:sp>
      <p:grpSp>
        <p:nvGrpSpPr>
          <p:cNvPr id="20" name="Group 19">
            <a:extLst>
              <a:ext uri="{FF2B5EF4-FFF2-40B4-BE49-F238E27FC236}">
                <a16:creationId xmlns:a16="http://schemas.microsoft.com/office/drawing/2014/main" id="{28717F9B-8E71-9E46-A654-B88AB8A36E35}"/>
              </a:ext>
            </a:extLst>
          </p:cNvPr>
          <p:cNvGrpSpPr/>
          <p:nvPr/>
        </p:nvGrpSpPr>
        <p:grpSpPr>
          <a:xfrm>
            <a:off x="1215716" y="1738904"/>
            <a:ext cx="2438401" cy="1262937"/>
            <a:chOff x="954402" y="1434260"/>
            <a:chExt cx="1828801" cy="947203"/>
          </a:xfrm>
        </p:grpSpPr>
        <p:sp>
          <p:nvSpPr>
            <p:cNvPr id="3" name="Rounded Rectangle 2">
              <a:extLst>
                <a:ext uri="{FF2B5EF4-FFF2-40B4-BE49-F238E27FC236}">
                  <a16:creationId xmlns:a16="http://schemas.microsoft.com/office/drawing/2014/main" id="{93D78D7E-6B14-FF48-9AF9-1531465F3B4B}"/>
                </a:ext>
              </a:extLst>
            </p:cNvPr>
            <p:cNvSpPr/>
            <p:nvPr/>
          </p:nvSpPr>
          <p:spPr>
            <a:xfrm>
              <a:off x="954402" y="1434260"/>
              <a:ext cx="1828801" cy="947203"/>
            </a:xfrm>
            <a:prstGeom prst="roundRect">
              <a:avLst>
                <a:gd name="adj" fmla="val 7750"/>
              </a:avLst>
            </a:prstGeom>
            <a:solidFill>
              <a:srgbClr val="2D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2" name="TextBox 11">
              <a:extLst>
                <a:ext uri="{FF2B5EF4-FFF2-40B4-BE49-F238E27FC236}">
                  <a16:creationId xmlns:a16="http://schemas.microsoft.com/office/drawing/2014/main" id="{CAA74364-0A25-E849-86FF-4EA16852827F}"/>
                </a:ext>
              </a:extLst>
            </p:cNvPr>
            <p:cNvSpPr txBox="1"/>
            <p:nvPr/>
          </p:nvSpPr>
          <p:spPr>
            <a:xfrm>
              <a:off x="1008693" y="1827496"/>
              <a:ext cx="1720219" cy="253916"/>
            </a:xfrm>
            <a:prstGeom prst="rect">
              <a:avLst/>
            </a:prstGeom>
            <a:noFill/>
          </p:spPr>
          <p:txBody>
            <a:bodyPr wrap="square" rtlCol="0">
              <a:spAutoFit/>
            </a:bodyPr>
            <a:lstStyle/>
            <a:p>
              <a:pPr algn="ctr" defTabSz="914377"/>
              <a:r>
                <a:rPr lang="en-US" sz="1600" dirty="0">
                  <a:solidFill>
                    <a:prstClr val="white"/>
                  </a:solidFill>
                  <a:latin typeface="Calibri" panose="020F0502020204030204"/>
                  <a:ea typeface="Times New Roman" panose="02020603050405020304" pitchFamily="18" charset="0"/>
                </a:rPr>
                <a:t>Verifiable Document</a:t>
              </a:r>
              <a:endParaRPr lang="en-SG" sz="1600" dirty="0">
                <a:solidFill>
                  <a:prstClr val="white"/>
                </a:solidFill>
                <a:latin typeface="Avenir Next" panose="020B0503020202020204"/>
                <a:ea typeface="Times New Roman" panose="02020603050405020304" pitchFamily="18" charset="0"/>
              </a:endParaRPr>
            </a:p>
          </p:txBody>
        </p:sp>
        <p:sp>
          <p:nvSpPr>
            <p:cNvPr id="13" name="TextBox 12">
              <a:extLst>
                <a:ext uri="{FF2B5EF4-FFF2-40B4-BE49-F238E27FC236}">
                  <a16:creationId xmlns:a16="http://schemas.microsoft.com/office/drawing/2014/main" id="{16A061D0-6361-4C41-A322-596A65A2429A}"/>
                </a:ext>
              </a:extLst>
            </p:cNvPr>
            <p:cNvSpPr txBox="1"/>
            <p:nvPr/>
          </p:nvSpPr>
          <p:spPr>
            <a:xfrm>
              <a:off x="1008693" y="2042909"/>
              <a:ext cx="1720219" cy="315567"/>
            </a:xfrm>
            <a:prstGeom prst="rect">
              <a:avLst/>
            </a:prstGeom>
            <a:noFill/>
          </p:spPr>
          <p:txBody>
            <a:bodyPr wrap="square" rtlCol="0">
              <a:spAutoFit/>
            </a:bodyPr>
            <a:lstStyle/>
            <a:p>
              <a:pPr algn="ctr" defTabSz="914377"/>
              <a:r>
                <a:rPr lang="en-US" sz="1067" dirty="0">
                  <a:solidFill>
                    <a:prstClr val="white"/>
                  </a:solidFill>
                  <a:latin typeface="Calibri" panose="020F0502020204030204"/>
                  <a:ea typeface="Times New Roman" panose="02020603050405020304" pitchFamily="18" charset="0"/>
                </a:rPr>
                <a:t>e.g. Certification, Licenses, Packing List, Purchase Orders, etc.</a:t>
              </a:r>
              <a:endParaRPr lang="en-SG" sz="1067" dirty="0">
                <a:solidFill>
                  <a:prstClr val="white"/>
                </a:solidFill>
                <a:latin typeface="Calibri" panose="020F0502020204030204"/>
                <a:ea typeface="Times New Roman" panose="02020603050405020304" pitchFamily="18" charset="0"/>
              </a:endParaRPr>
            </a:p>
          </p:txBody>
        </p:sp>
        <p:pic>
          <p:nvPicPr>
            <p:cNvPr id="5" name="Picture 4">
              <a:extLst>
                <a:ext uri="{FF2B5EF4-FFF2-40B4-BE49-F238E27FC236}">
                  <a16:creationId xmlns:a16="http://schemas.microsoft.com/office/drawing/2014/main" id="{781B89AA-CF4B-DC46-9FB9-E561468526DC}"/>
                </a:ext>
              </a:extLst>
            </p:cNvPr>
            <p:cNvPicPr>
              <a:picLocks noChangeAspect="1"/>
            </p:cNvPicPr>
            <p:nvPr/>
          </p:nvPicPr>
          <p:blipFill>
            <a:blip r:embed="rId3"/>
            <a:stretch>
              <a:fillRect/>
            </a:stretch>
          </p:blipFill>
          <p:spPr>
            <a:xfrm>
              <a:off x="1748856" y="1583824"/>
              <a:ext cx="239892" cy="243672"/>
            </a:xfrm>
            <a:prstGeom prst="rect">
              <a:avLst/>
            </a:prstGeom>
          </p:spPr>
        </p:pic>
      </p:grpSp>
      <p:grpSp>
        <p:nvGrpSpPr>
          <p:cNvPr id="19" name="Group 18">
            <a:extLst>
              <a:ext uri="{FF2B5EF4-FFF2-40B4-BE49-F238E27FC236}">
                <a16:creationId xmlns:a16="http://schemas.microsoft.com/office/drawing/2014/main" id="{E3C09B13-63A8-4642-B3AC-6D4FFBE9D918}"/>
              </a:ext>
            </a:extLst>
          </p:cNvPr>
          <p:cNvGrpSpPr/>
          <p:nvPr/>
        </p:nvGrpSpPr>
        <p:grpSpPr>
          <a:xfrm>
            <a:off x="4240858" y="1738904"/>
            <a:ext cx="2735581" cy="1262938"/>
            <a:chOff x="3223259" y="1434260"/>
            <a:chExt cx="2051686" cy="947203"/>
          </a:xfrm>
        </p:grpSpPr>
        <p:sp>
          <p:nvSpPr>
            <p:cNvPr id="15" name="Rounded Rectangle 14">
              <a:extLst>
                <a:ext uri="{FF2B5EF4-FFF2-40B4-BE49-F238E27FC236}">
                  <a16:creationId xmlns:a16="http://schemas.microsoft.com/office/drawing/2014/main" id="{FDE2B23B-5034-E543-8398-F3435EDAE1AD}"/>
                </a:ext>
              </a:extLst>
            </p:cNvPr>
            <p:cNvSpPr/>
            <p:nvPr/>
          </p:nvSpPr>
          <p:spPr>
            <a:xfrm>
              <a:off x="3305555" y="1434260"/>
              <a:ext cx="1828802" cy="947203"/>
            </a:xfrm>
            <a:prstGeom prst="roundRect">
              <a:avLst>
                <a:gd name="adj" fmla="val 7750"/>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6" name="TextBox 15">
              <a:extLst>
                <a:ext uri="{FF2B5EF4-FFF2-40B4-BE49-F238E27FC236}">
                  <a16:creationId xmlns:a16="http://schemas.microsoft.com/office/drawing/2014/main" id="{F2623345-1388-BE47-BE5F-17ACC72B2A23}"/>
                </a:ext>
              </a:extLst>
            </p:cNvPr>
            <p:cNvSpPr txBox="1"/>
            <p:nvPr/>
          </p:nvSpPr>
          <p:spPr>
            <a:xfrm>
              <a:off x="3223259" y="1827496"/>
              <a:ext cx="2051686" cy="253915"/>
            </a:xfrm>
            <a:prstGeom prst="rect">
              <a:avLst/>
            </a:prstGeom>
            <a:noFill/>
          </p:spPr>
          <p:txBody>
            <a:bodyPr wrap="square" rtlCol="0">
              <a:spAutoFit/>
            </a:bodyPr>
            <a:lstStyle/>
            <a:p>
              <a:pPr algn="ctr" defTabSz="914377"/>
              <a:r>
                <a:rPr lang="en-US" sz="1600" dirty="0">
                  <a:solidFill>
                    <a:prstClr val="white"/>
                  </a:solidFill>
                  <a:latin typeface="Calibri" panose="020F0502020204030204"/>
                  <a:ea typeface="Times New Roman" panose="02020603050405020304" pitchFamily="18" charset="0"/>
                </a:rPr>
                <a:t>Transferable Documents</a:t>
              </a:r>
              <a:endParaRPr lang="en-SG" sz="1600" dirty="0">
                <a:solidFill>
                  <a:prstClr val="white"/>
                </a:solidFill>
                <a:latin typeface="Avenir Next" panose="020B0503020202020204"/>
                <a:ea typeface="Times New Roman" panose="02020603050405020304" pitchFamily="18" charset="0"/>
              </a:endParaRPr>
            </a:p>
          </p:txBody>
        </p:sp>
        <p:sp>
          <p:nvSpPr>
            <p:cNvPr id="17" name="TextBox 16">
              <a:extLst>
                <a:ext uri="{FF2B5EF4-FFF2-40B4-BE49-F238E27FC236}">
                  <a16:creationId xmlns:a16="http://schemas.microsoft.com/office/drawing/2014/main" id="{D95C9B2E-0768-3948-ADB0-9541F9D8CA39}"/>
                </a:ext>
              </a:extLst>
            </p:cNvPr>
            <p:cNvSpPr txBox="1"/>
            <p:nvPr/>
          </p:nvSpPr>
          <p:spPr>
            <a:xfrm>
              <a:off x="3474716" y="2042909"/>
              <a:ext cx="1548768" cy="192409"/>
            </a:xfrm>
            <a:prstGeom prst="rect">
              <a:avLst/>
            </a:prstGeom>
            <a:noFill/>
          </p:spPr>
          <p:txBody>
            <a:bodyPr wrap="square" rtlCol="0">
              <a:spAutoFit/>
            </a:bodyPr>
            <a:lstStyle/>
            <a:p>
              <a:pPr algn="ctr" defTabSz="914377"/>
              <a:r>
                <a:rPr lang="en-US" sz="1067" dirty="0">
                  <a:solidFill>
                    <a:prstClr val="white"/>
                  </a:solidFill>
                  <a:latin typeface="Calibri" panose="020F0502020204030204"/>
                  <a:ea typeface="Times New Roman" panose="02020603050405020304" pitchFamily="18" charset="0"/>
                </a:rPr>
                <a:t>e.g. Bill of Lading</a:t>
              </a:r>
              <a:endParaRPr lang="en-SG" sz="1067" dirty="0">
                <a:solidFill>
                  <a:prstClr val="white"/>
                </a:solidFill>
                <a:latin typeface="Calibri" panose="020F0502020204030204"/>
                <a:ea typeface="Times New Roman" panose="02020603050405020304" pitchFamily="18" charset="0"/>
              </a:endParaRPr>
            </a:p>
          </p:txBody>
        </p:sp>
        <p:pic>
          <p:nvPicPr>
            <p:cNvPr id="6" name="Picture 5">
              <a:extLst>
                <a:ext uri="{FF2B5EF4-FFF2-40B4-BE49-F238E27FC236}">
                  <a16:creationId xmlns:a16="http://schemas.microsoft.com/office/drawing/2014/main" id="{B73C4B6B-EAC7-144B-89CD-207BEA1BAAC3}"/>
                </a:ext>
              </a:extLst>
            </p:cNvPr>
            <p:cNvPicPr>
              <a:picLocks noChangeAspect="1"/>
            </p:cNvPicPr>
            <p:nvPr/>
          </p:nvPicPr>
          <p:blipFill>
            <a:blip r:embed="rId4"/>
            <a:stretch>
              <a:fillRect/>
            </a:stretch>
          </p:blipFill>
          <p:spPr>
            <a:xfrm>
              <a:off x="4135395" y="1575275"/>
              <a:ext cx="227409" cy="234098"/>
            </a:xfrm>
            <a:prstGeom prst="rect">
              <a:avLst/>
            </a:prstGeom>
          </p:spPr>
        </p:pic>
      </p:grpSp>
      <p:cxnSp>
        <p:nvCxnSpPr>
          <p:cNvPr id="10" name="Straight Connector 9">
            <a:extLst>
              <a:ext uri="{FF2B5EF4-FFF2-40B4-BE49-F238E27FC236}">
                <a16:creationId xmlns:a16="http://schemas.microsoft.com/office/drawing/2014/main" id="{41A2D74B-725E-7647-8FFB-23D3C611937F}"/>
              </a:ext>
            </a:extLst>
          </p:cNvPr>
          <p:cNvCxnSpPr>
            <a:cxnSpLocks/>
          </p:cNvCxnSpPr>
          <p:nvPr/>
        </p:nvCxnSpPr>
        <p:spPr>
          <a:xfrm>
            <a:off x="2396719" y="3001840"/>
            <a:ext cx="0" cy="645467"/>
          </a:xfrm>
          <a:prstGeom prst="line">
            <a:avLst/>
          </a:prstGeom>
          <a:ln w="22225">
            <a:solidFill>
              <a:srgbClr val="2D5FAA"/>
            </a:solidFill>
          </a:ln>
        </p:spPr>
        <p:style>
          <a:lnRef idx="1">
            <a:schemeClr val="accent5"/>
          </a:lnRef>
          <a:fillRef idx="0">
            <a:schemeClr val="accent5"/>
          </a:fillRef>
          <a:effectRef idx="0">
            <a:schemeClr val="accent5"/>
          </a:effectRef>
          <a:fontRef idx="minor">
            <a:schemeClr val="tx1"/>
          </a:fontRef>
        </p:style>
      </p:cxnSp>
      <p:sp>
        <p:nvSpPr>
          <p:cNvPr id="22" name="TextBox 21">
            <a:extLst>
              <a:ext uri="{FF2B5EF4-FFF2-40B4-BE49-F238E27FC236}">
                <a16:creationId xmlns:a16="http://schemas.microsoft.com/office/drawing/2014/main" id="{157910A7-F30A-9744-983F-79863357F333}"/>
              </a:ext>
            </a:extLst>
          </p:cNvPr>
          <p:cNvSpPr txBox="1"/>
          <p:nvPr/>
        </p:nvSpPr>
        <p:spPr>
          <a:xfrm>
            <a:off x="1108655" y="3034449"/>
            <a:ext cx="1486188" cy="584968"/>
          </a:xfrm>
          <a:prstGeom prst="rect">
            <a:avLst/>
          </a:prstGeom>
          <a:noFill/>
        </p:spPr>
        <p:txBody>
          <a:bodyPr wrap="square" rtlCol="0">
            <a:spAutoFit/>
          </a:bodyPr>
          <a:lstStyle/>
          <a:p>
            <a:pPr defTabSz="914377"/>
            <a:r>
              <a:rPr lang="en-US" sz="1067" dirty="0">
                <a:solidFill>
                  <a:prstClr val="black">
                    <a:lumMod val="75000"/>
                    <a:lumOff val="25000"/>
                  </a:prstClr>
                </a:solidFill>
                <a:latin typeface="Calibri" panose="020F0502020204030204"/>
                <a:ea typeface="Times New Roman" panose="02020603050405020304" pitchFamily="18" charset="0"/>
              </a:rPr>
              <a:t>Verifying using DID* and digital signature</a:t>
            </a:r>
          </a:p>
          <a:p>
            <a:pPr defTabSz="914377"/>
            <a:endParaRPr lang="en-SG" sz="1067" dirty="0">
              <a:solidFill>
                <a:prstClr val="black"/>
              </a:solidFill>
              <a:latin typeface="Avenir Next" panose="020B0503020202020204"/>
              <a:ea typeface="Times New Roman" panose="02020603050405020304" pitchFamily="18" charset="0"/>
            </a:endParaRPr>
          </a:p>
        </p:txBody>
      </p:sp>
      <p:sp>
        <p:nvSpPr>
          <p:cNvPr id="23" name="TextBox 22">
            <a:extLst>
              <a:ext uri="{FF2B5EF4-FFF2-40B4-BE49-F238E27FC236}">
                <a16:creationId xmlns:a16="http://schemas.microsoft.com/office/drawing/2014/main" id="{CC8EACEB-94BF-1649-BD22-CDC5160A5651}"/>
              </a:ext>
            </a:extLst>
          </p:cNvPr>
          <p:cNvSpPr txBox="1"/>
          <p:nvPr/>
        </p:nvSpPr>
        <p:spPr>
          <a:xfrm>
            <a:off x="5608645" y="2969101"/>
            <a:ext cx="1486188" cy="749179"/>
          </a:xfrm>
          <a:prstGeom prst="rect">
            <a:avLst/>
          </a:prstGeom>
          <a:noFill/>
        </p:spPr>
        <p:txBody>
          <a:bodyPr wrap="square" rtlCol="0">
            <a:spAutoFit/>
          </a:bodyPr>
          <a:lstStyle/>
          <a:p>
            <a:pPr defTabSz="914377"/>
            <a:r>
              <a:rPr lang="en-US" sz="1067" dirty="0">
                <a:solidFill>
                  <a:prstClr val="black">
                    <a:lumMod val="75000"/>
                    <a:lumOff val="25000"/>
                  </a:prstClr>
                </a:solidFill>
                <a:latin typeface="Calibri" panose="020F0502020204030204"/>
                <a:ea typeface="Times New Roman" panose="02020603050405020304" pitchFamily="18" charset="0"/>
              </a:rPr>
              <a:t>Using Non-Fungible Tokens (NFT) and smart contract</a:t>
            </a:r>
          </a:p>
          <a:p>
            <a:pPr defTabSz="914377"/>
            <a:endParaRPr lang="en-SG" sz="1067" dirty="0">
              <a:solidFill>
                <a:prstClr val="black"/>
              </a:solidFill>
              <a:latin typeface="Avenir Next" panose="020B0503020202020204"/>
              <a:ea typeface="Times New Roman" panose="02020603050405020304" pitchFamily="18" charset="0"/>
            </a:endParaRPr>
          </a:p>
        </p:txBody>
      </p:sp>
      <p:sp>
        <p:nvSpPr>
          <p:cNvPr id="24" name="TextBox 23">
            <a:extLst>
              <a:ext uri="{FF2B5EF4-FFF2-40B4-BE49-F238E27FC236}">
                <a16:creationId xmlns:a16="http://schemas.microsoft.com/office/drawing/2014/main" id="{DD4610E1-B7BE-1C45-9AE5-05CFE91D28E7}"/>
              </a:ext>
            </a:extLst>
          </p:cNvPr>
          <p:cNvSpPr txBox="1"/>
          <p:nvPr/>
        </p:nvSpPr>
        <p:spPr>
          <a:xfrm>
            <a:off x="332572" y="6398272"/>
            <a:ext cx="7832393" cy="420756"/>
          </a:xfrm>
          <a:prstGeom prst="rect">
            <a:avLst/>
          </a:prstGeom>
          <a:noFill/>
        </p:spPr>
        <p:txBody>
          <a:bodyPr wrap="square" rtlCol="0">
            <a:spAutoFit/>
          </a:bodyPr>
          <a:lstStyle/>
          <a:p>
            <a:pPr defTabSz="914377"/>
            <a:r>
              <a:rPr lang="en-SG" sz="1067" i="1" dirty="0">
                <a:solidFill>
                  <a:prstClr val="black">
                    <a:lumMod val="75000"/>
                    <a:lumOff val="25000"/>
                  </a:prstClr>
                </a:solidFill>
                <a:latin typeface="Calibri" panose="020F0502020204030204"/>
              </a:rPr>
              <a:t>*Decentralized Identifiers (DID) are a new type of unique cryptographically verifiable identifiers that are designed to be decoupled from centralized registries, identity providers and certificate authorities</a:t>
            </a:r>
          </a:p>
        </p:txBody>
      </p:sp>
      <p:cxnSp>
        <p:nvCxnSpPr>
          <p:cNvPr id="25" name="Straight Connector 24">
            <a:extLst>
              <a:ext uri="{FF2B5EF4-FFF2-40B4-BE49-F238E27FC236}">
                <a16:creationId xmlns:a16="http://schemas.microsoft.com/office/drawing/2014/main" id="{0D65C5DA-D714-BF48-AB48-27A130DB0191}"/>
              </a:ext>
            </a:extLst>
          </p:cNvPr>
          <p:cNvCxnSpPr>
            <a:cxnSpLocks/>
          </p:cNvCxnSpPr>
          <p:nvPr/>
        </p:nvCxnSpPr>
        <p:spPr>
          <a:xfrm>
            <a:off x="5581879" y="3001841"/>
            <a:ext cx="0" cy="545364"/>
          </a:xfrm>
          <a:prstGeom prst="line">
            <a:avLst/>
          </a:prstGeom>
          <a:ln w="22225">
            <a:solidFill>
              <a:srgbClr val="FF8000"/>
            </a:solidFill>
          </a:ln>
        </p:spPr>
        <p:style>
          <a:lnRef idx="1">
            <a:schemeClr val="accent5"/>
          </a:lnRef>
          <a:fillRef idx="0">
            <a:schemeClr val="accent5"/>
          </a:fillRef>
          <a:effectRef idx="0">
            <a:schemeClr val="accent5"/>
          </a:effectRef>
          <a:fontRef idx="minor">
            <a:schemeClr val="tx1"/>
          </a:fontRef>
        </p:style>
      </p:cxnSp>
      <p:sp>
        <p:nvSpPr>
          <p:cNvPr id="29" name="TextBox 28">
            <a:extLst>
              <a:ext uri="{FF2B5EF4-FFF2-40B4-BE49-F238E27FC236}">
                <a16:creationId xmlns:a16="http://schemas.microsoft.com/office/drawing/2014/main" id="{C002CD09-F6E2-CE4C-AC26-08BD0182EE31}"/>
              </a:ext>
            </a:extLst>
          </p:cNvPr>
          <p:cNvSpPr txBox="1"/>
          <p:nvPr/>
        </p:nvSpPr>
        <p:spPr>
          <a:xfrm>
            <a:off x="875088" y="4367161"/>
            <a:ext cx="1853248" cy="789896"/>
          </a:xfrm>
          <a:prstGeom prst="rect">
            <a:avLst/>
          </a:prstGeom>
          <a:noFill/>
        </p:spPr>
        <p:txBody>
          <a:bodyPr wrap="square" rtlCol="0">
            <a:spAutoFit/>
          </a:bodyPr>
          <a:lstStyle/>
          <a:p>
            <a:pPr defTabSz="914377"/>
            <a:r>
              <a:rPr lang="en-SG" sz="1867" b="1" dirty="0">
                <a:solidFill>
                  <a:prstClr val="black">
                    <a:lumMod val="75000"/>
                    <a:lumOff val="25000"/>
                  </a:prstClr>
                </a:solidFill>
                <a:latin typeface="Calibri" panose="020F0502020204030204"/>
              </a:rPr>
              <a:t>Authenticity</a:t>
            </a:r>
          </a:p>
          <a:p>
            <a:pPr defTabSz="914377"/>
            <a:r>
              <a:rPr lang="en-SG" sz="1333" dirty="0">
                <a:solidFill>
                  <a:prstClr val="black">
                    <a:lumMod val="75000"/>
                    <a:lumOff val="25000"/>
                  </a:prstClr>
                </a:solidFill>
                <a:latin typeface="Calibri" panose="020F0502020204030204"/>
              </a:rPr>
              <a:t>Any tampering </a:t>
            </a:r>
            <a:br>
              <a:rPr lang="en-SG" sz="1333" dirty="0">
                <a:solidFill>
                  <a:prstClr val="black">
                    <a:lumMod val="75000"/>
                    <a:lumOff val="25000"/>
                  </a:prstClr>
                </a:solidFill>
                <a:latin typeface="Calibri" panose="020F0502020204030204"/>
              </a:rPr>
            </a:br>
            <a:r>
              <a:rPr lang="en-SG" sz="1333" dirty="0">
                <a:solidFill>
                  <a:prstClr val="black">
                    <a:lumMod val="75000"/>
                    <a:lumOff val="25000"/>
                  </a:prstClr>
                </a:solidFill>
                <a:latin typeface="Calibri" panose="020F0502020204030204"/>
              </a:rPr>
              <a:t>would be evident</a:t>
            </a:r>
          </a:p>
        </p:txBody>
      </p:sp>
      <p:sp>
        <p:nvSpPr>
          <p:cNvPr id="21" name="Freeform 20">
            <a:extLst>
              <a:ext uri="{FF2B5EF4-FFF2-40B4-BE49-F238E27FC236}">
                <a16:creationId xmlns:a16="http://schemas.microsoft.com/office/drawing/2014/main" id="{39A36D19-8EA6-834A-BC5D-B48018FB5713}"/>
              </a:ext>
            </a:extLst>
          </p:cNvPr>
          <p:cNvSpPr/>
          <p:nvPr/>
        </p:nvSpPr>
        <p:spPr>
          <a:xfrm>
            <a:off x="1708073" y="3637689"/>
            <a:ext cx="2302948" cy="511235"/>
          </a:xfrm>
          <a:custGeom>
            <a:avLst/>
            <a:gdLst>
              <a:gd name="connsiteX0" fmla="*/ 0 w 2108835"/>
              <a:gd name="connsiteY0" fmla="*/ 662940 h 685800"/>
              <a:gd name="connsiteX1" fmla="*/ 0 w 2108835"/>
              <a:gd name="connsiteY1" fmla="*/ 0 h 685800"/>
              <a:gd name="connsiteX2" fmla="*/ 2108835 w 2108835"/>
              <a:gd name="connsiteY2" fmla="*/ 0 h 685800"/>
              <a:gd name="connsiteX3" fmla="*/ 2108835 w 2108835"/>
              <a:gd name="connsiteY3" fmla="*/ 685800 h 685800"/>
            </a:gdLst>
            <a:ahLst/>
            <a:cxnLst>
              <a:cxn ang="0">
                <a:pos x="connsiteX0" y="connsiteY0"/>
              </a:cxn>
              <a:cxn ang="0">
                <a:pos x="connsiteX1" y="connsiteY1"/>
              </a:cxn>
              <a:cxn ang="0">
                <a:pos x="connsiteX2" y="connsiteY2"/>
              </a:cxn>
              <a:cxn ang="0">
                <a:pos x="connsiteX3" y="connsiteY3"/>
              </a:cxn>
            </a:cxnLst>
            <a:rect l="l" t="t" r="r" b="b"/>
            <a:pathLst>
              <a:path w="2108835" h="685800">
                <a:moveTo>
                  <a:pt x="0" y="662940"/>
                </a:moveTo>
                <a:lnTo>
                  <a:pt x="0" y="0"/>
                </a:lnTo>
                <a:lnTo>
                  <a:pt x="2108835" y="0"/>
                </a:lnTo>
                <a:lnTo>
                  <a:pt x="2108835" y="685800"/>
                </a:ln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31" name="Freeform 30">
            <a:extLst>
              <a:ext uri="{FF2B5EF4-FFF2-40B4-BE49-F238E27FC236}">
                <a16:creationId xmlns:a16="http://schemas.microsoft.com/office/drawing/2014/main" id="{424AF102-EC1F-6D41-817D-40D62A0726E2}"/>
              </a:ext>
            </a:extLst>
          </p:cNvPr>
          <p:cNvSpPr/>
          <p:nvPr/>
        </p:nvSpPr>
        <p:spPr>
          <a:xfrm>
            <a:off x="1538079" y="3547205"/>
            <a:ext cx="5103079" cy="615553"/>
          </a:xfrm>
          <a:custGeom>
            <a:avLst/>
            <a:gdLst>
              <a:gd name="connsiteX0" fmla="*/ 0 w 2108835"/>
              <a:gd name="connsiteY0" fmla="*/ 662940 h 685800"/>
              <a:gd name="connsiteX1" fmla="*/ 0 w 2108835"/>
              <a:gd name="connsiteY1" fmla="*/ 0 h 685800"/>
              <a:gd name="connsiteX2" fmla="*/ 2108835 w 2108835"/>
              <a:gd name="connsiteY2" fmla="*/ 0 h 685800"/>
              <a:gd name="connsiteX3" fmla="*/ 2108835 w 2108835"/>
              <a:gd name="connsiteY3" fmla="*/ 685800 h 685800"/>
            </a:gdLst>
            <a:ahLst/>
            <a:cxnLst>
              <a:cxn ang="0">
                <a:pos x="connsiteX0" y="connsiteY0"/>
              </a:cxn>
              <a:cxn ang="0">
                <a:pos x="connsiteX1" y="connsiteY1"/>
              </a:cxn>
              <a:cxn ang="0">
                <a:pos x="connsiteX2" y="connsiteY2"/>
              </a:cxn>
              <a:cxn ang="0">
                <a:pos x="connsiteX3" y="connsiteY3"/>
              </a:cxn>
            </a:cxnLst>
            <a:rect l="l" t="t" r="r" b="b"/>
            <a:pathLst>
              <a:path w="2108835" h="685800">
                <a:moveTo>
                  <a:pt x="0" y="662940"/>
                </a:moveTo>
                <a:lnTo>
                  <a:pt x="0" y="0"/>
                </a:lnTo>
                <a:lnTo>
                  <a:pt x="2108835" y="0"/>
                </a:lnTo>
                <a:lnTo>
                  <a:pt x="2108835" y="685800"/>
                </a:lnTo>
              </a:path>
            </a:pathLst>
          </a:cu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40" name="Cross 39">
            <a:extLst>
              <a:ext uri="{FF2B5EF4-FFF2-40B4-BE49-F238E27FC236}">
                <a16:creationId xmlns:a16="http://schemas.microsoft.com/office/drawing/2014/main" id="{BCCFBF18-7C44-9D48-BCB0-2A6A157D8584}"/>
              </a:ext>
            </a:extLst>
          </p:cNvPr>
          <p:cNvSpPr/>
          <p:nvPr/>
        </p:nvSpPr>
        <p:spPr>
          <a:xfrm>
            <a:off x="5065831" y="4615693"/>
            <a:ext cx="233623" cy="233623"/>
          </a:xfrm>
          <a:prstGeom prst="plus">
            <a:avLst>
              <a:gd name="adj" fmla="val 3846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41" name="Rounded Rectangle 40">
            <a:extLst>
              <a:ext uri="{FF2B5EF4-FFF2-40B4-BE49-F238E27FC236}">
                <a16:creationId xmlns:a16="http://schemas.microsoft.com/office/drawing/2014/main" id="{35904695-0BD7-1841-95B6-C004C2262090}"/>
              </a:ext>
            </a:extLst>
          </p:cNvPr>
          <p:cNvSpPr/>
          <p:nvPr/>
        </p:nvSpPr>
        <p:spPr>
          <a:xfrm>
            <a:off x="2947129" y="4105077"/>
            <a:ext cx="2021879" cy="1567977"/>
          </a:xfrm>
          <a:prstGeom prst="roundRect">
            <a:avLst>
              <a:gd name="adj" fmla="val 775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42" name="TextBox 41">
            <a:extLst>
              <a:ext uri="{FF2B5EF4-FFF2-40B4-BE49-F238E27FC236}">
                <a16:creationId xmlns:a16="http://schemas.microsoft.com/office/drawing/2014/main" id="{E1FDA3C1-D0CE-F54E-BF2E-D6F91C708E80}"/>
              </a:ext>
            </a:extLst>
          </p:cNvPr>
          <p:cNvSpPr txBox="1"/>
          <p:nvPr/>
        </p:nvSpPr>
        <p:spPr>
          <a:xfrm>
            <a:off x="3287771" y="4367162"/>
            <a:ext cx="1853248" cy="1200137"/>
          </a:xfrm>
          <a:prstGeom prst="rect">
            <a:avLst/>
          </a:prstGeom>
          <a:noFill/>
        </p:spPr>
        <p:txBody>
          <a:bodyPr wrap="square" rtlCol="0">
            <a:spAutoFit/>
          </a:bodyPr>
          <a:lstStyle/>
          <a:p>
            <a:pPr defTabSz="914377"/>
            <a:r>
              <a:rPr lang="en-SG" sz="1867" b="1" dirty="0">
                <a:solidFill>
                  <a:prstClr val="black">
                    <a:lumMod val="75000"/>
                    <a:lumOff val="25000"/>
                  </a:prstClr>
                </a:solidFill>
                <a:latin typeface="Calibri" panose="020F0502020204030204"/>
              </a:rPr>
              <a:t>Source</a:t>
            </a:r>
          </a:p>
          <a:p>
            <a:pPr defTabSz="914377"/>
            <a:r>
              <a:rPr lang="en-SG" sz="1333" dirty="0">
                <a:solidFill>
                  <a:prstClr val="black">
                    <a:lumMod val="75000"/>
                    <a:lumOff val="25000"/>
                  </a:prstClr>
                </a:solidFill>
                <a:latin typeface="Calibri" panose="020F0502020204030204"/>
              </a:rPr>
              <a:t>Genuine creators </a:t>
            </a:r>
            <a:br>
              <a:rPr lang="en-SG" sz="1333" dirty="0">
                <a:solidFill>
                  <a:prstClr val="black">
                    <a:lumMod val="75000"/>
                    <a:lumOff val="25000"/>
                  </a:prstClr>
                </a:solidFill>
                <a:latin typeface="Calibri" panose="020F0502020204030204"/>
              </a:rPr>
            </a:br>
            <a:r>
              <a:rPr lang="en-SG" sz="1333" dirty="0">
                <a:solidFill>
                  <a:prstClr val="black">
                    <a:lumMod val="75000"/>
                    <a:lumOff val="25000"/>
                  </a:prstClr>
                </a:solidFill>
                <a:latin typeface="Calibri" panose="020F0502020204030204"/>
              </a:rPr>
              <a:t>of documents like Carriers, Govt authorities</a:t>
            </a:r>
          </a:p>
        </p:txBody>
      </p:sp>
      <p:sp>
        <p:nvSpPr>
          <p:cNvPr id="43" name="Rounded Rectangle 42">
            <a:extLst>
              <a:ext uri="{FF2B5EF4-FFF2-40B4-BE49-F238E27FC236}">
                <a16:creationId xmlns:a16="http://schemas.microsoft.com/office/drawing/2014/main" id="{2E861717-D6A5-154F-9FC0-DE3F0B64FD5A}"/>
              </a:ext>
            </a:extLst>
          </p:cNvPr>
          <p:cNvSpPr/>
          <p:nvPr/>
        </p:nvSpPr>
        <p:spPr>
          <a:xfrm>
            <a:off x="5385529" y="4105077"/>
            <a:ext cx="2021879" cy="1567977"/>
          </a:xfrm>
          <a:prstGeom prst="roundRect">
            <a:avLst>
              <a:gd name="adj" fmla="val 775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44" name="TextBox 43">
            <a:extLst>
              <a:ext uri="{FF2B5EF4-FFF2-40B4-BE49-F238E27FC236}">
                <a16:creationId xmlns:a16="http://schemas.microsoft.com/office/drawing/2014/main" id="{0587CD86-457C-C74F-9B3A-08715AC3D8FA}"/>
              </a:ext>
            </a:extLst>
          </p:cNvPr>
          <p:cNvSpPr txBox="1"/>
          <p:nvPr/>
        </p:nvSpPr>
        <p:spPr>
          <a:xfrm>
            <a:off x="5613472" y="4367162"/>
            <a:ext cx="1937755" cy="995016"/>
          </a:xfrm>
          <a:prstGeom prst="rect">
            <a:avLst/>
          </a:prstGeom>
          <a:noFill/>
        </p:spPr>
        <p:txBody>
          <a:bodyPr wrap="square" rtlCol="0">
            <a:spAutoFit/>
          </a:bodyPr>
          <a:lstStyle/>
          <a:p>
            <a:pPr defTabSz="914377"/>
            <a:r>
              <a:rPr lang="en-SG" sz="1867" b="1" dirty="0">
                <a:solidFill>
                  <a:prstClr val="black">
                    <a:lumMod val="75000"/>
                    <a:lumOff val="25000"/>
                  </a:prstClr>
                </a:solidFill>
                <a:latin typeface="Calibri" panose="020F0502020204030204"/>
              </a:rPr>
              <a:t>Title Transfer</a:t>
            </a:r>
          </a:p>
          <a:p>
            <a:pPr defTabSz="914377"/>
            <a:r>
              <a:rPr lang="en-SG" sz="1333" dirty="0">
                <a:solidFill>
                  <a:prstClr val="black">
                    <a:lumMod val="75000"/>
                    <a:lumOff val="25000"/>
                  </a:prstClr>
                </a:solidFill>
                <a:latin typeface="Calibri" panose="020F0502020204030204"/>
              </a:rPr>
              <a:t>Legally-valid Performance</a:t>
            </a:r>
          </a:p>
          <a:p>
            <a:pPr defTabSz="914377"/>
            <a:r>
              <a:rPr lang="en-SG" sz="1333" dirty="0">
                <a:solidFill>
                  <a:prstClr val="black">
                    <a:lumMod val="75000"/>
                    <a:lumOff val="25000"/>
                  </a:prstClr>
                </a:solidFill>
                <a:latin typeface="Calibri" panose="020F0502020204030204"/>
              </a:rPr>
              <a:t>Obligation Transfer</a:t>
            </a:r>
          </a:p>
        </p:txBody>
      </p:sp>
      <p:sp>
        <p:nvSpPr>
          <p:cNvPr id="45" name="Cross 44">
            <a:extLst>
              <a:ext uri="{FF2B5EF4-FFF2-40B4-BE49-F238E27FC236}">
                <a16:creationId xmlns:a16="http://schemas.microsoft.com/office/drawing/2014/main" id="{1D36752E-9143-044E-891B-641DD99F7051}"/>
              </a:ext>
            </a:extLst>
          </p:cNvPr>
          <p:cNvSpPr/>
          <p:nvPr/>
        </p:nvSpPr>
        <p:spPr>
          <a:xfrm>
            <a:off x="2657911" y="4615693"/>
            <a:ext cx="233623" cy="233623"/>
          </a:xfrm>
          <a:prstGeom prst="plus">
            <a:avLst>
              <a:gd name="adj" fmla="val 3846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cxnSp>
        <p:nvCxnSpPr>
          <p:cNvPr id="49" name="Straight Connector 48">
            <a:extLst>
              <a:ext uri="{FF2B5EF4-FFF2-40B4-BE49-F238E27FC236}">
                <a16:creationId xmlns:a16="http://schemas.microsoft.com/office/drawing/2014/main" id="{E93FE001-E582-5B44-AF7F-803F2480D8BB}"/>
              </a:ext>
            </a:extLst>
          </p:cNvPr>
          <p:cNvCxnSpPr>
            <a:cxnSpLocks/>
          </p:cNvCxnSpPr>
          <p:nvPr/>
        </p:nvCxnSpPr>
        <p:spPr>
          <a:xfrm>
            <a:off x="3798799" y="3542861"/>
            <a:ext cx="0" cy="545364"/>
          </a:xfrm>
          <a:prstGeom prst="line">
            <a:avLst/>
          </a:prstGeom>
          <a:ln w="22225">
            <a:solidFill>
              <a:srgbClr val="FF8000"/>
            </a:solidFill>
          </a:ln>
        </p:spPr>
        <p:style>
          <a:lnRef idx="1">
            <a:schemeClr val="accent5"/>
          </a:lnRef>
          <a:fillRef idx="0">
            <a:schemeClr val="accent5"/>
          </a:fillRef>
          <a:effectRef idx="0">
            <a:schemeClr val="accent5"/>
          </a:effectRef>
          <a:fontRef idx="minor">
            <a:schemeClr val="tx1"/>
          </a:fontRef>
        </p:style>
      </p:cxnSp>
      <p:sp>
        <p:nvSpPr>
          <p:cNvPr id="2" name="TextBox 1">
            <a:extLst>
              <a:ext uri="{FF2B5EF4-FFF2-40B4-BE49-F238E27FC236}">
                <a16:creationId xmlns:a16="http://schemas.microsoft.com/office/drawing/2014/main" id="{811D84F2-5DDD-182C-3A65-6C105A802E57}"/>
              </a:ext>
            </a:extLst>
          </p:cNvPr>
          <p:cNvSpPr txBox="1"/>
          <p:nvPr/>
        </p:nvSpPr>
        <p:spPr>
          <a:xfrm>
            <a:off x="502187" y="4441783"/>
            <a:ext cx="289285" cy="748988"/>
          </a:xfrm>
          <a:prstGeom prst="rect">
            <a:avLst/>
          </a:prstGeom>
          <a:noFill/>
        </p:spPr>
        <p:txBody>
          <a:bodyPr wrap="square" rtlCol="0">
            <a:spAutoFit/>
          </a:bodyPr>
          <a:lstStyle/>
          <a:p>
            <a:pPr defTabSz="914377"/>
            <a:r>
              <a:rPr lang="en-US" sz="4267" dirty="0">
                <a:solidFill>
                  <a:prstClr val="black"/>
                </a:solidFill>
                <a:latin typeface="Calibri" panose="020F0502020204030204"/>
              </a:rPr>
              <a:t>1</a:t>
            </a:r>
            <a:endParaRPr lang="en-SG" sz="4267"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84FFFB38-7B2C-D401-C2D5-37AF498CDCC5}"/>
              </a:ext>
            </a:extLst>
          </p:cNvPr>
          <p:cNvSpPr txBox="1"/>
          <p:nvPr/>
        </p:nvSpPr>
        <p:spPr>
          <a:xfrm>
            <a:off x="2909568" y="4388263"/>
            <a:ext cx="289285" cy="748988"/>
          </a:xfrm>
          <a:prstGeom prst="rect">
            <a:avLst/>
          </a:prstGeom>
          <a:noFill/>
        </p:spPr>
        <p:txBody>
          <a:bodyPr wrap="square" rtlCol="0">
            <a:spAutoFit/>
          </a:bodyPr>
          <a:lstStyle/>
          <a:p>
            <a:pPr defTabSz="914377"/>
            <a:r>
              <a:rPr lang="en-US" sz="4267" dirty="0">
                <a:solidFill>
                  <a:prstClr val="black"/>
                </a:solidFill>
                <a:latin typeface="Calibri" panose="020F0502020204030204"/>
              </a:rPr>
              <a:t>2</a:t>
            </a:r>
            <a:endParaRPr lang="en-SG" sz="4267"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92AAAE45-C9B1-2394-68E1-68401EF2B32D}"/>
              </a:ext>
            </a:extLst>
          </p:cNvPr>
          <p:cNvSpPr txBox="1"/>
          <p:nvPr/>
        </p:nvSpPr>
        <p:spPr>
          <a:xfrm>
            <a:off x="5283206" y="4408199"/>
            <a:ext cx="289285" cy="748988"/>
          </a:xfrm>
          <a:prstGeom prst="rect">
            <a:avLst/>
          </a:prstGeom>
          <a:noFill/>
        </p:spPr>
        <p:txBody>
          <a:bodyPr wrap="square" rtlCol="0">
            <a:spAutoFit/>
          </a:bodyPr>
          <a:lstStyle/>
          <a:p>
            <a:pPr defTabSz="914377"/>
            <a:r>
              <a:rPr lang="en-US" sz="4267" dirty="0">
                <a:solidFill>
                  <a:prstClr val="black"/>
                </a:solidFill>
                <a:latin typeface="Calibri" panose="020F0502020204030204"/>
              </a:rPr>
              <a:t>3</a:t>
            </a:r>
            <a:endParaRPr lang="en-SG" sz="4267" dirty="0">
              <a:solidFill>
                <a:prstClr val="black"/>
              </a:solidFill>
              <a:latin typeface="Calibri" panose="020F0502020204030204"/>
            </a:endParaRPr>
          </a:p>
        </p:txBody>
      </p:sp>
      <p:sp>
        <p:nvSpPr>
          <p:cNvPr id="11" name="TextBox 10">
            <a:extLst>
              <a:ext uri="{FF2B5EF4-FFF2-40B4-BE49-F238E27FC236}">
                <a16:creationId xmlns:a16="http://schemas.microsoft.com/office/drawing/2014/main" id="{EB7F95F7-3D90-C277-4BA0-1058323E30AB}"/>
              </a:ext>
            </a:extLst>
          </p:cNvPr>
          <p:cNvSpPr txBox="1"/>
          <p:nvPr/>
        </p:nvSpPr>
        <p:spPr>
          <a:xfrm>
            <a:off x="11791045" y="6519863"/>
            <a:ext cx="323953" cy="256545"/>
          </a:xfrm>
          <a:prstGeom prst="rect">
            <a:avLst/>
          </a:prstGeom>
          <a:noFill/>
        </p:spPr>
        <p:txBody>
          <a:bodyPr wrap="square" rtlCol="0">
            <a:spAutoFit/>
          </a:bodyPr>
          <a:lstStyle/>
          <a:p>
            <a:pPr defTabSz="914377"/>
            <a:fld id="{2D2B97B6-9D95-417D-90A6-F1580D3A88FB}" type="slidenum">
              <a:rPr lang="en-SG" sz="1067">
                <a:solidFill>
                  <a:prstClr val="black"/>
                </a:solidFill>
                <a:latin typeface="Calibri" panose="020F0502020204030204"/>
              </a:rPr>
              <a:pPr defTabSz="914377"/>
              <a:t>58</a:t>
            </a:fld>
            <a:endParaRPr lang="en-SG" sz="1067" dirty="0">
              <a:solidFill>
                <a:prstClr val="black"/>
              </a:solidFill>
              <a:latin typeface="Calibri" panose="020F0502020204030204"/>
            </a:endParaRPr>
          </a:p>
        </p:txBody>
      </p:sp>
    </p:spTree>
    <p:extLst>
      <p:ext uri="{BB962C8B-B14F-4D97-AF65-F5344CB8AC3E}">
        <p14:creationId xmlns:p14="http://schemas.microsoft.com/office/powerpoint/2010/main" val="1789401721"/>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6DAED14-BB3F-4648-B3EC-2AC5333640D4}"/>
              </a:ext>
            </a:extLst>
          </p:cNvPr>
          <p:cNvSpPr>
            <a:spLocks noGrp="1"/>
          </p:cNvSpPr>
          <p:nvPr>
            <p:ph type="body" sz="quarter" idx="12"/>
          </p:nvPr>
        </p:nvSpPr>
        <p:spPr>
          <a:xfrm>
            <a:off x="401639" y="260656"/>
            <a:ext cx="5041900" cy="328953"/>
          </a:xfrm>
        </p:spPr>
        <p:txBody>
          <a:bodyPr>
            <a:normAutofit lnSpcReduction="10000"/>
          </a:bodyPr>
          <a:lstStyle/>
          <a:p>
            <a:r>
              <a:rPr lang="en-SG" dirty="0">
                <a:latin typeface="+mn-lt"/>
              </a:rPr>
              <a:t>WHAT IS TRADETRUST?</a:t>
            </a:r>
          </a:p>
        </p:txBody>
      </p:sp>
      <p:sp>
        <p:nvSpPr>
          <p:cNvPr id="16" name="TextBox 15">
            <a:extLst>
              <a:ext uri="{FF2B5EF4-FFF2-40B4-BE49-F238E27FC236}">
                <a16:creationId xmlns:a16="http://schemas.microsoft.com/office/drawing/2014/main" id="{CE8EF926-BFCF-4D25-B91D-059DDB4295C3}"/>
              </a:ext>
            </a:extLst>
          </p:cNvPr>
          <p:cNvSpPr txBox="1"/>
          <p:nvPr/>
        </p:nvSpPr>
        <p:spPr>
          <a:xfrm>
            <a:off x="442363" y="821893"/>
            <a:ext cx="11175895" cy="830997"/>
          </a:xfrm>
          <a:prstGeom prst="rect">
            <a:avLst/>
          </a:prstGeom>
          <a:noFill/>
        </p:spPr>
        <p:txBody>
          <a:bodyPr wrap="square" rtlCol="0">
            <a:spAutoFit/>
          </a:bodyPr>
          <a:lstStyle/>
          <a:p>
            <a:pPr algn="just" defTabSz="1219170">
              <a:defRPr/>
            </a:pPr>
            <a:r>
              <a:rPr lang="en-SG" sz="1600" b="1" dirty="0">
                <a:solidFill>
                  <a:prstClr val="black">
                    <a:lumMod val="75000"/>
                    <a:lumOff val="25000"/>
                  </a:prstClr>
                </a:solidFill>
                <a:latin typeface="Calibri" panose="020F0502020204030204"/>
              </a:rPr>
              <a:t>TradeTrust</a:t>
            </a:r>
            <a:r>
              <a:rPr lang="en-SG" sz="1600" dirty="0">
                <a:solidFill>
                  <a:prstClr val="black">
                    <a:lumMod val="75000"/>
                    <a:lumOff val="25000"/>
                  </a:prstClr>
                </a:solidFill>
                <a:latin typeface="Calibri" panose="020F0502020204030204"/>
              </a:rPr>
              <a:t> is a framework that comprises </a:t>
            </a:r>
            <a:r>
              <a:rPr lang="en-SG" sz="1600" b="1" dirty="0">
                <a:solidFill>
                  <a:prstClr val="black">
                    <a:lumMod val="75000"/>
                    <a:lumOff val="25000"/>
                  </a:prstClr>
                </a:solidFill>
                <a:latin typeface="Calibri" panose="020F0502020204030204"/>
              </a:rPr>
              <a:t>globally-accepted</a:t>
            </a:r>
            <a:r>
              <a:rPr lang="en-SG" sz="1600" dirty="0">
                <a:solidFill>
                  <a:prstClr val="black">
                    <a:lumMod val="75000"/>
                    <a:lumOff val="25000"/>
                  </a:prstClr>
                </a:solidFill>
                <a:latin typeface="Calibri" panose="020F0502020204030204"/>
              </a:rPr>
              <a:t> </a:t>
            </a:r>
            <a:r>
              <a:rPr lang="en-SG" sz="1600" b="1" dirty="0">
                <a:solidFill>
                  <a:prstClr val="black">
                    <a:lumMod val="75000"/>
                    <a:lumOff val="25000"/>
                  </a:prstClr>
                </a:solidFill>
                <a:latin typeface="Calibri" panose="020F0502020204030204"/>
              </a:rPr>
              <a:t>standards </a:t>
            </a:r>
            <a:r>
              <a:rPr lang="en-SG" sz="1600" dirty="0">
                <a:solidFill>
                  <a:prstClr val="black">
                    <a:lumMod val="75000"/>
                    <a:lumOff val="25000"/>
                  </a:prstClr>
                </a:solidFill>
                <a:latin typeface="Calibri" panose="020F0502020204030204"/>
              </a:rPr>
              <a:t>that connect governments and businesses to a </a:t>
            </a:r>
            <a:r>
              <a:rPr lang="en-SG" sz="1600" b="1" dirty="0">
                <a:solidFill>
                  <a:prstClr val="black">
                    <a:lumMod val="75000"/>
                    <a:lumOff val="25000"/>
                  </a:prstClr>
                </a:solidFill>
                <a:latin typeface="Calibri" panose="020F0502020204030204"/>
              </a:rPr>
              <a:t>public blockchain </a:t>
            </a:r>
            <a:r>
              <a:rPr lang="en-SG" sz="1600" dirty="0">
                <a:solidFill>
                  <a:prstClr val="black">
                    <a:lumMod val="75000"/>
                    <a:lumOff val="25000"/>
                  </a:prstClr>
                </a:solidFill>
                <a:latin typeface="Calibri" panose="020F0502020204030204"/>
              </a:rPr>
              <a:t>to enable </a:t>
            </a:r>
            <a:r>
              <a:rPr lang="en-SG" sz="1600" b="1" dirty="0">
                <a:solidFill>
                  <a:prstClr val="black">
                    <a:lumMod val="75000"/>
                    <a:lumOff val="25000"/>
                  </a:prstClr>
                </a:solidFill>
                <a:latin typeface="Calibri" panose="020F0502020204030204"/>
              </a:rPr>
              <a:t>trusted interoperability </a:t>
            </a:r>
            <a:r>
              <a:rPr lang="en-SG" sz="1600" dirty="0">
                <a:solidFill>
                  <a:prstClr val="black">
                    <a:lumMod val="75000"/>
                    <a:lumOff val="25000"/>
                  </a:prstClr>
                </a:solidFill>
                <a:latin typeface="Calibri" panose="020F0502020204030204"/>
              </a:rPr>
              <a:t>of electronic trade documents </a:t>
            </a:r>
            <a:r>
              <a:rPr lang="en-SG" sz="1600" b="1" dirty="0">
                <a:solidFill>
                  <a:prstClr val="black">
                    <a:lumMod val="75000"/>
                    <a:lumOff val="25000"/>
                  </a:prstClr>
                </a:solidFill>
                <a:latin typeface="Calibri" panose="020F0502020204030204"/>
              </a:rPr>
              <a:t>across digital platforms </a:t>
            </a:r>
            <a:r>
              <a:rPr lang="en-SG" sz="1600" dirty="0">
                <a:solidFill>
                  <a:prstClr val="black">
                    <a:lumMod val="75000"/>
                    <a:lumOff val="25000"/>
                  </a:prstClr>
                </a:solidFill>
                <a:latin typeface="Calibri" panose="020F0502020204030204"/>
              </a:rPr>
              <a:t>AND it is offered as a </a:t>
            </a:r>
            <a:r>
              <a:rPr lang="en-SG" sz="1600" b="1" dirty="0">
                <a:solidFill>
                  <a:prstClr val="black">
                    <a:lumMod val="75000"/>
                    <a:lumOff val="25000"/>
                  </a:prstClr>
                </a:solidFill>
                <a:latin typeface="Calibri" panose="020F0502020204030204"/>
              </a:rPr>
              <a:t>digital utility. </a:t>
            </a:r>
          </a:p>
        </p:txBody>
      </p:sp>
      <p:sp>
        <p:nvSpPr>
          <p:cNvPr id="30" name="TextBox 29">
            <a:extLst>
              <a:ext uri="{FF2B5EF4-FFF2-40B4-BE49-F238E27FC236}">
                <a16:creationId xmlns:a16="http://schemas.microsoft.com/office/drawing/2014/main" id="{9D6E06EB-F5A0-4826-B3A4-BD27EA0ECA8D}"/>
              </a:ext>
            </a:extLst>
          </p:cNvPr>
          <p:cNvSpPr txBox="1"/>
          <p:nvPr/>
        </p:nvSpPr>
        <p:spPr>
          <a:xfrm>
            <a:off x="11791045" y="6519863"/>
            <a:ext cx="323953" cy="256545"/>
          </a:xfrm>
          <a:prstGeom prst="rect">
            <a:avLst/>
          </a:prstGeom>
          <a:noFill/>
        </p:spPr>
        <p:txBody>
          <a:bodyPr wrap="square" rtlCol="0">
            <a:spAutoFit/>
          </a:bodyPr>
          <a:lstStyle/>
          <a:p>
            <a:pPr defTabSz="914377"/>
            <a:fld id="{0971D222-EDD6-4B4E-868B-B3674AA66A67}" type="slidenum">
              <a:rPr lang="en-SG" sz="1067">
                <a:solidFill>
                  <a:prstClr val="black"/>
                </a:solidFill>
                <a:latin typeface="Calibri" panose="020F0502020204030204"/>
              </a:rPr>
              <a:pPr defTabSz="914377"/>
              <a:t>59</a:t>
            </a:fld>
            <a:endParaRPr lang="en-SG" sz="1067" dirty="0">
              <a:solidFill>
                <a:prstClr val="black"/>
              </a:solidFill>
              <a:latin typeface="Calibri" panose="020F0502020204030204"/>
            </a:endParaRPr>
          </a:p>
        </p:txBody>
      </p:sp>
      <p:sp>
        <p:nvSpPr>
          <p:cNvPr id="31" name="Rounded Rectangle 171">
            <a:extLst>
              <a:ext uri="{FF2B5EF4-FFF2-40B4-BE49-F238E27FC236}">
                <a16:creationId xmlns:a16="http://schemas.microsoft.com/office/drawing/2014/main" id="{85E6670F-BE7E-FC48-9C40-0016B770FE35}"/>
              </a:ext>
            </a:extLst>
          </p:cNvPr>
          <p:cNvSpPr/>
          <p:nvPr/>
        </p:nvSpPr>
        <p:spPr>
          <a:xfrm>
            <a:off x="1012736" y="1960431"/>
            <a:ext cx="3672840" cy="404044"/>
          </a:xfrm>
          <a:prstGeom prst="roundRect">
            <a:avLst/>
          </a:prstGeom>
          <a:solidFill>
            <a:srgbClr val="2D5F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defRPr/>
            </a:pPr>
            <a:r>
              <a:rPr lang="en-US" sz="1867" b="1" dirty="0">
                <a:solidFill>
                  <a:prstClr val="white"/>
                </a:solidFill>
                <a:latin typeface="Calibri" panose="020F0502020204030204"/>
              </a:rPr>
              <a:t>4 Key Components of TradeTrust</a:t>
            </a:r>
            <a:endParaRPr lang="en-SG" sz="1867" b="1" dirty="0">
              <a:solidFill>
                <a:prstClr val="white"/>
              </a:solidFill>
              <a:latin typeface="Calibri" panose="020F0502020204030204"/>
            </a:endParaRPr>
          </a:p>
        </p:txBody>
      </p:sp>
      <p:sp>
        <p:nvSpPr>
          <p:cNvPr id="4" name="TextBox 3">
            <a:extLst>
              <a:ext uri="{FF2B5EF4-FFF2-40B4-BE49-F238E27FC236}">
                <a16:creationId xmlns:a16="http://schemas.microsoft.com/office/drawing/2014/main" id="{71BB61E4-566D-0A8E-3F5B-183C4E7C8966}"/>
              </a:ext>
            </a:extLst>
          </p:cNvPr>
          <p:cNvSpPr txBox="1"/>
          <p:nvPr/>
        </p:nvSpPr>
        <p:spPr>
          <a:xfrm flipH="1">
            <a:off x="1090328" y="2754395"/>
            <a:ext cx="289285" cy="748988"/>
          </a:xfrm>
          <a:prstGeom prst="rect">
            <a:avLst/>
          </a:prstGeom>
          <a:noFill/>
        </p:spPr>
        <p:txBody>
          <a:bodyPr wrap="square" rtlCol="0">
            <a:spAutoFit/>
          </a:bodyPr>
          <a:lstStyle/>
          <a:p>
            <a:pPr defTabSz="914377"/>
            <a:r>
              <a:rPr lang="en-US" sz="4267" dirty="0">
                <a:solidFill>
                  <a:prstClr val="black"/>
                </a:solidFill>
                <a:latin typeface="Calibri" panose="020F0502020204030204"/>
              </a:rPr>
              <a:t>1</a:t>
            </a:r>
            <a:endParaRPr lang="en-SG" sz="4267" dirty="0">
              <a:solidFill>
                <a:prstClr val="black"/>
              </a:solidFill>
              <a:latin typeface="Calibri" panose="020F0502020204030204"/>
            </a:endParaRPr>
          </a:p>
        </p:txBody>
      </p:sp>
      <p:sp>
        <p:nvSpPr>
          <p:cNvPr id="5" name="TextBox 4">
            <a:extLst>
              <a:ext uri="{FF2B5EF4-FFF2-40B4-BE49-F238E27FC236}">
                <a16:creationId xmlns:a16="http://schemas.microsoft.com/office/drawing/2014/main" id="{83CA45E5-5A1F-0391-35F0-CAF04AD02191}"/>
              </a:ext>
            </a:extLst>
          </p:cNvPr>
          <p:cNvSpPr txBox="1"/>
          <p:nvPr/>
        </p:nvSpPr>
        <p:spPr>
          <a:xfrm>
            <a:off x="1132340" y="4630607"/>
            <a:ext cx="289285" cy="748988"/>
          </a:xfrm>
          <a:prstGeom prst="rect">
            <a:avLst/>
          </a:prstGeom>
          <a:noFill/>
        </p:spPr>
        <p:txBody>
          <a:bodyPr wrap="square" rtlCol="0">
            <a:spAutoFit/>
          </a:bodyPr>
          <a:lstStyle/>
          <a:p>
            <a:pPr defTabSz="914377"/>
            <a:r>
              <a:rPr lang="en-US" sz="4267" dirty="0">
                <a:solidFill>
                  <a:prstClr val="black"/>
                </a:solidFill>
                <a:latin typeface="Calibri" panose="020F0502020204030204"/>
              </a:rPr>
              <a:t>3</a:t>
            </a:r>
            <a:endParaRPr lang="en-SG" sz="4267"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9B93682B-86F3-9201-604D-10E2B8E3540A}"/>
              </a:ext>
            </a:extLst>
          </p:cNvPr>
          <p:cNvSpPr txBox="1"/>
          <p:nvPr/>
        </p:nvSpPr>
        <p:spPr>
          <a:xfrm>
            <a:off x="8323819" y="4761709"/>
            <a:ext cx="289285" cy="748988"/>
          </a:xfrm>
          <a:prstGeom prst="rect">
            <a:avLst/>
          </a:prstGeom>
          <a:noFill/>
        </p:spPr>
        <p:txBody>
          <a:bodyPr wrap="square" rtlCol="0">
            <a:spAutoFit/>
          </a:bodyPr>
          <a:lstStyle/>
          <a:p>
            <a:pPr defTabSz="914377"/>
            <a:r>
              <a:rPr lang="en-US" sz="4267" dirty="0">
                <a:solidFill>
                  <a:prstClr val="black"/>
                </a:solidFill>
                <a:latin typeface="Calibri" panose="020F0502020204030204"/>
              </a:rPr>
              <a:t>4</a:t>
            </a:r>
            <a:endParaRPr lang="en-SG" sz="4267" dirty="0">
              <a:solidFill>
                <a:prstClr val="black"/>
              </a:solidFill>
              <a:latin typeface="Calibri" panose="020F0502020204030204"/>
            </a:endParaRPr>
          </a:p>
        </p:txBody>
      </p:sp>
      <p:grpSp>
        <p:nvGrpSpPr>
          <p:cNvPr id="21" name="Group 20">
            <a:extLst>
              <a:ext uri="{FF2B5EF4-FFF2-40B4-BE49-F238E27FC236}">
                <a16:creationId xmlns:a16="http://schemas.microsoft.com/office/drawing/2014/main" id="{7FE16436-746D-3709-1562-827F8B51ABC7}"/>
              </a:ext>
            </a:extLst>
          </p:cNvPr>
          <p:cNvGrpSpPr/>
          <p:nvPr/>
        </p:nvGrpSpPr>
        <p:grpSpPr>
          <a:xfrm>
            <a:off x="4467837" y="2073739"/>
            <a:ext cx="3640519" cy="3600695"/>
            <a:chOff x="6052002" y="1171193"/>
            <a:chExt cx="2730389" cy="2700521"/>
          </a:xfrm>
        </p:grpSpPr>
        <p:sp>
          <p:nvSpPr>
            <p:cNvPr id="9" name="Circle: Hollow 8">
              <a:extLst>
                <a:ext uri="{FF2B5EF4-FFF2-40B4-BE49-F238E27FC236}">
                  <a16:creationId xmlns:a16="http://schemas.microsoft.com/office/drawing/2014/main" id="{90091A76-6240-6531-BF84-ED43E37486AD}"/>
                </a:ext>
              </a:extLst>
            </p:cNvPr>
            <p:cNvSpPr/>
            <p:nvPr/>
          </p:nvSpPr>
          <p:spPr>
            <a:xfrm>
              <a:off x="6064085" y="1198550"/>
              <a:ext cx="2673164" cy="2673164"/>
            </a:xfrm>
            <a:prstGeom prst="donut">
              <a:avLst/>
            </a:prstGeom>
            <a:gradFill flip="none" rotWithShape="1">
              <a:gsLst>
                <a:gs pos="0">
                  <a:schemeClr val="accent1">
                    <a:lumMod val="67000"/>
                  </a:schemeClr>
                </a:gs>
                <a:gs pos="80000">
                  <a:schemeClr val="accent1">
                    <a:lumMod val="97000"/>
                    <a:lumOff val="3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SG">
                <a:solidFill>
                  <a:prstClr val="black"/>
                </a:solidFill>
                <a:latin typeface="Calibri" panose="020F0502020204030204"/>
              </a:endParaRPr>
            </a:p>
          </p:txBody>
        </p:sp>
        <p:sp>
          <p:nvSpPr>
            <p:cNvPr id="10" name="Flowchart: Process 9">
              <a:extLst>
                <a:ext uri="{FF2B5EF4-FFF2-40B4-BE49-F238E27FC236}">
                  <a16:creationId xmlns:a16="http://schemas.microsoft.com/office/drawing/2014/main" id="{4AA279D3-1717-9F63-2915-03D1CBD2C440}"/>
                </a:ext>
              </a:extLst>
            </p:cNvPr>
            <p:cNvSpPr/>
            <p:nvPr/>
          </p:nvSpPr>
          <p:spPr>
            <a:xfrm rot="1937146">
              <a:off x="7658797" y="1171193"/>
              <a:ext cx="57847" cy="833486"/>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SG">
                <a:solidFill>
                  <a:prstClr val="white"/>
                </a:solidFill>
                <a:latin typeface="Calibri" panose="020F0502020204030204"/>
              </a:endParaRPr>
            </a:p>
          </p:txBody>
        </p:sp>
        <p:sp>
          <p:nvSpPr>
            <p:cNvPr id="14" name="Flowchart: Process 13">
              <a:extLst>
                <a:ext uri="{FF2B5EF4-FFF2-40B4-BE49-F238E27FC236}">
                  <a16:creationId xmlns:a16="http://schemas.microsoft.com/office/drawing/2014/main" id="{DC33FD80-766D-2FA3-22CF-813928DDB300}"/>
                </a:ext>
              </a:extLst>
            </p:cNvPr>
            <p:cNvSpPr/>
            <p:nvPr/>
          </p:nvSpPr>
          <p:spPr>
            <a:xfrm rot="6378291">
              <a:off x="8336724" y="2440864"/>
              <a:ext cx="57847" cy="833486"/>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SG">
                <a:solidFill>
                  <a:prstClr val="white"/>
                </a:solidFill>
                <a:latin typeface="Calibri" panose="020F0502020204030204"/>
              </a:endParaRPr>
            </a:p>
          </p:txBody>
        </p:sp>
        <p:sp>
          <p:nvSpPr>
            <p:cNvPr id="15" name="Flowchart: Process 14">
              <a:extLst>
                <a:ext uri="{FF2B5EF4-FFF2-40B4-BE49-F238E27FC236}">
                  <a16:creationId xmlns:a16="http://schemas.microsoft.com/office/drawing/2014/main" id="{639C9FA0-0790-61B9-5675-A1832CD62769}"/>
                </a:ext>
              </a:extLst>
            </p:cNvPr>
            <p:cNvSpPr/>
            <p:nvPr/>
          </p:nvSpPr>
          <p:spPr>
            <a:xfrm rot="2444794">
              <a:off x="6842464" y="2964489"/>
              <a:ext cx="57847" cy="833486"/>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SG">
                <a:solidFill>
                  <a:prstClr val="white"/>
                </a:solidFill>
                <a:latin typeface="Calibri" panose="020F0502020204030204"/>
              </a:endParaRPr>
            </a:p>
          </p:txBody>
        </p:sp>
        <p:sp>
          <p:nvSpPr>
            <p:cNvPr id="17" name="Flowchart: Process 16">
              <a:extLst>
                <a:ext uri="{FF2B5EF4-FFF2-40B4-BE49-F238E27FC236}">
                  <a16:creationId xmlns:a16="http://schemas.microsoft.com/office/drawing/2014/main" id="{554B6C96-6699-1F2B-5C52-39ED16AEEBBA}"/>
                </a:ext>
              </a:extLst>
            </p:cNvPr>
            <p:cNvSpPr/>
            <p:nvPr/>
          </p:nvSpPr>
          <p:spPr>
            <a:xfrm rot="6565456">
              <a:off x="6439821" y="1685553"/>
              <a:ext cx="57847" cy="833486"/>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SG">
                <a:solidFill>
                  <a:prstClr val="white"/>
                </a:solidFill>
                <a:latin typeface="Calibri" panose="020F0502020204030204"/>
              </a:endParaRPr>
            </a:p>
          </p:txBody>
        </p:sp>
      </p:grpSp>
      <p:pic>
        <p:nvPicPr>
          <p:cNvPr id="2" name="Picture 1">
            <a:extLst>
              <a:ext uri="{FF2B5EF4-FFF2-40B4-BE49-F238E27FC236}">
                <a16:creationId xmlns:a16="http://schemas.microsoft.com/office/drawing/2014/main" id="{0173A703-95F0-8E4F-938E-DD18D22A2068}"/>
              </a:ext>
            </a:extLst>
          </p:cNvPr>
          <p:cNvPicPr>
            <a:picLocks noChangeAspect="1"/>
          </p:cNvPicPr>
          <p:nvPr/>
        </p:nvPicPr>
        <p:blipFill>
          <a:blip r:embed="rId3"/>
          <a:stretch>
            <a:fillRect/>
          </a:stretch>
        </p:blipFill>
        <p:spPr>
          <a:xfrm>
            <a:off x="5537480" y="2491424"/>
            <a:ext cx="417384" cy="408109"/>
          </a:xfrm>
          <a:prstGeom prst="rect">
            <a:avLst/>
          </a:prstGeom>
        </p:spPr>
      </p:pic>
      <p:pic>
        <p:nvPicPr>
          <p:cNvPr id="6" name="Picture 5">
            <a:extLst>
              <a:ext uri="{FF2B5EF4-FFF2-40B4-BE49-F238E27FC236}">
                <a16:creationId xmlns:a16="http://schemas.microsoft.com/office/drawing/2014/main" id="{76C18B3F-1CB2-0E43-BA5B-8B266159900C}"/>
              </a:ext>
            </a:extLst>
          </p:cNvPr>
          <p:cNvPicPr>
            <a:picLocks noChangeAspect="1"/>
          </p:cNvPicPr>
          <p:nvPr/>
        </p:nvPicPr>
        <p:blipFill>
          <a:blip r:embed="rId4"/>
          <a:stretch>
            <a:fillRect/>
          </a:stretch>
        </p:blipFill>
        <p:spPr>
          <a:xfrm>
            <a:off x="4772246" y="3888802"/>
            <a:ext cx="431785" cy="520357"/>
          </a:xfrm>
          <a:prstGeom prst="rect">
            <a:avLst/>
          </a:prstGeom>
        </p:spPr>
      </p:pic>
      <p:pic>
        <p:nvPicPr>
          <p:cNvPr id="8" name="Picture 7">
            <a:extLst>
              <a:ext uri="{FF2B5EF4-FFF2-40B4-BE49-F238E27FC236}">
                <a16:creationId xmlns:a16="http://schemas.microsoft.com/office/drawing/2014/main" id="{96BEF538-E41F-0246-96D9-383BA7DE2C39}"/>
              </a:ext>
            </a:extLst>
          </p:cNvPr>
          <p:cNvPicPr>
            <a:picLocks noChangeAspect="1"/>
          </p:cNvPicPr>
          <p:nvPr/>
        </p:nvPicPr>
        <p:blipFill>
          <a:blip r:embed="rId5"/>
          <a:stretch>
            <a:fillRect/>
          </a:stretch>
        </p:blipFill>
        <p:spPr>
          <a:xfrm>
            <a:off x="6485794" y="4937536"/>
            <a:ext cx="478447" cy="340229"/>
          </a:xfrm>
          <a:prstGeom prst="rect">
            <a:avLst/>
          </a:prstGeom>
        </p:spPr>
      </p:pic>
      <p:pic>
        <p:nvPicPr>
          <p:cNvPr id="12" name="Graphic 11">
            <a:extLst>
              <a:ext uri="{FF2B5EF4-FFF2-40B4-BE49-F238E27FC236}">
                <a16:creationId xmlns:a16="http://schemas.microsoft.com/office/drawing/2014/main" id="{64F0A2E1-48B6-0144-F1D5-4553CACCA9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63158" y="3049181"/>
            <a:ext cx="2314556" cy="1869449"/>
          </a:xfrm>
          <a:prstGeom prst="rect">
            <a:avLst/>
          </a:prstGeom>
        </p:spPr>
      </p:pic>
      <p:grpSp>
        <p:nvGrpSpPr>
          <p:cNvPr id="18" name="Group 17">
            <a:extLst>
              <a:ext uri="{FF2B5EF4-FFF2-40B4-BE49-F238E27FC236}">
                <a16:creationId xmlns:a16="http://schemas.microsoft.com/office/drawing/2014/main" id="{363AF500-FC1F-4EF1-9D61-AF1C5ADD223B}"/>
              </a:ext>
            </a:extLst>
          </p:cNvPr>
          <p:cNvGrpSpPr/>
          <p:nvPr/>
        </p:nvGrpSpPr>
        <p:grpSpPr>
          <a:xfrm>
            <a:off x="1427995" y="2279207"/>
            <a:ext cx="9800429" cy="3667107"/>
            <a:chOff x="1227243" y="2986504"/>
            <a:chExt cx="10514682" cy="4038208"/>
          </a:xfrm>
        </p:grpSpPr>
        <p:sp>
          <p:nvSpPr>
            <p:cNvPr id="19" name="TextBox 15">
              <a:extLst>
                <a:ext uri="{FF2B5EF4-FFF2-40B4-BE49-F238E27FC236}">
                  <a16:creationId xmlns:a16="http://schemas.microsoft.com/office/drawing/2014/main" id="{814B2194-31A9-42F9-91AA-A6224BA5C35D}"/>
                </a:ext>
              </a:extLst>
            </p:cNvPr>
            <p:cNvSpPr txBox="1"/>
            <p:nvPr/>
          </p:nvSpPr>
          <p:spPr>
            <a:xfrm>
              <a:off x="1258269" y="3404930"/>
              <a:ext cx="2387536" cy="418076"/>
            </a:xfrm>
            <a:prstGeom prst="rect">
              <a:avLst/>
            </a:prstGeom>
            <a:noFill/>
          </p:spPr>
          <p:txBody>
            <a:bodyPr wrap="none" rtlCol="0">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867" b="1" dirty="0">
                  <a:solidFill>
                    <a:prstClr val="black">
                      <a:lumMod val="75000"/>
                      <a:lumOff val="25000"/>
                    </a:prstClr>
                  </a:solidFill>
                  <a:latin typeface="Calibri" panose="020F0502020204030204"/>
                  <a:cs typeface="Arial" pitchFamily="34" charset="0"/>
                </a:rPr>
                <a:t>Legal Harmonisation</a:t>
              </a:r>
            </a:p>
          </p:txBody>
        </p:sp>
        <p:cxnSp>
          <p:nvCxnSpPr>
            <p:cNvPr id="20" name="Straight Connector 19">
              <a:extLst>
                <a:ext uri="{FF2B5EF4-FFF2-40B4-BE49-F238E27FC236}">
                  <a16:creationId xmlns:a16="http://schemas.microsoft.com/office/drawing/2014/main" id="{CB896E0E-3BD9-4B0B-A3F7-C559908F1FCB}"/>
                </a:ext>
              </a:extLst>
            </p:cNvPr>
            <p:cNvCxnSpPr>
              <a:cxnSpLocks/>
            </p:cNvCxnSpPr>
            <p:nvPr/>
          </p:nvCxnSpPr>
          <p:spPr>
            <a:xfrm flipH="1">
              <a:off x="3849451" y="3608283"/>
              <a:ext cx="1425870" cy="0"/>
            </a:xfrm>
            <a:prstGeom prst="line">
              <a:avLst/>
            </a:prstGeom>
            <a:ln>
              <a:solidFill>
                <a:srgbClr val="FF8000"/>
              </a:solidFill>
              <a:headEnd type="oval" w="med" len="med"/>
              <a:tailEnd type="none" w="med" len="med"/>
            </a:ln>
          </p:spPr>
          <p:style>
            <a:lnRef idx="1">
              <a:schemeClr val="accent4"/>
            </a:lnRef>
            <a:fillRef idx="0">
              <a:schemeClr val="accent4"/>
            </a:fillRef>
            <a:effectRef idx="0">
              <a:schemeClr val="accent4"/>
            </a:effectRef>
            <a:fontRef idx="minor">
              <a:schemeClr val="tx1"/>
            </a:fontRef>
          </p:style>
        </p:cxnSp>
        <p:sp>
          <p:nvSpPr>
            <p:cNvPr id="33" name="TextBox 15">
              <a:extLst>
                <a:ext uri="{FF2B5EF4-FFF2-40B4-BE49-F238E27FC236}">
                  <a16:creationId xmlns:a16="http://schemas.microsoft.com/office/drawing/2014/main" id="{1769A905-9071-45BC-9954-2C303977286E}"/>
                </a:ext>
              </a:extLst>
            </p:cNvPr>
            <p:cNvSpPr txBox="1"/>
            <p:nvPr/>
          </p:nvSpPr>
          <p:spPr>
            <a:xfrm>
              <a:off x="8977472" y="2986504"/>
              <a:ext cx="2764453" cy="418076"/>
            </a:xfrm>
            <a:prstGeom prst="rect">
              <a:avLst/>
            </a:prstGeom>
            <a:noFill/>
          </p:spPr>
          <p:txBody>
            <a:bodyPr wrap="none" rtlCol="0">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867" b="1" dirty="0">
                  <a:solidFill>
                    <a:prstClr val="black">
                      <a:lumMod val="75000"/>
                      <a:lumOff val="25000"/>
                    </a:prstClr>
                  </a:solidFill>
                  <a:latin typeface="Calibri" panose="020F0502020204030204"/>
                  <a:cs typeface="Arial" pitchFamily="34" charset="0"/>
                </a:rPr>
                <a:t>Standards Development</a:t>
              </a:r>
            </a:p>
          </p:txBody>
        </p:sp>
        <p:sp>
          <p:nvSpPr>
            <p:cNvPr id="35" name="TextBox 15">
              <a:extLst>
                <a:ext uri="{FF2B5EF4-FFF2-40B4-BE49-F238E27FC236}">
                  <a16:creationId xmlns:a16="http://schemas.microsoft.com/office/drawing/2014/main" id="{28112BA9-C45E-4AA5-ADAF-2C5EC816BBAC}"/>
                </a:ext>
              </a:extLst>
            </p:cNvPr>
            <p:cNvSpPr txBox="1"/>
            <p:nvPr/>
          </p:nvSpPr>
          <p:spPr>
            <a:xfrm>
              <a:off x="9016253" y="5618598"/>
              <a:ext cx="2572039" cy="418076"/>
            </a:xfrm>
            <a:prstGeom prst="rect">
              <a:avLst/>
            </a:prstGeom>
            <a:noFill/>
          </p:spPr>
          <p:txBody>
            <a:bodyPr wrap="none" rtlCol="0">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867" b="1" dirty="0">
                  <a:solidFill>
                    <a:prstClr val="black">
                      <a:lumMod val="75000"/>
                      <a:lumOff val="25000"/>
                    </a:prstClr>
                  </a:solidFill>
                  <a:latin typeface="Calibri" panose="020F0502020204030204"/>
                  <a:cs typeface="Arial" pitchFamily="34" charset="0"/>
                </a:rPr>
                <a:t>Software Components</a:t>
              </a:r>
            </a:p>
          </p:txBody>
        </p:sp>
        <p:cxnSp>
          <p:nvCxnSpPr>
            <p:cNvPr id="36" name="Straight Connector 35">
              <a:extLst>
                <a:ext uri="{FF2B5EF4-FFF2-40B4-BE49-F238E27FC236}">
                  <a16:creationId xmlns:a16="http://schemas.microsoft.com/office/drawing/2014/main" id="{EE8DA6BA-4325-445A-B08D-9F2D05E21EF9}"/>
                </a:ext>
              </a:extLst>
            </p:cNvPr>
            <p:cNvCxnSpPr>
              <a:cxnSpLocks/>
            </p:cNvCxnSpPr>
            <p:nvPr/>
          </p:nvCxnSpPr>
          <p:spPr>
            <a:xfrm flipV="1">
              <a:off x="7791115" y="5818283"/>
              <a:ext cx="866005" cy="6735"/>
            </a:xfrm>
            <a:prstGeom prst="line">
              <a:avLst/>
            </a:prstGeom>
            <a:ln>
              <a:solidFill>
                <a:srgbClr val="FF800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4BC4531-3BAA-458C-9233-1D7EA03B526F}"/>
                </a:ext>
              </a:extLst>
            </p:cNvPr>
            <p:cNvSpPr txBox="1"/>
            <p:nvPr/>
          </p:nvSpPr>
          <p:spPr>
            <a:xfrm>
              <a:off x="1227243" y="3766385"/>
              <a:ext cx="2570477" cy="1344747"/>
            </a:xfrm>
            <a:prstGeom prst="rect">
              <a:avLst/>
            </a:prstGeom>
            <a:noFill/>
          </p:spPr>
          <p:txBody>
            <a:bodyPr wrap="square" rtlCol="0">
              <a:spAutoFit/>
            </a:bodyPr>
            <a:lstStyle/>
            <a:p>
              <a:pPr defTabSz="1219170">
                <a:defRPr/>
              </a:pPr>
              <a:r>
                <a:rPr lang="en-SG" sz="1467" i="1" dirty="0">
                  <a:solidFill>
                    <a:prstClr val="black">
                      <a:lumMod val="75000"/>
                      <a:lumOff val="25000"/>
                    </a:prstClr>
                  </a:solidFill>
                  <a:latin typeface="Calibri" panose="020F0502020204030204"/>
                </a:rPr>
                <a:t>Provide legal validity for electronic negotiable documents through compliance to MLETR requirements</a:t>
              </a:r>
            </a:p>
          </p:txBody>
        </p:sp>
        <p:sp>
          <p:nvSpPr>
            <p:cNvPr id="42" name="TextBox 41">
              <a:extLst>
                <a:ext uri="{FF2B5EF4-FFF2-40B4-BE49-F238E27FC236}">
                  <a16:creationId xmlns:a16="http://schemas.microsoft.com/office/drawing/2014/main" id="{BE90E4F5-6F6C-48F6-A3E6-6BD1B8D47530}"/>
                </a:ext>
              </a:extLst>
            </p:cNvPr>
            <p:cNvSpPr txBox="1"/>
            <p:nvPr/>
          </p:nvSpPr>
          <p:spPr>
            <a:xfrm>
              <a:off x="9021196" y="3360352"/>
              <a:ext cx="2558652" cy="847519"/>
            </a:xfrm>
            <a:prstGeom prst="rect">
              <a:avLst/>
            </a:prstGeom>
            <a:noFill/>
          </p:spPr>
          <p:txBody>
            <a:bodyPr wrap="square" rtlCol="0">
              <a:spAutoFit/>
            </a:bodyPr>
            <a:lstStyle/>
            <a:p>
              <a:pPr defTabSz="1219170">
                <a:defRPr/>
              </a:pPr>
              <a:r>
                <a:rPr lang="en-SG" sz="1467" i="1" dirty="0">
                  <a:solidFill>
                    <a:prstClr val="black">
                      <a:lumMod val="75000"/>
                      <a:lumOff val="25000"/>
                    </a:prstClr>
                  </a:solidFill>
                  <a:latin typeface="Calibri" panose="020F0502020204030204"/>
                </a:rPr>
                <a:t>Develop international standards that TradeTrust complies to</a:t>
              </a:r>
            </a:p>
          </p:txBody>
        </p:sp>
        <p:sp>
          <p:nvSpPr>
            <p:cNvPr id="44" name="TextBox 43">
              <a:extLst>
                <a:ext uri="{FF2B5EF4-FFF2-40B4-BE49-F238E27FC236}">
                  <a16:creationId xmlns:a16="http://schemas.microsoft.com/office/drawing/2014/main" id="{53DA69C8-BA39-4F69-8BA2-D2E82ACEAE39}"/>
                </a:ext>
              </a:extLst>
            </p:cNvPr>
            <p:cNvSpPr txBox="1"/>
            <p:nvPr/>
          </p:nvSpPr>
          <p:spPr>
            <a:xfrm>
              <a:off x="9057668" y="5928579"/>
              <a:ext cx="2631843" cy="1096133"/>
            </a:xfrm>
            <a:prstGeom prst="rect">
              <a:avLst/>
            </a:prstGeom>
            <a:noFill/>
          </p:spPr>
          <p:txBody>
            <a:bodyPr wrap="square" rtlCol="0">
              <a:spAutoFit/>
            </a:bodyPr>
            <a:lstStyle/>
            <a:p>
              <a:pPr defTabSz="1219170">
                <a:defRPr/>
              </a:pPr>
              <a:r>
                <a:rPr lang="en-SG" sz="1467" i="1" dirty="0">
                  <a:solidFill>
                    <a:prstClr val="black">
                      <a:lumMod val="75000"/>
                      <a:lumOff val="25000"/>
                    </a:prstClr>
                  </a:solidFill>
                  <a:latin typeface="Calibri" panose="020F0502020204030204"/>
                </a:rPr>
                <a:t>A set of open-source software code that can easily integrate backend solutions to the TradeTrust network</a:t>
              </a:r>
            </a:p>
          </p:txBody>
        </p:sp>
      </p:grpSp>
      <p:cxnSp>
        <p:nvCxnSpPr>
          <p:cNvPr id="13" name="Straight Connector 12">
            <a:extLst>
              <a:ext uri="{FF2B5EF4-FFF2-40B4-BE49-F238E27FC236}">
                <a16:creationId xmlns:a16="http://schemas.microsoft.com/office/drawing/2014/main" id="{911DFC42-8C70-B519-F19B-7D15372D4C53}"/>
              </a:ext>
            </a:extLst>
          </p:cNvPr>
          <p:cNvCxnSpPr>
            <a:cxnSpLocks/>
          </p:cNvCxnSpPr>
          <p:nvPr/>
        </p:nvCxnSpPr>
        <p:spPr>
          <a:xfrm flipH="1">
            <a:off x="4262084" y="4744252"/>
            <a:ext cx="1043153" cy="0"/>
          </a:xfrm>
          <a:prstGeom prst="line">
            <a:avLst/>
          </a:prstGeom>
          <a:ln>
            <a:solidFill>
              <a:srgbClr val="FF800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15">
            <a:extLst>
              <a:ext uri="{FF2B5EF4-FFF2-40B4-BE49-F238E27FC236}">
                <a16:creationId xmlns:a16="http://schemas.microsoft.com/office/drawing/2014/main" id="{7BD44CFD-CAF5-02DB-D317-53D7A5587FFD}"/>
              </a:ext>
            </a:extLst>
          </p:cNvPr>
          <p:cNvSpPr txBox="1"/>
          <p:nvPr/>
        </p:nvSpPr>
        <p:spPr>
          <a:xfrm>
            <a:off x="1455567" y="4544335"/>
            <a:ext cx="2701765" cy="379656"/>
          </a:xfrm>
          <a:prstGeom prst="rect">
            <a:avLst/>
          </a:prstGeom>
          <a:noFill/>
        </p:spPr>
        <p:txBody>
          <a:bodyPr wrap="none" rtlCol="0">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867" b="1" dirty="0">
                <a:solidFill>
                  <a:prstClr val="black">
                    <a:lumMod val="75000"/>
                    <a:lumOff val="25000"/>
                  </a:prstClr>
                </a:solidFill>
                <a:latin typeface="Calibri" panose="020F0502020204030204"/>
                <a:cs typeface="Arial" pitchFamily="34" charset="0"/>
              </a:rPr>
              <a:t>Accreditation Framework</a:t>
            </a:r>
          </a:p>
        </p:txBody>
      </p:sp>
      <p:sp>
        <p:nvSpPr>
          <p:cNvPr id="24" name="TextBox 23">
            <a:extLst>
              <a:ext uri="{FF2B5EF4-FFF2-40B4-BE49-F238E27FC236}">
                <a16:creationId xmlns:a16="http://schemas.microsoft.com/office/drawing/2014/main" id="{6D58E36E-96BE-F5E1-49AB-AED002760799}"/>
              </a:ext>
            </a:extLst>
          </p:cNvPr>
          <p:cNvSpPr txBox="1"/>
          <p:nvPr/>
        </p:nvSpPr>
        <p:spPr>
          <a:xfrm>
            <a:off x="1437698" y="4837265"/>
            <a:ext cx="2177865" cy="769634"/>
          </a:xfrm>
          <a:prstGeom prst="rect">
            <a:avLst/>
          </a:prstGeom>
          <a:noFill/>
        </p:spPr>
        <p:txBody>
          <a:bodyPr wrap="square" rtlCol="0">
            <a:spAutoFit/>
          </a:bodyPr>
          <a:lstStyle/>
          <a:p>
            <a:pPr defTabSz="1219170">
              <a:defRPr/>
            </a:pPr>
            <a:r>
              <a:rPr lang="en-SG" sz="1467" i="1" dirty="0">
                <a:solidFill>
                  <a:prstClr val="black"/>
                </a:solidFill>
                <a:latin typeface="Calibri" panose="020F0502020204030204"/>
              </a:rPr>
              <a:t>Certify technical solutions meet the requirements of the law </a:t>
            </a:r>
          </a:p>
        </p:txBody>
      </p:sp>
      <p:sp>
        <p:nvSpPr>
          <p:cNvPr id="25" name="TextBox 24">
            <a:extLst>
              <a:ext uri="{FF2B5EF4-FFF2-40B4-BE49-F238E27FC236}">
                <a16:creationId xmlns:a16="http://schemas.microsoft.com/office/drawing/2014/main" id="{0439E7B7-4DB3-DA93-61B6-AD2276E8AAF1}"/>
              </a:ext>
            </a:extLst>
          </p:cNvPr>
          <p:cNvSpPr txBox="1"/>
          <p:nvPr/>
        </p:nvSpPr>
        <p:spPr>
          <a:xfrm>
            <a:off x="8383374" y="2416193"/>
            <a:ext cx="289285" cy="748988"/>
          </a:xfrm>
          <a:prstGeom prst="rect">
            <a:avLst/>
          </a:prstGeom>
          <a:noFill/>
        </p:spPr>
        <p:txBody>
          <a:bodyPr wrap="square" rtlCol="0">
            <a:spAutoFit/>
          </a:bodyPr>
          <a:lstStyle/>
          <a:p>
            <a:pPr defTabSz="914377"/>
            <a:r>
              <a:rPr lang="en-US" sz="4267" dirty="0">
                <a:solidFill>
                  <a:prstClr val="black"/>
                </a:solidFill>
                <a:latin typeface="Calibri" panose="020F0502020204030204"/>
              </a:rPr>
              <a:t>2</a:t>
            </a:r>
            <a:endParaRPr lang="en-SG" sz="4267" dirty="0">
              <a:solidFill>
                <a:prstClr val="black"/>
              </a:solidFill>
              <a:latin typeface="Calibri" panose="020F0502020204030204"/>
            </a:endParaRPr>
          </a:p>
        </p:txBody>
      </p:sp>
      <p:cxnSp>
        <p:nvCxnSpPr>
          <p:cNvPr id="26" name="Straight Connector 25">
            <a:extLst>
              <a:ext uri="{FF2B5EF4-FFF2-40B4-BE49-F238E27FC236}">
                <a16:creationId xmlns:a16="http://schemas.microsoft.com/office/drawing/2014/main" id="{6EB560CE-F0E6-1631-6726-D508772138FC}"/>
              </a:ext>
            </a:extLst>
          </p:cNvPr>
          <p:cNvCxnSpPr>
            <a:cxnSpLocks/>
          </p:cNvCxnSpPr>
          <p:nvPr/>
        </p:nvCxnSpPr>
        <p:spPr>
          <a:xfrm flipV="1">
            <a:off x="7551621" y="2916867"/>
            <a:ext cx="807179" cy="6116"/>
          </a:xfrm>
          <a:prstGeom prst="line">
            <a:avLst/>
          </a:prstGeom>
          <a:ln>
            <a:solidFill>
              <a:srgbClr val="FF800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3B136316-3F26-B0C9-C5D7-5BEB630B0708}"/>
              </a:ext>
            </a:extLst>
          </p:cNvPr>
          <p:cNvPicPr>
            <a:picLocks noChangeAspect="1"/>
          </p:cNvPicPr>
          <p:nvPr/>
        </p:nvPicPr>
        <p:blipFill>
          <a:blip r:embed="rId8"/>
          <a:stretch>
            <a:fillRect/>
          </a:stretch>
        </p:blipFill>
        <p:spPr>
          <a:xfrm>
            <a:off x="7313406" y="3049180"/>
            <a:ext cx="423833" cy="430512"/>
          </a:xfrm>
          <a:prstGeom prst="rect">
            <a:avLst/>
          </a:prstGeom>
        </p:spPr>
      </p:pic>
    </p:spTree>
    <p:extLst>
      <p:ext uri="{BB962C8B-B14F-4D97-AF65-F5344CB8AC3E}">
        <p14:creationId xmlns:p14="http://schemas.microsoft.com/office/powerpoint/2010/main" val="113834309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93895-FDDF-07F6-FB6D-792409FE3220}"/>
              </a:ext>
            </a:extLst>
          </p:cNvPr>
          <p:cNvSpPr txBox="1"/>
          <p:nvPr/>
        </p:nvSpPr>
        <p:spPr>
          <a:xfrm>
            <a:off x="5496675" y="2372452"/>
            <a:ext cx="8746176" cy="1009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2">
            <a:extLst>
              <a:ext uri="{FF2B5EF4-FFF2-40B4-BE49-F238E27FC236}">
                <a16:creationId xmlns:a16="http://schemas.microsoft.com/office/drawing/2014/main" id="{EE892F27-96D4-C0B1-B88E-0FA4E1739138}"/>
              </a:ext>
            </a:extLst>
          </p:cNvPr>
          <p:cNvPicPr>
            <a:picLocks noChangeAspect="1"/>
          </p:cNvPicPr>
          <p:nvPr/>
        </p:nvPicPr>
        <p:blipFill rotWithShape="1">
          <a:blip r:embed="rId2"/>
          <a:srcRect l="10926" t="11225"/>
          <a:stretch/>
        </p:blipFill>
        <p:spPr>
          <a:xfrm>
            <a:off x="0" y="-24938"/>
            <a:ext cx="12191998" cy="828675"/>
          </a:xfrm>
          <a:prstGeom prst="rect">
            <a:avLst/>
          </a:prstGeom>
        </p:spPr>
      </p:pic>
      <p:pic>
        <p:nvPicPr>
          <p:cNvPr id="5" name="Picture 4" descr="Logo&#10;&#10;Description automatically generated">
            <a:extLst>
              <a:ext uri="{FF2B5EF4-FFF2-40B4-BE49-F238E27FC236}">
                <a16:creationId xmlns:a16="http://schemas.microsoft.com/office/drawing/2014/main" id="{1A452D55-45D3-5F47-0BB1-AF08B9BA1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41" y="803737"/>
            <a:ext cx="1086680" cy="1108032"/>
          </a:xfrm>
          <a:prstGeom prst="rect">
            <a:avLst/>
          </a:prstGeom>
        </p:spPr>
      </p:pic>
      <p:pic>
        <p:nvPicPr>
          <p:cNvPr id="6" name="Picture 5" descr="Logo&#10;&#10;Description automatically generated">
            <a:extLst>
              <a:ext uri="{FF2B5EF4-FFF2-40B4-BE49-F238E27FC236}">
                <a16:creationId xmlns:a16="http://schemas.microsoft.com/office/drawing/2014/main" id="{78BD4D7B-9646-A7E8-7031-81CDC10555E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534745" y="696008"/>
            <a:ext cx="1094960" cy="1215761"/>
          </a:xfrm>
          <a:prstGeom prst="rect">
            <a:avLst/>
          </a:prstGeom>
        </p:spPr>
      </p:pic>
      <p:pic>
        <p:nvPicPr>
          <p:cNvPr id="7" name="Picture 6" descr="Standards Toolkit for Cross-border Paperless Trade - ICC - International  Chamber of Commerce">
            <a:extLst>
              <a:ext uri="{FF2B5EF4-FFF2-40B4-BE49-F238E27FC236}">
                <a16:creationId xmlns:a16="http://schemas.microsoft.com/office/drawing/2014/main" id="{34F3A0B2-DAAE-9109-722A-9448FF521C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170" y="987646"/>
            <a:ext cx="2129090" cy="646331"/>
          </a:xfrm>
          <a:prstGeom prst="rect">
            <a:avLst/>
          </a:prstGeom>
          <a:noFill/>
          <a:ln>
            <a:noFill/>
          </a:ln>
        </p:spPr>
      </p:pic>
      <p:pic>
        <p:nvPicPr>
          <p:cNvPr id="13" name="Picture 12" descr="Virtual Panel Series: UNCITRAL Texts and COVID-19 Response and Recovery - 8  to 9 and 13 to 16 July 2020 | United Nations Commission On International  Trade Law">
            <a:extLst>
              <a:ext uri="{FF2B5EF4-FFF2-40B4-BE49-F238E27FC236}">
                <a16:creationId xmlns:a16="http://schemas.microsoft.com/office/drawing/2014/main" id="{D26B0799-57B9-B78A-63AE-4A240B822F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0605" y="1026446"/>
            <a:ext cx="2303709" cy="554884"/>
          </a:xfrm>
          <a:prstGeom prst="rect">
            <a:avLst/>
          </a:prstGeom>
          <a:noFill/>
          <a:ln>
            <a:noFill/>
          </a:ln>
        </p:spPr>
      </p:pic>
      <p:pic>
        <p:nvPicPr>
          <p:cNvPr id="14" name="Picture 13">
            <a:extLst>
              <a:ext uri="{FF2B5EF4-FFF2-40B4-BE49-F238E27FC236}">
                <a16:creationId xmlns:a16="http://schemas.microsoft.com/office/drawing/2014/main" id="{8E51EAC4-E5A5-3604-F257-8B6B0B0F55EE}"/>
              </a:ext>
            </a:extLst>
          </p:cNvPr>
          <p:cNvPicPr>
            <a:picLocks noChangeAspect="1"/>
          </p:cNvPicPr>
          <p:nvPr/>
        </p:nvPicPr>
        <p:blipFill>
          <a:blip r:embed="rId7"/>
          <a:stretch>
            <a:fillRect/>
          </a:stretch>
        </p:blipFill>
        <p:spPr>
          <a:xfrm>
            <a:off x="7737725" y="914543"/>
            <a:ext cx="894556" cy="372732"/>
          </a:xfrm>
          <a:prstGeom prst="rect">
            <a:avLst/>
          </a:prstGeom>
        </p:spPr>
      </p:pic>
      <p:pic>
        <p:nvPicPr>
          <p:cNvPr id="15" name="Picture 14">
            <a:extLst>
              <a:ext uri="{FF2B5EF4-FFF2-40B4-BE49-F238E27FC236}">
                <a16:creationId xmlns:a16="http://schemas.microsoft.com/office/drawing/2014/main" id="{DC404B6A-1CF5-E1DB-D73C-73D1FD15B75B}"/>
              </a:ext>
            </a:extLst>
          </p:cNvPr>
          <p:cNvPicPr>
            <a:picLocks noChangeAspect="1"/>
          </p:cNvPicPr>
          <p:nvPr/>
        </p:nvPicPr>
        <p:blipFill rotWithShape="1">
          <a:blip r:embed="rId8"/>
          <a:srcRect t="25133" b="28836"/>
          <a:stretch/>
        </p:blipFill>
        <p:spPr>
          <a:xfrm>
            <a:off x="7614209" y="1383800"/>
            <a:ext cx="1320800" cy="430374"/>
          </a:xfrm>
          <a:prstGeom prst="rect">
            <a:avLst/>
          </a:prstGeom>
        </p:spPr>
      </p:pic>
      <p:pic>
        <p:nvPicPr>
          <p:cNvPr id="18" name="Picture 17">
            <a:extLst>
              <a:ext uri="{FF2B5EF4-FFF2-40B4-BE49-F238E27FC236}">
                <a16:creationId xmlns:a16="http://schemas.microsoft.com/office/drawing/2014/main" id="{0FAD90C6-B53E-A86F-DA14-B98DF6065372}"/>
              </a:ext>
            </a:extLst>
          </p:cNvPr>
          <p:cNvPicPr>
            <a:picLocks noChangeAspect="1"/>
          </p:cNvPicPr>
          <p:nvPr/>
        </p:nvPicPr>
        <p:blipFill>
          <a:blip r:embed="rId2"/>
          <a:stretch>
            <a:fillRect/>
          </a:stretch>
        </p:blipFill>
        <p:spPr>
          <a:xfrm rot="10800000">
            <a:off x="-2" y="6150114"/>
            <a:ext cx="12192000" cy="707886"/>
          </a:xfrm>
          <a:prstGeom prst="rect">
            <a:avLst/>
          </a:prstGeom>
        </p:spPr>
      </p:pic>
      <p:sp>
        <p:nvSpPr>
          <p:cNvPr id="8" name="TextBox 7">
            <a:extLst>
              <a:ext uri="{FF2B5EF4-FFF2-40B4-BE49-F238E27FC236}">
                <a16:creationId xmlns:a16="http://schemas.microsoft.com/office/drawing/2014/main" id="{DA137834-27B9-9282-012B-8511B97F5A0C}"/>
              </a:ext>
            </a:extLst>
          </p:cNvPr>
          <p:cNvSpPr txBox="1"/>
          <p:nvPr/>
        </p:nvSpPr>
        <p:spPr>
          <a:xfrm>
            <a:off x="-893852" y="6382958"/>
            <a:ext cx="9976207" cy="369332"/>
          </a:xfrm>
          <a:prstGeom prst="rect">
            <a:avLst/>
          </a:prstGeom>
          <a:noFill/>
        </p:spPr>
        <p:txBody>
          <a:bodyPr wrap="square">
            <a:spAutoFit/>
          </a:bodyPr>
          <a:lstStyle/>
          <a:p>
            <a:pPr algn="ctr"/>
            <a:r>
              <a:rPr lang="en-US" sz="1800" b="1" dirty="0">
                <a:latin typeface="Ideal Sans Medium" pitchFamily="50" charset="0"/>
                <a:cs typeface="Ideal Sans Medium" pitchFamily="50" charset="0"/>
              </a:rPr>
              <a:t>Georgia: Model Law on Electronic Transferable Records (MLETR)  Capacity Building</a:t>
            </a:r>
          </a:p>
        </p:txBody>
      </p:sp>
      <p:sp>
        <p:nvSpPr>
          <p:cNvPr id="9" name="TextBox 8">
            <a:extLst>
              <a:ext uri="{FF2B5EF4-FFF2-40B4-BE49-F238E27FC236}">
                <a16:creationId xmlns:a16="http://schemas.microsoft.com/office/drawing/2014/main" id="{EF930ABC-5358-274E-6337-CB298964DD9F}"/>
              </a:ext>
            </a:extLst>
          </p:cNvPr>
          <p:cNvSpPr txBox="1"/>
          <p:nvPr/>
        </p:nvSpPr>
        <p:spPr>
          <a:xfrm>
            <a:off x="354939" y="2071872"/>
            <a:ext cx="6700323"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b="1" dirty="0">
                <a:solidFill>
                  <a:schemeClr val="accent1">
                    <a:lumMod val="50000"/>
                  </a:schemeClr>
                </a:solidFill>
              </a:rPr>
              <a:t>The need for a 21</a:t>
            </a:r>
            <a:r>
              <a:rPr lang="en-US" sz="5000" b="1" baseline="30000" dirty="0">
                <a:solidFill>
                  <a:schemeClr val="accent1">
                    <a:lumMod val="50000"/>
                  </a:schemeClr>
                </a:solidFill>
              </a:rPr>
              <a:t>st</a:t>
            </a:r>
            <a:r>
              <a:rPr lang="en-US" sz="5000" b="1" dirty="0">
                <a:solidFill>
                  <a:schemeClr val="accent1">
                    <a:lumMod val="50000"/>
                  </a:schemeClr>
                </a:solidFill>
              </a:rPr>
              <a:t> century fit digital trade ecosystem: </a:t>
            </a:r>
          </a:p>
          <a:p>
            <a:pPr algn="ctr"/>
            <a:r>
              <a:rPr lang="en-US" sz="5000" b="1" dirty="0">
                <a:solidFill>
                  <a:schemeClr val="accent1">
                    <a:lumMod val="50000"/>
                  </a:schemeClr>
                </a:solidFill>
              </a:rPr>
              <a:t>The importance of legal reform</a:t>
            </a:r>
          </a:p>
        </p:txBody>
      </p:sp>
      <p:sp>
        <p:nvSpPr>
          <p:cNvPr id="20" name="TextBox 19">
            <a:extLst>
              <a:ext uri="{FF2B5EF4-FFF2-40B4-BE49-F238E27FC236}">
                <a16:creationId xmlns:a16="http://schemas.microsoft.com/office/drawing/2014/main" id="{8BD9A65A-0E6E-5738-5562-CC08E5A7FBF8}"/>
              </a:ext>
            </a:extLst>
          </p:cNvPr>
          <p:cNvSpPr txBox="1"/>
          <p:nvPr/>
        </p:nvSpPr>
        <p:spPr>
          <a:xfrm>
            <a:off x="7300610" y="5169501"/>
            <a:ext cx="2903424" cy="373757"/>
          </a:xfrm>
          <a:prstGeom prst="rect">
            <a:avLst/>
          </a:prstGeom>
          <a:noFill/>
        </p:spPr>
        <p:txBody>
          <a:bodyPr wrap="none" rtlCol="0">
            <a:spAutoFit/>
          </a:bodyPr>
          <a:lstStyle/>
          <a:p>
            <a:pPr marL="0" marR="0">
              <a:lnSpc>
                <a:spcPct val="107000"/>
              </a:lnSpc>
              <a:spcBef>
                <a:spcPts val="0"/>
              </a:spcBef>
              <a:spcAft>
                <a:spcPts val="0"/>
              </a:spcAft>
            </a:pPr>
            <a:r>
              <a:rPr lang="en-US" sz="1800" b="1" dirty="0">
                <a:effectLst/>
                <a:latin typeface="Arial" panose="020B0604020202020204" pitchFamily="34" charset="0"/>
                <a:ea typeface="SimSun" panose="02010600030101010101" pitchFamily="2" charset="-122"/>
                <a:cs typeface="Arial" panose="020B0604020202020204" pitchFamily="34" charset="0"/>
              </a:rPr>
              <a:t>      </a:t>
            </a:r>
            <a:r>
              <a:rPr lang="en-US" sz="1800" b="1" dirty="0">
                <a:effectLst/>
                <a:latin typeface="Arial" panose="020B0604020202020204" pitchFamily="34" charset="0"/>
                <a:ea typeface="Calibri" panose="020F0502020204030204" pitchFamily="34" charset="0"/>
              </a:rPr>
              <a:t>Mr. Chris Southworth</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9E01F46-61D8-3A85-CBD0-FE42D85E2ACB}"/>
              </a:ext>
            </a:extLst>
          </p:cNvPr>
          <p:cNvSpPr txBox="1"/>
          <p:nvPr/>
        </p:nvSpPr>
        <p:spPr>
          <a:xfrm>
            <a:off x="7802261" y="5368051"/>
            <a:ext cx="2511364" cy="646331"/>
          </a:xfrm>
          <a:prstGeom prst="rect">
            <a:avLst/>
          </a:prstGeom>
          <a:noFill/>
        </p:spPr>
        <p:txBody>
          <a:bodyPr wrap="square" rtlCol="0">
            <a:spAutoFit/>
          </a:bodyPr>
          <a:lstStyle/>
          <a:p>
            <a:r>
              <a:rPr lang="en-US" sz="1800" b="1" dirty="0">
                <a:effectLst/>
                <a:latin typeface="Arial" panose="020B0604020202020204" pitchFamily="34" charset="0"/>
                <a:ea typeface="Calibri" panose="020F0502020204030204" pitchFamily="34" charset="0"/>
              </a:rPr>
              <a:t> Secretary General</a:t>
            </a:r>
          </a:p>
          <a:p>
            <a:r>
              <a:rPr lang="en-US" sz="1800" b="1" dirty="0">
                <a:effectLst/>
                <a:latin typeface="Arial" panose="020B0604020202020204" pitchFamily="34" charset="0"/>
                <a:ea typeface="Calibri" panose="020F0502020204030204" pitchFamily="34" charset="0"/>
              </a:rPr>
              <a:t>ICC United Kingdom</a:t>
            </a:r>
            <a:endParaRPr lang="en-US" dirty="0"/>
          </a:p>
        </p:txBody>
      </p:sp>
      <p:pic>
        <p:nvPicPr>
          <p:cNvPr id="4" name="Picture 3" descr="A picture containing person, person, suit, necktie&#10;&#10;Description automatically generated">
            <a:extLst>
              <a:ext uri="{FF2B5EF4-FFF2-40B4-BE49-F238E27FC236}">
                <a16:creationId xmlns:a16="http://schemas.microsoft.com/office/drawing/2014/main" id="{3300D89C-493C-7EAA-6408-0B2252DDD1D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21291" y="2148134"/>
            <a:ext cx="2182419" cy="2946057"/>
          </a:xfrm>
          <a:prstGeom prst="rect">
            <a:avLst/>
          </a:prstGeom>
          <a:noFill/>
          <a:ln>
            <a:noFill/>
          </a:ln>
        </p:spPr>
      </p:pic>
    </p:spTree>
    <p:extLst>
      <p:ext uri="{BB962C8B-B14F-4D97-AF65-F5344CB8AC3E}">
        <p14:creationId xmlns:p14="http://schemas.microsoft.com/office/powerpoint/2010/main" val="3427079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6DAED14-BB3F-4648-B3EC-2AC5333640D4}"/>
              </a:ext>
            </a:extLst>
          </p:cNvPr>
          <p:cNvSpPr>
            <a:spLocks noGrp="1"/>
          </p:cNvSpPr>
          <p:nvPr>
            <p:ph type="body" sz="quarter" idx="12"/>
          </p:nvPr>
        </p:nvSpPr>
        <p:spPr>
          <a:xfrm>
            <a:off x="400958" y="399079"/>
            <a:ext cx="5041900" cy="404043"/>
          </a:xfrm>
        </p:spPr>
        <p:txBody>
          <a:bodyPr/>
          <a:lstStyle/>
          <a:p>
            <a:r>
              <a:rPr lang="en-SG" dirty="0">
                <a:latin typeface="+mn-lt"/>
              </a:rPr>
              <a:t>PRINCIPLES FOR DIGITAL DEVELOPMENT*</a:t>
            </a:r>
          </a:p>
        </p:txBody>
      </p:sp>
      <p:sp>
        <p:nvSpPr>
          <p:cNvPr id="81" name="TextBox 80">
            <a:extLst>
              <a:ext uri="{FF2B5EF4-FFF2-40B4-BE49-F238E27FC236}">
                <a16:creationId xmlns:a16="http://schemas.microsoft.com/office/drawing/2014/main" id="{8835F0B3-6A52-4A9F-ACE9-9A9F55F4D2C5}"/>
              </a:ext>
            </a:extLst>
          </p:cNvPr>
          <p:cNvSpPr txBox="1"/>
          <p:nvPr/>
        </p:nvSpPr>
        <p:spPr>
          <a:xfrm>
            <a:off x="423341" y="5832789"/>
            <a:ext cx="8918852" cy="235898"/>
          </a:xfrm>
          <a:prstGeom prst="rect">
            <a:avLst/>
          </a:prstGeom>
          <a:noFill/>
        </p:spPr>
        <p:txBody>
          <a:bodyPr wrap="square" rtlCol="0">
            <a:spAutoFit/>
          </a:bodyPr>
          <a:lstStyle/>
          <a:p>
            <a:pPr defTabSz="1219170">
              <a:defRPr/>
            </a:pPr>
            <a:r>
              <a:rPr lang="en-SG" sz="933" i="1" dirty="0">
                <a:solidFill>
                  <a:prstClr val="black"/>
                </a:solidFill>
                <a:latin typeface="Calibri" panose="020F0502020204030204"/>
              </a:rPr>
              <a:t>MLETR = Model Law on Electronic Transferable Records published by United Nations Commission on International Trade Law in Sept 2017</a:t>
            </a:r>
          </a:p>
        </p:txBody>
      </p:sp>
      <p:sp>
        <p:nvSpPr>
          <p:cNvPr id="40" name="TextBox 39">
            <a:extLst>
              <a:ext uri="{FF2B5EF4-FFF2-40B4-BE49-F238E27FC236}">
                <a16:creationId xmlns:a16="http://schemas.microsoft.com/office/drawing/2014/main" id="{03A2458B-DD10-4FF6-9D62-800725DB6244}"/>
              </a:ext>
            </a:extLst>
          </p:cNvPr>
          <p:cNvSpPr txBox="1"/>
          <p:nvPr/>
        </p:nvSpPr>
        <p:spPr>
          <a:xfrm>
            <a:off x="11791045" y="6519863"/>
            <a:ext cx="323953" cy="256545"/>
          </a:xfrm>
          <a:prstGeom prst="rect">
            <a:avLst/>
          </a:prstGeom>
          <a:noFill/>
        </p:spPr>
        <p:txBody>
          <a:bodyPr wrap="square" rtlCol="0">
            <a:spAutoFit/>
          </a:bodyPr>
          <a:lstStyle/>
          <a:p>
            <a:pPr defTabSz="914377"/>
            <a:fld id="{0971D222-EDD6-4B4E-868B-B3674AA66A67}" type="slidenum">
              <a:rPr lang="en-SG" sz="1067">
                <a:solidFill>
                  <a:prstClr val="black"/>
                </a:solidFill>
                <a:latin typeface="Calibri" panose="020F0502020204030204"/>
              </a:rPr>
              <a:pPr defTabSz="914377"/>
              <a:t>60</a:t>
            </a:fld>
            <a:endParaRPr lang="en-SG" sz="1067" dirty="0">
              <a:solidFill>
                <a:prstClr val="black"/>
              </a:solidFill>
              <a:latin typeface="Calibri" panose="020F0502020204030204"/>
            </a:endParaRPr>
          </a:p>
        </p:txBody>
      </p:sp>
      <p:sp>
        <p:nvSpPr>
          <p:cNvPr id="2" name="Text Placeholder 10">
            <a:extLst>
              <a:ext uri="{FF2B5EF4-FFF2-40B4-BE49-F238E27FC236}">
                <a16:creationId xmlns:a16="http://schemas.microsoft.com/office/drawing/2014/main" id="{6BEF09F7-A7DC-1536-C755-30AD49BE9CE4}"/>
              </a:ext>
            </a:extLst>
          </p:cNvPr>
          <p:cNvSpPr txBox="1">
            <a:spLocks/>
          </p:cNvSpPr>
          <p:nvPr/>
        </p:nvSpPr>
        <p:spPr>
          <a:xfrm>
            <a:off x="7053226" y="395973"/>
            <a:ext cx="5041900" cy="404043"/>
          </a:xfrm>
          <a:prstGeom prst="rect">
            <a:avLst/>
          </a:prstGeom>
        </p:spPr>
        <p:txBody>
          <a:bodyPr vert="horz" lIns="121920" tIns="60960" rIns="121920" bIns="60960" rtlCol="0">
            <a:normAutofit/>
          </a:bodyPr>
          <a:lstStyle>
            <a:lvl1pPr marL="0" indent="0" algn="l" defTabSz="685800" rtl="0" eaLnBrk="1" latinLnBrk="0" hangingPunct="1">
              <a:lnSpc>
                <a:spcPct val="90000"/>
              </a:lnSpc>
              <a:spcBef>
                <a:spcPts val="750"/>
              </a:spcBef>
              <a:buFont typeface="Arial" panose="020B0604020202020204" pitchFamily="34" charset="0"/>
              <a:buNone/>
              <a:defRPr sz="1350" b="1" i="0" kern="1200">
                <a:solidFill>
                  <a:srgbClr val="6A2D80"/>
                </a:solidFill>
                <a:latin typeface="Avenir Next" panose="020B05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pPr>
            <a:r>
              <a:rPr lang="en-SG" sz="1800" dirty="0">
                <a:latin typeface="Calibri" panose="020F0502020204030204"/>
              </a:rPr>
              <a:t>TRADETRUST DESIGN PRINCIPLES</a:t>
            </a:r>
          </a:p>
        </p:txBody>
      </p:sp>
      <p:pic>
        <p:nvPicPr>
          <p:cNvPr id="5" name="Picture 4">
            <a:extLst>
              <a:ext uri="{FF2B5EF4-FFF2-40B4-BE49-F238E27FC236}">
                <a16:creationId xmlns:a16="http://schemas.microsoft.com/office/drawing/2014/main" id="{B6534098-620B-8009-0B0B-25BC5727A155}"/>
              </a:ext>
            </a:extLst>
          </p:cNvPr>
          <p:cNvPicPr>
            <a:picLocks noChangeAspect="1"/>
          </p:cNvPicPr>
          <p:nvPr/>
        </p:nvPicPr>
        <p:blipFill>
          <a:blip r:embed="rId3"/>
          <a:stretch>
            <a:fillRect/>
          </a:stretch>
        </p:blipFill>
        <p:spPr>
          <a:xfrm>
            <a:off x="467949" y="932414"/>
            <a:ext cx="4289233" cy="462708"/>
          </a:xfrm>
          <a:prstGeom prst="rect">
            <a:avLst/>
          </a:prstGeom>
        </p:spPr>
      </p:pic>
      <p:pic>
        <p:nvPicPr>
          <p:cNvPr id="7" name="Picture 6">
            <a:extLst>
              <a:ext uri="{FF2B5EF4-FFF2-40B4-BE49-F238E27FC236}">
                <a16:creationId xmlns:a16="http://schemas.microsoft.com/office/drawing/2014/main" id="{190B916B-2DCC-5067-97B3-6A32FAD6B3FE}"/>
              </a:ext>
            </a:extLst>
          </p:cNvPr>
          <p:cNvPicPr>
            <a:picLocks noChangeAspect="1"/>
          </p:cNvPicPr>
          <p:nvPr/>
        </p:nvPicPr>
        <p:blipFill>
          <a:blip r:embed="rId4"/>
          <a:stretch>
            <a:fillRect/>
          </a:stretch>
        </p:blipFill>
        <p:spPr>
          <a:xfrm>
            <a:off x="520664" y="1388577"/>
            <a:ext cx="4201099" cy="4105619"/>
          </a:xfrm>
          <a:prstGeom prst="rect">
            <a:avLst/>
          </a:prstGeom>
        </p:spPr>
      </p:pic>
      <p:sp>
        <p:nvSpPr>
          <p:cNvPr id="12" name="TextBox 11">
            <a:extLst>
              <a:ext uri="{FF2B5EF4-FFF2-40B4-BE49-F238E27FC236}">
                <a16:creationId xmlns:a16="http://schemas.microsoft.com/office/drawing/2014/main" id="{76E498DA-189B-24C0-F7F5-B9426A7B428E}"/>
              </a:ext>
            </a:extLst>
          </p:cNvPr>
          <p:cNvSpPr txBox="1"/>
          <p:nvPr/>
        </p:nvSpPr>
        <p:spPr>
          <a:xfrm>
            <a:off x="435884" y="5570826"/>
            <a:ext cx="2490425" cy="256545"/>
          </a:xfrm>
          <a:prstGeom prst="rect">
            <a:avLst/>
          </a:prstGeom>
          <a:noFill/>
        </p:spPr>
        <p:txBody>
          <a:bodyPr wrap="square">
            <a:spAutoFit/>
          </a:bodyPr>
          <a:lstStyle/>
          <a:p>
            <a:pPr defTabSz="914377"/>
            <a:r>
              <a:rPr lang="en-SG" sz="1067" i="1" dirty="0">
                <a:solidFill>
                  <a:srgbClr val="000000"/>
                </a:solidFill>
                <a:latin typeface="Calibri" panose="020F0502020204030204" pitchFamily="34" charset="0"/>
              </a:rPr>
              <a:t>*https://digitalprinciples.org/</a:t>
            </a:r>
            <a:endParaRPr lang="en-SG" sz="1067" dirty="0">
              <a:solidFill>
                <a:prstClr val="black"/>
              </a:solidFill>
              <a:latin typeface="Calibri" panose="020F0502020204030204"/>
            </a:endParaRPr>
          </a:p>
        </p:txBody>
      </p:sp>
      <p:grpSp>
        <p:nvGrpSpPr>
          <p:cNvPr id="4" name="Group 3">
            <a:extLst>
              <a:ext uri="{FF2B5EF4-FFF2-40B4-BE49-F238E27FC236}">
                <a16:creationId xmlns:a16="http://schemas.microsoft.com/office/drawing/2014/main" id="{FDE26C5F-BD17-D5A6-0FE2-9BAA21BDD0B4}"/>
              </a:ext>
            </a:extLst>
          </p:cNvPr>
          <p:cNvGrpSpPr/>
          <p:nvPr/>
        </p:nvGrpSpPr>
        <p:grpSpPr>
          <a:xfrm>
            <a:off x="5623966" y="1387163"/>
            <a:ext cx="6276493" cy="3905226"/>
            <a:chOff x="4217975" y="1040372"/>
            <a:chExt cx="4707370" cy="2928920"/>
          </a:xfrm>
        </p:grpSpPr>
        <p:pic>
          <p:nvPicPr>
            <p:cNvPr id="15" name="Picture 14">
              <a:extLst>
                <a:ext uri="{FF2B5EF4-FFF2-40B4-BE49-F238E27FC236}">
                  <a16:creationId xmlns:a16="http://schemas.microsoft.com/office/drawing/2014/main" id="{51E9B02F-EE6D-F143-B2B1-7BE38676EC64}"/>
                </a:ext>
              </a:extLst>
            </p:cNvPr>
            <p:cNvPicPr>
              <a:picLocks noChangeAspect="1"/>
            </p:cNvPicPr>
            <p:nvPr/>
          </p:nvPicPr>
          <p:blipFill>
            <a:blip r:embed="rId5"/>
            <a:stretch>
              <a:fillRect/>
            </a:stretch>
          </p:blipFill>
          <p:spPr>
            <a:xfrm>
              <a:off x="4596816" y="1061689"/>
              <a:ext cx="685800" cy="685800"/>
            </a:xfrm>
            <a:prstGeom prst="rect">
              <a:avLst/>
            </a:prstGeom>
          </p:spPr>
        </p:pic>
        <p:grpSp>
          <p:nvGrpSpPr>
            <p:cNvPr id="31" name="Group 30">
              <a:extLst>
                <a:ext uri="{FF2B5EF4-FFF2-40B4-BE49-F238E27FC236}">
                  <a16:creationId xmlns:a16="http://schemas.microsoft.com/office/drawing/2014/main" id="{C1A396E7-87B3-42BF-9D6B-090C5075B24E}"/>
                </a:ext>
              </a:extLst>
            </p:cNvPr>
            <p:cNvGrpSpPr/>
            <p:nvPr/>
          </p:nvGrpSpPr>
          <p:grpSpPr>
            <a:xfrm>
              <a:off x="4918799" y="3411249"/>
              <a:ext cx="1534605" cy="558043"/>
              <a:chOff x="3425320" y="5244066"/>
              <a:chExt cx="2401466" cy="773021"/>
            </a:xfrm>
          </p:grpSpPr>
          <p:sp>
            <p:nvSpPr>
              <p:cNvPr id="76" name="TextBox 75">
                <a:extLst>
                  <a:ext uri="{FF2B5EF4-FFF2-40B4-BE49-F238E27FC236}">
                    <a16:creationId xmlns:a16="http://schemas.microsoft.com/office/drawing/2014/main" id="{60D8A6FB-A3C1-4608-86AB-09DBF713E81C}"/>
                  </a:ext>
                </a:extLst>
              </p:cNvPr>
              <p:cNvSpPr txBox="1"/>
              <p:nvPr/>
            </p:nvSpPr>
            <p:spPr>
              <a:xfrm>
                <a:off x="3832663" y="5244066"/>
                <a:ext cx="1600600" cy="351733"/>
              </a:xfrm>
              <a:prstGeom prst="rect">
                <a:avLst/>
              </a:prstGeom>
              <a:noFill/>
            </p:spPr>
            <p:txBody>
              <a:bodyPr wrap="square" rtlCol="0">
                <a:spAutoFit/>
              </a:bodyPr>
              <a:lstStyle/>
              <a:p>
                <a:pPr algn="ctr" defTabSz="1219170">
                  <a:defRPr/>
                </a:pPr>
                <a:r>
                  <a:rPr lang="en-SG" sz="1600" b="1" dirty="0">
                    <a:solidFill>
                      <a:prstClr val="black">
                        <a:lumMod val="75000"/>
                        <a:lumOff val="25000"/>
                      </a:prstClr>
                    </a:solidFill>
                    <a:latin typeface="Calibri" panose="020F0502020204030204"/>
                  </a:rPr>
                  <a:t>Open-Source</a:t>
                </a:r>
                <a:endParaRPr lang="en-SG" b="1" dirty="0">
                  <a:solidFill>
                    <a:prstClr val="black">
                      <a:lumMod val="75000"/>
                      <a:lumOff val="25000"/>
                    </a:prstClr>
                  </a:solidFill>
                  <a:latin typeface="Calibri" panose="020F0502020204030204"/>
                </a:endParaRPr>
              </a:p>
            </p:txBody>
          </p:sp>
          <p:sp>
            <p:nvSpPr>
              <p:cNvPr id="77" name="TextBox 76">
                <a:extLst>
                  <a:ext uri="{FF2B5EF4-FFF2-40B4-BE49-F238E27FC236}">
                    <a16:creationId xmlns:a16="http://schemas.microsoft.com/office/drawing/2014/main" id="{8861D783-75A8-45FA-AB1A-AB997C9D5E80}"/>
                  </a:ext>
                </a:extLst>
              </p:cNvPr>
              <p:cNvSpPr txBox="1"/>
              <p:nvPr/>
            </p:nvSpPr>
            <p:spPr>
              <a:xfrm>
                <a:off x="3425320" y="5452049"/>
                <a:ext cx="2401466" cy="565038"/>
              </a:xfrm>
              <a:prstGeom prst="rect">
                <a:avLst/>
              </a:prstGeom>
              <a:noFill/>
            </p:spPr>
            <p:txBody>
              <a:bodyPr wrap="square" rtlCol="0">
                <a:spAutoFit/>
              </a:bodyPr>
              <a:lstStyle/>
              <a:p>
                <a:pPr algn="ctr" defTabSz="1219170">
                  <a:defRPr/>
                </a:pPr>
                <a:r>
                  <a:rPr lang="en-SG" sz="1467" dirty="0">
                    <a:solidFill>
                      <a:prstClr val="black">
                        <a:lumMod val="75000"/>
                        <a:lumOff val="25000"/>
                      </a:prstClr>
                    </a:solidFill>
                    <a:latin typeface="Calibri" panose="020F0502020204030204"/>
                  </a:rPr>
                  <a:t>Full transparency for faster adoption</a:t>
                </a:r>
              </a:p>
            </p:txBody>
          </p:sp>
        </p:grpSp>
        <p:grpSp>
          <p:nvGrpSpPr>
            <p:cNvPr id="70" name="Group 69">
              <a:extLst>
                <a:ext uri="{FF2B5EF4-FFF2-40B4-BE49-F238E27FC236}">
                  <a16:creationId xmlns:a16="http://schemas.microsoft.com/office/drawing/2014/main" id="{96E178FF-4154-467C-BE82-F53D481DB8D5}"/>
                </a:ext>
              </a:extLst>
            </p:cNvPr>
            <p:cNvGrpSpPr/>
            <p:nvPr/>
          </p:nvGrpSpPr>
          <p:grpSpPr>
            <a:xfrm>
              <a:off x="7390740" y="1785165"/>
              <a:ext cx="1534605" cy="576705"/>
              <a:chOff x="8229188" y="2955741"/>
              <a:chExt cx="2401467" cy="798871"/>
            </a:xfrm>
          </p:grpSpPr>
          <p:sp>
            <p:nvSpPr>
              <p:cNvPr id="74" name="TextBox 73">
                <a:extLst>
                  <a:ext uri="{FF2B5EF4-FFF2-40B4-BE49-F238E27FC236}">
                    <a16:creationId xmlns:a16="http://schemas.microsoft.com/office/drawing/2014/main" id="{550FFFC5-3EF1-4417-8CF9-C6FCC504BDE2}"/>
                  </a:ext>
                </a:extLst>
              </p:cNvPr>
              <p:cNvSpPr txBox="1"/>
              <p:nvPr/>
            </p:nvSpPr>
            <p:spPr>
              <a:xfrm>
                <a:off x="8471436" y="2955741"/>
                <a:ext cx="1916971" cy="351732"/>
              </a:xfrm>
              <a:prstGeom prst="rect">
                <a:avLst/>
              </a:prstGeom>
              <a:noFill/>
            </p:spPr>
            <p:txBody>
              <a:bodyPr wrap="none" rtlCol="0">
                <a:spAutoFit/>
              </a:bodyPr>
              <a:lstStyle/>
              <a:p>
                <a:pPr algn="ctr" defTabSz="1219170">
                  <a:defRPr/>
                </a:pPr>
                <a:r>
                  <a:rPr lang="en-SG" sz="1600" b="1" dirty="0">
                    <a:solidFill>
                      <a:prstClr val="black">
                        <a:lumMod val="75000"/>
                        <a:lumOff val="25000"/>
                      </a:prstClr>
                    </a:solidFill>
                    <a:latin typeface="Calibri" panose="020F0502020204030204"/>
                  </a:rPr>
                  <a:t>Payload Agnostic</a:t>
                </a:r>
              </a:p>
            </p:txBody>
          </p:sp>
          <p:sp>
            <p:nvSpPr>
              <p:cNvPr id="75" name="TextBox 74">
                <a:extLst>
                  <a:ext uri="{FF2B5EF4-FFF2-40B4-BE49-F238E27FC236}">
                    <a16:creationId xmlns:a16="http://schemas.microsoft.com/office/drawing/2014/main" id="{A6A325E7-2C85-4042-B3B7-DD9A4CF22187}"/>
                  </a:ext>
                </a:extLst>
              </p:cNvPr>
              <p:cNvSpPr txBox="1"/>
              <p:nvPr/>
            </p:nvSpPr>
            <p:spPr>
              <a:xfrm>
                <a:off x="8229188" y="3189575"/>
                <a:ext cx="2401467" cy="565037"/>
              </a:xfrm>
              <a:prstGeom prst="rect">
                <a:avLst/>
              </a:prstGeom>
              <a:noFill/>
            </p:spPr>
            <p:txBody>
              <a:bodyPr wrap="square" rtlCol="0">
                <a:spAutoFit/>
              </a:bodyPr>
              <a:lstStyle/>
              <a:p>
                <a:pPr algn="ctr" defTabSz="1219170">
                  <a:defRPr/>
                </a:pPr>
                <a:r>
                  <a:rPr lang="en-SG" sz="1467" dirty="0">
                    <a:solidFill>
                      <a:prstClr val="black">
                        <a:lumMod val="75000"/>
                        <a:lumOff val="25000"/>
                      </a:prstClr>
                    </a:solidFill>
                    <a:latin typeface="Calibri" panose="020F0502020204030204"/>
                  </a:rPr>
                  <a:t>No data format or </a:t>
                </a:r>
              </a:p>
              <a:p>
                <a:pPr algn="ctr" defTabSz="1219170">
                  <a:defRPr/>
                </a:pPr>
                <a:r>
                  <a:rPr lang="en-SG" sz="1467" dirty="0">
                    <a:solidFill>
                      <a:prstClr val="black">
                        <a:lumMod val="75000"/>
                        <a:lumOff val="25000"/>
                      </a:prstClr>
                    </a:solidFill>
                    <a:latin typeface="Calibri" panose="020F0502020204030204"/>
                  </a:rPr>
                  <a:t>standards restrictions</a:t>
                </a:r>
              </a:p>
            </p:txBody>
          </p:sp>
        </p:grpSp>
        <p:grpSp>
          <p:nvGrpSpPr>
            <p:cNvPr id="64" name="Group 63">
              <a:extLst>
                <a:ext uri="{FF2B5EF4-FFF2-40B4-BE49-F238E27FC236}">
                  <a16:creationId xmlns:a16="http://schemas.microsoft.com/office/drawing/2014/main" id="{D445E708-E442-4362-83BD-5EF6CFEB9C06}"/>
                </a:ext>
              </a:extLst>
            </p:cNvPr>
            <p:cNvGrpSpPr/>
            <p:nvPr/>
          </p:nvGrpSpPr>
          <p:grpSpPr>
            <a:xfrm>
              <a:off x="5897836" y="1822144"/>
              <a:ext cx="1341546" cy="563072"/>
              <a:chOff x="5278032" y="2994714"/>
              <a:chExt cx="2099351" cy="779986"/>
            </a:xfrm>
          </p:grpSpPr>
          <p:sp>
            <p:nvSpPr>
              <p:cNvPr id="68" name="TextBox 67">
                <a:extLst>
                  <a:ext uri="{FF2B5EF4-FFF2-40B4-BE49-F238E27FC236}">
                    <a16:creationId xmlns:a16="http://schemas.microsoft.com/office/drawing/2014/main" id="{D16B7225-1626-42FC-A42F-20967765B097}"/>
                  </a:ext>
                </a:extLst>
              </p:cNvPr>
              <p:cNvSpPr txBox="1"/>
              <p:nvPr/>
            </p:nvSpPr>
            <p:spPr>
              <a:xfrm>
                <a:off x="5486300" y="2994714"/>
                <a:ext cx="1694667" cy="351732"/>
              </a:xfrm>
              <a:prstGeom prst="rect">
                <a:avLst/>
              </a:prstGeom>
              <a:noFill/>
            </p:spPr>
            <p:txBody>
              <a:bodyPr wrap="none" rtlCol="0">
                <a:spAutoFit/>
              </a:bodyPr>
              <a:lstStyle/>
              <a:p>
                <a:pPr defTabSz="1219170">
                  <a:defRPr/>
                </a:pPr>
                <a:r>
                  <a:rPr lang="en-SG" sz="1600" b="1" dirty="0">
                    <a:solidFill>
                      <a:prstClr val="black">
                        <a:lumMod val="75000"/>
                        <a:lumOff val="25000"/>
                      </a:prstClr>
                    </a:solidFill>
                    <a:latin typeface="Calibri" panose="020F0502020204030204"/>
                  </a:rPr>
                  <a:t>Data Off-Chain</a:t>
                </a:r>
              </a:p>
            </p:txBody>
          </p:sp>
          <p:sp>
            <p:nvSpPr>
              <p:cNvPr id="69" name="TextBox 68">
                <a:extLst>
                  <a:ext uri="{FF2B5EF4-FFF2-40B4-BE49-F238E27FC236}">
                    <a16:creationId xmlns:a16="http://schemas.microsoft.com/office/drawing/2014/main" id="{D3441521-054A-4ACA-BB9E-2A92A72D3E40}"/>
                  </a:ext>
                </a:extLst>
              </p:cNvPr>
              <p:cNvSpPr txBox="1"/>
              <p:nvPr/>
            </p:nvSpPr>
            <p:spPr>
              <a:xfrm>
                <a:off x="5278032" y="3209663"/>
                <a:ext cx="2099351" cy="565037"/>
              </a:xfrm>
              <a:prstGeom prst="rect">
                <a:avLst/>
              </a:prstGeom>
              <a:noFill/>
            </p:spPr>
            <p:txBody>
              <a:bodyPr wrap="square" rtlCol="0">
                <a:spAutoFit/>
              </a:bodyPr>
              <a:lstStyle/>
              <a:p>
                <a:pPr algn="ctr" defTabSz="1219170">
                  <a:defRPr/>
                </a:pPr>
                <a:r>
                  <a:rPr lang="en-SG" sz="1467" dirty="0">
                    <a:solidFill>
                      <a:prstClr val="black">
                        <a:lumMod val="75000"/>
                        <a:lumOff val="25000"/>
                      </a:prstClr>
                    </a:solidFill>
                    <a:latin typeface="Calibri" panose="020F0502020204030204"/>
                  </a:rPr>
                  <a:t>Preserves data </a:t>
                </a:r>
                <a:br>
                  <a:rPr lang="en-SG" sz="1467" dirty="0">
                    <a:solidFill>
                      <a:prstClr val="black">
                        <a:lumMod val="75000"/>
                        <a:lumOff val="25000"/>
                      </a:prstClr>
                    </a:solidFill>
                    <a:latin typeface="Calibri" panose="020F0502020204030204"/>
                  </a:rPr>
                </a:br>
                <a:r>
                  <a:rPr lang="en-SG" sz="1467" dirty="0">
                    <a:solidFill>
                      <a:prstClr val="black">
                        <a:lumMod val="75000"/>
                        <a:lumOff val="25000"/>
                      </a:prstClr>
                    </a:solidFill>
                    <a:latin typeface="Calibri" panose="020F0502020204030204"/>
                  </a:rPr>
                  <a:t>confidentiality</a:t>
                </a:r>
              </a:p>
            </p:txBody>
          </p:sp>
        </p:grpSp>
        <p:grpSp>
          <p:nvGrpSpPr>
            <p:cNvPr id="58" name="Group 57">
              <a:extLst>
                <a:ext uri="{FF2B5EF4-FFF2-40B4-BE49-F238E27FC236}">
                  <a16:creationId xmlns:a16="http://schemas.microsoft.com/office/drawing/2014/main" id="{36849CD5-5318-44B0-BE1F-0866C0F947B6}"/>
                </a:ext>
              </a:extLst>
            </p:cNvPr>
            <p:cNvGrpSpPr/>
            <p:nvPr/>
          </p:nvGrpSpPr>
          <p:grpSpPr>
            <a:xfrm>
              <a:off x="4217975" y="1812631"/>
              <a:ext cx="1464631" cy="584887"/>
              <a:chOff x="1356198" y="3007351"/>
              <a:chExt cx="2291965" cy="810204"/>
            </a:xfrm>
          </p:grpSpPr>
          <p:sp>
            <p:nvSpPr>
              <p:cNvPr id="62" name="TextBox 61">
                <a:extLst>
                  <a:ext uri="{FF2B5EF4-FFF2-40B4-BE49-F238E27FC236}">
                    <a16:creationId xmlns:a16="http://schemas.microsoft.com/office/drawing/2014/main" id="{E85CE059-60E9-4178-B6E0-79AEE8D04727}"/>
                  </a:ext>
                </a:extLst>
              </p:cNvPr>
              <p:cNvSpPr txBox="1"/>
              <p:nvPr/>
            </p:nvSpPr>
            <p:spPr>
              <a:xfrm>
                <a:off x="1525419" y="3007351"/>
                <a:ext cx="2099353" cy="351732"/>
              </a:xfrm>
              <a:prstGeom prst="rect">
                <a:avLst/>
              </a:prstGeom>
              <a:noFill/>
            </p:spPr>
            <p:txBody>
              <a:bodyPr wrap="square" rtlCol="0">
                <a:spAutoFit/>
              </a:bodyPr>
              <a:lstStyle/>
              <a:p>
                <a:pPr defTabSz="1219170">
                  <a:defRPr/>
                </a:pPr>
                <a:r>
                  <a:rPr lang="en-SG" sz="1600" b="1" dirty="0">
                    <a:solidFill>
                      <a:prstClr val="black">
                        <a:lumMod val="75000"/>
                        <a:lumOff val="25000"/>
                      </a:prstClr>
                    </a:solidFill>
                    <a:latin typeface="Calibri" panose="020F0502020204030204"/>
                  </a:rPr>
                  <a:t>Public Blockchain</a:t>
                </a:r>
              </a:p>
            </p:txBody>
          </p:sp>
          <p:sp>
            <p:nvSpPr>
              <p:cNvPr id="63" name="TextBox 62">
                <a:extLst>
                  <a:ext uri="{FF2B5EF4-FFF2-40B4-BE49-F238E27FC236}">
                    <a16:creationId xmlns:a16="http://schemas.microsoft.com/office/drawing/2014/main" id="{DB3D8FCF-9F0A-47E0-8C8D-53A0E134CE2C}"/>
                  </a:ext>
                </a:extLst>
              </p:cNvPr>
              <p:cNvSpPr txBox="1"/>
              <p:nvPr/>
            </p:nvSpPr>
            <p:spPr>
              <a:xfrm>
                <a:off x="1356198" y="3252519"/>
                <a:ext cx="2291965" cy="565036"/>
              </a:xfrm>
              <a:prstGeom prst="rect">
                <a:avLst/>
              </a:prstGeom>
              <a:noFill/>
            </p:spPr>
            <p:txBody>
              <a:bodyPr wrap="none" rtlCol="0">
                <a:spAutoFit/>
              </a:bodyPr>
              <a:lstStyle/>
              <a:p>
                <a:pPr algn="ctr" defTabSz="1219170">
                  <a:defRPr/>
                </a:pPr>
                <a:r>
                  <a:rPr lang="en-SG" sz="1467" dirty="0">
                    <a:solidFill>
                      <a:prstClr val="black">
                        <a:lumMod val="75000"/>
                        <a:lumOff val="25000"/>
                      </a:prstClr>
                    </a:solidFill>
                    <a:latin typeface="Calibri" panose="020F0502020204030204"/>
                  </a:rPr>
                  <a:t>No central governance </a:t>
                </a:r>
                <a:br>
                  <a:rPr lang="en-SG" sz="1467" dirty="0">
                    <a:solidFill>
                      <a:prstClr val="black">
                        <a:lumMod val="75000"/>
                        <a:lumOff val="25000"/>
                      </a:prstClr>
                    </a:solidFill>
                    <a:latin typeface="Calibri" panose="020F0502020204030204"/>
                  </a:rPr>
                </a:br>
                <a:r>
                  <a:rPr lang="en-SG" sz="1467" dirty="0">
                    <a:solidFill>
                      <a:prstClr val="black">
                        <a:lumMod val="75000"/>
                        <a:lumOff val="25000"/>
                      </a:prstClr>
                    </a:solidFill>
                    <a:latin typeface="Calibri" panose="020F0502020204030204"/>
                  </a:rPr>
                  <a:t>authority</a:t>
                </a:r>
              </a:p>
            </p:txBody>
          </p:sp>
        </p:grpSp>
        <p:grpSp>
          <p:nvGrpSpPr>
            <p:cNvPr id="52" name="Group 51">
              <a:extLst>
                <a:ext uri="{FF2B5EF4-FFF2-40B4-BE49-F238E27FC236}">
                  <a16:creationId xmlns:a16="http://schemas.microsoft.com/office/drawing/2014/main" id="{E2EA13C9-3808-403B-A911-1CE260C76E9F}"/>
                </a:ext>
              </a:extLst>
            </p:cNvPr>
            <p:cNvGrpSpPr/>
            <p:nvPr/>
          </p:nvGrpSpPr>
          <p:grpSpPr>
            <a:xfrm>
              <a:off x="6461382" y="3395889"/>
              <a:ext cx="2303468" cy="552662"/>
              <a:chOff x="5256948" y="5244066"/>
              <a:chExt cx="3604641" cy="765566"/>
            </a:xfrm>
          </p:grpSpPr>
          <p:sp>
            <p:nvSpPr>
              <p:cNvPr id="53" name="TextBox 52">
                <a:extLst>
                  <a:ext uri="{FF2B5EF4-FFF2-40B4-BE49-F238E27FC236}">
                    <a16:creationId xmlns:a16="http://schemas.microsoft.com/office/drawing/2014/main" id="{E6AEC41B-AFD3-4480-B4A5-A76EBF75066D}"/>
                  </a:ext>
                </a:extLst>
              </p:cNvPr>
              <p:cNvSpPr txBox="1"/>
              <p:nvPr/>
            </p:nvSpPr>
            <p:spPr>
              <a:xfrm>
                <a:off x="6071937" y="5244066"/>
                <a:ext cx="2001783" cy="351732"/>
              </a:xfrm>
              <a:prstGeom prst="rect">
                <a:avLst/>
              </a:prstGeom>
              <a:noFill/>
            </p:spPr>
            <p:txBody>
              <a:bodyPr wrap="none" rtlCol="0">
                <a:spAutoFit/>
              </a:bodyPr>
              <a:lstStyle/>
              <a:p>
                <a:pPr algn="ctr" defTabSz="1219170">
                  <a:defRPr/>
                </a:pPr>
                <a:r>
                  <a:rPr lang="en-SG" sz="1600" b="1" dirty="0">
                    <a:solidFill>
                      <a:prstClr val="black">
                        <a:lumMod val="75000"/>
                        <a:lumOff val="25000"/>
                      </a:prstClr>
                    </a:solidFill>
                    <a:latin typeface="Calibri" panose="020F0502020204030204"/>
                  </a:rPr>
                  <a:t>MLETR-Compliant</a:t>
                </a:r>
              </a:p>
            </p:txBody>
          </p:sp>
          <p:sp>
            <p:nvSpPr>
              <p:cNvPr id="54" name="TextBox 53">
                <a:extLst>
                  <a:ext uri="{FF2B5EF4-FFF2-40B4-BE49-F238E27FC236}">
                    <a16:creationId xmlns:a16="http://schemas.microsoft.com/office/drawing/2014/main" id="{1FDD07B3-2EA6-472C-AFD5-32BDF0884CCF}"/>
                  </a:ext>
                </a:extLst>
              </p:cNvPr>
              <p:cNvSpPr txBox="1"/>
              <p:nvPr/>
            </p:nvSpPr>
            <p:spPr>
              <a:xfrm>
                <a:off x="5256948" y="5444595"/>
                <a:ext cx="3604641" cy="565037"/>
              </a:xfrm>
              <a:prstGeom prst="rect">
                <a:avLst/>
              </a:prstGeom>
              <a:noFill/>
            </p:spPr>
            <p:txBody>
              <a:bodyPr wrap="none" rtlCol="0">
                <a:spAutoFit/>
              </a:bodyPr>
              <a:lstStyle/>
              <a:p>
                <a:pPr algn="ctr" defTabSz="1219170">
                  <a:defRPr/>
                </a:pPr>
                <a:r>
                  <a:rPr lang="en-SG" sz="1467" dirty="0">
                    <a:solidFill>
                      <a:prstClr val="black">
                        <a:lumMod val="75000"/>
                        <a:lumOff val="25000"/>
                      </a:prstClr>
                    </a:solidFill>
                    <a:latin typeface="Calibri" panose="020F0502020204030204"/>
                  </a:rPr>
                  <a:t>Meet the requirements of the law</a:t>
                </a:r>
              </a:p>
              <a:p>
                <a:pPr algn="ctr" defTabSz="1219170">
                  <a:defRPr/>
                </a:pPr>
                <a:r>
                  <a:rPr lang="en-SG" sz="1467" dirty="0">
                    <a:solidFill>
                      <a:prstClr val="black">
                        <a:lumMod val="75000"/>
                        <a:lumOff val="25000"/>
                      </a:prstClr>
                    </a:solidFill>
                    <a:latin typeface="Calibri" panose="020F0502020204030204"/>
                  </a:rPr>
                  <a:t>(for electronic negotiable documents)</a:t>
                </a:r>
              </a:p>
            </p:txBody>
          </p:sp>
        </p:grpSp>
        <p:pic>
          <p:nvPicPr>
            <p:cNvPr id="16" name="Picture 15">
              <a:extLst>
                <a:ext uri="{FF2B5EF4-FFF2-40B4-BE49-F238E27FC236}">
                  <a16:creationId xmlns:a16="http://schemas.microsoft.com/office/drawing/2014/main" id="{05DE9F29-A758-8A4F-A730-60827DF9B21F}"/>
                </a:ext>
              </a:extLst>
            </p:cNvPr>
            <p:cNvPicPr>
              <a:picLocks noChangeAspect="1"/>
            </p:cNvPicPr>
            <p:nvPr/>
          </p:nvPicPr>
          <p:blipFill>
            <a:blip r:embed="rId6"/>
            <a:stretch>
              <a:fillRect/>
            </a:stretch>
          </p:blipFill>
          <p:spPr>
            <a:xfrm>
              <a:off x="6209100" y="1041227"/>
              <a:ext cx="685800" cy="685800"/>
            </a:xfrm>
            <a:prstGeom prst="rect">
              <a:avLst/>
            </a:prstGeom>
          </p:spPr>
        </p:pic>
        <p:pic>
          <p:nvPicPr>
            <p:cNvPr id="18" name="Picture 17">
              <a:extLst>
                <a:ext uri="{FF2B5EF4-FFF2-40B4-BE49-F238E27FC236}">
                  <a16:creationId xmlns:a16="http://schemas.microsoft.com/office/drawing/2014/main" id="{24251D2E-370F-584B-9887-47CC0F197D02}"/>
                </a:ext>
              </a:extLst>
            </p:cNvPr>
            <p:cNvPicPr>
              <a:picLocks noChangeAspect="1"/>
            </p:cNvPicPr>
            <p:nvPr/>
          </p:nvPicPr>
          <p:blipFill>
            <a:blip r:embed="rId7"/>
            <a:stretch>
              <a:fillRect/>
            </a:stretch>
          </p:blipFill>
          <p:spPr>
            <a:xfrm>
              <a:off x="7815142" y="1061291"/>
              <a:ext cx="685800" cy="685800"/>
            </a:xfrm>
            <a:prstGeom prst="rect">
              <a:avLst/>
            </a:prstGeom>
          </p:spPr>
        </p:pic>
        <p:pic>
          <p:nvPicPr>
            <p:cNvPr id="19" name="Picture 18">
              <a:extLst>
                <a:ext uri="{FF2B5EF4-FFF2-40B4-BE49-F238E27FC236}">
                  <a16:creationId xmlns:a16="http://schemas.microsoft.com/office/drawing/2014/main" id="{7F450E46-82A4-0043-9BB6-0116339AA76C}"/>
                </a:ext>
              </a:extLst>
            </p:cNvPr>
            <p:cNvPicPr>
              <a:picLocks noChangeAspect="1"/>
            </p:cNvPicPr>
            <p:nvPr/>
          </p:nvPicPr>
          <p:blipFill>
            <a:blip r:embed="rId8"/>
            <a:stretch>
              <a:fillRect/>
            </a:stretch>
          </p:blipFill>
          <p:spPr>
            <a:xfrm>
              <a:off x="5343201" y="2723975"/>
              <a:ext cx="685800" cy="685800"/>
            </a:xfrm>
            <a:prstGeom prst="rect">
              <a:avLst/>
            </a:prstGeom>
          </p:spPr>
        </p:pic>
        <p:pic>
          <p:nvPicPr>
            <p:cNvPr id="20" name="Picture 19">
              <a:extLst>
                <a:ext uri="{FF2B5EF4-FFF2-40B4-BE49-F238E27FC236}">
                  <a16:creationId xmlns:a16="http://schemas.microsoft.com/office/drawing/2014/main" id="{11114344-E757-E640-A0CD-DAD99D20028F}"/>
                </a:ext>
              </a:extLst>
            </p:cNvPr>
            <p:cNvPicPr>
              <a:picLocks noChangeAspect="1"/>
            </p:cNvPicPr>
            <p:nvPr/>
          </p:nvPicPr>
          <p:blipFill>
            <a:blip r:embed="rId9"/>
            <a:stretch>
              <a:fillRect/>
            </a:stretch>
          </p:blipFill>
          <p:spPr>
            <a:xfrm>
              <a:off x="7278882" y="2686745"/>
              <a:ext cx="685800" cy="685800"/>
            </a:xfrm>
            <a:prstGeom prst="rect">
              <a:avLst/>
            </a:prstGeom>
          </p:spPr>
        </p:pic>
        <p:sp>
          <p:nvSpPr>
            <p:cNvPr id="3" name="Oval 2">
              <a:extLst>
                <a:ext uri="{FF2B5EF4-FFF2-40B4-BE49-F238E27FC236}">
                  <a16:creationId xmlns:a16="http://schemas.microsoft.com/office/drawing/2014/main" id="{2BA32C1C-85EA-6348-6BF1-0A856489A6D1}"/>
                </a:ext>
              </a:extLst>
            </p:cNvPr>
            <p:cNvSpPr/>
            <p:nvPr/>
          </p:nvSpPr>
          <p:spPr>
            <a:xfrm>
              <a:off x="4603058" y="1061291"/>
              <a:ext cx="685800" cy="685800"/>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SG">
                <a:solidFill>
                  <a:prstClr val="white"/>
                </a:solidFill>
                <a:latin typeface="Calibri" panose="020F0502020204030204"/>
              </a:endParaRPr>
            </a:p>
          </p:txBody>
        </p:sp>
        <p:sp>
          <p:nvSpPr>
            <p:cNvPr id="8" name="Oval 7">
              <a:extLst>
                <a:ext uri="{FF2B5EF4-FFF2-40B4-BE49-F238E27FC236}">
                  <a16:creationId xmlns:a16="http://schemas.microsoft.com/office/drawing/2014/main" id="{01928A07-477B-95CF-66F5-CF843E64A134}"/>
                </a:ext>
              </a:extLst>
            </p:cNvPr>
            <p:cNvSpPr/>
            <p:nvPr/>
          </p:nvSpPr>
          <p:spPr>
            <a:xfrm>
              <a:off x="6213516" y="1040372"/>
              <a:ext cx="685800" cy="685800"/>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SG">
                <a:solidFill>
                  <a:prstClr val="white"/>
                </a:solidFill>
                <a:latin typeface="Calibri" panose="020F0502020204030204"/>
              </a:endParaRPr>
            </a:p>
          </p:txBody>
        </p:sp>
        <p:sp>
          <p:nvSpPr>
            <p:cNvPr id="9" name="Oval 8">
              <a:extLst>
                <a:ext uri="{FF2B5EF4-FFF2-40B4-BE49-F238E27FC236}">
                  <a16:creationId xmlns:a16="http://schemas.microsoft.com/office/drawing/2014/main" id="{E302C98B-ED84-563D-A17B-7B3ADB4BA411}"/>
                </a:ext>
              </a:extLst>
            </p:cNvPr>
            <p:cNvSpPr/>
            <p:nvPr/>
          </p:nvSpPr>
          <p:spPr>
            <a:xfrm>
              <a:off x="7280113" y="2683624"/>
              <a:ext cx="685800" cy="685800"/>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SG">
                <a:solidFill>
                  <a:prstClr val="white"/>
                </a:solidFill>
                <a:latin typeface="Calibri" panose="020F0502020204030204"/>
              </a:endParaRPr>
            </a:p>
          </p:txBody>
        </p:sp>
        <p:sp>
          <p:nvSpPr>
            <p:cNvPr id="10" name="Oval 9">
              <a:extLst>
                <a:ext uri="{FF2B5EF4-FFF2-40B4-BE49-F238E27FC236}">
                  <a16:creationId xmlns:a16="http://schemas.microsoft.com/office/drawing/2014/main" id="{0CF0C9AE-7981-3D54-9345-A10A845AE89E}"/>
                </a:ext>
              </a:extLst>
            </p:cNvPr>
            <p:cNvSpPr/>
            <p:nvPr/>
          </p:nvSpPr>
          <p:spPr>
            <a:xfrm>
              <a:off x="5345442" y="2722574"/>
              <a:ext cx="685800" cy="685800"/>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SG">
                <a:solidFill>
                  <a:prstClr val="white"/>
                </a:solidFill>
                <a:latin typeface="Calibri" panose="020F0502020204030204"/>
              </a:endParaRPr>
            </a:p>
          </p:txBody>
        </p:sp>
        <p:sp>
          <p:nvSpPr>
            <p:cNvPr id="13" name="Oval 12">
              <a:extLst>
                <a:ext uri="{FF2B5EF4-FFF2-40B4-BE49-F238E27FC236}">
                  <a16:creationId xmlns:a16="http://schemas.microsoft.com/office/drawing/2014/main" id="{2BADFADF-4423-5C2F-E70A-0CF8995D8BE3}"/>
                </a:ext>
              </a:extLst>
            </p:cNvPr>
            <p:cNvSpPr/>
            <p:nvPr/>
          </p:nvSpPr>
          <p:spPr>
            <a:xfrm>
              <a:off x="7818263" y="1061291"/>
              <a:ext cx="685800" cy="685800"/>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SG">
                <a:solidFill>
                  <a:prstClr val="white"/>
                </a:solidFill>
                <a:latin typeface="Calibri" panose="020F0502020204030204"/>
              </a:endParaRPr>
            </a:p>
          </p:txBody>
        </p:sp>
      </p:grpSp>
    </p:spTree>
    <p:extLst>
      <p:ext uri="{BB962C8B-B14F-4D97-AF65-F5344CB8AC3E}">
        <p14:creationId xmlns:p14="http://schemas.microsoft.com/office/powerpoint/2010/main" val="2036178342"/>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6DAED14-BB3F-4648-B3EC-2AC5333640D4}"/>
              </a:ext>
            </a:extLst>
          </p:cNvPr>
          <p:cNvSpPr>
            <a:spLocks noGrp="1"/>
          </p:cNvSpPr>
          <p:nvPr>
            <p:ph type="body" sz="quarter" idx="12"/>
          </p:nvPr>
        </p:nvSpPr>
        <p:spPr>
          <a:xfrm>
            <a:off x="401639" y="381673"/>
            <a:ext cx="5041900" cy="404043"/>
          </a:xfrm>
        </p:spPr>
        <p:txBody>
          <a:bodyPr>
            <a:normAutofit/>
          </a:bodyPr>
          <a:lstStyle/>
          <a:p>
            <a:r>
              <a:rPr lang="en-SG" dirty="0">
                <a:latin typeface="+mn-lt"/>
              </a:rPr>
              <a:t>TRADETRUST FRAMEWORK IS ACCESSIBLE TO ALL</a:t>
            </a:r>
          </a:p>
        </p:txBody>
      </p:sp>
      <p:sp>
        <p:nvSpPr>
          <p:cNvPr id="41" name="TextBox 40">
            <a:extLst>
              <a:ext uri="{FF2B5EF4-FFF2-40B4-BE49-F238E27FC236}">
                <a16:creationId xmlns:a16="http://schemas.microsoft.com/office/drawing/2014/main" id="{1D1E9360-1D29-4321-A1FB-CD7ACD7D1D38}"/>
              </a:ext>
            </a:extLst>
          </p:cNvPr>
          <p:cNvSpPr txBox="1"/>
          <p:nvPr/>
        </p:nvSpPr>
        <p:spPr>
          <a:xfrm>
            <a:off x="934120" y="4065844"/>
            <a:ext cx="2249761" cy="420564"/>
          </a:xfrm>
          <a:prstGeom prst="rect">
            <a:avLst/>
          </a:prstGeom>
          <a:noFill/>
        </p:spPr>
        <p:txBody>
          <a:bodyPr wrap="square" rtlCol="0">
            <a:spAutoFit/>
          </a:bodyPr>
          <a:lstStyle/>
          <a:p>
            <a:pPr algn="r" defTabSz="914377"/>
            <a:r>
              <a:rPr lang="en-SG" sz="2133" b="1" dirty="0">
                <a:solidFill>
                  <a:srgbClr val="ED7D31">
                    <a:lumMod val="75000"/>
                  </a:srgbClr>
                </a:solidFill>
                <a:latin typeface="Calibri" panose="020F0502020204030204"/>
              </a:rPr>
              <a:t>Blockchain Layer</a:t>
            </a:r>
          </a:p>
        </p:txBody>
      </p:sp>
      <p:sp>
        <p:nvSpPr>
          <p:cNvPr id="42" name="TextBox 41">
            <a:extLst>
              <a:ext uri="{FF2B5EF4-FFF2-40B4-BE49-F238E27FC236}">
                <a16:creationId xmlns:a16="http://schemas.microsoft.com/office/drawing/2014/main" id="{E33C4686-F15E-4613-BDF9-DF63357A081E}"/>
              </a:ext>
            </a:extLst>
          </p:cNvPr>
          <p:cNvSpPr txBox="1"/>
          <p:nvPr/>
        </p:nvSpPr>
        <p:spPr>
          <a:xfrm>
            <a:off x="941460" y="1565776"/>
            <a:ext cx="2336491" cy="420564"/>
          </a:xfrm>
          <a:prstGeom prst="rect">
            <a:avLst/>
          </a:prstGeom>
          <a:noFill/>
        </p:spPr>
        <p:txBody>
          <a:bodyPr wrap="square" rtlCol="0">
            <a:spAutoFit/>
          </a:bodyPr>
          <a:lstStyle/>
          <a:p>
            <a:pPr defTabSz="914377"/>
            <a:r>
              <a:rPr lang="en-SG" sz="2133" b="1" dirty="0">
                <a:solidFill>
                  <a:srgbClr val="4E8C24"/>
                </a:solidFill>
                <a:latin typeface="Calibri" panose="020F0502020204030204"/>
              </a:rPr>
              <a:t>Application Layer</a:t>
            </a:r>
          </a:p>
        </p:txBody>
      </p:sp>
      <p:sp>
        <p:nvSpPr>
          <p:cNvPr id="43" name="Isosceles Triangle 42">
            <a:extLst>
              <a:ext uri="{FF2B5EF4-FFF2-40B4-BE49-F238E27FC236}">
                <a16:creationId xmlns:a16="http://schemas.microsoft.com/office/drawing/2014/main" id="{67171B5E-EDAD-4F53-ADA0-982D7CFE15B6}"/>
              </a:ext>
            </a:extLst>
          </p:cNvPr>
          <p:cNvSpPr/>
          <p:nvPr/>
        </p:nvSpPr>
        <p:spPr>
          <a:xfrm rot="5400000">
            <a:off x="3308254" y="1657529"/>
            <a:ext cx="369605" cy="359472"/>
          </a:xfrm>
          <a:prstGeom prst="triangle">
            <a:avLst/>
          </a:prstGeom>
          <a:solidFill>
            <a:srgbClr val="4E8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SG">
              <a:solidFill>
                <a:srgbClr val="4E8C24"/>
              </a:solidFill>
              <a:latin typeface="Calibri" panose="020F0502020204030204"/>
            </a:endParaRPr>
          </a:p>
        </p:txBody>
      </p:sp>
      <p:sp>
        <p:nvSpPr>
          <p:cNvPr id="44" name="Isosceles Triangle 43">
            <a:extLst>
              <a:ext uri="{FF2B5EF4-FFF2-40B4-BE49-F238E27FC236}">
                <a16:creationId xmlns:a16="http://schemas.microsoft.com/office/drawing/2014/main" id="{1DF4518C-E49C-460D-BA94-006EB148185A}"/>
              </a:ext>
            </a:extLst>
          </p:cNvPr>
          <p:cNvSpPr/>
          <p:nvPr/>
        </p:nvSpPr>
        <p:spPr>
          <a:xfrm rot="5400000">
            <a:off x="3321886" y="2941084"/>
            <a:ext cx="377711" cy="394840"/>
          </a:xfrm>
          <a:prstGeom prst="triangle">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SG">
              <a:solidFill>
                <a:prstClr val="white"/>
              </a:solidFill>
              <a:latin typeface="Calibri" panose="020F0502020204030204"/>
            </a:endParaRPr>
          </a:p>
        </p:txBody>
      </p:sp>
      <p:sp>
        <p:nvSpPr>
          <p:cNvPr id="45" name="Isosceles Triangle 44">
            <a:extLst>
              <a:ext uri="{FF2B5EF4-FFF2-40B4-BE49-F238E27FC236}">
                <a16:creationId xmlns:a16="http://schemas.microsoft.com/office/drawing/2014/main" id="{312B54C5-CB58-4364-A46C-F6A7A59CC16C}"/>
              </a:ext>
            </a:extLst>
          </p:cNvPr>
          <p:cNvSpPr/>
          <p:nvPr/>
        </p:nvSpPr>
        <p:spPr>
          <a:xfrm rot="5400000">
            <a:off x="3292834" y="4094654"/>
            <a:ext cx="413391" cy="387367"/>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SG">
              <a:solidFill>
                <a:prstClr val="white"/>
              </a:solidFill>
              <a:latin typeface="Calibri" panose="020F0502020204030204"/>
            </a:endParaRPr>
          </a:p>
        </p:txBody>
      </p:sp>
      <p:sp>
        <p:nvSpPr>
          <p:cNvPr id="46" name="Rectangle: Rounded Corners 45">
            <a:extLst>
              <a:ext uri="{FF2B5EF4-FFF2-40B4-BE49-F238E27FC236}">
                <a16:creationId xmlns:a16="http://schemas.microsoft.com/office/drawing/2014/main" id="{5FEC0044-3E5B-4768-8C3A-3B0346E96224}"/>
              </a:ext>
            </a:extLst>
          </p:cNvPr>
          <p:cNvSpPr/>
          <p:nvPr/>
        </p:nvSpPr>
        <p:spPr>
          <a:xfrm>
            <a:off x="735634" y="2634542"/>
            <a:ext cx="10930473" cy="1050495"/>
          </a:xfrm>
          <a:prstGeom prst="roundRect">
            <a:avLst/>
          </a:prstGeom>
          <a:noFill/>
          <a:ln w="25400">
            <a:solidFill>
              <a:srgbClr val="FF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grpSp>
        <p:nvGrpSpPr>
          <p:cNvPr id="48" name="Group 47">
            <a:extLst>
              <a:ext uri="{FF2B5EF4-FFF2-40B4-BE49-F238E27FC236}">
                <a16:creationId xmlns:a16="http://schemas.microsoft.com/office/drawing/2014/main" id="{0664B4FB-B8DB-499E-B538-12F0B47AA50F}"/>
              </a:ext>
            </a:extLst>
          </p:cNvPr>
          <p:cNvGrpSpPr/>
          <p:nvPr/>
        </p:nvGrpSpPr>
        <p:grpSpPr>
          <a:xfrm>
            <a:off x="3913752" y="1166524"/>
            <a:ext cx="7721985" cy="5285217"/>
            <a:chOff x="3346896" y="1374704"/>
            <a:chExt cx="8397110" cy="5483296"/>
          </a:xfrm>
        </p:grpSpPr>
        <p:pic>
          <p:nvPicPr>
            <p:cNvPr id="87" name="Picture 86">
              <a:extLst>
                <a:ext uri="{FF2B5EF4-FFF2-40B4-BE49-F238E27FC236}">
                  <a16:creationId xmlns:a16="http://schemas.microsoft.com/office/drawing/2014/main" id="{7546ACAF-7BA6-4D55-88DD-0F8B0BFE08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346896" y="1374704"/>
              <a:ext cx="8397110" cy="5483296"/>
            </a:xfrm>
            <a:prstGeom prst="rect">
              <a:avLst/>
            </a:prstGeom>
          </p:spPr>
        </p:pic>
        <p:sp>
          <p:nvSpPr>
            <p:cNvPr id="88" name="Rectangle 87">
              <a:extLst>
                <a:ext uri="{FF2B5EF4-FFF2-40B4-BE49-F238E27FC236}">
                  <a16:creationId xmlns:a16="http://schemas.microsoft.com/office/drawing/2014/main" id="{F70C5BD1-9246-4F5D-8F10-18B7E25B97C5}"/>
                </a:ext>
              </a:extLst>
            </p:cNvPr>
            <p:cNvSpPr/>
            <p:nvPr/>
          </p:nvSpPr>
          <p:spPr>
            <a:xfrm>
              <a:off x="6910086" y="4201610"/>
              <a:ext cx="1782501" cy="833377"/>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defTabSz="914377"/>
              <a:endParaRPr lang="en-US">
                <a:solidFill>
                  <a:prstClr val="black"/>
                </a:solidFill>
                <a:latin typeface="Calibri" panose="020F0502020204030204"/>
              </a:endParaRPr>
            </a:p>
          </p:txBody>
        </p:sp>
      </p:grpSp>
      <p:sp>
        <p:nvSpPr>
          <p:cNvPr id="49" name="Rectangle 48">
            <a:extLst>
              <a:ext uri="{FF2B5EF4-FFF2-40B4-BE49-F238E27FC236}">
                <a16:creationId xmlns:a16="http://schemas.microsoft.com/office/drawing/2014/main" id="{FC1D5435-7AF9-4886-ABAC-29C114DFB521}"/>
              </a:ext>
            </a:extLst>
          </p:cNvPr>
          <p:cNvSpPr/>
          <p:nvPr/>
        </p:nvSpPr>
        <p:spPr>
          <a:xfrm>
            <a:off x="8942632" y="3891310"/>
            <a:ext cx="1277291" cy="81046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a:solidFill>
                <a:prstClr val="black"/>
              </a:solidFill>
              <a:latin typeface="Calibri" panose="020F0502020204030204"/>
            </a:endParaRPr>
          </a:p>
        </p:txBody>
      </p:sp>
      <p:pic>
        <p:nvPicPr>
          <p:cNvPr id="82" name="Picture 81">
            <a:extLst>
              <a:ext uri="{FF2B5EF4-FFF2-40B4-BE49-F238E27FC236}">
                <a16:creationId xmlns:a16="http://schemas.microsoft.com/office/drawing/2014/main" id="{AFCF981A-0003-47CD-AAD0-08D15F1A3558}"/>
              </a:ext>
            </a:extLst>
          </p:cNvPr>
          <p:cNvPicPr>
            <a:picLocks noChangeAspect="1"/>
          </p:cNvPicPr>
          <p:nvPr/>
        </p:nvPicPr>
        <p:blipFill>
          <a:blip r:embed="rId4"/>
          <a:stretch>
            <a:fillRect/>
          </a:stretch>
        </p:blipFill>
        <p:spPr>
          <a:xfrm>
            <a:off x="7462312" y="4065843"/>
            <a:ext cx="1489200" cy="475556"/>
          </a:xfrm>
          <a:prstGeom prst="rect">
            <a:avLst/>
          </a:prstGeom>
        </p:spPr>
      </p:pic>
      <p:sp>
        <p:nvSpPr>
          <p:cNvPr id="83" name="Rectangle 82">
            <a:extLst>
              <a:ext uri="{FF2B5EF4-FFF2-40B4-BE49-F238E27FC236}">
                <a16:creationId xmlns:a16="http://schemas.microsoft.com/office/drawing/2014/main" id="{5C3221C1-0E5E-4596-8603-9D07D86D174E}"/>
              </a:ext>
            </a:extLst>
          </p:cNvPr>
          <p:cNvSpPr/>
          <p:nvPr/>
        </p:nvSpPr>
        <p:spPr>
          <a:xfrm>
            <a:off x="5450817" y="3912063"/>
            <a:ext cx="1760100" cy="73350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914377"/>
            <a:endParaRPr lang="en-US">
              <a:solidFill>
                <a:prstClr val="black"/>
              </a:solidFill>
              <a:latin typeface="Calibri" panose="020F0502020204030204"/>
            </a:endParaRPr>
          </a:p>
        </p:txBody>
      </p:sp>
      <p:pic>
        <p:nvPicPr>
          <p:cNvPr id="84" name="Picture 83">
            <a:extLst>
              <a:ext uri="{FF2B5EF4-FFF2-40B4-BE49-F238E27FC236}">
                <a16:creationId xmlns:a16="http://schemas.microsoft.com/office/drawing/2014/main" id="{B4C40C2B-7A8F-4A4A-9933-F676C1B3AD59}"/>
              </a:ext>
            </a:extLst>
          </p:cNvPr>
          <p:cNvPicPr>
            <a:picLocks noChangeAspect="1"/>
          </p:cNvPicPr>
          <p:nvPr/>
        </p:nvPicPr>
        <p:blipFill>
          <a:blip r:embed="rId5"/>
          <a:stretch>
            <a:fillRect/>
          </a:stretch>
        </p:blipFill>
        <p:spPr>
          <a:xfrm>
            <a:off x="5853553" y="3860655"/>
            <a:ext cx="1165432" cy="887431"/>
          </a:xfrm>
          <a:prstGeom prst="rect">
            <a:avLst/>
          </a:prstGeom>
        </p:spPr>
      </p:pic>
      <p:pic>
        <p:nvPicPr>
          <p:cNvPr id="85" name="Picture 84">
            <a:extLst>
              <a:ext uri="{FF2B5EF4-FFF2-40B4-BE49-F238E27FC236}">
                <a16:creationId xmlns:a16="http://schemas.microsoft.com/office/drawing/2014/main" id="{C9AC867D-95AD-404D-B3C2-17ABC8EB2C1F}"/>
              </a:ext>
            </a:extLst>
          </p:cNvPr>
          <p:cNvPicPr>
            <a:picLocks noChangeAspect="1"/>
          </p:cNvPicPr>
          <p:nvPr/>
        </p:nvPicPr>
        <p:blipFill>
          <a:blip r:embed="rId6"/>
          <a:stretch>
            <a:fillRect/>
          </a:stretch>
        </p:blipFill>
        <p:spPr>
          <a:xfrm>
            <a:off x="9326323" y="3891310"/>
            <a:ext cx="1033464" cy="810468"/>
          </a:xfrm>
          <a:prstGeom prst="rect">
            <a:avLst/>
          </a:prstGeom>
        </p:spPr>
      </p:pic>
      <p:sp>
        <p:nvSpPr>
          <p:cNvPr id="86" name="Rectangle 85">
            <a:extLst>
              <a:ext uri="{FF2B5EF4-FFF2-40B4-BE49-F238E27FC236}">
                <a16:creationId xmlns:a16="http://schemas.microsoft.com/office/drawing/2014/main" id="{908D9CDB-0D20-406F-9484-79463A397751}"/>
              </a:ext>
            </a:extLst>
          </p:cNvPr>
          <p:cNvSpPr/>
          <p:nvPr/>
        </p:nvSpPr>
        <p:spPr>
          <a:xfrm>
            <a:off x="10440461" y="3912063"/>
            <a:ext cx="1166028" cy="733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2" name="TextBox 21">
            <a:extLst>
              <a:ext uri="{FF2B5EF4-FFF2-40B4-BE49-F238E27FC236}">
                <a16:creationId xmlns:a16="http://schemas.microsoft.com/office/drawing/2014/main" id="{AD746E91-E47E-408D-AEA2-84900D5FA38A}"/>
              </a:ext>
            </a:extLst>
          </p:cNvPr>
          <p:cNvSpPr txBox="1"/>
          <p:nvPr/>
        </p:nvSpPr>
        <p:spPr>
          <a:xfrm>
            <a:off x="11791045" y="6519863"/>
            <a:ext cx="323953" cy="256545"/>
          </a:xfrm>
          <a:prstGeom prst="rect">
            <a:avLst/>
          </a:prstGeom>
          <a:noFill/>
        </p:spPr>
        <p:txBody>
          <a:bodyPr wrap="square" rtlCol="0">
            <a:spAutoFit/>
          </a:bodyPr>
          <a:lstStyle/>
          <a:p>
            <a:pPr defTabSz="914377"/>
            <a:fld id="{0971D222-EDD6-4B4E-868B-B3674AA66A67}" type="slidenum">
              <a:rPr lang="en-SG" sz="1067">
                <a:solidFill>
                  <a:prstClr val="black"/>
                </a:solidFill>
                <a:latin typeface="Calibri" panose="020F0502020204030204"/>
              </a:rPr>
              <a:pPr defTabSz="914377"/>
              <a:t>61</a:t>
            </a:fld>
            <a:endParaRPr lang="en-SG" sz="1067" dirty="0">
              <a:solidFill>
                <a:prstClr val="black"/>
              </a:solidFill>
              <a:latin typeface="Calibri" panose="020F0502020204030204"/>
            </a:endParaRPr>
          </a:p>
        </p:txBody>
      </p:sp>
      <p:pic>
        <p:nvPicPr>
          <p:cNvPr id="3" name="Graphic 2">
            <a:extLst>
              <a:ext uri="{FF2B5EF4-FFF2-40B4-BE49-F238E27FC236}">
                <a16:creationId xmlns:a16="http://schemas.microsoft.com/office/drawing/2014/main" id="{4A9CED67-D41F-4BEC-A8E3-ACD8092F67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0628" y="2649782"/>
            <a:ext cx="2172213" cy="850657"/>
          </a:xfrm>
          <a:prstGeom prst="rect">
            <a:avLst/>
          </a:prstGeom>
        </p:spPr>
      </p:pic>
    </p:spTree>
    <p:extLst>
      <p:ext uri="{BB962C8B-B14F-4D97-AF65-F5344CB8AC3E}">
        <p14:creationId xmlns:p14="http://schemas.microsoft.com/office/powerpoint/2010/main" val="1095748516"/>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Google Shape;365;p27">
            <a:extLst>
              <a:ext uri="{FF2B5EF4-FFF2-40B4-BE49-F238E27FC236}">
                <a16:creationId xmlns:a16="http://schemas.microsoft.com/office/drawing/2014/main" id="{F8CD59FD-098B-3D4A-84CB-4A9E80764C64}"/>
              </a:ext>
            </a:extLst>
          </p:cNvPr>
          <p:cNvSpPr/>
          <p:nvPr/>
        </p:nvSpPr>
        <p:spPr>
          <a:xfrm>
            <a:off x="4309052" y="922837"/>
            <a:ext cx="3587331" cy="5424160"/>
          </a:xfrm>
          <a:prstGeom prst="rect">
            <a:avLst/>
          </a:prstGeom>
          <a:solidFill>
            <a:srgbClr val="F3F3F3"/>
          </a:solidFill>
          <a:ln w="28575">
            <a:noFill/>
            <a:prstDash val="dash"/>
          </a:ln>
        </p:spPr>
        <p:txBody>
          <a:bodyPr spcFirstLastPara="1" wrap="square" lIns="91377" tIns="91377" rIns="91377" bIns="91377" anchor="ctr" anchorCtr="0">
            <a:noAutofit/>
          </a:bodyPr>
          <a:lstStyle/>
          <a:p>
            <a:pPr defTabSz="913920">
              <a:defRPr/>
            </a:pPr>
            <a:endParaRPr sz="1399">
              <a:solidFill>
                <a:prstClr val="black"/>
              </a:solidFill>
              <a:latin typeface="Calibri" panose="020F0502020204030204"/>
            </a:endParaRPr>
          </a:p>
        </p:txBody>
      </p:sp>
      <p:sp>
        <p:nvSpPr>
          <p:cNvPr id="97" name="Rectangle 96">
            <a:extLst>
              <a:ext uri="{FF2B5EF4-FFF2-40B4-BE49-F238E27FC236}">
                <a16:creationId xmlns:a16="http://schemas.microsoft.com/office/drawing/2014/main" id="{5B568889-6BAA-B18A-5DF0-2A2585DBD6A6}"/>
              </a:ext>
            </a:extLst>
          </p:cNvPr>
          <p:cNvSpPr/>
          <p:nvPr/>
        </p:nvSpPr>
        <p:spPr>
          <a:xfrm>
            <a:off x="8562519" y="5904263"/>
            <a:ext cx="3127316" cy="5644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5"/>
            <a:endParaRPr lang="en-SG" sz="2399" dirty="0">
              <a:solidFill>
                <a:prstClr val="white"/>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6922562-C97C-4F1C-BCFF-CC2188564FCC}"/>
              </a:ext>
            </a:extLst>
          </p:cNvPr>
          <p:cNvSpPr txBox="1"/>
          <p:nvPr/>
        </p:nvSpPr>
        <p:spPr>
          <a:xfrm>
            <a:off x="2102291" y="734936"/>
            <a:ext cx="2327960" cy="400110"/>
          </a:xfrm>
          <a:prstGeom prst="rect">
            <a:avLst/>
          </a:prstGeom>
          <a:noFill/>
        </p:spPr>
        <p:txBody>
          <a:bodyPr wrap="square" rtlCol="0">
            <a:spAutoFit/>
          </a:bodyPr>
          <a:lstStyle/>
          <a:p>
            <a:pPr algn="ctr" defTabSz="914377"/>
            <a:r>
              <a:rPr lang="en-US" sz="2000">
                <a:solidFill>
                  <a:prstClr val="white"/>
                </a:solidFill>
                <a:latin typeface="Arial" panose="020B0604020202020204" pitchFamily="34" charset="0"/>
                <a:cs typeface="Arial" panose="020B0604020202020204" pitchFamily="34" charset="0"/>
              </a:rPr>
              <a:t>Impact</a:t>
            </a:r>
            <a:endParaRPr lang="en-SG" sz="2000">
              <a:solidFill>
                <a:prstClr val="white"/>
              </a:solidFill>
              <a:latin typeface="Arial" panose="020B0604020202020204" pitchFamily="34" charset="0"/>
              <a:cs typeface="Arial" panose="020B0604020202020204" pitchFamily="34" charset="0"/>
            </a:endParaRPr>
          </a:p>
        </p:txBody>
      </p:sp>
      <p:sp>
        <p:nvSpPr>
          <p:cNvPr id="8" name="Text Placeholder 8">
            <a:extLst>
              <a:ext uri="{FF2B5EF4-FFF2-40B4-BE49-F238E27FC236}">
                <a16:creationId xmlns:a16="http://schemas.microsoft.com/office/drawing/2014/main" id="{63FA081C-3EFE-4007-B667-D6F4A102C66F}"/>
              </a:ext>
            </a:extLst>
          </p:cNvPr>
          <p:cNvSpPr txBox="1">
            <a:spLocks/>
          </p:cNvSpPr>
          <p:nvPr/>
        </p:nvSpPr>
        <p:spPr>
          <a:xfrm>
            <a:off x="302714" y="379077"/>
            <a:ext cx="11733559" cy="652905"/>
          </a:xfrm>
        </p:spPr>
        <p:txBody>
          <a:bodyPr>
            <a:noAutofit/>
          </a:bodyPr>
          <a:lst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9pPr>
          </a:lstStyle>
          <a:p>
            <a:pPr marL="0" indent="0" defTabSz="1218804">
              <a:spcBef>
                <a:spcPts val="1333"/>
              </a:spcBef>
              <a:buNone/>
            </a:pPr>
            <a:r>
              <a:rPr lang="en-SG" sz="1867" b="1" dirty="0">
                <a:solidFill>
                  <a:srgbClr val="7030A0"/>
                </a:solidFill>
                <a:latin typeface="Calibri" panose="020F0502020204030204"/>
                <a:cs typeface="Arial" panose="020B0604020202020204" pitchFamily="34" charset="0"/>
              </a:rPr>
              <a:t>USE CASES</a:t>
            </a:r>
          </a:p>
        </p:txBody>
      </p:sp>
      <p:sp>
        <p:nvSpPr>
          <p:cNvPr id="7" name="Google Shape;364;p27">
            <a:extLst>
              <a:ext uri="{FF2B5EF4-FFF2-40B4-BE49-F238E27FC236}">
                <a16:creationId xmlns:a16="http://schemas.microsoft.com/office/drawing/2014/main" id="{DA66280F-999B-6CF6-AF02-4FD1F8D46387}"/>
              </a:ext>
            </a:extLst>
          </p:cNvPr>
          <p:cNvSpPr/>
          <p:nvPr/>
        </p:nvSpPr>
        <p:spPr>
          <a:xfrm>
            <a:off x="8073025" y="922840"/>
            <a:ext cx="3553748" cy="5424157"/>
          </a:xfrm>
          <a:prstGeom prst="rect">
            <a:avLst/>
          </a:prstGeom>
          <a:solidFill>
            <a:srgbClr val="F3F3F3"/>
          </a:solidFill>
          <a:ln>
            <a:noFill/>
          </a:ln>
        </p:spPr>
        <p:txBody>
          <a:bodyPr spcFirstLastPara="1" wrap="square" lIns="91377" tIns="91377" rIns="91377" bIns="91377" anchor="ctr" anchorCtr="0">
            <a:noAutofit/>
          </a:bodyPr>
          <a:lstStyle/>
          <a:p>
            <a:pPr defTabSz="913920">
              <a:defRPr/>
            </a:pPr>
            <a:endParaRPr sz="1399">
              <a:solidFill>
                <a:prstClr val="black"/>
              </a:solidFill>
              <a:latin typeface="Calibri" panose="020F0502020204030204"/>
            </a:endParaRPr>
          </a:p>
        </p:txBody>
      </p:sp>
      <p:sp>
        <p:nvSpPr>
          <p:cNvPr id="11" name="Google Shape;366;p27">
            <a:extLst>
              <a:ext uri="{FF2B5EF4-FFF2-40B4-BE49-F238E27FC236}">
                <a16:creationId xmlns:a16="http://schemas.microsoft.com/office/drawing/2014/main" id="{2FAA52DB-6E46-F8A3-EFB5-9F97327443D5}"/>
              </a:ext>
            </a:extLst>
          </p:cNvPr>
          <p:cNvSpPr/>
          <p:nvPr/>
        </p:nvSpPr>
        <p:spPr>
          <a:xfrm>
            <a:off x="550590" y="922837"/>
            <a:ext cx="3553748" cy="5424160"/>
          </a:xfrm>
          <a:prstGeom prst="rect">
            <a:avLst/>
          </a:prstGeom>
          <a:solidFill>
            <a:srgbClr val="F3F3F3"/>
          </a:solidFill>
          <a:ln>
            <a:noFill/>
          </a:ln>
        </p:spPr>
        <p:txBody>
          <a:bodyPr spcFirstLastPara="1" wrap="square" lIns="91377" tIns="91377" rIns="91377" bIns="91377" anchor="ctr" anchorCtr="0">
            <a:noAutofit/>
          </a:bodyPr>
          <a:lstStyle/>
          <a:p>
            <a:pPr defTabSz="913920">
              <a:defRPr/>
            </a:pPr>
            <a:endParaRPr sz="1399" dirty="0">
              <a:solidFill>
                <a:prstClr val="black"/>
              </a:solidFill>
              <a:latin typeface="Calibri" panose="020F0502020204030204"/>
            </a:endParaRPr>
          </a:p>
        </p:txBody>
      </p:sp>
      <p:sp>
        <p:nvSpPr>
          <p:cNvPr id="83" name="Google Shape;438;p27">
            <a:extLst>
              <a:ext uri="{FF2B5EF4-FFF2-40B4-BE49-F238E27FC236}">
                <a16:creationId xmlns:a16="http://schemas.microsoft.com/office/drawing/2014/main" id="{B68E3AB3-1912-0D5C-B2B8-C1861263E3A3}"/>
              </a:ext>
            </a:extLst>
          </p:cNvPr>
          <p:cNvSpPr/>
          <p:nvPr/>
        </p:nvSpPr>
        <p:spPr>
          <a:xfrm>
            <a:off x="10993260" y="2681631"/>
            <a:ext cx="596989" cy="262064"/>
          </a:xfrm>
          <a:prstGeom prst="rect">
            <a:avLst/>
          </a:prstGeom>
          <a:noFill/>
          <a:ln>
            <a:noFill/>
          </a:ln>
        </p:spPr>
        <p:txBody>
          <a:bodyPr spcFirstLastPara="1" wrap="square" lIns="0" tIns="0" rIns="0" bIns="0" anchor="ctr" anchorCtr="0">
            <a:noAutofit/>
          </a:bodyPr>
          <a:lstStyle/>
          <a:p>
            <a:pPr algn="ctr" defTabSz="913920">
              <a:defRPr/>
            </a:pPr>
            <a:endParaRPr sz="900" b="1" dirty="0">
              <a:solidFill>
                <a:prstClr val="black"/>
              </a:solidFill>
              <a:latin typeface="Calibri" panose="020F0502020204030204"/>
            </a:endParaRPr>
          </a:p>
        </p:txBody>
      </p:sp>
      <p:sp>
        <p:nvSpPr>
          <p:cNvPr id="94" name="Google Shape;450;p27">
            <a:extLst>
              <a:ext uri="{FF2B5EF4-FFF2-40B4-BE49-F238E27FC236}">
                <a16:creationId xmlns:a16="http://schemas.microsoft.com/office/drawing/2014/main" id="{9D3902C0-F6ED-39B8-AD49-A97DCA0BA700}"/>
              </a:ext>
            </a:extLst>
          </p:cNvPr>
          <p:cNvSpPr txBox="1"/>
          <p:nvPr/>
        </p:nvSpPr>
        <p:spPr>
          <a:xfrm>
            <a:off x="4310055" y="4004604"/>
            <a:ext cx="3615808" cy="2308197"/>
          </a:xfrm>
          <a:prstGeom prst="rect">
            <a:avLst/>
          </a:prstGeom>
          <a:noFill/>
          <a:ln>
            <a:noFill/>
          </a:ln>
        </p:spPr>
        <p:txBody>
          <a:bodyPr spcFirstLastPara="1" wrap="square" lIns="71963" tIns="91377" rIns="71963" bIns="91377" anchor="t" anchorCtr="0">
            <a:spAutoFit/>
          </a:bodyPr>
          <a:lstStyle/>
          <a:p>
            <a:pPr marL="152320" marR="152320" lvl="2" defTabSz="913920">
              <a:buSzPts val="1100"/>
              <a:defRPr/>
            </a:pPr>
            <a:endParaRPr lang="en-SG" sz="1000" b="1" dirty="0">
              <a:solidFill>
                <a:prstClr val="black">
                  <a:lumMod val="75000"/>
                  <a:lumOff val="25000"/>
                </a:prstClr>
              </a:solidFill>
              <a:latin typeface="Calibri" panose="020F0502020204030204"/>
            </a:endParaRPr>
          </a:p>
          <a:p>
            <a:pPr marL="225420" marR="152320" indent="-225420" defTabSz="913920">
              <a:buSzPts val="1200"/>
              <a:buFont typeface="Arial"/>
              <a:buChar char="●"/>
              <a:defRPr/>
            </a:pPr>
            <a:r>
              <a:rPr lang="en-SG" sz="1200" b="1" dirty="0">
                <a:solidFill>
                  <a:prstClr val="black">
                    <a:lumMod val="75000"/>
                    <a:lumOff val="25000"/>
                  </a:prstClr>
                </a:solidFill>
                <a:latin typeface="Calibri" panose="020F0502020204030204"/>
              </a:rPr>
              <a:t>Increase productivity </a:t>
            </a:r>
            <a:r>
              <a:rPr lang="en-SG" sz="1200" dirty="0">
                <a:solidFill>
                  <a:prstClr val="black">
                    <a:lumMod val="75000"/>
                    <a:lumOff val="25000"/>
                  </a:prstClr>
                </a:solidFill>
                <a:latin typeface="Calibri" panose="020F0502020204030204"/>
              </a:rPr>
              <a:t>and </a:t>
            </a:r>
            <a:r>
              <a:rPr lang="en-SG" sz="1200" b="1" dirty="0">
                <a:solidFill>
                  <a:prstClr val="black">
                    <a:lumMod val="75000"/>
                    <a:lumOff val="25000"/>
                  </a:prstClr>
                </a:solidFill>
                <a:latin typeface="Calibri" panose="020F0502020204030204"/>
              </a:rPr>
              <a:t>optimise asset utilisation </a:t>
            </a:r>
            <a:r>
              <a:rPr lang="en-SG" sz="1200" dirty="0">
                <a:solidFill>
                  <a:prstClr val="black">
                    <a:lumMod val="75000"/>
                    <a:lumOff val="25000"/>
                  </a:prstClr>
                </a:solidFill>
                <a:latin typeface="Calibri" panose="020F0502020204030204"/>
              </a:rPr>
              <a:t>through land logistics efficiency</a:t>
            </a:r>
          </a:p>
          <a:p>
            <a:pPr marL="225420" marR="152320" indent="-225420" defTabSz="913920">
              <a:spcBef>
                <a:spcPts val="600"/>
              </a:spcBef>
              <a:spcAft>
                <a:spcPts val="600"/>
              </a:spcAft>
              <a:buSzPts val="1200"/>
              <a:buFont typeface="Arial"/>
              <a:buChar char="●"/>
              <a:defRPr/>
            </a:pPr>
            <a:r>
              <a:rPr lang="en-SG" sz="1200" b="1" dirty="0">
                <a:solidFill>
                  <a:prstClr val="black">
                    <a:lumMod val="75000"/>
                    <a:lumOff val="25000"/>
                  </a:prstClr>
                </a:solidFill>
                <a:latin typeface="Calibri" panose="020F0502020204030204"/>
              </a:rPr>
              <a:t>Lower overhead cost of paper </a:t>
            </a:r>
            <a:r>
              <a:rPr lang="en-SG" sz="1200" dirty="0">
                <a:solidFill>
                  <a:prstClr val="black">
                    <a:lumMod val="75000"/>
                    <a:lumOff val="25000"/>
                  </a:prstClr>
                </a:solidFill>
                <a:latin typeface="Calibri" panose="020F0502020204030204"/>
              </a:rPr>
              <a:t>and </a:t>
            </a:r>
            <a:r>
              <a:rPr lang="en-SG" sz="1200" b="1" dirty="0">
                <a:solidFill>
                  <a:prstClr val="black">
                    <a:lumMod val="75000"/>
                    <a:lumOff val="25000"/>
                  </a:prstClr>
                </a:solidFill>
                <a:latin typeface="Calibri" panose="020F0502020204030204"/>
              </a:rPr>
              <a:t>reduce unnecessary demurrage and detention charges </a:t>
            </a:r>
            <a:r>
              <a:rPr lang="en-SG" sz="1200" dirty="0">
                <a:solidFill>
                  <a:prstClr val="black">
                    <a:lumMod val="75000"/>
                    <a:lumOff val="25000"/>
                  </a:prstClr>
                </a:solidFill>
                <a:latin typeface="Calibri" panose="020F0502020204030204"/>
              </a:rPr>
              <a:t>of holding cargo due to delay in documentation</a:t>
            </a:r>
          </a:p>
          <a:p>
            <a:pPr marL="225420" marR="152320" indent="-225420" defTabSz="913920">
              <a:spcBef>
                <a:spcPts val="600"/>
              </a:spcBef>
              <a:spcAft>
                <a:spcPts val="600"/>
              </a:spcAft>
              <a:buSzPts val="1200"/>
              <a:buFont typeface="Arial"/>
              <a:buChar char="●"/>
              <a:defRPr/>
            </a:pPr>
            <a:r>
              <a:rPr lang="en-SG" sz="1200" dirty="0">
                <a:solidFill>
                  <a:prstClr val="black">
                    <a:lumMod val="75000"/>
                    <a:lumOff val="25000"/>
                  </a:prstClr>
                </a:solidFill>
                <a:latin typeface="Calibri" panose="020F0502020204030204"/>
              </a:rPr>
              <a:t>Who can benefit? </a:t>
            </a:r>
            <a:br>
              <a:rPr lang="en-SG" sz="1200" dirty="0">
                <a:solidFill>
                  <a:prstClr val="black">
                    <a:lumMod val="75000"/>
                    <a:lumOff val="25000"/>
                  </a:prstClr>
                </a:solidFill>
                <a:latin typeface="Calibri" panose="020F0502020204030204"/>
              </a:rPr>
            </a:br>
            <a:r>
              <a:rPr lang="en-SG" sz="1200" b="1" dirty="0">
                <a:solidFill>
                  <a:prstClr val="black"/>
                </a:solidFill>
                <a:latin typeface="Calibri" panose="020F0502020204030204"/>
              </a:rPr>
              <a:t>Shippers, Consignees, Carriers, 3PL agents, Borders Control Authority, Port Operators, bunkering service providers</a:t>
            </a:r>
          </a:p>
        </p:txBody>
      </p:sp>
      <p:sp>
        <p:nvSpPr>
          <p:cNvPr id="95" name="Google Shape;451;p27">
            <a:extLst>
              <a:ext uri="{FF2B5EF4-FFF2-40B4-BE49-F238E27FC236}">
                <a16:creationId xmlns:a16="http://schemas.microsoft.com/office/drawing/2014/main" id="{6F4600BC-4416-B2BA-B5A7-05F62206BD6D}"/>
              </a:ext>
            </a:extLst>
          </p:cNvPr>
          <p:cNvSpPr txBox="1"/>
          <p:nvPr/>
        </p:nvSpPr>
        <p:spPr>
          <a:xfrm>
            <a:off x="544591" y="4004601"/>
            <a:ext cx="3587331" cy="1799064"/>
          </a:xfrm>
          <a:prstGeom prst="rect">
            <a:avLst/>
          </a:prstGeom>
          <a:noFill/>
          <a:ln>
            <a:noFill/>
          </a:ln>
        </p:spPr>
        <p:txBody>
          <a:bodyPr spcFirstLastPara="1" wrap="square" lIns="71963" tIns="91377" rIns="71963" bIns="91377" anchor="t" anchorCtr="0">
            <a:noAutofit/>
          </a:bodyPr>
          <a:lstStyle/>
          <a:p>
            <a:pPr marL="225420" marR="152320" indent="-225420" defTabSz="913920">
              <a:spcBef>
                <a:spcPts val="900"/>
              </a:spcBef>
              <a:buSzPts val="1200"/>
              <a:buFont typeface="Arial"/>
              <a:buChar char="●"/>
              <a:defRPr/>
            </a:pPr>
            <a:r>
              <a:rPr lang="en-SG" sz="1200" b="1" dirty="0">
                <a:solidFill>
                  <a:prstClr val="black">
                    <a:lumMod val="75000"/>
                    <a:lumOff val="25000"/>
                  </a:prstClr>
                </a:solidFill>
                <a:latin typeface="Calibri" panose="020F0502020204030204"/>
              </a:rPr>
              <a:t>Improve operational efficiency </a:t>
            </a:r>
            <a:r>
              <a:rPr lang="en-SG" sz="1200" dirty="0">
                <a:solidFill>
                  <a:prstClr val="black">
                    <a:lumMod val="75000"/>
                    <a:lumOff val="25000"/>
                  </a:prstClr>
                </a:solidFill>
                <a:latin typeface="Calibri" panose="020F0502020204030204"/>
              </a:rPr>
              <a:t>through </a:t>
            </a:r>
            <a:r>
              <a:rPr lang="en-US" sz="1200" dirty="0">
                <a:solidFill>
                  <a:prstClr val="black">
                    <a:lumMod val="75000"/>
                    <a:lumOff val="25000"/>
                  </a:prstClr>
                </a:solidFill>
                <a:latin typeface="Calibri" panose="020F0502020204030204"/>
              </a:rPr>
              <a:t>faster transfers of title and other documents digitally and automate document validation </a:t>
            </a:r>
            <a:endParaRPr lang="en-SG" sz="1200" dirty="0">
              <a:solidFill>
                <a:prstClr val="black">
                  <a:lumMod val="75000"/>
                  <a:lumOff val="25000"/>
                </a:prstClr>
              </a:solidFill>
              <a:latin typeface="Calibri" panose="020F0502020204030204"/>
            </a:endParaRPr>
          </a:p>
          <a:p>
            <a:pPr marL="225420" marR="152320" indent="-225420" defTabSz="913920">
              <a:spcBef>
                <a:spcPts val="600"/>
              </a:spcBef>
              <a:spcAft>
                <a:spcPts val="600"/>
              </a:spcAft>
              <a:buSzPts val="1200"/>
              <a:buFont typeface="Arial"/>
              <a:buChar char="●"/>
              <a:defRPr/>
            </a:pPr>
            <a:r>
              <a:rPr lang="en-SG" sz="1200" b="1" dirty="0">
                <a:solidFill>
                  <a:prstClr val="black">
                    <a:lumMod val="75000"/>
                    <a:lumOff val="25000"/>
                  </a:prstClr>
                </a:solidFill>
                <a:latin typeface="Calibri" panose="020F0502020204030204"/>
              </a:rPr>
              <a:t>Reduce risk of trade finance fraud </a:t>
            </a:r>
            <a:r>
              <a:rPr lang="en-SG" sz="1200" dirty="0">
                <a:solidFill>
                  <a:prstClr val="black">
                    <a:lumMod val="75000"/>
                    <a:lumOff val="25000"/>
                  </a:prstClr>
                </a:solidFill>
                <a:latin typeface="Calibri" panose="020F0502020204030204"/>
              </a:rPr>
              <a:t>and increase confidence in financing</a:t>
            </a:r>
          </a:p>
          <a:p>
            <a:pPr marL="225420" marR="152320" indent="-225420" defTabSz="913920">
              <a:spcBef>
                <a:spcPts val="600"/>
              </a:spcBef>
              <a:spcAft>
                <a:spcPts val="600"/>
              </a:spcAft>
              <a:buSzPts val="1200"/>
              <a:buFont typeface="Arial"/>
              <a:buChar char="●"/>
              <a:defRPr/>
            </a:pPr>
            <a:r>
              <a:rPr lang="en-SG" sz="1200" dirty="0">
                <a:solidFill>
                  <a:prstClr val="black">
                    <a:lumMod val="75000"/>
                    <a:lumOff val="25000"/>
                  </a:prstClr>
                </a:solidFill>
                <a:latin typeface="Calibri" panose="020F0502020204030204"/>
              </a:rPr>
              <a:t>Who can benefit? </a:t>
            </a:r>
            <a:br>
              <a:rPr lang="en-SG" sz="1200" dirty="0">
                <a:solidFill>
                  <a:prstClr val="black">
                    <a:lumMod val="75000"/>
                    <a:lumOff val="25000"/>
                  </a:prstClr>
                </a:solidFill>
                <a:latin typeface="Calibri" panose="020F0502020204030204"/>
              </a:rPr>
            </a:br>
            <a:r>
              <a:rPr lang="en-SG" sz="1067" b="1" dirty="0">
                <a:solidFill>
                  <a:prstClr val="black"/>
                </a:solidFill>
                <a:latin typeface="Calibri" panose="020F0502020204030204"/>
              </a:rPr>
              <a:t>Financing Banks, Exporters, Importers, Carriers, Insurers, Surveyors  </a:t>
            </a:r>
          </a:p>
          <a:p>
            <a:pPr marR="152320" defTabSz="913920">
              <a:spcBef>
                <a:spcPts val="600"/>
              </a:spcBef>
              <a:spcAft>
                <a:spcPts val="600"/>
              </a:spcAft>
              <a:buSzPts val="1200"/>
              <a:defRPr/>
            </a:pPr>
            <a:endParaRPr lang="en-SG" sz="1200" dirty="0">
              <a:solidFill>
                <a:prstClr val="black">
                  <a:lumMod val="75000"/>
                  <a:lumOff val="25000"/>
                </a:prstClr>
              </a:solidFill>
              <a:latin typeface="Calibri" panose="020F0502020204030204"/>
            </a:endParaRPr>
          </a:p>
        </p:txBody>
      </p:sp>
      <p:sp>
        <p:nvSpPr>
          <p:cNvPr id="96" name="Google Shape;452;p27">
            <a:extLst>
              <a:ext uri="{FF2B5EF4-FFF2-40B4-BE49-F238E27FC236}">
                <a16:creationId xmlns:a16="http://schemas.microsoft.com/office/drawing/2014/main" id="{7D79E900-F44D-9F27-5F36-8CD254A2B865}"/>
              </a:ext>
            </a:extLst>
          </p:cNvPr>
          <p:cNvSpPr txBox="1"/>
          <p:nvPr/>
        </p:nvSpPr>
        <p:spPr>
          <a:xfrm>
            <a:off x="8102504" y="4004601"/>
            <a:ext cx="3587331" cy="1799064"/>
          </a:xfrm>
          <a:prstGeom prst="rect">
            <a:avLst/>
          </a:prstGeom>
          <a:noFill/>
          <a:ln>
            <a:noFill/>
          </a:ln>
        </p:spPr>
        <p:txBody>
          <a:bodyPr spcFirstLastPara="1" wrap="square" lIns="71963" tIns="91377" rIns="71963" bIns="91377" anchor="t" anchorCtr="0">
            <a:noAutofit/>
          </a:bodyPr>
          <a:lstStyle/>
          <a:p>
            <a:pPr marL="225420" marR="152320" indent="-166684" defTabSz="913920">
              <a:spcBef>
                <a:spcPts val="900"/>
              </a:spcBef>
              <a:buSzPts val="1200"/>
              <a:buFont typeface="Arial"/>
              <a:buChar char="●"/>
              <a:defRPr/>
            </a:pPr>
            <a:r>
              <a:rPr lang="en-SG" sz="1200" b="1" dirty="0">
                <a:solidFill>
                  <a:prstClr val="black">
                    <a:lumMod val="75000"/>
                    <a:lumOff val="25000"/>
                  </a:prstClr>
                </a:solidFill>
                <a:latin typeface="Calibri" panose="020F0502020204030204"/>
              </a:rPr>
              <a:t>Improve service offerings </a:t>
            </a:r>
            <a:r>
              <a:rPr lang="en-SG" sz="1200" dirty="0">
                <a:solidFill>
                  <a:prstClr val="black">
                    <a:lumMod val="75000"/>
                    <a:lumOff val="25000"/>
                  </a:prstClr>
                </a:solidFill>
                <a:latin typeface="Calibri" panose="020F0502020204030204"/>
              </a:rPr>
              <a:t>through the </a:t>
            </a:r>
            <a:r>
              <a:rPr lang="en-US" sz="1200" dirty="0">
                <a:solidFill>
                  <a:prstClr val="black">
                    <a:lumMod val="75000"/>
                    <a:lumOff val="25000"/>
                  </a:prstClr>
                </a:solidFill>
                <a:latin typeface="Calibri" panose="020F0502020204030204"/>
              </a:rPr>
              <a:t>development of innovative digital products and services using TradeTrust open-source code</a:t>
            </a:r>
          </a:p>
          <a:p>
            <a:pPr marL="225420" marR="152320" indent="-166684" defTabSz="913920">
              <a:spcBef>
                <a:spcPts val="900"/>
              </a:spcBef>
              <a:buSzPts val="1200"/>
              <a:buFont typeface="Arial"/>
              <a:buChar char="●"/>
              <a:defRPr/>
            </a:pPr>
            <a:r>
              <a:rPr lang="en-SG" sz="1200" b="1" dirty="0">
                <a:solidFill>
                  <a:prstClr val="black">
                    <a:lumMod val="75000"/>
                    <a:lumOff val="25000"/>
                  </a:prstClr>
                </a:solidFill>
                <a:latin typeface="Calibri" panose="020F0502020204030204"/>
              </a:rPr>
              <a:t>Increase new business </a:t>
            </a:r>
            <a:r>
              <a:rPr lang="en-SG" sz="1200" dirty="0">
                <a:solidFill>
                  <a:prstClr val="black">
                    <a:lumMod val="75000"/>
                    <a:lumOff val="25000"/>
                  </a:prstClr>
                </a:solidFill>
                <a:latin typeface="Calibri" panose="020F0502020204030204"/>
              </a:rPr>
              <a:t>and</a:t>
            </a:r>
            <a:r>
              <a:rPr lang="en-SG" sz="1200" b="1" dirty="0">
                <a:solidFill>
                  <a:prstClr val="black">
                    <a:lumMod val="75000"/>
                    <a:lumOff val="25000"/>
                  </a:prstClr>
                </a:solidFill>
                <a:latin typeface="Calibri" panose="020F0502020204030204"/>
              </a:rPr>
              <a:t> partnership opportunities </a:t>
            </a:r>
            <a:r>
              <a:rPr lang="en-SG" sz="1200" dirty="0">
                <a:solidFill>
                  <a:prstClr val="black">
                    <a:lumMod val="75000"/>
                    <a:lumOff val="25000"/>
                  </a:prstClr>
                </a:solidFill>
                <a:latin typeface="Calibri" panose="020F0502020204030204"/>
              </a:rPr>
              <a:t>to drive a vibrant digital economy</a:t>
            </a:r>
          </a:p>
          <a:p>
            <a:pPr marL="225420" marR="152320" indent="-166684" defTabSz="913920">
              <a:spcBef>
                <a:spcPts val="900"/>
              </a:spcBef>
              <a:buSzPts val="1200"/>
              <a:buFont typeface="Arial"/>
              <a:buChar char="●"/>
              <a:defRPr/>
            </a:pPr>
            <a:r>
              <a:rPr lang="en-SG" sz="1200" dirty="0">
                <a:solidFill>
                  <a:prstClr val="black">
                    <a:lumMod val="75000"/>
                    <a:lumOff val="25000"/>
                  </a:prstClr>
                </a:solidFill>
                <a:latin typeface="Calibri" panose="020F0502020204030204"/>
              </a:rPr>
              <a:t>Who can benefit? </a:t>
            </a:r>
            <a:br>
              <a:rPr lang="en-SG" sz="1200" dirty="0">
                <a:solidFill>
                  <a:prstClr val="black">
                    <a:lumMod val="75000"/>
                    <a:lumOff val="25000"/>
                  </a:prstClr>
                </a:solidFill>
                <a:latin typeface="Calibri" panose="020F0502020204030204"/>
              </a:rPr>
            </a:br>
            <a:r>
              <a:rPr lang="en-SG" sz="1200" b="1" dirty="0">
                <a:solidFill>
                  <a:prstClr val="black">
                    <a:lumMod val="75000"/>
                    <a:lumOff val="25000"/>
                  </a:prstClr>
                </a:solidFill>
                <a:latin typeface="Calibri" panose="020F0502020204030204"/>
              </a:rPr>
              <a:t>Platform providers in bunkering, trade compliance, FinTech, digital art, supply chain, logistics services </a:t>
            </a:r>
          </a:p>
          <a:p>
            <a:pPr marL="914377" lvl="2" defTabSz="913920">
              <a:defRPr/>
            </a:pPr>
            <a:endParaRPr lang="en-SG" sz="1000" dirty="0">
              <a:solidFill>
                <a:prstClr val="black">
                  <a:lumMod val="75000"/>
                  <a:lumOff val="25000"/>
                </a:prstClr>
              </a:solidFill>
              <a:latin typeface="Calibri" panose="020F0502020204030204"/>
            </a:endParaRPr>
          </a:p>
        </p:txBody>
      </p:sp>
      <p:sp>
        <p:nvSpPr>
          <p:cNvPr id="4" name="TextBox 3">
            <a:extLst>
              <a:ext uri="{FF2B5EF4-FFF2-40B4-BE49-F238E27FC236}">
                <a16:creationId xmlns:a16="http://schemas.microsoft.com/office/drawing/2014/main" id="{DFD50094-450A-D348-939F-F5356EC6AE55}"/>
              </a:ext>
            </a:extLst>
          </p:cNvPr>
          <p:cNvSpPr txBox="1"/>
          <p:nvPr/>
        </p:nvSpPr>
        <p:spPr>
          <a:xfrm>
            <a:off x="1263980" y="995808"/>
            <a:ext cx="1827808" cy="943976"/>
          </a:xfrm>
          <a:prstGeom prst="rect">
            <a:avLst/>
          </a:prstGeom>
          <a:noFill/>
        </p:spPr>
        <p:txBody>
          <a:bodyPr wrap="none" rtlCol="0">
            <a:spAutoFit/>
          </a:bodyPr>
          <a:lstStyle/>
          <a:p>
            <a:pPr algn="ctr" defTabSz="913920">
              <a:defRPr/>
            </a:pPr>
            <a:r>
              <a:rPr lang="en-SG" sz="1867" b="1" dirty="0">
                <a:solidFill>
                  <a:prstClr val="black"/>
                </a:solidFill>
                <a:latin typeface="Calibri" panose="020F0502020204030204"/>
              </a:rPr>
              <a:t>Use Case A</a:t>
            </a:r>
          </a:p>
          <a:p>
            <a:pPr algn="ctr" defTabSz="913920">
              <a:defRPr/>
            </a:pPr>
            <a:r>
              <a:rPr lang="en-SG" sz="1867" b="1" dirty="0">
                <a:solidFill>
                  <a:srgbClr val="FF8000"/>
                </a:solidFill>
                <a:latin typeface="Calibri" panose="020F0502020204030204"/>
              </a:rPr>
              <a:t>Trade Finance</a:t>
            </a:r>
          </a:p>
          <a:p>
            <a:pPr defTabSz="914377"/>
            <a:endParaRPr lang="en-US" dirty="0">
              <a:solidFill>
                <a:prstClr val="black"/>
              </a:solidFill>
              <a:latin typeface="Calibri" panose="020F0502020204030204"/>
            </a:endParaRPr>
          </a:p>
        </p:txBody>
      </p:sp>
      <p:pic>
        <p:nvPicPr>
          <p:cNvPr id="9" name="Picture 8">
            <a:extLst>
              <a:ext uri="{FF2B5EF4-FFF2-40B4-BE49-F238E27FC236}">
                <a16:creationId xmlns:a16="http://schemas.microsoft.com/office/drawing/2014/main" id="{39EC8E28-F7CF-1144-920D-4206D1797BC6}"/>
              </a:ext>
            </a:extLst>
          </p:cNvPr>
          <p:cNvPicPr>
            <a:picLocks noChangeAspect="1"/>
          </p:cNvPicPr>
          <p:nvPr/>
        </p:nvPicPr>
        <p:blipFill>
          <a:blip r:embed="rId3"/>
          <a:stretch>
            <a:fillRect/>
          </a:stretch>
        </p:blipFill>
        <p:spPr>
          <a:xfrm>
            <a:off x="1429116" y="1827056"/>
            <a:ext cx="1702731" cy="1997435"/>
          </a:xfrm>
          <a:prstGeom prst="rect">
            <a:avLst/>
          </a:prstGeom>
        </p:spPr>
      </p:pic>
      <p:sp>
        <p:nvSpPr>
          <p:cNvPr id="102" name="TextBox 101">
            <a:extLst>
              <a:ext uri="{FF2B5EF4-FFF2-40B4-BE49-F238E27FC236}">
                <a16:creationId xmlns:a16="http://schemas.microsoft.com/office/drawing/2014/main" id="{78006DFF-9845-4247-B4D8-BC7AB1BFE1EF}"/>
              </a:ext>
            </a:extLst>
          </p:cNvPr>
          <p:cNvSpPr txBox="1"/>
          <p:nvPr/>
        </p:nvSpPr>
        <p:spPr>
          <a:xfrm>
            <a:off x="5146291" y="995809"/>
            <a:ext cx="1850827" cy="666977"/>
          </a:xfrm>
          <a:prstGeom prst="rect">
            <a:avLst/>
          </a:prstGeom>
          <a:noFill/>
        </p:spPr>
        <p:txBody>
          <a:bodyPr wrap="none" rtlCol="0">
            <a:spAutoFit/>
          </a:bodyPr>
          <a:lstStyle/>
          <a:p>
            <a:pPr algn="ctr" defTabSz="913920">
              <a:defRPr/>
            </a:pPr>
            <a:r>
              <a:rPr lang="en-SG" sz="1867" b="1" dirty="0">
                <a:solidFill>
                  <a:prstClr val="black"/>
                </a:solidFill>
                <a:latin typeface="Calibri" panose="020F0502020204030204"/>
              </a:rPr>
              <a:t>Use Case B</a:t>
            </a:r>
          </a:p>
          <a:p>
            <a:pPr algn="ctr" defTabSz="913920">
              <a:defRPr/>
            </a:pPr>
            <a:r>
              <a:rPr lang="en-SG" sz="1867" b="1" dirty="0">
                <a:solidFill>
                  <a:srgbClr val="FF8000"/>
                </a:solidFill>
                <a:latin typeface="Calibri" panose="020F0502020204030204"/>
              </a:rPr>
              <a:t>Trade &amp; Logistics</a:t>
            </a:r>
          </a:p>
        </p:txBody>
      </p:sp>
      <p:sp>
        <p:nvSpPr>
          <p:cNvPr id="103" name="TextBox 102">
            <a:extLst>
              <a:ext uri="{FF2B5EF4-FFF2-40B4-BE49-F238E27FC236}">
                <a16:creationId xmlns:a16="http://schemas.microsoft.com/office/drawing/2014/main" id="{CEB23A9C-6167-FE49-8471-0BE3AC10C4F6}"/>
              </a:ext>
            </a:extLst>
          </p:cNvPr>
          <p:cNvSpPr txBox="1"/>
          <p:nvPr/>
        </p:nvSpPr>
        <p:spPr>
          <a:xfrm>
            <a:off x="8155397" y="995809"/>
            <a:ext cx="3361177" cy="666977"/>
          </a:xfrm>
          <a:prstGeom prst="rect">
            <a:avLst/>
          </a:prstGeom>
          <a:noFill/>
        </p:spPr>
        <p:txBody>
          <a:bodyPr wrap="none" rtlCol="0">
            <a:spAutoFit/>
          </a:bodyPr>
          <a:lstStyle/>
          <a:p>
            <a:pPr algn="ctr" defTabSz="913920">
              <a:defRPr/>
            </a:pPr>
            <a:r>
              <a:rPr lang="en-SG" sz="1867" b="1" dirty="0">
                <a:solidFill>
                  <a:prstClr val="black"/>
                </a:solidFill>
                <a:latin typeface="Calibri" panose="020F0502020204030204"/>
              </a:rPr>
              <a:t>Other Use Cases?</a:t>
            </a:r>
          </a:p>
          <a:p>
            <a:pPr algn="ctr" defTabSz="913920">
              <a:defRPr/>
            </a:pPr>
            <a:r>
              <a:rPr lang="en-SG" sz="1867" b="1" dirty="0">
                <a:solidFill>
                  <a:srgbClr val="FF8000"/>
                </a:solidFill>
                <a:latin typeface="Calibri" panose="020F0502020204030204"/>
              </a:rPr>
              <a:t>Tech/Platform Service Providers</a:t>
            </a:r>
          </a:p>
        </p:txBody>
      </p:sp>
      <p:pic>
        <p:nvPicPr>
          <p:cNvPr id="6" name="Picture 5">
            <a:extLst>
              <a:ext uri="{FF2B5EF4-FFF2-40B4-BE49-F238E27FC236}">
                <a16:creationId xmlns:a16="http://schemas.microsoft.com/office/drawing/2014/main" id="{DB35A656-4E99-D722-7D5B-2B6A36465BB4}"/>
              </a:ext>
            </a:extLst>
          </p:cNvPr>
          <p:cNvPicPr>
            <a:picLocks noChangeAspect="1"/>
          </p:cNvPicPr>
          <p:nvPr/>
        </p:nvPicPr>
        <p:blipFill>
          <a:blip r:embed="rId4"/>
          <a:stretch>
            <a:fillRect/>
          </a:stretch>
        </p:blipFill>
        <p:spPr>
          <a:xfrm>
            <a:off x="8251569" y="1827057"/>
            <a:ext cx="2855968" cy="1840220"/>
          </a:xfrm>
          <a:prstGeom prst="rect">
            <a:avLst/>
          </a:prstGeom>
        </p:spPr>
      </p:pic>
      <p:pic>
        <p:nvPicPr>
          <p:cNvPr id="12" name="Picture 11">
            <a:extLst>
              <a:ext uri="{FF2B5EF4-FFF2-40B4-BE49-F238E27FC236}">
                <a16:creationId xmlns:a16="http://schemas.microsoft.com/office/drawing/2014/main" id="{54352C26-084D-3D11-1A91-981ABDE3F01D}"/>
              </a:ext>
            </a:extLst>
          </p:cNvPr>
          <p:cNvPicPr>
            <a:picLocks noChangeAspect="1"/>
          </p:cNvPicPr>
          <p:nvPr/>
        </p:nvPicPr>
        <p:blipFill>
          <a:blip r:embed="rId5"/>
          <a:stretch>
            <a:fillRect/>
          </a:stretch>
        </p:blipFill>
        <p:spPr>
          <a:xfrm>
            <a:off x="5021256" y="1970433"/>
            <a:ext cx="2100897" cy="1957512"/>
          </a:xfrm>
          <a:prstGeom prst="rect">
            <a:avLst/>
          </a:prstGeom>
        </p:spPr>
      </p:pic>
      <p:sp>
        <p:nvSpPr>
          <p:cNvPr id="2" name="TextBox 1">
            <a:extLst>
              <a:ext uri="{FF2B5EF4-FFF2-40B4-BE49-F238E27FC236}">
                <a16:creationId xmlns:a16="http://schemas.microsoft.com/office/drawing/2014/main" id="{C8343C86-7399-E597-28A3-EE0C286A9997}"/>
              </a:ext>
            </a:extLst>
          </p:cNvPr>
          <p:cNvSpPr txBox="1"/>
          <p:nvPr/>
        </p:nvSpPr>
        <p:spPr>
          <a:xfrm>
            <a:off x="11710468" y="6519863"/>
            <a:ext cx="404531" cy="256545"/>
          </a:xfrm>
          <a:prstGeom prst="rect">
            <a:avLst/>
          </a:prstGeom>
          <a:noFill/>
        </p:spPr>
        <p:txBody>
          <a:bodyPr wrap="square" rtlCol="0">
            <a:spAutoFit/>
          </a:bodyPr>
          <a:lstStyle/>
          <a:p>
            <a:pPr defTabSz="914377"/>
            <a:fld id="{2D2B97B6-9D95-417D-90A6-F1580D3A88FB}" type="slidenum">
              <a:rPr lang="en-SG" sz="1067">
                <a:solidFill>
                  <a:prstClr val="black"/>
                </a:solidFill>
                <a:latin typeface="Calibri" panose="020F0502020204030204"/>
              </a:rPr>
              <a:pPr defTabSz="914377"/>
              <a:t>62</a:t>
            </a:fld>
            <a:endParaRPr lang="en-SG" sz="1067" dirty="0">
              <a:solidFill>
                <a:prstClr val="black"/>
              </a:solidFill>
              <a:latin typeface="Calibri" panose="020F0502020204030204"/>
            </a:endParaRPr>
          </a:p>
        </p:txBody>
      </p:sp>
    </p:spTree>
    <p:extLst>
      <p:ext uri="{BB962C8B-B14F-4D97-AF65-F5344CB8AC3E}">
        <p14:creationId xmlns:p14="http://schemas.microsoft.com/office/powerpoint/2010/main" val="857596230"/>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1AF5EA45-1600-8232-9239-004DDF82C971}"/>
              </a:ext>
            </a:extLst>
          </p:cNvPr>
          <p:cNvSpPr/>
          <p:nvPr/>
        </p:nvSpPr>
        <p:spPr>
          <a:xfrm>
            <a:off x="9098363" y="5833964"/>
            <a:ext cx="2966636" cy="639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SG">
              <a:solidFill>
                <a:prstClr val="white"/>
              </a:solidFill>
              <a:latin typeface="Calibri" panose="020F0502020204030204"/>
            </a:endParaRPr>
          </a:p>
        </p:txBody>
      </p:sp>
      <p:sp>
        <p:nvSpPr>
          <p:cNvPr id="3" name="Google Shape;366;p27">
            <a:extLst>
              <a:ext uri="{FF2B5EF4-FFF2-40B4-BE49-F238E27FC236}">
                <a16:creationId xmlns:a16="http://schemas.microsoft.com/office/drawing/2014/main" id="{1AB07BA8-6643-4AD2-A773-86BCA84CF718}"/>
              </a:ext>
            </a:extLst>
          </p:cNvPr>
          <p:cNvSpPr/>
          <p:nvPr/>
        </p:nvSpPr>
        <p:spPr>
          <a:xfrm>
            <a:off x="11557" y="4999185"/>
            <a:ext cx="12180444" cy="1842491"/>
          </a:xfrm>
          <a:prstGeom prst="rect">
            <a:avLst/>
          </a:prstGeom>
          <a:solidFill>
            <a:srgbClr val="F3F3F3">
              <a:alpha val="87000"/>
            </a:srgbClr>
          </a:solidFill>
          <a:ln>
            <a:noFill/>
          </a:ln>
        </p:spPr>
        <p:txBody>
          <a:bodyPr spcFirstLastPara="1" wrap="square" lIns="91377" tIns="91377" rIns="91377" bIns="91377" anchor="ctr" anchorCtr="0">
            <a:noAutofit/>
          </a:bodyPr>
          <a:lstStyle/>
          <a:p>
            <a:pPr defTabSz="913920">
              <a:defRPr/>
            </a:pPr>
            <a:endParaRPr sz="1399" dirty="0">
              <a:solidFill>
                <a:prstClr val="black"/>
              </a:solidFill>
              <a:latin typeface="Calibri" panose="020F0502020204030204"/>
            </a:endParaRPr>
          </a:p>
        </p:txBody>
      </p:sp>
      <p:sp>
        <p:nvSpPr>
          <p:cNvPr id="11" name="Text Placeholder 10">
            <a:extLst>
              <a:ext uri="{FF2B5EF4-FFF2-40B4-BE49-F238E27FC236}">
                <a16:creationId xmlns:a16="http://schemas.microsoft.com/office/drawing/2014/main" id="{96DAED14-BB3F-4648-B3EC-2AC5333640D4}"/>
              </a:ext>
            </a:extLst>
          </p:cNvPr>
          <p:cNvSpPr>
            <a:spLocks noGrp="1"/>
          </p:cNvSpPr>
          <p:nvPr>
            <p:ph type="body" sz="quarter" idx="12"/>
          </p:nvPr>
        </p:nvSpPr>
        <p:spPr>
          <a:xfrm>
            <a:off x="401639" y="215748"/>
            <a:ext cx="8152012" cy="404043"/>
          </a:xfrm>
        </p:spPr>
        <p:txBody>
          <a:bodyPr>
            <a:normAutofit/>
          </a:bodyPr>
          <a:lstStyle/>
          <a:p>
            <a:r>
              <a:rPr lang="en-SG" dirty="0">
                <a:latin typeface="+mn-lt"/>
              </a:rPr>
              <a:t>GLOBAL PARTNERSHIPS</a:t>
            </a:r>
          </a:p>
        </p:txBody>
      </p:sp>
      <p:sp>
        <p:nvSpPr>
          <p:cNvPr id="27" name="Rectangle 26">
            <a:extLst>
              <a:ext uri="{FF2B5EF4-FFF2-40B4-BE49-F238E27FC236}">
                <a16:creationId xmlns:a16="http://schemas.microsoft.com/office/drawing/2014/main" id="{C6BD16B4-2A6D-4934-8BEF-A76B7F1E7ACC}"/>
              </a:ext>
            </a:extLst>
          </p:cNvPr>
          <p:cNvSpPr/>
          <p:nvPr/>
        </p:nvSpPr>
        <p:spPr>
          <a:xfrm>
            <a:off x="11288416" y="3333093"/>
            <a:ext cx="3363889" cy="2124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39" name="Picture 38">
            <a:extLst>
              <a:ext uri="{FF2B5EF4-FFF2-40B4-BE49-F238E27FC236}">
                <a16:creationId xmlns:a16="http://schemas.microsoft.com/office/drawing/2014/main" id="{52D5FA9C-0A11-C84E-6414-EF16D85E50D2}"/>
              </a:ext>
            </a:extLst>
          </p:cNvPr>
          <p:cNvPicPr>
            <a:picLocks noChangeAspect="1"/>
          </p:cNvPicPr>
          <p:nvPr/>
        </p:nvPicPr>
        <p:blipFill>
          <a:blip r:embed="rId3"/>
          <a:stretch>
            <a:fillRect/>
          </a:stretch>
        </p:blipFill>
        <p:spPr>
          <a:xfrm>
            <a:off x="1499543" y="1802367"/>
            <a:ext cx="3228261" cy="1535023"/>
          </a:xfrm>
          <a:prstGeom prst="rect">
            <a:avLst/>
          </a:prstGeom>
        </p:spPr>
      </p:pic>
      <p:pic>
        <p:nvPicPr>
          <p:cNvPr id="40" name="Picture 39">
            <a:extLst>
              <a:ext uri="{FF2B5EF4-FFF2-40B4-BE49-F238E27FC236}">
                <a16:creationId xmlns:a16="http://schemas.microsoft.com/office/drawing/2014/main" id="{758AD256-0B51-6F29-BAFC-10FA73EE1542}"/>
              </a:ext>
            </a:extLst>
          </p:cNvPr>
          <p:cNvPicPr>
            <a:picLocks noChangeAspect="1"/>
          </p:cNvPicPr>
          <p:nvPr/>
        </p:nvPicPr>
        <p:blipFill>
          <a:blip r:embed="rId4"/>
          <a:stretch>
            <a:fillRect/>
          </a:stretch>
        </p:blipFill>
        <p:spPr>
          <a:xfrm>
            <a:off x="8445444" y="615143"/>
            <a:ext cx="3554397" cy="1484931"/>
          </a:xfrm>
          <a:prstGeom prst="rect">
            <a:avLst/>
          </a:prstGeom>
        </p:spPr>
      </p:pic>
      <p:grpSp>
        <p:nvGrpSpPr>
          <p:cNvPr id="41" name="Group 40">
            <a:extLst>
              <a:ext uri="{FF2B5EF4-FFF2-40B4-BE49-F238E27FC236}">
                <a16:creationId xmlns:a16="http://schemas.microsoft.com/office/drawing/2014/main" id="{ED77EB74-7E35-1B7A-6122-C5422CF492B0}"/>
              </a:ext>
            </a:extLst>
          </p:cNvPr>
          <p:cNvGrpSpPr>
            <a:grpSpLocks noChangeAspect="1"/>
          </p:cNvGrpSpPr>
          <p:nvPr/>
        </p:nvGrpSpPr>
        <p:grpSpPr>
          <a:xfrm>
            <a:off x="568499" y="629658"/>
            <a:ext cx="3178060" cy="1014175"/>
            <a:chOff x="508389" y="2865335"/>
            <a:chExt cx="2305469" cy="703897"/>
          </a:xfrm>
        </p:grpSpPr>
        <p:sp>
          <p:nvSpPr>
            <p:cNvPr id="42" name="Rectangle 41">
              <a:extLst>
                <a:ext uri="{FF2B5EF4-FFF2-40B4-BE49-F238E27FC236}">
                  <a16:creationId xmlns:a16="http://schemas.microsoft.com/office/drawing/2014/main" id="{78FFD63B-1EBA-B88D-73C0-1684270FC551}"/>
                </a:ext>
              </a:extLst>
            </p:cNvPr>
            <p:cNvSpPr/>
            <p:nvPr/>
          </p:nvSpPr>
          <p:spPr>
            <a:xfrm>
              <a:off x="871330" y="2865335"/>
              <a:ext cx="1942528" cy="464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dirty="0">
                  <a:solidFill>
                    <a:prstClr val="white"/>
                  </a:solidFill>
                  <a:latin typeface="Calibri" panose="020F0502020204030204"/>
                </a:rPr>
                <a:t>c</a:t>
              </a:r>
              <a:endParaRPr lang="en-SG" dirty="0">
                <a:solidFill>
                  <a:prstClr val="white"/>
                </a:solidFill>
                <a:latin typeface="Calibri" panose="020F0502020204030204"/>
              </a:endParaRPr>
            </a:p>
          </p:txBody>
        </p:sp>
        <p:pic>
          <p:nvPicPr>
            <p:cNvPr id="43" name="Picture 42">
              <a:extLst>
                <a:ext uri="{FF2B5EF4-FFF2-40B4-BE49-F238E27FC236}">
                  <a16:creationId xmlns:a16="http://schemas.microsoft.com/office/drawing/2014/main" id="{2D793D56-2248-1DB6-6C19-2F7D292FDA10}"/>
                </a:ext>
              </a:extLst>
            </p:cNvPr>
            <p:cNvPicPr>
              <a:picLocks noChangeAspect="1"/>
            </p:cNvPicPr>
            <p:nvPr/>
          </p:nvPicPr>
          <p:blipFill>
            <a:blip r:embed="rId5"/>
            <a:stretch>
              <a:fillRect/>
            </a:stretch>
          </p:blipFill>
          <p:spPr>
            <a:xfrm>
              <a:off x="508389" y="2865335"/>
              <a:ext cx="1295581" cy="438211"/>
            </a:xfrm>
            <a:prstGeom prst="rect">
              <a:avLst/>
            </a:prstGeom>
          </p:spPr>
        </p:pic>
        <p:pic>
          <p:nvPicPr>
            <p:cNvPr id="44" name="Picture 43">
              <a:extLst>
                <a:ext uri="{FF2B5EF4-FFF2-40B4-BE49-F238E27FC236}">
                  <a16:creationId xmlns:a16="http://schemas.microsoft.com/office/drawing/2014/main" id="{280A3BA2-45EE-7EE6-5618-69A0DDE1D99B}"/>
                </a:ext>
              </a:extLst>
            </p:cNvPr>
            <p:cNvPicPr>
              <a:picLocks noChangeAspect="1"/>
            </p:cNvPicPr>
            <p:nvPr/>
          </p:nvPicPr>
          <p:blipFill>
            <a:blip r:embed="rId6"/>
            <a:stretch>
              <a:fillRect/>
            </a:stretch>
          </p:blipFill>
          <p:spPr>
            <a:xfrm>
              <a:off x="508389" y="3295447"/>
              <a:ext cx="2305469" cy="273785"/>
            </a:xfrm>
            <a:prstGeom prst="rect">
              <a:avLst/>
            </a:prstGeom>
          </p:spPr>
        </p:pic>
      </p:grpSp>
      <p:grpSp>
        <p:nvGrpSpPr>
          <p:cNvPr id="45" name="Group 44">
            <a:extLst>
              <a:ext uri="{FF2B5EF4-FFF2-40B4-BE49-F238E27FC236}">
                <a16:creationId xmlns:a16="http://schemas.microsoft.com/office/drawing/2014/main" id="{EE66FB44-3064-5703-CE61-1210F65F2026}"/>
              </a:ext>
            </a:extLst>
          </p:cNvPr>
          <p:cNvGrpSpPr/>
          <p:nvPr/>
        </p:nvGrpSpPr>
        <p:grpSpPr>
          <a:xfrm>
            <a:off x="4205445" y="869409"/>
            <a:ext cx="3858225" cy="952767"/>
            <a:chOff x="2906974" y="1496043"/>
            <a:chExt cx="2893669" cy="714575"/>
          </a:xfrm>
        </p:grpSpPr>
        <p:sp>
          <p:nvSpPr>
            <p:cNvPr id="46" name="Rectangle 45">
              <a:extLst>
                <a:ext uri="{FF2B5EF4-FFF2-40B4-BE49-F238E27FC236}">
                  <a16:creationId xmlns:a16="http://schemas.microsoft.com/office/drawing/2014/main" id="{D182716E-2E91-4449-0A3C-2EAF6A046D99}"/>
                </a:ext>
              </a:extLst>
            </p:cNvPr>
            <p:cNvSpPr/>
            <p:nvPr/>
          </p:nvSpPr>
          <p:spPr>
            <a:xfrm>
              <a:off x="3522133" y="1497639"/>
              <a:ext cx="2278510" cy="348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dirty="0">
                  <a:solidFill>
                    <a:prstClr val="white"/>
                  </a:solidFill>
                  <a:latin typeface="Calibri" panose="020F0502020204030204"/>
                </a:rPr>
                <a:t>c</a:t>
              </a:r>
              <a:endParaRPr lang="en-SG" dirty="0">
                <a:solidFill>
                  <a:prstClr val="white"/>
                </a:solidFill>
                <a:latin typeface="Calibri" panose="020F0502020204030204"/>
              </a:endParaRPr>
            </a:p>
          </p:txBody>
        </p:sp>
        <p:pic>
          <p:nvPicPr>
            <p:cNvPr id="47" name="Picture 46">
              <a:extLst>
                <a:ext uri="{FF2B5EF4-FFF2-40B4-BE49-F238E27FC236}">
                  <a16:creationId xmlns:a16="http://schemas.microsoft.com/office/drawing/2014/main" id="{912FEF7F-7E0D-48D9-A373-CA174EC31F92}"/>
                </a:ext>
              </a:extLst>
            </p:cNvPr>
            <p:cNvPicPr>
              <a:picLocks noChangeAspect="1"/>
            </p:cNvPicPr>
            <p:nvPr/>
          </p:nvPicPr>
          <p:blipFill>
            <a:blip r:embed="rId7"/>
            <a:stretch>
              <a:fillRect/>
            </a:stretch>
          </p:blipFill>
          <p:spPr>
            <a:xfrm>
              <a:off x="2906974" y="1706332"/>
              <a:ext cx="2891980" cy="504286"/>
            </a:xfrm>
            <a:prstGeom prst="rect">
              <a:avLst/>
            </a:prstGeom>
          </p:spPr>
        </p:pic>
        <p:pic>
          <p:nvPicPr>
            <p:cNvPr id="48" name="Picture 47">
              <a:extLst>
                <a:ext uri="{FF2B5EF4-FFF2-40B4-BE49-F238E27FC236}">
                  <a16:creationId xmlns:a16="http://schemas.microsoft.com/office/drawing/2014/main" id="{BCC6A271-158F-3D0B-994D-D54F6AFE0546}"/>
                </a:ext>
              </a:extLst>
            </p:cNvPr>
            <p:cNvPicPr>
              <a:picLocks noChangeAspect="1"/>
            </p:cNvPicPr>
            <p:nvPr/>
          </p:nvPicPr>
          <p:blipFill>
            <a:blip r:embed="rId8"/>
            <a:stretch>
              <a:fillRect/>
            </a:stretch>
          </p:blipFill>
          <p:spPr>
            <a:xfrm>
              <a:off x="2906974" y="1496043"/>
              <a:ext cx="711224" cy="219341"/>
            </a:xfrm>
            <a:prstGeom prst="rect">
              <a:avLst/>
            </a:prstGeom>
          </p:spPr>
        </p:pic>
      </p:grpSp>
      <p:pic>
        <p:nvPicPr>
          <p:cNvPr id="49" name="Picture 48">
            <a:extLst>
              <a:ext uri="{FF2B5EF4-FFF2-40B4-BE49-F238E27FC236}">
                <a16:creationId xmlns:a16="http://schemas.microsoft.com/office/drawing/2014/main" id="{665C0937-5E6A-3BE6-C677-C1200101E783}"/>
              </a:ext>
            </a:extLst>
          </p:cNvPr>
          <p:cNvPicPr>
            <a:picLocks noChangeAspect="1"/>
          </p:cNvPicPr>
          <p:nvPr/>
        </p:nvPicPr>
        <p:blipFill>
          <a:blip r:embed="rId9"/>
          <a:stretch>
            <a:fillRect/>
          </a:stretch>
        </p:blipFill>
        <p:spPr>
          <a:xfrm>
            <a:off x="8351573" y="2531605"/>
            <a:ext cx="3774425" cy="2219511"/>
          </a:xfrm>
          <a:prstGeom prst="rect">
            <a:avLst/>
          </a:prstGeom>
        </p:spPr>
      </p:pic>
      <p:grpSp>
        <p:nvGrpSpPr>
          <p:cNvPr id="50" name="Group 49">
            <a:extLst>
              <a:ext uri="{FF2B5EF4-FFF2-40B4-BE49-F238E27FC236}">
                <a16:creationId xmlns:a16="http://schemas.microsoft.com/office/drawing/2014/main" id="{1A3FC1BE-68B8-170A-4BAA-00D355D3C189}"/>
              </a:ext>
            </a:extLst>
          </p:cNvPr>
          <p:cNvGrpSpPr>
            <a:grpSpLocks noChangeAspect="1"/>
          </p:cNvGrpSpPr>
          <p:nvPr/>
        </p:nvGrpSpPr>
        <p:grpSpPr>
          <a:xfrm>
            <a:off x="5199829" y="2367524"/>
            <a:ext cx="2679719" cy="2124977"/>
            <a:chOff x="3600627" y="2256173"/>
            <a:chExt cx="1794703" cy="1423173"/>
          </a:xfrm>
        </p:grpSpPr>
        <p:grpSp>
          <p:nvGrpSpPr>
            <p:cNvPr id="51" name="Group 50">
              <a:extLst>
                <a:ext uri="{FF2B5EF4-FFF2-40B4-BE49-F238E27FC236}">
                  <a16:creationId xmlns:a16="http://schemas.microsoft.com/office/drawing/2014/main" id="{9F42DFD6-7575-8537-274E-158A6EEE6F04}"/>
                </a:ext>
              </a:extLst>
            </p:cNvPr>
            <p:cNvGrpSpPr/>
            <p:nvPr/>
          </p:nvGrpSpPr>
          <p:grpSpPr>
            <a:xfrm>
              <a:off x="3600627" y="2256173"/>
              <a:ext cx="1794703" cy="1423173"/>
              <a:chOff x="3396888" y="2527671"/>
              <a:chExt cx="1794703" cy="1423173"/>
            </a:xfrm>
          </p:grpSpPr>
          <p:pic>
            <p:nvPicPr>
              <p:cNvPr id="54" name="Picture 53">
                <a:extLst>
                  <a:ext uri="{FF2B5EF4-FFF2-40B4-BE49-F238E27FC236}">
                    <a16:creationId xmlns:a16="http://schemas.microsoft.com/office/drawing/2014/main" id="{1D82DA55-1FA3-B45F-1F59-4C884029A00A}"/>
                  </a:ext>
                </a:extLst>
              </p:cNvPr>
              <p:cNvPicPr>
                <a:picLocks noChangeAspect="1"/>
              </p:cNvPicPr>
              <p:nvPr/>
            </p:nvPicPr>
            <p:blipFill>
              <a:blip r:embed="rId10"/>
              <a:stretch>
                <a:fillRect/>
              </a:stretch>
            </p:blipFill>
            <p:spPr>
              <a:xfrm>
                <a:off x="3396888" y="2775519"/>
                <a:ext cx="1794702" cy="1175325"/>
              </a:xfrm>
              <a:prstGeom prst="rect">
                <a:avLst/>
              </a:prstGeom>
            </p:spPr>
          </p:pic>
          <p:sp>
            <p:nvSpPr>
              <p:cNvPr id="55" name="Rectangle 54">
                <a:extLst>
                  <a:ext uri="{FF2B5EF4-FFF2-40B4-BE49-F238E27FC236}">
                    <a16:creationId xmlns:a16="http://schemas.microsoft.com/office/drawing/2014/main" id="{4B187658-03BA-AD46-3B3E-4D6DD0051C8C}"/>
                  </a:ext>
                </a:extLst>
              </p:cNvPr>
              <p:cNvSpPr/>
              <p:nvPr/>
            </p:nvSpPr>
            <p:spPr>
              <a:xfrm>
                <a:off x="4041947" y="2527671"/>
                <a:ext cx="1149644" cy="247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dirty="0">
                    <a:solidFill>
                      <a:prstClr val="white"/>
                    </a:solidFill>
                    <a:latin typeface="Calibri" panose="020F0502020204030204"/>
                  </a:rPr>
                  <a:t>c</a:t>
                </a:r>
                <a:endParaRPr lang="en-SG" dirty="0">
                  <a:solidFill>
                    <a:prstClr val="white"/>
                  </a:solidFill>
                  <a:latin typeface="Calibri" panose="020F0502020204030204"/>
                </a:endParaRPr>
              </a:p>
            </p:txBody>
          </p:sp>
          <p:pic>
            <p:nvPicPr>
              <p:cNvPr id="56" name="Picture 55">
                <a:extLst>
                  <a:ext uri="{FF2B5EF4-FFF2-40B4-BE49-F238E27FC236}">
                    <a16:creationId xmlns:a16="http://schemas.microsoft.com/office/drawing/2014/main" id="{711A7E29-11AA-9F33-7A9E-7DB579854A5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399499" y="2527671"/>
                <a:ext cx="642448" cy="247848"/>
              </a:xfrm>
              <a:prstGeom prst="rect">
                <a:avLst/>
              </a:prstGeom>
              <a:ln>
                <a:noFill/>
              </a:ln>
            </p:spPr>
          </p:pic>
        </p:grpSp>
        <p:pic>
          <p:nvPicPr>
            <p:cNvPr id="52" name="Picture 51">
              <a:extLst>
                <a:ext uri="{FF2B5EF4-FFF2-40B4-BE49-F238E27FC236}">
                  <a16:creationId xmlns:a16="http://schemas.microsoft.com/office/drawing/2014/main" id="{60097416-A8BF-9AE7-1B75-F9B17F459102}"/>
                </a:ext>
              </a:extLst>
            </p:cNvPr>
            <p:cNvPicPr>
              <a:picLocks noChangeAspect="1"/>
            </p:cNvPicPr>
            <p:nvPr/>
          </p:nvPicPr>
          <p:blipFill>
            <a:blip r:embed="rId12"/>
            <a:stretch>
              <a:fillRect/>
            </a:stretch>
          </p:blipFill>
          <p:spPr>
            <a:xfrm>
              <a:off x="4965186" y="2270525"/>
              <a:ext cx="388373" cy="197921"/>
            </a:xfrm>
            <a:prstGeom prst="rect">
              <a:avLst/>
            </a:prstGeom>
          </p:spPr>
        </p:pic>
        <p:pic>
          <p:nvPicPr>
            <p:cNvPr id="53" name="Picture 52">
              <a:extLst>
                <a:ext uri="{FF2B5EF4-FFF2-40B4-BE49-F238E27FC236}">
                  <a16:creationId xmlns:a16="http://schemas.microsoft.com/office/drawing/2014/main" id="{AB6C1091-223E-A12C-5C0D-EBB1ACC1AC15}"/>
                </a:ext>
              </a:extLst>
            </p:cNvPr>
            <p:cNvPicPr>
              <a:picLocks noChangeAspect="1"/>
            </p:cNvPicPr>
            <p:nvPr/>
          </p:nvPicPr>
          <p:blipFill>
            <a:blip r:embed="rId13"/>
            <a:stretch>
              <a:fillRect/>
            </a:stretch>
          </p:blipFill>
          <p:spPr>
            <a:xfrm>
              <a:off x="4365399" y="2303532"/>
              <a:ext cx="425469" cy="146807"/>
            </a:xfrm>
            <a:prstGeom prst="rect">
              <a:avLst/>
            </a:prstGeom>
          </p:spPr>
        </p:pic>
      </p:grpSp>
      <p:grpSp>
        <p:nvGrpSpPr>
          <p:cNvPr id="2" name="Group 1">
            <a:extLst>
              <a:ext uri="{FF2B5EF4-FFF2-40B4-BE49-F238E27FC236}">
                <a16:creationId xmlns:a16="http://schemas.microsoft.com/office/drawing/2014/main" id="{9CCE225D-2133-B6E8-0BA6-A2CB408ABC80}"/>
              </a:ext>
            </a:extLst>
          </p:cNvPr>
          <p:cNvGrpSpPr/>
          <p:nvPr/>
        </p:nvGrpSpPr>
        <p:grpSpPr>
          <a:xfrm>
            <a:off x="373163" y="2957665"/>
            <a:ext cx="3073960" cy="1807561"/>
            <a:chOff x="683393" y="3601966"/>
            <a:chExt cx="2305470" cy="1355671"/>
          </a:xfrm>
        </p:grpSpPr>
        <p:pic>
          <p:nvPicPr>
            <p:cNvPr id="19" name="Picture 18">
              <a:extLst>
                <a:ext uri="{FF2B5EF4-FFF2-40B4-BE49-F238E27FC236}">
                  <a16:creationId xmlns:a16="http://schemas.microsoft.com/office/drawing/2014/main" id="{F7F7E4FF-0F31-414C-AEF0-F66D72F21370}"/>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683393" y="3960171"/>
              <a:ext cx="2305470" cy="997466"/>
            </a:xfrm>
            <a:prstGeom prst="rect">
              <a:avLst/>
            </a:prstGeom>
            <a:ln>
              <a:noFill/>
            </a:ln>
          </p:spPr>
        </p:pic>
        <p:pic>
          <p:nvPicPr>
            <p:cNvPr id="57" name="Picture 56">
              <a:extLst>
                <a:ext uri="{FF2B5EF4-FFF2-40B4-BE49-F238E27FC236}">
                  <a16:creationId xmlns:a16="http://schemas.microsoft.com/office/drawing/2014/main" id="{CF2E8A09-EEF7-477B-F183-BD1962CEF759}"/>
                </a:ext>
              </a:extLst>
            </p:cNvPr>
            <p:cNvPicPr>
              <a:picLocks noChangeAspect="1"/>
            </p:cNvPicPr>
            <p:nvPr/>
          </p:nvPicPr>
          <p:blipFill>
            <a:blip r:embed="rId15"/>
            <a:stretch>
              <a:fillRect/>
            </a:stretch>
          </p:blipFill>
          <p:spPr>
            <a:xfrm>
              <a:off x="728882" y="3601966"/>
              <a:ext cx="384188" cy="402838"/>
            </a:xfrm>
            <a:prstGeom prst="rect">
              <a:avLst/>
            </a:prstGeom>
          </p:spPr>
        </p:pic>
      </p:grpSp>
      <p:pic>
        <p:nvPicPr>
          <p:cNvPr id="76" name="Picture 75">
            <a:extLst>
              <a:ext uri="{FF2B5EF4-FFF2-40B4-BE49-F238E27FC236}">
                <a16:creationId xmlns:a16="http://schemas.microsoft.com/office/drawing/2014/main" id="{E6EEB594-6D3D-C480-D0B2-24F3D4ECFF78}"/>
              </a:ext>
            </a:extLst>
          </p:cNvPr>
          <p:cNvPicPr>
            <a:picLocks noChangeAspect="1"/>
          </p:cNvPicPr>
          <p:nvPr/>
        </p:nvPicPr>
        <p:blipFill>
          <a:blip r:embed="rId16"/>
          <a:stretch>
            <a:fillRect/>
          </a:stretch>
        </p:blipFill>
        <p:spPr>
          <a:xfrm>
            <a:off x="568499" y="5512411"/>
            <a:ext cx="1248404" cy="409396"/>
          </a:xfrm>
          <a:prstGeom prst="rect">
            <a:avLst/>
          </a:prstGeom>
        </p:spPr>
      </p:pic>
      <p:pic>
        <p:nvPicPr>
          <p:cNvPr id="77" name="Picture 76">
            <a:extLst>
              <a:ext uri="{FF2B5EF4-FFF2-40B4-BE49-F238E27FC236}">
                <a16:creationId xmlns:a16="http://schemas.microsoft.com/office/drawing/2014/main" id="{D28709A3-44F9-0738-68FD-7811F4A2597B}"/>
              </a:ext>
            </a:extLst>
          </p:cNvPr>
          <p:cNvPicPr>
            <a:picLocks noChangeAspect="1"/>
          </p:cNvPicPr>
          <p:nvPr/>
        </p:nvPicPr>
        <p:blipFill>
          <a:blip r:embed="rId17"/>
          <a:stretch>
            <a:fillRect/>
          </a:stretch>
        </p:blipFill>
        <p:spPr>
          <a:xfrm>
            <a:off x="3667801" y="5609832"/>
            <a:ext cx="1351556" cy="260827"/>
          </a:xfrm>
          <a:prstGeom prst="rect">
            <a:avLst/>
          </a:prstGeom>
        </p:spPr>
      </p:pic>
      <p:pic>
        <p:nvPicPr>
          <p:cNvPr id="78" name="Picture 77">
            <a:extLst>
              <a:ext uri="{FF2B5EF4-FFF2-40B4-BE49-F238E27FC236}">
                <a16:creationId xmlns:a16="http://schemas.microsoft.com/office/drawing/2014/main" id="{B6F8078C-A713-6B2F-3B66-ED2F1CC76077}"/>
              </a:ext>
            </a:extLst>
          </p:cNvPr>
          <p:cNvPicPr>
            <a:picLocks noChangeAspect="1"/>
          </p:cNvPicPr>
          <p:nvPr/>
        </p:nvPicPr>
        <p:blipFill>
          <a:blip r:embed="rId18"/>
          <a:stretch>
            <a:fillRect/>
          </a:stretch>
        </p:blipFill>
        <p:spPr>
          <a:xfrm>
            <a:off x="6649532" y="5520793"/>
            <a:ext cx="1176117" cy="454875"/>
          </a:xfrm>
          <a:prstGeom prst="rect">
            <a:avLst/>
          </a:prstGeom>
        </p:spPr>
      </p:pic>
      <p:pic>
        <p:nvPicPr>
          <p:cNvPr id="79" name="Picture 78">
            <a:extLst>
              <a:ext uri="{FF2B5EF4-FFF2-40B4-BE49-F238E27FC236}">
                <a16:creationId xmlns:a16="http://schemas.microsoft.com/office/drawing/2014/main" id="{20B2DE16-F995-0C7E-A392-02DEFFD829C3}"/>
              </a:ext>
            </a:extLst>
          </p:cNvPr>
          <p:cNvPicPr>
            <a:picLocks noChangeAspect="1"/>
          </p:cNvPicPr>
          <p:nvPr/>
        </p:nvPicPr>
        <p:blipFill>
          <a:blip r:embed="rId19"/>
          <a:stretch>
            <a:fillRect/>
          </a:stretch>
        </p:blipFill>
        <p:spPr>
          <a:xfrm>
            <a:off x="5421098" y="5400940"/>
            <a:ext cx="748933" cy="779501"/>
          </a:xfrm>
          <a:prstGeom prst="rect">
            <a:avLst/>
          </a:prstGeom>
        </p:spPr>
      </p:pic>
      <p:pic>
        <p:nvPicPr>
          <p:cNvPr id="80" name="Picture 79">
            <a:extLst>
              <a:ext uri="{FF2B5EF4-FFF2-40B4-BE49-F238E27FC236}">
                <a16:creationId xmlns:a16="http://schemas.microsoft.com/office/drawing/2014/main" id="{E8FD1C0C-DAE4-1B50-7555-66D4ECBDD0E6}"/>
              </a:ext>
            </a:extLst>
          </p:cNvPr>
          <p:cNvPicPr>
            <a:picLocks noChangeAspect="1"/>
          </p:cNvPicPr>
          <p:nvPr/>
        </p:nvPicPr>
        <p:blipFill>
          <a:blip r:embed="rId20"/>
          <a:stretch>
            <a:fillRect/>
          </a:stretch>
        </p:blipFill>
        <p:spPr>
          <a:xfrm>
            <a:off x="8351573" y="5536753"/>
            <a:ext cx="1510751" cy="404092"/>
          </a:xfrm>
          <a:prstGeom prst="rect">
            <a:avLst/>
          </a:prstGeom>
        </p:spPr>
      </p:pic>
      <p:pic>
        <p:nvPicPr>
          <p:cNvPr id="81" name="Picture 80">
            <a:extLst>
              <a:ext uri="{FF2B5EF4-FFF2-40B4-BE49-F238E27FC236}">
                <a16:creationId xmlns:a16="http://schemas.microsoft.com/office/drawing/2014/main" id="{C2EA44FE-BF61-416C-7150-D7B7773BC156}"/>
              </a:ext>
            </a:extLst>
          </p:cNvPr>
          <p:cNvPicPr>
            <a:picLocks noChangeAspect="1"/>
          </p:cNvPicPr>
          <p:nvPr/>
        </p:nvPicPr>
        <p:blipFill>
          <a:blip r:embed="rId21"/>
          <a:stretch>
            <a:fillRect/>
          </a:stretch>
        </p:blipFill>
        <p:spPr>
          <a:xfrm>
            <a:off x="10098545" y="5480005"/>
            <a:ext cx="1195491" cy="380383"/>
          </a:xfrm>
          <a:prstGeom prst="rect">
            <a:avLst/>
          </a:prstGeom>
        </p:spPr>
      </p:pic>
      <p:pic>
        <p:nvPicPr>
          <p:cNvPr id="83" name="Picture 82">
            <a:extLst>
              <a:ext uri="{FF2B5EF4-FFF2-40B4-BE49-F238E27FC236}">
                <a16:creationId xmlns:a16="http://schemas.microsoft.com/office/drawing/2014/main" id="{77D79898-3A73-5CD1-592F-352A04C7FC80}"/>
              </a:ext>
            </a:extLst>
          </p:cNvPr>
          <p:cNvPicPr>
            <a:picLocks noChangeAspect="1"/>
          </p:cNvPicPr>
          <p:nvPr/>
        </p:nvPicPr>
        <p:blipFill>
          <a:blip r:embed="rId22"/>
          <a:stretch>
            <a:fillRect/>
          </a:stretch>
        </p:blipFill>
        <p:spPr>
          <a:xfrm>
            <a:off x="2220051" y="5551530"/>
            <a:ext cx="912196" cy="481655"/>
          </a:xfrm>
          <a:prstGeom prst="rect">
            <a:avLst/>
          </a:prstGeom>
        </p:spPr>
      </p:pic>
      <p:pic>
        <p:nvPicPr>
          <p:cNvPr id="84" name="Picture 83">
            <a:extLst>
              <a:ext uri="{FF2B5EF4-FFF2-40B4-BE49-F238E27FC236}">
                <a16:creationId xmlns:a16="http://schemas.microsoft.com/office/drawing/2014/main" id="{DB130B62-E286-ED45-AC1B-6BE21140D2CC}"/>
              </a:ext>
            </a:extLst>
          </p:cNvPr>
          <p:cNvPicPr>
            <a:picLocks noChangeAspect="1"/>
          </p:cNvPicPr>
          <p:nvPr/>
        </p:nvPicPr>
        <p:blipFill>
          <a:blip r:embed="rId23"/>
          <a:stretch>
            <a:fillRect/>
          </a:stretch>
        </p:blipFill>
        <p:spPr>
          <a:xfrm>
            <a:off x="6632057" y="6041359"/>
            <a:ext cx="1862905" cy="460789"/>
          </a:xfrm>
          <a:prstGeom prst="rect">
            <a:avLst/>
          </a:prstGeom>
        </p:spPr>
      </p:pic>
      <p:pic>
        <p:nvPicPr>
          <p:cNvPr id="85" name="Picture 84">
            <a:extLst>
              <a:ext uri="{FF2B5EF4-FFF2-40B4-BE49-F238E27FC236}">
                <a16:creationId xmlns:a16="http://schemas.microsoft.com/office/drawing/2014/main" id="{3532113A-76CC-AB2F-3440-6A85E30D110F}"/>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14286" b="89916" l="1250" r="98281">
                        <a14:foregroundMark x1="8750" y1="34454" x2="8750" y2="42857"/>
                        <a14:foregroundMark x1="3906" y1="45378" x2="5156" y2="50420"/>
                        <a14:foregroundMark x1="1406" y1="71429" x2="2344" y2="75630"/>
                        <a14:foregroundMark x1="12500" y1="86555" x2="11406" y2="88235"/>
                        <a14:foregroundMark x1="26250" y1="43697" x2="25938" y2="54622"/>
                        <a14:foregroundMark x1="37188" y1="46218" x2="36250" y2="46218"/>
                        <a14:foregroundMark x1="41250" y1="52941" x2="41563" y2="56303"/>
                        <a14:foregroundMark x1="45938" y1="56303" x2="45938" y2="56303"/>
                        <a14:foregroundMark x1="45938" y1="56303" x2="45938" y2="56303"/>
                        <a14:foregroundMark x1="52031" y1="42857" x2="52031" y2="42857"/>
                        <a14:foregroundMark x1="61250" y1="47899" x2="61250" y2="47899"/>
                        <a14:foregroundMark x1="64063" y1="52101" x2="64063" y2="52101"/>
                        <a14:foregroundMark x1="70000" y1="48739" x2="70000" y2="48739"/>
                        <a14:foregroundMark x1="78438" y1="36975" x2="78438" y2="36975"/>
                        <a14:foregroundMark x1="86875" y1="54622" x2="86875" y2="54622"/>
                        <a14:foregroundMark x1="89531" y1="48739" x2="89531" y2="48739"/>
                        <a14:foregroundMark x1="98281" y1="62185" x2="98281" y2="62185"/>
                        <a14:backgroundMark x1="59688" y1="50420" x2="59688" y2="50420"/>
                      </a14:backgroundRemoval>
                    </a14:imgEffect>
                  </a14:imgLayer>
                </a14:imgProps>
              </a:ext>
            </a:extLst>
          </a:blip>
          <a:srcRect t="7249"/>
          <a:stretch/>
        </p:blipFill>
        <p:spPr>
          <a:xfrm>
            <a:off x="4268754" y="6112179"/>
            <a:ext cx="2148497" cy="370524"/>
          </a:xfrm>
          <a:prstGeom prst="rect">
            <a:avLst/>
          </a:prstGeom>
        </p:spPr>
      </p:pic>
      <p:sp>
        <p:nvSpPr>
          <p:cNvPr id="86" name="Text Placeholder 10">
            <a:extLst>
              <a:ext uri="{FF2B5EF4-FFF2-40B4-BE49-F238E27FC236}">
                <a16:creationId xmlns:a16="http://schemas.microsoft.com/office/drawing/2014/main" id="{87661BEE-2B57-8A93-4229-631FE090C9B5}"/>
              </a:ext>
            </a:extLst>
          </p:cNvPr>
          <p:cNvSpPr txBox="1">
            <a:spLocks/>
          </p:cNvSpPr>
          <p:nvPr/>
        </p:nvSpPr>
        <p:spPr>
          <a:xfrm>
            <a:off x="342950" y="5045733"/>
            <a:ext cx="8152012" cy="404043"/>
          </a:xfrm>
          <a:prstGeom prst="rect">
            <a:avLst/>
          </a:prstGeom>
        </p:spPr>
        <p:txBody>
          <a:bodyPr vert="horz" lIns="121920" tIns="60960" rIns="121920" bIns="60960" rtlCol="0">
            <a:normAutofit/>
          </a:bodyPr>
          <a:lstStyle>
            <a:lvl1pPr marL="0" indent="0" algn="l" defTabSz="685800" rtl="0" eaLnBrk="1" latinLnBrk="0" hangingPunct="1">
              <a:lnSpc>
                <a:spcPct val="90000"/>
              </a:lnSpc>
              <a:spcBef>
                <a:spcPts val="750"/>
              </a:spcBef>
              <a:buFont typeface="Arial" panose="020B0604020202020204" pitchFamily="34" charset="0"/>
              <a:buNone/>
              <a:defRPr sz="1350" b="1" i="0" kern="1200">
                <a:solidFill>
                  <a:srgbClr val="6A2D80"/>
                </a:solidFill>
                <a:latin typeface="Avenir Next" panose="020B05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pPr>
            <a:r>
              <a:rPr lang="en-SG" sz="1800" dirty="0"/>
              <a:t>PLATFORM PROVIDERS</a:t>
            </a:r>
          </a:p>
        </p:txBody>
      </p:sp>
      <p:pic>
        <p:nvPicPr>
          <p:cNvPr id="7" name="Picture 6">
            <a:extLst>
              <a:ext uri="{FF2B5EF4-FFF2-40B4-BE49-F238E27FC236}">
                <a16:creationId xmlns:a16="http://schemas.microsoft.com/office/drawing/2014/main" id="{2DA07FFC-8406-7112-8C1B-877969EA6DB9}"/>
              </a:ext>
            </a:extLst>
          </p:cNvPr>
          <p:cNvPicPr>
            <a:picLocks noChangeAspect="1"/>
          </p:cNvPicPr>
          <p:nvPr/>
        </p:nvPicPr>
        <p:blipFill>
          <a:blip r:embed="rId26"/>
          <a:stretch>
            <a:fillRect/>
          </a:stretch>
        </p:blipFill>
        <p:spPr>
          <a:xfrm>
            <a:off x="457744" y="6105076"/>
            <a:ext cx="1458211" cy="368240"/>
          </a:xfrm>
          <a:prstGeom prst="rect">
            <a:avLst/>
          </a:prstGeom>
        </p:spPr>
      </p:pic>
      <p:pic>
        <p:nvPicPr>
          <p:cNvPr id="12" name="Picture 11">
            <a:extLst>
              <a:ext uri="{FF2B5EF4-FFF2-40B4-BE49-F238E27FC236}">
                <a16:creationId xmlns:a16="http://schemas.microsoft.com/office/drawing/2014/main" id="{28F6BDF7-6F35-0161-3D3A-AED9408F823C}"/>
              </a:ext>
            </a:extLst>
          </p:cNvPr>
          <p:cNvPicPr>
            <a:picLocks noChangeAspect="1"/>
          </p:cNvPicPr>
          <p:nvPr/>
        </p:nvPicPr>
        <p:blipFill>
          <a:blip r:embed="rId27"/>
          <a:stretch>
            <a:fillRect/>
          </a:stretch>
        </p:blipFill>
        <p:spPr>
          <a:xfrm>
            <a:off x="2290863" y="6153065"/>
            <a:ext cx="1645620" cy="264393"/>
          </a:xfrm>
          <a:prstGeom prst="rect">
            <a:avLst/>
          </a:prstGeom>
        </p:spPr>
      </p:pic>
      <p:pic>
        <p:nvPicPr>
          <p:cNvPr id="13" name="Picture 12">
            <a:extLst>
              <a:ext uri="{FF2B5EF4-FFF2-40B4-BE49-F238E27FC236}">
                <a16:creationId xmlns:a16="http://schemas.microsoft.com/office/drawing/2014/main" id="{F223E6D7-EEEF-8790-3AFC-169F28C781FE}"/>
              </a:ext>
            </a:extLst>
          </p:cNvPr>
          <p:cNvPicPr>
            <a:picLocks noChangeAspect="1"/>
          </p:cNvPicPr>
          <p:nvPr/>
        </p:nvPicPr>
        <p:blipFill>
          <a:blip r:embed="rId28"/>
          <a:stretch>
            <a:fillRect/>
          </a:stretch>
        </p:blipFill>
        <p:spPr>
          <a:xfrm>
            <a:off x="10044278" y="6007205"/>
            <a:ext cx="1507525" cy="387649"/>
          </a:xfrm>
          <a:prstGeom prst="rect">
            <a:avLst/>
          </a:prstGeom>
        </p:spPr>
      </p:pic>
      <p:pic>
        <p:nvPicPr>
          <p:cNvPr id="14" name="Picture 13">
            <a:extLst>
              <a:ext uri="{FF2B5EF4-FFF2-40B4-BE49-F238E27FC236}">
                <a16:creationId xmlns:a16="http://schemas.microsoft.com/office/drawing/2014/main" id="{EB5822A4-A06B-A6FA-63BA-9051455BCAF9}"/>
              </a:ext>
            </a:extLst>
          </p:cNvPr>
          <p:cNvPicPr>
            <a:picLocks noChangeAspect="1"/>
          </p:cNvPicPr>
          <p:nvPr/>
        </p:nvPicPr>
        <p:blipFill>
          <a:blip r:embed="rId29"/>
          <a:stretch>
            <a:fillRect/>
          </a:stretch>
        </p:blipFill>
        <p:spPr>
          <a:xfrm>
            <a:off x="8705269" y="5870659"/>
            <a:ext cx="1176119" cy="660741"/>
          </a:xfrm>
          <a:prstGeom prst="rect">
            <a:avLst/>
          </a:prstGeom>
        </p:spPr>
      </p:pic>
      <p:sp>
        <p:nvSpPr>
          <p:cNvPr id="5" name="TextBox 4">
            <a:extLst>
              <a:ext uri="{FF2B5EF4-FFF2-40B4-BE49-F238E27FC236}">
                <a16:creationId xmlns:a16="http://schemas.microsoft.com/office/drawing/2014/main" id="{406898C8-B771-E14A-D31B-2C424DA2F2DE}"/>
              </a:ext>
            </a:extLst>
          </p:cNvPr>
          <p:cNvSpPr txBox="1"/>
          <p:nvPr/>
        </p:nvSpPr>
        <p:spPr>
          <a:xfrm>
            <a:off x="11710468" y="6519863"/>
            <a:ext cx="404531" cy="256545"/>
          </a:xfrm>
          <a:prstGeom prst="rect">
            <a:avLst/>
          </a:prstGeom>
          <a:noFill/>
        </p:spPr>
        <p:txBody>
          <a:bodyPr wrap="square" rtlCol="0">
            <a:spAutoFit/>
          </a:bodyPr>
          <a:lstStyle/>
          <a:p>
            <a:pPr defTabSz="914377"/>
            <a:fld id="{2D2B97B6-9D95-417D-90A6-F1580D3A88FB}" type="slidenum">
              <a:rPr lang="en-SG" sz="1067">
                <a:solidFill>
                  <a:prstClr val="black"/>
                </a:solidFill>
                <a:latin typeface="Calibri" panose="020F0502020204030204"/>
              </a:rPr>
              <a:pPr defTabSz="914377"/>
              <a:t>63</a:t>
            </a:fld>
            <a:endParaRPr lang="en-SG" sz="1067" dirty="0">
              <a:solidFill>
                <a:prstClr val="black"/>
              </a:solidFill>
              <a:latin typeface="Calibri" panose="020F0502020204030204"/>
            </a:endParaRPr>
          </a:p>
        </p:txBody>
      </p:sp>
    </p:spTree>
    <p:extLst>
      <p:ext uri="{BB962C8B-B14F-4D97-AF65-F5344CB8AC3E}">
        <p14:creationId xmlns:p14="http://schemas.microsoft.com/office/powerpoint/2010/main" val="522845667"/>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6DAED14-BB3F-4648-B3EC-2AC5333640D4}"/>
              </a:ext>
            </a:extLst>
          </p:cNvPr>
          <p:cNvSpPr>
            <a:spLocks noGrp="1"/>
          </p:cNvSpPr>
          <p:nvPr>
            <p:ph type="body" sz="quarter" idx="12"/>
          </p:nvPr>
        </p:nvSpPr>
        <p:spPr>
          <a:xfrm>
            <a:off x="401639" y="446789"/>
            <a:ext cx="8152012" cy="404043"/>
          </a:xfrm>
        </p:spPr>
        <p:txBody>
          <a:bodyPr>
            <a:normAutofit/>
          </a:bodyPr>
          <a:lstStyle/>
          <a:p>
            <a:r>
              <a:rPr lang="en-US" dirty="0"/>
              <a:t>INTEREST FROM NOTABLE INSTITUTIONS GLOBALLY</a:t>
            </a:r>
            <a:endParaRPr lang="en-SG" dirty="0"/>
          </a:p>
        </p:txBody>
      </p:sp>
      <p:sp>
        <p:nvSpPr>
          <p:cNvPr id="27" name="Rectangle 26">
            <a:extLst>
              <a:ext uri="{FF2B5EF4-FFF2-40B4-BE49-F238E27FC236}">
                <a16:creationId xmlns:a16="http://schemas.microsoft.com/office/drawing/2014/main" id="{C6BD16B4-2A6D-4934-8BEF-A76B7F1E7ACC}"/>
              </a:ext>
            </a:extLst>
          </p:cNvPr>
          <p:cNvSpPr/>
          <p:nvPr/>
        </p:nvSpPr>
        <p:spPr>
          <a:xfrm>
            <a:off x="11288416" y="3640453"/>
            <a:ext cx="3363889" cy="2124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39" name="Picture 38">
            <a:extLst>
              <a:ext uri="{FF2B5EF4-FFF2-40B4-BE49-F238E27FC236}">
                <a16:creationId xmlns:a16="http://schemas.microsoft.com/office/drawing/2014/main" id="{08B61C7C-322B-FA1B-D662-F6A9BE8AE404}"/>
              </a:ext>
            </a:extLst>
          </p:cNvPr>
          <p:cNvPicPr preferRelativeResize="0">
            <a:picLocks/>
          </p:cNvPicPr>
          <p:nvPr/>
        </p:nvPicPr>
        <p:blipFill>
          <a:blip r:embed="rId3"/>
          <a:stretch>
            <a:fillRect/>
          </a:stretch>
        </p:blipFill>
        <p:spPr>
          <a:xfrm>
            <a:off x="592635" y="1566321"/>
            <a:ext cx="1392000" cy="1920107"/>
          </a:xfrm>
          <a:prstGeom prst="rect">
            <a:avLst/>
          </a:prstGeom>
          <a:ln>
            <a:solidFill>
              <a:schemeClr val="tx1">
                <a:lumMod val="50000"/>
                <a:lumOff val="50000"/>
              </a:schemeClr>
            </a:solidFill>
          </a:ln>
        </p:spPr>
      </p:pic>
      <p:pic>
        <p:nvPicPr>
          <p:cNvPr id="40" name="Picture 39">
            <a:extLst>
              <a:ext uri="{FF2B5EF4-FFF2-40B4-BE49-F238E27FC236}">
                <a16:creationId xmlns:a16="http://schemas.microsoft.com/office/drawing/2014/main" id="{0104D72C-7DC0-1FD2-1A2E-C5737A08D2CF}"/>
              </a:ext>
            </a:extLst>
          </p:cNvPr>
          <p:cNvPicPr>
            <a:picLocks noChangeAspect="1"/>
          </p:cNvPicPr>
          <p:nvPr/>
        </p:nvPicPr>
        <p:blipFill>
          <a:blip r:embed="rId4"/>
          <a:stretch>
            <a:fillRect/>
          </a:stretch>
        </p:blipFill>
        <p:spPr>
          <a:xfrm>
            <a:off x="869240" y="963859"/>
            <a:ext cx="727813" cy="538072"/>
          </a:xfrm>
          <a:prstGeom prst="rect">
            <a:avLst/>
          </a:prstGeom>
        </p:spPr>
      </p:pic>
      <p:sp>
        <p:nvSpPr>
          <p:cNvPr id="41" name="TextBox 40">
            <a:extLst>
              <a:ext uri="{FF2B5EF4-FFF2-40B4-BE49-F238E27FC236}">
                <a16:creationId xmlns:a16="http://schemas.microsoft.com/office/drawing/2014/main" id="{C007E23F-C426-418B-C808-498E5A7D1400}"/>
              </a:ext>
            </a:extLst>
          </p:cNvPr>
          <p:cNvSpPr txBox="1"/>
          <p:nvPr/>
        </p:nvSpPr>
        <p:spPr>
          <a:xfrm>
            <a:off x="549189" y="3499900"/>
            <a:ext cx="1440000" cy="404907"/>
          </a:xfrm>
          <a:prstGeom prst="rect">
            <a:avLst/>
          </a:prstGeom>
          <a:solidFill>
            <a:schemeClr val="bg1"/>
          </a:solidFill>
        </p:spPr>
        <p:txBody>
          <a:bodyPr wrap="square" lIns="48000" tIns="48000" rIns="48000" bIns="48000" rtlCol="0">
            <a:spAutoFit/>
          </a:bodyPr>
          <a:lstStyle/>
          <a:p>
            <a:pPr defTabSz="914377"/>
            <a:r>
              <a:rPr lang="en-US" sz="667" dirty="0">
                <a:solidFill>
                  <a:prstClr val="black">
                    <a:lumMod val="50000"/>
                    <a:lumOff val="50000"/>
                  </a:prstClr>
                </a:solidFill>
                <a:latin typeface="Arial Narrow" panose="020B0606020202030204" pitchFamily="34" charset="0"/>
              </a:rPr>
              <a:t>https://mag.wcoomd.org/magazine/wco-news-94/tradetrust-accelerating-the-digitalization-of-international-trade</a:t>
            </a:r>
          </a:p>
        </p:txBody>
      </p:sp>
      <p:pic>
        <p:nvPicPr>
          <p:cNvPr id="43" name="Picture 42">
            <a:extLst>
              <a:ext uri="{FF2B5EF4-FFF2-40B4-BE49-F238E27FC236}">
                <a16:creationId xmlns:a16="http://schemas.microsoft.com/office/drawing/2014/main" id="{E9A38791-1FA6-C9A1-BA28-95654716B2FD}"/>
              </a:ext>
            </a:extLst>
          </p:cNvPr>
          <p:cNvPicPr>
            <a:picLocks noChangeAspect="1"/>
          </p:cNvPicPr>
          <p:nvPr/>
        </p:nvPicPr>
        <p:blipFill>
          <a:blip r:embed="rId5"/>
          <a:stretch>
            <a:fillRect/>
          </a:stretch>
        </p:blipFill>
        <p:spPr>
          <a:xfrm>
            <a:off x="2424010" y="1071146"/>
            <a:ext cx="927485" cy="365332"/>
          </a:xfrm>
          <a:prstGeom prst="rect">
            <a:avLst/>
          </a:prstGeom>
        </p:spPr>
      </p:pic>
      <p:pic>
        <p:nvPicPr>
          <p:cNvPr id="44" name="Picture 43">
            <a:extLst>
              <a:ext uri="{FF2B5EF4-FFF2-40B4-BE49-F238E27FC236}">
                <a16:creationId xmlns:a16="http://schemas.microsoft.com/office/drawing/2014/main" id="{2FCBE211-E07A-93BF-B216-FA52E5522AA1}"/>
              </a:ext>
            </a:extLst>
          </p:cNvPr>
          <p:cNvPicPr>
            <a:picLocks noChangeAspect="1"/>
          </p:cNvPicPr>
          <p:nvPr/>
        </p:nvPicPr>
        <p:blipFill>
          <a:blip r:embed="rId6"/>
          <a:stretch>
            <a:fillRect/>
          </a:stretch>
        </p:blipFill>
        <p:spPr>
          <a:xfrm>
            <a:off x="4105588" y="963859"/>
            <a:ext cx="794481" cy="617279"/>
          </a:xfrm>
          <a:prstGeom prst="rect">
            <a:avLst/>
          </a:prstGeom>
        </p:spPr>
      </p:pic>
      <p:sp>
        <p:nvSpPr>
          <p:cNvPr id="45" name="TextBox 44">
            <a:extLst>
              <a:ext uri="{FF2B5EF4-FFF2-40B4-BE49-F238E27FC236}">
                <a16:creationId xmlns:a16="http://schemas.microsoft.com/office/drawing/2014/main" id="{A9F69705-C057-8A25-7C64-4C2BC316B437}"/>
              </a:ext>
            </a:extLst>
          </p:cNvPr>
          <p:cNvSpPr txBox="1"/>
          <p:nvPr/>
        </p:nvSpPr>
        <p:spPr>
          <a:xfrm flipH="1">
            <a:off x="3793537" y="3499901"/>
            <a:ext cx="1440000" cy="302250"/>
          </a:xfrm>
          <a:prstGeom prst="rect">
            <a:avLst/>
          </a:prstGeom>
          <a:solidFill>
            <a:schemeClr val="bg1"/>
          </a:solidFill>
        </p:spPr>
        <p:txBody>
          <a:bodyPr wrap="square" lIns="48000" tIns="48000" rIns="48000" bIns="48000" rtlCol="0">
            <a:spAutoFit/>
          </a:bodyPr>
          <a:lstStyle/>
          <a:p>
            <a:pPr defTabSz="914377"/>
            <a:r>
              <a:rPr lang="en-US" sz="667" dirty="0">
                <a:solidFill>
                  <a:prstClr val="black">
                    <a:lumMod val="50000"/>
                    <a:lumOff val="50000"/>
                  </a:prstClr>
                </a:solidFill>
                <a:latin typeface="Arial Narrow" panose="020B0606020202030204" pitchFamily="34" charset="0"/>
              </a:rPr>
              <a:t>www.weforum.org/agenda/2017/02/blockchain-trade-trust-transparency</a:t>
            </a:r>
          </a:p>
        </p:txBody>
      </p:sp>
      <p:pic>
        <p:nvPicPr>
          <p:cNvPr id="4" name="Picture 3">
            <a:extLst>
              <a:ext uri="{FF2B5EF4-FFF2-40B4-BE49-F238E27FC236}">
                <a16:creationId xmlns:a16="http://schemas.microsoft.com/office/drawing/2014/main" id="{EF9D4300-289E-71D5-2D57-0FDBE33FE163}"/>
              </a:ext>
            </a:extLst>
          </p:cNvPr>
          <p:cNvPicPr preferRelativeResize="0">
            <a:picLocks/>
          </p:cNvPicPr>
          <p:nvPr/>
        </p:nvPicPr>
        <p:blipFill rotWithShape="1">
          <a:blip r:embed="rId7"/>
          <a:srcRect l="5036" r="3863" b="4912"/>
          <a:stretch/>
        </p:blipFill>
        <p:spPr>
          <a:xfrm>
            <a:off x="2213343" y="1566321"/>
            <a:ext cx="1392000" cy="1920000"/>
          </a:xfrm>
          <a:prstGeom prst="rect">
            <a:avLst/>
          </a:prstGeom>
          <a:ln>
            <a:solidFill>
              <a:schemeClr val="tx1">
                <a:lumMod val="50000"/>
                <a:lumOff val="50000"/>
              </a:schemeClr>
            </a:solidFill>
          </a:ln>
        </p:spPr>
      </p:pic>
      <p:sp>
        <p:nvSpPr>
          <p:cNvPr id="46" name="TextBox 45">
            <a:extLst>
              <a:ext uri="{FF2B5EF4-FFF2-40B4-BE49-F238E27FC236}">
                <a16:creationId xmlns:a16="http://schemas.microsoft.com/office/drawing/2014/main" id="{BABA73CF-D49A-F5EC-5EF4-4FD0B4E834FE}"/>
              </a:ext>
            </a:extLst>
          </p:cNvPr>
          <p:cNvSpPr txBox="1"/>
          <p:nvPr/>
        </p:nvSpPr>
        <p:spPr>
          <a:xfrm flipH="1">
            <a:off x="2162739" y="3499900"/>
            <a:ext cx="1440000" cy="302250"/>
          </a:xfrm>
          <a:prstGeom prst="rect">
            <a:avLst/>
          </a:prstGeom>
          <a:solidFill>
            <a:schemeClr val="bg1"/>
          </a:solidFill>
        </p:spPr>
        <p:txBody>
          <a:bodyPr wrap="square" lIns="48000" tIns="48000" rIns="48000" bIns="48000" rtlCol="0">
            <a:spAutoFit/>
          </a:bodyPr>
          <a:lstStyle/>
          <a:p>
            <a:pPr defTabSz="914377"/>
            <a:r>
              <a:rPr lang="en-US" sz="667" dirty="0">
                <a:solidFill>
                  <a:prstClr val="black">
                    <a:lumMod val="50000"/>
                    <a:lumOff val="50000"/>
                  </a:prstClr>
                </a:solidFill>
                <a:latin typeface="Arial Narrow" panose="020B0606020202030204" pitchFamily="34" charset="0"/>
              </a:rPr>
              <a:t>www.wto.org/english/res_e/publications_e/wcotech22_e.htm</a:t>
            </a:r>
          </a:p>
        </p:txBody>
      </p:sp>
      <p:pic>
        <p:nvPicPr>
          <p:cNvPr id="47" name="Picture 46">
            <a:extLst>
              <a:ext uri="{FF2B5EF4-FFF2-40B4-BE49-F238E27FC236}">
                <a16:creationId xmlns:a16="http://schemas.microsoft.com/office/drawing/2014/main" id="{07C417DA-C29C-A280-8E65-418A8309AC56}"/>
              </a:ext>
            </a:extLst>
          </p:cNvPr>
          <p:cNvPicPr>
            <a:picLocks noChangeAspect="1"/>
          </p:cNvPicPr>
          <p:nvPr/>
        </p:nvPicPr>
        <p:blipFill>
          <a:blip r:embed="rId8"/>
          <a:stretch>
            <a:fillRect/>
          </a:stretch>
        </p:blipFill>
        <p:spPr>
          <a:xfrm>
            <a:off x="5693130" y="1071145"/>
            <a:ext cx="769725" cy="476496"/>
          </a:xfrm>
          <a:prstGeom prst="rect">
            <a:avLst/>
          </a:prstGeom>
        </p:spPr>
      </p:pic>
      <p:pic>
        <p:nvPicPr>
          <p:cNvPr id="48" name="Picture 47">
            <a:extLst>
              <a:ext uri="{FF2B5EF4-FFF2-40B4-BE49-F238E27FC236}">
                <a16:creationId xmlns:a16="http://schemas.microsoft.com/office/drawing/2014/main" id="{3BA1C6C0-807B-67F9-F8B0-7734492EE84B}"/>
              </a:ext>
            </a:extLst>
          </p:cNvPr>
          <p:cNvPicPr preferRelativeResize="0">
            <a:picLocks/>
          </p:cNvPicPr>
          <p:nvPr/>
        </p:nvPicPr>
        <p:blipFill rotWithShape="1">
          <a:blip r:embed="rId9"/>
          <a:srcRect l="5535" r="4722" b="6399"/>
          <a:stretch/>
        </p:blipFill>
        <p:spPr>
          <a:xfrm>
            <a:off x="5454759" y="1566321"/>
            <a:ext cx="1392000" cy="1920000"/>
          </a:xfrm>
          <a:prstGeom prst="rect">
            <a:avLst/>
          </a:prstGeom>
          <a:ln>
            <a:solidFill>
              <a:schemeClr val="tx1">
                <a:lumMod val="50000"/>
                <a:lumOff val="50000"/>
              </a:schemeClr>
            </a:solidFill>
          </a:ln>
        </p:spPr>
      </p:pic>
      <p:sp>
        <p:nvSpPr>
          <p:cNvPr id="49" name="TextBox 48">
            <a:extLst>
              <a:ext uri="{FF2B5EF4-FFF2-40B4-BE49-F238E27FC236}">
                <a16:creationId xmlns:a16="http://schemas.microsoft.com/office/drawing/2014/main" id="{6DE392CB-06CF-477A-39D9-86F02DC398E2}"/>
              </a:ext>
            </a:extLst>
          </p:cNvPr>
          <p:cNvSpPr txBox="1"/>
          <p:nvPr/>
        </p:nvSpPr>
        <p:spPr>
          <a:xfrm>
            <a:off x="5508425" y="3495762"/>
            <a:ext cx="1440000" cy="302250"/>
          </a:xfrm>
          <a:prstGeom prst="rect">
            <a:avLst/>
          </a:prstGeom>
          <a:solidFill>
            <a:schemeClr val="bg1"/>
          </a:solidFill>
        </p:spPr>
        <p:txBody>
          <a:bodyPr wrap="square" lIns="48000" tIns="48000" rIns="48000" bIns="48000" rtlCol="0">
            <a:spAutoFit/>
          </a:bodyPr>
          <a:lstStyle/>
          <a:p>
            <a:pPr defTabSz="914377"/>
            <a:r>
              <a:rPr lang="en-US" sz="667" dirty="0">
                <a:solidFill>
                  <a:prstClr val="black">
                    <a:lumMod val="50000"/>
                    <a:lumOff val="50000"/>
                  </a:prstClr>
                </a:solidFill>
                <a:latin typeface="Arial Narrow" panose="020B0606020202030204" pitchFamily="34" charset="0"/>
              </a:rPr>
              <a:t>https://iccwbo.org/publication/standards-toolkit-for-cross-border-paperless-trade</a:t>
            </a:r>
            <a:endParaRPr lang="en-SG" sz="667" dirty="0">
              <a:solidFill>
                <a:prstClr val="black">
                  <a:lumMod val="50000"/>
                  <a:lumOff val="50000"/>
                </a:prstClr>
              </a:solidFill>
              <a:latin typeface="Arial Narrow" panose="020B0606020202030204" pitchFamily="34" charset="0"/>
            </a:endParaRPr>
          </a:p>
        </p:txBody>
      </p:sp>
      <p:pic>
        <p:nvPicPr>
          <p:cNvPr id="50" name="Picture 49">
            <a:extLst>
              <a:ext uri="{FF2B5EF4-FFF2-40B4-BE49-F238E27FC236}">
                <a16:creationId xmlns:a16="http://schemas.microsoft.com/office/drawing/2014/main" id="{ECC7156E-11AD-88CC-CF0E-655986F670C4}"/>
              </a:ext>
            </a:extLst>
          </p:cNvPr>
          <p:cNvPicPr preferRelativeResize="0">
            <a:picLocks/>
          </p:cNvPicPr>
          <p:nvPr/>
        </p:nvPicPr>
        <p:blipFill>
          <a:blip r:embed="rId10"/>
          <a:stretch>
            <a:fillRect/>
          </a:stretch>
        </p:blipFill>
        <p:spPr>
          <a:xfrm>
            <a:off x="7075467" y="1566321"/>
            <a:ext cx="1392000" cy="1920000"/>
          </a:xfrm>
          <a:prstGeom prst="rect">
            <a:avLst/>
          </a:prstGeom>
          <a:ln>
            <a:solidFill>
              <a:schemeClr val="tx1">
                <a:lumMod val="50000"/>
                <a:lumOff val="50000"/>
              </a:schemeClr>
            </a:solidFill>
          </a:ln>
        </p:spPr>
      </p:pic>
      <p:sp>
        <p:nvSpPr>
          <p:cNvPr id="51" name="TextBox 50">
            <a:extLst>
              <a:ext uri="{FF2B5EF4-FFF2-40B4-BE49-F238E27FC236}">
                <a16:creationId xmlns:a16="http://schemas.microsoft.com/office/drawing/2014/main" id="{8818F27A-B231-7725-9E5F-FE61060E483C}"/>
              </a:ext>
            </a:extLst>
          </p:cNvPr>
          <p:cNvSpPr txBox="1"/>
          <p:nvPr/>
        </p:nvSpPr>
        <p:spPr>
          <a:xfrm>
            <a:off x="7075467" y="3495244"/>
            <a:ext cx="1440000" cy="404907"/>
          </a:xfrm>
          <a:prstGeom prst="rect">
            <a:avLst/>
          </a:prstGeom>
          <a:solidFill>
            <a:schemeClr val="bg1"/>
          </a:solidFill>
        </p:spPr>
        <p:txBody>
          <a:bodyPr wrap="square" lIns="48000" tIns="48000" rIns="48000" bIns="48000" rtlCol="0">
            <a:spAutoFit/>
          </a:bodyPr>
          <a:lstStyle/>
          <a:p>
            <a:pPr defTabSz="914377"/>
            <a:r>
              <a:rPr lang="en-US" sz="667" dirty="0">
                <a:solidFill>
                  <a:prstClr val="black">
                    <a:lumMod val="50000"/>
                    <a:lumOff val="50000"/>
                  </a:prstClr>
                </a:solidFill>
                <a:latin typeface="Arial Narrow" panose="020B0606020202030204" pitchFamily="34" charset="0"/>
              </a:rPr>
              <a:t>www.tradefinanceglobal.com/posts/imda-tradetrust-interoperability-framework-road-to-achieving-cross-border-paperless-trade</a:t>
            </a:r>
          </a:p>
        </p:txBody>
      </p:sp>
      <p:pic>
        <p:nvPicPr>
          <p:cNvPr id="52" name="Picture 51">
            <a:extLst>
              <a:ext uri="{FF2B5EF4-FFF2-40B4-BE49-F238E27FC236}">
                <a16:creationId xmlns:a16="http://schemas.microsoft.com/office/drawing/2014/main" id="{C7E32653-3622-D08A-2054-0B69E03F5385}"/>
              </a:ext>
            </a:extLst>
          </p:cNvPr>
          <p:cNvPicPr>
            <a:picLocks noChangeAspect="1"/>
          </p:cNvPicPr>
          <p:nvPr/>
        </p:nvPicPr>
        <p:blipFill>
          <a:blip r:embed="rId11"/>
          <a:stretch>
            <a:fillRect/>
          </a:stretch>
        </p:blipFill>
        <p:spPr>
          <a:xfrm>
            <a:off x="7327754" y="963859"/>
            <a:ext cx="696693" cy="553067"/>
          </a:xfrm>
          <a:prstGeom prst="rect">
            <a:avLst/>
          </a:prstGeom>
        </p:spPr>
      </p:pic>
      <p:pic>
        <p:nvPicPr>
          <p:cNvPr id="54" name="Picture 53">
            <a:extLst>
              <a:ext uri="{FF2B5EF4-FFF2-40B4-BE49-F238E27FC236}">
                <a16:creationId xmlns:a16="http://schemas.microsoft.com/office/drawing/2014/main" id="{D8BEBE66-4E03-4657-262F-8E9FAF948F10}"/>
              </a:ext>
            </a:extLst>
          </p:cNvPr>
          <p:cNvPicPr>
            <a:picLocks noChangeAspect="1"/>
          </p:cNvPicPr>
          <p:nvPr/>
        </p:nvPicPr>
        <p:blipFill>
          <a:blip r:embed="rId12"/>
          <a:stretch>
            <a:fillRect/>
          </a:stretch>
        </p:blipFill>
        <p:spPr>
          <a:xfrm>
            <a:off x="572315" y="3988299"/>
            <a:ext cx="1412323" cy="213988"/>
          </a:xfrm>
          <a:prstGeom prst="rect">
            <a:avLst/>
          </a:prstGeom>
        </p:spPr>
      </p:pic>
      <p:pic>
        <p:nvPicPr>
          <p:cNvPr id="6" name="Picture 5">
            <a:extLst>
              <a:ext uri="{FF2B5EF4-FFF2-40B4-BE49-F238E27FC236}">
                <a16:creationId xmlns:a16="http://schemas.microsoft.com/office/drawing/2014/main" id="{54A450CC-8921-B0B8-950E-8228E9E63FE6}"/>
              </a:ext>
            </a:extLst>
          </p:cNvPr>
          <p:cNvPicPr preferRelativeResize="0">
            <a:picLocks/>
          </p:cNvPicPr>
          <p:nvPr/>
        </p:nvPicPr>
        <p:blipFill rotWithShape="1">
          <a:blip r:embed="rId13"/>
          <a:srcRect l="4710" t="6741" r="3822"/>
          <a:stretch/>
        </p:blipFill>
        <p:spPr>
          <a:xfrm>
            <a:off x="8696175" y="1566321"/>
            <a:ext cx="1392000" cy="1920000"/>
          </a:xfrm>
          <a:prstGeom prst="rect">
            <a:avLst/>
          </a:prstGeom>
          <a:ln>
            <a:solidFill>
              <a:schemeClr val="tx1">
                <a:lumMod val="50000"/>
                <a:lumOff val="50000"/>
              </a:schemeClr>
            </a:solidFill>
          </a:ln>
        </p:spPr>
      </p:pic>
      <p:sp>
        <p:nvSpPr>
          <p:cNvPr id="56" name="TextBox 55">
            <a:extLst>
              <a:ext uri="{FF2B5EF4-FFF2-40B4-BE49-F238E27FC236}">
                <a16:creationId xmlns:a16="http://schemas.microsoft.com/office/drawing/2014/main" id="{1FC55A7F-765C-C205-B9A1-9BCD85830746}"/>
              </a:ext>
            </a:extLst>
          </p:cNvPr>
          <p:cNvSpPr txBox="1"/>
          <p:nvPr/>
        </p:nvSpPr>
        <p:spPr>
          <a:xfrm>
            <a:off x="8675917" y="3499901"/>
            <a:ext cx="1440000" cy="302250"/>
          </a:xfrm>
          <a:prstGeom prst="rect">
            <a:avLst/>
          </a:prstGeom>
          <a:solidFill>
            <a:schemeClr val="bg1"/>
          </a:solidFill>
        </p:spPr>
        <p:txBody>
          <a:bodyPr wrap="square" lIns="48000" tIns="48000" rIns="48000" bIns="48000" rtlCol="0">
            <a:spAutoFit/>
          </a:bodyPr>
          <a:lstStyle/>
          <a:p>
            <a:pPr defTabSz="914377"/>
            <a:r>
              <a:rPr lang="en-US" sz="667" dirty="0">
                <a:solidFill>
                  <a:prstClr val="black">
                    <a:lumMod val="50000"/>
                    <a:lumOff val="50000"/>
                  </a:prstClr>
                </a:solidFill>
                <a:latin typeface="Arial Narrow" panose="020B0606020202030204" pitchFamily="34" charset="0"/>
              </a:rPr>
              <a:t>unece.org/sites/default/files/2022-06/010_Verifiable-Credentials-CBT.pdf</a:t>
            </a:r>
          </a:p>
        </p:txBody>
      </p:sp>
      <p:pic>
        <p:nvPicPr>
          <p:cNvPr id="12" name="Picture 11">
            <a:extLst>
              <a:ext uri="{FF2B5EF4-FFF2-40B4-BE49-F238E27FC236}">
                <a16:creationId xmlns:a16="http://schemas.microsoft.com/office/drawing/2014/main" id="{B7060504-78AC-B604-5FDB-75225437188B}"/>
              </a:ext>
            </a:extLst>
          </p:cNvPr>
          <p:cNvPicPr>
            <a:picLocks noChangeAspect="1"/>
          </p:cNvPicPr>
          <p:nvPr/>
        </p:nvPicPr>
        <p:blipFill>
          <a:blip r:embed="rId14"/>
          <a:stretch>
            <a:fillRect/>
          </a:stretch>
        </p:blipFill>
        <p:spPr>
          <a:xfrm>
            <a:off x="9088989" y="963860"/>
            <a:ext cx="453167" cy="522569"/>
          </a:xfrm>
          <a:prstGeom prst="rect">
            <a:avLst/>
          </a:prstGeom>
        </p:spPr>
      </p:pic>
      <p:pic>
        <p:nvPicPr>
          <p:cNvPr id="14" name="Picture 13">
            <a:extLst>
              <a:ext uri="{FF2B5EF4-FFF2-40B4-BE49-F238E27FC236}">
                <a16:creationId xmlns:a16="http://schemas.microsoft.com/office/drawing/2014/main" id="{F47F7291-F2A8-7746-762A-B2D5B4F8BA93}"/>
              </a:ext>
            </a:extLst>
          </p:cNvPr>
          <p:cNvPicPr preferRelativeResize="0">
            <a:picLocks/>
          </p:cNvPicPr>
          <p:nvPr/>
        </p:nvPicPr>
        <p:blipFill rotWithShape="1">
          <a:blip r:embed="rId15"/>
          <a:srcRect r="4253" b="5761"/>
          <a:stretch/>
        </p:blipFill>
        <p:spPr>
          <a:xfrm>
            <a:off x="10316883" y="1566321"/>
            <a:ext cx="1392000" cy="1920000"/>
          </a:xfrm>
          <a:prstGeom prst="rect">
            <a:avLst/>
          </a:prstGeom>
          <a:ln>
            <a:solidFill>
              <a:schemeClr val="tx1">
                <a:lumMod val="50000"/>
                <a:lumOff val="50000"/>
              </a:schemeClr>
            </a:solidFill>
          </a:ln>
        </p:spPr>
      </p:pic>
      <p:pic>
        <p:nvPicPr>
          <p:cNvPr id="16" name="Picture 15">
            <a:extLst>
              <a:ext uri="{FF2B5EF4-FFF2-40B4-BE49-F238E27FC236}">
                <a16:creationId xmlns:a16="http://schemas.microsoft.com/office/drawing/2014/main" id="{51FCC550-8128-5F95-9377-98559D205BAC}"/>
              </a:ext>
            </a:extLst>
          </p:cNvPr>
          <p:cNvPicPr>
            <a:picLocks noChangeAspect="1"/>
          </p:cNvPicPr>
          <p:nvPr/>
        </p:nvPicPr>
        <p:blipFill>
          <a:blip r:embed="rId16"/>
          <a:stretch>
            <a:fillRect/>
          </a:stretch>
        </p:blipFill>
        <p:spPr>
          <a:xfrm>
            <a:off x="10532981" y="1129666"/>
            <a:ext cx="1012139" cy="299209"/>
          </a:xfrm>
          <a:prstGeom prst="rect">
            <a:avLst/>
          </a:prstGeom>
        </p:spPr>
      </p:pic>
      <p:sp>
        <p:nvSpPr>
          <p:cNvPr id="58" name="TextBox 57">
            <a:extLst>
              <a:ext uri="{FF2B5EF4-FFF2-40B4-BE49-F238E27FC236}">
                <a16:creationId xmlns:a16="http://schemas.microsoft.com/office/drawing/2014/main" id="{7704EDAA-A9B8-6472-E359-9FC1BBFBD0AB}"/>
              </a:ext>
            </a:extLst>
          </p:cNvPr>
          <p:cNvSpPr txBox="1"/>
          <p:nvPr/>
        </p:nvSpPr>
        <p:spPr>
          <a:xfrm>
            <a:off x="10285373" y="3499901"/>
            <a:ext cx="1440000" cy="404907"/>
          </a:xfrm>
          <a:prstGeom prst="rect">
            <a:avLst/>
          </a:prstGeom>
          <a:solidFill>
            <a:schemeClr val="bg1"/>
          </a:solidFill>
        </p:spPr>
        <p:txBody>
          <a:bodyPr wrap="square" lIns="48000" tIns="48000" rIns="48000" bIns="48000" rtlCol="0">
            <a:spAutoFit/>
          </a:bodyPr>
          <a:lstStyle/>
          <a:p>
            <a:pPr defTabSz="914377"/>
            <a:r>
              <a:rPr lang="en-US" sz="667" dirty="0">
                <a:solidFill>
                  <a:prstClr val="black">
                    <a:lumMod val="50000"/>
                    <a:lumOff val="50000"/>
                  </a:prstClr>
                </a:solidFill>
                <a:latin typeface="Arial Narrow" panose="020B0606020202030204" pitchFamily="34" charset="0"/>
              </a:rPr>
              <a:t>www.unescap.org/events/2022/towards-globally-harmonized-standards-digital-trading-system</a:t>
            </a:r>
          </a:p>
        </p:txBody>
      </p:sp>
      <p:sp>
        <p:nvSpPr>
          <p:cNvPr id="67" name="TextBox 66">
            <a:extLst>
              <a:ext uri="{FF2B5EF4-FFF2-40B4-BE49-F238E27FC236}">
                <a16:creationId xmlns:a16="http://schemas.microsoft.com/office/drawing/2014/main" id="{A6CC0827-3301-16D8-279C-9B49C742E2A6}"/>
              </a:ext>
            </a:extLst>
          </p:cNvPr>
          <p:cNvSpPr txBox="1"/>
          <p:nvPr/>
        </p:nvSpPr>
        <p:spPr>
          <a:xfrm>
            <a:off x="582883" y="6184524"/>
            <a:ext cx="1440000" cy="404907"/>
          </a:xfrm>
          <a:prstGeom prst="rect">
            <a:avLst/>
          </a:prstGeom>
          <a:noFill/>
        </p:spPr>
        <p:txBody>
          <a:bodyPr wrap="square" lIns="48000" tIns="48000" rIns="48000" bIns="48000">
            <a:spAutoFit/>
          </a:bodyPr>
          <a:lstStyle/>
          <a:p>
            <a:pPr defTabSz="914377"/>
            <a:r>
              <a:rPr lang="en-SG" sz="667" dirty="0">
                <a:solidFill>
                  <a:prstClr val="black">
                    <a:lumMod val="50000"/>
                    <a:lumOff val="50000"/>
                  </a:prstClr>
                </a:solidFill>
                <a:latin typeface="Arial Narrow" panose="020B0606020202030204" pitchFamily="34" charset="0"/>
              </a:rPr>
              <a:t>www.businesstimes.com.sg/opinion/the-brave-new-world-of-electronic-transferable-trade-documents</a:t>
            </a:r>
          </a:p>
        </p:txBody>
      </p:sp>
      <p:sp>
        <p:nvSpPr>
          <p:cNvPr id="69" name="TextBox 68">
            <a:extLst>
              <a:ext uri="{FF2B5EF4-FFF2-40B4-BE49-F238E27FC236}">
                <a16:creationId xmlns:a16="http://schemas.microsoft.com/office/drawing/2014/main" id="{839E5814-8AC3-F2A1-6F82-EEB9EB103A3B}"/>
              </a:ext>
            </a:extLst>
          </p:cNvPr>
          <p:cNvSpPr txBox="1"/>
          <p:nvPr/>
        </p:nvSpPr>
        <p:spPr>
          <a:xfrm>
            <a:off x="2139133" y="6254727"/>
            <a:ext cx="1440000" cy="302250"/>
          </a:xfrm>
          <a:prstGeom prst="rect">
            <a:avLst/>
          </a:prstGeom>
          <a:noFill/>
        </p:spPr>
        <p:txBody>
          <a:bodyPr wrap="square" lIns="48000" tIns="48000" rIns="48000" bIns="48000">
            <a:spAutoFit/>
          </a:bodyPr>
          <a:lstStyle/>
          <a:p>
            <a:pPr defTabSz="914377"/>
            <a:r>
              <a:rPr lang="en-SG" sz="667" dirty="0">
                <a:solidFill>
                  <a:prstClr val="black">
                    <a:lumMod val="50000"/>
                    <a:lumOff val="50000"/>
                  </a:prstClr>
                </a:solidFill>
                <a:latin typeface="Arial Narrow" panose="020B0606020202030204" pitchFamily="34" charset="0"/>
              </a:rPr>
              <a:t>www.businesstimes.com.sg/opinion/singapore-at-the-helm-of-digital-trade</a:t>
            </a:r>
          </a:p>
        </p:txBody>
      </p:sp>
      <p:pic>
        <p:nvPicPr>
          <p:cNvPr id="73" name="Picture 72">
            <a:extLst>
              <a:ext uri="{FF2B5EF4-FFF2-40B4-BE49-F238E27FC236}">
                <a16:creationId xmlns:a16="http://schemas.microsoft.com/office/drawing/2014/main" id="{35AD7F32-B0B7-A0F4-7941-FBA110353393}"/>
              </a:ext>
            </a:extLst>
          </p:cNvPr>
          <p:cNvPicPr preferRelativeResize="0">
            <a:picLocks/>
          </p:cNvPicPr>
          <p:nvPr/>
        </p:nvPicPr>
        <p:blipFill rotWithShape="1">
          <a:blip r:embed="rId17"/>
          <a:srcRect r="13392" b="7939"/>
          <a:stretch/>
        </p:blipFill>
        <p:spPr>
          <a:xfrm>
            <a:off x="592635" y="4246336"/>
            <a:ext cx="1392000" cy="1920000"/>
          </a:xfrm>
          <a:prstGeom prst="rect">
            <a:avLst/>
          </a:prstGeom>
          <a:ln>
            <a:solidFill>
              <a:schemeClr val="tx1">
                <a:lumMod val="50000"/>
                <a:lumOff val="50000"/>
              </a:schemeClr>
            </a:solidFill>
          </a:ln>
        </p:spPr>
      </p:pic>
      <p:pic>
        <p:nvPicPr>
          <p:cNvPr id="75" name="Picture 74">
            <a:extLst>
              <a:ext uri="{FF2B5EF4-FFF2-40B4-BE49-F238E27FC236}">
                <a16:creationId xmlns:a16="http://schemas.microsoft.com/office/drawing/2014/main" id="{AC6BB024-52D1-4C44-5E7A-29B2652092DD}"/>
              </a:ext>
            </a:extLst>
          </p:cNvPr>
          <p:cNvPicPr preferRelativeResize="0">
            <a:picLocks/>
          </p:cNvPicPr>
          <p:nvPr/>
        </p:nvPicPr>
        <p:blipFill rotWithShape="1">
          <a:blip r:embed="rId18"/>
          <a:srcRect r="12218" b="6027"/>
          <a:stretch/>
        </p:blipFill>
        <p:spPr>
          <a:xfrm>
            <a:off x="2196769" y="4246336"/>
            <a:ext cx="1392000" cy="1920000"/>
          </a:xfrm>
          <a:prstGeom prst="rect">
            <a:avLst/>
          </a:prstGeom>
          <a:ln>
            <a:solidFill>
              <a:schemeClr val="tx1">
                <a:lumMod val="50000"/>
                <a:lumOff val="50000"/>
              </a:schemeClr>
            </a:solidFill>
          </a:ln>
        </p:spPr>
      </p:pic>
      <p:pic>
        <p:nvPicPr>
          <p:cNvPr id="3" name="Picture 2">
            <a:extLst>
              <a:ext uri="{FF2B5EF4-FFF2-40B4-BE49-F238E27FC236}">
                <a16:creationId xmlns:a16="http://schemas.microsoft.com/office/drawing/2014/main" id="{BC825540-50B7-4399-0BE0-714F25C59832}"/>
              </a:ext>
            </a:extLst>
          </p:cNvPr>
          <p:cNvPicPr preferRelativeResize="0">
            <a:picLocks/>
          </p:cNvPicPr>
          <p:nvPr/>
        </p:nvPicPr>
        <p:blipFill rotWithShape="1">
          <a:blip r:embed="rId19"/>
          <a:srcRect t="1" r="7586" b="5178"/>
          <a:stretch/>
        </p:blipFill>
        <p:spPr>
          <a:xfrm>
            <a:off x="5482467" y="4246336"/>
            <a:ext cx="1392000" cy="1920000"/>
          </a:xfrm>
          <a:prstGeom prst="rect">
            <a:avLst/>
          </a:prstGeom>
          <a:ln>
            <a:solidFill>
              <a:schemeClr val="tx1">
                <a:lumMod val="50000"/>
                <a:lumOff val="50000"/>
              </a:schemeClr>
            </a:solidFill>
          </a:ln>
        </p:spPr>
      </p:pic>
      <p:sp>
        <p:nvSpPr>
          <p:cNvPr id="35" name="TextBox 34">
            <a:extLst>
              <a:ext uri="{FF2B5EF4-FFF2-40B4-BE49-F238E27FC236}">
                <a16:creationId xmlns:a16="http://schemas.microsoft.com/office/drawing/2014/main" id="{C8817DBD-B1CE-8486-B729-BFC0976F4E2E}"/>
              </a:ext>
            </a:extLst>
          </p:cNvPr>
          <p:cNvSpPr txBox="1"/>
          <p:nvPr/>
        </p:nvSpPr>
        <p:spPr>
          <a:xfrm>
            <a:off x="5468005" y="6204441"/>
            <a:ext cx="1440000" cy="404907"/>
          </a:xfrm>
          <a:prstGeom prst="rect">
            <a:avLst/>
          </a:prstGeom>
          <a:noFill/>
        </p:spPr>
        <p:txBody>
          <a:bodyPr wrap="square" lIns="48000" tIns="48000" rIns="48000" bIns="48000">
            <a:spAutoFit/>
          </a:bodyPr>
          <a:lstStyle/>
          <a:p>
            <a:pPr defTabSz="914377"/>
            <a:r>
              <a:rPr lang="en-SG" sz="667" dirty="0">
                <a:solidFill>
                  <a:prstClr val="black">
                    <a:lumMod val="50000"/>
                    <a:lumOff val="50000"/>
                  </a:prstClr>
                </a:solidFill>
                <a:latin typeface="Arial Narrow" panose="020B0606020202030204" pitchFamily="34" charset="0"/>
              </a:rPr>
              <a:t>www.blackstonegold.com/bt-the-brave-new-world-of-electronic-transferable-trade-documents</a:t>
            </a:r>
          </a:p>
        </p:txBody>
      </p:sp>
      <p:pic>
        <p:nvPicPr>
          <p:cNvPr id="8" name="Picture 7">
            <a:extLst>
              <a:ext uri="{FF2B5EF4-FFF2-40B4-BE49-F238E27FC236}">
                <a16:creationId xmlns:a16="http://schemas.microsoft.com/office/drawing/2014/main" id="{6B427807-ADA1-B3E9-26AE-225F09893201}"/>
              </a:ext>
            </a:extLst>
          </p:cNvPr>
          <p:cNvPicPr>
            <a:picLocks noChangeAspect="1"/>
          </p:cNvPicPr>
          <p:nvPr/>
        </p:nvPicPr>
        <p:blipFill>
          <a:blip r:embed="rId20"/>
          <a:stretch>
            <a:fillRect/>
          </a:stretch>
        </p:blipFill>
        <p:spPr>
          <a:xfrm>
            <a:off x="5461519" y="3978955"/>
            <a:ext cx="1412323" cy="217908"/>
          </a:xfrm>
          <a:prstGeom prst="rect">
            <a:avLst/>
          </a:prstGeom>
        </p:spPr>
      </p:pic>
      <p:pic>
        <p:nvPicPr>
          <p:cNvPr id="17" name="Picture 16">
            <a:extLst>
              <a:ext uri="{FF2B5EF4-FFF2-40B4-BE49-F238E27FC236}">
                <a16:creationId xmlns:a16="http://schemas.microsoft.com/office/drawing/2014/main" id="{B92A5433-F2F9-3E86-AE31-C282387EF10D}"/>
              </a:ext>
            </a:extLst>
          </p:cNvPr>
          <p:cNvPicPr>
            <a:picLocks/>
          </p:cNvPicPr>
          <p:nvPr/>
        </p:nvPicPr>
        <p:blipFill rotWithShape="1">
          <a:blip r:embed="rId21"/>
          <a:srcRect l="1" r="6288" b="6019"/>
          <a:stretch/>
        </p:blipFill>
        <p:spPr>
          <a:xfrm>
            <a:off x="3834051" y="1566321"/>
            <a:ext cx="1392000" cy="1920000"/>
          </a:xfrm>
          <a:prstGeom prst="rect">
            <a:avLst/>
          </a:prstGeom>
          <a:ln>
            <a:solidFill>
              <a:schemeClr val="tx1">
                <a:lumMod val="50000"/>
                <a:lumOff val="50000"/>
              </a:schemeClr>
            </a:solidFill>
          </a:ln>
        </p:spPr>
      </p:pic>
      <p:pic>
        <p:nvPicPr>
          <p:cNvPr id="57" name="Picture 56">
            <a:extLst>
              <a:ext uri="{FF2B5EF4-FFF2-40B4-BE49-F238E27FC236}">
                <a16:creationId xmlns:a16="http://schemas.microsoft.com/office/drawing/2014/main" id="{53A3B0A7-7350-0C87-144F-C4402572CADF}"/>
              </a:ext>
            </a:extLst>
          </p:cNvPr>
          <p:cNvPicPr>
            <a:picLocks noChangeAspect="1"/>
          </p:cNvPicPr>
          <p:nvPr/>
        </p:nvPicPr>
        <p:blipFill>
          <a:blip r:embed="rId12"/>
          <a:stretch>
            <a:fillRect/>
          </a:stretch>
        </p:blipFill>
        <p:spPr>
          <a:xfrm>
            <a:off x="2171409" y="3993938"/>
            <a:ext cx="1412323" cy="213988"/>
          </a:xfrm>
          <a:prstGeom prst="rect">
            <a:avLst/>
          </a:prstGeom>
        </p:spPr>
      </p:pic>
      <p:pic>
        <p:nvPicPr>
          <p:cNvPr id="5" name="Picture 4">
            <a:extLst>
              <a:ext uri="{FF2B5EF4-FFF2-40B4-BE49-F238E27FC236}">
                <a16:creationId xmlns:a16="http://schemas.microsoft.com/office/drawing/2014/main" id="{2F0F7438-3B45-80B4-5A7E-EADF94A76D5B}"/>
              </a:ext>
            </a:extLst>
          </p:cNvPr>
          <p:cNvPicPr preferRelativeResize="0">
            <a:picLocks/>
          </p:cNvPicPr>
          <p:nvPr/>
        </p:nvPicPr>
        <p:blipFill rotWithShape="1">
          <a:blip r:embed="rId22"/>
          <a:srcRect l="6923" r="3765" b="5815"/>
          <a:stretch/>
        </p:blipFill>
        <p:spPr>
          <a:xfrm>
            <a:off x="3829943" y="4246336"/>
            <a:ext cx="1392000" cy="1920000"/>
          </a:xfrm>
          <a:prstGeom prst="rect">
            <a:avLst/>
          </a:prstGeom>
          <a:ln>
            <a:solidFill>
              <a:schemeClr val="tx1">
                <a:lumMod val="65000"/>
                <a:lumOff val="35000"/>
              </a:schemeClr>
            </a:solidFill>
          </a:ln>
        </p:spPr>
      </p:pic>
      <p:pic>
        <p:nvPicPr>
          <p:cNvPr id="10" name="Picture 9">
            <a:extLst>
              <a:ext uri="{FF2B5EF4-FFF2-40B4-BE49-F238E27FC236}">
                <a16:creationId xmlns:a16="http://schemas.microsoft.com/office/drawing/2014/main" id="{81C73E2C-BA9B-7C34-76E7-A9A000FB02D0}"/>
              </a:ext>
            </a:extLst>
          </p:cNvPr>
          <p:cNvPicPr>
            <a:picLocks noChangeAspect="1"/>
          </p:cNvPicPr>
          <p:nvPr/>
        </p:nvPicPr>
        <p:blipFill rotWithShape="1">
          <a:blip r:embed="rId23"/>
          <a:srcRect t="7967" b="5384"/>
          <a:stretch/>
        </p:blipFill>
        <p:spPr>
          <a:xfrm>
            <a:off x="4051640" y="3957115"/>
            <a:ext cx="842243" cy="260395"/>
          </a:xfrm>
          <a:prstGeom prst="rect">
            <a:avLst/>
          </a:prstGeom>
        </p:spPr>
      </p:pic>
      <p:sp>
        <p:nvSpPr>
          <p:cNvPr id="42" name="TextBox 41">
            <a:extLst>
              <a:ext uri="{FF2B5EF4-FFF2-40B4-BE49-F238E27FC236}">
                <a16:creationId xmlns:a16="http://schemas.microsoft.com/office/drawing/2014/main" id="{2C061706-5C37-9772-E083-62D65CDE1466}"/>
              </a:ext>
            </a:extLst>
          </p:cNvPr>
          <p:cNvSpPr txBox="1"/>
          <p:nvPr/>
        </p:nvSpPr>
        <p:spPr>
          <a:xfrm>
            <a:off x="3803668" y="6237840"/>
            <a:ext cx="1440000" cy="302250"/>
          </a:xfrm>
          <a:prstGeom prst="rect">
            <a:avLst/>
          </a:prstGeom>
          <a:noFill/>
        </p:spPr>
        <p:txBody>
          <a:bodyPr wrap="square" lIns="48000" tIns="48000" rIns="48000" bIns="48000">
            <a:spAutoFit/>
          </a:bodyPr>
          <a:lstStyle/>
          <a:p>
            <a:pPr defTabSz="914377"/>
            <a:r>
              <a:rPr lang="en-SG" sz="667" dirty="0">
                <a:solidFill>
                  <a:prstClr val="black">
                    <a:lumMod val="50000"/>
                    <a:lumOff val="50000"/>
                  </a:prstClr>
                </a:solidFill>
                <a:latin typeface="Arial Narrow" panose="020B0606020202030204" pitchFamily="34" charset="0"/>
              </a:rPr>
              <a:t>www.ft.com/content/05504fcb-11e6-47a0-8860-7d156d1d82ab</a:t>
            </a:r>
          </a:p>
        </p:txBody>
      </p:sp>
      <p:pic>
        <p:nvPicPr>
          <p:cNvPr id="7" name="Picture 6">
            <a:extLst>
              <a:ext uri="{FF2B5EF4-FFF2-40B4-BE49-F238E27FC236}">
                <a16:creationId xmlns:a16="http://schemas.microsoft.com/office/drawing/2014/main" id="{892AAD95-8D35-4066-FDD4-981752F50380}"/>
              </a:ext>
            </a:extLst>
          </p:cNvPr>
          <p:cNvPicPr preferRelativeResize="0">
            <a:picLocks/>
          </p:cNvPicPr>
          <p:nvPr/>
        </p:nvPicPr>
        <p:blipFill>
          <a:blip r:embed="rId24"/>
          <a:stretch>
            <a:fillRect/>
          </a:stretch>
        </p:blipFill>
        <p:spPr>
          <a:xfrm>
            <a:off x="7070452" y="4247996"/>
            <a:ext cx="1392000" cy="1920000"/>
          </a:xfrm>
          <a:prstGeom prst="rect">
            <a:avLst/>
          </a:prstGeom>
        </p:spPr>
      </p:pic>
      <p:pic>
        <p:nvPicPr>
          <p:cNvPr id="13" name="Picture 12">
            <a:extLst>
              <a:ext uri="{FF2B5EF4-FFF2-40B4-BE49-F238E27FC236}">
                <a16:creationId xmlns:a16="http://schemas.microsoft.com/office/drawing/2014/main" id="{2353F275-B691-DDFE-FD6F-8764C964ADDE}"/>
              </a:ext>
            </a:extLst>
          </p:cNvPr>
          <p:cNvPicPr>
            <a:picLocks noChangeAspect="1"/>
          </p:cNvPicPr>
          <p:nvPr/>
        </p:nvPicPr>
        <p:blipFill>
          <a:blip r:embed="rId5"/>
          <a:stretch>
            <a:fillRect/>
          </a:stretch>
        </p:blipFill>
        <p:spPr>
          <a:xfrm>
            <a:off x="7256103" y="3899957"/>
            <a:ext cx="927485" cy="301355"/>
          </a:xfrm>
          <a:prstGeom prst="rect">
            <a:avLst/>
          </a:prstGeom>
        </p:spPr>
      </p:pic>
      <p:sp>
        <p:nvSpPr>
          <p:cNvPr id="18" name="TextBox 17">
            <a:extLst>
              <a:ext uri="{FF2B5EF4-FFF2-40B4-BE49-F238E27FC236}">
                <a16:creationId xmlns:a16="http://schemas.microsoft.com/office/drawing/2014/main" id="{389E1902-7084-E521-1DD6-938B060E8BC8}"/>
              </a:ext>
            </a:extLst>
          </p:cNvPr>
          <p:cNvSpPr txBox="1"/>
          <p:nvPr/>
        </p:nvSpPr>
        <p:spPr>
          <a:xfrm>
            <a:off x="6924802" y="6209107"/>
            <a:ext cx="1741329" cy="297646"/>
          </a:xfrm>
          <a:prstGeom prst="rect">
            <a:avLst/>
          </a:prstGeom>
          <a:noFill/>
        </p:spPr>
        <p:txBody>
          <a:bodyPr wrap="square">
            <a:spAutoFit/>
          </a:bodyPr>
          <a:lstStyle/>
          <a:p>
            <a:pPr defTabSz="914377"/>
            <a:r>
              <a:rPr lang="en-SG" sz="667" dirty="0">
                <a:solidFill>
                  <a:prstClr val="white">
                    <a:lumMod val="50000"/>
                  </a:prstClr>
                </a:solidFill>
                <a:latin typeface="Arial Narrow" panose="020B0606020202030204" pitchFamily="34" charset="0"/>
                <a:cs typeface="Arial" panose="020B0604020202020204" pitchFamily="34" charset="0"/>
              </a:rPr>
              <a:t>www.wto.org/english/res_e/publications_</a:t>
            </a:r>
            <a:r>
              <a:rPr lang="en-SG" sz="667">
                <a:solidFill>
                  <a:prstClr val="white">
                    <a:lumMod val="50000"/>
                  </a:prstClr>
                </a:solidFill>
                <a:latin typeface="Arial Narrow" panose="020B0606020202030204" pitchFamily="34" charset="0"/>
                <a:cs typeface="Arial" panose="020B0604020202020204" pitchFamily="34" charset="0"/>
              </a:rPr>
              <a:t>e/</a:t>
            </a:r>
          </a:p>
          <a:p>
            <a:pPr defTabSz="914377"/>
            <a:r>
              <a:rPr lang="en-SG" sz="667">
                <a:solidFill>
                  <a:prstClr val="white">
                    <a:lumMod val="50000"/>
                  </a:prstClr>
                </a:solidFill>
                <a:latin typeface="Arial Narrow" panose="020B0606020202030204" pitchFamily="34" charset="0"/>
                <a:cs typeface="Arial" panose="020B0604020202020204" pitchFamily="34" charset="0"/>
              </a:rPr>
              <a:t>tradtechpolicyharddigit0422</a:t>
            </a:r>
            <a:r>
              <a:rPr lang="en-SG" sz="667" dirty="0">
                <a:solidFill>
                  <a:prstClr val="white">
                    <a:lumMod val="50000"/>
                  </a:prstClr>
                </a:solidFill>
                <a:latin typeface="Arial Narrow" panose="020B0606020202030204" pitchFamily="34" charset="0"/>
                <a:cs typeface="Arial" panose="020B0604020202020204" pitchFamily="34" charset="0"/>
              </a:rPr>
              <a:t>_e.htm</a:t>
            </a:r>
          </a:p>
        </p:txBody>
      </p:sp>
      <p:sp>
        <p:nvSpPr>
          <p:cNvPr id="2" name="TextBox 1">
            <a:extLst>
              <a:ext uri="{FF2B5EF4-FFF2-40B4-BE49-F238E27FC236}">
                <a16:creationId xmlns:a16="http://schemas.microsoft.com/office/drawing/2014/main" id="{A42A49C8-9F75-924A-9406-69C5419AF9FB}"/>
              </a:ext>
            </a:extLst>
          </p:cNvPr>
          <p:cNvSpPr txBox="1"/>
          <p:nvPr/>
        </p:nvSpPr>
        <p:spPr>
          <a:xfrm>
            <a:off x="11710468" y="6519863"/>
            <a:ext cx="404531" cy="256545"/>
          </a:xfrm>
          <a:prstGeom prst="rect">
            <a:avLst/>
          </a:prstGeom>
          <a:noFill/>
        </p:spPr>
        <p:txBody>
          <a:bodyPr wrap="square" rtlCol="0">
            <a:spAutoFit/>
          </a:bodyPr>
          <a:lstStyle/>
          <a:p>
            <a:pPr defTabSz="914377"/>
            <a:fld id="{2D2B97B6-9D95-417D-90A6-F1580D3A88FB}" type="slidenum">
              <a:rPr lang="en-SG" sz="1067">
                <a:solidFill>
                  <a:prstClr val="black"/>
                </a:solidFill>
                <a:latin typeface="Calibri" panose="020F0502020204030204"/>
              </a:rPr>
              <a:pPr defTabSz="914377"/>
              <a:t>64</a:t>
            </a:fld>
            <a:endParaRPr lang="en-SG" sz="1067" dirty="0">
              <a:solidFill>
                <a:prstClr val="black"/>
              </a:solidFill>
              <a:latin typeface="Calibri" panose="020F0502020204030204"/>
            </a:endParaRPr>
          </a:p>
        </p:txBody>
      </p:sp>
    </p:spTree>
    <p:extLst>
      <p:ext uri="{BB962C8B-B14F-4D97-AF65-F5344CB8AC3E}">
        <p14:creationId xmlns:p14="http://schemas.microsoft.com/office/powerpoint/2010/main" val="374411027"/>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939DE04D-1CBA-47A4-83C9-63BA6490F683}"/>
              </a:ext>
            </a:extLst>
          </p:cNvPr>
          <p:cNvSpPr txBox="1"/>
          <p:nvPr/>
        </p:nvSpPr>
        <p:spPr>
          <a:xfrm>
            <a:off x="11726335" y="6519863"/>
            <a:ext cx="388664" cy="256545"/>
          </a:xfrm>
          <a:prstGeom prst="rect">
            <a:avLst/>
          </a:prstGeom>
          <a:noFill/>
        </p:spPr>
        <p:txBody>
          <a:bodyPr wrap="square" rtlCol="0">
            <a:spAutoFit/>
          </a:bodyPr>
          <a:lstStyle/>
          <a:p>
            <a:pPr defTabSz="914377"/>
            <a:fld id="{0971D222-EDD6-4B4E-868B-B3674AA66A67}" type="slidenum">
              <a:rPr lang="en-SG" sz="1067">
                <a:solidFill>
                  <a:prstClr val="black"/>
                </a:solidFill>
                <a:latin typeface="Calibri" panose="020F0502020204030204"/>
              </a:rPr>
              <a:pPr defTabSz="914377"/>
              <a:t>65</a:t>
            </a:fld>
            <a:endParaRPr lang="en-SG" sz="1067" dirty="0">
              <a:solidFill>
                <a:prstClr val="black"/>
              </a:solidFill>
              <a:latin typeface="Calibri" panose="020F0502020204030204"/>
            </a:endParaRPr>
          </a:p>
        </p:txBody>
      </p:sp>
      <p:pic>
        <p:nvPicPr>
          <p:cNvPr id="5" name="Picture 4">
            <a:extLst>
              <a:ext uri="{FF2B5EF4-FFF2-40B4-BE49-F238E27FC236}">
                <a16:creationId xmlns:a16="http://schemas.microsoft.com/office/drawing/2014/main" id="{39CF88BF-FAF9-7706-E20C-5D440832F2D3}"/>
              </a:ext>
            </a:extLst>
          </p:cNvPr>
          <p:cNvPicPr>
            <a:picLocks noChangeAspect="1"/>
          </p:cNvPicPr>
          <p:nvPr/>
        </p:nvPicPr>
        <p:blipFill>
          <a:blip r:embed="rId3"/>
          <a:stretch>
            <a:fillRect/>
          </a:stretch>
        </p:blipFill>
        <p:spPr>
          <a:xfrm>
            <a:off x="9059144" y="1180356"/>
            <a:ext cx="2440507" cy="13727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a:extLst>
              <a:ext uri="{FF2B5EF4-FFF2-40B4-BE49-F238E27FC236}">
                <a16:creationId xmlns:a16="http://schemas.microsoft.com/office/drawing/2014/main" id="{D0899A48-5DA1-73B6-F6BD-A4856EC75ED3}"/>
              </a:ext>
            </a:extLst>
          </p:cNvPr>
          <p:cNvSpPr/>
          <p:nvPr/>
        </p:nvSpPr>
        <p:spPr>
          <a:xfrm>
            <a:off x="362279" y="4034645"/>
            <a:ext cx="7854068" cy="1551089"/>
          </a:xfrm>
          <a:prstGeom prst="rect">
            <a:avLst/>
          </a:prstGeom>
          <a:solidFill>
            <a:schemeClr val="accent1">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US" sz="1600" dirty="0">
                <a:solidFill>
                  <a:prstClr val="black"/>
                </a:solidFill>
                <a:latin typeface="Poppins" panose="00000500000000000000" pitchFamily="2" charset="0"/>
                <a:cs typeface="Poppins" panose="00000500000000000000" pitchFamily="2" charset="0"/>
              </a:rPr>
              <a:t>TradeTrust has been featured by </a:t>
            </a:r>
            <a:r>
              <a:rPr lang="en-US" sz="1600" b="1" dirty="0">
                <a:solidFill>
                  <a:prstClr val="black"/>
                </a:solidFill>
                <a:latin typeface="Poppins" panose="00000500000000000000" pitchFamily="2" charset="0"/>
                <a:cs typeface="Poppins" panose="00000500000000000000" pitchFamily="2" charset="0"/>
              </a:rPr>
              <a:t>international organisations </a:t>
            </a:r>
            <a:r>
              <a:rPr lang="en-US" sz="1600" dirty="0">
                <a:solidFill>
                  <a:prstClr val="black"/>
                </a:solidFill>
                <a:latin typeface="Poppins" panose="00000500000000000000" pitchFamily="2" charset="0"/>
                <a:cs typeface="Poppins" panose="00000500000000000000" pitchFamily="2" charset="0"/>
              </a:rPr>
              <a:t>such as: </a:t>
            </a:r>
          </a:p>
          <a:p>
            <a:pPr defTabSz="914377"/>
            <a:endParaRPr lang="en-US" sz="1600" dirty="0">
              <a:solidFill>
                <a:prstClr val="black"/>
              </a:solidFill>
              <a:latin typeface="Poppins" panose="00000500000000000000" pitchFamily="2" charset="0"/>
              <a:cs typeface="Poppins" panose="00000500000000000000" pitchFamily="2" charset="0"/>
            </a:endParaRPr>
          </a:p>
          <a:p>
            <a:pPr marL="304792" indent="-304792" defTabSz="914377">
              <a:buFontTx/>
              <a:buAutoNum type="arabicParenR"/>
            </a:pPr>
            <a:r>
              <a:rPr lang="en-US" sz="1600" dirty="0">
                <a:solidFill>
                  <a:prstClr val="black"/>
                </a:solidFill>
                <a:latin typeface="Poppins" panose="00000500000000000000" pitchFamily="2" charset="0"/>
                <a:cs typeface="Poppins" panose="00000500000000000000" pitchFamily="2" charset="0"/>
              </a:rPr>
              <a:t>ICC and WTO: ICC DSI and WTO’s Standards Toolkit for Paperless Trade.</a:t>
            </a:r>
          </a:p>
          <a:p>
            <a:pPr marL="304792" indent="-304792" defTabSz="914377">
              <a:buFontTx/>
              <a:buAutoNum type="arabicParenR"/>
            </a:pPr>
            <a:r>
              <a:rPr lang="en-US" sz="1600" dirty="0">
                <a:solidFill>
                  <a:prstClr val="black"/>
                </a:solidFill>
                <a:latin typeface="Poppins" panose="00000500000000000000" pitchFamily="2" charset="0"/>
                <a:cs typeface="Poppins" panose="00000500000000000000" pitchFamily="2" charset="0"/>
              </a:rPr>
              <a:t>WTO/WCO Report on Disruptive Technologies(2022)</a:t>
            </a:r>
          </a:p>
          <a:p>
            <a:pPr marL="304792" indent="-304792" defTabSz="914377">
              <a:buFontTx/>
              <a:buAutoNum type="arabicParenR"/>
            </a:pPr>
            <a:r>
              <a:rPr lang="en-US" sz="1600" dirty="0">
                <a:solidFill>
                  <a:prstClr val="black"/>
                </a:solidFill>
                <a:latin typeface="Poppins" panose="00000500000000000000" pitchFamily="2" charset="0"/>
                <a:cs typeface="Poppins" panose="00000500000000000000" pitchFamily="2" charset="0"/>
              </a:rPr>
              <a:t>WTO-WEF </a:t>
            </a:r>
            <a:r>
              <a:rPr lang="en-US" sz="1600" dirty="0" err="1">
                <a:solidFill>
                  <a:prstClr val="black"/>
                </a:solidFill>
                <a:latin typeface="Poppins" panose="00000500000000000000" pitchFamily="2" charset="0"/>
                <a:cs typeface="Poppins" panose="00000500000000000000" pitchFamily="2" charset="0"/>
              </a:rPr>
              <a:t>TradeTech</a:t>
            </a:r>
            <a:r>
              <a:rPr lang="en-US" sz="1600" dirty="0">
                <a:solidFill>
                  <a:prstClr val="black"/>
                </a:solidFill>
                <a:latin typeface="Poppins" panose="00000500000000000000" pitchFamily="2" charset="0"/>
                <a:cs typeface="Poppins" panose="00000500000000000000" pitchFamily="2" charset="0"/>
              </a:rPr>
              <a:t> Report (2022) </a:t>
            </a:r>
            <a:endParaRPr lang="en-SG" sz="1600" dirty="0">
              <a:solidFill>
                <a:prstClr val="black"/>
              </a:solidFill>
              <a:latin typeface="Poppins" panose="00000500000000000000" pitchFamily="2" charset="0"/>
              <a:cs typeface="Poppins" panose="00000500000000000000" pitchFamily="2" charset="0"/>
            </a:endParaRPr>
          </a:p>
        </p:txBody>
      </p:sp>
      <p:pic>
        <p:nvPicPr>
          <p:cNvPr id="3" name="Picture 2">
            <a:extLst>
              <a:ext uri="{FF2B5EF4-FFF2-40B4-BE49-F238E27FC236}">
                <a16:creationId xmlns:a16="http://schemas.microsoft.com/office/drawing/2014/main" id="{5A14F26C-0BF4-D055-71B1-D290DA858BA6}"/>
              </a:ext>
            </a:extLst>
          </p:cNvPr>
          <p:cNvPicPr preferRelativeResize="0">
            <a:picLocks/>
          </p:cNvPicPr>
          <p:nvPr/>
        </p:nvPicPr>
        <p:blipFill rotWithShape="1">
          <a:blip r:embed="rId4"/>
          <a:srcRect l="4710" t="47981" r="3822" b="13006"/>
          <a:stretch/>
        </p:blipFill>
        <p:spPr>
          <a:xfrm>
            <a:off x="461156" y="1188726"/>
            <a:ext cx="2440504" cy="13727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C7B111EC-EB8B-EE2B-9C07-90D301FF0297}"/>
              </a:ext>
            </a:extLst>
          </p:cNvPr>
          <p:cNvPicPr>
            <a:picLocks noChangeAspect="1"/>
          </p:cNvPicPr>
          <p:nvPr/>
        </p:nvPicPr>
        <p:blipFill rotWithShape="1">
          <a:blip r:embed="rId5"/>
          <a:srcRect b="15616"/>
          <a:stretch/>
        </p:blipFill>
        <p:spPr>
          <a:xfrm>
            <a:off x="3293439" y="1188725"/>
            <a:ext cx="2440504" cy="13727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 Placeholder 3">
            <a:extLst>
              <a:ext uri="{FF2B5EF4-FFF2-40B4-BE49-F238E27FC236}">
                <a16:creationId xmlns:a16="http://schemas.microsoft.com/office/drawing/2014/main" id="{20746D45-B095-3FA6-EF69-F662BD6096F3}"/>
              </a:ext>
            </a:extLst>
          </p:cNvPr>
          <p:cNvSpPr txBox="1">
            <a:spLocks/>
          </p:cNvSpPr>
          <p:nvPr/>
        </p:nvSpPr>
        <p:spPr>
          <a:xfrm>
            <a:off x="401638" y="374749"/>
            <a:ext cx="11501948" cy="369467"/>
          </a:xfrm>
          <a:prstGeom prst="rect">
            <a:avLst/>
          </a:prstGeom>
        </p:spPr>
        <p:txBody>
          <a:bodyPr vert="horz" lIns="121920" tIns="60960" rIns="121920" bIns="60960" rtlCol="0">
            <a:noAutofit/>
          </a:bodyPr>
          <a:lstStyle>
            <a:lvl1pPr marL="0" indent="0" algn="l" defTabSz="685800" rtl="0" eaLnBrk="1" latinLnBrk="0" hangingPunct="1">
              <a:lnSpc>
                <a:spcPct val="90000"/>
              </a:lnSpc>
              <a:spcBef>
                <a:spcPts val="750"/>
              </a:spcBef>
              <a:buFont typeface="Arial" panose="020B0604020202020204" pitchFamily="34" charset="0"/>
              <a:buNone/>
              <a:defRPr sz="1350" b="1" i="0" kern="1200">
                <a:solidFill>
                  <a:srgbClr val="6A2D80"/>
                </a:solidFill>
                <a:latin typeface="Avenir Next" panose="020B05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pPr>
            <a:r>
              <a:rPr lang="en-US" sz="1867" dirty="0"/>
              <a:t>INTERNATIONAL RECOGNITON OF TRADETRUST IS GROWING</a:t>
            </a:r>
            <a:endParaRPr lang="en-SG" sz="1867" dirty="0"/>
          </a:p>
        </p:txBody>
      </p:sp>
      <p:sp>
        <p:nvSpPr>
          <p:cNvPr id="13" name="TextBox 12">
            <a:extLst>
              <a:ext uri="{FF2B5EF4-FFF2-40B4-BE49-F238E27FC236}">
                <a16:creationId xmlns:a16="http://schemas.microsoft.com/office/drawing/2014/main" id="{20CBA934-26A3-CEAA-FAA7-4E80498AF655}"/>
              </a:ext>
            </a:extLst>
          </p:cNvPr>
          <p:cNvSpPr txBox="1"/>
          <p:nvPr/>
        </p:nvSpPr>
        <p:spPr>
          <a:xfrm>
            <a:off x="400958" y="2769997"/>
            <a:ext cx="2652343" cy="1221168"/>
          </a:xfrm>
          <a:prstGeom prst="rect">
            <a:avLst/>
          </a:prstGeom>
          <a:noFill/>
        </p:spPr>
        <p:txBody>
          <a:bodyPr wrap="square" rtlCol="0">
            <a:spAutoFit/>
          </a:bodyPr>
          <a:lstStyle/>
          <a:p>
            <a:pPr algn="ctr" defTabSz="914377"/>
            <a:r>
              <a:rPr lang="en-US" sz="1467" b="1" dirty="0">
                <a:solidFill>
                  <a:prstClr val="black"/>
                </a:solidFill>
                <a:latin typeface="Calibri" panose="020F0502020204030204"/>
              </a:rPr>
              <a:t>July 2022</a:t>
            </a:r>
          </a:p>
          <a:p>
            <a:pPr algn="ctr" defTabSz="914377"/>
            <a:r>
              <a:rPr lang="en-US" sz="1467" dirty="0">
                <a:solidFill>
                  <a:prstClr val="black"/>
                </a:solidFill>
                <a:latin typeface="Calibri" panose="020F0502020204030204"/>
              </a:rPr>
              <a:t>Publication of </a:t>
            </a:r>
            <a:r>
              <a:rPr lang="en-US" sz="1467" dirty="0" err="1">
                <a:solidFill>
                  <a:prstClr val="black"/>
                </a:solidFill>
                <a:latin typeface="Calibri" panose="020F0502020204030204"/>
              </a:rPr>
              <a:t>eData</a:t>
            </a:r>
            <a:r>
              <a:rPr lang="en-US" sz="1467" dirty="0">
                <a:solidFill>
                  <a:prstClr val="black"/>
                </a:solidFill>
                <a:latin typeface="Calibri" panose="020F0502020204030204"/>
              </a:rPr>
              <a:t> VC for Cross-Border Trade, with OA/TT listed as Recommended Solution</a:t>
            </a:r>
            <a:endParaRPr lang="en-SG" sz="1467" dirty="0">
              <a:solidFill>
                <a:prstClr val="black"/>
              </a:solidFill>
              <a:latin typeface="Calibri" panose="020F0502020204030204"/>
            </a:endParaRPr>
          </a:p>
        </p:txBody>
      </p:sp>
      <p:sp>
        <p:nvSpPr>
          <p:cNvPr id="14" name="TextBox 13">
            <a:extLst>
              <a:ext uri="{FF2B5EF4-FFF2-40B4-BE49-F238E27FC236}">
                <a16:creationId xmlns:a16="http://schemas.microsoft.com/office/drawing/2014/main" id="{647F841D-4A86-C00B-62F5-54DF895F9ACC}"/>
              </a:ext>
            </a:extLst>
          </p:cNvPr>
          <p:cNvSpPr txBox="1"/>
          <p:nvPr/>
        </p:nvSpPr>
        <p:spPr>
          <a:xfrm>
            <a:off x="3254724" y="2769997"/>
            <a:ext cx="2517933" cy="769634"/>
          </a:xfrm>
          <a:prstGeom prst="rect">
            <a:avLst/>
          </a:prstGeom>
          <a:noFill/>
        </p:spPr>
        <p:txBody>
          <a:bodyPr wrap="square" rtlCol="0">
            <a:spAutoFit/>
          </a:bodyPr>
          <a:lstStyle/>
          <a:p>
            <a:pPr algn="ctr" defTabSz="914377"/>
            <a:r>
              <a:rPr lang="en-US" sz="1467" b="1" dirty="0">
                <a:solidFill>
                  <a:prstClr val="black"/>
                </a:solidFill>
                <a:latin typeface="Calibri" panose="020F0502020204030204"/>
              </a:rPr>
              <a:t>September 2022</a:t>
            </a:r>
          </a:p>
          <a:p>
            <a:pPr algn="ctr" defTabSz="914377"/>
            <a:r>
              <a:rPr lang="en-US" sz="1467" dirty="0">
                <a:solidFill>
                  <a:prstClr val="black"/>
                </a:solidFill>
                <a:latin typeface="Calibri" panose="020F0502020204030204"/>
              </a:rPr>
              <a:t>Winner of APTFF 2022 - Trade Facilitation Innovation Award </a:t>
            </a:r>
            <a:endParaRPr lang="en-SG" sz="1467" dirty="0">
              <a:solidFill>
                <a:prstClr val="black"/>
              </a:solidFill>
              <a:latin typeface="Calibri" panose="020F0502020204030204"/>
            </a:endParaRPr>
          </a:p>
        </p:txBody>
      </p:sp>
      <p:sp>
        <p:nvSpPr>
          <p:cNvPr id="15" name="TextBox 14">
            <a:extLst>
              <a:ext uri="{FF2B5EF4-FFF2-40B4-BE49-F238E27FC236}">
                <a16:creationId xmlns:a16="http://schemas.microsoft.com/office/drawing/2014/main" id="{3D1C2C75-B92D-E173-1A7F-4F5EC7F7BDD0}"/>
              </a:ext>
            </a:extLst>
          </p:cNvPr>
          <p:cNvSpPr txBox="1"/>
          <p:nvPr/>
        </p:nvSpPr>
        <p:spPr>
          <a:xfrm>
            <a:off x="6048292" y="2769996"/>
            <a:ext cx="2517933" cy="995401"/>
          </a:xfrm>
          <a:prstGeom prst="rect">
            <a:avLst/>
          </a:prstGeom>
          <a:noFill/>
        </p:spPr>
        <p:txBody>
          <a:bodyPr wrap="square" rtlCol="0">
            <a:spAutoFit/>
          </a:bodyPr>
          <a:lstStyle/>
          <a:p>
            <a:pPr algn="ctr" defTabSz="914377"/>
            <a:r>
              <a:rPr lang="en-US" sz="1467" b="1" dirty="0">
                <a:solidFill>
                  <a:prstClr val="black"/>
                </a:solidFill>
                <a:latin typeface="Calibri" panose="020F0502020204030204"/>
              </a:rPr>
              <a:t>Jan 2023</a:t>
            </a:r>
          </a:p>
          <a:p>
            <a:pPr algn="ctr" defTabSz="914377"/>
            <a:r>
              <a:rPr lang="en-US" sz="1467" dirty="0">
                <a:solidFill>
                  <a:prstClr val="black"/>
                </a:solidFill>
                <a:latin typeface="Calibri" panose="020F0502020204030204"/>
              </a:rPr>
              <a:t>OA (which TT is built upon) registered as a Digital Public Good (DPG)*</a:t>
            </a:r>
            <a:endParaRPr lang="en-SG" sz="1467" dirty="0">
              <a:solidFill>
                <a:prstClr val="black"/>
              </a:solidFill>
              <a:latin typeface="Calibri" panose="020F0502020204030204"/>
            </a:endParaRPr>
          </a:p>
        </p:txBody>
      </p:sp>
      <p:sp>
        <p:nvSpPr>
          <p:cNvPr id="16" name="TextBox 15">
            <a:extLst>
              <a:ext uri="{FF2B5EF4-FFF2-40B4-BE49-F238E27FC236}">
                <a16:creationId xmlns:a16="http://schemas.microsoft.com/office/drawing/2014/main" id="{E9A0E513-9F7F-A5ED-3827-6E8F7AFD7217}"/>
              </a:ext>
            </a:extLst>
          </p:cNvPr>
          <p:cNvSpPr txBox="1"/>
          <p:nvPr/>
        </p:nvSpPr>
        <p:spPr>
          <a:xfrm>
            <a:off x="9059144" y="2769997"/>
            <a:ext cx="2517933" cy="769634"/>
          </a:xfrm>
          <a:prstGeom prst="rect">
            <a:avLst/>
          </a:prstGeom>
          <a:noFill/>
        </p:spPr>
        <p:txBody>
          <a:bodyPr wrap="square" rtlCol="0">
            <a:spAutoFit/>
          </a:bodyPr>
          <a:lstStyle/>
          <a:p>
            <a:pPr algn="ctr" defTabSz="914377"/>
            <a:r>
              <a:rPr lang="en-US" sz="1467" b="1" dirty="0">
                <a:solidFill>
                  <a:prstClr val="black"/>
                </a:solidFill>
                <a:latin typeface="Calibri" panose="020F0502020204030204"/>
              </a:rPr>
              <a:t>March 2023</a:t>
            </a:r>
          </a:p>
          <a:p>
            <a:pPr algn="ctr" defTabSz="914377"/>
            <a:r>
              <a:rPr lang="en-US" sz="1467" dirty="0">
                <a:solidFill>
                  <a:prstClr val="black"/>
                </a:solidFill>
                <a:latin typeface="Calibri" panose="020F0502020204030204"/>
              </a:rPr>
              <a:t>WSIS </a:t>
            </a:r>
            <a:r>
              <a:rPr lang="en-US" sz="1467" dirty="0" err="1">
                <a:solidFill>
                  <a:prstClr val="black"/>
                </a:solidFill>
                <a:latin typeface="Calibri" panose="020F0502020204030204"/>
              </a:rPr>
              <a:t>GovStack</a:t>
            </a:r>
            <a:r>
              <a:rPr lang="en-US" sz="1467" dirty="0">
                <a:solidFill>
                  <a:prstClr val="black"/>
                </a:solidFill>
                <a:latin typeface="Calibri" panose="020F0502020204030204"/>
              </a:rPr>
              <a:t> Digital Service Design Special Prize - Finalist</a:t>
            </a:r>
            <a:endParaRPr lang="en-SG" sz="1467" dirty="0">
              <a:solidFill>
                <a:prstClr val="black"/>
              </a:solidFill>
              <a:latin typeface="Calibri" panose="020F0502020204030204"/>
            </a:endParaRPr>
          </a:p>
        </p:txBody>
      </p:sp>
      <p:pic>
        <p:nvPicPr>
          <p:cNvPr id="18" name="Picture 17">
            <a:extLst>
              <a:ext uri="{FF2B5EF4-FFF2-40B4-BE49-F238E27FC236}">
                <a16:creationId xmlns:a16="http://schemas.microsoft.com/office/drawing/2014/main" id="{03EAACA8-0379-B2A5-759D-57DC92ECEF67}"/>
              </a:ext>
            </a:extLst>
          </p:cNvPr>
          <p:cNvPicPr>
            <a:picLocks noChangeAspect="1"/>
          </p:cNvPicPr>
          <p:nvPr/>
        </p:nvPicPr>
        <p:blipFill rotWithShape="1">
          <a:blip r:embed="rId6"/>
          <a:srcRect l="13913" t="3154" r="5478" b="4930"/>
          <a:stretch/>
        </p:blipFill>
        <p:spPr>
          <a:xfrm>
            <a:off x="6125684" y="1180356"/>
            <a:ext cx="2541721" cy="13727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C752F8E9-44B1-790A-EEDE-7A8742898BC8}"/>
              </a:ext>
            </a:extLst>
          </p:cNvPr>
          <p:cNvPicPr>
            <a:picLocks noChangeAspect="1"/>
          </p:cNvPicPr>
          <p:nvPr/>
        </p:nvPicPr>
        <p:blipFill>
          <a:blip r:embed="rId7"/>
          <a:stretch>
            <a:fillRect/>
          </a:stretch>
        </p:blipFill>
        <p:spPr>
          <a:xfrm>
            <a:off x="8388262" y="4851674"/>
            <a:ext cx="927485" cy="365332"/>
          </a:xfrm>
          <a:prstGeom prst="rect">
            <a:avLst/>
          </a:prstGeom>
        </p:spPr>
      </p:pic>
      <p:pic>
        <p:nvPicPr>
          <p:cNvPr id="20" name="Picture 19">
            <a:extLst>
              <a:ext uri="{FF2B5EF4-FFF2-40B4-BE49-F238E27FC236}">
                <a16:creationId xmlns:a16="http://schemas.microsoft.com/office/drawing/2014/main" id="{D9D23685-D508-89C4-C64D-2ABE8E3AA961}"/>
              </a:ext>
            </a:extLst>
          </p:cNvPr>
          <p:cNvPicPr>
            <a:picLocks noChangeAspect="1"/>
          </p:cNvPicPr>
          <p:nvPr/>
        </p:nvPicPr>
        <p:blipFill>
          <a:blip r:embed="rId8"/>
          <a:stretch>
            <a:fillRect/>
          </a:stretch>
        </p:blipFill>
        <p:spPr>
          <a:xfrm>
            <a:off x="9547452" y="4171867"/>
            <a:ext cx="769725" cy="476496"/>
          </a:xfrm>
          <a:prstGeom prst="rect">
            <a:avLst/>
          </a:prstGeom>
        </p:spPr>
      </p:pic>
      <p:pic>
        <p:nvPicPr>
          <p:cNvPr id="21" name="Picture 20">
            <a:extLst>
              <a:ext uri="{FF2B5EF4-FFF2-40B4-BE49-F238E27FC236}">
                <a16:creationId xmlns:a16="http://schemas.microsoft.com/office/drawing/2014/main" id="{F0897C36-5466-D132-BF81-52CD6461C763}"/>
              </a:ext>
            </a:extLst>
          </p:cNvPr>
          <p:cNvPicPr>
            <a:picLocks noChangeAspect="1"/>
          </p:cNvPicPr>
          <p:nvPr/>
        </p:nvPicPr>
        <p:blipFill>
          <a:blip r:embed="rId9"/>
          <a:stretch>
            <a:fillRect/>
          </a:stretch>
        </p:blipFill>
        <p:spPr>
          <a:xfrm>
            <a:off x="9568408" y="4804812"/>
            <a:ext cx="727813" cy="538072"/>
          </a:xfrm>
          <a:prstGeom prst="rect">
            <a:avLst/>
          </a:prstGeom>
        </p:spPr>
      </p:pic>
      <p:pic>
        <p:nvPicPr>
          <p:cNvPr id="22" name="Picture 21">
            <a:extLst>
              <a:ext uri="{FF2B5EF4-FFF2-40B4-BE49-F238E27FC236}">
                <a16:creationId xmlns:a16="http://schemas.microsoft.com/office/drawing/2014/main" id="{C543AFD0-EED6-FBDF-6963-0B1F0F097687}"/>
              </a:ext>
            </a:extLst>
          </p:cNvPr>
          <p:cNvPicPr>
            <a:picLocks noChangeAspect="1"/>
          </p:cNvPicPr>
          <p:nvPr/>
        </p:nvPicPr>
        <p:blipFill>
          <a:blip r:embed="rId10"/>
          <a:stretch>
            <a:fillRect/>
          </a:stretch>
        </p:blipFill>
        <p:spPr>
          <a:xfrm>
            <a:off x="10546009" y="4765209"/>
            <a:ext cx="794481" cy="617279"/>
          </a:xfrm>
          <a:prstGeom prst="rect">
            <a:avLst/>
          </a:prstGeom>
        </p:spPr>
      </p:pic>
      <p:sp>
        <p:nvSpPr>
          <p:cNvPr id="23" name="TextBox 22">
            <a:extLst>
              <a:ext uri="{FF2B5EF4-FFF2-40B4-BE49-F238E27FC236}">
                <a16:creationId xmlns:a16="http://schemas.microsoft.com/office/drawing/2014/main" id="{53BF0429-4EDE-1161-4C6D-651807692FDE}"/>
              </a:ext>
            </a:extLst>
          </p:cNvPr>
          <p:cNvSpPr txBox="1"/>
          <p:nvPr/>
        </p:nvSpPr>
        <p:spPr>
          <a:xfrm>
            <a:off x="362278" y="6261402"/>
            <a:ext cx="7854068" cy="584968"/>
          </a:xfrm>
          <a:prstGeom prst="rect">
            <a:avLst/>
          </a:prstGeom>
          <a:noFill/>
        </p:spPr>
        <p:txBody>
          <a:bodyPr wrap="square">
            <a:spAutoFit/>
          </a:bodyPr>
          <a:lstStyle/>
          <a:p>
            <a:pPr algn="just" defTabSz="914377"/>
            <a:r>
              <a:rPr lang="en-SG" sz="1067" dirty="0">
                <a:solidFill>
                  <a:prstClr val="black"/>
                </a:solidFill>
                <a:latin typeface="Avenir Next" panose="020B0503020202020204"/>
                <a:ea typeface="Times New Roman" panose="02020603050405020304" pitchFamily="18" charset="0"/>
                <a:hlinkClick r:id="rId11"/>
              </a:rPr>
              <a:t>*</a:t>
            </a:r>
            <a:r>
              <a:rPr lang="en-SG" sz="1067" i="1" dirty="0">
                <a:solidFill>
                  <a:prstClr val="black"/>
                </a:solidFill>
                <a:latin typeface="Avenir Next" panose="020B0503020202020204"/>
                <a:ea typeface="Times New Roman" panose="02020603050405020304" pitchFamily="18" charset="0"/>
                <a:hlinkClick r:id="rId11"/>
              </a:rPr>
              <a:t>https://digitalpublicgoods.net/digital-public-goods/</a:t>
            </a:r>
            <a:endParaRPr lang="en-SG" sz="1067" i="1" dirty="0">
              <a:solidFill>
                <a:prstClr val="black"/>
              </a:solidFill>
              <a:latin typeface="Avenir Next" panose="020B0503020202020204"/>
              <a:ea typeface="Times New Roman" panose="02020603050405020304" pitchFamily="18" charset="0"/>
            </a:endParaRPr>
          </a:p>
          <a:p>
            <a:pPr algn="just" defTabSz="914377"/>
            <a:r>
              <a:rPr lang="en-SG" sz="1067" i="1" dirty="0">
                <a:solidFill>
                  <a:prstClr val="black"/>
                </a:solidFill>
                <a:latin typeface="Avenir Next" panose="020B0503020202020204"/>
                <a:ea typeface="Times New Roman" panose="02020603050405020304" pitchFamily="18" charset="0"/>
              </a:rPr>
              <a:t>DPG Alliance Board: UNDP, UNICEF, German Federal Ministry for Economic Cooperation and Development (BMZ), </a:t>
            </a:r>
            <a:r>
              <a:rPr lang="en-SG" sz="1067" i="1" dirty="0" err="1">
                <a:solidFill>
                  <a:prstClr val="black"/>
                </a:solidFill>
                <a:latin typeface="Avenir Next" panose="020B0503020202020204"/>
                <a:ea typeface="Times New Roman" panose="02020603050405020304" pitchFamily="18" charset="0"/>
              </a:rPr>
              <a:t>iSPIRIT</a:t>
            </a:r>
            <a:r>
              <a:rPr lang="en-SG" sz="1067" i="1" dirty="0">
                <a:solidFill>
                  <a:prstClr val="black"/>
                </a:solidFill>
                <a:latin typeface="Avenir Next" panose="020B0503020202020204"/>
                <a:ea typeface="Times New Roman" panose="02020603050405020304" pitchFamily="18" charset="0"/>
              </a:rPr>
              <a:t>, Norwegian Agency for Development Cooperation (</a:t>
            </a:r>
            <a:r>
              <a:rPr lang="en-SG" sz="1067" i="1" dirty="0" err="1">
                <a:solidFill>
                  <a:prstClr val="black"/>
                </a:solidFill>
                <a:latin typeface="Avenir Next" panose="020B0503020202020204"/>
                <a:ea typeface="Times New Roman" panose="02020603050405020304" pitchFamily="18" charset="0"/>
              </a:rPr>
              <a:t>Norad</a:t>
            </a:r>
            <a:r>
              <a:rPr lang="en-SG" sz="1067" i="1" dirty="0">
                <a:solidFill>
                  <a:prstClr val="black"/>
                </a:solidFill>
                <a:latin typeface="Avenir Next" panose="020B0503020202020204"/>
                <a:ea typeface="Times New Roman" panose="02020603050405020304" pitchFamily="18" charset="0"/>
              </a:rPr>
              <a:t>), Sierra Leone Directorate of Science, Technology and Innovation (DSTI)</a:t>
            </a:r>
          </a:p>
        </p:txBody>
      </p:sp>
    </p:spTree>
    <p:extLst>
      <p:ext uri="{BB962C8B-B14F-4D97-AF65-F5344CB8AC3E}">
        <p14:creationId xmlns:p14="http://schemas.microsoft.com/office/powerpoint/2010/main" val="3042483497"/>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6DAED14-BB3F-4648-B3EC-2AC5333640D4}"/>
              </a:ext>
            </a:extLst>
          </p:cNvPr>
          <p:cNvSpPr>
            <a:spLocks noGrp="1"/>
          </p:cNvSpPr>
          <p:nvPr>
            <p:ph type="body" sz="quarter" idx="12"/>
          </p:nvPr>
        </p:nvSpPr>
        <p:spPr>
          <a:xfrm>
            <a:off x="401639" y="585727"/>
            <a:ext cx="8152012" cy="404043"/>
          </a:xfrm>
        </p:spPr>
        <p:txBody>
          <a:bodyPr>
            <a:normAutofit/>
          </a:bodyPr>
          <a:lstStyle/>
          <a:p>
            <a:r>
              <a:rPr lang="en-SG" dirty="0"/>
              <a:t>CALL TO ACTION</a:t>
            </a:r>
          </a:p>
        </p:txBody>
      </p:sp>
      <p:sp>
        <p:nvSpPr>
          <p:cNvPr id="27" name="Rectangle 26">
            <a:extLst>
              <a:ext uri="{FF2B5EF4-FFF2-40B4-BE49-F238E27FC236}">
                <a16:creationId xmlns:a16="http://schemas.microsoft.com/office/drawing/2014/main" id="{C6BD16B4-2A6D-4934-8BEF-A76B7F1E7ACC}"/>
              </a:ext>
            </a:extLst>
          </p:cNvPr>
          <p:cNvSpPr/>
          <p:nvPr/>
        </p:nvSpPr>
        <p:spPr>
          <a:xfrm>
            <a:off x="11288416" y="3640453"/>
            <a:ext cx="3363889" cy="2124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39" name="TextBox 38">
            <a:extLst>
              <a:ext uri="{FF2B5EF4-FFF2-40B4-BE49-F238E27FC236}">
                <a16:creationId xmlns:a16="http://schemas.microsoft.com/office/drawing/2014/main" id="{2FAE086F-183B-402D-A1CB-A4682F733E58}"/>
              </a:ext>
            </a:extLst>
          </p:cNvPr>
          <p:cNvSpPr txBox="1"/>
          <p:nvPr/>
        </p:nvSpPr>
        <p:spPr>
          <a:xfrm>
            <a:off x="465696" y="1271666"/>
            <a:ext cx="6759064" cy="318100"/>
          </a:xfrm>
          <a:prstGeom prst="rect">
            <a:avLst/>
          </a:prstGeom>
          <a:solidFill>
            <a:srgbClr val="2D5FAA"/>
          </a:solidFill>
        </p:spPr>
        <p:txBody>
          <a:bodyPr wrap="square" rtlCol="0">
            <a:spAutoFit/>
          </a:bodyPr>
          <a:lstStyle/>
          <a:p>
            <a:pPr defTabSz="1218439">
              <a:defRPr/>
            </a:pPr>
            <a:r>
              <a:rPr lang="en-SG" sz="1467" b="1" kern="0" dirty="0">
                <a:solidFill>
                  <a:prstClr val="white"/>
                </a:solidFill>
                <a:latin typeface="Calibri" panose="020F0502020204030204"/>
              </a:rPr>
              <a:t>1) Use TradeTrust to co-create</a:t>
            </a:r>
          </a:p>
        </p:txBody>
      </p:sp>
      <p:sp>
        <p:nvSpPr>
          <p:cNvPr id="40" name="TextBox 39">
            <a:extLst>
              <a:ext uri="{FF2B5EF4-FFF2-40B4-BE49-F238E27FC236}">
                <a16:creationId xmlns:a16="http://schemas.microsoft.com/office/drawing/2014/main" id="{0E7AA870-C862-44E0-9595-334E8106420A}"/>
              </a:ext>
            </a:extLst>
          </p:cNvPr>
          <p:cNvSpPr txBox="1"/>
          <p:nvPr/>
        </p:nvSpPr>
        <p:spPr>
          <a:xfrm>
            <a:off x="3144800" y="5665179"/>
            <a:ext cx="2606804" cy="379656"/>
          </a:xfrm>
          <a:prstGeom prst="rect">
            <a:avLst/>
          </a:prstGeom>
          <a:solidFill>
            <a:srgbClr val="2D5FAA"/>
          </a:solidFill>
        </p:spPr>
        <p:txBody>
          <a:bodyPr wrap="none" rtlCol="0">
            <a:spAutoFit/>
          </a:bodyPr>
          <a:lstStyle/>
          <a:p>
            <a:pPr defTabSz="1219170">
              <a:defRPr/>
            </a:pPr>
            <a:r>
              <a:rPr lang="en-US" sz="1867" b="1" kern="0" dirty="0">
                <a:solidFill>
                  <a:prstClr val="white"/>
                </a:solidFill>
                <a:latin typeface="Calibri" panose="020F0502020204030204"/>
              </a:rPr>
              <a:t>tradetrust@imda.gov.sg</a:t>
            </a:r>
            <a:endParaRPr lang="en-SG" sz="1867" b="1" kern="0" dirty="0">
              <a:solidFill>
                <a:prstClr val="white"/>
              </a:solidFill>
              <a:latin typeface="Calibri" panose="020F0502020204030204"/>
            </a:endParaRPr>
          </a:p>
        </p:txBody>
      </p:sp>
      <p:sp>
        <p:nvSpPr>
          <p:cNvPr id="42" name="TextBox 41">
            <a:extLst>
              <a:ext uri="{FF2B5EF4-FFF2-40B4-BE49-F238E27FC236}">
                <a16:creationId xmlns:a16="http://schemas.microsoft.com/office/drawing/2014/main" id="{7A713092-9492-4382-868F-9211B914066E}"/>
              </a:ext>
            </a:extLst>
          </p:cNvPr>
          <p:cNvSpPr txBox="1"/>
          <p:nvPr/>
        </p:nvSpPr>
        <p:spPr>
          <a:xfrm>
            <a:off x="474527" y="1631613"/>
            <a:ext cx="6988331" cy="1528175"/>
          </a:xfrm>
          <a:prstGeom prst="rect">
            <a:avLst/>
          </a:prstGeom>
          <a:noFill/>
        </p:spPr>
        <p:txBody>
          <a:bodyPr wrap="square" rtlCol="0">
            <a:spAutoFit/>
          </a:bodyPr>
          <a:lstStyle/>
          <a:p>
            <a:pPr defTabSz="609585">
              <a:defRPr/>
            </a:pPr>
            <a:r>
              <a:rPr lang="en-US" sz="1333" kern="0" dirty="0">
                <a:solidFill>
                  <a:prstClr val="black">
                    <a:lumMod val="75000"/>
                    <a:lumOff val="25000"/>
                  </a:prstClr>
                </a:solidFill>
                <a:latin typeface="Calibri" panose="020F0502020204030204"/>
              </a:rPr>
              <a:t>If you’re from:</a:t>
            </a:r>
          </a:p>
          <a:p>
            <a:pPr marL="457189" indent="-457189" defTabSz="609585">
              <a:buFontTx/>
              <a:buAutoNum type="alphaLcParenR"/>
              <a:defRPr/>
            </a:pPr>
            <a:r>
              <a:rPr lang="en-US" sz="1333" kern="0" dirty="0">
                <a:solidFill>
                  <a:prstClr val="black">
                    <a:lumMod val="75000"/>
                    <a:lumOff val="25000"/>
                  </a:prstClr>
                </a:solidFill>
                <a:latin typeface="Calibri" panose="020F0502020204030204"/>
              </a:rPr>
              <a:t>Shipping lines</a:t>
            </a:r>
          </a:p>
          <a:p>
            <a:pPr marL="457189" indent="-457189" defTabSz="609585">
              <a:buFontTx/>
              <a:buAutoNum type="alphaLcParenR"/>
              <a:defRPr/>
            </a:pPr>
            <a:r>
              <a:rPr lang="en-US" sz="1333" kern="0" dirty="0">
                <a:solidFill>
                  <a:prstClr val="black">
                    <a:lumMod val="75000"/>
                    <a:lumOff val="25000"/>
                  </a:prstClr>
                </a:solidFill>
                <a:latin typeface="Calibri" panose="020F0502020204030204"/>
              </a:rPr>
              <a:t>Shippers/Consignees</a:t>
            </a:r>
          </a:p>
          <a:p>
            <a:pPr marL="457189" indent="-457189" defTabSz="609585">
              <a:buFontTx/>
              <a:buAutoNum type="alphaLcParenR"/>
              <a:defRPr/>
            </a:pPr>
            <a:r>
              <a:rPr lang="en-US" sz="1333" kern="0" dirty="0">
                <a:solidFill>
                  <a:prstClr val="black">
                    <a:lumMod val="75000"/>
                    <a:lumOff val="25000"/>
                  </a:prstClr>
                </a:solidFill>
                <a:latin typeface="Calibri" panose="020F0502020204030204"/>
              </a:rPr>
              <a:t>Logistics Service Providers</a:t>
            </a:r>
          </a:p>
          <a:p>
            <a:pPr marL="457189" indent="-457189" defTabSz="609585">
              <a:buFontTx/>
              <a:buAutoNum type="alphaLcParenR"/>
              <a:defRPr/>
            </a:pPr>
            <a:r>
              <a:rPr lang="en-US" sz="1333" kern="0" dirty="0">
                <a:solidFill>
                  <a:prstClr val="black">
                    <a:lumMod val="75000"/>
                    <a:lumOff val="25000"/>
                  </a:prstClr>
                </a:solidFill>
                <a:latin typeface="Calibri" panose="020F0502020204030204"/>
              </a:rPr>
              <a:t>Financial Institutions providing Trade Financing Service</a:t>
            </a:r>
          </a:p>
          <a:p>
            <a:pPr marL="457189" indent="-457189" defTabSz="609585">
              <a:buFontTx/>
              <a:buAutoNum type="alphaLcParenR"/>
              <a:defRPr/>
            </a:pPr>
            <a:r>
              <a:rPr lang="en-US" sz="1333" kern="0" dirty="0" err="1">
                <a:solidFill>
                  <a:prstClr val="black">
                    <a:lumMod val="75000"/>
                    <a:lumOff val="25000"/>
                  </a:prstClr>
                </a:solidFill>
                <a:latin typeface="Calibri" panose="020F0502020204030204"/>
              </a:rPr>
              <a:t>Govt</a:t>
            </a:r>
            <a:r>
              <a:rPr lang="en-US" sz="1333" kern="0" dirty="0">
                <a:solidFill>
                  <a:prstClr val="black">
                    <a:lumMod val="75000"/>
                    <a:lumOff val="25000"/>
                  </a:prstClr>
                </a:solidFill>
                <a:latin typeface="Calibri" panose="020F0502020204030204"/>
              </a:rPr>
              <a:t> Authorities involved in cross-border matters</a:t>
            </a:r>
          </a:p>
          <a:p>
            <a:pPr defTabSz="609585">
              <a:defRPr/>
            </a:pPr>
            <a:endParaRPr lang="en-US" sz="1333" b="1" kern="0" dirty="0">
              <a:solidFill>
                <a:srgbClr val="1F497D"/>
              </a:solidFill>
              <a:latin typeface="Calibri" panose="020F0502020204030204"/>
            </a:endParaRPr>
          </a:p>
        </p:txBody>
      </p:sp>
      <p:sp>
        <p:nvSpPr>
          <p:cNvPr id="43" name="Rectangle 42">
            <a:extLst>
              <a:ext uri="{FF2B5EF4-FFF2-40B4-BE49-F238E27FC236}">
                <a16:creationId xmlns:a16="http://schemas.microsoft.com/office/drawing/2014/main" id="{E0E92EE8-5D29-4779-A30E-18302C854016}"/>
              </a:ext>
            </a:extLst>
          </p:cNvPr>
          <p:cNvSpPr/>
          <p:nvPr/>
        </p:nvSpPr>
        <p:spPr>
          <a:xfrm>
            <a:off x="287049" y="5711995"/>
            <a:ext cx="3547051" cy="276999"/>
          </a:xfrm>
          <a:prstGeom prst="rect">
            <a:avLst/>
          </a:prstGeom>
        </p:spPr>
        <p:txBody>
          <a:bodyPr wrap="square">
            <a:spAutoFit/>
          </a:bodyPr>
          <a:lstStyle/>
          <a:p>
            <a:pPr algn="ctr" defTabSz="914377"/>
            <a:r>
              <a:rPr lang="en-US" sz="1200" b="1" dirty="0">
                <a:solidFill>
                  <a:srgbClr val="44546A"/>
                </a:solidFill>
                <a:latin typeface="Helvetica" panose="020B0604020202020204" pitchFamily="34" charset="0"/>
                <a:cs typeface="Helvetica" panose="020B0604020202020204" pitchFamily="34" charset="0"/>
              </a:rPr>
              <a:t>For more info, contact us at:</a:t>
            </a:r>
            <a:endParaRPr lang="en-US" sz="1200" b="1" dirty="0">
              <a:solidFill>
                <a:prstClr val="white"/>
              </a:solidFill>
              <a:latin typeface="Helvetica" panose="020B0604020202020204" pitchFamily="34" charset="0"/>
              <a:cs typeface="Helvetica" panose="020B0604020202020204" pitchFamily="34" charset="0"/>
            </a:endParaRPr>
          </a:p>
        </p:txBody>
      </p:sp>
      <p:sp>
        <p:nvSpPr>
          <p:cNvPr id="44" name="TextBox 43">
            <a:extLst>
              <a:ext uri="{FF2B5EF4-FFF2-40B4-BE49-F238E27FC236}">
                <a16:creationId xmlns:a16="http://schemas.microsoft.com/office/drawing/2014/main" id="{BB78102E-6F57-4D0F-BF03-785525642006}"/>
              </a:ext>
            </a:extLst>
          </p:cNvPr>
          <p:cNvSpPr txBox="1"/>
          <p:nvPr/>
        </p:nvSpPr>
        <p:spPr>
          <a:xfrm>
            <a:off x="467535" y="3532459"/>
            <a:ext cx="6988331" cy="2143536"/>
          </a:xfrm>
          <a:prstGeom prst="rect">
            <a:avLst/>
          </a:prstGeom>
          <a:noFill/>
        </p:spPr>
        <p:txBody>
          <a:bodyPr wrap="square" rtlCol="0">
            <a:spAutoFit/>
          </a:bodyPr>
          <a:lstStyle/>
          <a:p>
            <a:pPr defTabSz="609585">
              <a:defRPr/>
            </a:pPr>
            <a:r>
              <a:rPr lang="en-US" sz="1333" kern="0" dirty="0">
                <a:solidFill>
                  <a:prstClr val="black">
                    <a:lumMod val="75000"/>
                    <a:lumOff val="25000"/>
                  </a:prstClr>
                </a:solidFill>
                <a:latin typeface="Calibri" panose="020F0502020204030204"/>
              </a:rPr>
              <a:t>If you’re from:</a:t>
            </a:r>
          </a:p>
          <a:p>
            <a:pPr marL="457189" indent="-457189" defTabSz="609585">
              <a:buFontTx/>
              <a:buAutoNum type="alphaLcParenR"/>
              <a:defRPr/>
            </a:pPr>
            <a:r>
              <a:rPr lang="en-US" sz="1333" kern="0" dirty="0">
                <a:solidFill>
                  <a:prstClr val="black">
                    <a:lumMod val="75000"/>
                    <a:lumOff val="25000"/>
                  </a:prstClr>
                </a:solidFill>
                <a:latin typeface="Calibri" panose="020F0502020204030204"/>
              </a:rPr>
              <a:t>Tech Companies</a:t>
            </a:r>
          </a:p>
          <a:p>
            <a:pPr marL="457189" indent="-457189" defTabSz="609585">
              <a:buFontTx/>
              <a:buAutoNum type="alphaLcParenR"/>
              <a:defRPr/>
            </a:pPr>
            <a:r>
              <a:rPr lang="en-US" sz="1333" kern="0" dirty="0">
                <a:solidFill>
                  <a:prstClr val="black">
                    <a:lumMod val="75000"/>
                    <a:lumOff val="25000"/>
                  </a:prstClr>
                </a:solidFill>
                <a:latin typeface="Calibri" panose="020F0502020204030204"/>
              </a:rPr>
              <a:t>Platform Providers</a:t>
            </a:r>
          </a:p>
          <a:p>
            <a:pPr defTabSz="609585">
              <a:defRPr/>
            </a:pPr>
            <a:endParaRPr lang="en-US" sz="1333" b="1" kern="0" dirty="0">
              <a:solidFill>
                <a:srgbClr val="1F497D"/>
              </a:solidFill>
              <a:latin typeface="Calibri" panose="020F0502020204030204"/>
            </a:endParaRPr>
          </a:p>
          <a:p>
            <a:pPr defTabSz="609585">
              <a:defRPr/>
            </a:pPr>
            <a:r>
              <a:rPr lang="en-US" sz="1333" b="1" u="sng" kern="0" dirty="0">
                <a:solidFill>
                  <a:srgbClr val="1F497D"/>
                </a:solidFill>
                <a:latin typeface="Calibri" panose="020F0502020204030204"/>
              </a:rPr>
              <a:t>Useful URLs:</a:t>
            </a:r>
          </a:p>
          <a:p>
            <a:pPr defTabSz="609585">
              <a:defRPr/>
            </a:pPr>
            <a:endParaRPr lang="fr-FR" sz="1333" b="1" kern="0" dirty="0">
              <a:solidFill>
                <a:srgbClr val="1F497D"/>
              </a:solidFill>
              <a:latin typeface="Calibri" panose="020F0502020204030204"/>
            </a:endParaRPr>
          </a:p>
          <a:p>
            <a:pPr defTabSz="609585">
              <a:defRPr/>
            </a:pPr>
            <a:r>
              <a:rPr lang="fr-FR" sz="1333" kern="0" dirty="0">
                <a:solidFill>
                  <a:prstClr val="black">
                    <a:lumMod val="75000"/>
                    <a:lumOff val="25000"/>
                  </a:prstClr>
                </a:solidFill>
                <a:latin typeface="Calibri" panose="020F0502020204030204"/>
              </a:rPr>
              <a:t>Reference </a:t>
            </a:r>
            <a:r>
              <a:rPr lang="fr-FR" sz="1333" kern="0" dirty="0" err="1">
                <a:solidFill>
                  <a:prstClr val="black">
                    <a:lumMod val="75000"/>
                    <a:lumOff val="25000"/>
                  </a:prstClr>
                </a:solidFill>
                <a:latin typeface="Calibri" panose="020F0502020204030204"/>
              </a:rPr>
              <a:t>Implementation</a:t>
            </a:r>
            <a:r>
              <a:rPr lang="fr-FR" sz="1333" kern="0" dirty="0">
                <a:solidFill>
                  <a:prstClr val="black">
                    <a:lumMod val="75000"/>
                    <a:lumOff val="25000"/>
                  </a:prstClr>
                </a:solidFill>
                <a:latin typeface="Calibri" panose="020F0502020204030204"/>
              </a:rPr>
              <a:t> </a:t>
            </a:r>
            <a:r>
              <a:rPr lang="fr-FR" sz="1333" kern="0" dirty="0" err="1">
                <a:solidFill>
                  <a:prstClr val="black">
                    <a:lumMod val="75000"/>
                    <a:lumOff val="25000"/>
                  </a:prstClr>
                </a:solidFill>
                <a:latin typeface="Calibri" panose="020F0502020204030204"/>
              </a:rPr>
              <a:t>Website</a:t>
            </a:r>
            <a:r>
              <a:rPr lang="fr-FR" sz="1333" kern="0" dirty="0">
                <a:solidFill>
                  <a:prstClr val="black">
                    <a:lumMod val="75000"/>
                    <a:lumOff val="25000"/>
                  </a:prstClr>
                </a:solidFill>
                <a:latin typeface="Calibri" panose="020F0502020204030204"/>
              </a:rPr>
              <a:t>: https://tradetrust.io/</a:t>
            </a:r>
          </a:p>
          <a:p>
            <a:pPr defTabSz="609585">
              <a:defRPr/>
            </a:pPr>
            <a:r>
              <a:rPr lang="fr-FR" sz="1333" kern="0" dirty="0">
                <a:solidFill>
                  <a:prstClr val="black">
                    <a:lumMod val="75000"/>
                    <a:lumOff val="25000"/>
                  </a:prstClr>
                </a:solidFill>
                <a:latin typeface="Calibri" panose="020F0502020204030204"/>
              </a:rPr>
              <a:t>Docs: https://docs.tradetrust.io/</a:t>
            </a:r>
          </a:p>
          <a:p>
            <a:pPr defTabSz="609585">
              <a:defRPr/>
            </a:pPr>
            <a:r>
              <a:rPr lang="fr-FR" sz="1333" kern="0" dirty="0">
                <a:solidFill>
                  <a:prstClr val="black">
                    <a:lumMod val="75000"/>
                    <a:lumOff val="25000"/>
                  </a:prstClr>
                </a:solidFill>
                <a:latin typeface="Calibri" panose="020F0502020204030204"/>
              </a:rPr>
              <a:t>Source code: https://github.com/TradeTrust</a:t>
            </a:r>
            <a:endParaRPr lang="en-US" sz="1333" kern="0" dirty="0">
              <a:solidFill>
                <a:prstClr val="black">
                  <a:lumMod val="75000"/>
                  <a:lumOff val="25000"/>
                </a:prstClr>
              </a:solidFill>
              <a:latin typeface="Calibri" panose="020F0502020204030204"/>
            </a:endParaRPr>
          </a:p>
          <a:p>
            <a:pPr defTabSz="609585">
              <a:defRPr/>
            </a:pPr>
            <a:endParaRPr lang="en-US" sz="1333" b="1" kern="0" dirty="0">
              <a:solidFill>
                <a:srgbClr val="1F497D"/>
              </a:solidFill>
              <a:latin typeface="Calibri" panose="020F0502020204030204"/>
            </a:endParaRPr>
          </a:p>
        </p:txBody>
      </p:sp>
      <p:sp>
        <p:nvSpPr>
          <p:cNvPr id="45" name="TextBox 44">
            <a:extLst>
              <a:ext uri="{FF2B5EF4-FFF2-40B4-BE49-F238E27FC236}">
                <a16:creationId xmlns:a16="http://schemas.microsoft.com/office/drawing/2014/main" id="{2E5D898D-070A-4C5F-95F8-4302836FC182}"/>
              </a:ext>
            </a:extLst>
          </p:cNvPr>
          <p:cNvSpPr txBox="1"/>
          <p:nvPr/>
        </p:nvSpPr>
        <p:spPr>
          <a:xfrm>
            <a:off x="465696" y="3158823"/>
            <a:ext cx="6759064" cy="318100"/>
          </a:xfrm>
          <a:prstGeom prst="rect">
            <a:avLst/>
          </a:prstGeom>
          <a:solidFill>
            <a:srgbClr val="2D5FAA"/>
          </a:solidFill>
        </p:spPr>
        <p:txBody>
          <a:bodyPr wrap="square" rtlCol="0">
            <a:spAutoFit/>
          </a:bodyPr>
          <a:lstStyle/>
          <a:p>
            <a:pPr defTabSz="1218439">
              <a:defRPr/>
            </a:pPr>
            <a:r>
              <a:rPr lang="en-SG" sz="1467" b="1" kern="0" dirty="0">
                <a:solidFill>
                  <a:prstClr val="white"/>
                </a:solidFill>
                <a:latin typeface="Calibri" panose="020F0502020204030204"/>
              </a:rPr>
              <a:t>2) Incorporate TradeTrust code into your Applications</a:t>
            </a:r>
          </a:p>
        </p:txBody>
      </p:sp>
      <p:sp>
        <p:nvSpPr>
          <p:cNvPr id="87" name="TextBox 86">
            <a:extLst>
              <a:ext uri="{FF2B5EF4-FFF2-40B4-BE49-F238E27FC236}">
                <a16:creationId xmlns:a16="http://schemas.microsoft.com/office/drawing/2014/main" id="{CF27D8C1-5908-4635-A11A-85AA5BD4F902}"/>
              </a:ext>
            </a:extLst>
          </p:cNvPr>
          <p:cNvSpPr txBox="1"/>
          <p:nvPr/>
        </p:nvSpPr>
        <p:spPr>
          <a:xfrm>
            <a:off x="11726335" y="6519863"/>
            <a:ext cx="388664" cy="256545"/>
          </a:xfrm>
          <a:prstGeom prst="rect">
            <a:avLst/>
          </a:prstGeom>
          <a:noFill/>
        </p:spPr>
        <p:txBody>
          <a:bodyPr wrap="square" rtlCol="0">
            <a:spAutoFit/>
          </a:bodyPr>
          <a:lstStyle/>
          <a:p>
            <a:pPr defTabSz="914377"/>
            <a:fld id="{0971D222-EDD6-4B4E-868B-B3674AA66A67}" type="slidenum">
              <a:rPr lang="en-SG" sz="1067">
                <a:solidFill>
                  <a:prstClr val="black"/>
                </a:solidFill>
                <a:latin typeface="Calibri" panose="020F0502020204030204"/>
              </a:rPr>
              <a:pPr defTabSz="914377"/>
              <a:t>66</a:t>
            </a:fld>
            <a:endParaRPr lang="en-SG" sz="1067" dirty="0">
              <a:solidFill>
                <a:prstClr val="black"/>
              </a:solidFill>
              <a:latin typeface="Calibri" panose="020F0502020204030204"/>
            </a:endParaRPr>
          </a:p>
        </p:txBody>
      </p:sp>
      <p:grpSp>
        <p:nvGrpSpPr>
          <p:cNvPr id="21" name="Group 20">
            <a:extLst>
              <a:ext uri="{FF2B5EF4-FFF2-40B4-BE49-F238E27FC236}">
                <a16:creationId xmlns:a16="http://schemas.microsoft.com/office/drawing/2014/main" id="{58C35589-82C2-A24A-94D9-5F28254F6B93}"/>
              </a:ext>
            </a:extLst>
          </p:cNvPr>
          <p:cNvGrpSpPr/>
          <p:nvPr/>
        </p:nvGrpSpPr>
        <p:grpSpPr>
          <a:xfrm>
            <a:off x="7090643" y="1717899"/>
            <a:ext cx="4626279" cy="3860296"/>
            <a:chOff x="5317982" y="1288424"/>
            <a:chExt cx="3469709" cy="2895222"/>
          </a:xfrm>
        </p:grpSpPr>
        <p:grpSp>
          <p:nvGrpSpPr>
            <p:cNvPr id="46" name="Group 45">
              <a:extLst>
                <a:ext uri="{FF2B5EF4-FFF2-40B4-BE49-F238E27FC236}">
                  <a16:creationId xmlns:a16="http://schemas.microsoft.com/office/drawing/2014/main" id="{D5A8449C-AE05-42CA-B34B-DDF3CFD820D1}"/>
                </a:ext>
              </a:extLst>
            </p:cNvPr>
            <p:cNvGrpSpPr/>
            <p:nvPr/>
          </p:nvGrpSpPr>
          <p:grpSpPr>
            <a:xfrm>
              <a:off x="6091214" y="1718303"/>
              <a:ext cx="2080166" cy="1973993"/>
              <a:chOff x="3750159" y="3764095"/>
              <a:chExt cx="2686082" cy="2565822"/>
            </a:xfrm>
          </p:grpSpPr>
          <p:sp>
            <p:nvSpPr>
              <p:cNvPr id="82" name="Oval 81">
                <a:extLst>
                  <a:ext uri="{FF2B5EF4-FFF2-40B4-BE49-F238E27FC236}">
                    <a16:creationId xmlns:a16="http://schemas.microsoft.com/office/drawing/2014/main" id="{A780EBF6-AB69-4F12-BC22-704C31D2C99F}"/>
                  </a:ext>
                </a:extLst>
              </p:cNvPr>
              <p:cNvSpPr/>
              <p:nvPr/>
            </p:nvSpPr>
            <p:spPr>
              <a:xfrm>
                <a:off x="3750159" y="3799270"/>
                <a:ext cx="2686082" cy="2530647"/>
              </a:xfrm>
              <a:prstGeom prst="ellipse">
                <a:avLst/>
              </a:prstGeom>
              <a:solidFill>
                <a:srgbClr val="2D5FAA"/>
              </a:solidFill>
              <a:ln w="9525" cap="flat" cmpd="sng" algn="ctr">
                <a:noFill/>
                <a:prstDash val="dash"/>
              </a:ln>
              <a:effectLst/>
            </p:spPr>
            <p:txBody>
              <a:bodyPr rtlCol="0" anchor="ctr"/>
              <a:lstStyle/>
              <a:p>
                <a:pPr algn="ctr" defTabSz="1219170">
                  <a:defRPr/>
                </a:pPr>
                <a:endParaRPr lang="en-SG" sz="1400" kern="0" dirty="0">
                  <a:solidFill>
                    <a:prstClr val="white"/>
                  </a:solidFill>
                  <a:latin typeface="Calibri" panose="020F0502020204030204"/>
                </a:endParaRPr>
              </a:p>
            </p:txBody>
          </p:sp>
          <p:sp>
            <p:nvSpPr>
              <p:cNvPr id="84" name="TextBox 83">
                <a:extLst>
                  <a:ext uri="{FF2B5EF4-FFF2-40B4-BE49-F238E27FC236}">
                    <a16:creationId xmlns:a16="http://schemas.microsoft.com/office/drawing/2014/main" id="{AD6F5367-E0F7-46B7-AB97-C0149594BB4F}"/>
                  </a:ext>
                </a:extLst>
              </p:cNvPr>
              <p:cNvSpPr txBox="1"/>
              <p:nvPr/>
            </p:nvSpPr>
            <p:spPr>
              <a:xfrm>
                <a:off x="4819347" y="3764095"/>
                <a:ext cx="579374" cy="270035"/>
              </a:xfrm>
              <a:prstGeom prst="rect">
                <a:avLst/>
              </a:prstGeom>
              <a:noFill/>
            </p:spPr>
            <p:txBody>
              <a:bodyPr wrap="none" rtlCol="0">
                <a:spAutoFit/>
              </a:bodyPr>
              <a:lstStyle/>
              <a:p>
                <a:pPr defTabSz="1219170">
                  <a:defRPr/>
                </a:pPr>
                <a:r>
                  <a:rPr lang="en-US" sz="1200" b="1" kern="0" dirty="0">
                    <a:solidFill>
                      <a:prstClr val="white"/>
                    </a:solidFill>
                    <a:latin typeface="Calibri" panose="020F0502020204030204"/>
                  </a:rPr>
                  <a:t>TRUST</a:t>
                </a:r>
                <a:endParaRPr lang="en-SG" sz="1200" b="1" kern="0" dirty="0">
                  <a:solidFill>
                    <a:prstClr val="white"/>
                  </a:solidFill>
                  <a:latin typeface="Calibri" panose="020F0502020204030204"/>
                </a:endParaRPr>
              </a:p>
            </p:txBody>
          </p:sp>
          <p:sp>
            <p:nvSpPr>
              <p:cNvPr id="85" name="TextBox 84">
                <a:extLst>
                  <a:ext uri="{FF2B5EF4-FFF2-40B4-BE49-F238E27FC236}">
                    <a16:creationId xmlns:a16="http://schemas.microsoft.com/office/drawing/2014/main" id="{AD35B76A-2A87-49A1-ABAB-DC560CA413C0}"/>
                  </a:ext>
                </a:extLst>
              </p:cNvPr>
              <p:cNvSpPr txBox="1"/>
              <p:nvPr/>
            </p:nvSpPr>
            <p:spPr>
              <a:xfrm rot="14690241">
                <a:off x="3662285" y="5353565"/>
                <a:ext cx="583201" cy="268263"/>
              </a:xfrm>
              <a:prstGeom prst="rect">
                <a:avLst/>
              </a:prstGeom>
              <a:noFill/>
            </p:spPr>
            <p:txBody>
              <a:bodyPr wrap="none" rtlCol="0">
                <a:spAutoFit/>
              </a:bodyPr>
              <a:lstStyle/>
              <a:p>
                <a:pPr defTabSz="1219170">
                  <a:defRPr/>
                </a:pPr>
                <a:r>
                  <a:rPr lang="en-US" sz="1200" b="1" kern="0" dirty="0">
                    <a:solidFill>
                      <a:prstClr val="white"/>
                    </a:solidFill>
                    <a:latin typeface="Calibri" panose="020F0502020204030204"/>
                  </a:rPr>
                  <a:t>TRUST</a:t>
                </a:r>
                <a:endParaRPr lang="en-SG" sz="1200" b="1" kern="0" dirty="0">
                  <a:solidFill>
                    <a:prstClr val="white"/>
                  </a:solidFill>
                  <a:latin typeface="Calibri" panose="020F0502020204030204"/>
                </a:endParaRPr>
              </a:p>
            </p:txBody>
          </p:sp>
          <p:sp>
            <p:nvSpPr>
              <p:cNvPr id="86" name="TextBox 85">
                <a:extLst>
                  <a:ext uri="{FF2B5EF4-FFF2-40B4-BE49-F238E27FC236}">
                    <a16:creationId xmlns:a16="http://schemas.microsoft.com/office/drawing/2014/main" id="{77AC51F2-DAF6-4389-B8A8-025A8DC8A8F8}"/>
                  </a:ext>
                </a:extLst>
              </p:cNvPr>
              <p:cNvSpPr txBox="1"/>
              <p:nvPr/>
            </p:nvSpPr>
            <p:spPr>
              <a:xfrm rot="6907893">
                <a:off x="5939532" y="5374408"/>
                <a:ext cx="583201" cy="268263"/>
              </a:xfrm>
              <a:prstGeom prst="rect">
                <a:avLst/>
              </a:prstGeom>
              <a:noFill/>
            </p:spPr>
            <p:txBody>
              <a:bodyPr wrap="none" rtlCol="0">
                <a:spAutoFit/>
              </a:bodyPr>
              <a:lstStyle/>
              <a:p>
                <a:pPr defTabSz="1219170">
                  <a:defRPr/>
                </a:pPr>
                <a:r>
                  <a:rPr lang="en-US" sz="1200" b="1" kern="0" dirty="0">
                    <a:solidFill>
                      <a:prstClr val="white"/>
                    </a:solidFill>
                    <a:latin typeface="Calibri" panose="020F0502020204030204"/>
                  </a:rPr>
                  <a:t>TRUST</a:t>
                </a:r>
                <a:endParaRPr lang="en-SG" sz="1200" b="1" kern="0" dirty="0">
                  <a:solidFill>
                    <a:prstClr val="white"/>
                  </a:solidFill>
                  <a:latin typeface="Calibri" panose="020F0502020204030204"/>
                </a:endParaRPr>
              </a:p>
            </p:txBody>
          </p:sp>
        </p:grpSp>
        <p:sp>
          <p:nvSpPr>
            <p:cNvPr id="80" name="TextBox 79">
              <a:extLst>
                <a:ext uri="{FF2B5EF4-FFF2-40B4-BE49-F238E27FC236}">
                  <a16:creationId xmlns:a16="http://schemas.microsoft.com/office/drawing/2014/main" id="{902E01FD-0E60-4B52-B4C2-0FB4FE3EE7C5}"/>
                </a:ext>
              </a:extLst>
            </p:cNvPr>
            <p:cNvSpPr txBox="1"/>
            <p:nvPr/>
          </p:nvSpPr>
          <p:spPr>
            <a:xfrm>
              <a:off x="6489594" y="3937338"/>
              <a:ext cx="698632" cy="192409"/>
            </a:xfrm>
            <a:prstGeom prst="rect">
              <a:avLst/>
            </a:prstGeom>
            <a:noFill/>
            <a:ln>
              <a:noFill/>
            </a:ln>
          </p:spPr>
          <p:txBody>
            <a:bodyPr wrap="square" rtlCol="0">
              <a:spAutoFit/>
            </a:bodyPr>
            <a:lstStyle/>
            <a:p>
              <a:pPr algn="ctr" defTabSz="1219170">
                <a:defRPr/>
              </a:pPr>
              <a:r>
                <a:rPr lang="en-SG" sz="1067" kern="0" dirty="0">
                  <a:solidFill>
                    <a:prstClr val="black">
                      <a:lumMod val="75000"/>
                      <a:lumOff val="25000"/>
                    </a:prstClr>
                  </a:solidFill>
                  <a:latin typeface="Calibri" panose="020F0502020204030204"/>
                </a:rPr>
                <a:t>Logistics/FF</a:t>
              </a:r>
            </a:p>
          </p:txBody>
        </p:sp>
        <p:sp>
          <p:nvSpPr>
            <p:cNvPr id="78" name="TextBox 77">
              <a:extLst>
                <a:ext uri="{FF2B5EF4-FFF2-40B4-BE49-F238E27FC236}">
                  <a16:creationId xmlns:a16="http://schemas.microsoft.com/office/drawing/2014/main" id="{777B1016-B4FB-47BC-BEED-D5E15B85A511}"/>
                </a:ext>
              </a:extLst>
            </p:cNvPr>
            <p:cNvSpPr txBox="1"/>
            <p:nvPr/>
          </p:nvSpPr>
          <p:spPr>
            <a:xfrm>
              <a:off x="5317982" y="3131565"/>
              <a:ext cx="885171" cy="192409"/>
            </a:xfrm>
            <a:prstGeom prst="rect">
              <a:avLst/>
            </a:prstGeom>
            <a:noFill/>
            <a:ln>
              <a:noFill/>
            </a:ln>
          </p:spPr>
          <p:txBody>
            <a:bodyPr wrap="square" rtlCol="0">
              <a:spAutoFit/>
            </a:bodyPr>
            <a:lstStyle/>
            <a:p>
              <a:pPr algn="ctr" defTabSz="1219170">
                <a:defRPr/>
              </a:pPr>
              <a:r>
                <a:rPr lang="en-SG" sz="1067" kern="0" dirty="0">
                  <a:solidFill>
                    <a:prstClr val="black">
                      <a:lumMod val="75000"/>
                      <a:lumOff val="25000"/>
                    </a:prstClr>
                  </a:solidFill>
                  <a:latin typeface="Calibri" panose="020F0502020204030204"/>
                </a:rPr>
                <a:t>Insurance</a:t>
              </a:r>
            </a:p>
          </p:txBody>
        </p:sp>
        <p:sp>
          <p:nvSpPr>
            <p:cNvPr id="76" name="TextBox 75">
              <a:extLst>
                <a:ext uri="{FF2B5EF4-FFF2-40B4-BE49-F238E27FC236}">
                  <a16:creationId xmlns:a16="http://schemas.microsoft.com/office/drawing/2014/main" id="{1C8343A8-D798-4EA8-A9FC-F32661ABB97B}"/>
                </a:ext>
              </a:extLst>
            </p:cNvPr>
            <p:cNvSpPr txBox="1"/>
            <p:nvPr/>
          </p:nvSpPr>
          <p:spPr>
            <a:xfrm>
              <a:off x="5912862" y="3712218"/>
              <a:ext cx="482809" cy="192409"/>
            </a:xfrm>
            <a:prstGeom prst="rect">
              <a:avLst/>
            </a:prstGeom>
            <a:noFill/>
            <a:ln>
              <a:noFill/>
            </a:ln>
          </p:spPr>
          <p:txBody>
            <a:bodyPr wrap="square" rtlCol="0">
              <a:spAutoFit/>
            </a:bodyPr>
            <a:lstStyle/>
            <a:p>
              <a:pPr algn="ctr" defTabSz="1219170">
                <a:defRPr/>
              </a:pPr>
              <a:r>
                <a:rPr lang="en-SG" sz="1067" kern="0" dirty="0">
                  <a:solidFill>
                    <a:prstClr val="black">
                      <a:lumMod val="75000"/>
                      <a:lumOff val="25000"/>
                    </a:prstClr>
                  </a:solidFill>
                  <a:latin typeface="Calibri" panose="020F0502020204030204"/>
                </a:rPr>
                <a:t>Road</a:t>
              </a:r>
            </a:p>
          </p:txBody>
        </p:sp>
        <p:sp>
          <p:nvSpPr>
            <p:cNvPr id="75" name="TextBox 74">
              <a:extLst>
                <a:ext uri="{FF2B5EF4-FFF2-40B4-BE49-F238E27FC236}">
                  <a16:creationId xmlns:a16="http://schemas.microsoft.com/office/drawing/2014/main" id="{3882288D-AE83-4B5E-8050-BEBB581F9EC1}"/>
                </a:ext>
              </a:extLst>
            </p:cNvPr>
            <p:cNvSpPr txBox="1"/>
            <p:nvPr/>
          </p:nvSpPr>
          <p:spPr>
            <a:xfrm>
              <a:off x="5520575" y="2361134"/>
              <a:ext cx="577704" cy="192409"/>
            </a:xfrm>
            <a:prstGeom prst="rect">
              <a:avLst/>
            </a:prstGeom>
            <a:noFill/>
            <a:ln>
              <a:noFill/>
            </a:ln>
          </p:spPr>
          <p:txBody>
            <a:bodyPr wrap="square" rtlCol="0">
              <a:spAutoFit/>
            </a:bodyPr>
            <a:lstStyle/>
            <a:p>
              <a:pPr algn="ctr" defTabSz="1219170">
                <a:defRPr/>
              </a:pPr>
              <a:r>
                <a:rPr lang="en-SG" sz="1067" kern="0" dirty="0">
                  <a:solidFill>
                    <a:prstClr val="black">
                      <a:lumMod val="75000"/>
                      <a:lumOff val="25000"/>
                    </a:prstClr>
                  </a:solidFill>
                  <a:latin typeface="Calibri" panose="020F0502020204030204"/>
                </a:rPr>
                <a:t>Air Carrier</a:t>
              </a:r>
            </a:p>
          </p:txBody>
        </p:sp>
        <p:sp>
          <p:nvSpPr>
            <p:cNvPr id="73" name="TextBox 72">
              <a:extLst>
                <a:ext uri="{FF2B5EF4-FFF2-40B4-BE49-F238E27FC236}">
                  <a16:creationId xmlns:a16="http://schemas.microsoft.com/office/drawing/2014/main" id="{5A080093-F7C5-4F5D-996F-DCE57BA808CA}"/>
                </a:ext>
              </a:extLst>
            </p:cNvPr>
            <p:cNvSpPr txBox="1"/>
            <p:nvPr/>
          </p:nvSpPr>
          <p:spPr>
            <a:xfrm>
              <a:off x="7393612" y="3868079"/>
              <a:ext cx="725448" cy="315567"/>
            </a:xfrm>
            <a:prstGeom prst="rect">
              <a:avLst/>
            </a:prstGeom>
            <a:noFill/>
            <a:ln>
              <a:noFill/>
            </a:ln>
          </p:spPr>
          <p:txBody>
            <a:bodyPr wrap="square" rtlCol="0">
              <a:spAutoFit/>
            </a:bodyPr>
            <a:lstStyle/>
            <a:p>
              <a:pPr algn="ctr" defTabSz="1219170">
                <a:defRPr/>
              </a:pPr>
              <a:r>
                <a:rPr lang="en-SG" sz="1067" kern="0" dirty="0">
                  <a:solidFill>
                    <a:prstClr val="black">
                      <a:lumMod val="75000"/>
                      <a:lumOff val="25000"/>
                    </a:prstClr>
                  </a:solidFill>
                  <a:latin typeface="Calibri" panose="020F0502020204030204"/>
                </a:rPr>
                <a:t>Chambers of Commerce</a:t>
              </a:r>
            </a:p>
          </p:txBody>
        </p:sp>
        <p:sp>
          <p:nvSpPr>
            <p:cNvPr id="70" name="TextBox 69">
              <a:extLst>
                <a:ext uri="{FF2B5EF4-FFF2-40B4-BE49-F238E27FC236}">
                  <a16:creationId xmlns:a16="http://schemas.microsoft.com/office/drawing/2014/main" id="{97105DEB-9E51-4976-963E-8337F015C627}"/>
                </a:ext>
              </a:extLst>
            </p:cNvPr>
            <p:cNvSpPr txBox="1"/>
            <p:nvPr/>
          </p:nvSpPr>
          <p:spPr>
            <a:xfrm flipH="1">
              <a:off x="6489593" y="1579761"/>
              <a:ext cx="678038" cy="192409"/>
            </a:xfrm>
            <a:prstGeom prst="rect">
              <a:avLst/>
            </a:prstGeom>
            <a:noFill/>
            <a:ln>
              <a:noFill/>
            </a:ln>
          </p:spPr>
          <p:txBody>
            <a:bodyPr wrap="square" rtlCol="0">
              <a:spAutoFit/>
            </a:bodyPr>
            <a:lstStyle/>
            <a:p>
              <a:pPr algn="ctr" defTabSz="1219170">
                <a:defRPr/>
              </a:pPr>
              <a:r>
                <a:rPr lang="en-SG" sz="1067" kern="0" dirty="0">
                  <a:solidFill>
                    <a:prstClr val="black">
                      <a:lumMod val="75000"/>
                      <a:lumOff val="25000"/>
                    </a:prstClr>
                  </a:solidFill>
                  <a:latin typeface="Calibri" panose="020F0502020204030204"/>
                </a:rPr>
                <a:t>Surveyors</a:t>
              </a:r>
            </a:p>
          </p:txBody>
        </p:sp>
        <p:sp>
          <p:nvSpPr>
            <p:cNvPr id="68" name="TextBox 67">
              <a:extLst>
                <a:ext uri="{FF2B5EF4-FFF2-40B4-BE49-F238E27FC236}">
                  <a16:creationId xmlns:a16="http://schemas.microsoft.com/office/drawing/2014/main" id="{1A4528C0-4952-4233-ABDF-8A18F7BEFD1C}"/>
                </a:ext>
              </a:extLst>
            </p:cNvPr>
            <p:cNvSpPr txBox="1"/>
            <p:nvPr/>
          </p:nvSpPr>
          <p:spPr>
            <a:xfrm>
              <a:off x="8103894" y="2433249"/>
              <a:ext cx="683797" cy="315567"/>
            </a:xfrm>
            <a:prstGeom prst="rect">
              <a:avLst/>
            </a:prstGeom>
            <a:noFill/>
            <a:ln>
              <a:noFill/>
            </a:ln>
          </p:spPr>
          <p:txBody>
            <a:bodyPr wrap="square" rtlCol="0">
              <a:spAutoFit/>
            </a:bodyPr>
            <a:lstStyle/>
            <a:p>
              <a:pPr algn="ctr" defTabSz="1219170">
                <a:defRPr/>
              </a:pPr>
              <a:r>
                <a:rPr lang="en-SG" sz="1067" kern="0" dirty="0">
                  <a:solidFill>
                    <a:prstClr val="black">
                      <a:lumMod val="75000"/>
                      <a:lumOff val="25000"/>
                    </a:prstClr>
                  </a:solidFill>
                  <a:latin typeface="Calibri" panose="020F0502020204030204"/>
                </a:rPr>
                <a:t>Competent Authorities</a:t>
              </a:r>
            </a:p>
          </p:txBody>
        </p:sp>
        <p:sp>
          <p:nvSpPr>
            <p:cNvPr id="66" name="TextBox 65">
              <a:extLst>
                <a:ext uri="{FF2B5EF4-FFF2-40B4-BE49-F238E27FC236}">
                  <a16:creationId xmlns:a16="http://schemas.microsoft.com/office/drawing/2014/main" id="{88969A8D-A248-4230-A903-6D452038F3F2}"/>
                </a:ext>
              </a:extLst>
            </p:cNvPr>
            <p:cNvSpPr txBox="1"/>
            <p:nvPr/>
          </p:nvSpPr>
          <p:spPr>
            <a:xfrm>
              <a:off x="7353857" y="1570915"/>
              <a:ext cx="426371" cy="192409"/>
            </a:xfrm>
            <a:prstGeom prst="rect">
              <a:avLst/>
            </a:prstGeom>
            <a:noFill/>
            <a:ln>
              <a:noFill/>
            </a:ln>
          </p:spPr>
          <p:txBody>
            <a:bodyPr wrap="square" rtlCol="0">
              <a:spAutoFit/>
            </a:bodyPr>
            <a:lstStyle/>
            <a:p>
              <a:pPr algn="ctr" defTabSz="1219170">
                <a:defRPr/>
              </a:pPr>
              <a:r>
                <a:rPr lang="en-SG" sz="1067" kern="0" dirty="0">
                  <a:solidFill>
                    <a:prstClr val="black">
                      <a:lumMod val="75000"/>
                      <a:lumOff val="25000"/>
                    </a:prstClr>
                  </a:solidFill>
                  <a:latin typeface="Calibri" panose="020F0502020204030204"/>
                </a:rPr>
                <a:t>Bank</a:t>
              </a:r>
            </a:p>
          </p:txBody>
        </p:sp>
        <p:sp>
          <p:nvSpPr>
            <p:cNvPr id="65" name="TextBox 64">
              <a:extLst>
                <a:ext uri="{FF2B5EF4-FFF2-40B4-BE49-F238E27FC236}">
                  <a16:creationId xmlns:a16="http://schemas.microsoft.com/office/drawing/2014/main" id="{5706424E-71A0-42CF-826C-0D96BFFB32B2}"/>
                </a:ext>
              </a:extLst>
            </p:cNvPr>
            <p:cNvSpPr txBox="1"/>
            <p:nvPr/>
          </p:nvSpPr>
          <p:spPr>
            <a:xfrm>
              <a:off x="5914301" y="1853111"/>
              <a:ext cx="577704" cy="192409"/>
            </a:xfrm>
            <a:prstGeom prst="rect">
              <a:avLst/>
            </a:prstGeom>
            <a:noFill/>
            <a:ln>
              <a:noFill/>
            </a:ln>
          </p:spPr>
          <p:txBody>
            <a:bodyPr wrap="square" rtlCol="0">
              <a:spAutoFit/>
            </a:bodyPr>
            <a:lstStyle/>
            <a:p>
              <a:pPr algn="ctr" defTabSz="1219170">
                <a:defRPr/>
              </a:pPr>
              <a:r>
                <a:rPr lang="en-SG" sz="1067" kern="0" dirty="0">
                  <a:solidFill>
                    <a:prstClr val="black">
                      <a:lumMod val="75000"/>
                      <a:lumOff val="25000"/>
                    </a:prstClr>
                  </a:solidFill>
                  <a:latin typeface="Calibri" panose="020F0502020204030204"/>
                </a:rPr>
                <a:t>Rail</a:t>
              </a:r>
            </a:p>
          </p:txBody>
        </p:sp>
        <p:sp>
          <p:nvSpPr>
            <p:cNvPr id="61" name="TextBox 60">
              <a:extLst>
                <a:ext uri="{FF2B5EF4-FFF2-40B4-BE49-F238E27FC236}">
                  <a16:creationId xmlns:a16="http://schemas.microsoft.com/office/drawing/2014/main" id="{400FF617-C624-49F6-9486-446340A582B9}"/>
                </a:ext>
              </a:extLst>
            </p:cNvPr>
            <p:cNvSpPr txBox="1"/>
            <p:nvPr/>
          </p:nvSpPr>
          <p:spPr>
            <a:xfrm>
              <a:off x="8069201" y="3366604"/>
              <a:ext cx="633998" cy="192409"/>
            </a:xfrm>
            <a:prstGeom prst="rect">
              <a:avLst/>
            </a:prstGeom>
            <a:noFill/>
            <a:ln>
              <a:noFill/>
            </a:ln>
          </p:spPr>
          <p:txBody>
            <a:bodyPr wrap="square" rtlCol="0">
              <a:spAutoFit/>
            </a:bodyPr>
            <a:lstStyle/>
            <a:p>
              <a:pPr algn="ctr" defTabSz="1219170">
                <a:defRPr/>
              </a:pPr>
              <a:r>
                <a:rPr lang="en-SG" sz="1067" kern="0" dirty="0">
                  <a:solidFill>
                    <a:prstClr val="black">
                      <a:lumMod val="75000"/>
                      <a:lumOff val="25000"/>
                    </a:prstClr>
                  </a:solidFill>
                  <a:latin typeface="Calibri" panose="020F0502020204030204"/>
                </a:rPr>
                <a:t>Customs</a:t>
              </a:r>
            </a:p>
          </p:txBody>
        </p:sp>
        <p:sp>
          <p:nvSpPr>
            <p:cNvPr id="59" name="TextBox 58">
              <a:extLst>
                <a:ext uri="{FF2B5EF4-FFF2-40B4-BE49-F238E27FC236}">
                  <a16:creationId xmlns:a16="http://schemas.microsoft.com/office/drawing/2014/main" id="{634C6EFE-41FC-43D0-B3B2-BB93C755C631}"/>
                </a:ext>
              </a:extLst>
            </p:cNvPr>
            <p:cNvSpPr txBox="1"/>
            <p:nvPr/>
          </p:nvSpPr>
          <p:spPr>
            <a:xfrm>
              <a:off x="7872016" y="1901023"/>
              <a:ext cx="494088" cy="192409"/>
            </a:xfrm>
            <a:prstGeom prst="rect">
              <a:avLst/>
            </a:prstGeom>
            <a:noFill/>
            <a:ln>
              <a:noFill/>
            </a:ln>
          </p:spPr>
          <p:txBody>
            <a:bodyPr wrap="square" rtlCol="0">
              <a:spAutoFit/>
            </a:bodyPr>
            <a:lstStyle/>
            <a:p>
              <a:pPr algn="ctr" defTabSz="1219170">
                <a:defRPr/>
              </a:pPr>
              <a:r>
                <a:rPr lang="en-SG" sz="1067" kern="0" dirty="0">
                  <a:solidFill>
                    <a:prstClr val="black">
                      <a:lumMod val="75000"/>
                      <a:lumOff val="25000"/>
                    </a:prstClr>
                  </a:solidFill>
                  <a:latin typeface="Calibri" panose="020F0502020204030204"/>
                </a:rPr>
                <a:t>Broker</a:t>
              </a:r>
            </a:p>
          </p:txBody>
        </p:sp>
        <p:sp>
          <p:nvSpPr>
            <p:cNvPr id="89" name="Oval 88">
              <a:extLst>
                <a:ext uri="{FF2B5EF4-FFF2-40B4-BE49-F238E27FC236}">
                  <a16:creationId xmlns:a16="http://schemas.microsoft.com/office/drawing/2014/main" id="{9E5367D3-9E20-0742-98F2-B5B285FA9CE6}"/>
                </a:ext>
              </a:extLst>
            </p:cNvPr>
            <p:cNvSpPr/>
            <p:nvPr/>
          </p:nvSpPr>
          <p:spPr>
            <a:xfrm>
              <a:off x="6272503" y="1903033"/>
              <a:ext cx="1740036" cy="1628587"/>
            </a:xfrm>
            <a:prstGeom prst="ellipse">
              <a:avLst/>
            </a:prstGeom>
            <a:solidFill>
              <a:schemeClr val="bg1"/>
            </a:solidFill>
            <a:ln w="9525" cap="flat" cmpd="sng" algn="ctr">
              <a:noFill/>
              <a:prstDash val="dash"/>
            </a:ln>
            <a:effectLst/>
          </p:spPr>
          <p:txBody>
            <a:bodyPr rtlCol="0" anchor="ctr"/>
            <a:lstStyle/>
            <a:p>
              <a:pPr algn="ctr" defTabSz="1219170">
                <a:defRPr/>
              </a:pPr>
              <a:endParaRPr lang="en-SG" sz="1400" kern="0" dirty="0">
                <a:solidFill>
                  <a:prstClr val="white"/>
                </a:solidFill>
                <a:latin typeface="Calibri" panose="020F0502020204030204"/>
              </a:endParaRPr>
            </a:p>
          </p:txBody>
        </p:sp>
        <p:pic>
          <p:nvPicPr>
            <p:cNvPr id="3" name="Picture 2">
              <a:extLst>
                <a:ext uri="{FF2B5EF4-FFF2-40B4-BE49-F238E27FC236}">
                  <a16:creationId xmlns:a16="http://schemas.microsoft.com/office/drawing/2014/main" id="{167B5DDF-7D55-BB4E-AC4B-186F1DE0A959}"/>
                </a:ext>
              </a:extLst>
            </p:cNvPr>
            <p:cNvPicPr>
              <a:picLocks noChangeAspect="1"/>
            </p:cNvPicPr>
            <p:nvPr/>
          </p:nvPicPr>
          <p:blipFill>
            <a:blip r:embed="rId3"/>
            <a:stretch>
              <a:fillRect/>
            </a:stretch>
          </p:blipFill>
          <p:spPr>
            <a:xfrm>
              <a:off x="6723643" y="1288424"/>
              <a:ext cx="225085" cy="317165"/>
            </a:xfrm>
            <a:prstGeom prst="rect">
              <a:avLst/>
            </a:prstGeom>
          </p:spPr>
        </p:pic>
        <p:pic>
          <p:nvPicPr>
            <p:cNvPr id="4" name="Picture 3">
              <a:extLst>
                <a:ext uri="{FF2B5EF4-FFF2-40B4-BE49-F238E27FC236}">
                  <a16:creationId xmlns:a16="http://schemas.microsoft.com/office/drawing/2014/main" id="{6BAA6B55-65B4-A941-BB5E-3D6D4BCEF8F5}"/>
                </a:ext>
              </a:extLst>
            </p:cNvPr>
            <p:cNvPicPr>
              <a:picLocks noChangeAspect="1"/>
            </p:cNvPicPr>
            <p:nvPr/>
          </p:nvPicPr>
          <p:blipFill>
            <a:blip r:embed="rId4"/>
            <a:stretch>
              <a:fillRect/>
            </a:stretch>
          </p:blipFill>
          <p:spPr>
            <a:xfrm>
              <a:off x="6057119" y="1629683"/>
              <a:ext cx="275086" cy="275086"/>
            </a:xfrm>
            <a:prstGeom prst="rect">
              <a:avLst/>
            </a:prstGeom>
          </p:spPr>
        </p:pic>
        <p:pic>
          <p:nvPicPr>
            <p:cNvPr id="5" name="Picture 4">
              <a:extLst>
                <a:ext uri="{FF2B5EF4-FFF2-40B4-BE49-F238E27FC236}">
                  <a16:creationId xmlns:a16="http://schemas.microsoft.com/office/drawing/2014/main" id="{54382B48-55A4-7845-BD9A-D8AB347367AB}"/>
                </a:ext>
              </a:extLst>
            </p:cNvPr>
            <p:cNvPicPr>
              <a:picLocks noChangeAspect="1"/>
            </p:cNvPicPr>
            <p:nvPr/>
          </p:nvPicPr>
          <p:blipFill>
            <a:blip r:embed="rId5"/>
            <a:stretch>
              <a:fillRect/>
            </a:stretch>
          </p:blipFill>
          <p:spPr>
            <a:xfrm>
              <a:off x="5675232" y="2156046"/>
              <a:ext cx="268448" cy="230944"/>
            </a:xfrm>
            <a:prstGeom prst="rect">
              <a:avLst/>
            </a:prstGeom>
          </p:spPr>
        </p:pic>
        <p:pic>
          <p:nvPicPr>
            <p:cNvPr id="90" name="Picture 89">
              <a:extLst>
                <a:ext uri="{FF2B5EF4-FFF2-40B4-BE49-F238E27FC236}">
                  <a16:creationId xmlns:a16="http://schemas.microsoft.com/office/drawing/2014/main" id="{05EBE8DF-B280-9A41-BFE6-DF1FB4A21140}"/>
                </a:ext>
              </a:extLst>
            </p:cNvPr>
            <p:cNvPicPr>
              <a:picLocks noChangeAspect="1"/>
            </p:cNvPicPr>
            <p:nvPr/>
          </p:nvPicPr>
          <p:blipFill>
            <a:blip r:embed="rId6"/>
            <a:stretch>
              <a:fillRect/>
            </a:stretch>
          </p:blipFill>
          <p:spPr>
            <a:xfrm>
              <a:off x="7448906" y="1345805"/>
              <a:ext cx="209023" cy="238883"/>
            </a:xfrm>
            <a:prstGeom prst="rect">
              <a:avLst/>
            </a:prstGeom>
          </p:spPr>
        </p:pic>
        <p:pic>
          <p:nvPicPr>
            <p:cNvPr id="91" name="Picture 90">
              <a:extLst>
                <a:ext uri="{FF2B5EF4-FFF2-40B4-BE49-F238E27FC236}">
                  <a16:creationId xmlns:a16="http://schemas.microsoft.com/office/drawing/2014/main" id="{48A339BD-2162-F944-B432-C2CC53528D2A}"/>
                </a:ext>
              </a:extLst>
            </p:cNvPr>
            <p:cNvPicPr>
              <a:picLocks noChangeAspect="1"/>
            </p:cNvPicPr>
            <p:nvPr/>
          </p:nvPicPr>
          <p:blipFill>
            <a:blip r:embed="rId7"/>
            <a:stretch>
              <a:fillRect/>
            </a:stretch>
          </p:blipFill>
          <p:spPr>
            <a:xfrm>
              <a:off x="7994566" y="1693550"/>
              <a:ext cx="215444" cy="215444"/>
            </a:xfrm>
            <a:prstGeom prst="rect">
              <a:avLst/>
            </a:prstGeom>
          </p:spPr>
        </p:pic>
        <p:pic>
          <p:nvPicPr>
            <p:cNvPr id="92" name="Picture 91">
              <a:extLst>
                <a:ext uri="{FF2B5EF4-FFF2-40B4-BE49-F238E27FC236}">
                  <a16:creationId xmlns:a16="http://schemas.microsoft.com/office/drawing/2014/main" id="{FCFCDB5A-0663-9745-A0B8-FAEDBB762005}"/>
                </a:ext>
              </a:extLst>
            </p:cNvPr>
            <p:cNvPicPr>
              <a:picLocks noChangeAspect="1"/>
            </p:cNvPicPr>
            <p:nvPr/>
          </p:nvPicPr>
          <p:blipFill>
            <a:blip r:embed="rId8"/>
            <a:stretch>
              <a:fillRect/>
            </a:stretch>
          </p:blipFill>
          <p:spPr>
            <a:xfrm>
              <a:off x="8356328" y="2248782"/>
              <a:ext cx="178928" cy="215444"/>
            </a:xfrm>
            <a:prstGeom prst="rect">
              <a:avLst/>
            </a:prstGeom>
          </p:spPr>
        </p:pic>
        <p:pic>
          <p:nvPicPr>
            <p:cNvPr id="6" name="Picture 5">
              <a:extLst>
                <a:ext uri="{FF2B5EF4-FFF2-40B4-BE49-F238E27FC236}">
                  <a16:creationId xmlns:a16="http://schemas.microsoft.com/office/drawing/2014/main" id="{38AD3FEA-D568-7242-87BF-849E00521189}"/>
                </a:ext>
              </a:extLst>
            </p:cNvPr>
            <p:cNvPicPr>
              <a:picLocks noChangeAspect="1"/>
            </p:cNvPicPr>
            <p:nvPr/>
          </p:nvPicPr>
          <p:blipFill>
            <a:blip r:embed="rId9"/>
            <a:stretch>
              <a:fillRect/>
            </a:stretch>
          </p:blipFill>
          <p:spPr>
            <a:xfrm>
              <a:off x="6029692" y="3590819"/>
              <a:ext cx="280988" cy="161155"/>
            </a:xfrm>
            <a:prstGeom prst="rect">
              <a:avLst/>
            </a:prstGeom>
          </p:spPr>
        </p:pic>
        <p:pic>
          <p:nvPicPr>
            <p:cNvPr id="7" name="Picture 6">
              <a:extLst>
                <a:ext uri="{FF2B5EF4-FFF2-40B4-BE49-F238E27FC236}">
                  <a16:creationId xmlns:a16="http://schemas.microsoft.com/office/drawing/2014/main" id="{59C38D30-C681-AE48-A0B3-8C7A0E783C93}"/>
                </a:ext>
              </a:extLst>
            </p:cNvPr>
            <p:cNvPicPr>
              <a:picLocks noChangeAspect="1"/>
            </p:cNvPicPr>
            <p:nvPr/>
          </p:nvPicPr>
          <p:blipFill>
            <a:blip r:embed="rId10"/>
            <a:stretch>
              <a:fillRect/>
            </a:stretch>
          </p:blipFill>
          <p:spPr>
            <a:xfrm>
              <a:off x="7659560" y="3590818"/>
              <a:ext cx="205420" cy="303239"/>
            </a:xfrm>
            <a:prstGeom prst="rect">
              <a:avLst/>
            </a:prstGeom>
          </p:spPr>
        </p:pic>
        <p:pic>
          <p:nvPicPr>
            <p:cNvPr id="14" name="Picture 13">
              <a:extLst>
                <a:ext uri="{FF2B5EF4-FFF2-40B4-BE49-F238E27FC236}">
                  <a16:creationId xmlns:a16="http://schemas.microsoft.com/office/drawing/2014/main" id="{5E816B7E-6704-244B-B6ED-E327A7FA9C93}"/>
                </a:ext>
              </a:extLst>
            </p:cNvPr>
            <p:cNvPicPr>
              <a:picLocks noChangeAspect="1"/>
            </p:cNvPicPr>
            <p:nvPr/>
          </p:nvPicPr>
          <p:blipFill>
            <a:blip r:embed="rId11"/>
            <a:stretch>
              <a:fillRect/>
            </a:stretch>
          </p:blipFill>
          <p:spPr>
            <a:xfrm>
              <a:off x="8232902" y="3068893"/>
              <a:ext cx="286771" cy="321382"/>
            </a:xfrm>
            <a:prstGeom prst="rect">
              <a:avLst/>
            </a:prstGeom>
          </p:spPr>
        </p:pic>
        <p:pic>
          <p:nvPicPr>
            <p:cNvPr id="16" name="Picture 15">
              <a:extLst>
                <a:ext uri="{FF2B5EF4-FFF2-40B4-BE49-F238E27FC236}">
                  <a16:creationId xmlns:a16="http://schemas.microsoft.com/office/drawing/2014/main" id="{6E9FD90B-47CA-7344-A7B6-FDAA344FA560}"/>
                </a:ext>
              </a:extLst>
            </p:cNvPr>
            <p:cNvPicPr>
              <a:picLocks noChangeAspect="1"/>
            </p:cNvPicPr>
            <p:nvPr/>
          </p:nvPicPr>
          <p:blipFill>
            <a:blip r:embed="rId12"/>
            <a:stretch>
              <a:fillRect/>
            </a:stretch>
          </p:blipFill>
          <p:spPr>
            <a:xfrm>
              <a:off x="6686175" y="3719358"/>
              <a:ext cx="284874" cy="267609"/>
            </a:xfrm>
            <a:prstGeom prst="rect">
              <a:avLst/>
            </a:prstGeom>
          </p:spPr>
        </p:pic>
        <p:pic>
          <p:nvPicPr>
            <p:cNvPr id="20" name="Picture 19">
              <a:extLst>
                <a:ext uri="{FF2B5EF4-FFF2-40B4-BE49-F238E27FC236}">
                  <a16:creationId xmlns:a16="http://schemas.microsoft.com/office/drawing/2014/main" id="{40AF55CA-A2E8-BA4A-887B-C8F966350C1D}"/>
                </a:ext>
              </a:extLst>
            </p:cNvPr>
            <p:cNvPicPr>
              <a:picLocks noChangeAspect="1"/>
            </p:cNvPicPr>
            <p:nvPr/>
          </p:nvPicPr>
          <p:blipFill>
            <a:blip r:embed="rId13"/>
            <a:stretch>
              <a:fillRect/>
            </a:stretch>
          </p:blipFill>
          <p:spPr>
            <a:xfrm>
              <a:off x="5643441" y="2887755"/>
              <a:ext cx="292100" cy="254000"/>
            </a:xfrm>
            <a:prstGeom prst="rect">
              <a:avLst/>
            </a:prstGeom>
          </p:spPr>
        </p:pic>
      </p:grpSp>
      <p:pic>
        <p:nvPicPr>
          <p:cNvPr id="15" name="Graphic 14">
            <a:extLst>
              <a:ext uri="{FF2B5EF4-FFF2-40B4-BE49-F238E27FC236}">
                <a16:creationId xmlns:a16="http://schemas.microsoft.com/office/drawing/2014/main" id="{EE1E3D2D-98B4-FBCE-7A54-383FF464E7B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74686" y="2467508"/>
            <a:ext cx="2493669" cy="2014117"/>
          </a:xfrm>
          <a:prstGeom prst="rect">
            <a:avLst/>
          </a:prstGeom>
        </p:spPr>
      </p:pic>
    </p:spTree>
    <p:extLst>
      <p:ext uri="{BB962C8B-B14F-4D97-AF65-F5344CB8AC3E}">
        <p14:creationId xmlns:p14="http://schemas.microsoft.com/office/powerpoint/2010/main" val="285091843"/>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759F20-0014-4153-95F5-DB6BCEF3C152}"/>
              </a:ext>
            </a:extLst>
          </p:cNvPr>
          <p:cNvSpPr>
            <a:spLocks noGrp="1"/>
          </p:cNvSpPr>
          <p:nvPr>
            <p:ph type="ctrTitle"/>
          </p:nvPr>
        </p:nvSpPr>
        <p:spPr/>
        <p:txBody>
          <a:bodyPr>
            <a:normAutofit/>
          </a:bodyPr>
          <a:lstStyle/>
          <a:p>
            <a:r>
              <a:rPr lang="en-US" dirty="0"/>
              <a:t>THANK YOU</a:t>
            </a:r>
            <a:endParaRPr lang="en-SG" dirty="0"/>
          </a:p>
        </p:txBody>
      </p:sp>
    </p:spTree>
    <p:extLst>
      <p:ext uri="{BB962C8B-B14F-4D97-AF65-F5344CB8AC3E}">
        <p14:creationId xmlns:p14="http://schemas.microsoft.com/office/powerpoint/2010/main" val="1249392703"/>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93895-FDDF-07F6-FB6D-792409FE3220}"/>
              </a:ext>
            </a:extLst>
          </p:cNvPr>
          <p:cNvSpPr txBox="1"/>
          <p:nvPr/>
        </p:nvSpPr>
        <p:spPr>
          <a:xfrm>
            <a:off x="5496675" y="2372452"/>
            <a:ext cx="8746176" cy="1009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2">
            <a:extLst>
              <a:ext uri="{FF2B5EF4-FFF2-40B4-BE49-F238E27FC236}">
                <a16:creationId xmlns:a16="http://schemas.microsoft.com/office/drawing/2014/main" id="{EE892F27-96D4-C0B1-B88E-0FA4E1739138}"/>
              </a:ext>
            </a:extLst>
          </p:cNvPr>
          <p:cNvPicPr>
            <a:picLocks noChangeAspect="1"/>
          </p:cNvPicPr>
          <p:nvPr/>
        </p:nvPicPr>
        <p:blipFill rotWithShape="1">
          <a:blip r:embed="rId3"/>
          <a:srcRect l="10926" t="11225"/>
          <a:stretch/>
        </p:blipFill>
        <p:spPr>
          <a:xfrm>
            <a:off x="0" y="-24938"/>
            <a:ext cx="12191998" cy="828675"/>
          </a:xfrm>
          <a:prstGeom prst="rect">
            <a:avLst/>
          </a:prstGeom>
        </p:spPr>
      </p:pic>
      <p:pic>
        <p:nvPicPr>
          <p:cNvPr id="5" name="Picture 4" descr="Logo&#10;&#10;Description automatically generated">
            <a:extLst>
              <a:ext uri="{FF2B5EF4-FFF2-40B4-BE49-F238E27FC236}">
                <a16:creationId xmlns:a16="http://schemas.microsoft.com/office/drawing/2014/main" id="{1A452D55-45D3-5F47-0BB1-AF08B9BA19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041" y="803737"/>
            <a:ext cx="1086680" cy="1108032"/>
          </a:xfrm>
          <a:prstGeom prst="rect">
            <a:avLst/>
          </a:prstGeom>
        </p:spPr>
      </p:pic>
      <p:pic>
        <p:nvPicPr>
          <p:cNvPr id="6" name="Picture 5" descr="Logo&#10;&#10;Description automatically generated">
            <a:extLst>
              <a:ext uri="{FF2B5EF4-FFF2-40B4-BE49-F238E27FC236}">
                <a16:creationId xmlns:a16="http://schemas.microsoft.com/office/drawing/2014/main" id="{78BD4D7B-9646-A7E8-7031-81CDC10555EA}"/>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2534745" y="696008"/>
            <a:ext cx="1094960" cy="1215761"/>
          </a:xfrm>
          <a:prstGeom prst="rect">
            <a:avLst/>
          </a:prstGeom>
        </p:spPr>
      </p:pic>
      <p:pic>
        <p:nvPicPr>
          <p:cNvPr id="7" name="Picture 6" descr="Standards Toolkit for Cross-border Paperless Trade - ICC - International  Chamber of Commerce">
            <a:extLst>
              <a:ext uri="{FF2B5EF4-FFF2-40B4-BE49-F238E27FC236}">
                <a16:creationId xmlns:a16="http://schemas.microsoft.com/office/drawing/2014/main" id="{34F3A0B2-DAAE-9109-722A-9448FF521C9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9170" y="987646"/>
            <a:ext cx="2129090" cy="646331"/>
          </a:xfrm>
          <a:prstGeom prst="rect">
            <a:avLst/>
          </a:prstGeom>
          <a:noFill/>
          <a:ln>
            <a:noFill/>
          </a:ln>
        </p:spPr>
      </p:pic>
      <p:pic>
        <p:nvPicPr>
          <p:cNvPr id="13" name="Picture 12" descr="Virtual Panel Series: UNCITRAL Texts and COVID-19 Response and Recovery - 8  to 9 and 13 to 16 July 2020 | United Nations Commission On International  Trade Law">
            <a:extLst>
              <a:ext uri="{FF2B5EF4-FFF2-40B4-BE49-F238E27FC236}">
                <a16:creationId xmlns:a16="http://schemas.microsoft.com/office/drawing/2014/main" id="{D26B0799-57B9-B78A-63AE-4A240B822FB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50605" y="1026446"/>
            <a:ext cx="2303709" cy="554884"/>
          </a:xfrm>
          <a:prstGeom prst="rect">
            <a:avLst/>
          </a:prstGeom>
          <a:noFill/>
          <a:ln>
            <a:noFill/>
          </a:ln>
        </p:spPr>
      </p:pic>
      <p:pic>
        <p:nvPicPr>
          <p:cNvPr id="14" name="Picture 13">
            <a:extLst>
              <a:ext uri="{FF2B5EF4-FFF2-40B4-BE49-F238E27FC236}">
                <a16:creationId xmlns:a16="http://schemas.microsoft.com/office/drawing/2014/main" id="{8E51EAC4-E5A5-3604-F257-8B6B0B0F55EE}"/>
              </a:ext>
            </a:extLst>
          </p:cNvPr>
          <p:cNvPicPr>
            <a:picLocks noChangeAspect="1"/>
          </p:cNvPicPr>
          <p:nvPr/>
        </p:nvPicPr>
        <p:blipFill>
          <a:blip r:embed="rId8"/>
          <a:stretch>
            <a:fillRect/>
          </a:stretch>
        </p:blipFill>
        <p:spPr>
          <a:xfrm>
            <a:off x="7737725" y="914543"/>
            <a:ext cx="894556" cy="372732"/>
          </a:xfrm>
          <a:prstGeom prst="rect">
            <a:avLst/>
          </a:prstGeom>
        </p:spPr>
      </p:pic>
      <p:pic>
        <p:nvPicPr>
          <p:cNvPr id="15" name="Picture 14">
            <a:extLst>
              <a:ext uri="{FF2B5EF4-FFF2-40B4-BE49-F238E27FC236}">
                <a16:creationId xmlns:a16="http://schemas.microsoft.com/office/drawing/2014/main" id="{DC404B6A-1CF5-E1DB-D73C-73D1FD15B75B}"/>
              </a:ext>
            </a:extLst>
          </p:cNvPr>
          <p:cNvPicPr>
            <a:picLocks noChangeAspect="1"/>
          </p:cNvPicPr>
          <p:nvPr/>
        </p:nvPicPr>
        <p:blipFill rotWithShape="1">
          <a:blip r:embed="rId9"/>
          <a:srcRect t="25133" b="28836"/>
          <a:stretch/>
        </p:blipFill>
        <p:spPr>
          <a:xfrm>
            <a:off x="7614209" y="1383800"/>
            <a:ext cx="1320800" cy="430374"/>
          </a:xfrm>
          <a:prstGeom prst="rect">
            <a:avLst/>
          </a:prstGeom>
        </p:spPr>
      </p:pic>
      <p:pic>
        <p:nvPicPr>
          <p:cNvPr id="18" name="Picture 17">
            <a:extLst>
              <a:ext uri="{FF2B5EF4-FFF2-40B4-BE49-F238E27FC236}">
                <a16:creationId xmlns:a16="http://schemas.microsoft.com/office/drawing/2014/main" id="{0FAD90C6-B53E-A86F-DA14-B98DF6065372}"/>
              </a:ext>
            </a:extLst>
          </p:cNvPr>
          <p:cNvPicPr>
            <a:picLocks noChangeAspect="1"/>
          </p:cNvPicPr>
          <p:nvPr/>
        </p:nvPicPr>
        <p:blipFill>
          <a:blip r:embed="rId3"/>
          <a:stretch>
            <a:fillRect/>
          </a:stretch>
        </p:blipFill>
        <p:spPr>
          <a:xfrm rot="10800000">
            <a:off x="-2" y="6150114"/>
            <a:ext cx="12192000" cy="707886"/>
          </a:xfrm>
          <a:prstGeom prst="rect">
            <a:avLst/>
          </a:prstGeom>
        </p:spPr>
      </p:pic>
      <p:sp>
        <p:nvSpPr>
          <p:cNvPr id="8" name="TextBox 7">
            <a:extLst>
              <a:ext uri="{FF2B5EF4-FFF2-40B4-BE49-F238E27FC236}">
                <a16:creationId xmlns:a16="http://schemas.microsoft.com/office/drawing/2014/main" id="{DA137834-27B9-9282-012B-8511B97F5A0C}"/>
              </a:ext>
            </a:extLst>
          </p:cNvPr>
          <p:cNvSpPr txBox="1"/>
          <p:nvPr/>
        </p:nvSpPr>
        <p:spPr>
          <a:xfrm>
            <a:off x="-893852" y="6382958"/>
            <a:ext cx="9976207" cy="369332"/>
          </a:xfrm>
          <a:prstGeom prst="rect">
            <a:avLst/>
          </a:prstGeom>
          <a:noFill/>
        </p:spPr>
        <p:txBody>
          <a:bodyPr wrap="square">
            <a:spAutoFit/>
          </a:bodyPr>
          <a:lstStyle/>
          <a:p>
            <a:pPr algn="ctr"/>
            <a:r>
              <a:rPr lang="en-US" sz="1800" b="1" dirty="0">
                <a:latin typeface="Ideal Sans Medium" pitchFamily="50" charset="0"/>
                <a:cs typeface="Ideal Sans Medium" pitchFamily="50" charset="0"/>
              </a:rPr>
              <a:t>Georgia: Model Law on Electronic Transferable Records (MLETR)  Capacity Building</a:t>
            </a:r>
          </a:p>
        </p:txBody>
      </p:sp>
      <p:sp>
        <p:nvSpPr>
          <p:cNvPr id="9" name="TextBox 8">
            <a:extLst>
              <a:ext uri="{FF2B5EF4-FFF2-40B4-BE49-F238E27FC236}">
                <a16:creationId xmlns:a16="http://schemas.microsoft.com/office/drawing/2014/main" id="{EF930ABC-5358-274E-6337-CB298964DD9F}"/>
              </a:ext>
            </a:extLst>
          </p:cNvPr>
          <p:cNvSpPr txBox="1"/>
          <p:nvPr/>
        </p:nvSpPr>
        <p:spPr>
          <a:xfrm>
            <a:off x="580041" y="3202692"/>
            <a:ext cx="670032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en-US" sz="5000" b="1" dirty="0">
                <a:solidFill>
                  <a:schemeClr val="tx2"/>
                </a:solidFill>
              </a:rPr>
              <a:t>Adoption of MLETR in Germany</a:t>
            </a:r>
            <a:endParaRPr lang="en-US" sz="5000" b="1" dirty="0">
              <a:solidFill>
                <a:schemeClr val="tx2"/>
              </a:solidFill>
            </a:endParaRPr>
          </a:p>
        </p:txBody>
      </p:sp>
      <p:grpSp>
        <p:nvGrpSpPr>
          <p:cNvPr id="21" name="Group 20">
            <a:extLst>
              <a:ext uri="{FF2B5EF4-FFF2-40B4-BE49-F238E27FC236}">
                <a16:creationId xmlns:a16="http://schemas.microsoft.com/office/drawing/2014/main" id="{420E10E5-3FD3-CCF8-1AE0-9C810B84637C}"/>
              </a:ext>
            </a:extLst>
          </p:cNvPr>
          <p:cNvGrpSpPr/>
          <p:nvPr/>
        </p:nvGrpSpPr>
        <p:grpSpPr>
          <a:xfrm>
            <a:off x="7543672" y="2004219"/>
            <a:ext cx="3813865" cy="3874229"/>
            <a:chOff x="7543672" y="2004219"/>
            <a:chExt cx="3813865" cy="3874229"/>
          </a:xfrm>
        </p:grpSpPr>
        <p:pic>
          <p:nvPicPr>
            <p:cNvPr id="10" name="Picture 9">
              <a:extLst>
                <a:ext uri="{FF2B5EF4-FFF2-40B4-BE49-F238E27FC236}">
                  <a16:creationId xmlns:a16="http://schemas.microsoft.com/office/drawing/2014/main" id="{CEF491F5-393D-F56D-14BF-C3A64CEA50DF}"/>
                </a:ext>
              </a:extLst>
            </p:cNvPr>
            <p:cNvPicPr>
              <a:picLocks noChangeAspect="1"/>
            </p:cNvPicPr>
            <p:nvPr/>
          </p:nvPicPr>
          <p:blipFill>
            <a:blip r:embed="rId10"/>
            <a:stretch>
              <a:fillRect/>
            </a:stretch>
          </p:blipFill>
          <p:spPr>
            <a:xfrm>
              <a:off x="7737725" y="2004219"/>
              <a:ext cx="3106134" cy="3051776"/>
            </a:xfrm>
            <a:prstGeom prst="rect">
              <a:avLst/>
            </a:prstGeom>
          </p:spPr>
        </p:pic>
        <p:sp>
          <p:nvSpPr>
            <p:cNvPr id="19" name="TextBox 18">
              <a:extLst>
                <a:ext uri="{FF2B5EF4-FFF2-40B4-BE49-F238E27FC236}">
                  <a16:creationId xmlns:a16="http://schemas.microsoft.com/office/drawing/2014/main" id="{906373D0-7238-5B42-5D3D-3633BD588E3D}"/>
                </a:ext>
              </a:extLst>
            </p:cNvPr>
            <p:cNvSpPr txBox="1"/>
            <p:nvPr/>
          </p:nvSpPr>
          <p:spPr>
            <a:xfrm>
              <a:off x="7543672" y="5232117"/>
              <a:ext cx="3813865" cy="646331"/>
            </a:xfrm>
            <a:prstGeom prst="rect">
              <a:avLst/>
            </a:prstGeom>
            <a:noFill/>
          </p:spPr>
          <p:txBody>
            <a:bodyPr wrap="none" rtlCol="0">
              <a:spAutoFit/>
            </a:bodyPr>
            <a:lstStyle/>
            <a:p>
              <a:pPr algn="ctr"/>
              <a:r>
                <a:rPr lang="en-US" sz="1800" b="1" i="0" u="none" strike="noStrike" baseline="0" dirty="0">
                  <a:solidFill>
                    <a:srgbClr val="000000"/>
                  </a:solidFill>
                  <a:latin typeface="Arial" panose="020B0604020202020204" pitchFamily="34" charset="0"/>
                </a:rPr>
                <a:t>Mr. Oliver Wieck</a:t>
              </a:r>
            </a:p>
            <a:p>
              <a:pPr algn="ctr"/>
              <a:r>
                <a:rPr lang="en-US" sz="1800" b="1" i="0" u="none" strike="noStrike" baseline="0" dirty="0">
                  <a:solidFill>
                    <a:srgbClr val="000000"/>
                  </a:solidFill>
                  <a:latin typeface="Arial" panose="020B0604020202020204" pitchFamily="34" charset="0"/>
                </a:rPr>
                <a:t>Secretary General, ICC Germany </a:t>
              </a:r>
              <a:endParaRPr lang="en-US" dirty="0"/>
            </a:p>
          </p:txBody>
        </p:sp>
      </p:grpSp>
    </p:spTree>
    <p:extLst>
      <p:ext uri="{BB962C8B-B14F-4D97-AF65-F5344CB8AC3E}">
        <p14:creationId xmlns:p14="http://schemas.microsoft.com/office/powerpoint/2010/main" val="16163986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a:extLst>
              <a:ext uri="{FF2B5EF4-FFF2-40B4-BE49-F238E27FC236}">
                <a16:creationId xmlns:a16="http://schemas.microsoft.com/office/drawing/2014/main" id="{07EFCD09-2535-4DA6-84B9-9D7F42E05776}"/>
              </a:ext>
            </a:extLst>
          </p:cNvPr>
          <p:cNvPicPr>
            <a:picLocks noGrp="1" noChangeAspect="1"/>
          </p:cNvPicPr>
          <p:nvPr>
            <p:ph type="pic" sz="quarter" idx="10"/>
          </p:nvPr>
        </p:nvPicPr>
        <p:blipFill>
          <a:blip r:embed="rId2"/>
          <a:srcRect l="16667" r="16667"/>
          <a:stretch>
            <a:fillRect/>
          </a:stretch>
        </p:blipFill>
        <p:spPr>
          <a:xfrm>
            <a:off x="2550116" y="2282825"/>
            <a:ext cx="2292350" cy="2292350"/>
          </a:xfrm>
        </p:spPr>
      </p:pic>
      <p:sp>
        <p:nvSpPr>
          <p:cNvPr id="5" name="Titre 4">
            <a:extLst>
              <a:ext uri="{FF2B5EF4-FFF2-40B4-BE49-F238E27FC236}">
                <a16:creationId xmlns:a16="http://schemas.microsoft.com/office/drawing/2014/main" id="{7195171E-4340-CA11-96A3-338AA1A73AA7}"/>
              </a:ext>
            </a:extLst>
          </p:cNvPr>
          <p:cNvSpPr>
            <a:spLocks noGrp="1"/>
          </p:cNvSpPr>
          <p:nvPr>
            <p:ph type="title"/>
          </p:nvPr>
        </p:nvSpPr>
        <p:spPr>
          <a:xfrm>
            <a:off x="5241871" y="1053298"/>
            <a:ext cx="6680498" cy="2317831"/>
          </a:xfrm>
        </p:spPr>
        <p:txBody>
          <a:bodyPr/>
          <a:lstStyle/>
          <a:p>
            <a:r>
              <a:rPr lang="en-GB" dirty="0"/>
              <a:t>Adoption of MLETR in Germany</a:t>
            </a:r>
          </a:p>
        </p:txBody>
      </p:sp>
      <p:sp>
        <p:nvSpPr>
          <p:cNvPr id="9" name="Espace réservé du texte 8">
            <a:extLst>
              <a:ext uri="{FF2B5EF4-FFF2-40B4-BE49-F238E27FC236}">
                <a16:creationId xmlns:a16="http://schemas.microsoft.com/office/drawing/2014/main" id="{355E8E7E-056D-627D-0C7C-196EF7DA4837}"/>
              </a:ext>
            </a:extLst>
          </p:cNvPr>
          <p:cNvSpPr>
            <a:spLocks noGrp="1"/>
          </p:cNvSpPr>
          <p:nvPr>
            <p:ph type="body" sz="quarter" idx="12"/>
          </p:nvPr>
        </p:nvSpPr>
        <p:spPr>
          <a:xfrm>
            <a:off x="5241871" y="3839909"/>
            <a:ext cx="5924030" cy="1758896"/>
          </a:xfrm>
        </p:spPr>
        <p:txBody>
          <a:bodyPr/>
          <a:lstStyle/>
          <a:p>
            <a:endParaRPr lang="en-US" dirty="0"/>
          </a:p>
          <a:p>
            <a:r>
              <a:rPr lang="en-US" dirty="0"/>
              <a:t>“Georgia: MLETR Capacity Building”</a:t>
            </a:r>
            <a:br>
              <a:rPr lang="en-US" dirty="0"/>
            </a:br>
            <a:r>
              <a:rPr lang="en-US" dirty="0"/>
              <a:t> April 20, 2022</a:t>
            </a:r>
            <a:endParaRPr lang="de-DE" dirty="0"/>
          </a:p>
        </p:txBody>
      </p:sp>
    </p:spTree>
    <p:extLst>
      <p:ext uri="{BB962C8B-B14F-4D97-AF65-F5344CB8AC3E}">
        <p14:creationId xmlns:p14="http://schemas.microsoft.com/office/powerpoint/2010/main" val="1312414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356003" y="417483"/>
            <a:ext cx="11480315" cy="0"/>
          </a:xfrm>
          <a:custGeom>
            <a:avLst/>
            <a:gdLst/>
            <a:ahLst/>
            <a:cxnLst/>
            <a:rect l="l" t="t" r="r" b="b"/>
            <a:pathLst>
              <a:path w="18931890">
                <a:moveTo>
                  <a:pt x="0" y="0"/>
                </a:moveTo>
                <a:lnTo>
                  <a:pt x="18931360" y="0"/>
                </a:lnTo>
              </a:path>
            </a:pathLst>
          </a:custGeom>
          <a:ln w="5235">
            <a:solidFill>
              <a:srgbClr val="000000"/>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object 12"/>
          <p:cNvSpPr/>
          <p:nvPr/>
        </p:nvSpPr>
        <p:spPr>
          <a:xfrm>
            <a:off x="356003" y="6627347"/>
            <a:ext cx="11480315" cy="0"/>
          </a:xfrm>
          <a:custGeom>
            <a:avLst/>
            <a:gdLst/>
            <a:ahLst/>
            <a:cxnLst/>
            <a:rect l="l" t="t" r="r" b="b"/>
            <a:pathLst>
              <a:path w="18931890">
                <a:moveTo>
                  <a:pt x="0" y="0"/>
                </a:moveTo>
                <a:lnTo>
                  <a:pt x="18931360" y="0"/>
                </a:lnTo>
              </a:path>
            </a:pathLst>
          </a:custGeom>
          <a:ln w="5235">
            <a:solidFill>
              <a:srgbClr val="000000"/>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14" name="object 14"/>
          <p:cNvGrpSpPr/>
          <p:nvPr/>
        </p:nvGrpSpPr>
        <p:grpSpPr>
          <a:xfrm>
            <a:off x="356003" y="177787"/>
            <a:ext cx="83944" cy="159032"/>
            <a:chOff x="586369" y="293184"/>
            <a:chExt cx="138430" cy="262255"/>
          </a:xfrm>
        </p:grpSpPr>
        <p:sp>
          <p:nvSpPr>
            <p:cNvPr id="15" name="object 15"/>
            <p:cNvSpPr/>
            <p:nvPr/>
          </p:nvSpPr>
          <p:spPr>
            <a:xfrm>
              <a:off x="586369" y="293184"/>
              <a:ext cx="26670" cy="262255"/>
            </a:xfrm>
            <a:custGeom>
              <a:avLst/>
              <a:gdLst/>
              <a:ahLst/>
              <a:cxnLst/>
              <a:rect l="l" t="t" r="r" b="b"/>
              <a:pathLst>
                <a:path w="26670" h="262255">
                  <a:moveTo>
                    <a:pt x="26177" y="0"/>
                  </a:moveTo>
                  <a:lnTo>
                    <a:pt x="0" y="0"/>
                  </a:lnTo>
                  <a:lnTo>
                    <a:pt x="0" y="261772"/>
                  </a:lnTo>
                  <a:lnTo>
                    <a:pt x="26177" y="261772"/>
                  </a:lnTo>
                  <a:lnTo>
                    <a:pt x="26177" y="0"/>
                  </a:lnTo>
                  <a:close/>
                </a:path>
              </a:pathLst>
            </a:custGeom>
            <a:solidFill>
              <a:srgbClr val="007D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6" name="object 16"/>
            <p:cNvPicPr/>
            <p:nvPr/>
          </p:nvPicPr>
          <p:blipFill>
            <a:blip r:embed="rId3" cstate="print"/>
            <a:stretch>
              <a:fillRect/>
            </a:stretch>
          </p:blipFill>
          <p:spPr>
            <a:xfrm>
              <a:off x="625636" y="309438"/>
              <a:ext cx="98850" cy="229260"/>
            </a:xfrm>
            <a:prstGeom prst="rect">
              <a:avLst/>
            </a:prstGeom>
          </p:spPr>
        </p:pic>
      </p:grpSp>
      <p:grpSp>
        <p:nvGrpSpPr>
          <p:cNvPr id="17" name="object 17"/>
          <p:cNvGrpSpPr/>
          <p:nvPr/>
        </p:nvGrpSpPr>
        <p:grpSpPr>
          <a:xfrm>
            <a:off x="4335059" y="626580"/>
            <a:ext cx="3836588" cy="346943"/>
            <a:chOff x="7148128" y="1033277"/>
            <a:chExt cx="6326817" cy="572135"/>
          </a:xfrm>
        </p:grpSpPr>
        <p:sp>
          <p:nvSpPr>
            <p:cNvPr id="18" name="object 18"/>
            <p:cNvSpPr/>
            <p:nvPr/>
          </p:nvSpPr>
          <p:spPr>
            <a:xfrm>
              <a:off x="9136276" y="1319331"/>
              <a:ext cx="4202430" cy="0"/>
            </a:xfrm>
            <a:custGeom>
              <a:avLst/>
              <a:gdLst/>
              <a:ahLst/>
              <a:cxnLst/>
              <a:rect l="l" t="t" r="r" b="b"/>
              <a:pathLst>
                <a:path w="4202430">
                  <a:moveTo>
                    <a:pt x="0" y="0"/>
                  </a:moveTo>
                  <a:lnTo>
                    <a:pt x="4202050" y="0"/>
                  </a:lnTo>
                </a:path>
              </a:pathLst>
            </a:custGeom>
            <a:ln w="31412">
              <a:solidFill>
                <a:srgbClr val="FF5869"/>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object 19"/>
            <p:cNvSpPr/>
            <p:nvPr/>
          </p:nvSpPr>
          <p:spPr>
            <a:xfrm>
              <a:off x="13191735" y="1177974"/>
              <a:ext cx="283210" cy="283210"/>
            </a:xfrm>
            <a:custGeom>
              <a:avLst/>
              <a:gdLst/>
              <a:ahLst/>
              <a:cxnLst/>
              <a:rect l="l" t="t" r="r" b="b"/>
              <a:pathLst>
                <a:path w="283209" h="283209">
                  <a:moveTo>
                    <a:pt x="141356" y="0"/>
                  </a:moveTo>
                  <a:lnTo>
                    <a:pt x="96676" y="7206"/>
                  </a:lnTo>
                  <a:lnTo>
                    <a:pt x="57872" y="27273"/>
                  </a:lnTo>
                  <a:lnTo>
                    <a:pt x="27273" y="57872"/>
                  </a:lnTo>
                  <a:lnTo>
                    <a:pt x="7206" y="96676"/>
                  </a:lnTo>
                  <a:lnTo>
                    <a:pt x="0" y="141356"/>
                  </a:lnTo>
                  <a:lnTo>
                    <a:pt x="7206" y="186037"/>
                  </a:lnTo>
                  <a:lnTo>
                    <a:pt x="27273" y="224841"/>
                  </a:lnTo>
                  <a:lnTo>
                    <a:pt x="57872" y="255440"/>
                  </a:lnTo>
                  <a:lnTo>
                    <a:pt x="96676" y="275507"/>
                  </a:lnTo>
                  <a:lnTo>
                    <a:pt x="141356" y="282713"/>
                  </a:lnTo>
                  <a:lnTo>
                    <a:pt x="186037" y="275507"/>
                  </a:lnTo>
                  <a:lnTo>
                    <a:pt x="224841" y="255440"/>
                  </a:lnTo>
                  <a:lnTo>
                    <a:pt x="255440" y="224841"/>
                  </a:lnTo>
                  <a:lnTo>
                    <a:pt x="275507" y="186037"/>
                  </a:lnTo>
                  <a:lnTo>
                    <a:pt x="282713" y="141356"/>
                  </a:lnTo>
                  <a:lnTo>
                    <a:pt x="275507" y="96676"/>
                  </a:lnTo>
                  <a:lnTo>
                    <a:pt x="255440" y="57872"/>
                  </a:lnTo>
                  <a:lnTo>
                    <a:pt x="224841" y="27273"/>
                  </a:lnTo>
                  <a:lnTo>
                    <a:pt x="186037" y="7206"/>
                  </a:lnTo>
                  <a:lnTo>
                    <a:pt x="141356" y="0"/>
                  </a:lnTo>
                  <a:close/>
                </a:path>
              </a:pathLst>
            </a:custGeom>
            <a:solidFill>
              <a:srgbClr val="FF5869"/>
            </a:solidFill>
            <a:ln>
              <a:solidFill>
                <a:srgbClr val="FF5869"/>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0" name="object 20"/>
            <p:cNvPicPr/>
            <p:nvPr/>
          </p:nvPicPr>
          <p:blipFill>
            <a:blip r:embed="rId4" cstate="print"/>
            <a:stretch>
              <a:fillRect/>
            </a:stretch>
          </p:blipFill>
          <p:spPr>
            <a:xfrm>
              <a:off x="13233624" y="1212570"/>
              <a:ext cx="203794" cy="174905"/>
            </a:xfrm>
            <a:prstGeom prst="rect">
              <a:avLst/>
            </a:prstGeom>
          </p:spPr>
        </p:pic>
        <p:sp>
          <p:nvSpPr>
            <p:cNvPr id="21" name="object 21"/>
            <p:cNvSpPr/>
            <p:nvPr/>
          </p:nvSpPr>
          <p:spPr>
            <a:xfrm>
              <a:off x="7148128" y="1033277"/>
              <a:ext cx="1988185" cy="572135"/>
            </a:xfrm>
            <a:custGeom>
              <a:avLst/>
              <a:gdLst/>
              <a:ahLst/>
              <a:cxnLst/>
              <a:rect l="l" t="t" r="r" b="b"/>
              <a:pathLst>
                <a:path w="1988184" h="572135">
                  <a:moveTo>
                    <a:pt x="1988148" y="0"/>
                  </a:moveTo>
                  <a:lnTo>
                    <a:pt x="0" y="0"/>
                  </a:lnTo>
                  <a:lnTo>
                    <a:pt x="0" y="572118"/>
                  </a:lnTo>
                  <a:lnTo>
                    <a:pt x="1988148" y="572118"/>
                  </a:lnTo>
                  <a:lnTo>
                    <a:pt x="1988148" y="0"/>
                  </a:lnTo>
                  <a:close/>
                </a:path>
              </a:pathLst>
            </a:custGeom>
            <a:solidFill>
              <a:srgbClr val="FF5869"/>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3" name="object 23"/>
          <p:cNvSpPr/>
          <p:nvPr/>
        </p:nvSpPr>
        <p:spPr>
          <a:xfrm>
            <a:off x="349049" y="1511218"/>
            <a:ext cx="3522186" cy="4817510"/>
          </a:xfrm>
          <a:custGeom>
            <a:avLst/>
            <a:gdLst/>
            <a:ahLst/>
            <a:cxnLst/>
            <a:rect l="l" t="t" r="r" b="b"/>
            <a:pathLst>
              <a:path w="5808345" h="6286500">
                <a:moveTo>
                  <a:pt x="5807854" y="0"/>
                </a:moveTo>
                <a:lnTo>
                  <a:pt x="0" y="0"/>
                </a:lnTo>
                <a:lnTo>
                  <a:pt x="0" y="6285881"/>
                </a:lnTo>
                <a:lnTo>
                  <a:pt x="5807854" y="6285881"/>
                </a:lnTo>
                <a:lnTo>
                  <a:pt x="5807854" y="0"/>
                </a:lnTo>
                <a:close/>
              </a:path>
            </a:pathLst>
          </a:custGeom>
          <a:solidFill>
            <a:srgbClr val="F5F5F5"/>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7" name="object 27"/>
          <p:cNvSpPr txBox="1"/>
          <p:nvPr/>
        </p:nvSpPr>
        <p:spPr>
          <a:xfrm>
            <a:off x="336482" y="1454812"/>
            <a:ext cx="3522186" cy="4309649"/>
          </a:xfrm>
          <a:prstGeom prst="rect">
            <a:avLst/>
          </a:prstGeom>
        </p:spPr>
        <p:txBody>
          <a:bodyPr vert="horz" wrap="square" lIns="0" tIns="770" rIns="0" bIns="0" rtlCol="0">
            <a:spAutoFit/>
          </a:bodyPr>
          <a:lstStyle/>
          <a:p>
            <a:pPr marL="0" marR="0" lvl="0" indent="0" algn="l" defTabSz="554492" rtl="0" eaLnBrk="1" fontAlgn="auto" latinLnBrk="0" hangingPunct="1">
              <a:lnSpc>
                <a:spcPct val="100000"/>
              </a:lnSpc>
              <a:spcBef>
                <a:spcPts val="6"/>
              </a:spcBef>
              <a:spcAft>
                <a:spcPts val="0"/>
              </a:spcAft>
              <a:buClrTx/>
              <a:buSzTx/>
              <a:buFontTx/>
              <a:buNone/>
              <a:tabLst/>
              <a:defRPr/>
            </a:pPr>
            <a:endPar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endParaRPr>
          </a:p>
          <a:p>
            <a:pPr marL="228343" marR="227188" lvl="0" indent="0" algn="l" defTabSz="554492" rtl="0" eaLnBrk="1" fontAlgn="auto" latinLnBrk="0" hangingPunct="1">
              <a:lnSpc>
                <a:spcPct val="100000"/>
              </a:lnSpc>
              <a:spcBef>
                <a:spcPts val="0"/>
              </a:spcBef>
              <a:spcAft>
                <a:spcPts val="0"/>
              </a:spcAft>
              <a:buClrTx/>
              <a:buSzTx/>
              <a:buFontTx/>
              <a:buNone/>
              <a:tabLst/>
              <a:defRPr/>
            </a:pPr>
            <a:r>
              <a:rPr kumimoji="0" sz="1100" b="1"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rPr>
              <a:t>Antiquated</a:t>
            </a:r>
            <a:r>
              <a:rPr kumimoji="0" sz="1100" b="1" i="0" u="none" strike="noStrike" kern="0" cap="none" spc="-24"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1"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laws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rPr>
              <a:t>heavily</a:t>
            </a:r>
            <a:r>
              <a:rPr kumimoji="0" sz="1100" b="0" i="0" u="none" strike="noStrike" kern="0" cap="none" spc="-21"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18" normalizeH="0" baseline="0" noProof="0" dirty="0">
                <a:ln>
                  <a:noFill/>
                </a:ln>
                <a:solidFill>
                  <a:sysClr val="windowText" lastClr="000000"/>
                </a:solidFill>
                <a:effectLst/>
                <a:uLnTx/>
                <a:uFillTx/>
                <a:latin typeface="Helvetica" pitchFamily="2" charset="0"/>
                <a:ea typeface="+mn-ea"/>
                <a:cs typeface="Gellix" pitchFamily="2" charset="77"/>
              </a:rPr>
              <a:t>paper-</a:t>
            </a:r>
            <a:r>
              <a:rPr kumimoji="0" sz="1100" b="0" i="0" u="none" strike="noStrike" kern="0" cap="none" spc="-12" normalizeH="0" baseline="0" noProof="0" dirty="0">
                <a:ln>
                  <a:noFill/>
                </a:ln>
                <a:solidFill>
                  <a:sysClr val="windowText" lastClr="000000"/>
                </a:solidFill>
                <a:effectLst/>
                <a:uLnTx/>
                <a:uFillTx/>
                <a:latin typeface="Helvetica" pitchFamily="2" charset="0"/>
                <a:ea typeface="+mn-ea"/>
                <a:cs typeface="Gellix" pitchFamily="2" charset="77"/>
              </a:rPr>
              <a:t>based </a:t>
            </a:r>
            <a:r>
              <a:rPr kumimoji="0" lang="en-GB" sz="1100" b="0" i="0" u="none" strike="noStrike" kern="0" cap="none" spc="-12" normalizeH="0" baseline="0" noProof="0" dirty="0">
                <a:ln>
                  <a:noFill/>
                </a:ln>
                <a:solidFill>
                  <a:sysClr val="windowText" lastClr="000000"/>
                </a:solidFill>
                <a:effectLst/>
                <a:uLnTx/>
                <a:uFillTx/>
                <a:latin typeface="Helvetica" pitchFamily="2" charset="0"/>
                <a:ea typeface="+mn-ea"/>
                <a:cs typeface="Gellix" pitchFamily="2" charset="77"/>
              </a:rPr>
              <a:t>systems</a:t>
            </a:r>
            <a:r>
              <a:rPr kumimoji="0" sz="1100" b="0" i="0" u="none" strike="noStrike" kern="0" cap="none" spc="-36" normalizeH="0" baseline="0" noProof="0" dirty="0">
                <a:ln>
                  <a:noFill/>
                </a:ln>
                <a:solidFill>
                  <a:sysClr val="windowText" lastClr="000000"/>
                </a:solidFill>
                <a:effectLst/>
                <a:uLnTx/>
                <a:uFillTx/>
                <a:latin typeface="Helvetica" pitchFamily="2" charset="0"/>
                <a:ea typeface="+mn-ea"/>
                <a:cs typeface="Gellix" pitchFamily="2" charset="77"/>
              </a:rPr>
              <a:t> </a:t>
            </a:r>
            <a:endParaRPr kumimoji="0" lang="en-GB" sz="1100" b="0" i="0" u="none" strike="noStrike" kern="0" cap="none" spc="-36" normalizeH="0" baseline="0" noProof="0" dirty="0">
              <a:ln>
                <a:noFill/>
              </a:ln>
              <a:solidFill>
                <a:sysClr val="windowText" lastClr="000000"/>
              </a:solidFill>
              <a:effectLst/>
              <a:uLnTx/>
              <a:uFillTx/>
              <a:latin typeface="Helvetica" pitchFamily="2" charset="0"/>
              <a:ea typeface="+mn-ea"/>
              <a:cs typeface="Gellix" pitchFamily="2" charset="77"/>
            </a:endParaRPr>
          </a:p>
          <a:p>
            <a:pPr marL="228343" marR="227188" lvl="0" indent="0" algn="l" defTabSz="554492"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36" normalizeH="0" baseline="0" noProof="0" dirty="0">
              <a:ln>
                <a:noFill/>
              </a:ln>
              <a:solidFill>
                <a:sysClr val="windowText" lastClr="000000"/>
              </a:solidFill>
              <a:effectLst/>
              <a:uLnTx/>
              <a:uFillTx/>
              <a:latin typeface="Helvetica" pitchFamily="2" charset="0"/>
              <a:ea typeface="+mn-ea"/>
              <a:cs typeface="Gellix" pitchFamily="2" charset="77"/>
            </a:endParaRPr>
          </a:p>
          <a:p>
            <a:pPr marL="399793" marR="227188" lvl="0" indent="-1714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36" normalizeH="0" baseline="0" noProof="0" dirty="0">
                <a:ln>
                  <a:noFill/>
                </a:ln>
                <a:solidFill>
                  <a:sysClr val="windowText" lastClr="000000"/>
                </a:solidFill>
                <a:effectLst/>
                <a:uLnTx/>
                <a:uFillTx/>
                <a:latin typeface="Helvetica" pitchFamily="2" charset="0"/>
                <a:ea typeface="+mn-ea"/>
                <a:cs typeface="Gellix" pitchFamily="2" charset="77"/>
              </a:rPr>
              <a:t>Digitalised </a:t>
            </a:r>
            <a:r>
              <a:rPr kumimoji="0" sz="1100" b="0" i="0" u="none" strike="noStrike" kern="0" cap="none" spc="-12" normalizeH="0" baseline="0" noProof="0" dirty="0">
                <a:ln>
                  <a:noFill/>
                </a:ln>
                <a:solidFill>
                  <a:sysClr val="windowText" lastClr="000000"/>
                </a:solidFill>
                <a:effectLst/>
                <a:uLnTx/>
                <a:uFillTx/>
                <a:latin typeface="Helvetica" pitchFamily="2" charset="0"/>
                <a:ea typeface="+mn-ea"/>
                <a:cs typeface="Gellix" pitchFamily="2" charset="77"/>
              </a:rPr>
              <a:t>commercial</a:t>
            </a:r>
            <a:r>
              <a:rPr kumimoji="0" sz="1100" b="0" i="0" u="none" strike="noStrike" kern="0" cap="none" spc="-36"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rPr>
              <a:t>trade</a:t>
            </a:r>
            <a:r>
              <a:rPr kumimoji="0" sz="1100" b="0" i="0" u="none" strike="noStrike" kern="0" cap="none" spc="-36"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rPr>
              <a:t>documents</a:t>
            </a:r>
            <a:r>
              <a:rPr kumimoji="0" sz="1100" b="0" i="0" u="none" strike="noStrike" kern="0" cap="none" spc="-36"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not</a:t>
            </a:r>
            <a:r>
              <a:rPr kumimoji="0" sz="1100" b="0" i="0" u="none" strike="noStrike" kern="0" cap="none" spc="-36"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rPr>
              <a:t>accepted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in</a:t>
            </a:r>
            <a:r>
              <a:rPr kumimoji="0" lang="en-GB"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 188 countries</a:t>
            </a:r>
          </a:p>
          <a:p>
            <a:pPr marL="399793" marR="227188" lvl="0" indent="-1714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27</a:t>
            </a:r>
            <a:r>
              <a:rPr kumimoji="0" sz="1100" b="0" i="0" u="none" strike="noStrike" kern="0" cap="none" spc="-33"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rPr>
              <a:t>documents</a:t>
            </a:r>
            <a:r>
              <a:rPr kumimoji="0" sz="1100" b="0" i="0" u="none" strike="noStrike" kern="0" cap="none" spc="-33"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in</a:t>
            </a:r>
            <a:r>
              <a:rPr kumimoji="0" sz="1100" b="0" i="0" u="none" strike="noStrike" kern="0" cap="none" spc="-33"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30" normalizeH="0" baseline="0" noProof="0" dirty="0">
                <a:ln>
                  <a:noFill/>
                </a:ln>
                <a:solidFill>
                  <a:sysClr val="windowText" lastClr="000000"/>
                </a:solidFill>
                <a:effectLst/>
                <a:uLnTx/>
                <a:uFillTx/>
                <a:latin typeface="Helvetica" pitchFamily="2" charset="0"/>
                <a:ea typeface="+mn-ea"/>
                <a:cs typeface="Gellix" pitchFamily="2" charset="77"/>
              </a:rPr>
              <a:t>a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typical</a:t>
            </a:r>
            <a:r>
              <a:rPr kumimoji="0" sz="1100" b="0" i="0" u="none" strike="noStrike" kern="0" cap="none" spc="-49"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rPr>
              <a:t>trade</a:t>
            </a:r>
            <a:r>
              <a:rPr kumimoji="0" sz="1100" b="0" i="0" u="none" strike="noStrike" kern="0" cap="none" spc="-49"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rPr>
              <a:t>transaction</a:t>
            </a:r>
            <a:endParaRPr kumimoji="0" lang="en-GB"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endParaRPr>
          </a:p>
          <a:p>
            <a:pPr marL="399793" marR="227188" lvl="0" indent="-1714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4</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billion</a:t>
            </a:r>
            <a:r>
              <a:rPr kumimoji="0" sz="1100" b="0" i="0" u="none" strike="noStrike" kern="0" cap="none" spc="-21"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paper</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based</a:t>
            </a:r>
            <a:r>
              <a:rPr kumimoji="0" sz="1100" b="0" i="0" u="none" strike="noStrike" kern="0" cap="none" spc="-21"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documents</a:t>
            </a:r>
            <a:r>
              <a:rPr kumimoji="0" sz="1100" b="0" i="0" u="none" strike="noStrike" kern="0" cap="none" spc="-21" normalizeH="0" baseline="0" noProof="0" dirty="0">
                <a:ln>
                  <a:noFill/>
                </a:ln>
                <a:solidFill>
                  <a:sysClr val="windowText" lastClr="000000"/>
                </a:solidFill>
                <a:effectLst/>
                <a:uLnTx/>
                <a:uFillTx/>
                <a:latin typeface="Helvetica" pitchFamily="2" charset="0"/>
                <a:ea typeface="+mn-ea"/>
                <a:cs typeface="Gellix" pitchFamily="2" charset="77"/>
              </a:rPr>
              <a:t> </a:t>
            </a:r>
            <a:endParaRPr kumimoji="0" lang="en-GB" sz="1100" b="0" i="0" u="none" strike="noStrike" kern="0" cap="none" spc="-21" normalizeH="0" baseline="0" noProof="0" dirty="0">
              <a:ln>
                <a:noFill/>
              </a:ln>
              <a:solidFill>
                <a:sysClr val="windowText" lastClr="000000"/>
              </a:solidFill>
              <a:effectLst/>
              <a:uLnTx/>
              <a:uFillTx/>
              <a:latin typeface="Helvetica" pitchFamily="2" charset="0"/>
              <a:ea typeface="+mn-ea"/>
              <a:cs typeface="Gellix" pitchFamily="2" charset="77"/>
            </a:endParaRPr>
          </a:p>
          <a:p>
            <a:pPr marL="399793" marR="227188" lvl="0" indent="-1714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2–3</a:t>
            </a:r>
            <a:r>
              <a:rPr kumimoji="0" lang="en-GB" sz="1100" b="0" i="0" u="none" strike="noStrike" kern="0" cap="none" spc="-15" normalizeH="0" baseline="0" noProof="0" dirty="0">
                <a:ln>
                  <a:noFill/>
                </a:ln>
                <a:solidFill>
                  <a:sysClr val="windowText" lastClr="000000"/>
                </a:solidFill>
                <a:effectLst/>
                <a:uLnTx/>
                <a:uFillTx/>
                <a:latin typeface="Helvetica" pitchFamily="2" charset="0"/>
                <a:ea typeface="+mn-ea"/>
                <a:cs typeface="Gellix" pitchFamily="2" charset="77"/>
              </a:rPr>
              <a:t> </a:t>
            </a:r>
            <a:r>
              <a:rPr kumimoji="0" lang="en-GB"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rPr>
              <a:t>months average</a:t>
            </a:r>
            <a:r>
              <a:rPr kumimoji="0" lang="en-GB" sz="1100" b="0" i="0" u="none" strike="noStrike" kern="0" cap="none" spc="-15" normalizeH="0" baseline="0" noProof="0" dirty="0">
                <a:ln>
                  <a:noFill/>
                </a:ln>
                <a:solidFill>
                  <a:sysClr val="windowText" lastClr="000000"/>
                </a:solidFill>
                <a:effectLst/>
                <a:uLnTx/>
                <a:uFillTx/>
                <a:latin typeface="Helvetica" pitchFamily="2" charset="0"/>
                <a:ea typeface="+mn-ea"/>
                <a:cs typeface="Gellix" pitchFamily="2" charset="77"/>
              </a:rPr>
              <a:t> </a:t>
            </a:r>
            <a:r>
              <a:rPr kumimoji="0" lang="en-GB"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trade</a:t>
            </a:r>
            <a:r>
              <a:rPr kumimoji="0" lang="en-GB" sz="1100" b="0" i="0" u="none" strike="noStrike" kern="0" cap="none" spc="-18" normalizeH="0" baseline="0" noProof="0" dirty="0">
                <a:ln>
                  <a:noFill/>
                </a:ln>
                <a:solidFill>
                  <a:sysClr val="windowText" lastClr="000000"/>
                </a:solidFill>
                <a:effectLst/>
                <a:uLnTx/>
                <a:uFillTx/>
                <a:latin typeface="Helvetica" pitchFamily="2" charset="0"/>
                <a:ea typeface="+mn-ea"/>
                <a:cs typeface="Gellix" pitchFamily="2" charset="77"/>
              </a:rPr>
              <a:t> </a:t>
            </a:r>
            <a:r>
              <a:rPr kumimoji="0" lang="en-GB"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rPr>
              <a:t>transaction</a:t>
            </a:r>
            <a:r>
              <a:rPr kumimoji="0" lang="en-GB" sz="1100" b="0" i="0" u="none" strike="noStrike" kern="0" cap="none" spc="-15" normalizeH="0" baseline="0" noProof="0" dirty="0">
                <a:ln>
                  <a:noFill/>
                </a:ln>
                <a:solidFill>
                  <a:sysClr val="windowText" lastClr="000000"/>
                </a:solidFill>
                <a:effectLst/>
                <a:uLnTx/>
                <a:uFillTx/>
                <a:latin typeface="Helvetica" pitchFamily="2" charset="0"/>
                <a:ea typeface="+mn-ea"/>
                <a:cs typeface="Gellix" pitchFamily="2" charset="77"/>
              </a:rPr>
              <a:t> </a:t>
            </a:r>
            <a:r>
              <a:rPr kumimoji="0" lang="en-GB"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time</a:t>
            </a:r>
            <a:endParaRPr kumimoji="0" lang="en-GB" sz="1100" b="0" i="0" u="none" strike="noStrike" kern="0" cap="none" spc="-18" normalizeH="0" baseline="0" noProof="0" dirty="0">
              <a:ln>
                <a:noFill/>
              </a:ln>
              <a:solidFill>
                <a:sysClr val="windowText" lastClr="000000"/>
              </a:solidFill>
              <a:effectLst/>
              <a:uLnTx/>
              <a:uFillTx/>
              <a:latin typeface="Helvetica" pitchFamily="2" charset="0"/>
              <a:ea typeface="+mn-ea"/>
              <a:cs typeface="Gellix" pitchFamily="2" charset="77"/>
            </a:endParaRPr>
          </a:p>
          <a:p>
            <a:pPr marL="399793" marR="227188" lvl="0" indent="-1714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1%</a:t>
            </a:r>
            <a:r>
              <a:rPr kumimoji="0" sz="1100" b="0" i="0" u="none" strike="noStrike" kern="0" cap="none" spc="-18"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of</a:t>
            </a:r>
            <a:r>
              <a:rPr kumimoji="0" sz="1100" b="0" i="0" u="none" strike="noStrike" kern="0" cap="none" spc="-18"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bills</a:t>
            </a:r>
            <a:r>
              <a:rPr kumimoji="0" sz="1100" b="0" i="0" u="none" strike="noStrike" kern="0" cap="none" spc="-18"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of</a:t>
            </a:r>
            <a:r>
              <a:rPr kumimoji="0" sz="1100" b="0" i="0" u="none" strike="noStrike" kern="0" cap="none" spc="-21"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lading</a:t>
            </a:r>
            <a:r>
              <a:rPr kumimoji="0" sz="1100" b="0" i="0" u="none" strike="noStrike" kern="0" cap="none" spc="-18"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are</a:t>
            </a:r>
            <a:r>
              <a:rPr kumimoji="0" sz="1100" b="0" i="0" u="none" strike="noStrike" kern="0" cap="none" spc="-18"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in</a:t>
            </a:r>
            <a:r>
              <a:rPr kumimoji="0" sz="1100" b="0" i="0" u="none" strike="noStrike" kern="0" cap="none" spc="-18"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digital</a:t>
            </a:r>
            <a:r>
              <a:rPr kumimoji="0" sz="1100" b="0" i="0" u="none" strike="noStrike" kern="0" cap="none" spc="-18"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12" normalizeH="0" baseline="0" noProof="0" dirty="0">
                <a:ln>
                  <a:noFill/>
                </a:ln>
                <a:solidFill>
                  <a:sysClr val="windowText" lastClr="000000"/>
                </a:solidFill>
                <a:effectLst/>
                <a:uLnTx/>
                <a:uFillTx/>
                <a:latin typeface="Helvetica" pitchFamily="2" charset="0"/>
                <a:ea typeface="+mn-ea"/>
                <a:cs typeface="Gellix" pitchFamily="2" charset="77"/>
              </a:rPr>
              <a:t>form</a:t>
            </a:r>
            <a:endParaRPr kumimoji="0" lang="en-GB" sz="1100" b="0" i="0" u="none" strike="noStrike" kern="0" cap="none" spc="-12" normalizeH="0" baseline="0" noProof="0" dirty="0">
              <a:ln>
                <a:noFill/>
              </a:ln>
              <a:solidFill>
                <a:sysClr val="windowText" lastClr="000000"/>
              </a:solidFill>
              <a:effectLst/>
              <a:uLnTx/>
              <a:uFillTx/>
              <a:latin typeface="Helvetica" pitchFamily="2" charset="0"/>
              <a:ea typeface="+mn-ea"/>
              <a:cs typeface="Gellix" pitchFamily="2" charset="77"/>
            </a:endParaRPr>
          </a:p>
          <a:p>
            <a:pPr marL="317293" marR="0" lvl="0" indent="-89335" algn="l" defTabSz="554492" rtl="0" eaLnBrk="1" fontAlgn="auto" latinLnBrk="0" hangingPunct="1">
              <a:lnSpc>
                <a:spcPct val="100000"/>
              </a:lnSpc>
              <a:spcBef>
                <a:spcPts val="300"/>
              </a:spcBef>
              <a:spcAft>
                <a:spcPts val="0"/>
              </a:spcAft>
              <a:buClrTx/>
              <a:buSzTx/>
              <a:buFontTx/>
              <a:buChar char="•"/>
              <a:tabLst>
                <a:tab pos="317678" algn="l"/>
              </a:tabLst>
              <a:defRPr/>
            </a:pPr>
            <a:endPar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endParaRPr>
          </a:p>
          <a:p>
            <a:pPr marL="228343" marR="585297" lvl="0" indent="0" algn="l" defTabSz="554492" rtl="0" eaLnBrk="1" fontAlgn="auto" latinLnBrk="0" hangingPunct="1">
              <a:lnSpc>
                <a:spcPct val="100000"/>
              </a:lnSpc>
              <a:spcBef>
                <a:spcPts val="0"/>
              </a:spcBef>
              <a:spcAft>
                <a:spcPts val="0"/>
              </a:spcAft>
              <a:buClrTx/>
              <a:buSzTx/>
              <a:buFontTx/>
              <a:buNone/>
              <a:tabLst/>
              <a:defRPr/>
            </a:pPr>
            <a:r>
              <a:rPr kumimoji="0" lang="en-GB" sz="1100" b="1" i="0" u="none" strike="noStrike" kern="0" cap="none" spc="-12" normalizeH="0" baseline="0" noProof="0" dirty="0">
                <a:ln>
                  <a:noFill/>
                </a:ln>
                <a:solidFill>
                  <a:sysClr val="windowText" lastClr="000000"/>
                </a:solidFill>
                <a:effectLst/>
                <a:uLnTx/>
                <a:uFillTx/>
                <a:latin typeface="Helvetica" pitchFamily="2" charset="0"/>
                <a:ea typeface="+mn-ea"/>
                <a:cs typeface="Gellix" pitchFamily="2" charset="77"/>
              </a:rPr>
              <a:t>Digital islands –</a:t>
            </a:r>
            <a:r>
              <a:rPr kumimoji="0" sz="1100" b="0" i="0" u="none" strike="noStrike" kern="0" cap="none" spc="-33" normalizeH="0" baseline="0" noProof="0" dirty="0">
                <a:ln>
                  <a:noFill/>
                </a:ln>
                <a:solidFill>
                  <a:sysClr val="windowText" lastClr="000000"/>
                </a:solidFill>
                <a:effectLst/>
                <a:uLnTx/>
                <a:uFillTx/>
                <a:latin typeface="Helvetica" pitchFamily="2" charset="0"/>
                <a:ea typeface="+mn-ea"/>
                <a:cs typeface="Gellix" pitchFamily="2" charset="77"/>
              </a:rPr>
              <a:t> </a:t>
            </a:r>
            <a:r>
              <a:rPr kumimoji="0" lang="en-GB"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rPr>
              <a:t>fragmented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rPr>
              <a:t>systems</a:t>
            </a:r>
            <a:endParaRPr kumimoji="0" lang="en-GB"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endParaRPr>
          </a:p>
          <a:p>
            <a:pPr marL="228343" marR="585297" lvl="0" indent="0" algn="l" defTabSz="554492"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endParaRPr>
          </a:p>
          <a:p>
            <a:pPr marL="399793" marR="585297" lvl="0" indent="-1714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rPr>
              <a:t>I</a:t>
            </a:r>
            <a:r>
              <a:rPr kumimoji="0" sz="1100" b="0" i="0" u="none" strike="noStrike" kern="0" cap="none" spc="-12" normalizeH="0" baseline="0" noProof="0" dirty="0" err="1">
                <a:ln>
                  <a:noFill/>
                </a:ln>
                <a:solidFill>
                  <a:sysClr val="windowText" lastClr="000000"/>
                </a:solidFill>
                <a:effectLst/>
                <a:uLnTx/>
                <a:uFillTx/>
                <a:latin typeface="Helvetica" pitchFamily="2" charset="0"/>
                <a:ea typeface="+mn-ea"/>
                <a:cs typeface="Gellix" pitchFamily="2" charset="77"/>
              </a:rPr>
              <a:t>nformation</a:t>
            </a:r>
            <a:r>
              <a:rPr kumimoji="0" sz="1100" b="0" i="0" u="none" strike="noStrike" kern="0" cap="none" spc="-30" normalizeH="0" baseline="0" noProof="0" dirty="0">
                <a:ln>
                  <a:noFill/>
                </a:ln>
                <a:solidFill>
                  <a:sysClr val="windowText" lastClr="000000"/>
                </a:solidFill>
                <a:effectLst/>
                <a:uLnTx/>
                <a:uFillTx/>
                <a:latin typeface="Helvetica" pitchFamily="2" charset="0"/>
                <a:ea typeface="+mn-ea"/>
                <a:cs typeface="Gellix" pitchFamily="2" charset="77"/>
              </a:rPr>
              <a:t> </a:t>
            </a:r>
            <a:r>
              <a:rPr kumimoji="0" lang="en-GB" sz="1100" b="0" i="0" u="none" strike="noStrike" kern="0" cap="none" spc="-30" normalizeH="0" baseline="0" noProof="0" dirty="0">
                <a:ln>
                  <a:noFill/>
                </a:ln>
                <a:solidFill>
                  <a:sysClr val="windowText" lastClr="000000"/>
                </a:solidFill>
                <a:effectLst/>
                <a:uLnTx/>
                <a:uFillTx/>
                <a:latin typeface="Helvetica" pitchFamily="2" charset="0"/>
                <a:ea typeface="+mn-ea"/>
                <a:cs typeface="Gellix" pitchFamily="2" charset="77"/>
              </a:rPr>
              <a:t>unable to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flow</a:t>
            </a:r>
            <a:r>
              <a:rPr kumimoji="0" sz="1100" b="0" i="0" u="none" strike="noStrike" kern="0" cap="none" spc="-30"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rPr>
              <a:t>between actors</a:t>
            </a:r>
            <a:r>
              <a:rPr kumimoji="0" sz="1100" b="0" i="0" u="none" strike="noStrike" kern="0" cap="none" spc="-21"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in</a:t>
            </a:r>
            <a:r>
              <a:rPr kumimoji="0" sz="1100" b="0" i="0" u="none" strike="noStrike" kern="0" cap="none" spc="-21"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12" normalizeH="0" baseline="0" noProof="0" dirty="0" err="1">
                <a:ln>
                  <a:noFill/>
                </a:ln>
                <a:solidFill>
                  <a:sysClr val="windowText" lastClr="000000"/>
                </a:solidFill>
                <a:effectLst/>
                <a:uLnTx/>
                <a:uFillTx/>
                <a:latin typeface="Helvetica" pitchFamily="2" charset="0"/>
                <a:ea typeface="+mn-ea"/>
                <a:cs typeface="Gellix" pitchFamily="2" charset="77"/>
              </a:rPr>
              <a:t>standardised</a:t>
            </a:r>
            <a:r>
              <a:rPr kumimoji="0" sz="1100" b="0" i="0" u="none" strike="noStrike" kern="0" cap="none" spc="-21"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rPr>
              <a:t>formats</a:t>
            </a:r>
            <a:endParaRPr kumimoji="0" lang="en-GB"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endParaRPr>
          </a:p>
          <a:p>
            <a:pPr marL="399793" marR="585297" lvl="0" indent="-1714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rPr>
              <a:t>Data can’t be aggregated across global supply chains</a:t>
            </a:r>
          </a:p>
          <a:p>
            <a:pPr marL="399793" marR="585297" lvl="0" indent="-1714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rPr>
              <a:t>Technology</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solutions</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unable</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to</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scale</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rPr>
              <a:t>effectively</a:t>
            </a:r>
            <a:r>
              <a:rPr kumimoji="0" sz="1100" b="0" i="0" u="none" strike="noStrike" kern="0" cap="none" spc="-21" normalizeH="0" baseline="0" noProof="0" dirty="0">
                <a:ln>
                  <a:noFill/>
                </a:ln>
                <a:solidFill>
                  <a:sysClr val="windowText" lastClr="000000"/>
                </a:solidFill>
                <a:effectLst/>
                <a:uLnTx/>
                <a:uFillTx/>
                <a:latin typeface="Helvetica" pitchFamily="2" charset="0"/>
                <a:ea typeface="+mn-ea"/>
                <a:cs typeface="Gellix" pitchFamily="2" charset="77"/>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rPr>
              <a:t>across borders</a:t>
            </a:r>
            <a:endParaRPr kumimoji="0" lang="en-GB"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endParaRPr>
          </a:p>
          <a:p>
            <a:pPr marL="317293" marR="321143" lvl="0" indent="-88950" algn="l" defTabSz="554492" rtl="0" eaLnBrk="1" fontAlgn="auto" latinLnBrk="0" hangingPunct="1">
              <a:lnSpc>
                <a:spcPct val="100000"/>
              </a:lnSpc>
              <a:spcBef>
                <a:spcPts val="303"/>
              </a:spcBef>
              <a:spcAft>
                <a:spcPts val="0"/>
              </a:spcAft>
              <a:buClrTx/>
              <a:buSzTx/>
              <a:buFontTx/>
              <a:buChar char="•"/>
              <a:tabLst>
                <a:tab pos="317678" algn="l"/>
              </a:tabLst>
              <a:defRPr/>
            </a:pPr>
            <a:endParaRPr kumimoji="0" lang="en-GB" sz="1100" b="0" i="0" u="none" strike="noStrike" kern="0" cap="none" spc="-6" normalizeH="0" baseline="0" noProof="0" dirty="0">
              <a:ln>
                <a:noFill/>
              </a:ln>
              <a:solidFill>
                <a:sysClr val="windowText" lastClr="000000"/>
              </a:solidFill>
              <a:effectLst/>
              <a:uLnTx/>
              <a:uFillTx/>
              <a:latin typeface="Helvetica" pitchFamily="2" charset="0"/>
              <a:ea typeface="+mn-ea"/>
              <a:cs typeface="Gellix" pitchFamily="2" charset="77"/>
            </a:endParaRPr>
          </a:p>
          <a:p>
            <a:pPr marL="228343" marR="0" lvl="0" indent="0" algn="l" defTabSz="554492"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Trade finance gap -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access</a:t>
            </a:r>
            <a:r>
              <a:rPr kumimoji="0" sz="1100" b="0" i="0" u="none" strike="noStrike" kern="0" cap="none" spc="-30" normalizeH="0" baseline="0" noProof="0" dirty="0">
                <a:ln>
                  <a:noFill/>
                </a:ln>
                <a:solidFill>
                  <a:sysClr val="windowText" lastClr="000000"/>
                </a:solidFill>
                <a:effectLst/>
                <a:uLnTx/>
                <a:uFillTx/>
                <a:latin typeface="Helvetica" pitchFamily="2" charset="0"/>
                <a:ea typeface="+mn-ea"/>
                <a:cs typeface="Gellix" pitchFamily="2" charset="77"/>
              </a:rPr>
              <a:t> </a:t>
            </a:r>
            <a:r>
              <a:rPr kumimoji="0" lang="en-GB" sz="1100" b="0" i="0" u="none" strike="noStrike" kern="0" cap="none" spc="-30" normalizeH="0" baseline="0" noProof="0" dirty="0">
                <a:ln>
                  <a:noFill/>
                </a:ln>
                <a:solidFill>
                  <a:sysClr val="windowText" lastClr="000000"/>
                </a:solidFill>
                <a:effectLst/>
                <a:uLnTx/>
                <a:uFillTx/>
                <a:latin typeface="Helvetica" pitchFamily="2" charset="0"/>
                <a:ea typeface="+mn-ea"/>
                <a:cs typeface="Gellix" pitchFamily="2" charset="77"/>
              </a:rPr>
              <a:t>to working capital</a:t>
            </a:r>
          </a:p>
          <a:p>
            <a:pPr marL="228343" marR="0" lvl="0" indent="0" algn="l" defTabSz="554492"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30" normalizeH="0" baseline="0" noProof="0" dirty="0">
              <a:ln>
                <a:noFill/>
              </a:ln>
              <a:solidFill>
                <a:sysClr val="windowText" lastClr="000000"/>
              </a:solidFill>
              <a:effectLst/>
              <a:uLnTx/>
              <a:uFillTx/>
              <a:latin typeface="Helvetica" pitchFamily="2" charset="0"/>
              <a:ea typeface="+mn-ea"/>
              <a:cs typeface="Gellix" pitchFamily="2" charset="77"/>
            </a:endParaRPr>
          </a:p>
          <a:p>
            <a:pPr marL="399793" marR="0" lvl="0" indent="-1714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rPr>
              <a:t>$1.7 trillion trade finance gap</a:t>
            </a:r>
          </a:p>
          <a:p>
            <a:pPr marL="399793" marR="0" lvl="0" indent="-1714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endParaRPr>
          </a:p>
          <a:p>
            <a:pPr marL="399793" marR="0" lvl="0" indent="-1714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endParaRPr>
          </a:p>
          <a:p>
            <a:pPr marL="399793" marR="0" lvl="0" indent="-1714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0" cap="none" spc="0" normalizeH="0" baseline="0" noProof="0" dirty="0">
              <a:ln>
                <a:noFill/>
              </a:ln>
              <a:solidFill>
                <a:sysClr val="windowText" lastClr="000000"/>
              </a:solidFill>
              <a:effectLst/>
              <a:uLnTx/>
              <a:uFillTx/>
              <a:latin typeface="Helvetica" pitchFamily="2" charset="0"/>
              <a:ea typeface="+mn-ea"/>
              <a:cs typeface="Gellix" pitchFamily="2" charset="77"/>
            </a:endParaRPr>
          </a:p>
        </p:txBody>
      </p:sp>
      <p:sp>
        <p:nvSpPr>
          <p:cNvPr id="29" name="object 29"/>
          <p:cNvSpPr/>
          <p:nvPr/>
        </p:nvSpPr>
        <p:spPr>
          <a:xfrm>
            <a:off x="8295360" y="1541458"/>
            <a:ext cx="3522186" cy="4785153"/>
          </a:xfrm>
          <a:custGeom>
            <a:avLst/>
            <a:gdLst/>
            <a:ahLst/>
            <a:cxnLst/>
            <a:rect l="l" t="t" r="r" b="b"/>
            <a:pathLst>
              <a:path w="5808344" h="7479665">
                <a:moveTo>
                  <a:pt x="5807854" y="0"/>
                </a:moveTo>
                <a:lnTo>
                  <a:pt x="0" y="0"/>
                </a:lnTo>
                <a:lnTo>
                  <a:pt x="0" y="7479562"/>
                </a:lnTo>
                <a:lnTo>
                  <a:pt x="5807854" y="7479562"/>
                </a:lnTo>
                <a:lnTo>
                  <a:pt x="5807854" y="0"/>
                </a:lnTo>
                <a:close/>
              </a:path>
            </a:pathLst>
          </a:custGeom>
          <a:solidFill>
            <a:srgbClr val="F5F5F5"/>
          </a:solidFill>
        </p:spPr>
        <p:txBody>
          <a:bodyPr wrap="square" lIns="0" tIns="0" rIns="0" bIns="0" rtlCol="0"/>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a:ln>
                  <a:noFill/>
                </a:ln>
                <a:solidFill>
                  <a:srgbClr val="000000"/>
                </a:solidFill>
                <a:effectLst/>
                <a:uLnTx/>
                <a:uFillTx/>
                <a:latin typeface="Helvetica" pitchFamily="2" charset="0"/>
                <a:ea typeface="+mn-ea"/>
                <a:cs typeface="+mn-cs"/>
              </a:rPr>
              <a:t>Remove legal barriers to digitalizing commercial trade documents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1" i="0" u="none" strike="noStrike" kern="1200" cap="none" spc="0" normalizeH="0" baseline="0" noProof="0" dirty="0">
              <a:ln>
                <a:noFill/>
              </a:ln>
              <a:solidFill>
                <a:srgbClr val="000000"/>
              </a:solidFill>
              <a:effectLst/>
              <a:uLnTx/>
              <a:uFillTx/>
              <a:latin typeface="Helvetica"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a:ln>
                <a:noFill/>
              </a:ln>
              <a:solidFill>
                <a:srgbClr val="000000"/>
              </a:solidFill>
              <a:effectLst/>
              <a:uLnTx/>
              <a:uFillTx/>
              <a:latin typeface="Helvetica"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a:ln>
                  <a:noFill/>
                </a:ln>
                <a:solidFill>
                  <a:srgbClr val="000000"/>
                </a:solidFill>
                <a:effectLst/>
                <a:uLnTx/>
                <a:uFillTx/>
                <a:latin typeface="Helvetica" pitchFamily="2" charset="0"/>
                <a:ea typeface="+mn-ea"/>
                <a:cs typeface="+mn-cs"/>
              </a:rPr>
              <a:t>Align </a:t>
            </a:r>
            <a:r>
              <a:rPr kumimoji="0" lang="en-GB" sz="1100" b="1" i="0" u="none" strike="noStrike" kern="1200" cap="none" spc="0" normalizeH="0" baseline="0" noProof="0" dirty="0">
                <a:ln>
                  <a:noFill/>
                </a:ln>
                <a:solidFill>
                  <a:srgbClr val="000000"/>
                </a:solidFill>
                <a:effectLst/>
                <a:uLnTx/>
                <a:uFillTx/>
                <a:latin typeface="Helvetica" pitchFamily="2" charset="0"/>
                <a:ea typeface="+mn-ea"/>
                <a:cs typeface="Arial" panose="020B0604020202020204" pitchFamily="34" charset="0"/>
              </a:rPr>
              <a:t>legal systems to UNCITRAL Model Law on Electronic Transferable  Records [MLETR]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100" b="1" i="0" u="none" strike="noStrike" kern="1200" cap="none" spc="0" normalizeH="0" baseline="0" noProof="0" dirty="0">
              <a:ln>
                <a:noFill/>
              </a:ln>
              <a:solidFill>
                <a:srgbClr val="000000"/>
              </a:solidFill>
              <a:effectLst/>
              <a:uLnTx/>
              <a:uFillTx/>
              <a:latin typeface="Helvetica" pitchFamily="2"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100" b="0" i="0" u="none" strike="noStrike" kern="1200" cap="none" spc="0" normalizeH="0" baseline="0" noProof="0" dirty="0">
              <a:ln>
                <a:noFill/>
              </a:ln>
              <a:solidFill>
                <a:srgbClr val="000000"/>
              </a:solidFill>
              <a:effectLst/>
              <a:uLnTx/>
              <a:uFillTx/>
              <a:latin typeface="Helvetica" pitchFamily="2"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a:ln>
                  <a:noFill/>
                </a:ln>
                <a:solidFill>
                  <a:srgbClr val="000000"/>
                </a:solidFill>
                <a:effectLst/>
                <a:uLnTx/>
                <a:uFillTx/>
                <a:latin typeface="Helvetica" pitchFamily="2" charset="0"/>
                <a:ea typeface="+mn-ea"/>
                <a:cs typeface="+mn-cs"/>
              </a:rPr>
              <a:t>Provide a scalable legal environment </a:t>
            </a:r>
            <a:r>
              <a:rPr kumimoji="0" lang="en-US" sz="1100" b="0" i="0" u="none" strike="noStrike" kern="1200" cap="none" spc="0" normalizeH="0" baseline="0" noProof="0" dirty="0">
                <a:ln>
                  <a:noFill/>
                </a:ln>
                <a:solidFill>
                  <a:srgbClr val="000000"/>
                </a:solidFill>
                <a:effectLst/>
                <a:uLnTx/>
                <a:uFillTx/>
                <a:latin typeface="Helvetica" pitchFamily="2" charset="0"/>
                <a:ea typeface="+mn-ea"/>
                <a:cs typeface="+mn-cs"/>
              </a:rPr>
              <a:t>- support the MLETR commitment in WTO Ecommerce negotiations [Joint Statement Initiative]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a:ln>
                <a:noFill/>
              </a:ln>
              <a:solidFill>
                <a:srgbClr val="000000"/>
              </a:solidFill>
              <a:effectLst/>
              <a:uLnTx/>
              <a:uFillTx/>
              <a:latin typeface="Helvetica"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a:ln>
                <a:noFill/>
              </a:ln>
              <a:solidFill>
                <a:srgbClr val="000000"/>
              </a:solidFill>
              <a:effectLst/>
              <a:uLnTx/>
              <a:uFillTx/>
              <a:latin typeface="Helvetica"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a:ln>
                  <a:noFill/>
                </a:ln>
                <a:solidFill>
                  <a:srgbClr val="000000"/>
                </a:solidFill>
                <a:effectLst/>
                <a:uLnTx/>
                <a:uFillTx/>
                <a:latin typeface="Helvetica" pitchFamily="2" charset="0"/>
                <a:ea typeface="+mn-ea"/>
                <a:cs typeface="+mn-cs"/>
              </a:rPr>
              <a:t>Apply common digital standards across </a:t>
            </a:r>
            <a:r>
              <a:rPr kumimoji="0" lang="en-GB" sz="1100" b="1" i="0" u="none" strike="noStrike" kern="1200" cap="none" spc="0" normalizeH="0" baseline="0" noProof="0" dirty="0">
                <a:ln>
                  <a:noFill/>
                </a:ln>
                <a:solidFill>
                  <a:srgbClr val="000000"/>
                </a:solidFill>
                <a:effectLst/>
                <a:uLnTx/>
                <a:uFillTx/>
                <a:latin typeface="Helvetica" pitchFamily="2" charset="0"/>
                <a:ea typeface="+mn-ea"/>
                <a:cs typeface="Arial" panose="020B0604020202020204" pitchFamily="34" charset="0"/>
              </a:rPr>
              <a:t>public and private sector platforms and systems </a:t>
            </a:r>
            <a:r>
              <a:rPr kumimoji="0" lang="en-GB" sz="1100" b="0" i="0" u="none" strike="noStrike" kern="1200" cap="none" spc="0" normalizeH="0" baseline="0" noProof="0" dirty="0">
                <a:ln>
                  <a:noFill/>
                </a:ln>
                <a:solidFill>
                  <a:srgbClr val="000000"/>
                </a:solidFill>
                <a:effectLst/>
                <a:uLnTx/>
                <a:uFillTx/>
                <a:latin typeface="Helvetica" pitchFamily="2" charset="0"/>
                <a:ea typeface="+mn-ea"/>
                <a:cs typeface="Arial" panose="020B0604020202020204" pitchFamily="34" charset="0"/>
              </a:rPr>
              <a:t>- WTO/ICC Standards Toolkit for Paperless Cross Border Trade</a:t>
            </a:r>
          </a:p>
        </p:txBody>
      </p:sp>
      <p:sp>
        <p:nvSpPr>
          <p:cNvPr id="41" name="object 41"/>
          <p:cNvSpPr/>
          <p:nvPr/>
        </p:nvSpPr>
        <p:spPr>
          <a:xfrm>
            <a:off x="4354120" y="1511219"/>
            <a:ext cx="3522186" cy="4817509"/>
          </a:xfrm>
          <a:custGeom>
            <a:avLst/>
            <a:gdLst/>
            <a:ahLst/>
            <a:cxnLst/>
            <a:rect l="l" t="t" r="r" b="b"/>
            <a:pathLst>
              <a:path w="5808345" h="6977380">
                <a:moveTo>
                  <a:pt x="5807854" y="0"/>
                </a:moveTo>
                <a:lnTo>
                  <a:pt x="0" y="0"/>
                </a:lnTo>
                <a:lnTo>
                  <a:pt x="0" y="6976960"/>
                </a:lnTo>
                <a:lnTo>
                  <a:pt x="5807854" y="6976960"/>
                </a:lnTo>
                <a:lnTo>
                  <a:pt x="5807854" y="0"/>
                </a:lnTo>
                <a:close/>
              </a:path>
            </a:pathLst>
          </a:custGeom>
          <a:solidFill>
            <a:srgbClr val="F5F5F5"/>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3" name="object 43"/>
          <p:cNvSpPr/>
          <p:nvPr/>
        </p:nvSpPr>
        <p:spPr>
          <a:xfrm>
            <a:off x="4563640" y="2045305"/>
            <a:ext cx="3064729" cy="0"/>
          </a:xfrm>
          <a:custGeom>
            <a:avLst/>
            <a:gdLst/>
            <a:ahLst/>
            <a:cxnLst/>
            <a:rect l="l" t="t" r="r" b="b"/>
            <a:pathLst>
              <a:path w="5053965">
                <a:moveTo>
                  <a:pt x="0" y="0"/>
                </a:moveTo>
                <a:lnTo>
                  <a:pt x="5053950" y="0"/>
                </a:lnTo>
              </a:path>
            </a:pathLst>
          </a:custGeom>
          <a:ln w="20941">
            <a:solidFill>
              <a:srgbClr val="B3D8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object 44"/>
          <p:cNvSpPr/>
          <p:nvPr/>
        </p:nvSpPr>
        <p:spPr>
          <a:xfrm>
            <a:off x="4563640" y="2807252"/>
            <a:ext cx="3064729" cy="0"/>
          </a:xfrm>
          <a:custGeom>
            <a:avLst/>
            <a:gdLst/>
            <a:ahLst/>
            <a:cxnLst/>
            <a:rect l="l" t="t" r="r" b="b"/>
            <a:pathLst>
              <a:path w="5053965">
                <a:moveTo>
                  <a:pt x="0" y="0"/>
                </a:moveTo>
                <a:lnTo>
                  <a:pt x="5053950" y="0"/>
                </a:lnTo>
              </a:path>
            </a:pathLst>
          </a:custGeom>
          <a:ln w="20941">
            <a:solidFill>
              <a:srgbClr val="B3D8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5" name="object 45"/>
          <p:cNvSpPr/>
          <p:nvPr/>
        </p:nvSpPr>
        <p:spPr>
          <a:xfrm>
            <a:off x="4582847" y="3187532"/>
            <a:ext cx="3064729" cy="0"/>
          </a:xfrm>
          <a:custGeom>
            <a:avLst/>
            <a:gdLst/>
            <a:ahLst/>
            <a:cxnLst/>
            <a:rect l="l" t="t" r="r" b="b"/>
            <a:pathLst>
              <a:path w="5053965">
                <a:moveTo>
                  <a:pt x="0" y="0"/>
                </a:moveTo>
                <a:lnTo>
                  <a:pt x="5053950" y="0"/>
                </a:lnTo>
              </a:path>
            </a:pathLst>
          </a:custGeom>
          <a:ln w="20941">
            <a:solidFill>
              <a:srgbClr val="B3D8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object 46"/>
          <p:cNvSpPr/>
          <p:nvPr/>
        </p:nvSpPr>
        <p:spPr>
          <a:xfrm>
            <a:off x="4582847" y="3509088"/>
            <a:ext cx="3064729" cy="0"/>
          </a:xfrm>
          <a:custGeom>
            <a:avLst/>
            <a:gdLst/>
            <a:ahLst/>
            <a:cxnLst/>
            <a:rect l="l" t="t" r="r" b="b"/>
            <a:pathLst>
              <a:path w="5053965">
                <a:moveTo>
                  <a:pt x="0" y="0"/>
                </a:moveTo>
                <a:lnTo>
                  <a:pt x="5053950" y="0"/>
                </a:lnTo>
              </a:path>
            </a:pathLst>
          </a:custGeom>
          <a:ln w="20941">
            <a:solidFill>
              <a:srgbClr val="B3D8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7" name="object 47"/>
          <p:cNvSpPr/>
          <p:nvPr/>
        </p:nvSpPr>
        <p:spPr>
          <a:xfrm>
            <a:off x="4582848" y="4041757"/>
            <a:ext cx="3064729" cy="0"/>
          </a:xfrm>
          <a:custGeom>
            <a:avLst/>
            <a:gdLst/>
            <a:ahLst/>
            <a:cxnLst/>
            <a:rect l="l" t="t" r="r" b="b"/>
            <a:pathLst>
              <a:path w="5053965">
                <a:moveTo>
                  <a:pt x="0" y="0"/>
                </a:moveTo>
                <a:lnTo>
                  <a:pt x="5053950" y="0"/>
                </a:lnTo>
              </a:path>
            </a:pathLst>
          </a:custGeom>
          <a:ln w="20941">
            <a:solidFill>
              <a:srgbClr val="B3D8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8" name="object 48"/>
          <p:cNvSpPr/>
          <p:nvPr/>
        </p:nvSpPr>
        <p:spPr>
          <a:xfrm>
            <a:off x="4555940" y="4658315"/>
            <a:ext cx="3064729" cy="0"/>
          </a:xfrm>
          <a:custGeom>
            <a:avLst/>
            <a:gdLst/>
            <a:ahLst/>
            <a:cxnLst/>
            <a:rect l="l" t="t" r="r" b="b"/>
            <a:pathLst>
              <a:path w="5053965">
                <a:moveTo>
                  <a:pt x="0" y="0"/>
                </a:moveTo>
                <a:lnTo>
                  <a:pt x="5053950" y="0"/>
                </a:lnTo>
              </a:path>
            </a:pathLst>
          </a:custGeom>
          <a:ln w="20941">
            <a:solidFill>
              <a:srgbClr val="B3D8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9" name="object 49"/>
          <p:cNvSpPr/>
          <p:nvPr/>
        </p:nvSpPr>
        <p:spPr>
          <a:xfrm>
            <a:off x="4555939" y="5652378"/>
            <a:ext cx="3064729" cy="0"/>
          </a:xfrm>
          <a:custGeom>
            <a:avLst/>
            <a:gdLst/>
            <a:ahLst/>
            <a:cxnLst/>
            <a:rect l="l" t="t" r="r" b="b"/>
            <a:pathLst>
              <a:path w="5053965">
                <a:moveTo>
                  <a:pt x="0" y="0"/>
                </a:moveTo>
                <a:lnTo>
                  <a:pt x="5053950" y="0"/>
                </a:lnTo>
              </a:path>
            </a:pathLst>
          </a:custGeom>
          <a:ln w="20941">
            <a:solidFill>
              <a:srgbClr val="B3D8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0" name="object 50"/>
          <p:cNvSpPr/>
          <p:nvPr/>
        </p:nvSpPr>
        <p:spPr>
          <a:xfrm>
            <a:off x="4563640" y="5319594"/>
            <a:ext cx="3064729" cy="0"/>
          </a:xfrm>
          <a:custGeom>
            <a:avLst/>
            <a:gdLst/>
            <a:ahLst/>
            <a:cxnLst/>
            <a:rect l="l" t="t" r="r" b="b"/>
            <a:pathLst>
              <a:path w="5053965">
                <a:moveTo>
                  <a:pt x="0" y="0"/>
                </a:moveTo>
                <a:lnTo>
                  <a:pt x="5053950" y="0"/>
                </a:lnTo>
              </a:path>
            </a:pathLst>
          </a:custGeom>
          <a:ln w="20941">
            <a:solidFill>
              <a:srgbClr val="B3D8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1" name="object 51"/>
          <p:cNvSpPr txBox="1"/>
          <p:nvPr/>
        </p:nvSpPr>
        <p:spPr>
          <a:xfrm>
            <a:off x="4354118" y="1454812"/>
            <a:ext cx="3522186" cy="4648204"/>
          </a:xfrm>
          <a:prstGeom prst="rect">
            <a:avLst/>
          </a:prstGeom>
        </p:spPr>
        <p:txBody>
          <a:bodyPr vert="horz" wrap="square" lIns="0" tIns="770" rIns="0" bIns="0" rtlCol="0">
            <a:spAutoFit/>
          </a:bodyPr>
          <a:lstStyle/>
          <a:p>
            <a:pPr marL="0" marR="0" lvl="0" indent="0" algn="l" defTabSz="554492" rtl="0" eaLnBrk="1" fontAlgn="auto" latinLnBrk="0" hangingPunct="1">
              <a:lnSpc>
                <a:spcPct val="100000"/>
              </a:lnSpc>
              <a:spcBef>
                <a:spcPts val="6"/>
              </a:spcBef>
              <a:spcAft>
                <a:spcPts val="0"/>
              </a:spcAft>
              <a:buClrTx/>
              <a:buSzTx/>
              <a:buFontTx/>
              <a:buNone/>
              <a:tabLst/>
              <a:defRPr/>
            </a:pPr>
            <a:endPar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Times New Roman"/>
            </a:endParaRPr>
          </a:p>
          <a:p>
            <a:pPr marL="228343" marR="656919" lvl="0" indent="0" algn="l" defTabSz="554492" rtl="0" eaLnBrk="1" fontAlgn="auto" latinLnBrk="0" hangingPunct="1">
              <a:lnSpc>
                <a:spcPct val="100000"/>
              </a:lnSpc>
              <a:spcBef>
                <a:spcPts val="0"/>
              </a:spcBef>
              <a:spcAft>
                <a:spcPts val="0"/>
              </a:spcAft>
              <a:buClrTx/>
              <a:buSzTx/>
              <a:buFontTx/>
              <a:buNone/>
              <a:tabLst/>
              <a:defRPr/>
            </a:pP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a:rPr>
              <a:t>Trade</a:t>
            </a:r>
            <a:r>
              <a:rPr kumimoji="0" sz="1100" b="0" i="0" u="none" strike="noStrike" kern="0" cap="none" spc="-27"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is</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paperless</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and</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frictionless</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all</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12" normalizeH="0" baseline="0" noProof="0" dirty="0">
                <a:ln>
                  <a:noFill/>
                </a:ln>
                <a:solidFill>
                  <a:sysClr val="windowText" lastClr="000000"/>
                </a:solidFill>
                <a:effectLst/>
                <a:uLnTx/>
                <a:uFillTx/>
                <a:latin typeface="Helvetica" pitchFamily="2" charset="0"/>
                <a:ea typeface="+mn-ea"/>
                <a:cs typeface="Gellix"/>
              </a:rPr>
              <a:t>trade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documents</a:t>
            </a:r>
            <a:r>
              <a:rPr kumimoji="0" sz="1100" b="0" i="0" u="none" strike="noStrike" kern="0" cap="none" spc="-36"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are</a:t>
            </a:r>
            <a:r>
              <a:rPr kumimoji="0" sz="1100" b="0" i="0" u="none" strike="noStrike" kern="0" cap="none" spc="-36"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handled</a:t>
            </a:r>
            <a:r>
              <a:rPr kumimoji="0" sz="1100" b="0" i="0" u="none" strike="noStrike" kern="0" cap="none" spc="-36"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in</a:t>
            </a:r>
            <a:r>
              <a:rPr kumimoji="0" sz="1100" b="0" i="0" u="none" strike="noStrike" kern="0" cap="none" spc="-36"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digital</a:t>
            </a:r>
            <a:r>
              <a:rPr kumimoji="0" sz="1100" b="0" i="0" u="none" strike="noStrike" kern="0" cap="none" spc="-33"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12" normalizeH="0" baseline="0" noProof="0" dirty="0">
                <a:ln>
                  <a:noFill/>
                </a:ln>
                <a:solidFill>
                  <a:sysClr val="windowText" lastClr="000000"/>
                </a:solidFill>
                <a:effectLst/>
                <a:uLnTx/>
                <a:uFillTx/>
                <a:latin typeface="Helvetica" pitchFamily="2" charset="0"/>
                <a:ea typeface="+mn-ea"/>
                <a:cs typeface="Gellix"/>
              </a:rPr>
              <a:t>form</a:t>
            </a:r>
            <a:endPar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endParaRPr>
          </a:p>
          <a:p>
            <a:pPr marL="228343" marR="572975" lvl="0" indent="0" algn="l" defTabSz="554492" rtl="0" eaLnBrk="1" fontAlgn="auto" latinLnBrk="0" hangingPunct="1">
              <a:lnSpc>
                <a:spcPct val="100000"/>
              </a:lnSpc>
              <a:spcBef>
                <a:spcPts val="1198"/>
              </a:spcBef>
              <a:spcAft>
                <a:spcPts val="0"/>
              </a:spcAft>
              <a:buClrTx/>
              <a:buSzTx/>
              <a:buFontTx/>
              <a:buNone/>
              <a:tabLst/>
              <a:defRPr/>
            </a:pP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a:rPr>
              <a:t>Trade</a:t>
            </a:r>
            <a:r>
              <a:rPr kumimoji="0" sz="1100" b="0" i="0" u="none" strike="noStrike" kern="0" cap="none" spc="-33"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platforms,</a:t>
            </a:r>
            <a:r>
              <a:rPr kumimoji="0" sz="1100" b="0" i="0" u="none" strike="noStrike" kern="0" cap="none" spc="-33"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12" normalizeH="0" baseline="0" noProof="0" dirty="0">
                <a:ln>
                  <a:noFill/>
                </a:ln>
                <a:solidFill>
                  <a:sysClr val="windowText" lastClr="000000"/>
                </a:solidFill>
                <a:effectLst/>
                <a:uLnTx/>
                <a:uFillTx/>
                <a:latin typeface="Helvetica" pitchFamily="2" charset="0"/>
                <a:ea typeface="+mn-ea"/>
                <a:cs typeface="Gellix"/>
              </a:rPr>
              <a:t>systems</a:t>
            </a:r>
            <a:r>
              <a:rPr kumimoji="0" sz="1100" b="0" i="0" u="none" strike="noStrike" kern="0" cap="none" spc="-33"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and</a:t>
            </a:r>
            <a:r>
              <a:rPr kumimoji="0" sz="1100" b="0" i="0" u="none" strike="noStrike" kern="0" cap="none" spc="-33"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processes</a:t>
            </a:r>
            <a:r>
              <a:rPr kumimoji="0" sz="1100" b="0" i="0" u="none" strike="noStrike" kern="0" cap="none" spc="-33"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15" normalizeH="0" baseline="0" noProof="0" dirty="0">
                <a:ln>
                  <a:noFill/>
                </a:ln>
                <a:solidFill>
                  <a:sysClr val="windowText" lastClr="000000"/>
                </a:solidFill>
                <a:effectLst/>
                <a:uLnTx/>
                <a:uFillTx/>
                <a:latin typeface="Helvetica" pitchFamily="2" charset="0"/>
                <a:ea typeface="+mn-ea"/>
                <a:cs typeface="Gellix"/>
              </a:rPr>
              <a:t>are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fully</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15" normalizeH="0" baseline="0" noProof="0" dirty="0">
                <a:ln>
                  <a:noFill/>
                </a:ln>
                <a:solidFill>
                  <a:sysClr val="windowText" lastClr="000000"/>
                </a:solidFill>
                <a:effectLst/>
                <a:uLnTx/>
                <a:uFillTx/>
                <a:latin typeface="Helvetica" pitchFamily="2" charset="0"/>
                <a:ea typeface="+mn-ea"/>
                <a:cs typeface="Gellix"/>
              </a:rPr>
              <a:t>interoperable</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a:t>
            </a:r>
            <a:r>
              <a:rPr kumimoji="0" sz="1100" b="0" i="0" u="none" strike="noStrike" kern="0" cap="none" spc="-21"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12" normalizeH="0" baseline="0" noProof="0" dirty="0">
                <a:ln>
                  <a:noFill/>
                </a:ln>
                <a:solidFill>
                  <a:sysClr val="windowText" lastClr="000000"/>
                </a:solidFill>
                <a:effectLst/>
                <a:uLnTx/>
                <a:uFillTx/>
                <a:latin typeface="Helvetica" pitchFamily="2" charset="0"/>
                <a:ea typeface="+mn-ea"/>
                <a:cs typeface="Gellix"/>
              </a:rPr>
              <a:t>information</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is</a:t>
            </a:r>
            <a:r>
              <a:rPr kumimoji="0" sz="1100" b="0" i="0" u="none" strike="noStrike" kern="0" cap="none" spc="-21"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flowing</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15" normalizeH="0" baseline="0" noProof="0" dirty="0">
                <a:ln>
                  <a:noFill/>
                </a:ln>
                <a:solidFill>
                  <a:sysClr val="windowText" lastClr="000000"/>
                </a:solidFill>
                <a:effectLst/>
                <a:uLnTx/>
                <a:uFillTx/>
                <a:latin typeface="Helvetica" pitchFamily="2" charset="0"/>
                <a:ea typeface="+mn-ea"/>
                <a:cs typeface="Gellix"/>
              </a:rPr>
              <a:t>in </a:t>
            </a:r>
            <a:r>
              <a:rPr kumimoji="0" sz="1100" b="0" i="0" u="none" strike="noStrike" kern="0" cap="none" spc="-12" normalizeH="0" baseline="0" noProof="0" dirty="0">
                <a:ln>
                  <a:noFill/>
                </a:ln>
                <a:solidFill>
                  <a:sysClr val="windowText" lastClr="000000"/>
                </a:solidFill>
                <a:effectLst/>
                <a:uLnTx/>
                <a:uFillTx/>
                <a:latin typeface="Helvetica" pitchFamily="2" charset="0"/>
                <a:ea typeface="+mn-ea"/>
                <a:cs typeface="Gellix"/>
              </a:rPr>
              <a:t>standardised</a:t>
            </a:r>
            <a:r>
              <a:rPr kumimoji="0" sz="1100" b="0" i="0" u="none" strike="noStrike" kern="0" cap="none" spc="-30"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form</a:t>
            </a:r>
            <a:r>
              <a:rPr kumimoji="0" sz="1100" b="0" i="0" u="none" strike="noStrike" kern="0" cap="none" spc="-30"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across</a:t>
            </a:r>
            <a:r>
              <a:rPr kumimoji="0" sz="1100" b="0" i="0" u="none" strike="noStrike" kern="0" cap="none" spc="-27"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borders</a:t>
            </a:r>
            <a:r>
              <a:rPr kumimoji="0" sz="1100" b="0" i="0" u="none" strike="noStrike" kern="0" cap="none" spc="-30"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between</a:t>
            </a:r>
            <a:r>
              <a:rPr kumimoji="0" sz="1100" b="0" i="0" u="none" strike="noStrike" kern="0" cap="none" spc="-30"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15" normalizeH="0" baseline="0" noProof="0" dirty="0">
                <a:ln>
                  <a:noFill/>
                </a:ln>
                <a:solidFill>
                  <a:sysClr val="windowText" lastClr="000000"/>
                </a:solidFill>
                <a:effectLst/>
                <a:uLnTx/>
                <a:uFillTx/>
                <a:latin typeface="Helvetica" pitchFamily="2" charset="0"/>
                <a:ea typeface="+mn-ea"/>
                <a:cs typeface="Gellix"/>
              </a:rPr>
              <a:t>the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public</a:t>
            </a:r>
            <a:r>
              <a:rPr kumimoji="0" sz="1100" b="0" i="0" u="none" strike="noStrike" kern="0" cap="none" spc="-39"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and</a:t>
            </a:r>
            <a:r>
              <a:rPr kumimoji="0" sz="1100" b="0" i="0" u="none" strike="noStrike" kern="0" cap="none" spc="-36"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12" normalizeH="0" baseline="0" noProof="0" dirty="0">
                <a:ln>
                  <a:noFill/>
                </a:ln>
                <a:solidFill>
                  <a:sysClr val="windowText" lastClr="000000"/>
                </a:solidFill>
                <a:effectLst/>
                <a:uLnTx/>
                <a:uFillTx/>
                <a:latin typeface="Helvetica" pitchFamily="2" charset="0"/>
                <a:ea typeface="+mn-ea"/>
                <a:cs typeface="Gellix"/>
              </a:rPr>
              <a:t>private</a:t>
            </a:r>
            <a:r>
              <a:rPr kumimoji="0" sz="1100" b="0" i="0" u="none" strike="noStrike" kern="0" cap="none" spc="-39"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sector</a:t>
            </a:r>
            <a:endPar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endParaRPr>
          </a:p>
          <a:p>
            <a:pPr marL="228343" marR="0" lvl="0" indent="0" algn="l" defTabSz="554492" rtl="0" eaLnBrk="1" fontAlgn="auto" latinLnBrk="0" hangingPunct="1">
              <a:lnSpc>
                <a:spcPct val="100000"/>
              </a:lnSpc>
              <a:spcBef>
                <a:spcPts val="1198"/>
              </a:spcBef>
              <a:spcAft>
                <a:spcPts val="0"/>
              </a:spcAft>
              <a:buClrTx/>
              <a:buSzTx/>
              <a:buFontTx/>
              <a:buNone/>
              <a:tabLst/>
              <a:defRPr/>
            </a:pP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a:rPr>
              <a:t>Trade</a:t>
            </a:r>
            <a:r>
              <a:rPr kumimoji="0" sz="1100" b="0" i="0" u="none" strike="noStrike" kern="0" cap="none" spc="-27"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finance</a:t>
            </a:r>
            <a:r>
              <a:rPr kumimoji="0" sz="1100" b="0" i="0" u="none" strike="noStrike" kern="0" cap="none" spc="-27"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gap</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is</a:t>
            </a:r>
            <a:r>
              <a:rPr kumimoji="0" sz="1100" b="0" i="0" u="none" strike="noStrike" kern="0" cap="none" spc="-27"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reduced</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15" normalizeH="0" baseline="0" noProof="0" dirty="0">
                <a:ln>
                  <a:noFill/>
                </a:ln>
                <a:solidFill>
                  <a:sysClr val="windowText" lastClr="000000"/>
                </a:solidFill>
                <a:effectLst/>
                <a:uLnTx/>
                <a:uFillTx/>
                <a:latin typeface="Helvetica" pitchFamily="2" charset="0"/>
                <a:ea typeface="+mn-ea"/>
                <a:cs typeface="Gellix"/>
              </a:rPr>
              <a:t>50%</a:t>
            </a:r>
            <a:endPar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endParaRPr>
          </a:p>
          <a:p>
            <a:pPr marL="228343" marR="0" lvl="0" indent="0" algn="l" defTabSz="554492" rtl="0" eaLnBrk="1" fontAlgn="auto" latinLnBrk="0" hangingPunct="1">
              <a:lnSpc>
                <a:spcPct val="100000"/>
              </a:lnSpc>
              <a:spcBef>
                <a:spcPts val="1198"/>
              </a:spcBef>
              <a:spcAft>
                <a:spcPts val="0"/>
              </a:spcAft>
              <a:buClrTx/>
              <a:buSzTx/>
              <a:buFontTx/>
              <a:buNone/>
              <a:tabLst/>
              <a:defRPr/>
            </a:pP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a:rPr>
              <a:t>Trade</a:t>
            </a:r>
            <a:r>
              <a:rPr kumimoji="0" sz="1100" b="0" i="0" u="none" strike="noStrike" kern="0" cap="none" spc="-36"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12" normalizeH="0" baseline="0" noProof="0" dirty="0">
                <a:ln>
                  <a:noFill/>
                </a:ln>
                <a:solidFill>
                  <a:sysClr val="windowText" lastClr="000000"/>
                </a:solidFill>
                <a:effectLst/>
                <a:uLnTx/>
                <a:uFillTx/>
                <a:latin typeface="Helvetica" pitchFamily="2" charset="0"/>
                <a:ea typeface="+mn-ea"/>
                <a:cs typeface="Gellix"/>
              </a:rPr>
              <a:t>transaction</a:t>
            </a:r>
            <a:r>
              <a:rPr kumimoji="0" sz="1100" b="0" i="0" u="none" strike="noStrike" kern="0" cap="none" spc="-36"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costs</a:t>
            </a:r>
            <a:r>
              <a:rPr kumimoji="0" sz="1100" b="0" i="0" u="none" strike="noStrike" kern="0" cap="none" spc="-33"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are</a:t>
            </a:r>
            <a:r>
              <a:rPr kumimoji="0" sz="1100" b="0" i="0" u="none" strike="noStrike" kern="0" cap="none" spc="-36"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80%</a:t>
            </a:r>
            <a:r>
              <a:rPr kumimoji="0" sz="1100" b="0" i="0" u="none" strike="noStrike" kern="0" cap="none" spc="-33"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cheaper</a:t>
            </a:r>
            <a:endPar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endParaRPr>
          </a:p>
          <a:p>
            <a:pPr marL="0" marR="0" lvl="0" indent="0" algn="l" defTabSz="554492" rtl="0" eaLnBrk="1" fontAlgn="auto" latinLnBrk="0" hangingPunct="1">
              <a:lnSpc>
                <a:spcPct val="100000"/>
              </a:lnSpc>
              <a:spcBef>
                <a:spcPts val="18"/>
              </a:spcBef>
              <a:spcAft>
                <a:spcPts val="0"/>
              </a:spcAft>
              <a:buClrTx/>
              <a:buSzTx/>
              <a:buFontTx/>
              <a:buNone/>
              <a:tabLst/>
              <a:defRPr/>
            </a:pPr>
            <a:endPar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endParaRPr>
          </a:p>
          <a:p>
            <a:pPr marL="228343" marR="274166" lvl="0" indent="0" algn="l" defTabSz="554492" rtl="0" eaLnBrk="1" fontAlgn="auto" latinLnBrk="0" hangingPunct="1">
              <a:lnSpc>
                <a:spcPct val="100000"/>
              </a:lnSpc>
              <a:spcBef>
                <a:spcPts val="0"/>
              </a:spcBef>
              <a:spcAft>
                <a:spcPts val="0"/>
              </a:spcAft>
              <a:buClrTx/>
              <a:buSzTx/>
              <a:buFontTx/>
              <a:buNone/>
              <a:tabLst/>
              <a:defRPr/>
            </a:pPr>
            <a:r>
              <a:rPr kumimoji="0" sz="1100" b="0" i="0" u="none" strike="noStrike" kern="0" cap="none" spc="-15" normalizeH="0" baseline="0" noProof="0" dirty="0">
                <a:ln>
                  <a:noFill/>
                </a:ln>
                <a:solidFill>
                  <a:sysClr val="windowText" lastClr="000000"/>
                </a:solidFill>
                <a:effectLst/>
                <a:uLnTx/>
                <a:uFillTx/>
                <a:latin typeface="Helvetica" pitchFamily="2" charset="0"/>
                <a:ea typeface="+mn-ea"/>
                <a:cs typeface="Gellix"/>
              </a:rPr>
              <a:t>Average</a:t>
            </a:r>
            <a:r>
              <a:rPr kumimoji="0" sz="1100" b="0" i="0" u="none" strike="noStrike" kern="0" cap="none" spc="-39"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cross</a:t>
            </a:r>
            <a:r>
              <a:rPr kumimoji="0" sz="1100" b="0" i="0" u="none" strike="noStrike" kern="0" cap="none" spc="-39"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border</a:t>
            </a:r>
            <a:r>
              <a:rPr kumimoji="0" sz="1100" b="0" i="0" u="none" strike="noStrike" kern="0" cap="none" spc="-39"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compliance</a:t>
            </a:r>
            <a:r>
              <a:rPr kumimoji="0" sz="1100" b="0" i="0" u="none" strike="noStrike" kern="0" cap="none" spc="-39"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processing</a:t>
            </a:r>
            <a:r>
              <a:rPr kumimoji="0" sz="1100" b="0" i="0" u="none" strike="noStrike" kern="0" cap="none" spc="-39"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time</a:t>
            </a:r>
            <a:r>
              <a:rPr kumimoji="0" sz="1100" b="0" i="0" u="none" strike="noStrike" kern="0" cap="none" spc="-39"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15" normalizeH="0" baseline="0" noProof="0" dirty="0">
                <a:ln>
                  <a:noFill/>
                </a:ln>
                <a:solidFill>
                  <a:sysClr val="windowText" lastClr="000000"/>
                </a:solidFill>
                <a:effectLst/>
                <a:uLnTx/>
                <a:uFillTx/>
                <a:latin typeface="Helvetica" pitchFamily="2" charset="0"/>
                <a:ea typeface="+mn-ea"/>
                <a:cs typeface="Gellix"/>
              </a:rPr>
              <a:t>is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1</a:t>
            </a:r>
            <a:r>
              <a:rPr kumimoji="0" sz="1100" b="0" i="0" u="none" strike="noStrike" kern="0" cap="none" spc="-27"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day</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instead</a:t>
            </a:r>
            <a:r>
              <a:rPr kumimoji="0" sz="1100" b="0" i="0" u="none" strike="noStrike" kern="0" cap="none" spc="-27"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of</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25</a:t>
            </a:r>
            <a:r>
              <a:rPr kumimoji="0" sz="1100" b="0" i="0" u="none" strike="noStrike" kern="0" cap="none" spc="-24"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12" normalizeH="0" baseline="0" noProof="0" dirty="0">
                <a:ln>
                  <a:noFill/>
                </a:ln>
                <a:solidFill>
                  <a:sysClr val="windowText" lastClr="000000"/>
                </a:solidFill>
                <a:effectLst/>
                <a:uLnTx/>
                <a:uFillTx/>
                <a:latin typeface="Helvetica" pitchFamily="2" charset="0"/>
                <a:ea typeface="+mn-ea"/>
                <a:cs typeface="Gellix"/>
              </a:rPr>
              <a:t>days</a:t>
            </a:r>
            <a:endPar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endParaRPr>
          </a:p>
          <a:p>
            <a:pPr marL="228343" marR="308821" lvl="0" indent="0" algn="l" defTabSz="554492" rtl="0" eaLnBrk="1" fontAlgn="auto" latinLnBrk="0" hangingPunct="1">
              <a:lnSpc>
                <a:spcPct val="100000"/>
              </a:lnSpc>
              <a:spcBef>
                <a:spcPts val="1198"/>
              </a:spcBef>
              <a:spcAft>
                <a:spcPts val="0"/>
              </a:spcAft>
              <a:buClrTx/>
              <a:buSzTx/>
              <a:buFontTx/>
              <a:buNone/>
              <a:tabLst/>
              <a:defRPr/>
            </a:pPr>
            <a:r>
              <a:rPr kumimoji="0" sz="1100" b="0" i="0" u="none" strike="noStrike" kern="0" cap="none" spc="-12" normalizeH="0" baseline="0" noProof="0" dirty="0">
                <a:ln>
                  <a:noFill/>
                </a:ln>
                <a:solidFill>
                  <a:sysClr val="windowText" lastClr="000000"/>
                </a:solidFill>
                <a:effectLst/>
                <a:uLnTx/>
                <a:uFillTx/>
                <a:latin typeface="Helvetica" pitchFamily="2" charset="0"/>
                <a:ea typeface="+mn-ea"/>
                <a:cs typeface="Gellix"/>
              </a:rPr>
              <a:t>Atomic</a:t>
            </a:r>
            <a:r>
              <a:rPr kumimoji="0" sz="1100" b="0" i="0" u="none" strike="noStrike" kern="0" cap="none" spc="-33"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settlement</a:t>
            </a:r>
            <a:r>
              <a:rPr kumimoji="0" sz="1100" b="0" i="0" u="none" strike="noStrike" kern="0" cap="none" spc="-30" normalizeH="0" baseline="0" noProof="0" dirty="0">
                <a:ln>
                  <a:noFill/>
                </a:ln>
                <a:solidFill>
                  <a:sysClr val="windowText" lastClr="000000"/>
                </a:solidFill>
                <a:effectLst/>
                <a:uLnTx/>
                <a:uFillTx/>
                <a:latin typeface="Helvetica" pitchFamily="2" charset="0"/>
                <a:ea typeface="+mn-ea"/>
                <a:cs typeface="Gellix"/>
              </a:rPr>
              <a:t> </a:t>
            </a:r>
            <a:r>
              <a:rPr kumimoji="0" lang="en-GB" sz="1100" b="0" i="0" u="none" strike="noStrike" kern="0" cap="none" spc="-30" normalizeH="0" baseline="0" noProof="0" dirty="0">
                <a:ln>
                  <a:noFill/>
                </a:ln>
                <a:solidFill>
                  <a:sysClr val="windowText" lastClr="000000"/>
                </a:solidFill>
                <a:effectLst/>
                <a:uLnTx/>
                <a:uFillTx/>
                <a:latin typeface="Helvetica" pitchFamily="2" charset="0"/>
                <a:ea typeface="+mn-ea"/>
                <a:cs typeface="Gellix"/>
              </a:rPr>
              <a:t>is the norm</a:t>
            </a:r>
            <a:r>
              <a:rPr kumimoji="0" sz="1100" b="0" i="0" u="none" strike="noStrike" kern="0" cap="none" spc="-30"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a:t>
            </a:r>
            <a:r>
              <a:rPr kumimoji="0" sz="1100" b="0" i="0" u="none" strike="noStrike" kern="0" cap="none" spc="-33"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payment</a:t>
            </a:r>
            <a:r>
              <a:rPr kumimoji="0" sz="1100" b="0" i="0" u="none" strike="noStrike" kern="0" cap="none" spc="-30"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happens </a:t>
            </a:r>
            <a:r>
              <a:rPr kumimoji="0" sz="1100" b="0" i="0" u="none" strike="noStrike" kern="0" cap="none" spc="-12" normalizeH="0" baseline="0" noProof="0" dirty="0">
                <a:ln>
                  <a:noFill/>
                </a:ln>
                <a:solidFill>
                  <a:sysClr val="windowText" lastClr="000000"/>
                </a:solidFill>
                <a:effectLst/>
                <a:uLnTx/>
                <a:uFillTx/>
                <a:latin typeface="Helvetica" pitchFamily="2" charset="0"/>
                <a:ea typeface="+mn-ea"/>
                <a:cs typeface="Gellix"/>
              </a:rPr>
              <a:t>automatically</a:t>
            </a:r>
            <a:r>
              <a:rPr kumimoji="0" sz="1100" b="0" i="0" u="none" strike="noStrike" kern="0" cap="none" spc="-30"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when</a:t>
            </a:r>
            <a:r>
              <a:rPr kumimoji="0" sz="1100" b="0" i="0" u="none" strike="noStrike" kern="0" cap="none" spc="-30"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goods</a:t>
            </a:r>
            <a:r>
              <a:rPr kumimoji="0" sz="1100" b="0" i="0" u="none" strike="noStrike" kern="0" cap="none" spc="-30"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cross</a:t>
            </a:r>
            <a:r>
              <a:rPr kumimoji="0" sz="1100" b="0" i="0" u="none" strike="noStrike" kern="0" cap="none" spc="-30"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the</a:t>
            </a:r>
            <a:r>
              <a:rPr kumimoji="0" sz="1100" b="0" i="0" u="none" strike="noStrike" kern="0" cap="none" spc="-30"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border</a:t>
            </a:r>
            <a:endPar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endParaRPr>
          </a:p>
          <a:p>
            <a:pPr marL="228343" marR="275321" lvl="0" indent="0" algn="l" defTabSz="554492" rtl="0" eaLnBrk="1" fontAlgn="auto" latinLnBrk="0" hangingPunct="1">
              <a:lnSpc>
                <a:spcPct val="100000"/>
              </a:lnSpc>
              <a:spcBef>
                <a:spcPts val="1198"/>
              </a:spcBef>
              <a:spcAft>
                <a:spcPts val="0"/>
              </a:spcAft>
              <a:buClrTx/>
              <a:buSzTx/>
              <a:buFontTx/>
              <a:buNone/>
              <a:tabLst/>
              <a:defRPr/>
            </a:pP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Smart</a:t>
            </a:r>
            <a:r>
              <a:rPr kumimoji="0" sz="1100" b="0" i="0" u="none" strike="noStrike" kern="0" cap="none" spc="-33"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12" normalizeH="0" baseline="0" noProof="0" dirty="0">
                <a:ln>
                  <a:noFill/>
                </a:ln>
                <a:solidFill>
                  <a:sysClr val="windowText" lastClr="000000"/>
                </a:solidFill>
                <a:effectLst/>
                <a:uLnTx/>
                <a:uFillTx/>
                <a:latin typeface="Helvetica" pitchFamily="2" charset="0"/>
                <a:ea typeface="+mn-ea"/>
                <a:cs typeface="Gellix"/>
              </a:rPr>
              <a:t>technology</a:t>
            </a:r>
            <a:r>
              <a:rPr kumimoji="0" sz="1100" b="0" i="0" u="none" strike="noStrike" kern="0" cap="none" spc="-30"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solutions</a:t>
            </a:r>
            <a:r>
              <a:rPr kumimoji="0" sz="1100" b="0" i="0" u="none" strike="noStrike" kern="0" cap="none" spc="-30"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are</a:t>
            </a:r>
            <a:r>
              <a:rPr kumimoji="0" sz="1100" b="0" i="0" u="none" strike="noStrike" kern="0" cap="none" spc="-30"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reducing</a:t>
            </a:r>
            <a:r>
              <a:rPr kumimoji="0" sz="1100" b="0" i="0" u="none" strike="noStrike" kern="0" cap="none" spc="-30"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the</a:t>
            </a:r>
            <a:r>
              <a:rPr kumimoji="0" sz="1100" b="0" i="0" u="none" strike="noStrike" kern="0" cap="none" spc="-33"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burden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of</a:t>
            </a:r>
            <a:r>
              <a:rPr kumimoji="0" sz="1100" b="0" i="0" u="none" strike="noStrike" kern="0" cap="none" spc="-45"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12" normalizeH="0" baseline="0" noProof="0" dirty="0">
                <a:ln>
                  <a:noFill/>
                </a:ln>
                <a:solidFill>
                  <a:sysClr val="windowText" lastClr="000000"/>
                </a:solidFill>
                <a:effectLst/>
                <a:uLnTx/>
                <a:uFillTx/>
                <a:latin typeface="Helvetica" pitchFamily="2" charset="0"/>
                <a:ea typeface="+mn-ea"/>
                <a:cs typeface="Gellix"/>
              </a:rPr>
              <a:t>KYC</a:t>
            </a:r>
            <a:r>
              <a:rPr kumimoji="0" sz="1100" b="0" i="0" u="none" strike="noStrike" kern="0" cap="none" spc="-45"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and</a:t>
            </a:r>
            <a:r>
              <a:rPr kumimoji="0" sz="1100" b="0" i="0" u="none" strike="noStrike" kern="0" cap="none" spc="-42"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AML</a:t>
            </a:r>
            <a:r>
              <a:rPr kumimoji="0" sz="1100" b="0" i="0" u="none" strike="noStrike" kern="0" cap="none" spc="-45"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bureaucracy</a:t>
            </a:r>
            <a:r>
              <a:rPr kumimoji="0" sz="1100" b="0" i="0" u="none" strike="noStrike" kern="0" cap="none" spc="154"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and</a:t>
            </a:r>
            <a:r>
              <a:rPr kumimoji="0" sz="1100" b="0" i="0" u="none" strike="noStrike" kern="0" cap="none" spc="-42"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tackling</a:t>
            </a:r>
            <a:r>
              <a:rPr kumimoji="0" sz="1100" b="0" i="0" u="none" strike="noStrike" kern="0" cap="none" spc="-45"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12" normalizeH="0" baseline="0" noProof="0" dirty="0">
                <a:ln>
                  <a:noFill/>
                </a:ln>
                <a:solidFill>
                  <a:sysClr val="windowText" lastClr="000000"/>
                </a:solidFill>
                <a:effectLst/>
                <a:uLnTx/>
                <a:uFillTx/>
                <a:latin typeface="Helvetica" pitchFamily="2" charset="0"/>
                <a:ea typeface="+mn-ea"/>
                <a:cs typeface="Gellix"/>
              </a:rPr>
              <a:t>fraud</a:t>
            </a:r>
            <a:endPar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endParaRPr>
          </a:p>
          <a:p>
            <a:pPr marL="228343" marR="0" lvl="0" indent="0" algn="l" defTabSz="554492" rtl="0" eaLnBrk="1" fontAlgn="auto" latinLnBrk="0" hangingPunct="1">
              <a:lnSpc>
                <a:spcPct val="100000"/>
              </a:lnSpc>
              <a:spcBef>
                <a:spcPts val="1198"/>
              </a:spcBef>
              <a:spcAft>
                <a:spcPts val="0"/>
              </a:spcAft>
              <a:buClrTx/>
              <a:buSzTx/>
              <a:buFontTx/>
              <a:buNone/>
              <a:tabLst/>
              <a:defRPr/>
            </a:pP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Smart</a:t>
            </a:r>
            <a:r>
              <a:rPr kumimoji="0" sz="1100" b="0" i="0" u="none" strike="noStrike" kern="0" cap="none" spc="-33"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12" normalizeH="0" baseline="0" noProof="0" dirty="0">
                <a:ln>
                  <a:noFill/>
                </a:ln>
                <a:solidFill>
                  <a:sysClr val="windowText" lastClr="000000"/>
                </a:solidFill>
                <a:effectLst/>
                <a:uLnTx/>
                <a:uFillTx/>
                <a:latin typeface="Helvetica" pitchFamily="2" charset="0"/>
                <a:ea typeface="+mn-ea"/>
                <a:cs typeface="Gellix"/>
              </a:rPr>
              <a:t>contracts</a:t>
            </a:r>
            <a:r>
              <a:rPr kumimoji="0" sz="1100" b="0" i="0" u="none" strike="noStrike" kern="0" cap="none" spc="-33"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are</a:t>
            </a:r>
            <a:r>
              <a:rPr kumimoji="0" sz="1100" b="0" i="0" u="none" strike="noStrike" kern="0" cap="none" spc="-33"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the</a:t>
            </a:r>
            <a:r>
              <a:rPr kumimoji="0" sz="1100" b="0" i="0" u="none" strike="noStrike" kern="0" cap="none" spc="-33"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12" normalizeH="0" baseline="0" noProof="0" dirty="0">
                <a:ln>
                  <a:noFill/>
                </a:ln>
                <a:solidFill>
                  <a:sysClr val="windowText" lastClr="000000"/>
                </a:solidFill>
                <a:effectLst/>
                <a:uLnTx/>
                <a:uFillTx/>
                <a:latin typeface="Helvetica" pitchFamily="2" charset="0"/>
                <a:ea typeface="+mn-ea"/>
                <a:cs typeface="Gellix"/>
              </a:rPr>
              <a:t>norm</a:t>
            </a:r>
            <a:endPar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endParaRPr>
          </a:p>
          <a:p>
            <a:pPr marL="0" marR="0" lvl="0" indent="0" algn="l" defTabSz="554492" rtl="0" eaLnBrk="1" fontAlgn="auto" latinLnBrk="0" hangingPunct="1">
              <a:lnSpc>
                <a:spcPct val="100000"/>
              </a:lnSpc>
              <a:spcBef>
                <a:spcPts val="18"/>
              </a:spcBef>
              <a:spcAft>
                <a:spcPts val="0"/>
              </a:spcAft>
              <a:buClrTx/>
              <a:buSzTx/>
              <a:buFontTx/>
              <a:buNone/>
              <a:tabLst/>
              <a:defRPr/>
            </a:pPr>
            <a:endPar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endParaRPr>
          </a:p>
          <a:p>
            <a:pPr marL="228343" marR="223337" lvl="0" indent="0" algn="l" defTabSz="554492" rtl="0" eaLnBrk="1" fontAlgn="auto" latinLnBrk="0" hangingPunct="1">
              <a:lnSpc>
                <a:spcPct val="100000"/>
              </a:lnSpc>
              <a:spcBef>
                <a:spcPts val="0"/>
              </a:spcBef>
              <a:spcAft>
                <a:spcPts val="0"/>
              </a:spcAft>
              <a:buClrTx/>
              <a:buSzTx/>
              <a:buFontTx/>
              <a:buNone/>
              <a:tabLst/>
              <a:defRPr/>
            </a:pPr>
            <a:r>
              <a:rPr kumimoji="0" sz="1100" b="0" i="0" u="none" strike="noStrike" kern="0" cap="none" spc="-21" normalizeH="0" baseline="0" noProof="0" dirty="0">
                <a:ln>
                  <a:noFill/>
                </a:ln>
                <a:solidFill>
                  <a:sysClr val="windowText" lastClr="000000"/>
                </a:solidFill>
                <a:effectLst/>
                <a:uLnTx/>
                <a:uFillTx/>
                <a:latin typeface="Helvetica" pitchFamily="2" charset="0"/>
                <a:ea typeface="+mn-ea"/>
                <a:cs typeface="Gellix"/>
              </a:rPr>
              <a:t>Transparent,</a:t>
            </a:r>
            <a:r>
              <a:rPr kumimoji="0" sz="1100" b="0" i="0" u="none" strike="noStrike" kern="0" cap="none" spc="-36"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real</a:t>
            </a:r>
            <a:r>
              <a:rPr kumimoji="0" sz="1100" b="0" i="0" u="none" strike="noStrike" kern="0" cap="none" spc="-36"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rPr>
              <a:t>time</a:t>
            </a:r>
            <a:r>
              <a:rPr kumimoji="0" sz="1100" b="0" i="0" u="none" strike="noStrike" kern="0" cap="none" spc="-36" normalizeH="0" baseline="0" noProof="0" dirty="0">
                <a:ln>
                  <a:noFill/>
                </a:ln>
                <a:solidFill>
                  <a:sysClr val="windowText" lastClr="000000"/>
                </a:solidFill>
                <a:effectLst/>
                <a:uLnTx/>
                <a:uFillTx/>
                <a:latin typeface="Helvetica" pitchFamily="2" charset="0"/>
                <a:ea typeface="+mn-ea"/>
                <a:cs typeface="Gellix"/>
              </a:rPr>
              <a:t> </a:t>
            </a:r>
            <a:r>
              <a:rPr kumimoji="0" sz="1100" b="0" i="0" u="none" strike="noStrike" kern="0" cap="none" spc="-6" normalizeH="0" baseline="0" noProof="0" dirty="0">
                <a:ln>
                  <a:noFill/>
                </a:ln>
                <a:solidFill>
                  <a:sysClr val="windowText" lastClr="000000"/>
                </a:solidFill>
                <a:effectLst/>
                <a:uLnTx/>
                <a:uFillTx/>
                <a:latin typeface="Helvetica" pitchFamily="2" charset="0"/>
                <a:ea typeface="+mn-ea"/>
                <a:cs typeface="Gellix"/>
              </a:rPr>
              <a:t>data</a:t>
            </a:r>
            <a:r>
              <a:rPr kumimoji="0" sz="1100" b="0" i="0" u="none" strike="noStrike" kern="0" cap="none" spc="-36" normalizeH="0" baseline="0" noProof="0" dirty="0">
                <a:ln>
                  <a:noFill/>
                </a:ln>
                <a:solidFill>
                  <a:sysClr val="windowText" lastClr="000000"/>
                </a:solidFill>
                <a:effectLst/>
                <a:uLnTx/>
                <a:uFillTx/>
                <a:latin typeface="Helvetica" pitchFamily="2" charset="0"/>
                <a:ea typeface="+mn-ea"/>
                <a:cs typeface="Gellix"/>
              </a:rPr>
              <a:t> </a:t>
            </a:r>
            <a:r>
              <a:rPr kumimoji="0" lang="en-GB" sz="1100" b="0" i="0" u="none" strike="noStrike" kern="0" cap="none" spc="-36" normalizeH="0" baseline="0" noProof="0" dirty="0">
                <a:ln>
                  <a:noFill/>
                </a:ln>
                <a:solidFill>
                  <a:sysClr val="windowText" lastClr="000000"/>
                </a:solidFill>
                <a:effectLst/>
                <a:uLnTx/>
                <a:uFillTx/>
                <a:latin typeface="Helvetica" pitchFamily="2" charset="0"/>
                <a:ea typeface="+mn-ea"/>
                <a:cs typeface="Gellix"/>
              </a:rPr>
              <a:t>provides greater supply chain transparency</a:t>
            </a:r>
            <a:endParaRPr kumimoji="0" sz="1100" b="0" i="0" u="none" strike="noStrike" kern="0" cap="none" spc="0" normalizeH="0" baseline="0" noProof="0" dirty="0">
              <a:ln>
                <a:noFill/>
              </a:ln>
              <a:solidFill>
                <a:sysClr val="windowText" lastClr="000000"/>
              </a:solidFill>
              <a:effectLst/>
              <a:uLnTx/>
              <a:uFillTx/>
              <a:latin typeface="Helvetica" pitchFamily="2" charset="0"/>
              <a:ea typeface="+mn-ea"/>
              <a:cs typeface="Gellix"/>
            </a:endParaRPr>
          </a:p>
        </p:txBody>
      </p:sp>
      <p:sp>
        <p:nvSpPr>
          <p:cNvPr id="52" name="object 52"/>
          <p:cNvSpPr txBox="1"/>
          <p:nvPr/>
        </p:nvSpPr>
        <p:spPr>
          <a:xfrm>
            <a:off x="4555940" y="629283"/>
            <a:ext cx="984734" cy="315292"/>
          </a:xfrm>
          <a:prstGeom prst="rect">
            <a:avLst/>
          </a:prstGeom>
        </p:spPr>
        <p:txBody>
          <a:bodyPr vert="horz" wrap="square" lIns="0" tIns="7316" rIns="0" bIns="0" rtlCol="0">
            <a:spAutoFit/>
          </a:bodyPr>
          <a:lstStyle/>
          <a:p>
            <a:pPr marL="7701" marR="0" lvl="0" indent="0" algn="l" defTabSz="554492" rtl="0" eaLnBrk="1" fontAlgn="auto" latinLnBrk="0" hangingPunct="1">
              <a:lnSpc>
                <a:spcPct val="100000"/>
              </a:lnSpc>
              <a:spcBef>
                <a:spcPts val="58"/>
              </a:spcBef>
              <a:spcAft>
                <a:spcPts val="0"/>
              </a:spcAft>
              <a:buClrTx/>
              <a:buSzTx/>
              <a:buFontTx/>
              <a:buNone/>
              <a:tabLst/>
              <a:defRPr/>
            </a:pPr>
            <a:r>
              <a:rPr kumimoji="0" sz="2001" b="1" i="0" u="none" strike="noStrike" kern="0" cap="none" spc="-15" normalizeH="0" baseline="0" noProof="0" dirty="0">
                <a:ln>
                  <a:noFill/>
                </a:ln>
                <a:solidFill>
                  <a:srgbClr val="FFFFFF"/>
                </a:solidFill>
                <a:effectLst/>
                <a:uLnTx/>
                <a:uFillTx/>
                <a:latin typeface="Helvetica" pitchFamily="2" charset="0"/>
                <a:ea typeface="+mn-ea"/>
                <a:cs typeface="Gellix"/>
              </a:rPr>
              <a:t>Future</a:t>
            </a:r>
            <a:endParaRPr kumimoji="0" sz="2001" b="0" i="0" u="none" strike="noStrike" kern="0" cap="none" spc="0" normalizeH="0" baseline="0" noProof="0" dirty="0">
              <a:ln>
                <a:noFill/>
              </a:ln>
              <a:solidFill>
                <a:sysClr val="windowText" lastClr="000000"/>
              </a:solidFill>
              <a:effectLst/>
              <a:uLnTx/>
              <a:uFillTx/>
              <a:latin typeface="Helvetica" pitchFamily="2" charset="0"/>
              <a:ea typeface="+mn-ea"/>
              <a:cs typeface="Gellix"/>
            </a:endParaRPr>
          </a:p>
        </p:txBody>
      </p:sp>
      <p:grpSp>
        <p:nvGrpSpPr>
          <p:cNvPr id="53" name="object 53"/>
          <p:cNvGrpSpPr/>
          <p:nvPr/>
        </p:nvGrpSpPr>
        <p:grpSpPr>
          <a:xfrm>
            <a:off x="349653" y="626580"/>
            <a:ext cx="3835432" cy="346943"/>
            <a:chOff x="575898" y="1033277"/>
            <a:chExt cx="6324911" cy="572135"/>
          </a:xfrm>
        </p:grpSpPr>
        <p:sp>
          <p:nvSpPr>
            <p:cNvPr id="54" name="object 54"/>
            <p:cNvSpPr/>
            <p:nvPr/>
          </p:nvSpPr>
          <p:spPr>
            <a:xfrm>
              <a:off x="2504122" y="1319331"/>
              <a:ext cx="4260215" cy="0"/>
            </a:xfrm>
            <a:custGeom>
              <a:avLst/>
              <a:gdLst/>
              <a:ahLst/>
              <a:cxnLst/>
              <a:rect l="l" t="t" r="r" b="b"/>
              <a:pathLst>
                <a:path w="4260215">
                  <a:moveTo>
                    <a:pt x="0" y="0"/>
                  </a:moveTo>
                  <a:lnTo>
                    <a:pt x="4260068" y="0"/>
                  </a:lnTo>
                </a:path>
              </a:pathLst>
            </a:custGeom>
            <a:ln w="31412">
              <a:solidFill>
                <a:srgbClr val="FF5869"/>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5" name="object 55"/>
            <p:cNvSpPr/>
            <p:nvPr/>
          </p:nvSpPr>
          <p:spPr>
            <a:xfrm>
              <a:off x="6617599" y="1177974"/>
              <a:ext cx="283210" cy="283210"/>
            </a:xfrm>
            <a:custGeom>
              <a:avLst/>
              <a:gdLst/>
              <a:ahLst/>
              <a:cxnLst/>
              <a:rect l="l" t="t" r="r" b="b"/>
              <a:pathLst>
                <a:path w="283209" h="283209">
                  <a:moveTo>
                    <a:pt x="141356" y="0"/>
                  </a:moveTo>
                  <a:lnTo>
                    <a:pt x="96676" y="7206"/>
                  </a:lnTo>
                  <a:lnTo>
                    <a:pt x="57872" y="27273"/>
                  </a:lnTo>
                  <a:lnTo>
                    <a:pt x="27273" y="57872"/>
                  </a:lnTo>
                  <a:lnTo>
                    <a:pt x="7206" y="96676"/>
                  </a:lnTo>
                  <a:lnTo>
                    <a:pt x="0" y="141356"/>
                  </a:lnTo>
                  <a:lnTo>
                    <a:pt x="7206" y="186037"/>
                  </a:lnTo>
                  <a:lnTo>
                    <a:pt x="27273" y="224841"/>
                  </a:lnTo>
                  <a:lnTo>
                    <a:pt x="57872" y="255440"/>
                  </a:lnTo>
                  <a:lnTo>
                    <a:pt x="96676" y="275507"/>
                  </a:lnTo>
                  <a:lnTo>
                    <a:pt x="141356" y="282713"/>
                  </a:lnTo>
                  <a:lnTo>
                    <a:pt x="186037" y="275507"/>
                  </a:lnTo>
                  <a:lnTo>
                    <a:pt x="224841" y="255440"/>
                  </a:lnTo>
                  <a:lnTo>
                    <a:pt x="255440" y="224841"/>
                  </a:lnTo>
                  <a:lnTo>
                    <a:pt x="275507" y="186037"/>
                  </a:lnTo>
                  <a:lnTo>
                    <a:pt x="282713" y="141356"/>
                  </a:lnTo>
                  <a:lnTo>
                    <a:pt x="275507" y="96676"/>
                  </a:lnTo>
                  <a:lnTo>
                    <a:pt x="255440" y="57872"/>
                  </a:lnTo>
                  <a:lnTo>
                    <a:pt x="224841" y="27273"/>
                  </a:lnTo>
                  <a:lnTo>
                    <a:pt x="186037" y="7206"/>
                  </a:lnTo>
                  <a:lnTo>
                    <a:pt x="141356" y="0"/>
                  </a:lnTo>
                  <a:close/>
                </a:path>
              </a:pathLst>
            </a:custGeom>
            <a:solidFill>
              <a:srgbClr val="FF5869"/>
            </a:solidFill>
            <a:ln>
              <a:solidFill>
                <a:srgbClr val="FF5869"/>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56" name="object 56"/>
            <p:cNvPicPr/>
            <p:nvPr/>
          </p:nvPicPr>
          <p:blipFill>
            <a:blip r:embed="rId4" cstate="print"/>
            <a:stretch>
              <a:fillRect/>
            </a:stretch>
          </p:blipFill>
          <p:spPr>
            <a:xfrm>
              <a:off x="6659487" y="1212570"/>
              <a:ext cx="203794" cy="174905"/>
            </a:xfrm>
            <a:prstGeom prst="rect">
              <a:avLst/>
            </a:prstGeom>
          </p:spPr>
        </p:pic>
        <p:sp>
          <p:nvSpPr>
            <p:cNvPr id="57" name="object 57"/>
            <p:cNvSpPr/>
            <p:nvPr/>
          </p:nvSpPr>
          <p:spPr>
            <a:xfrm>
              <a:off x="575898" y="1033277"/>
              <a:ext cx="1928495" cy="572135"/>
            </a:xfrm>
            <a:custGeom>
              <a:avLst/>
              <a:gdLst/>
              <a:ahLst/>
              <a:cxnLst/>
              <a:rect l="l" t="t" r="r" b="b"/>
              <a:pathLst>
                <a:path w="1928495" h="572135">
                  <a:moveTo>
                    <a:pt x="1928224" y="0"/>
                  </a:moveTo>
                  <a:lnTo>
                    <a:pt x="0" y="0"/>
                  </a:lnTo>
                  <a:lnTo>
                    <a:pt x="0" y="572118"/>
                  </a:lnTo>
                  <a:lnTo>
                    <a:pt x="1928224" y="572118"/>
                  </a:lnTo>
                  <a:lnTo>
                    <a:pt x="1928224" y="0"/>
                  </a:lnTo>
                  <a:close/>
                </a:path>
              </a:pathLst>
            </a:custGeom>
            <a:solidFill>
              <a:srgbClr val="FF9AA5"/>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58" name="object 58"/>
          <p:cNvSpPr/>
          <p:nvPr/>
        </p:nvSpPr>
        <p:spPr>
          <a:xfrm>
            <a:off x="8314109" y="626580"/>
            <a:ext cx="1781309" cy="346943"/>
          </a:xfrm>
          <a:custGeom>
            <a:avLst/>
            <a:gdLst/>
            <a:ahLst/>
            <a:cxnLst/>
            <a:rect l="l" t="t" r="r" b="b"/>
            <a:pathLst>
              <a:path w="2937509" h="572135">
                <a:moveTo>
                  <a:pt x="2937271" y="0"/>
                </a:moveTo>
                <a:lnTo>
                  <a:pt x="0" y="0"/>
                </a:lnTo>
                <a:lnTo>
                  <a:pt x="0" y="572118"/>
                </a:lnTo>
                <a:lnTo>
                  <a:pt x="2937271" y="572118"/>
                </a:lnTo>
                <a:lnTo>
                  <a:pt x="2937271" y="0"/>
                </a:lnTo>
                <a:close/>
              </a:path>
            </a:pathLst>
          </a:custGeom>
          <a:solidFill>
            <a:srgbClr val="FF021D"/>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9" name="object 59"/>
          <p:cNvSpPr txBox="1"/>
          <p:nvPr/>
        </p:nvSpPr>
        <p:spPr>
          <a:xfrm>
            <a:off x="8534993" y="629283"/>
            <a:ext cx="1339255" cy="623197"/>
          </a:xfrm>
          <a:prstGeom prst="rect">
            <a:avLst/>
          </a:prstGeom>
        </p:spPr>
        <p:txBody>
          <a:bodyPr vert="horz" wrap="square" lIns="0" tIns="7316" rIns="0" bIns="0" rtlCol="0">
            <a:spAutoFit/>
          </a:bodyPr>
          <a:lstStyle/>
          <a:p>
            <a:pPr marL="7701" marR="0" lvl="0" indent="0" algn="l" defTabSz="554492" rtl="0" eaLnBrk="1" fontAlgn="auto" latinLnBrk="0" hangingPunct="1">
              <a:lnSpc>
                <a:spcPct val="100000"/>
              </a:lnSpc>
              <a:spcBef>
                <a:spcPts val="58"/>
              </a:spcBef>
              <a:spcAft>
                <a:spcPts val="0"/>
              </a:spcAft>
              <a:buClrTx/>
              <a:buSzTx/>
              <a:buFontTx/>
              <a:buNone/>
              <a:tabLst/>
              <a:defRPr/>
            </a:pPr>
            <a:r>
              <a:rPr kumimoji="0" sz="2001" b="1" i="0" u="none" strike="noStrike" kern="0" cap="none" spc="-6" normalizeH="0" baseline="0" noProof="0" dirty="0">
                <a:ln>
                  <a:noFill/>
                </a:ln>
                <a:solidFill>
                  <a:srgbClr val="FFFFFF"/>
                </a:solidFill>
                <a:effectLst/>
                <a:uLnTx/>
                <a:uFillTx/>
                <a:latin typeface="Helvetica" pitchFamily="2" charset="0"/>
                <a:ea typeface="+mn-ea"/>
                <a:cs typeface="Gellix"/>
              </a:rPr>
              <a:t>Action</a:t>
            </a:r>
            <a:r>
              <a:rPr kumimoji="0" sz="2001" b="1" i="0" u="none" strike="noStrike" kern="0" cap="none" spc="-94" normalizeH="0" baseline="0" noProof="0" dirty="0">
                <a:ln>
                  <a:noFill/>
                </a:ln>
                <a:solidFill>
                  <a:srgbClr val="FFFFFF"/>
                </a:solidFill>
                <a:effectLst/>
                <a:uLnTx/>
                <a:uFillTx/>
                <a:latin typeface="Helvetica" pitchFamily="2" charset="0"/>
                <a:ea typeface="+mn-ea"/>
                <a:cs typeface="Gellix"/>
              </a:rPr>
              <a:t> </a:t>
            </a:r>
            <a:r>
              <a:rPr kumimoji="0" sz="2001" b="1" i="0" u="none" strike="noStrike" kern="0" cap="none" spc="-12" normalizeH="0" baseline="0" noProof="0" dirty="0">
                <a:ln>
                  <a:noFill/>
                </a:ln>
                <a:solidFill>
                  <a:srgbClr val="FFFFFF"/>
                </a:solidFill>
                <a:effectLst/>
                <a:uLnTx/>
                <a:uFillTx/>
                <a:latin typeface="Helvetica" pitchFamily="2" charset="0"/>
                <a:ea typeface="+mn-ea"/>
                <a:cs typeface="Gellix"/>
              </a:rPr>
              <a:t>plan</a:t>
            </a:r>
            <a:endParaRPr kumimoji="0" sz="2001" b="0" i="0" u="none" strike="noStrike" kern="0" cap="none" spc="0" normalizeH="0" baseline="0" noProof="0" dirty="0">
              <a:ln>
                <a:noFill/>
              </a:ln>
              <a:solidFill>
                <a:sysClr val="windowText" lastClr="000000"/>
              </a:solidFill>
              <a:effectLst/>
              <a:uLnTx/>
              <a:uFillTx/>
              <a:latin typeface="Helvetica" pitchFamily="2" charset="0"/>
              <a:ea typeface="+mn-ea"/>
              <a:cs typeface="Gellix"/>
            </a:endParaRPr>
          </a:p>
        </p:txBody>
      </p:sp>
      <p:sp>
        <p:nvSpPr>
          <p:cNvPr id="60" name="object 60"/>
          <p:cNvSpPr txBox="1"/>
          <p:nvPr/>
        </p:nvSpPr>
        <p:spPr>
          <a:xfrm>
            <a:off x="348301" y="1039338"/>
            <a:ext cx="3113855" cy="376719"/>
          </a:xfrm>
          <a:prstGeom prst="rect">
            <a:avLst/>
          </a:prstGeom>
        </p:spPr>
        <p:txBody>
          <a:bodyPr vert="horz" wrap="square" lIns="0" tIns="7316" rIns="0" bIns="0" rtlCol="0">
            <a:spAutoFit/>
          </a:bodyPr>
          <a:lstStyle/>
          <a:p>
            <a:pPr marL="7701" marR="3081" lvl="0" indent="0" algn="l" defTabSz="554492" rtl="0" eaLnBrk="1" fontAlgn="auto" latinLnBrk="0" hangingPunct="1">
              <a:lnSpc>
                <a:spcPct val="100499"/>
              </a:lnSpc>
              <a:spcBef>
                <a:spcPts val="58"/>
              </a:spcBef>
              <a:spcAft>
                <a:spcPts val="0"/>
              </a:spcAft>
              <a:buClrTx/>
              <a:buSzTx/>
              <a:buFontTx/>
              <a:buNone/>
              <a:tabLst/>
              <a:defRPr/>
            </a:pPr>
            <a:r>
              <a:rPr kumimoji="0" sz="1200" b="1" i="0" u="none" strike="noStrike" kern="0" cap="none" spc="0" normalizeH="0" baseline="0" noProof="0" dirty="0">
                <a:ln>
                  <a:noFill/>
                </a:ln>
                <a:solidFill>
                  <a:srgbClr val="007DFF"/>
                </a:solidFill>
                <a:effectLst/>
                <a:uLnTx/>
                <a:uFillTx/>
                <a:latin typeface="Helvetica" pitchFamily="2" charset="0"/>
                <a:ea typeface="+mn-ea"/>
                <a:cs typeface="Gellix"/>
              </a:rPr>
              <a:t>The</a:t>
            </a:r>
            <a:r>
              <a:rPr kumimoji="0" sz="1200" b="1" i="0" u="none" strike="noStrike" kern="0" cap="none" spc="-24" normalizeH="0" baseline="0" noProof="0" dirty="0">
                <a:ln>
                  <a:noFill/>
                </a:ln>
                <a:solidFill>
                  <a:srgbClr val="007DFF"/>
                </a:solidFill>
                <a:effectLst/>
                <a:uLnTx/>
                <a:uFillTx/>
                <a:latin typeface="Helvetica" pitchFamily="2" charset="0"/>
                <a:ea typeface="+mn-ea"/>
                <a:cs typeface="Gellix"/>
              </a:rPr>
              <a:t> </a:t>
            </a:r>
            <a:r>
              <a:rPr kumimoji="0" sz="1200" b="1" i="0" u="none" strike="noStrike" kern="0" cap="none" spc="0" normalizeH="0" baseline="0" noProof="0" dirty="0">
                <a:ln>
                  <a:noFill/>
                </a:ln>
                <a:solidFill>
                  <a:srgbClr val="007DFF"/>
                </a:solidFill>
                <a:effectLst/>
                <a:uLnTx/>
                <a:uFillTx/>
                <a:latin typeface="Helvetica" pitchFamily="2" charset="0"/>
                <a:ea typeface="+mn-ea"/>
                <a:cs typeface="Gellix"/>
              </a:rPr>
              <a:t>system</a:t>
            </a:r>
            <a:r>
              <a:rPr kumimoji="0" sz="1200" b="1" i="0" u="none" strike="noStrike" kern="0" cap="none" spc="-18" normalizeH="0" baseline="0" noProof="0" dirty="0">
                <a:ln>
                  <a:noFill/>
                </a:ln>
                <a:solidFill>
                  <a:srgbClr val="007DFF"/>
                </a:solidFill>
                <a:effectLst/>
                <a:uLnTx/>
                <a:uFillTx/>
                <a:latin typeface="Helvetica" pitchFamily="2" charset="0"/>
                <a:ea typeface="+mn-ea"/>
                <a:cs typeface="Gellix"/>
              </a:rPr>
              <a:t> </a:t>
            </a:r>
            <a:r>
              <a:rPr kumimoji="0" sz="1200" b="1" i="0" u="none" strike="noStrike" kern="0" cap="none" spc="0" normalizeH="0" baseline="0" noProof="0" dirty="0">
                <a:ln>
                  <a:noFill/>
                </a:ln>
                <a:solidFill>
                  <a:srgbClr val="007DFF"/>
                </a:solidFill>
                <a:effectLst/>
                <a:uLnTx/>
                <a:uFillTx/>
                <a:latin typeface="Helvetica" pitchFamily="2" charset="0"/>
                <a:ea typeface="+mn-ea"/>
                <a:cs typeface="Gellix"/>
              </a:rPr>
              <a:t>is</a:t>
            </a:r>
            <a:r>
              <a:rPr kumimoji="0" sz="1200" b="1" i="0" u="none" strike="noStrike" kern="0" cap="none" spc="-18" normalizeH="0" baseline="0" noProof="0" dirty="0">
                <a:ln>
                  <a:noFill/>
                </a:ln>
                <a:solidFill>
                  <a:srgbClr val="007DFF"/>
                </a:solidFill>
                <a:effectLst/>
                <a:uLnTx/>
                <a:uFillTx/>
                <a:latin typeface="Helvetica" pitchFamily="2" charset="0"/>
                <a:ea typeface="+mn-ea"/>
                <a:cs typeface="Gellix"/>
              </a:rPr>
              <a:t> </a:t>
            </a:r>
            <a:r>
              <a:rPr kumimoji="0" sz="1200" b="1" i="0" u="none" strike="noStrike" kern="0" cap="none" spc="-6" normalizeH="0" baseline="0" noProof="0" dirty="0">
                <a:ln>
                  <a:noFill/>
                </a:ln>
                <a:solidFill>
                  <a:srgbClr val="007DFF"/>
                </a:solidFill>
                <a:effectLst/>
                <a:uLnTx/>
                <a:uFillTx/>
                <a:latin typeface="Helvetica" pitchFamily="2" charset="0"/>
                <a:ea typeface="+mn-ea"/>
                <a:cs typeface="Gellix"/>
              </a:rPr>
              <a:t>inefficient, </a:t>
            </a:r>
            <a:r>
              <a:rPr kumimoji="0" sz="1200" b="1" i="0" u="none" strike="noStrike" kern="0" cap="none" spc="0" normalizeH="0" baseline="0" noProof="0" dirty="0">
                <a:ln>
                  <a:noFill/>
                </a:ln>
                <a:solidFill>
                  <a:srgbClr val="007DFF"/>
                </a:solidFill>
                <a:effectLst/>
                <a:uLnTx/>
                <a:uFillTx/>
                <a:latin typeface="Helvetica" pitchFamily="2" charset="0"/>
                <a:ea typeface="+mn-ea"/>
                <a:cs typeface="Gellix"/>
              </a:rPr>
              <a:t>costly</a:t>
            </a:r>
            <a:r>
              <a:rPr kumimoji="0" sz="1200" b="1" i="0" u="none" strike="noStrike" kern="0" cap="none" spc="3" normalizeH="0" baseline="0" noProof="0" dirty="0">
                <a:ln>
                  <a:noFill/>
                </a:ln>
                <a:solidFill>
                  <a:srgbClr val="007DFF"/>
                </a:solidFill>
                <a:effectLst/>
                <a:uLnTx/>
                <a:uFillTx/>
                <a:latin typeface="Helvetica" pitchFamily="2" charset="0"/>
                <a:ea typeface="+mn-ea"/>
                <a:cs typeface="Gellix"/>
              </a:rPr>
              <a:t> </a:t>
            </a:r>
            <a:r>
              <a:rPr kumimoji="0" sz="1200" b="1" i="0" u="none" strike="noStrike" kern="0" cap="none" spc="0" normalizeH="0" baseline="0" noProof="0" dirty="0">
                <a:ln>
                  <a:noFill/>
                </a:ln>
                <a:solidFill>
                  <a:srgbClr val="007DFF"/>
                </a:solidFill>
                <a:effectLst/>
                <a:uLnTx/>
                <a:uFillTx/>
                <a:latin typeface="Helvetica" pitchFamily="2" charset="0"/>
                <a:ea typeface="+mn-ea"/>
                <a:cs typeface="Gellix"/>
              </a:rPr>
              <a:t>and</a:t>
            </a:r>
            <a:r>
              <a:rPr kumimoji="0" sz="1200" b="1" i="0" u="none" strike="noStrike" kern="0" cap="none" spc="3" normalizeH="0" baseline="0" noProof="0" dirty="0">
                <a:ln>
                  <a:noFill/>
                </a:ln>
                <a:solidFill>
                  <a:srgbClr val="007DFF"/>
                </a:solidFill>
                <a:effectLst/>
                <a:uLnTx/>
                <a:uFillTx/>
                <a:latin typeface="Helvetica" pitchFamily="2" charset="0"/>
                <a:ea typeface="+mn-ea"/>
                <a:cs typeface="Gellix"/>
              </a:rPr>
              <a:t> </a:t>
            </a:r>
            <a:r>
              <a:rPr kumimoji="0" sz="1200" b="1" i="0" u="none" strike="noStrike" kern="0" cap="none" spc="-6" normalizeH="0" baseline="0" noProof="0" dirty="0">
                <a:ln>
                  <a:noFill/>
                </a:ln>
                <a:solidFill>
                  <a:srgbClr val="007DFF"/>
                </a:solidFill>
                <a:effectLst/>
                <a:uLnTx/>
                <a:uFillTx/>
                <a:latin typeface="Helvetica" pitchFamily="2" charset="0"/>
                <a:ea typeface="+mn-ea"/>
                <a:cs typeface="Gellix"/>
              </a:rPr>
              <a:t>complex.</a:t>
            </a:r>
            <a:endParaRPr kumimoji="0" sz="1200" b="0" i="0" u="none" strike="noStrike" kern="0" cap="none" spc="0" normalizeH="0" baseline="0" noProof="0" dirty="0">
              <a:ln>
                <a:noFill/>
              </a:ln>
              <a:solidFill>
                <a:sysClr val="windowText" lastClr="000000"/>
              </a:solidFill>
              <a:effectLst/>
              <a:uLnTx/>
              <a:uFillTx/>
              <a:latin typeface="Helvetica" pitchFamily="2" charset="0"/>
              <a:ea typeface="+mn-ea"/>
              <a:cs typeface="Gellix"/>
            </a:endParaRPr>
          </a:p>
        </p:txBody>
      </p:sp>
      <p:sp>
        <p:nvSpPr>
          <p:cNvPr id="61" name="object 61"/>
          <p:cNvSpPr txBox="1"/>
          <p:nvPr/>
        </p:nvSpPr>
        <p:spPr>
          <a:xfrm>
            <a:off x="8306357" y="1039338"/>
            <a:ext cx="3522184" cy="192053"/>
          </a:xfrm>
          <a:prstGeom prst="rect">
            <a:avLst/>
          </a:prstGeom>
        </p:spPr>
        <p:txBody>
          <a:bodyPr vert="horz" wrap="square" lIns="0" tIns="7316" rIns="0" bIns="0" rtlCol="0">
            <a:spAutoFit/>
          </a:bodyPr>
          <a:lstStyle/>
          <a:p>
            <a:pPr marL="7701" marR="3081" lvl="0" indent="0" algn="l" defTabSz="554492" rtl="0" eaLnBrk="1" fontAlgn="auto" latinLnBrk="0" hangingPunct="1">
              <a:lnSpc>
                <a:spcPct val="100499"/>
              </a:lnSpc>
              <a:spcBef>
                <a:spcPts val="58"/>
              </a:spcBef>
              <a:spcAft>
                <a:spcPts val="0"/>
              </a:spcAft>
              <a:buClrTx/>
              <a:buSzTx/>
              <a:buFontTx/>
              <a:buNone/>
              <a:tabLst/>
              <a:defRPr/>
            </a:pPr>
            <a:r>
              <a:rPr kumimoji="0" lang="en-GB" sz="1200" b="1" i="0" u="none" strike="noStrike" kern="0" cap="none" spc="0" normalizeH="0" baseline="0" noProof="0" dirty="0">
                <a:ln>
                  <a:noFill/>
                </a:ln>
                <a:solidFill>
                  <a:srgbClr val="007DFF"/>
                </a:solidFill>
                <a:effectLst/>
                <a:uLnTx/>
                <a:uFillTx/>
                <a:latin typeface="Helvetica" pitchFamily="2" charset="0"/>
                <a:ea typeface="+mn-ea"/>
                <a:cs typeface="Gellix"/>
              </a:rPr>
              <a:t>Digitalise 60-80% world trade by 2026</a:t>
            </a:r>
            <a:endParaRPr kumimoji="0" sz="1200" b="0" i="0" u="none" strike="noStrike" kern="0" cap="none" spc="0" normalizeH="0" baseline="0" noProof="0" dirty="0">
              <a:ln>
                <a:noFill/>
              </a:ln>
              <a:solidFill>
                <a:sysClr val="windowText" lastClr="000000"/>
              </a:solidFill>
              <a:effectLst/>
              <a:uLnTx/>
              <a:uFillTx/>
              <a:latin typeface="Helvetica" pitchFamily="2" charset="0"/>
              <a:ea typeface="+mn-ea"/>
              <a:cs typeface="Gellix"/>
            </a:endParaRPr>
          </a:p>
        </p:txBody>
      </p:sp>
      <p:sp>
        <p:nvSpPr>
          <p:cNvPr id="62" name="object 62"/>
          <p:cNvSpPr txBox="1"/>
          <p:nvPr/>
        </p:nvSpPr>
        <p:spPr>
          <a:xfrm>
            <a:off x="4327249" y="1039338"/>
            <a:ext cx="3522185" cy="376719"/>
          </a:xfrm>
          <a:prstGeom prst="rect">
            <a:avLst/>
          </a:prstGeom>
        </p:spPr>
        <p:txBody>
          <a:bodyPr vert="horz" wrap="square" lIns="0" tIns="7316" rIns="0" bIns="0" rtlCol="0">
            <a:spAutoFit/>
          </a:bodyPr>
          <a:lstStyle/>
          <a:p>
            <a:pPr marL="7701" marR="3081" lvl="0" indent="0" algn="l" defTabSz="554492" rtl="0" eaLnBrk="1" fontAlgn="auto" latinLnBrk="0" hangingPunct="1">
              <a:lnSpc>
                <a:spcPct val="100499"/>
              </a:lnSpc>
              <a:spcBef>
                <a:spcPts val="58"/>
              </a:spcBef>
              <a:spcAft>
                <a:spcPts val="0"/>
              </a:spcAft>
              <a:buClrTx/>
              <a:buSzTx/>
              <a:buFontTx/>
              <a:buNone/>
              <a:tabLst/>
              <a:defRPr/>
            </a:pPr>
            <a:r>
              <a:rPr kumimoji="0" lang="en-GB" sz="1200" b="1" i="0" u="none" strike="noStrike" kern="0" cap="none" spc="-15" normalizeH="0" baseline="0" noProof="0" dirty="0">
                <a:ln>
                  <a:noFill/>
                </a:ln>
                <a:solidFill>
                  <a:srgbClr val="007DFF"/>
                </a:solidFill>
                <a:effectLst/>
                <a:uLnTx/>
                <a:uFillTx/>
                <a:latin typeface="Helvetica" pitchFamily="2" charset="0"/>
                <a:ea typeface="+mn-ea"/>
                <a:cs typeface="Gellix"/>
              </a:rPr>
              <a:t>S</a:t>
            </a:r>
            <a:r>
              <a:rPr kumimoji="0" lang="en-GB" sz="1200" b="1" i="0" u="none" strike="noStrike" kern="0" cap="none" spc="-18" normalizeH="0" baseline="0" noProof="0" dirty="0" err="1">
                <a:ln>
                  <a:noFill/>
                </a:ln>
                <a:solidFill>
                  <a:srgbClr val="007DFF"/>
                </a:solidFill>
                <a:effectLst/>
                <a:uLnTx/>
                <a:uFillTx/>
                <a:latin typeface="Helvetica" pitchFamily="2" charset="0"/>
                <a:ea typeface="+mn-ea"/>
                <a:cs typeface="Gellix"/>
              </a:rPr>
              <a:t>ystem’s</a:t>
            </a:r>
            <a:r>
              <a:rPr kumimoji="0" lang="en-GB" sz="1200" b="1" i="0" u="none" strike="noStrike" kern="0" cap="none" spc="-18" normalizeH="0" baseline="0" noProof="0" dirty="0">
                <a:ln>
                  <a:noFill/>
                </a:ln>
                <a:solidFill>
                  <a:srgbClr val="007DFF"/>
                </a:solidFill>
                <a:effectLst/>
                <a:uLnTx/>
                <a:uFillTx/>
                <a:latin typeface="Helvetica" pitchFamily="2" charset="0"/>
                <a:ea typeface="+mn-ea"/>
                <a:cs typeface="Gellix"/>
              </a:rPr>
              <a:t> </a:t>
            </a:r>
            <a:r>
              <a:rPr kumimoji="0" lang="en-GB" sz="1200" b="1" i="0" u="none" strike="noStrike" kern="0" cap="none" spc="-15" normalizeH="0" baseline="0" noProof="0" dirty="0">
                <a:ln>
                  <a:noFill/>
                </a:ln>
                <a:solidFill>
                  <a:srgbClr val="007DFF"/>
                </a:solidFill>
                <a:effectLst/>
                <a:uLnTx/>
                <a:uFillTx/>
                <a:latin typeface="Helvetica" pitchFamily="2" charset="0"/>
                <a:ea typeface="+mn-ea"/>
                <a:cs typeface="Gellix"/>
              </a:rPr>
              <a:t>interoperate enabling trade to be </a:t>
            </a:r>
            <a:r>
              <a:rPr kumimoji="0" sz="1200" b="1" i="0" u="none" strike="noStrike" kern="0" cap="none" spc="-12" normalizeH="0" baseline="0" noProof="0" dirty="0">
                <a:ln>
                  <a:noFill/>
                </a:ln>
                <a:solidFill>
                  <a:srgbClr val="007DFF"/>
                </a:solidFill>
                <a:effectLst/>
                <a:uLnTx/>
                <a:uFillTx/>
                <a:latin typeface="Helvetica" pitchFamily="2" charset="0"/>
                <a:ea typeface="+mn-ea"/>
                <a:cs typeface="Gellix"/>
              </a:rPr>
              <a:t>cheaper,</a:t>
            </a:r>
            <a:r>
              <a:rPr kumimoji="0" sz="1200" b="1" i="0" u="none" strike="noStrike" kern="0" cap="none" spc="-15" normalizeH="0" baseline="0" noProof="0" dirty="0">
                <a:ln>
                  <a:noFill/>
                </a:ln>
                <a:solidFill>
                  <a:srgbClr val="007DFF"/>
                </a:solidFill>
                <a:effectLst/>
                <a:uLnTx/>
                <a:uFillTx/>
                <a:latin typeface="Helvetica" pitchFamily="2" charset="0"/>
                <a:ea typeface="+mn-ea"/>
                <a:cs typeface="Gellix"/>
              </a:rPr>
              <a:t> </a:t>
            </a:r>
            <a:r>
              <a:rPr kumimoji="0" sz="1200" b="1" i="0" u="none" strike="noStrike" kern="0" cap="none" spc="-12" normalizeH="0" baseline="0" noProof="0" dirty="0">
                <a:ln>
                  <a:noFill/>
                </a:ln>
                <a:solidFill>
                  <a:srgbClr val="007DFF"/>
                </a:solidFill>
                <a:effectLst/>
                <a:uLnTx/>
                <a:uFillTx/>
                <a:latin typeface="Helvetica" pitchFamily="2" charset="0"/>
                <a:ea typeface="+mn-ea"/>
                <a:cs typeface="Gellix"/>
              </a:rPr>
              <a:t>faster,</a:t>
            </a:r>
            <a:r>
              <a:rPr kumimoji="0" sz="1200" b="1" i="0" u="none" strike="noStrike" kern="0" cap="none" spc="-15" normalizeH="0" baseline="0" noProof="0" dirty="0">
                <a:ln>
                  <a:noFill/>
                </a:ln>
                <a:solidFill>
                  <a:srgbClr val="007DFF"/>
                </a:solidFill>
                <a:effectLst/>
                <a:uLnTx/>
                <a:uFillTx/>
                <a:latin typeface="Helvetica" pitchFamily="2" charset="0"/>
                <a:ea typeface="+mn-ea"/>
                <a:cs typeface="Gellix"/>
              </a:rPr>
              <a:t> </a:t>
            </a:r>
            <a:r>
              <a:rPr kumimoji="0" sz="1200" b="1" i="0" u="none" strike="noStrike" kern="0" cap="none" spc="-6" normalizeH="0" baseline="0" noProof="0" dirty="0">
                <a:ln>
                  <a:noFill/>
                </a:ln>
                <a:solidFill>
                  <a:srgbClr val="007DFF"/>
                </a:solidFill>
                <a:effectLst/>
                <a:uLnTx/>
                <a:uFillTx/>
                <a:latin typeface="Helvetica" pitchFamily="2" charset="0"/>
                <a:ea typeface="+mn-ea"/>
                <a:cs typeface="Gellix"/>
              </a:rPr>
              <a:t>simpler </a:t>
            </a:r>
            <a:r>
              <a:rPr kumimoji="0" sz="1200" b="1" i="0" u="none" strike="noStrike" kern="0" cap="none" spc="0" normalizeH="0" baseline="0" noProof="0" dirty="0">
                <a:ln>
                  <a:noFill/>
                </a:ln>
                <a:solidFill>
                  <a:srgbClr val="007DFF"/>
                </a:solidFill>
                <a:effectLst/>
                <a:uLnTx/>
                <a:uFillTx/>
                <a:latin typeface="Helvetica" pitchFamily="2" charset="0"/>
                <a:ea typeface="+mn-ea"/>
                <a:cs typeface="Gellix"/>
              </a:rPr>
              <a:t>and</a:t>
            </a:r>
            <a:r>
              <a:rPr kumimoji="0" sz="1200" b="1" i="0" u="none" strike="noStrike" kern="0" cap="none" spc="-6" normalizeH="0" baseline="0" noProof="0" dirty="0">
                <a:ln>
                  <a:noFill/>
                </a:ln>
                <a:solidFill>
                  <a:srgbClr val="007DFF"/>
                </a:solidFill>
                <a:effectLst/>
                <a:uLnTx/>
                <a:uFillTx/>
                <a:latin typeface="Helvetica" pitchFamily="2" charset="0"/>
                <a:ea typeface="+mn-ea"/>
                <a:cs typeface="Gellix"/>
              </a:rPr>
              <a:t> </a:t>
            </a:r>
            <a:r>
              <a:rPr kumimoji="0" sz="1200" b="1" i="0" u="none" strike="noStrike" kern="0" cap="none" spc="0" normalizeH="0" baseline="0" noProof="0" dirty="0">
                <a:ln>
                  <a:noFill/>
                </a:ln>
                <a:solidFill>
                  <a:srgbClr val="007DFF"/>
                </a:solidFill>
                <a:effectLst/>
                <a:uLnTx/>
                <a:uFillTx/>
                <a:latin typeface="Helvetica" pitchFamily="2" charset="0"/>
                <a:ea typeface="+mn-ea"/>
                <a:cs typeface="Gellix"/>
              </a:rPr>
              <a:t>more</a:t>
            </a:r>
            <a:r>
              <a:rPr kumimoji="0" sz="1200" b="1" i="0" u="none" strike="noStrike" kern="0" cap="none" spc="-6" normalizeH="0" baseline="0" noProof="0" dirty="0">
                <a:ln>
                  <a:noFill/>
                </a:ln>
                <a:solidFill>
                  <a:srgbClr val="007DFF"/>
                </a:solidFill>
                <a:effectLst/>
                <a:uLnTx/>
                <a:uFillTx/>
                <a:latin typeface="Helvetica" pitchFamily="2" charset="0"/>
                <a:ea typeface="+mn-ea"/>
                <a:cs typeface="Gellix"/>
              </a:rPr>
              <a:t> sustainable.</a:t>
            </a:r>
            <a:endParaRPr kumimoji="0" sz="1200" b="0" i="0" u="none" strike="noStrike" kern="0" cap="none" spc="0" normalizeH="0" baseline="0" noProof="0" dirty="0">
              <a:ln>
                <a:noFill/>
              </a:ln>
              <a:solidFill>
                <a:sysClr val="windowText" lastClr="000000"/>
              </a:solidFill>
              <a:effectLst/>
              <a:uLnTx/>
              <a:uFillTx/>
              <a:latin typeface="Helvetica" pitchFamily="2" charset="0"/>
              <a:ea typeface="+mn-ea"/>
              <a:cs typeface="Gellix"/>
            </a:endParaRPr>
          </a:p>
        </p:txBody>
      </p:sp>
      <p:sp>
        <p:nvSpPr>
          <p:cNvPr id="63" name="object 63"/>
          <p:cNvSpPr txBox="1">
            <a:spLocks noGrp="1"/>
          </p:cNvSpPr>
          <p:nvPr>
            <p:ph type="title"/>
          </p:nvPr>
        </p:nvSpPr>
        <p:spPr>
          <a:xfrm>
            <a:off x="570535" y="629283"/>
            <a:ext cx="805932" cy="315292"/>
          </a:xfrm>
          <a:prstGeom prst="rect">
            <a:avLst/>
          </a:prstGeom>
        </p:spPr>
        <p:txBody>
          <a:bodyPr vert="horz" wrap="square" lIns="0" tIns="7316" rIns="0" bIns="0" rtlCol="0">
            <a:spAutoFit/>
          </a:bodyPr>
          <a:lstStyle/>
          <a:p>
            <a:pPr marL="7701">
              <a:spcBef>
                <a:spcPts val="58"/>
              </a:spcBef>
            </a:pPr>
            <a:r>
              <a:rPr sz="2001" spc="-42" dirty="0">
                <a:solidFill>
                  <a:srgbClr val="FFFFFF"/>
                </a:solidFill>
                <a:latin typeface="Helvetica" pitchFamily="2" charset="0"/>
              </a:rPr>
              <a:t>Today</a:t>
            </a:r>
            <a:endParaRPr sz="2001" dirty="0">
              <a:latin typeface="Helvetica" pitchFamily="2" charset="0"/>
            </a:endParaRPr>
          </a:p>
        </p:txBody>
      </p:sp>
      <p:sp>
        <p:nvSpPr>
          <p:cNvPr id="64" name="object 64"/>
          <p:cNvSpPr/>
          <p:nvPr/>
        </p:nvSpPr>
        <p:spPr>
          <a:xfrm>
            <a:off x="4100110" y="1060375"/>
            <a:ext cx="0" cy="5249200"/>
          </a:xfrm>
          <a:custGeom>
            <a:avLst/>
            <a:gdLst/>
            <a:ahLst/>
            <a:cxnLst/>
            <a:rect l="l" t="t" r="r" b="b"/>
            <a:pathLst>
              <a:path h="8656320">
                <a:moveTo>
                  <a:pt x="0" y="0"/>
                </a:moveTo>
                <a:lnTo>
                  <a:pt x="0" y="8655924"/>
                </a:lnTo>
              </a:path>
            </a:pathLst>
          </a:custGeom>
          <a:ln w="10470">
            <a:solidFill>
              <a:srgbClr val="DCDCDC"/>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5" name="object 65"/>
          <p:cNvSpPr/>
          <p:nvPr/>
        </p:nvSpPr>
        <p:spPr>
          <a:xfrm>
            <a:off x="8088701" y="1060375"/>
            <a:ext cx="0" cy="5249200"/>
          </a:xfrm>
          <a:custGeom>
            <a:avLst/>
            <a:gdLst/>
            <a:ahLst/>
            <a:cxnLst/>
            <a:rect l="l" t="t" r="r" b="b"/>
            <a:pathLst>
              <a:path h="8656320">
                <a:moveTo>
                  <a:pt x="0" y="0"/>
                </a:moveTo>
                <a:lnTo>
                  <a:pt x="0" y="8655924"/>
                </a:lnTo>
              </a:path>
            </a:pathLst>
          </a:custGeom>
          <a:ln w="10470">
            <a:solidFill>
              <a:srgbClr val="DCDCDC"/>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0" name="object 6">
            <a:extLst>
              <a:ext uri="{FF2B5EF4-FFF2-40B4-BE49-F238E27FC236}">
                <a16:creationId xmlns:a16="http://schemas.microsoft.com/office/drawing/2014/main" id="{0C77B523-7E1E-1F85-3B9F-BCB41B81D396}"/>
              </a:ext>
            </a:extLst>
          </p:cNvPr>
          <p:cNvSpPr txBox="1">
            <a:spLocks/>
          </p:cNvSpPr>
          <p:nvPr/>
        </p:nvSpPr>
        <p:spPr>
          <a:xfrm>
            <a:off x="-2147487" y="97234"/>
            <a:ext cx="5174487" cy="287336"/>
          </a:xfrm>
          <a:prstGeom prst="rect">
            <a:avLst/>
          </a:prstGeom>
        </p:spPr>
        <p:txBody>
          <a:bodyPr vert="horz" wrap="square" lIns="0" tIns="7316" rIns="0" bIns="0" rtlCol="0">
            <a:spAutoFit/>
          </a:bodyPr>
          <a:lstStyle>
            <a:lvl1pPr>
              <a:defRPr sz="2300" b="1" i="0">
                <a:solidFill>
                  <a:schemeClr val="tx1"/>
                </a:solidFill>
                <a:latin typeface="Gellix"/>
                <a:ea typeface="+mj-ea"/>
                <a:cs typeface="Gellix"/>
              </a:defRPr>
            </a:lvl1pPr>
          </a:lstStyle>
          <a:p>
            <a:pPr marL="7701" marR="0" lvl="0" indent="0" algn="r" defTabSz="554492" rtl="0" eaLnBrk="1" fontAlgn="auto" latinLnBrk="0" hangingPunct="1">
              <a:lnSpc>
                <a:spcPct val="100000"/>
              </a:lnSpc>
              <a:spcBef>
                <a:spcPts val="58"/>
              </a:spcBef>
              <a:spcAft>
                <a:spcPts val="0"/>
              </a:spcAft>
              <a:buClrTx/>
              <a:buSzTx/>
              <a:buFontTx/>
              <a:buNone/>
              <a:tabLst/>
              <a:defRPr/>
            </a:pPr>
            <a:r>
              <a:rPr kumimoji="0" lang="en-GB" sz="1819" b="1" i="0" u="none" strike="noStrike" kern="1200" cap="none" spc="0" normalizeH="0" baseline="0" noProof="0" dirty="0">
                <a:ln>
                  <a:noFill/>
                </a:ln>
                <a:solidFill>
                  <a:srgbClr val="007BFF"/>
                </a:solidFill>
                <a:effectLst/>
                <a:uLnTx/>
                <a:uFillTx/>
                <a:latin typeface="Helvetica" pitchFamily="2" charset="0"/>
                <a:ea typeface="+mj-ea"/>
                <a:cs typeface="Gellix SemiBold" pitchFamily="2" charset="77"/>
              </a:rPr>
              <a:t>Digital Trade Roadmap</a:t>
            </a:r>
            <a:endParaRPr kumimoji="0" lang="en-GB" sz="1819" b="1" i="0" u="none" strike="noStrike" kern="0" cap="none" spc="0" normalizeH="0" baseline="0" noProof="0" dirty="0">
              <a:ln>
                <a:noFill/>
              </a:ln>
              <a:solidFill>
                <a:srgbClr val="000000"/>
              </a:solidFill>
              <a:effectLst/>
              <a:uLnTx/>
              <a:uFillTx/>
              <a:latin typeface="Helvetica" pitchFamily="2" charset="0"/>
              <a:ea typeface="+mj-ea"/>
              <a:cs typeface="Gellix SemiBold" pitchFamily="2" charset="77"/>
            </a:endParaRPr>
          </a:p>
        </p:txBody>
      </p:sp>
      <p:sp>
        <p:nvSpPr>
          <p:cNvPr id="3" name="Holder 6">
            <a:extLst>
              <a:ext uri="{FF2B5EF4-FFF2-40B4-BE49-F238E27FC236}">
                <a16:creationId xmlns:a16="http://schemas.microsoft.com/office/drawing/2014/main" id="{94E9ED4D-F390-C700-5BF8-C6BB1524B664}"/>
              </a:ext>
            </a:extLst>
          </p:cNvPr>
          <p:cNvSpPr>
            <a:spLocks noGrp="1"/>
          </p:cNvSpPr>
          <p:nvPr>
            <p:ph type="sldNum" sz="quarter" idx="7"/>
          </p:nvPr>
        </p:nvSpPr>
        <p:spPr>
          <a:xfrm>
            <a:off x="8778241" y="6377940"/>
            <a:ext cx="2804160" cy="276999"/>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54492" rtl="0" eaLnBrk="1" fontAlgn="auto" latinLnBrk="0" hangingPunct="1">
              <a:lnSpc>
                <a:spcPct val="100000"/>
              </a:lnSpc>
              <a:spcBef>
                <a:spcPts val="0"/>
              </a:spcBef>
              <a:spcAft>
                <a:spcPts val="0"/>
              </a:spcAft>
              <a:buClrTx/>
              <a:buSzTx/>
              <a:buFontTx/>
              <a:buNone/>
              <a:tabLst/>
              <a:defRPr/>
            </a:pPr>
            <a:fld id="{B6F15528-21DE-4FAA-801E-634DDDAF4B2B}" type="slidenum">
              <a:rPr kumimoji="0" lang="en-GB"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7</a:t>
            </a:fld>
            <a:endParaRPr kumimoji="0" lang="en-GB" sz="1092" b="0" i="0" u="none" strike="noStrike" kern="0" cap="none" spc="0" normalizeH="0" baseline="0" noProof="0" dirty="0">
              <a:ln>
                <a:noFill/>
              </a:ln>
              <a:solidFill>
                <a:srgbClr val="000000">
                  <a:tint val="75000"/>
                </a:srgbClr>
              </a:solidFill>
              <a:effectLst/>
              <a:uLnTx/>
              <a:uFillTx/>
              <a:latin typeface="Helvetica Light" panose="020B0403020202020204" pitchFamily="34" charset="0"/>
              <a:ea typeface="+mn-ea"/>
              <a:cs typeface="+mn-cs"/>
            </a:endParaRPr>
          </a:p>
        </p:txBody>
      </p:sp>
      <p:sp>
        <p:nvSpPr>
          <p:cNvPr id="2" name="object 2">
            <a:extLst>
              <a:ext uri="{FF2B5EF4-FFF2-40B4-BE49-F238E27FC236}">
                <a16:creationId xmlns:a16="http://schemas.microsoft.com/office/drawing/2014/main" id="{6EB71041-9DCB-F8D3-7800-3D30DD476274}"/>
              </a:ext>
            </a:extLst>
          </p:cNvPr>
          <p:cNvSpPr txBox="1"/>
          <p:nvPr/>
        </p:nvSpPr>
        <p:spPr>
          <a:xfrm>
            <a:off x="9793615" y="192362"/>
            <a:ext cx="2042382" cy="122517"/>
          </a:xfrm>
          <a:prstGeom prst="rect">
            <a:avLst/>
          </a:prstGeom>
        </p:spPr>
        <p:txBody>
          <a:bodyPr vert="horz" wrap="square" lIns="0" tIns="10397" rIns="0" bIns="0" rtlCol="0">
            <a:spAutoFit/>
          </a:bodyPr>
          <a:lstStyle/>
          <a:p>
            <a:pPr marL="7701" marR="0" lvl="0" indent="0" algn="r" defTabSz="554492" rtl="0" eaLnBrk="1" fontAlgn="auto" latinLnBrk="0" hangingPunct="1">
              <a:lnSpc>
                <a:spcPct val="100000"/>
              </a:lnSpc>
              <a:spcBef>
                <a:spcPts val="82"/>
              </a:spcBef>
              <a:spcAft>
                <a:spcPts val="0"/>
              </a:spcAft>
              <a:buClrTx/>
              <a:buSzTx/>
              <a:buFontTx/>
              <a:buNone/>
              <a:tabLst/>
              <a:defRPr/>
            </a:pPr>
            <a:r>
              <a:rPr kumimoji="0" lang="en-GB" sz="728" b="0" i="0" u="none" strike="noStrike" kern="0" cap="none" spc="-15" normalizeH="0" baseline="0" noProof="0" dirty="0">
                <a:ln>
                  <a:noFill/>
                </a:ln>
                <a:solidFill>
                  <a:sysClr val="windowText" lastClr="000000"/>
                </a:solidFill>
                <a:effectLst/>
                <a:uLnTx/>
                <a:uFillTx/>
                <a:latin typeface="Helvetica" pitchFamily="2" charset="0"/>
                <a:ea typeface="+mn-ea"/>
                <a:cs typeface="Gellix"/>
              </a:rPr>
              <a:t>2023</a:t>
            </a:r>
            <a:endParaRPr kumimoji="0" sz="728" b="0" i="0" u="none" strike="noStrike" kern="0" cap="none" spc="0" normalizeH="0" baseline="0" noProof="0" dirty="0">
              <a:ln>
                <a:noFill/>
              </a:ln>
              <a:solidFill>
                <a:sysClr val="windowText" lastClr="000000"/>
              </a:solidFill>
              <a:effectLst/>
              <a:uLnTx/>
              <a:uFillTx/>
              <a:latin typeface="Helvetica" pitchFamily="2" charset="0"/>
              <a:ea typeface="+mn-ea"/>
              <a:cs typeface="Gellix"/>
            </a:endParaRPr>
          </a:p>
        </p:txBody>
      </p:sp>
    </p:spTree>
    <p:extLst>
      <p:ext uri="{BB962C8B-B14F-4D97-AF65-F5344CB8AC3E}">
        <p14:creationId xmlns:p14="http://schemas.microsoft.com/office/powerpoint/2010/main" val="39884911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01BFE25A-E7DD-565C-9F5B-B5828B95C07E}"/>
              </a:ext>
            </a:extLst>
          </p:cNvPr>
          <p:cNvSpPr>
            <a:spLocks noGrp="1"/>
          </p:cNvSpPr>
          <p:nvPr>
            <p:ph type="body" sz="quarter" idx="10"/>
          </p:nvPr>
        </p:nvSpPr>
        <p:spPr>
          <a:xfrm>
            <a:off x="832556" y="1669923"/>
            <a:ext cx="5737601" cy="1559690"/>
          </a:xfrm>
        </p:spPr>
        <p:txBody>
          <a:bodyPr/>
          <a:lstStyle/>
          <a:p>
            <a:pPr marL="514350" indent="-514350">
              <a:buFont typeface="+mj-lt"/>
              <a:buAutoNum type="arabicPeriod"/>
            </a:pPr>
            <a:r>
              <a:rPr lang="en-US" sz="2800" dirty="0"/>
              <a:t>Context</a:t>
            </a:r>
          </a:p>
          <a:p>
            <a:pPr marL="514350" indent="-514350">
              <a:buFont typeface="+mj-lt"/>
              <a:buAutoNum type="arabicPeriod"/>
            </a:pPr>
            <a:r>
              <a:rPr lang="en-US" sz="2800" dirty="0"/>
              <a:t>Legal situation 2021</a:t>
            </a:r>
          </a:p>
          <a:p>
            <a:pPr marL="514350" indent="-514350">
              <a:buFont typeface="+mj-lt"/>
              <a:buAutoNum type="arabicPeriod"/>
            </a:pPr>
            <a:r>
              <a:rPr lang="en-US" sz="2800" dirty="0"/>
              <a:t>Legal situation 2022/23</a:t>
            </a:r>
          </a:p>
          <a:p>
            <a:pPr marL="514350" indent="-514350">
              <a:buFont typeface="+mj-lt"/>
              <a:buAutoNum type="arabicPeriod"/>
            </a:pPr>
            <a:r>
              <a:rPr lang="en-US" sz="2800" dirty="0"/>
              <a:t>Paperless Trade Initiative </a:t>
            </a:r>
          </a:p>
          <a:p>
            <a:pPr marL="514350" indent="-514350">
              <a:buFont typeface="+mj-lt"/>
              <a:buAutoNum type="arabicPeriod"/>
            </a:pPr>
            <a:r>
              <a:rPr lang="en-US" sz="2800" dirty="0"/>
              <a:t>Our services </a:t>
            </a:r>
          </a:p>
          <a:p>
            <a:pPr marL="514350" indent="-514350">
              <a:buFont typeface="+mj-lt"/>
              <a:buAutoNum type="arabicPeriod"/>
            </a:pPr>
            <a:r>
              <a:rPr lang="en-US" sz="2800" dirty="0"/>
              <a:t>Contact us</a:t>
            </a:r>
            <a:endParaRPr lang="en-GB" dirty="0"/>
          </a:p>
        </p:txBody>
      </p:sp>
    </p:spTree>
    <p:extLst>
      <p:ext uri="{BB962C8B-B14F-4D97-AF65-F5344CB8AC3E}">
        <p14:creationId xmlns:p14="http://schemas.microsoft.com/office/powerpoint/2010/main" val="23515768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FA923C-F69F-478C-82AA-36671C493F86}"/>
              </a:ext>
            </a:extLst>
          </p:cNvPr>
          <p:cNvSpPr>
            <a:spLocks noGrp="1"/>
          </p:cNvSpPr>
          <p:nvPr>
            <p:ph type="title"/>
          </p:nvPr>
        </p:nvSpPr>
        <p:spPr/>
        <p:txBody>
          <a:bodyPr/>
          <a:lstStyle/>
          <a:p>
            <a:pPr algn="ctr"/>
            <a:r>
              <a:rPr lang="de-DE" dirty="0" err="1"/>
              <a:t>Context</a:t>
            </a:r>
            <a:endParaRPr lang="de-DE" dirty="0"/>
          </a:p>
        </p:txBody>
      </p:sp>
      <p:sp>
        <p:nvSpPr>
          <p:cNvPr id="3" name="Textplatzhalter 2">
            <a:extLst>
              <a:ext uri="{FF2B5EF4-FFF2-40B4-BE49-F238E27FC236}">
                <a16:creationId xmlns:a16="http://schemas.microsoft.com/office/drawing/2014/main" id="{1181EEE2-1C29-4BC4-A430-C5A90C396C73}"/>
              </a:ext>
            </a:extLst>
          </p:cNvPr>
          <p:cNvSpPr>
            <a:spLocks noGrp="1"/>
          </p:cNvSpPr>
          <p:nvPr>
            <p:ph type="body" sz="quarter" idx="17"/>
          </p:nvPr>
        </p:nvSpPr>
        <p:spPr>
          <a:xfrm>
            <a:off x="4674946" y="1340830"/>
            <a:ext cx="6816014" cy="4176339"/>
          </a:xfrm>
        </p:spPr>
        <p:txBody>
          <a:bodyPr/>
          <a:lstStyle/>
          <a:p>
            <a:r>
              <a:rPr lang="en-US" dirty="0"/>
              <a:t>The </a:t>
            </a:r>
            <a:r>
              <a:rPr lang="en-US" b="1" dirty="0"/>
              <a:t>main obstacles </a:t>
            </a:r>
            <a:r>
              <a:rPr lang="en-US" dirty="0"/>
              <a:t>to the </a:t>
            </a:r>
            <a:r>
              <a:rPr lang="en-US" dirty="0" err="1"/>
              <a:t>digitisation</a:t>
            </a:r>
            <a:r>
              <a:rPr lang="en-US" dirty="0"/>
              <a:t> of trade are:*</a:t>
            </a:r>
          </a:p>
          <a:p>
            <a:pPr marL="285750" indent="-285750">
              <a:buFont typeface="Arial" panose="020B0604020202020204" pitchFamily="34" charset="0"/>
              <a:buChar char="•"/>
            </a:pPr>
            <a:r>
              <a:rPr lang="en-US" dirty="0"/>
              <a:t>States are at different stages of regulating and </a:t>
            </a:r>
            <a:r>
              <a:rPr lang="en-US" dirty="0" err="1"/>
              <a:t>legalising</a:t>
            </a:r>
            <a:r>
              <a:rPr lang="en-US" dirty="0"/>
              <a:t> electronically negotiable documents.</a:t>
            </a:r>
          </a:p>
          <a:p>
            <a:pPr marL="285750" indent="-285750">
              <a:buFont typeface="Arial" panose="020B0604020202020204" pitchFamily="34" charset="0"/>
              <a:buChar char="•"/>
            </a:pPr>
            <a:r>
              <a:rPr lang="en-US" dirty="0"/>
              <a:t>The global trading system has different taxonomies, standards and technologies. Adaptations and alignment are gradual.</a:t>
            </a:r>
          </a:p>
          <a:p>
            <a:pPr marL="285750" indent="-285750">
              <a:buFont typeface="Arial" panose="020B0604020202020204" pitchFamily="34" charset="0"/>
              <a:buChar char="•"/>
            </a:pPr>
            <a:r>
              <a:rPr lang="en-US" dirty="0"/>
              <a:t>Digital networks are developing their own approaches and standards ("islands") without ensuring compatibility or interoperability with other networks.</a:t>
            </a:r>
          </a:p>
          <a:p>
            <a:pPr marL="285750" indent="-285750">
              <a:buFont typeface="Arial" panose="020B0604020202020204" pitchFamily="34" charset="0"/>
              <a:buChar char="•"/>
            </a:pPr>
            <a:endParaRPr lang="en-US" dirty="0"/>
          </a:p>
          <a:p>
            <a:r>
              <a:rPr lang="en-US" sz="1200" dirty="0"/>
              <a:t>*Result of an industry survey by the ICC in 2021</a:t>
            </a:r>
            <a:endParaRPr lang="de-DE" sz="1200" dirty="0"/>
          </a:p>
        </p:txBody>
      </p:sp>
      <p:sp>
        <p:nvSpPr>
          <p:cNvPr id="4" name="Foliennummernplatzhalter 3">
            <a:extLst>
              <a:ext uri="{FF2B5EF4-FFF2-40B4-BE49-F238E27FC236}">
                <a16:creationId xmlns:a16="http://schemas.microsoft.com/office/drawing/2014/main" id="{94D30226-B13D-4CD0-A671-5574D65B6E7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75652-2DD9-2242-928B-C4408E21A69B}" type="slidenum">
              <a:rPr kumimoji="0" lang="en-GB" sz="1100" b="1" i="0" u="none" strike="noStrike" kern="1200" cap="none" spc="0" normalizeH="0" baseline="0" noProof="0" smtClean="0">
                <a:ln>
                  <a:noFill/>
                </a:ln>
                <a:solidFill>
                  <a:srgbClr val="000000"/>
                </a:solidFill>
                <a:effectLst/>
                <a:uLnTx/>
                <a:uFillTx/>
                <a:latin typeface="Helvetica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100" b="1" i="0" u="none" strike="noStrike" kern="1200" cap="none" spc="0" normalizeH="0" baseline="0" noProof="0" dirty="0">
              <a:ln>
                <a:noFill/>
              </a:ln>
              <a:solidFill>
                <a:srgbClr val="000000"/>
              </a:solidFill>
              <a:effectLst/>
              <a:uLnTx/>
              <a:uFillTx/>
              <a:latin typeface="Helvetica regular"/>
              <a:ea typeface="+mn-ea"/>
              <a:cs typeface="+mn-cs"/>
            </a:endParaRPr>
          </a:p>
        </p:txBody>
      </p:sp>
    </p:spTree>
    <p:extLst>
      <p:ext uri="{BB962C8B-B14F-4D97-AF65-F5344CB8AC3E}">
        <p14:creationId xmlns:p14="http://schemas.microsoft.com/office/powerpoint/2010/main" val="2781188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C7EBFE83-8093-46BC-AB84-FE709D7720ED}"/>
              </a:ext>
            </a:extLst>
          </p:cNvPr>
          <p:cNvSpPr txBox="1">
            <a:spLocks/>
          </p:cNvSpPr>
          <p:nvPr/>
        </p:nvSpPr>
        <p:spPr>
          <a:xfrm>
            <a:off x="4230806" y="375802"/>
            <a:ext cx="7642746" cy="601700"/>
          </a:xfrm>
          <a:prstGeom prst="rect">
            <a:avLst/>
          </a:prstGeom>
        </p:spPr>
        <p:txBody>
          <a:bodyPr anchor="ctr"/>
          <a:lstStyle>
            <a:lvl1pPr algn="l" defTabSz="914400" rtl="0" eaLnBrk="1" latinLnBrk="0" hangingPunct="1">
              <a:lnSpc>
                <a:spcPct val="100000"/>
              </a:lnSpc>
              <a:spcBef>
                <a:spcPct val="0"/>
              </a:spcBef>
              <a:buNone/>
              <a:defRPr sz="3600" b="0" i="0" kern="1200">
                <a:solidFill>
                  <a:schemeClr val="tx2"/>
                </a:solidFill>
                <a:latin typeface="+mj-lt"/>
                <a:ea typeface="+mj-ea"/>
                <a:cs typeface="Gellix" pitchFamily="2" charset="77"/>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3600" b="0" i="0" u="none" strike="noStrike" kern="1200" cap="none" spc="0" normalizeH="0" baseline="0" noProof="0" dirty="0">
              <a:ln>
                <a:noFill/>
              </a:ln>
              <a:solidFill>
                <a:srgbClr val="FFFFFF"/>
              </a:solidFill>
              <a:effectLst/>
              <a:uLnTx/>
              <a:uFillTx/>
              <a:latin typeface="Helvetica regular"/>
              <a:ea typeface="+mj-ea"/>
            </a:endParaRPr>
          </a:p>
        </p:txBody>
      </p:sp>
      <p:sp>
        <p:nvSpPr>
          <p:cNvPr id="2" name="Titel 1">
            <a:extLst>
              <a:ext uri="{FF2B5EF4-FFF2-40B4-BE49-F238E27FC236}">
                <a16:creationId xmlns:a16="http://schemas.microsoft.com/office/drawing/2014/main" id="{C4FA923C-F69F-478C-82AA-36671C493F86}"/>
              </a:ext>
            </a:extLst>
          </p:cNvPr>
          <p:cNvSpPr>
            <a:spLocks noGrp="1"/>
          </p:cNvSpPr>
          <p:nvPr>
            <p:ph type="title"/>
          </p:nvPr>
        </p:nvSpPr>
        <p:spPr/>
        <p:txBody>
          <a:bodyPr/>
          <a:lstStyle/>
          <a:p>
            <a:pPr algn="ctr"/>
            <a:r>
              <a:rPr lang="de-DE" sz="3200" dirty="0"/>
              <a:t>Legal Situation in Germany 2021</a:t>
            </a:r>
          </a:p>
        </p:txBody>
      </p:sp>
      <p:sp>
        <p:nvSpPr>
          <p:cNvPr id="3" name="Textplatzhalter 2">
            <a:extLst>
              <a:ext uri="{FF2B5EF4-FFF2-40B4-BE49-F238E27FC236}">
                <a16:creationId xmlns:a16="http://schemas.microsoft.com/office/drawing/2014/main" id="{1181EEE2-1C29-4BC4-A430-C5A90C396C73}"/>
              </a:ext>
            </a:extLst>
          </p:cNvPr>
          <p:cNvSpPr>
            <a:spLocks noGrp="1"/>
          </p:cNvSpPr>
          <p:nvPr>
            <p:ph type="body" sz="quarter" idx="17"/>
          </p:nvPr>
        </p:nvSpPr>
        <p:spPr>
          <a:xfrm>
            <a:off x="4674946" y="1340830"/>
            <a:ext cx="6816014" cy="4176339"/>
          </a:xfrm>
        </p:spPr>
        <p:txBody>
          <a:bodyPr/>
          <a:lstStyle/>
          <a:p>
            <a:pPr marL="285750" indent="-285750">
              <a:lnSpc>
                <a:spcPct val="100000"/>
              </a:lnSpc>
              <a:spcBef>
                <a:spcPts val="0"/>
              </a:spcBef>
              <a:spcAft>
                <a:spcPts val="1000"/>
              </a:spcAft>
              <a:buFont typeface="Arial" panose="020B0604020202020204" pitchFamily="34" charset="0"/>
              <a:buChar char="•"/>
            </a:pPr>
            <a:r>
              <a:rPr lang="en-US" b="1" dirty="0"/>
              <a:t>Digital opening clause </a:t>
            </a:r>
            <a:r>
              <a:rPr lang="en-US" dirty="0"/>
              <a:t>in the German Commercial Code from 2013: electronic bills of lading, e-consignment notes, e-warehouse receipts, e-waybills and e-sea waybills:  </a:t>
            </a:r>
          </a:p>
          <a:p>
            <a:pPr lvl="1" indent="0">
              <a:lnSpc>
                <a:spcPct val="100000"/>
              </a:lnSpc>
              <a:spcBef>
                <a:spcPts val="0"/>
              </a:spcBef>
              <a:spcAft>
                <a:spcPts val="1000"/>
              </a:spcAft>
              <a:buNone/>
            </a:pPr>
            <a:r>
              <a:rPr lang="en-US" i="1" dirty="0">
                <a:solidFill>
                  <a:schemeClr val="bg1"/>
                </a:solidFill>
                <a:latin typeface="+mj-lt"/>
              </a:rPr>
              <a:t>An electronic record performing the same functions as a document shall be deemed equivalent to a bill of lading, provided that the authenticity and integrity of the record are ensured.</a:t>
            </a:r>
          </a:p>
          <a:p>
            <a:pPr marL="285750" indent="-285750">
              <a:lnSpc>
                <a:spcPct val="100000"/>
              </a:lnSpc>
              <a:spcBef>
                <a:spcPts val="0"/>
              </a:spcBef>
              <a:spcAft>
                <a:spcPts val="1000"/>
              </a:spcAft>
              <a:buFont typeface="Arial" panose="020B0604020202020204" pitchFamily="34" charset="0"/>
              <a:buChar char="•"/>
            </a:pPr>
            <a:r>
              <a:rPr lang="en-US" dirty="0">
                <a:solidFill>
                  <a:schemeClr val="bg1"/>
                </a:solidFill>
                <a:latin typeface="+mj-lt"/>
              </a:rPr>
              <a:t>Delegated regulation </a:t>
            </a:r>
            <a:r>
              <a:rPr lang="en-US" b="1" dirty="0">
                <a:solidFill>
                  <a:schemeClr val="bg1"/>
                </a:solidFill>
                <a:latin typeface="+mj-lt"/>
              </a:rPr>
              <a:t>Art. 80 GG</a:t>
            </a:r>
            <a:r>
              <a:rPr lang="en-US" dirty="0">
                <a:solidFill>
                  <a:schemeClr val="bg1"/>
                </a:solidFill>
                <a:latin typeface="+mj-lt"/>
              </a:rPr>
              <a:t>: The Federal Ministry of Justice and the Federal Ministry of the Interior are </a:t>
            </a:r>
            <a:r>
              <a:rPr lang="en-US" dirty="0" err="1">
                <a:solidFill>
                  <a:schemeClr val="bg1"/>
                </a:solidFill>
                <a:latin typeface="+mj-lt"/>
              </a:rPr>
              <a:t>authorised</a:t>
            </a:r>
            <a:r>
              <a:rPr lang="en-US" dirty="0">
                <a:solidFill>
                  <a:schemeClr val="bg1"/>
                </a:solidFill>
                <a:latin typeface="+mj-lt"/>
              </a:rPr>
              <a:t> to regulate the details by ordinance</a:t>
            </a:r>
          </a:p>
          <a:p>
            <a:pPr marL="285750" indent="-285750">
              <a:lnSpc>
                <a:spcPct val="100000"/>
              </a:lnSpc>
              <a:spcBef>
                <a:spcPts val="0"/>
              </a:spcBef>
              <a:spcAft>
                <a:spcPts val="1000"/>
              </a:spcAft>
              <a:buFont typeface="Arial" panose="020B0604020202020204" pitchFamily="34" charset="0"/>
              <a:buChar char="•"/>
            </a:pPr>
            <a:r>
              <a:rPr lang="en-US" b="1" dirty="0">
                <a:solidFill>
                  <a:schemeClr val="bg1"/>
                </a:solidFill>
                <a:latin typeface="+mj-lt"/>
              </a:rPr>
              <a:t>Sept. 2021 </a:t>
            </a:r>
            <a:r>
              <a:rPr lang="en-US" dirty="0">
                <a:solidFill>
                  <a:schemeClr val="bg1"/>
                </a:solidFill>
                <a:latin typeface="+mj-lt"/>
              </a:rPr>
              <a:t>(</a:t>
            </a:r>
            <a:r>
              <a:rPr lang="en-US" dirty="0"/>
              <a:t>British G7 presidency)</a:t>
            </a:r>
            <a:r>
              <a:rPr lang="en-US" dirty="0">
                <a:solidFill>
                  <a:schemeClr val="bg1"/>
                </a:solidFill>
                <a:latin typeface="+mj-lt"/>
              </a:rPr>
              <a:t>: Proposal by German business associations to regulate the details of the use of electronic trade documents</a:t>
            </a:r>
          </a:p>
          <a:p>
            <a:pPr marL="285750" indent="-285750">
              <a:lnSpc>
                <a:spcPct val="100000"/>
              </a:lnSpc>
              <a:spcBef>
                <a:spcPts val="0"/>
              </a:spcBef>
              <a:spcAft>
                <a:spcPts val="1000"/>
              </a:spcAft>
              <a:buFont typeface="Arial" panose="020B0604020202020204" pitchFamily="34" charset="0"/>
              <a:buChar char="•"/>
            </a:pPr>
            <a:r>
              <a:rPr lang="en-US" b="1" dirty="0">
                <a:solidFill>
                  <a:schemeClr val="bg1"/>
                </a:solidFill>
                <a:latin typeface="+mj-lt"/>
              </a:rPr>
              <a:t>October 2021: </a:t>
            </a:r>
            <a:r>
              <a:rPr lang="en-US" dirty="0">
                <a:solidFill>
                  <a:schemeClr val="bg1"/>
                </a:solidFill>
                <a:latin typeface="+mj-lt"/>
              </a:rPr>
              <a:t>Establishment of a working group at ICC Germany to develop a draft </a:t>
            </a:r>
            <a:r>
              <a:rPr lang="en-US" dirty="0"/>
              <a:t>regulation</a:t>
            </a:r>
            <a:endParaRPr lang="de-DE" dirty="0">
              <a:solidFill>
                <a:schemeClr val="bg1"/>
              </a:solidFill>
              <a:latin typeface="+mj-lt"/>
            </a:endParaRPr>
          </a:p>
        </p:txBody>
      </p:sp>
      <p:sp>
        <p:nvSpPr>
          <p:cNvPr id="4" name="Foliennummernplatzhalter 3">
            <a:extLst>
              <a:ext uri="{FF2B5EF4-FFF2-40B4-BE49-F238E27FC236}">
                <a16:creationId xmlns:a16="http://schemas.microsoft.com/office/drawing/2014/main" id="{94D30226-B13D-4CD0-A671-5574D65B6E7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75652-2DD9-2242-928B-C4408E21A69B}" type="slidenum">
              <a:rPr kumimoji="0" lang="en-GB" sz="1100" b="1" i="0" u="none" strike="noStrike" kern="1200" cap="none" spc="0" normalizeH="0" baseline="0" noProof="0" smtClean="0">
                <a:ln>
                  <a:noFill/>
                </a:ln>
                <a:solidFill>
                  <a:srgbClr val="000000"/>
                </a:solidFill>
                <a:effectLst/>
                <a:uLnTx/>
                <a:uFillTx/>
                <a:latin typeface="Helvetica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100" b="1" i="0" u="none" strike="noStrike" kern="1200" cap="none" spc="0" normalizeH="0" baseline="0" noProof="0" dirty="0">
              <a:ln>
                <a:noFill/>
              </a:ln>
              <a:solidFill>
                <a:srgbClr val="000000"/>
              </a:solidFill>
              <a:effectLst/>
              <a:uLnTx/>
              <a:uFillTx/>
              <a:latin typeface="Helvetica regular"/>
              <a:ea typeface="+mn-ea"/>
              <a:cs typeface="+mn-cs"/>
            </a:endParaRPr>
          </a:p>
        </p:txBody>
      </p:sp>
    </p:spTree>
    <p:extLst>
      <p:ext uri="{BB962C8B-B14F-4D97-AF65-F5344CB8AC3E}">
        <p14:creationId xmlns:p14="http://schemas.microsoft.com/office/powerpoint/2010/main" val="26457156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C7EBFE83-8093-46BC-AB84-FE709D7720ED}"/>
              </a:ext>
            </a:extLst>
          </p:cNvPr>
          <p:cNvSpPr txBox="1">
            <a:spLocks/>
          </p:cNvSpPr>
          <p:nvPr/>
        </p:nvSpPr>
        <p:spPr>
          <a:xfrm>
            <a:off x="4549254" y="629123"/>
            <a:ext cx="7642746" cy="601700"/>
          </a:xfrm>
          <a:prstGeom prst="rect">
            <a:avLst/>
          </a:prstGeom>
        </p:spPr>
        <p:txBody>
          <a:bodyPr anchor="ctr"/>
          <a:lstStyle>
            <a:lvl1pPr algn="l" defTabSz="914400" rtl="0" eaLnBrk="1" latinLnBrk="0" hangingPunct="1">
              <a:lnSpc>
                <a:spcPct val="100000"/>
              </a:lnSpc>
              <a:spcBef>
                <a:spcPct val="0"/>
              </a:spcBef>
              <a:buNone/>
              <a:defRPr sz="3600" b="0" i="0" kern="1200">
                <a:solidFill>
                  <a:schemeClr val="tx2"/>
                </a:solidFill>
                <a:latin typeface="+mj-lt"/>
                <a:ea typeface="+mj-ea"/>
                <a:cs typeface="Gellix" pitchFamily="2" charset="77"/>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600" b="0" i="0" u="none" strike="noStrike" kern="1200" cap="none" spc="0" normalizeH="0" baseline="0" noProof="0" dirty="0">
                <a:ln>
                  <a:noFill/>
                </a:ln>
                <a:solidFill>
                  <a:srgbClr val="FFFFFF"/>
                </a:solidFill>
                <a:effectLst/>
                <a:uLnTx/>
                <a:uFillTx/>
                <a:latin typeface="Helvetica regular"/>
                <a:ea typeface="+mj-ea"/>
              </a:rPr>
              <a:t>     </a:t>
            </a:r>
            <a:endParaRPr kumimoji="0" lang="en-GB" sz="3600" b="0" i="0" u="none" strike="noStrike" kern="1200" cap="none" spc="0" normalizeH="0" baseline="0" noProof="0" dirty="0">
              <a:ln>
                <a:noFill/>
              </a:ln>
              <a:solidFill>
                <a:srgbClr val="FFFFFF"/>
              </a:solidFill>
              <a:effectLst/>
              <a:uLnTx/>
              <a:uFillTx/>
              <a:latin typeface="Helvetica regular"/>
              <a:ea typeface="+mj-ea"/>
            </a:endParaRPr>
          </a:p>
        </p:txBody>
      </p:sp>
      <p:sp>
        <p:nvSpPr>
          <p:cNvPr id="2" name="Titel 1">
            <a:extLst>
              <a:ext uri="{FF2B5EF4-FFF2-40B4-BE49-F238E27FC236}">
                <a16:creationId xmlns:a16="http://schemas.microsoft.com/office/drawing/2014/main" id="{C4FA923C-F69F-478C-82AA-36671C493F86}"/>
              </a:ext>
            </a:extLst>
          </p:cNvPr>
          <p:cNvSpPr>
            <a:spLocks noGrp="1"/>
          </p:cNvSpPr>
          <p:nvPr>
            <p:ph type="title"/>
          </p:nvPr>
        </p:nvSpPr>
        <p:spPr/>
        <p:txBody>
          <a:bodyPr/>
          <a:lstStyle/>
          <a:p>
            <a:pPr algn="ctr"/>
            <a:r>
              <a:rPr lang="de-DE" sz="3200" dirty="0"/>
              <a:t>Legal Situation in Germany 2022/23</a:t>
            </a:r>
          </a:p>
        </p:txBody>
      </p:sp>
      <p:sp>
        <p:nvSpPr>
          <p:cNvPr id="3" name="Textplatzhalter 2">
            <a:extLst>
              <a:ext uri="{FF2B5EF4-FFF2-40B4-BE49-F238E27FC236}">
                <a16:creationId xmlns:a16="http://schemas.microsoft.com/office/drawing/2014/main" id="{1181EEE2-1C29-4BC4-A430-C5A90C396C73}"/>
              </a:ext>
            </a:extLst>
          </p:cNvPr>
          <p:cNvSpPr>
            <a:spLocks noGrp="1"/>
          </p:cNvSpPr>
          <p:nvPr>
            <p:ph type="body" sz="quarter" idx="17"/>
          </p:nvPr>
        </p:nvSpPr>
        <p:spPr>
          <a:xfrm>
            <a:off x="4674946" y="1340830"/>
            <a:ext cx="6816014" cy="4176339"/>
          </a:xfrm>
        </p:spPr>
        <p:txBody>
          <a:bodyPr/>
          <a:lstStyle/>
          <a:p>
            <a:pPr marL="285750" indent="-285750">
              <a:buFont typeface="Arial" panose="020B0604020202020204" pitchFamily="34" charset="0"/>
              <a:buChar char="•"/>
            </a:pPr>
            <a:r>
              <a:rPr lang="en-US" b="1" dirty="0"/>
              <a:t>March 2022: </a:t>
            </a:r>
            <a:r>
              <a:rPr lang="en-US" dirty="0"/>
              <a:t>Decree of the Federal Minister of Justice on the development of an regulation.</a:t>
            </a:r>
          </a:p>
          <a:p>
            <a:pPr marL="285750" indent="-285750">
              <a:buFont typeface="Arial" panose="020B0604020202020204" pitchFamily="34" charset="0"/>
              <a:buChar char="•"/>
            </a:pPr>
            <a:r>
              <a:rPr lang="en-US" dirty="0"/>
              <a:t>Criteria for functional equivalence are included in the </a:t>
            </a:r>
            <a:r>
              <a:rPr lang="en-US" b="1" dirty="0"/>
              <a:t>G7 Digital Ministerial Declaration </a:t>
            </a:r>
            <a:r>
              <a:rPr lang="en-US" dirty="0"/>
              <a:t>in May 2022. </a:t>
            </a:r>
          </a:p>
          <a:p>
            <a:pPr marL="285750" indent="-285750">
              <a:buFont typeface="Arial" panose="020B0604020202020204" pitchFamily="34" charset="0"/>
              <a:buChar char="•"/>
            </a:pPr>
            <a:r>
              <a:rPr lang="en-US" b="1" dirty="0"/>
              <a:t>October 2022</a:t>
            </a:r>
            <a:r>
              <a:rPr lang="en-US" dirty="0"/>
              <a:t>: ICC Germany presents a proposal by eleven trade associations for a regulation on the details of electronic freight and warehouse documents and a legal framework for electronic transport insurance.</a:t>
            </a:r>
          </a:p>
          <a:p>
            <a:pPr marL="285750" indent="-285750">
              <a:buFont typeface="Arial" panose="020B0604020202020204" pitchFamily="34" charset="0"/>
              <a:buChar char="•"/>
            </a:pPr>
            <a:r>
              <a:rPr lang="en-US" b="1" dirty="0"/>
              <a:t>February 2023: </a:t>
            </a:r>
            <a:r>
              <a:rPr lang="en-US" dirty="0"/>
              <a:t>German Bundestag passes amendment to HGB and VVG on electronic transport insurance certificates = Germany 99% MLETR compliant (missing: e-bills of exchange)</a:t>
            </a:r>
          </a:p>
          <a:p>
            <a:pPr marL="285750" indent="-285750">
              <a:buFont typeface="Arial" panose="020B0604020202020204" pitchFamily="34" charset="0"/>
              <a:buChar char="•"/>
            </a:pPr>
            <a:r>
              <a:rPr lang="en-US" b="1" dirty="0"/>
              <a:t>Next steps </a:t>
            </a:r>
            <a:r>
              <a:rPr lang="en-US" dirty="0"/>
              <a:t>2023 (?): Adoption of the regulation</a:t>
            </a:r>
            <a:endParaRPr lang="de-DE" dirty="0"/>
          </a:p>
        </p:txBody>
      </p:sp>
      <p:sp>
        <p:nvSpPr>
          <p:cNvPr id="4" name="Foliennummernplatzhalter 3">
            <a:extLst>
              <a:ext uri="{FF2B5EF4-FFF2-40B4-BE49-F238E27FC236}">
                <a16:creationId xmlns:a16="http://schemas.microsoft.com/office/drawing/2014/main" id="{94D30226-B13D-4CD0-A671-5574D65B6E7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75652-2DD9-2242-928B-C4408E21A69B}" type="slidenum">
              <a:rPr kumimoji="0" lang="en-GB" sz="1100" b="1" i="0" u="none" strike="noStrike" kern="1200" cap="none" spc="0" normalizeH="0" baseline="0" noProof="0" smtClean="0">
                <a:ln>
                  <a:noFill/>
                </a:ln>
                <a:solidFill>
                  <a:srgbClr val="000000"/>
                </a:solidFill>
                <a:effectLst/>
                <a:uLnTx/>
                <a:uFillTx/>
                <a:latin typeface="Helvetica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100" b="1" i="0" u="none" strike="noStrike" kern="1200" cap="none" spc="0" normalizeH="0" baseline="0" noProof="0" dirty="0">
              <a:ln>
                <a:noFill/>
              </a:ln>
              <a:solidFill>
                <a:srgbClr val="000000"/>
              </a:solidFill>
              <a:effectLst/>
              <a:uLnTx/>
              <a:uFillTx/>
              <a:latin typeface="Helvetica regular"/>
              <a:ea typeface="+mn-ea"/>
              <a:cs typeface="+mn-cs"/>
            </a:endParaRPr>
          </a:p>
        </p:txBody>
      </p:sp>
    </p:spTree>
    <p:extLst>
      <p:ext uri="{BB962C8B-B14F-4D97-AF65-F5344CB8AC3E}">
        <p14:creationId xmlns:p14="http://schemas.microsoft.com/office/powerpoint/2010/main" val="29672074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B7D4355-CA21-4CFA-9A79-91EF1C453131}"/>
              </a:ext>
            </a:extLst>
          </p:cNvPr>
          <p:cNvSpPr>
            <a:spLocks noGrp="1"/>
          </p:cNvSpPr>
          <p:nvPr>
            <p:ph type="body" sz="quarter" idx="10"/>
          </p:nvPr>
        </p:nvSpPr>
        <p:spPr>
          <a:xfrm>
            <a:off x="4322894" y="820646"/>
            <a:ext cx="3314700" cy="842427"/>
          </a:xfrm>
        </p:spPr>
        <p:txBody>
          <a:bodyPr/>
          <a:lstStyle/>
          <a:p>
            <a:r>
              <a:rPr lang="de-DE" dirty="0"/>
              <a:t>2023 Goals </a:t>
            </a:r>
          </a:p>
        </p:txBody>
      </p:sp>
      <p:sp>
        <p:nvSpPr>
          <p:cNvPr id="8" name="Textplatzhalter 7">
            <a:extLst>
              <a:ext uri="{FF2B5EF4-FFF2-40B4-BE49-F238E27FC236}">
                <a16:creationId xmlns:a16="http://schemas.microsoft.com/office/drawing/2014/main" id="{9B943B42-9552-438C-9392-9223DA606E9E}"/>
              </a:ext>
            </a:extLst>
          </p:cNvPr>
          <p:cNvSpPr>
            <a:spLocks noGrp="1"/>
          </p:cNvSpPr>
          <p:nvPr>
            <p:ph type="body" sz="quarter" idx="15"/>
          </p:nvPr>
        </p:nvSpPr>
        <p:spPr>
          <a:xfrm>
            <a:off x="8434256" y="820646"/>
            <a:ext cx="3314700" cy="842427"/>
          </a:xfrm>
        </p:spPr>
        <p:txBody>
          <a:bodyPr/>
          <a:lstStyle/>
          <a:p>
            <a:r>
              <a:rPr lang="de-DE" dirty="0" err="1"/>
              <a:t>Methodology</a:t>
            </a:r>
            <a:endParaRPr lang="de-DE" dirty="0"/>
          </a:p>
        </p:txBody>
      </p:sp>
      <p:sp>
        <p:nvSpPr>
          <p:cNvPr id="9" name="Textplatzhalter 8">
            <a:extLst>
              <a:ext uri="{FF2B5EF4-FFF2-40B4-BE49-F238E27FC236}">
                <a16:creationId xmlns:a16="http://schemas.microsoft.com/office/drawing/2014/main" id="{AE70DB22-6A8C-4C2A-A3F2-A507A359692A}"/>
              </a:ext>
            </a:extLst>
          </p:cNvPr>
          <p:cNvSpPr>
            <a:spLocks noGrp="1"/>
          </p:cNvSpPr>
          <p:nvPr>
            <p:ph type="body" sz="quarter" idx="16"/>
          </p:nvPr>
        </p:nvSpPr>
        <p:spPr>
          <a:xfrm>
            <a:off x="4322894" y="1790048"/>
            <a:ext cx="3314700" cy="4149112"/>
          </a:xfrm>
        </p:spPr>
        <p:txBody>
          <a:bodyPr/>
          <a:lstStyle/>
          <a:p>
            <a:pPr marL="285750" indent="-285750">
              <a:buFont typeface="Arial" panose="020B0604020202020204" pitchFamily="34" charset="0"/>
              <a:buChar char="•"/>
            </a:pPr>
            <a:r>
              <a:rPr lang="en-US" b="1" dirty="0"/>
              <a:t>Pilots </a:t>
            </a:r>
            <a:r>
              <a:rPr lang="en-US" dirty="0"/>
              <a:t>of national and international transactions in the sandbox</a:t>
            </a:r>
          </a:p>
          <a:p>
            <a:pPr marL="285750" indent="-285750">
              <a:buFont typeface="Arial" panose="020B0604020202020204" pitchFamily="34" charset="0"/>
              <a:buChar char="•"/>
            </a:pPr>
            <a:r>
              <a:rPr lang="en-US" dirty="0"/>
              <a:t>At least one fully </a:t>
            </a:r>
            <a:r>
              <a:rPr lang="en-US" b="1" dirty="0"/>
              <a:t>digital live transaction </a:t>
            </a:r>
            <a:r>
              <a:rPr lang="en-US" dirty="0"/>
              <a:t>between Germany and another MLETR country within one year</a:t>
            </a:r>
          </a:p>
          <a:p>
            <a:pPr marL="285750" indent="-285750">
              <a:buFont typeface="Arial" panose="020B0604020202020204" pitchFamily="34" charset="0"/>
              <a:buChar char="•"/>
            </a:pPr>
            <a:r>
              <a:rPr lang="en-US" dirty="0"/>
              <a:t>The aim is to execute one transaction with a </a:t>
            </a:r>
            <a:r>
              <a:rPr lang="en-US" b="1" dirty="0"/>
              <a:t>letter of credit</a:t>
            </a:r>
            <a:endParaRPr lang="de-DE" b="1" i="1" dirty="0"/>
          </a:p>
          <a:p>
            <a:r>
              <a:rPr lang="de-DE" dirty="0"/>
              <a:t> </a:t>
            </a:r>
          </a:p>
          <a:p>
            <a:endParaRPr lang="de-DE" dirty="0"/>
          </a:p>
        </p:txBody>
      </p:sp>
      <p:sp>
        <p:nvSpPr>
          <p:cNvPr id="10" name="Textplatzhalter 9">
            <a:extLst>
              <a:ext uri="{FF2B5EF4-FFF2-40B4-BE49-F238E27FC236}">
                <a16:creationId xmlns:a16="http://schemas.microsoft.com/office/drawing/2014/main" id="{BC697BD3-D571-4CF4-B749-F3FA05601DDA}"/>
              </a:ext>
            </a:extLst>
          </p:cNvPr>
          <p:cNvSpPr>
            <a:spLocks noGrp="1"/>
          </p:cNvSpPr>
          <p:nvPr>
            <p:ph type="body" sz="quarter" idx="17"/>
          </p:nvPr>
        </p:nvSpPr>
        <p:spPr>
          <a:xfrm>
            <a:off x="8434256" y="1790047"/>
            <a:ext cx="3314700" cy="4149113"/>
          </a:xfrm>
        </p:spPr>
        <p:txBody>
          <a:bodyPr/>
          <a:lstStyle/>
          <a:p>
            <a:pPr marL="285750" indent="-285750">
              <a:buFont typeface="Arial" panose="020B0604020202020204" pitchFamily="34" charset="0"/>
              <a:buChar char="•"/>
            </a:pPr>
            <a:r>
              <a:rPr lang="en-US" dirty="0"/>
              <a:t>Establishment of a </a:t>
            </a:r>
            <a:r>
              <a:rPr lang="en-US" b="1" dirty="0" err="1"/>
              <a:t>PoC</a:t>
            </a:r>
            <a:r>
              <a:rPr lang="en-US" b="1" dirty="0"/>
              <a:t> consortium</a:t>
            </a:r>
            <a:r>
              <a:rPr lang="en-US" dirty="0"/>
              <a:t>: two commercial banks, one exporter, one importer, one freight forwarder, one technology provider</a:t>
            </a:r>
          </a:p>
          <a:p>
            <a:pPr marL="285750" indent="-285750">
              <a:buFont typeface="Arial" panose="020B0604020202020204" pitchFamily="34" charset="0"/>
              <a:buChar char="•"/>
            </a:pPr>
            <a:r>
              <a:rPr lang="en-US" dirty="0"/>
              <a:t>No fixed set of participants, </a:t>
            </a:r>
            <a:r>
              <a:rPr lang="en-US" b="1" dirty="0"/>
              <a:t>open </a:t>
            </a:r>
            <a:r>
              <a:rPr lang="en-US" dirty="0"/>
              <a:t>to additional partners/</a:t>
            </a:r>
            <a:r>
              <a:rPr lang="en-US" dirty="0" err="1"/>
              <a:t>PoCs</a:t>
            </a:r>
            <a:endParaRPr lang="de-DE" dirty="0"/>
          </a:p>
        </p:txBody>
      </p:sp>
      <p:sp>
        <p:nvSpPr>
          <p:cNvPr id="5" name="Foliennummernplatzhalter 4">
            <a:extLst>
              <a:ext uri="{FF2B5EF4-FFF2-40B4-BE49-F238E27FC236}">
                <a16:creationId xmlns:a16="http://schemas.microsoft.com/office/drawing/2014/main" id="{F7618EBD-BE5C-463E-ADE0-E506B40748E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75652-2DD9-2242-928B-C4408E21A69B}" type="slidenum">
              <a:rPr kumimoji="0" lang="en-GB" sz="1100" b="1" i="0" u="none" strike="noStrike" kern="1200" cap="none" spc="0" normalizeH="0" baseline="0" noProof="0" smtClean="0">
                <a:ln>
                  <a:noFill/>
                </a:ln>
                <a:solidFill>
                  <a:srgbClr val="000000"/>
                </a:solidFill>
                <a:effectLst/>
                <a:uLnTx/>
                <a:uFillTx/>
                <a:latin typeface="Helvetica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100" b="1" i="0" u="none" strike="noStrike" kern="1200" cap="none" spc="0" normalizeH="0" baseline="0" noProof="0" dirty="0">
              <a:ln>
                <a:noFill/>
              </a:ln>
              <a:solidFill>
                <a:srgbClr val="000000"/>
              </a:solidFill>
              <a:effectLst/>
              <a:uLnTx/>
              <a:uFillTx/>
              <a:latin typeface="Helvetica regular"/>
              <a:ea typeface="+mn-ea"/>
              <a:cs typeface="+mn-cs"/>
            </a:endParaRPr>
          </a:p>
        </p:txBody>
      </p:sp>
      <p:sp>
        <p:nvSpPr>
          <p:cNvPr id="3" name="Titel 2">
            <a:extLst>
              <a:ext uri="{FF2B5EF4-FFF2-40B4-BE49-F238E27FC236}">
                <a16:creationId xmlns:a16="http://schemas.microsoft.com/office/drawing/2014/main" id="{BA7A7896-9DF4-4A74-A3EF-A79BA406BCDA}"/>
              </a:ext>
            </a:extLst>
          </p:cNvPr>
          <p:cNvSpPr>
            <a:spLocks noGrp="1"/>
          </p:cNvSpPr>
          <p:nvPr>
            <p:ph type="title"/>
          </p:nvPr>
        </p:nvSpPr>
        <p:spPr>
          <a:xfrm>
            <a:off x="272187" y="820646"/>
            <a:ext cx="3201493" cy="3195178"/>
          </a:xfrm>
        </p:spPr>
        <p:txBody>
          <a:bodyPr/>
          <a:lstStyle/>
          <a:p>
            <a:pPr algn="ctr"/>
            <a:r>
              <a:rPr lang="de-DE" dirty="0" err="1"/>
              <a:t>Paperless</a:t>
            </a:r>
            <a:br>
              <a:rPr lang="de-DE" dirty="0"/>
            </a:br>
            <a:r>
              <a:rPr lang="de-DE" dirty="0"/>
              <a:t>Trade </a:t>
            </a:r>
            <a:br>
              <a:rPr lang="de-DE" dirty="0"/>
            </a:br>
            <a:r>
              <a:rPr lang="de-DE" dirty="0"/>
              <a:t>Initiative</a:t>
            </a:r>
          </a:p>
        </p:txBody>
      </p:sp>
    </p:spTree>
    <p:extLst>
      <p:ext uri="{BB962C8B-B14F-4D97-AF65-F5344CB8AC3E}">
        <p14:creationId xmlns:p14="http://schemas.microsoft.com/office/powerpoint/2010/main" val="6531720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9702E8-5B88-7F14-355F-5CDF991CEA1C}"/>
              </a:ext>
            </a:extLst>
          </p:cNvPr>
          <p:cNvSpPr>
            <a:spLocks noGrp="1"/>
          </p:cNvSpPr>
          <p:nvPr>
            <p:ph type="title"/>
          </p:nvPr>
        </p:nvSpPr>
        <p:spPr>
          <a:xfrm>
            <a:off x="350008" y="2888588"/>
            <a:ext cx="3224465" cy="654550"/>
          </a:xfrm>
        </p:spPr>
        <p:txBody>
          <a:bodyPr/>
          <a:lstStyle/>
          <a:p>
            <a:pPr algn="ctr"/>
            <a:r>
              <a:rPr lang="de-DE" dirty="0"/>
              <a:t>Unsere Leistungen</a:t>
            </a:r>
            <a:endParaRPr lang="en-GB" dirty="0"/>
          </a:p>
        </p:txBody>
      </p:sp>
      <p:sp>
        <p:nvSpPr>
          <p:cNvPr id="3" name="Espace réservé du texte 2">
            <a:extLst>
              <a:ext uri="{FF2B5EF4-FFF2-40B4-BE49-F238E27FC236}">
                <a16:creationId xmlns:a16="http://schemas.microsoft.com/office/drawing/2014/main" id="{4815E389-3721-1746-3DD3-4BA8730CCF0C}"/>
              </a:ext>
            </a:extLst>
          </p:cNvPr>
          <p:cNvSpPr>
            <a:spLocks noGrp="1"/>
          </p:cNvSpPr>
          <p:nvPr>
            <p:ph type="body" sz="quarter" idx="17"/>
          </p:nvPr>
        </p:nvSpPr>
        <p:spPr/>
        <p:txBody>
          <a:bodyPr/>
          <a:lstStyle/>
          <a:p>
            <a:r>
              <a:rPr lang="en-US" dirty="0"/>
              <a:t>How can ICC Germany help? </a:t>
            </a:r>
          </a:p>
          <a:p>
            <a:pPr marL="285750" indent="-285750">
              <a:buFont typeface="Arial" panose="020B0604020202020204" pitchFamily="34" charset="0"/>
              <a:buChar char="•"/>
            </a:pPr>
            <a:r>
              <a:rPr lang="en-US" dirty="0"/>
              <a:t>We offer </a:t>
            </a:r>
            <a:r>
              <a:rPr lang="en-US" b="1" dirty="0"/>
              <a:t>know-how </a:t>
            </a:r>
            <a:r>
              <a:rPr lang="en-US" dirty="0"/>
              <a:t>in the field of international trade, financing &amp; </a:t>
            </a:r>
            <a:r>
              <a:rPr lang="en-US" dirty="0" err="1"/>
              <a:t>digitalisation</a:t>
            </a:r>
            <a:r>
              <a:rPr lang="en-US" dirty="0"/>
              <a:t>, especially with regard to the regulatory framework</a:t>
            </a:r>
          </a:p>
          <a:p>
            <a:pPr marL="285750" indent="-285750">
              <a:buFont typeface="Arial" panose="020B0604020202020204" pitchFamily="34" charset="0"/>
              <a:buChar char="•"/>
            </a:pPr>
            <a:r>
              <a:rPr lang="en-US" b="1" dirty="0"/>
              <a:t>We promote, support, advice </a:t>
            </a:r>
            <a:r>
              <a:rPr lang="en-US" dirty="0"/>
              <a:t>and/or manage at least one transaction </a:t>
            </a:r>
          </a:p>
          <a:p>
            <a:pPr marL="285750" indent="-285750">
              <a:buFont typeface="Arial" panose="020B0604020202020204" pitchFamily="34" charset="0"/>
              <a:buChar char="•"/>
            </a:pPr>
            <a:r>
              <a:rPr lang="en-US" dirty="0"/>
              <a:t>We offer </a:t>
            </a:r>
            <a:r>
              <a:rPr lang="en-US" b="1" dirty="0"/>
              <a:t>interdisciplinary and cross-sector exchange </a:t>
            </a:r>
            <a:r>
              <a:rPr lang="en-US" dirty="0"/>
              <a:t>between all parties involved in a transaction </a:t>
            </a:r>
          </a:p>
          <a:p>
            <a:pPr marL="285750" indent="-285750">
              <a:buFont typeface="Arial" panose="020B0604020202020204" pitchFamily="34" charset="0"/>
              <a:buChar char="•"/>
            </a:pPr>
            <a:r>
              <a:rPr lang="en-US" dirty="0"/>
              <a:t>We </a:t>
            </a:r>
            <a:r>
              <a:rPr lang="en-US" b="1" dirty="0"/>
              <a:t>consult in partner companies </a:t>
            </a:r>
            <a:r>
              <a:rPr lang="en-US" dirty="0"/>
              <a:t>to facilitate internal processes</a:t>
            </a:r>
          </a:p>
          <a:p>
            <a:pPr marL="285750" indent="-285750">
              <a:buFont typeface="Arial" panose="020B0604020202020204" pitchFamily="34" charset="0"/>
              <a:buChar char="•"/>
            </a:pPr>
            <a:r>
              <a:rPr lang="en-US" dirty="0"/>
              <a:t>We </a:t>
            </a:r>
            <a:r>
              <a:rPr lang="en-US" b="1" dirty="0"/>
              <a:t>take care of public relations </a:t>
            </a:r>
            <a:r>
              <a:rPr lang="en-US" dirty="0"/>
              <a:t>incl. media, social networks, ICC Germany magazine, "</a:t>
            </a:r>
            <a:r>
              <a:rPr lang="en-US" dirty="0" err="1"/>
              <a:t>Logistik</a:t>
            </a:r>
            <a:r>
              <a:rPr lang="en-US" dirty="0"/>
              <a:t> &amp; </a:t>
            </a:r>
            <a:r>
              <a:rPr lang="en-US" dirty="0" err="1"/>
              <a:t>Recht</a:t>
            </a:r>
            <a:r>
              <a:rPr lang="en-US" dirty="0"/>
              <a:t>" magazine, ICC events and much more </a:t>
            </a:r>
            <a:endParaRPr lang="de-DE" dirty="0"/>
          </a:p>
        </p:txBody>
      </p:sp>
      <p:sp>
        <p:nvSpPr>
          <p:cNvPr id="4" name="Espace réservé du numéro de diapositive 3">
            <a:extLst>
              <a:ext uri="{FF2B5EF4-FFF2-40B4-BE49-F238E27FC236}">
                <a16:creationId xmlns:a16="http://schemas.microsoft.com/office/drawing/2014/main" id="{F07137D9-19B4-BA94-E603-2DE093A5C5B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75652-2DD9-2242-928B-C4408E21A69B}" type="slidenum">
              <a:rPr kumimoji="0" lang="en-GB" sz="1100" b="1" i="0" u="none" strike="noStrike" kern="1200" cap="none" spc="0" normalizeH="0" baseline="0" noProof="0" smtClean="0">
                <a:ln>
                  <a:noFill/>
                </a:ln>
                <a:solidFill>
                  <a:srgbClr val="000000"/>
                </a:solidFill>
                <a:effectLst/>
                <a:uLnTx/>
                <a:uFillTx/>
                <a:latin typeface="Helvetica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100" b="1" i="0" u="none" strike="noStrike" kern="1200" cap="none" spc="0" normalizeH="0" baseline="0" noProof="0" dirty="0">
              <a:ln>
                <a:noFill/>
              </a:ln>
              <a:solidFill>
                <a:srgbClr val="000000"/>
              </a:solidFill>
              <a:effectLst/>
              <a:uLnTx/>
              <a:uFillTx/>
              <a:latin typeface="Helvetica regular"/>
              <a:ea typeface="+mn-ea"/>
              <a:cs typeface="+mn-cs"/>
            </a:endParaRPr>
          </a:p>
        </p:txBody>
      </p:sp>
    </p:spTree>
    <p:extLst>
      <p:ext uri="{BB962C8B-B14F-4D97-AF65-F5344CB8AC3E}">
        <p14:creationId xmlns:p14="http://schemas.microsoft.com/office/powerpoint/2010/main" val="472437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3D3EDDD0-AE4E-5EEB-6CCF-87111A1947F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75652-2DD9-2242-928B-C4408E21A69B}" type="slidenum">
              <a:rPr kumimoji="0" lang="en-GB" sz="1100" b="1" i="0" u="none" strike="noStrike" kern="1200" cap="none" spc="0" normalizeH="0" baseline="0" noProof="0" smtClean="0">
                <a:ln>
                  <a:noFill/>
                </a:ln>
                <a:solidFill>
                  <a:srgbClr val="000000"/>
                </a:solidFill>
                <a:effectLst/>
                <a:uLnTx/>
                <a:uFillTx/>
                <a:latin typeface="Helvetica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100" b="1" i="0" u="none" strike="noStrike" kern="1200" cap="none" spc="0" normalizeH="0" baseline="0" noProof="0" dirty="0">
              <a:ln>
                <a:noFill/>
              </a:ln>
              <a:solidFill>
                <a:srgbClr val="000000"/>
              </a:solidFill>
              <a:effectLst/>
              <a:uLnTx/>
              <a:uFillTx/>
              <a:latin typeface="Helvetica regular"/>
              <a:ea typeface="+mn-ea"/>
              <a:cs typeface="+mn-cs"/>
            </a:endParaRPr>
          </a:p>
        </p:txBody>
      </p:sp>
      <p:pic>
        <p:nvPicPr>
          <p:cNvPr id="10" name="Grafik 9">
            <a:extLst>
              <a:ext uri="{FF2B5EF4-FFF2-40B4-BE49-F238E27FC236}">
                <a16:creationId xmlns:a16="http://schemas.microsoft.com/office/drawing/2014/main" id="{7802D0D7-3326-4B60-BE8A-8F18C02EE079}"/>
              </a:ext>
            </a:extLst>
          </p:cNvPr>
          <p:cNvPicPr>
            <a:picLocks noChangeAspect="1"/>
          </p:cNvPicPr>
          <p:nvPr/>
        </p:nvPicPr>
        <p:blipFill rotWithShape="1">
          <a:blip r:embed="rId3"/>
          <a:srcRect r="3351" b="4567"/>
          <a:stretch/>
        </p:blipFill>
        <p:spPr>
          <a:xfrm>
            <a:off x="577048" y="722894"/>
            <a:ext cx="10111287" cy="5615990"/>
          </a:xfrm>
          <a:prstGeom prst="rect">
            <a:avLst/>
          </a:prstGeom>
        </p:spPr>
      </p:pic>
      <p:sp>
        <p:nvSpPr>
          <p:cNvPr id="4" name="Titre 1">
            <a:extLst>
              <a:ext uri="{FF2B5EF4-FFF2-40B4-BE49-F238E27FC236}">
                <a16:creationId xmlns:a16="http://schemas.microsoft.com/office/drawing/2014/main" id="{00A18671-D633-477E-8DD8-20E19423C449}"/>
              </a:ext>
            </a:extLst>
          </p:cNvPr>
          <p:cNvSpPr>
            <a:spLocks noGrp="1"/>
          </p:cNvSpPr>
          <p:nvPr>
            <p:ph type="title"/>
          </p:nvPr>
        </p:nvSpPr>
        <p:spPr>
          <a:xfrm>
            <a:off x="691200" y="604004"/>
            <a:ext cx="10799759" cy="601700"/>
          </a:xfrm>
        </p:spPr>
        <p:txBody>
          <a:bodyPr/>
          <a:lstStyle/>
          <a:p>
            <a:r>
              <a:rPr lang="de-DE" dirty="0"/>
              <a:t>Outlook </a:t>
            </a:r>
            <a:endParaRPr lang="en-GB" dirty="0"/>
          </a:p>
        </p:txBody>
      </p:sp>
    </p:spTree>
    <p:extLst>
      <p:ext uri="{BB962C8B-B14F-4D97-AF65-F5344CB8AC3E}">
        <p14:creationId xmlns:p14="http://schemas.microsoft.com/office/powerpoint/2010/main" val="30857667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8C7903-47AA-CCCF-0164-755E7A521EAA}"/>
              </a:ext>
            </a:extLst>
          </p:cNvPr>
          <p:cNvSpPr>
            <a:spLocks noGrp="1"/>
          </p:cNvSpPr>
          <p:nvPr>
            <p:ph type="title"/>
          </p:nvPr>
        </p:nvSpPr>
        <p:spPr/>
        <p:txBody>
          <a:bodyPr/>
          <a:lstStyle/>
          <a:p>
            <a:pPr algn="ctr"/>
            <a:r>
              <a:rPr lang="de-DE" dirty="0"/>
              <a:t>Contact</a:t>
            </a:r>
          </a:p>
        </p:txBody>
      </p:sp>
      <p:sp>
        <p:nvSpPr>
          <p:cNvPr id="3" name="Espace réservé du texte 2">
            <a:extLst>
              <a:ext uri="{FF2B5EF4-FFF2-40B4-BE49-F238E27FC236}">
                <a16:creationId xmlns:a16="http://schemas.microsoft.com/office/drawing/2014/main" id="{EE9C3DE5-5116-097F-1044-FB9A04D7F358}"/>
              </a:ext>
            </a:extLst>
          </p:cNvPr>
          <p:cNvSpPr>
            <a:spLocks noGrp="1"/>
          </p:cNvSpPr>
          <p:nvPr>
            <p:ph type="body" sz="quarter" idx="10"/>
          </p:nvPr>
        </p:nvSpPr>
        <p:spPr>
          <a:xfrm>
            <a:off x="6023729" y="3198540"/>
            <a:ext cx="5467232" cy="2387815"/>
          </a:xfrm>
        </p:spPr>
        <p:txBody>
          <a:bodyPr/>
          <a:lstStyle/>
          <a:p>
            <a:pPr>
              <a:lnSpc>
                <a:spcPct val="100000"/>
              </a:lnSpc>
            </a:pPr>
            <a:br>
              <a:rPr lang="en-GB" b="0" dirty="0"/>
            </a:br>
            <a:r>
              <a:rPr lang="en-GB" b="0" dirty="0"/>
              <a:t>		</a:t>
            </a:r>
            <a:r>
              <a:rPr lang="en-GB" sz="1400" b="0" dirty="0" err="1"/>
              <a:t>Wilhelmstr</a:t>
            </a:r>
            <a:r>
              <a:rPr lang="en-GB" sz="1400" b="0" dirty="0"/>
              <a:t>. 43g, 10117 Berlin</a:t>
            </a:r>
            <a:br>
              <a:rPr lang="en-GB" sz="1400" b="0" dirty="0"/>
            </a:br>
            <a:r>
              <a:rPr lang="en-GB" sz="1400" b="0" dirty="0"/>
              <a:t>		+49 30 / 200 73 63 00</a:t>
            </a:r>
            <a:br>
              <a:rPr lang="en-GB" sz="1400" b="0" dirty="0"/>
            </a:br>
            <a:r>
              <a:rPr lang="en-GB" sz="1400" b="0" dirty="0"/>
              <a:t>		</a:t>
            </a:r>
            <a:r>
              <a:rPr lang="en-GB" sz="1400" b="0" dirty="0">
                <a:hlinkClick r:id="rId2"/>
              </a:rPr>
              <a:t>icc@iccgermany.de</a:t>
            </a:r>
            <a:br>
              <a:rPr lang="en-GB" sz="1400" b="0" dirty="0"/>
            </a:br>
            <a:r>
              <a:rPr lang="en-GB" sz="1400" b="0" dirty="0"/>
              <a:t>		</a:t>
            </a:r>
            <a:r>
              <a:rPr lang="en-GB" sz="1400" b="0" dirty="0">
                <a:hlinkClick r:id="rId3"/>
              </a:rPr>
              <a:t>www.iccgermany.de</a:t>
            </a:r>
            <a:r>
              <a:rPr lang="en-GB" sz="1400" b="0" dirty="0"/>
              <a:t> </a:t>
            </a:r>
          </a:p>
          <a:p>
            <a:endParaRPr lang="en-GB" b="0" dirty="0"/>
          </a:p>
        </p:txBody>
      </p:sp>
      <p:sp>
        <p:nvSpPr>
          <p:cNvPr id="5" name="Espace réservé du texte 4">
            <a:extLst>
              <a:ext uri="{FF2B5EF4-FFF2-40B4-BE49-F238E27FC236}">
                <a16:creationId xmlns:a16="http://schemas.microsoft.com/office/drawing/2014/main" id="{DBE3AD2C-CA2F-ECE1-5CDD-24F460B45A27}"/>
              </a:ext>
            </a:extLst>
          </p:cNvPr>
          <p:cNvSpPr>
            <a:spLocks noGrp="1"/>
          </p:cNvSpPr>
          <p:nvPr>
            <p:ph type="body" sz="quarter" idx="11"/>
          </p:nvPr>
        </p:nvSpPr>
        <p:spPr>
          <a:xfrm>
            <a:off x="6923559" y="1441450"/>
            <a:ext cx="4508680" cy="1610311"/>
          </a:xfrm>
        </p:spPr>
        <p:txBody>
          <a:bodyPr/>
          <a:lstStyle/>
          <a:p>
            <a:pPr>
              <a:lnSpc>
                <a:spcPct val="100000"/>
              </a:lnSpc>
              <a:spcBef>
                <a:spcPts val="0"/>
              </a:spcBef>
              <a:spcAft>
                <a:spcPts val="0"/>
              </a:spcAft>
            </a:pPr>
            <a:r>
              <a:rPr lang="en-GB" sz="2400" dirty="0"/>
              <a:t>Oliver Wieck</a:t>
            </a:r>
            <a:br>
              <a:rPr lang="en-GB" sz="2400" dirty="0"/>
            </a:br>
            <a:r>
              <a:rPr lang="en-GB" sz="1200" dirty="0">
                <a:ln w="0"/>
                <a:solidFill>
                  <a:schemeClr val="bg2"/>
                </a:solidFill>
                <a:hlinkClick r:id="rId4">
                  <a:extLst>
                    <a:ext uri="{A12FA001-AC4F-418D-AE19-62706E023703}">
                      <ahyp:hlinkClr xmlns:ahyp="http://schemas.microsoft.com/office/drawing/2018/hyperlinkcolor" val="tx"/>
                    </a:ext>
                  </a:extLst>
                </a:hlinkClick>
              </a:rPr>
              <a:t>oliver.wieck@iccgermany.de</a:t>
            </a:r>
            <a:r>
              <a:rPr lang="en-GB" sz="1200" dirty="0">
                <a:ln w="0"/>
                <a:solidFill>
                  <a:schemeClr val="bg2"/>
                </a:solidFill>
              </a:rPr>
              <a:t> </a:t>
            </a:r>
          </a:p>
          <a:p>
            <a:pPr>
              <a:lnSpc>
                <a:spcPct val="100000"/>
              </a:lnSpc>
              <a:spcBef>
                <a:spcPts val="0"/>
              </a:spcBef>
              <a:spcAft>
                <a:spcPts val="0"/>
              </a:spcAft>
            </a:pPr>
            <a:br>
              <a:rPr lang="en-GB" sz="2400" dirty="0"/>
            </a:br>
            <a:r>
              <a:rPr lang="en-GB" sz="2400" dirty="0" err="1"/>
              <a:t>Dr.</a:t>
            </a:r>
            <a:r>
              <a:rPr lang="en-GB" sz="2400" dirty="0"/>
              <a:t> David Saive, LL.M.</a:t>
            </a:r>
            <a:br>
              <a:rPr lang="en-GB" sz="2400" dirty="0"/>
            </a:br>
            <a:r>
              <a:rPr lang="en-GB" sz="1200" u="sng" dirty="0">
                <a:ln w="0"/>
                <a:solidFill>
                  <a:schemeClr val="bg2"/>
                </a:solidFill>
              </a:rPr>
              <a:t>d</a:t>
            </a:r>
            <a:r>
              <a:rPr lang="en-GB" sz="1200" dirty="0">
                <a:ln w="0"/>
                <a:solidFill>
                  <a:schemeClr val="bg2"/>
                </a:solidFill>
                <a:hlinkClick r:id="rId5">
                  <a:extLst>
                    <a:ext uri="{A12FA001-AC4F-418D-AE19-62706E023703}">
                      <ahyp:hlinkClr xmlns:ahyp="http://schemas.microsoft.com/office/drawing/2018/hyperlinkcolor" val="tx"/>
                    </a:ext>
                  </a:extLst>
                </a:hlinkClick>
              </a:rPr>
              <a:t>.saive@iccgermany.de</a:t>
            </a:r>
            <a:endParaRPr lang="en-GB" sz="1200" dirty="0">
              <a:ln w="0"/>
              <a:solidFill>
                <a:schemeClr val="bg2"/>
              </a:solidFill>
            </a:endParaRPr>
          </a:p>
        </p:txBody>
      </p:sp>
      <p:sp>
        <p:nvSpPr>
          <p:cNvPr id="4" name="Espace réservé du numéro de diapositive 3">
            <a:extLst>
              <a:ext uri="{FF2B5EF4-FFF2-40B4-BE49-F238E27FC236}">
                <a16:creationId xmlns:a16="http://schemas.microsoft.com/office/drawing/2014/main" id="{9D72C176-4207-327F-AFD2-A5953E89500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75652-2DD9-2242-928B-C4408E21A69B}" type="slidenum">
              <a:rPr kumimoji="0" lang="en-GB" sz="1100" b="1" i="0" u="none" strike="noStrike" kern="1200" cap="none" spc="0" normalizeH="0" baseline="0" noProof="0" smtClean="0">
                <a:ln>
                  <a:noFill/>
                </a:ln>
                <a:solidFill>
                  <a:srgbClr val="000000"/>
                </a:solidFill>
                <a:effectLst/>
                <a:uLnTx/>
                <a:uFillTx/>
                <a:latin typeface="Helvetica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100" b="1" i="0" u="none" strike="noStrike" kern="1200" cap="none" spc="0" normalizeH="0" baseline="0" noProof="0" dirty="0">
              <a:ln>
                <a:noFill/>
              </a:ln>
              <a:solidFill>
                <a:srgbClr val="000000"/>
              </a:solidFill>
              <a:effectLst/>
              <a:uLnTx/>
              <a:uFillTx/>
              <a:latin typeface="Helvetica regular"/>
              <a:ea typeface="+mn-ea"/>
              <a:cs typeface="+mn-cs"/>
            </a:endParaRPr>
          </a:p>
        </p:txBody>
      </p:sp>
      <p:pic>
        <p:nvPicPr>
          <p:cNvPr id="12" name="Grafik 11">
            <a:extLst>
              <a:ext uri="{FF2B5EF4-FFF2-40B4-BE49-F238E27FC236}">
                <a16:creationId xmlns:a16="http://schemas.microsoft.com/office/drawing/2014/main" id="{BD911A5F-FBD5-410E-BCCB-BCF97D25AEB1}"/>
              </a:ext>
            </a:extLst>
          </p:cNvPr>
          <p:cNvPicPr>
            <a:picLocks noChangeAspect="1"/>
          </p:cNvPicPr>
          <p:nvPr/>
        </p:nvPicPr>
        <p:blipFill>
          <a:blip r:embed="rId6"/>
          <a:stretch>
            <a:fillRect/>
          </a:stretch>
        </p:blipFill>
        <p:spPr>
          <a:xfrm>
            <a:off x="6096000" y="3463190"/>
            <a:ext cx="1668479" cy="1097919"/>
          </a:xfrm>
          <a:prstGeom prst="rect">
            <a:avLst/>
          </a:prstGeom>
        </p:spPr>
      </p:pic>
      <p:pic>
        <p:nvPicPr>
          <p:cNvPr id="6" name="Grafik 5">
            <a:extLst>
              <a:ext uri="{FF2B5EF4-FFF2-40B4-BE49-F238E27FC236}">
                <a16:creationId xmlns:a16="http://schemas.microsoft.com/office/drawing/2014/main" id="{8AA66850-2A90-43F1-B7F6-E30C1C18A4D9}"/>
              </a:ext>
            </a:extLst>
          </p:cNvPr>
          <p:cNvPicPr>
            <a:picLocks noChangeAspect="1"/>
          </p:cNvPicPr>
          <p:nvPr/>
        </p:nvPicPr>
        <p:blipFill>
          <a:blip r:embed="rId7"/>
          <a:stretch>
            <a:fillRect/>
          </a:stretch>
        </p:blipFill>
        <p:spPr>
          <a:xfrm>
            <a:off x="6023729" y="1524005"/>
            <a:ext cx="722601" cy="722601"/>
          </a:xfrm>
          <a:prstGeom prst="flowChartConnector">
            <a:avLst/>
          </a:prstGeom>
        </p:spPr>
      </p:pic>
      <p:pic>
        <p:nvPicPr>
          <p:cNvPr id="7" name="Grafik 6">
            <a:extLst>
              <a:ext uri="{FF2B5EF4-FFF2-40B4-BE49-F238E27FC236}">
                <a16:creationId xmlns:a16="http://schemas.microsoft.com/office/drawing/2014/main" id="{EE95B12B-BD15-478C-A0E1-6586B7E27539}"/>
              </a:ext>
            </a:extLst>
          </p:cNvPr>
          <p:cNvPicPr>
            <a:picLocks noChangeAspect="1"/>
          </p:cNvPicPr>
          <p:nvPr/>
        </p:nvPicPr>
        <p:blipFill>
          <a:blip r:embed="rId8"/>
          <a:stretch>
            <a:fillRect/>
          </a:stretch>
        </p:blipFill>
        <p:spPr>
          <a:xfrm>
            <a:off x="6023730" y="2393385"/>
            <a:ext cx="722600" cy="722600"/>
          </a:xfrm>
          <a:prstGeom prst="flowChartConnector">
            <a:avLst/>
          </a:prstGeom>
        </p:spPr>
      </p:pic>
    </p:spTree>
    <p:extLst>
      <p:ext uri="{BB962C8B-B14F-4D97-AF65-F5344CB8AC3E}">
        <p14:creationId xmlns:p14="http://schemas.microsoft.com/office/powerpoint/2010/main" val="237930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93895-FDDF-07F6-FB6D-792409FE3220}"/>
              </a:ext>
            </a:extLst>
          </p:cNvPr>
          <p:cNvSpPr txBox="1"/>
          <p:nvPr/>
        </p:nvSpPr>
        <p:spPr>
          <a:xfrm>
            <a:off x="5496675" y="2372452"/>
            <a:ext cx="8746176" cy="1009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2">
            <a:extLst>
              <a:ext uri="{FF2B5EF4-FFF2-40B4-BE49-F238E27FC236}">
                <a16:creationId xmlns:a16="http://schemas.microsoft.com/office/drawing/2014/main" id="{EE892F27-96D4-C0B1-B88E-0FA4E1739138}"/>
              </a:ext>
            </a:extLst>
          </p:cNvPr>
          <p:cNvPicPr>
            <a:picLocks noChangeAspect="1"/>
          </p:cNvPicPr>
          <p:nvPr/>
        </p:nvPicPr>
        <p:blipFill rotWithShape="1">
          <a:blip r:embed="rId2"/>
          <a:srcRect l="10926" t="11225"/>
          <a:stretch/>
        </p:blipFill>
        <p:spPr>
          <a:xfrm>
            <a:off x="0" y="-24938"/>
            <a:ext cx="12191998" cy="828675"/>
          </a:xfrm>
          <a:prstGeom prst="rect">
            <a:avLst/>
          </a:prstGeom>
        </p:spPr>
      </p:pic>
      <p:pic>
        <p:nvPicPr>
          <p:cNvPr id="5" name="Picture 4" descr="Logo&#10;&#10;Description automatically generated">
            <a:extLst>
              <a:ext uri="{FF2B5EF4-FFF2-40B4-BE49-F238E27FC236}">
                <a16:creationId xmlns:a16="http://schemas.microsoft.com/office/drawing/2014/main" id="{1A452D55-45D3-5F47-0BB1-AF08B9BA1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41" y="803737"/>
            <a:ext cx="1086680" cy="1108032"/>
          </a:xfrm>
          <a:prstGeom prst="rect">
            <a:avLst/>
          </a:prstGeom>
        </p:spPr>
      </p:pic>
      <p:pic>
        <p:nvPicPr>
          <p:cNvPr id="6" name="Picture 5" descr="Logo&#10;&#10;Description automatically generated">
            <a:extLst>
              <a:ext uri="{FF2B5EF4-FFF2-40B4-BE49-F238E27FC236}">
                <a16:creationId xmlns:a16="http://schemas.microsoft.com/office/drawing/2014/main" id="{78BD4D7B-9646-A7E8-7031-81CDC10555E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534745" y="696008"/>
            <a:ext cx="1094960" cy="1215761"/>
          </a:xfrm>
          <a:prstGeom prst="rect">
            <a:avLst/>
          </a:prstGeom>
        </p:spPr>
      </p:pic>
      <p:pic>
        <p:nvPicPr>
          <p:cNvPr id="7" name="Picture 6" descr="Standards Toolkit for Cross-border Paperless Trade - ICC - International  Chamber of Commerce">
            <a:extLst>
              <a:ext uri="{FF2B5EF4-FFF2-40B4-BE49-F238E27FC236}">
                <a16:creationId xmlns:a16="http://schemas.microsoft.com/office/drawing/2014/main" id="{34F3A0B2-DAAE-9109-722A-9448FF521C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170" y="987646"/>
            <a:ext cx="2129090" cy="646331"/>
          </a:xfrm>
          <a:prstGeom prst="rect">
            <a:avLst/>
          </a:prstGeom>
          <a:noFill/>
          <a:ln>
            <a:noFill/>
          </a:ln>
        </p:spPr>
      </p:pic>
      <p:pic>
        <p:nvPicPr>
          <p:cNvPr id="13" name="Picture 12" descr="Virtual Panel Series: UNCITRAL Texts and COVID-19 Response and Recovery - 8  to 9 and 13 to 16 July 2020 | United Nations Commission On International  Trade Law">
            <a:extLst>
              <a:ext uri="{FF2B5EF4-FFF2-40B4-BE49-F238E27FC236}">
                <a16:creationId xmlns:a16="http://schemas.microsoft.com/office/drawing/2014/main" id="{D26B0799-57B9-B78A-63AE-4A240B822F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0605" y="1026446"/>
            <a:ext cx="2303709" cy="554884"/>
          </a:xfrm>
          <a:prstGeom prst="rect">
            <a:avLst/>
          </a:prstGeom>
          <a:noFill/>
          <a:ln>
            <a:noFill/>
          </a:ln>
        </p:spPr>
      </p:pic>
      <p:pic>
        <p:nvPicPr>
          <p:cNvPr id="14" name="Picture 13">
            <a:extLst>
              <a:ext uri="{FF2B5EF4-FFF2-40B4-BE49-F238E27FC236}">
                <a16:creationId xmlns:a16="http://schemas.microsoft.com/office/drawing/2014/main" id="{8E51EAC4-E5A5-3604-F257-8B6B0B0F55EE}"/>
              </a:ext>
            </a:extLst>
          </p:cNvPr>
          <p:cNvPicPr>
            <a:picLocks noChangeAspect="1"/>
          </p:cNvPicPr>
          <p:nvPr/>
        </p:nvPicPr>
        <p:blipFill>
          <a:blip r:embed="rId7"/>
          <a:stretch>
            <a:fillRect/>
          </a:stretch>
        </p:blipFill>
        <p:spPr>
          <a:xfrm>
            <a:off x="7737725" y="914543"/>
            <a:ext cx="894556" cy="372732"/>
          </a:xfrm>
          <a:prstGeom prst="rect">
            <a:avLst/>
          </a:prstGeom>
        </p:spPr>
      </p:pic>
      <p:pic>
        <p:nvPicPr>
          <p:cNvPr id="15" name="Picture 14">
            <a:extLst>
              <a:ext uri="{FF2B5EF4-FFF2-40B4-BE49-F238E27FC236}">
                <a16:creationId xmlns:a16="http://schemas.microsoft.com/office/drawing/2014/main" id="{DC404B6A-1CF5-E1DB-D73C-73D1FD15B75B}"/>
              </a:ext>
            </a:extLst>
          </p:cNvPr>
          <p:cNvPicPr>
            <a:picLocks noChangeAspect="1"/>
          </p:cNvPicPr>
          <p:nvPr/>
        </p:nvPicPr>
        <p:blipFill rotWithShape="1">
          <a:blip r:embed="rId8"/>
          <a:srcRect t="25133" b="28836"/>
          <a:stretch/>
        </p:blipFill>
        <p:spPr>
          <a:xfrm>
            <a:off x="7614209" y="1383800"/>
            <a:ext cx="1320800" cy="430374"/>
          </a:xfrm>
          <a:prstGeom prst="rect">
            <a:avLst/>
          </a:prstGeom>
        </p:spPr>
      </p:pic>
      <p:pic>
        <p:nvPicPr>
          <p:cNvPr id="18" name="Picture 17">
            <a:extLst>
              <a:ext uri="{FF2B5EF4-FFF2-40B4-BE49-F238E27FC236}">
                <a16:creationId xmlns:a16="http://schemas.microsoft.com/office/drawing/2014/main" id="{0FAD90C6-B53E-A86F-DA14-B98DF6065372}"/>
              </a:ext>
            </a:extLst>
          </p:cNvPr>
          <p:cNvPicPr>
            <a:picLocks noChangeAspect="1"/>
          </p:cNvPicPr>
          <p:nvPr/>
        </p:nvPicPr>
        <p:blipFill>
          <a:blip r:embed="rId2"/>
          <a:stretch>
            <a:fillRect/>
          </a:stretch>
        </p:blipFill>
        <p:spPr>
          <a:xfrm rot="10800000">
            <a:off x="-2" y="6150114"/>
            <a:ext cx="12192000" cy="707886"/>
          </a:xfrm>
          <a:prstGeom prst="rect">
            <a:avLst/>
          </a:prstGeom>
        </p:spPr>
      </p:pic>
      <p:sp>
        <p:nvSpPr>
          <p:cNvPr id="8" name="TextBox 7">
            <a:extLst>
              <a:ext uri="{FF2B5EF4-FFF2-40B4-BE49-F238E27FC236}">
                <a16:creationId xmlns:a16="http://schemas.microsoft.com/office/drawing/2014/main" id="{DA137834-27B9-9282-012B-8511B97F5A0C}"/>
              </a:ext>
            </a:extLst>
          </p:cNvPr>
          <p:cNvSpPr txBox="1"/>
          <p:nvPr/>
        </p:nvSpPr>
        <p:spPr>
          <a:xfrm>
            <a:off x="-893852" y="6382958"/>
            <a:ext cx="9976207" cy="369332"/>
          </a:xfrm>
          <a:prstGeom prst="rect">
            <a:avLst/>
          </a:prstGeom>
          <a:noFill/>
        </p:spPr>
        <p:txBody>
          <a:bodyPr wrap="square">
            <a:spAutoFit/>
          </a:bodyPr>
          <a:lstStyle/>
          <a:p>
            <a:pPr algn="ctr"/>
            <a:r>
              <a:rPr lang="en-US" sz="1800" b="1" dirty="0">
                <a:latin typeface="Ideal Sans Medium" pitchFamily="50" charset="0"/>
                <a:cs typeface="Ideal Sans Medium" pitchFamily="50" charset="0"/>
              </a:rPr>
              <a:t>Georgia: Model Law on Electronic Transferable Records (MLETR)  Capacity Building</a:t>
            </a:r>
          </a:p>
        </p:txBody>
      </p:sp>
      <p:sp>
        <p:nvSpPr>
          <p:cNvPr id="9" name="TextBox 8">
            <a:extLst>
              <a:ext uri="{FF2B5EF4-FFF2-40B4-BE49-F238E27FC236}">
                <a16:creationId xmlns:a16="http://schemas.microsoft.com/office/drawing/2014/main" id="{EF930ABC-5358-274E-6337-CB298964DD9F}"/>
              </a:ext>
            </a:extLst>
          </p:cNvPr>
          <p:cNvSpPr txBox="1"/>
          <p:nvPr/>
        </p:nvSpPr>
        <p:spPr>
          <a:xfrm>
            <a:off x="222353" y="1845210"/>
            <a:ext cx="121919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500" b="1" dirty="0">
                <a:solidFill>
                  <a:schemeClr val="tx2"/>
                </a:solidFill>
              </a:rPr>
              <a:t>Implementation and benefits for private sector</a:t>
            </a:r>
          </a:p>
          <a:p>
            <a:pPr algn="ctr"/>
            <a:endParaRPr lang="en-US" sz="4500" b="1" dirty="0">
              <a:solidFill>
                <a:schemeClr val="tx2"/>
              </a:solidFill>
            </a:endParaRPr>
          </a:p>
        </p:txBody>
      </p:sp>
      <p:sp>
        <p:nvSpPr>
          <p:cNvPr id="11" name="TextBox 10">
            <a:extLst>
              <a:ext uri="{FF2B5EF4-FFF2-40B4-BE49-F238E27FC236}">
                <a16:creationId xmlns:a16="http://schemas.microsoft.com/office/drawing/2014/main" id="{E51C52A2-8429-0AE1-ABBC-D1B898CC7874}"/>
              </a:ext>
            </a:extLst>
          </p:cNvPr>
          <p:cNvSpPr txBox="1"/>
          <p:nvPr/>
        </p:nvSpPr>
        <p:spPr>
          <a:xfrm>
            <a:off x="1762142" y="5784284"/>
            <a:ext cx="1867563" cy="461665"/>
          </a:xfrm>
          <a:prstGeom prst="rect">
            <a:avLst/>
          </a:prstGeom>
          <a:noFill/>
        </p:spPr>
        <p:txBody>
          <a:bodyPr wrap="none" rtlCol="0">
            <a:spAutoFit/>
          </a:bodyPr>
          <a:lstStyle/>
          <a:p>
            <a:r>
              <a:rPr lang="en-US" sz="2400" b="1" dirty="0"/>
              <a:t>MODERATOR</a:t>
            </a:r>
          </a:p>
        </p:txBody>
      </p:sp>
      <p:pic>
        <p:nvPicPr>
          <p:cNvPr id="4" name="Picture 3">
            <a:extLst>
              <a:ext uri="{FF2B5EF4-FFF2-40B4-BE49-F238E27FC236}">
                <a16:creationId xmlns:a16="http://schemas.microsoft.com/office/drawing/2014/main" id="{4F4C94B5-6854-40AB-3E7C-30009E6C686A}"/>
              </a:ext>
            </a:extLst>
          </p:cNvPr>
          <p:cNvPicPr>
            <a:picLocks noChangeAspect="1"/>
          </p:cNvPicPr>
          <p:nvPr/>
        </p:nvPicPr>
        <p:blipFill>
          <a:blip r:embed="rId9"/>
          <a:stretch>
            <a:fillRect/>
          </a:stretch>
        </p:blipFill>
        <p:spPr>
          <a:xfrm>
            <a:off x="1030806" y="2570324"/>
            <a:ext cx="3365284" cy="3328704"/>
          </a:xfrm>
          <a:prstGeom prst="rect">
            <a:avLst/>
          </a:prstGeom>
        </p:spPr>
      </p:pic>
      <p:grpSp>
        <p:nvGrpSpPr>
          <p:cNvPr id="23" name="Group 22">
            <a:extLst>
              <a:ext uri="{FF2B5EF4-FFF2-40B4-BE49-F238E27FC236}">
                <a16:creationId xmlns:a16="http://schemas.microsoft.com/office/drawing/2014/main" id="{B79D7D31-0A99-6686-2EF3-BE24354DA145}"/>
              </a:ext>
            </a:extLst>
          </p:cNvPr>
          <p:cNvGrpSpPr/>
          <p:nvPr/>
        </p:nvGrpSpPr>
        <p:grpSpPr>
          <a:xfrm>
            <a:off x="4065343" y="2469233"/>
            <a:ext cx="7229444" cy="3910428"/>
            <a:chOff x="4065343" y="2469233"/>
            <a:chExt cx="7229444" cy="3910428"/>
          </a:xfrm>
        </p:grpSpPr>
        <p:sp>
          <p:nvSpPr>
            <p:cNvPr id="25" name="TextBox 24">
              <a:extLst>
                <a:ext uri="{FF2B5EF4-FFF2-40B4-BE49-F238E27FC236}">
                  <a16:creationId xmlns:a16="http://schemas.microsoft.com/office/drawing/2014/main" id="{C3DA868F-3097-D0FC-C08B-580A1E9BA5A7}"/>
                </a:ext>
              </a:extLst>
            </p:cNvPr>
            <p:cNvSpPr txBox="1"/>
            <p:nvPr/>
          </p:nvSpPr>
          <p:spPr>
            <a:xfrm>
              <a:off x="7933587" y="5917996"/>
              <a:ext cx="1517018" cy="461665"/>
            </a:xfrm>
            <a:prstGeom prst="rect">
              <a:avLst/>
            </a:prstGeom>
            <a:noFill/>
          </p:spPr>
          <p:txBody>
            <a:bodyPr wrap="none" rtlCol="0">
              <a:spAutoFit/>
            </a:bodyPr>
            <a:lstStyle/>
            <a:p>
              <a:r>
                <a:rPr lang="en-US" sz="2400" b="1" dirty="0"/>
                <a:t>PANELISTS</a:t>
              </a:r>
            </a:p>
          </p:txBody>
        </p:sp>
        <p:pic>
          <p:nvPicPr>
            <p:cNvPr id="16" name="Picture 15">
              <a:extLst>
                <a:ext uri="{FF2B5EF4-FFF2-40B4-BE49-F238E27FC236}">
                  <a16:creationId xmlns:a16="http://schemas.microsoft.com/office/drawing/2014/main" id="{194CEF98-E809-6854-F7AD-422C90E8A5EA}"/>
                </a:ext>
              </a:extLst>
            </p:cNvPr>
            <p:cNvPicPr>
              <a:picLocks noChangeAspect="1"/>
            </p:cNvPicPr>
            <p:nvPr/>
          </p:nvPicPr>
          <p:blipFill>
            <a:blip r:embed="rId10"/>
            <a:stretch>
              <a:fillRect/>
            </a:stretch>
          </p:blipFill>
          <p:spPr>
            <a:xfrm>
              <a:off x="5523139" y="2627386"/>
              <a:ext cx="1954073" cy="2532801"/>
            </a:xfrm>
            <a:prstGeom prst="rect">
              <a:avLst/>
            </a:prstGeom>
          </p:spPr>
        </p:pic>
        <p:sp>
          <p:nvSpPr>
            <p:cNvPr id="17" name="TextBox 16">
              <a:extLst>
                <a:ext uri="{FF2B5EF4-FFF2-40B4-BE49-F238E27FC236}">
                  <a16:creationId xmlns:a16="http://schemas.microsoft.com/office/drawing/2014/main" id="{D0ECBC54-A725-BB88-EBD9-AB049CA9897F}"/>
                </a:ext>
              </a:extLst>
            </p:cNvPr>
            <p:cNvSpPr txBox="1"/>
            <p:nvPr/>
          </p:nvSpPr>
          <p:spPr>
            <a:xfrm>
              <a:off x="4065343" y="5091786"/>
              <a:ext cx="4869666" cy="923330"/>
            </a:xfrm>
            <a:prstGeom prst="rect">
              <a:avLst/>
            </a:prstGeom>
            <a:noFill/>
          </p:spPr>
          <p:txBody>
            <a:bodyPr wrap="none" rtlCol="0">
              <a:spAutoFit/>
            </a:bodyPr>
            <a:lstStyle/>
            <a:p>
              <a:pPr algn="ctr"/>
              <a:r>
                <a:rPr lang="en-US" sz="1800" b="1" i="0" u="none" strike="noStrike" baseline="0" dirty="0">
                  <a:solidFill>
                    <a:srgbClr val="000000"/>
                  </a:solidFill>
                  <a:latin typeface="Arial" panose="020B0604020202020204" pitchFamily="34" charset="0"/>
                </a:rPr>
                <a:t>Mr. Kay Ren Yuh</a:t>
              </a:r>
            </a:p>
            <a:p>
              <a:pPr algn="ctr"/>
              <a:r>
                <a:rPr lang="en-US" sz="1800" b="1" i="0" u="none" strike="noStrike" baseline="0" dirty="0">
                  <a:solidFill>
                    <a:srgbClr val="000000"/>
                  </a:solidFill>
                  <a:latin typeface="Arial" panose="020B0604020202020204" pitchFamily="34" charset="0"/>
                </a:rPr>
                <a:t> Assistant Director</a:t>
              </a:r>
            </a:p>
            <a:p>
              <a:pPr algn="ctr"/>
              <a:r>
                <a:rPr lang="en-US" sz="1800" b="1" i="0" u="none" strike="noStrike" baseline="0" dirty="0">
                  <a:solidFill>
                    <a:srgbClr val="000000"/>
                  </a:solidFill>
                  <a:latin typeface="Arial" panose="020B0604020202020204" pitchFamily="34" charset="0"/>
                </a:rPr>
                <a:t> </a:t>
              </a:r>
              <a:r>
                <a:rPr lang="en-US" sz="1800" b="1" i="0" u="none" strike="noStrike" baseline="0" dirty="0" err="1">
                  <a:solidFill>
                    <a:srgbClr val="000000"/>
                  </a:solidFill>
                  <a:latin typeface="Arial" panose="020B0604020202020204" pitchFamily="34" charset="0"/>
                </a:rPr>
                <a:t>Infocomm</a:t>
              </a:r>
              <a:r>
                <a:rPr lang="en-US" sz="1800" b="1" i="0" u="none" strike="noStrike" baseline="0" dirty="0">
                  <a:solidFill>
                    <a:srgbClr val="000000"/>
                  </a:solidFill>
                  <a:latin typeface="Arial" panose="020B0604020202020204" pitchFamily="34" charset="0"/>
                </a:rPr>
                <a:t> Media Development Authority  </a:t>
              </a:r>
              <a:endParaRPr lang="en-US" dirty="0"/>
            </a:p>
          </p:txBody>
        </p:sp>
        <p:pic>
          <p:nvPicPr>
            <p:cNvPr id="20" name="Picture 19">
              <a:extLst>
                <a:ext uri="{FF2B5EF4-FFF2-40B4-BE49-F238E27FC236}">
                  <a16:creationId xmlns:a16="http://schemas.microsoft.com/office/drawing/2014/main" id="{C832011F-4181-1319-538A-717C40A60F0E}"/>
                </a:ext>
              </a:extLst>
            </p:cNvPr>
            <p:cNvPicPr>
              <a:picLocks noChangeAspect="1"/>
            </p:cNvPicPr>
            <p:nvPr/>
          </p:nvPicPr>
          <p:blipFill>
            <a:blip r:embed="rId11"/>
            <a:stretch>
              <a:fillRect/>
            </a:stretch>
          </p:blipFill>
          <p:spPr>
            <a:xfrm>
              <a:off x="8553991" y="2469233"/>
              <a:ext cx="2740796" cy="2485858"/>
            </a:xfrm>
            <a:prstGeom prst="rect">
              <a:avLst/>
            </a:prstGeom>
          </p:spPr>
        </p:pic>
        <p:sp>
          <p:nvSpPr>
            <p:cNvPr id="21" name="TextBox 20">
              <a:extLst>
                <a:ext uri="{FF2B5EF4-FFF2-40B4-BE49-F238E27FC236}">
                  <a16:creationId xmlns:a16="http://schemas.microsoft.com/office/drawing/2014/main" id="{3BE3F320-02CD-9825-BCB1-1C9ACDCE4D97}"/>
                </a:ext>
              </a:extLst>
            </p:cNvPr>
            <p:cNvSpPr txBox="1"/>
            <p:nvPr/>
          </p:nvSpPr>
          <p:spPr>
            <a:xfrm>
              <a:off x="8927790" y="5045655"/>
              <a:ext cx="2159566" cy="923330"/>
            </a:xfrm>
            <a:prstGeom prst="rect">
              <a:avLst/>
            </a:prstGeom>
            <a:noFill/>
          </p:spPr>
          <p:txBody>
            <a:bodyPr wrap="none" rtlCol="0">
              <a:spAutoFit/>
            </a:bodyPr>
            <a:lstStyle/>
            <a:p>
              <a:pPr algn="ctr"/>
              <a:r>
                <a:rPr lang="en-US" sz="1800" b="1" i="0" u="none" strike="noStrike" baseline="0" dirty="0">
                  <a:solidFill>
                    <a:srgbClr val="000000"/>
                  </a:solidFill>
                  <a:latin typeface="Arial" panose="020B0604020202020204" pitchFamily="34" charset="0"/>
                </a:rPr>
                <a:t>Mr. Oliver Wieck</a:t>
              </a:r>
            </a:p>
            <a:p>
              <a:pPr algn="ctr"/>
              <a:r>
                <a:rPr lang="en-US" sz="1800" b="1" i="0" u="none" strike="noStrike" baseline="0" dirty="0">
                  <a:solidFill>
                    <a:srgbClr val="000000"/>
                  </a:solidFill>
                  <a:latin typeface="Arial" panose="020B0604020202020204" pitchFamily="34" charset="0"/>
                </a:rPr>
                <a:t>Secretary General</a:t>
              </a:r>
            </a:p>
            <a:p>
              <a:pPr algn="ctr"/>
              <a:r>
                <a:rPr lang="en-US" sz="1800" b="1" i="0" u="none" strike="noStrike" baseline="0" dirty="0">
                  <a:solidFill>
                    <a:srgbClr val="000000"/>
                  </a:solidFill>
                  <a:latin typeface="Arial" panose="020B0604020202020204" pitchFamily="34" charset="0"/>
                </a:rPr>
                <a:t> ICC Germany </a:t>
              </a:r>
              <a:endParaRPr lang="en-US" dirty="0"/>
            </a:p>
          </p:txBody>
        </p:sp>
      </p:grpSp>
    </p:spTree>
    <p:extLst>
      <p:ext uri="{BB962C8B-B14F-4D97-AF65-F5344CB8AC3E}">
        <p14:creationId xmlns:p14="http://schemas.microsoft.com/office/powerpoint/2010/main" val="20817726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93895-FDDF-07F6-FB6D-792409FE3220}"/>
              </a:ext>
            </a:extLst>
          </p:cNvPr>
          <p:cNvSpPr txBox="1"/>
          <p:nvPr/>
        </p:nvSpPr>
        <p:spPr>
          <a:xfrm>
            <a:off x="5496675" y="2372452"/>
            <a:ext cx="8746176" cy="1009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E892F27-96D4-C0B1-B88E-0FA4E1739138}"/>
              </a:ext>
            </a:extLst>
          </p:cNvPr>
          <p:cNvPicPr>
            <a:picLocks noChangeAspect="1"/>
          </p:cNvPicPr>
          <p:nvPr/>
        </p:nvPicPr>
        <p:blipFill rotWithShape="1">
          <a:blip r:embed="rId2"/>
          <a:srcRect l="10926" t="11225"/>
          <a:stretch/>
        </p:blipFill>
        <p:spPr>
          <a:xfrm>
            <a:off x="0" y="-24938"/>
            <a:ext cx="12191998" cy="828675"/>
          </a:xfrm>
          <a:prstGeom prst="rect">
            <a:avLst/>
          </a:prstGeom>
        </p:spPr>
      </p:pic>
      <p:pic>
        <p:nvPicPr>
          <p:cNvPr id="5" name="Picture 4" descr="Logo&#10;&#10;Description automatically generated">
            <a:extLst>
              <a:ext uri="{FF2B5EF4-FFF2-40B4-BE49-F238E27FC236}">
                <a16:creationId xmlns:a16="http://schemas.microsoft.com/office/drawing/2014/main" id="{1A452D55-45D3-5F47-0BB1-AF08B9BA1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41" y="803737"/>
            <a:ext cx="1086680" cy="1108032"/>
          </a:xfrm>
          <a:prstGeom prst="rect">
            <a:avLst/>
          </a:prstGeom>
        </p:spPr>
      </p:pic>
      <p:pic>
        <p:nvPicPr>
          <p:cNvPr id="6" name="Picture 5" descr="Logo&#10;&#10;Description automatically generated">
            <a:extLst>
              <a:ext uri="{FF2B5EF4-FFF2-40B4-BE49-F238E27FC236}">
                <a16:creationId xmlns:a16="http://schemas.microsoft.com/office/drawing/2014/main" id="{78BD4D7B-9646-A7E8-7031-81CDC10555E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534745" y="696008"/>
            <a:ext cx="1094960" cy="1215761"/>
          </a:xfrm>
          <a:prstGeom prst="rect">
            <a:avLst/>
          </a:prstGeom>
        </p:spPr>
      </p:pic>
      <p:pic>
        <p:nvPicPr>
          <p:cNvPr id="7" name="Picture 6" descr="Standards Toolkit for Cross-border Paperless Trade - ICC - International  Chamber of Commerce">
            <a:extLst>
              <a:ext uri="{FF2B5EF4-FFF2-40B4-BE49-F238E27FC236}">
                <a16:creationId xmlns:a16="http://schemas.microsoft.com/office/drawing/2014/main" id="{34F3A0B2-DAAE-9109-722A-9448FF521C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170" y="987646"/>
            <a:ext cx="2129090" cy="646331"/>
          </a:xfrm>
          <a:prstGeom prst="rect">
            <a:avLst/>
          </a:prstGeom>
          <a:noFill/>
          <a:ln>
            <a:noFill/>
          </a:ln>
        </p:spPr>
      </p:pic>
      <p:pic>
        <p:nvPicPr>
          <p:cNvPr id="13" name="Picture 12" descr="Virtual Panel Series: UNCITRAL Texts and COVID-19 Response and Recovery - 8  to 9 and 13 to 16 July 2020 | United Nations Commission On International  Trade Law">
            <a:extLst>
              <a:ext uri="{FF2B5EF4-FFF2-40B4-BE49-F238E27FC236}">
                <a16:creationId xmlns:a16="http://schemas.microsoft.com/office/drawing/2014/main" id="{D26B0799-57B9-B78A-63AE-4A240B822F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0605" y="1026446"/>
            <a:ext cx="2303709" cy="554884"/>
          </a:xfrm>
          <a:prstGeom prst="rect">
            <a:avLst/>
          </a:prstGeom>
          <a:noFill/>
          <a:ln>
            <a:noFill/>
          </a:ln>
        </p:spPr>
      </p:pic>
      <p:pic>
        <p:nvPicPr>
          <p:cNvPr id="14" name="Picture 13">
            <a:extLst>
              <a:ext uri="{FF2B5EF4-FFF2-40B4-BE49-F238E27FC236}">
                <a16:creationId xmlns:a16="http://schemas.microsoft.com/office/drawing/2014/main" id="{8E51EAC4-E5A5-3604-F257-8B6B0B0F55EE}"/>
              </a:ext>
            </a:extLst>
          </p:cNvPr>
          <p:cNvPicPr>
            <a:picLocks noChangeAspect="1"/>
          </p:cNvPicPr>
          <p:nvPr/>
        </p:nvPicPr>
        <p:blipFill>
          <a:blip r:embed="rId7"/>
          <a:stretch>
            <a:fillRect/>
          </a:stretch>
        </p:blipFill>
        <p:spPr>
          <a:xfrm>
            <a:off x="7737725" y="914543"/>
            <a:ext cx="894556" cy="372732"/>
          </a:xfrm>
          <a:prstGeom prst="rect">
            <a:avLst/>
          </a:prstGeom>
        </p:spPr>
      </p:pic>
      <p:pic>
        <p:nvPicPr>
          <p:cNvPr id="15" name="Picture 14">
            <a:extLst>
              <a:ext uri="{FF2B5EF4-FFF2-40B4-BE49-F238E27FC236}">
                <a16:creationId xmlns:a16="http://schemas.microsoft.com/office/drawing/2014/main" id="{DC404B6A-1CF5-E1DB-D73C-73D1FD15B75B}"/>
              </a:ext>
            </a:extLst>
          </p:cNvPr>
          <p:cNvPicPr>
            <a:picLocks noChangeAspect="1"/>
          </p:cNvPicPr>
          <p:nvPr/>
        </p:nvPicPr>
        <p:blipFill rotWithShape="1">
          <a:blip r:embed="rId8"/>
          <a:srcRect t="25133" b="28836"/>
          <a:stretch/>
        </p:blipFill>
        <p:spPr>
          <a:xfrm>
            <a:off x="7614209" y="1383800"/>
            <a:ext cx="1320800" cy="430374"/>
          </a:xfrm>
          <a:prstGeom prst="rect">
            <a:avLst/>
          </a:prstGeom>
        </p:spPr>
      </p:pic>
      <p:pic>
        <p:nvPicPr>
          <p:cNvPr id="18" name="Picture 17">
            <a:extLst>
              <a:ext uri="{FF2B5EF4-FFF2-40B4-BE49-F238E27FC236}">
                <a16:creationId xmlns:a16="http://schemas.microsoft.com/office/drawing/2014/main" id="{0FAD90C6-B53E-A86F-DA14-B98DF6065372}"/>
              </a:ext>
            </a:extLst>
          </p:cNvPr>
          <p:cNvPicPr>
            <a:picLocks noChangeAspect="1"/>
          </p:cNvPicPr>
          <p:nvPr/>
        </p:nvPicPr>
        <p:blipFill>
          <a:blip r:embed="rId2"/>
          <a:stretch>
            <a:fillRect/>
          </a:stretch>
        </p:blipFill>
        <p:spPr>
          <a:xfrm rot="10800000">
            <a:off x="-2" y="6150114"/>
            <a:ext cx="12192000" cy="707886"/>
          </a:xfrm>
          <a:prstGeom prst="rect">
            <a:avLst/>
          </a:prstGeom>
        </p:spPr>
      </p:pic>
      <p:sp>
        <p:nvSpPr>
          <p:cNvPr id="8" name="TextBox 7">
            <a:extLst>
              <a:ext uri="{FF2B5EF4-FFF2-40B4-BE49-F238E27FC236}">
                <a16:creationId xmlns:a16="http://schemas.microsoft.com/office/drawing/2014/main" id="{DA137834-27B9-9282-012B-8511B97F5A0C}"/>
              </a:ext>
            </a:extLst>
          </p:cNvPr>
          <p:cNvSpPr txBox="1"/>
          <p:nvPr/>
        </p:nvSpPr>
        <p:spPr>
          <a:xfrm>
            <a:off x="-893852" y="6382958"/>
            <a:ext cx="997620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Ideal Sans Medium" pitchFamily="50" charset="0"/>
                <a:ea typeface="+mn-ea"/>
                <a:cs typeface="Ideal Sans Medium" pitchFamily="50" charset="0"/>
              </a:rPr>
              <a:t>Georgia: Model Law on Electronic Transferable Records (MLETR)  Capacity Building</a:t>
            </a:r>
          </a:p>
        </p:txBody>
      </p:sp>
      <p:sp>
        <p:nvSpPr>
          <p:cNvPr id="9" name="TextBox 8">
            <a:extLst>
              <a:ext uri="{FF2B5EF4-FFF2-40B4-BE49-F238E27FC236}">
                <a16:creationId xmlns:a16="http://schemas.microsoft.com/office/drawing/2014/main" id="{EF930ABC-5358-274E-6337-CB298964DD9F}"/>
              </a:ext>
            </a:extLst>
          </p:cNvPr>
          <p:cNvSpPr txBox="1"/>
          <p:nvPr/>
        </p:nvSpPr>
        <p:spPr>
          <a:xfrm>
            <a:off x="318624" y="3071461"/>
            <a:ext cx="11554747"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44546A"/>
                </a:solidFill>
                <a:effectLst/>
                <a:uLnTx/>
                <a:uFillTx/>
                <a:latin typeface="Calibri" panose="020F0502020204030204"/>
                <a:ea typeface="+mn-ea"/>
                <a:cs typeface="+mn-cs"/>
              </a:rPr>
              <a:t>QUESTION AND ANSWER</a:t>
            </a:r>
          </a:p>
        </p:txBody>
      </p:sp>
    </p:spTree>
    <p:extLst>
      <p:ext uri="{BB962C8B-B14F-4D97-AF65-F5344CB8AC3E}">
        <p14:creationId xmlns:p14="http://schemas.microsoft.com/office/powerpoint/2010/main" val="2842303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1546974" y="6035975"/>
            <a:ext cx="232579" cy="440899"/>
          </a:xfrm>
          <a:custGeom>
            <a:avLst/>
            <a:gdLst/>
            <a:ahLst/>
            <a:cxnLst/>
            <a:rect l="l" t="t" r="r" b="b"/>
            <a:pathLst>
              <a:path w="383539" h="727075">
                <a:moveTo>
                  <a:pt x="72656" y="0"/>
                </a:moveTo>
                <a:lnTo>
                  <a:pt x="0" y="0"/>
                </a:lnTo>
                <a:lnTo>
                  <a:pt x="0" y="726541"/>
                </a:lnTo>
                <a:lnTo>
                  <a:pt x="72656" y="726541"/>
                </a:lnTo>
                <a:lnTo>
                  <a:pt x="72656" y="0"/>
                </a:lnTo>
                <a:close/>
              </a:path>
              <a:path w="383539" h="727075">
                <a:moveTo>
                  <a:pt x="271538" y="86436"/>
                </a:moveTo>
                <a:lnTo>
                  <a:pt x="211785" y="45123"/>
                </a:lnTo>
                <a:lnTo>
                  <a:pt x="185724" y="84721"/>
                </a:lnTo>
                <a:lnTo>
                  <a:pt x="163131" y="126619"/>
                </a:lnTo>
                <a:lnTo>
                  <a:pt x="144183" y="170586"/>
                </a:lnTo>
                <a:lnTo>
                  <a:pt x="129082" y="216446"/>
                </a:lnTo>
                <a:lnTo>
                  <a:pt x="118059" y="263969"/>
                </a:lnTo>
                <a:lnTo>
                  <a:pt x="111290" y="312978"/>
                </a:lnTo>
                <a:lnTo>
                  <a:pt x="108991" y="363270"/>
                </a:lnTo>
                <a:lnTo>
                  <a:pt x="111290" y="413550"/>
                </a:lnTo>
                <a:lnTo>
                  <a:pt x="118059" y="462559"/>
                </a:lnTo>
                <a:lnTo>
                  <a:pt x="129082" y="510095"/>
                </a:lnTo>
                <a:lnTo>
                  <a:pt x="144183" y="555955"/>
                </a:lnTo>
                <a:lnTo>
                  <a:pt x="163131" y="599922"/>
                </a:lnTo>
                <a:lnTo>
                  <a:pt x="185724" y="641807"/>
                </a:lnTo>
                <a:lnTo>
                  <a:pt x="211785" y="681418"/>
                </a:lnTo>
                <a:lnTo>
                  <a:pt x="271538" y="640092"/>
                </a:lnTo>
                <a:lnTo>
                  <a:pt x="245249" y="599732"/>
                </a:lnTo>
                <a:lnTo>
                  <a:pt x="223113" y="556691"/>
                </a:lnTo>
                <a:lnTo>
                  <a:pt x="205397" y="511238"/>
                </a:lnTo>
                <a:lnTo>
                  <a:pt x="192392" y="463664"/>
                </a:lnTo>
                <a:lnTo>
                  <a:pt x="184378" y="414248"/>
                </a:lnTo>
                <a:lnTo>
                  <a:pt x="181648" y="363270"/>
                </a:lnTo>
                <a:lnTo>
                  <a:pt x="184378" y="312293"/>
                </a:lnTo>
                <a:lnTo>
                  <a:pt x="192392" y="262864"/>
                </a:lnTo>
                <a:lnTo>
                  <a:pt x="205397" y="215290"/>
                </a:lnTo>
                <a:lnTo>
                  <a:pt x="223113" y="169837"/>
                </a:lnTo>
                <a:lnTo>
                  <a:pt x="245249" y="126796"/>
                </a:lnTo>
                <a:lnTo>
                  <a:pt x="271538" y="86436"/>
                </a:lnTo>
                <a:close/>
              </a:path>
              <a:path w="383539" h="727075">
                <a:moveTo>
                  <a:pt x="383349" y="255511"/>
                </a:moveTo>
                <a:lnTo>
                  <a:pt x="354228" y="187375"/>
                </a:lnTo>
                <a:lnTo>
                  <a:pt x="309994" y="205308"/>
                </a:lnTo>
                <a:lnTo>
                  <a:pt x="272453" y="233680"/>
                </a:lnTo>
                <a:lnTo>
                  <a:pt x="243382" y="270662"/>
                </a:lnTo>
                <a:lnTo>
                  <a:pt x="224624" y="314464"/>
                </a:lnTo>
                <a:lnTo>
                  <a:pt x="217970" y="363258"/>
                </a:lnTo>
                <a:lnTo>
                  <a:pt x="224624" y="412064"/>
                </a:lnTo>
                <a:lnTo>
                  <a:pt x="243382" y="455866"/>
                </a:lnTo>
                <a:lnTo>
                  <a:pt x="272453" y="492861"/>
                </a:lnTo>
                <a:lnTo>
                  <a:pt x="309994" y="521220"/>
                </a:lnTo>
                <a:lnTo>
                  <a:pt x="354228" y="539165"/>
                </a:lnTo>
                <a:lnTo>
                  <a:pt x="383349" y="471030"/>
                </a:lnTo>
                <a:lnTo>
                  <a:pt x="346748" y="458546"/>
                </a:lnTo>
                <a:lnTo>
                  <a:pt x="317334" y="434657"/>
                </a:lnTo>
                <a:lnTo>
                  <a:pt x="297738" y="402018"/>
                </a:lnTo>
                <a:lnTo>
                  <a:pt x="290626" y="363258"/>
                </a:lnTo>
                <a:lnTo>
                  <a:pt x="297738" y="324510"/>
                </a:lnTo>
                <a:lnTo>
                  <a:pt x="317334" y="291871"/>
                </a:lnTo>
                <a:lnTo>
                  <a:pt x="346748" y="267982"/>
                </a:lnTo>
                <a:lnTo>
                  <a:pt x="383349" y="255511"/>
                </a:lnTo>
                <a:close/>
              </a:path>
            </a:pathLst>
          </a:custGeom>
          <a:solidFill>
            <a:srgbClr val="007D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356003" y="417483"/>
            <a:ext cx="11480315" cy="0"/>
          </a:xfrm>
          <a:custGeom>
            <a:avLst/>
            <a:gdLst/>
            <a:ahLst/>
            <a:cxnLst/>
            <a:rect l="l" t="t" r="r" b="b"/>
            <a:pathLst>
              <a:path w="18931890">
                <a:moveTo>
                  <a:pt x="0" y="0"/>
                </a:moveTo>
                <a:lnTo>
                  <a:pt x="18931360" y="0"/>
                </a:lnTo>
              </a:path>
            </a:pathLst>
          </a:custGeom>
          <a:ln w="5235">
            <a:solidFill>
              <a:srgbClr val="000000"/>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object 12"/>
          <p:cNvSpPr/>
          <p:nvPr/>
        </p:nvSpPr>
        <p:spPr>
          <a:xfrm>
            <a:off x="356003" y="6627347"/>
            <a:ext cx="11480315" cy="0"/>
          </a:xfrm>
          <a:custGeom>
            <a:avLst/>
            <a:gdLst/>
            <a:ahLst/>
            <a:cxnLst/>
            <a:rect l="l" t="t" r="r" b="b"/>
            <a:pathLst>
              <a:path w="18931890">
                <a:moveTo>
                  <a:pt x="0" y="0"/>
                </a:moveTo>
                <a:lnTo>
                  <a:pt x="18931360" y="0"/>
                </a:lnTo>
              </a:path>
            </a:pathLst>
          </a:custGeom>
          <a:ln w="5235">
            <a:solidFill>
              <a:srgbClr val="000000"/>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14" name="object 14"/>
          <p:cNvGrpSpPr/>
          <p:nvPr/>
        </p:nvGrpSpPr>
        <p:grpSpPr>
          <a:xfrm>
            <a:off x="356003" y="177787"/>
            <a:ext cx="83944" cy="159032"/>
            <a:chOff x="586369" y="293184"/>
            <a:chExt cx="138430" cy="262255"/>
          </a:xfrm>
        </p:grpSpPr>
        <p:sp>
          <p:nvSpPr>
            <p:cNvPr id="15" name="object 15"/>
            <p:cNvSpPr/>
            <p:nvPr/>
          </p:nvSpPr>
          <p:spPr>
            <a:xfrm>
              <a:off x="586369" y="293184"/>
              <a:ext cx="26670" cy="262255"/>
            </a:xfrm>
            <a:custGeom>
              <a:avLst/>
              <a:gdLst/>
              <a:ahLst/>
              <a:cxnLst/>
              <a:rect l="l" t="t" r="r" b="b"/>
              <a:pathLst>
                <a:path w="26670" h="262255">
                  <a:moveTo>
                    <a:pt x="26177" y="0"/>
                  </a:moveTo>
                  <a:lnTo>
                    <a:pt x="0" y="0"/>
                  </a:lnTo>
                  <a:lnTo>
                    <a:pt x="0" y="261772"/>
                  </a:lnTo>
                  <a:lnTo>
                    <a:pt x="26177" y="261772"/>
                  </a:lnTo>
                  <a:lnTo>
                    <a:pt x="26177" y="0"/>
                  </a:lnTo>
                  <a:close/>
                </a:path>
              </a:pathLst>
            </a:custGeom>
            <a:solidFill>
              <a:srgbClr val="007DFF"/>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6" name="object 16"/>
            <p:cNvPicPr/>
            <p:nvPr/>
          </p:nvPicPr>
          <p:blipFill>
            <a:blip r:embed="rId2" cstate="print"/>
            <a:stretch>
              <a:fillRect/>
            </a:stretch>
          </p:blipFill>
          <p:spPr>
            <a:xfrm>
              <a:off x="625636" y="309438"/>
              <a:ext cx="98850" cy="229260"/>
            </a:xfrm>
            <a:prstGeom prst="rect">
              <a:avLst/>
            </a:prstGeom>
          </p:spPr>
        </p:pic>
      </p:grpSp>
      <p:sp>
        <p:nvSpPr>
          <p:cNvPr id="69" name="object 6">
            <a:extLst>
              <a:ext uri="{FF2B5EF4-FFF2-40B4-BE49-F238E27FC236}">
                <a16:creationId xmlns:a16="http://schemas.microsoft.com/office/drawing/2014/main" id="{EFE0B8B9-A44F-EE66-3DD6-CAF86C32ED59}"/>
              </a:ext>
            </a:extLst>
          </p:cNvPr>
          <p:cNvSpPr txBox="1">
            <a:spLocks noGrp="1"/>
          </p:cNvSpPr>
          <p:nvPr>
            <p:ph type="title"/>
          </p:nvPr>
        </p:nvSpPr>
        <p:spPr>
          <a:xfrm>
            <a:off x="366241" y="710167"/>
            <a:ext cx="5739998" cy="499830"/>
          </a:xfrm>
          <a:prstGeom prst="rect">
            <a:avLst/>
          </a:prstGeom>
        </p:spPr>
        <p:txBody>
          <a:bodyPr vert="horz" wrap="square" lIns="0" tIns="7316" rIns="0" bIns="0" rtlCol="0">
            <a:spAutoFit/>
          </a:bodyPr>
          <a:lstStyle/>
          <a:p>
            <a:pPr marL="7701" algn="l" rtl="0">
              <a:spcBef>
                <a:spcPts val="58"/>
              </a:spcBef>
            </a:pPr>
            <a:r>
              <a:rPr lang="en-US" sz="3200" kern="1200" dirty="0">
                <a:solidFill>
                  <a:schemeClr val="accent6"/>
                </a:solidFill>
                <a:latin typeface="Helvetica" pitchFamily="2" charset="0"/>
                <a:ea typeface="Calibri" panose="020F0502020204030204" pitchFamily="34" charset="0"/>
                <a:cs typeface="+mn-cs"/>
              </a:rPr>
              <a:t>Key messages</a:t>
            </a:r>
            <a:endParaRPr sz="2911" dirty="0">
              <a:solidFill>
                <a:srgbClr val="007BFF"/>
              </a:solidFill>
              <a:latin typeface="Helvetica" pitchFamily="2" charset="0"/>
              <a:cs typeface="Gellix-SemiBold"/>
            </a:endParaRPr>
          </a:p>
        </p:txBody>
      </p:sp>
      <p:sp>
        <p:nvSpPr>
          <p:cNvPr id="2" name="Content Placeholder 2">
            <a:extLst>
              <a:ext uri="{FF2B5EF4-FFF2-40B4-BE49-F238E27FC236}">
                <a16:creationId xmlns:a16="http://schemas.microsoft.com/office/drawing/2014/main" id="{BBA4D26C-69FE-44E4-ADF9-FB84FBA1B2CB}"/>
              </a:ext>
            </a:extLst>
          </p:cNvPr>
          <p:cNvSpPr txBox="1">
            <a:spLocks/>
          </p:cNvSpPr>
          <p:nvPr/>
        </p:nvSpPr>
        <p:spPr>
          <a:xfrm>
            <a:off x="356002" y="1430665"/>
            <a:ext cx="5739998" cy="4884374"/>
          </a:xfrm>
        </p:spPr>
        <p:txBody>
          <a:bodyPr>
            <a:noAutofit/>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2800" b="0" i="0" kern="1200">
                <a:solidFill>
                  <a:schemeClr val="tx1"/>
                </a:solidFill>
                <a:latin typeface="Gotham Medium" pitchFamily="2" charset="0"/>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Helvetica" pitchFamily="2" charset="0"/>
                <a:ea typeface="Calibri" panose="020F0502020204030204" pitchFamily="34" charset="0"/>
                <a:cs typeface="+mn-cs"/>
              </a:rPr>
              <a:t>Digitalisation is about establishing a modern trade system, fit for purpose for the 21</a:t>
            </a:r>
            <a:r>
              <a:rPr kumimoji="0" lang="en-GB" sz="1400" b="1" i="0" u="none" strike="noStrike" kern="1200" cap="none" spc="0" normalizeH="0" baseline="30000" noProof="0" dirty="0">
                <a:ln>
                  <a:noFill/>
                </a:ln>
                <a:solidFill>
                  <a:srgbClr val="000000"/>
                </a:solidFill>
                <a:effectLst/>
                <a:uLnTx/>
                <a:uFillTx/>
                <a:latin typeface="Helvetica" pitchFamily="2" charset="0"/>
                <a:ea typeface="Calibri" panose="020F0502020204030204" pitchFamily="34" charset="0"/>
                <a:cs typeface="+mn-cs"/>
              </a:rPr>
              <a:t>st</a:t>
            </a:r>
            <a:r>
              <a:rPr kumimoji="0" lang="en-GB" sz="1400" b="1" i="0" u="none" strike="noStrike" kern="1200" cap="none" spc="0" normalizeH="0" baseline="0" noProof="0" dirty="0">
                <a:ln>
                  <a:noFill/>
                </a:ln>
                <a:solidFill>
                  <a:srgbClr val="000000"/>
                </a:solidFill>
                <a:effectLst/>
                <a:uLnTx/>
                <a:uFillTx/>
                <a:latin typeface="Helvetica" pitchFamily="2" charset="0"/>
                <a:ea typeface="Calibri" panose="020F0502020204030204" pitchFamily="34" charset="0"/>
                <a:cs typeface="+mn-cs"/>
              </a:rPr>
              <a:t> century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Helvetica" pitchFamily="2"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Helvetica" pitchFamily="2" charset="0"/>
                <a:ea typeface="Calibri" panose="020F0502020204030204" pitchFamily="34" charset="0"/>
                <a:cs typeface="+mn-cs"/>
              </a:rPr>
              <a:t>The business case is clear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Helvetica" pitchFamily="2" charset="0"/>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srgbClr val="000000"/>
                </a:solidFill>
                <a:effectLst/>
                <a:uLnTx/>
                <a:uFillTx/>
                <a:latin typeface="Helvetica" pitchFamily="2" charset="0"/>
                <a:ea typeface="Calibri" panose="020F0502020204030204" pitchFamily="34" charset="0"/>
                <a:cs typeface="+mn-cs"/>
              </a:rPr>
              <a:t>Cheaper, faster, simpler trade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srgbClr val="000000"/>
                </a:solidFill>
                <a:effectLst/>
                <a:uLnTx/>
                <a:uFillTx/>
                <a:latin typeface="Helvetica" pitchFamily="2" charset="0"/>
                <a:ea typeface="Calibri" panose="020F0502020204030204" pitchFamily="34" charset="0"/>
                <a:cs typeface="+mn-cs"/>
              </a:rPr>
              <a:t>Enabling sustainable global supply chains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srgbClr val="000000"/>
                </a:solidFill>
                <a:effectLst/>
                <a:uLnTx/>
                <a:uFillTx/>
                <a:latin typeface="Helvetica" pitchFamily="2" charset="0"/>
                <a:ea typeface="Calibri" panose="020F0502020204030204" pitchFamily="34" charset="0"/>
                <a:cs typeface="+mn-cs"/>
              </a:rPr>
              <a:t>Trading more securely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srgbClr val="000000"/>
                </a:solidFill>
                <a:effectLst/>
                <a:uLnTx/>
                <a:uFillTx/>
                <a:latin typeface="Helvetica" pitchFamily="2" charset="0"/>
                <a:ea typeface="Calibri" panose="020F0502020204030204" pitchFamily="34" charset="0"/>
                <a:cs typeface="+mn-cs"/>
              </a:rPr>
              <a:t>Increasing access to short term working capital to fund SME trade growth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srgbClr val="000000"/>
                </a:solidFill>
                <a:effectLst/>
                <a:uLnTx/>
                <a:uFillTx/>
                <a:latin typeface="Helvetica" pitchFamily="2" charset="0"/>
                <a:ea typeface="Calibri" panose="020F0502020204030204" pitchFamily="34" charset="0"/>
                <a:cs typeface="+mn-cs"/>
              </a:rPr>
              <a:t>Promoting inclusion – making trade work for everyone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Helvetica" pitchFamily="2"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Helvetica" pitchFamily="2" charset="0"/>
                <a:ea typeface="Calibri" panose="020F0502020204030204" pitchFamily="34" charset="0"/>
                <a:cs typeface="+mn-cs"/>
              </a:rPr>
              <a:t>Open, interoperable systems are the priority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Helvetica" pitchFamily="2" charset="0"/>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srgbClr val="000000"/>
                </a:solidFill>
                <a:effectLst/>
                <a:uLnTx/>
                <a:uFillTx/>
                <a:latin typeface="Helvetica" pitchFamily="2" charset="0"/>
                <a:ea typeface="+mn-ea"/>
                <a:cs typeface="Arial" panose="020B0604020202020204" pitchFamily="34" charset="0"/>
              </a:rPr>
              <a:t>Enable platforms and systems to connect so commercial [B2B] trade information to flow in unhindered in standardised, digital formats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Helvetica" pitchFamily="2" charset="0"/>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Helvetica" pitchFamily="2"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Helvetica" pitchFamily="2"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Helvetica" pitchFamily="2" charset="0"/>
              <a:ea typeface="+mn-ea"/>
              <a:cs typeface="Arial" panose="020B0604020202020204" pitchFamily="34" charset="0"/>
            </a:endParaRPr>
          </a:p>
          <a:p>
            <a:pPr marL="285737" marR="0" lvl="0" indent="-285737" algn="l" defTabSz="914358" rtl="0" eaLnBrk="1" fontAlgn="auto" latinLnBrk="0" hangingPunct="1">
              <a:lnSpc>
                <a:spcPct val="90000"/>
              </a:lnSpc>
              <a:spcBef>
                <a:spcPts val="1000"/>
              </a:spcBef>
              <a:spcAft>
                <a:spcPts val="120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FF0000"/>
              </a:solidFill>
              <a:effectLst/>
              <a:uLnTx/>
              <a:uFillTx/>
              <a:latin typeface="Helvetica" pitchFamily="2" charset="0"/>
              <a:ea typeface="+mn-ea"/>
              <a:cs typeface="Arial" panose="020B0604020202020204" pitchFamily="34" charset="0"/>
            </a:endParaRPr>
          </a:p>
        </p:txBody>
      </p:sp>
      <p:sp>
        <p:nvSpPr>
          <p:cNvPr id="13" name="Holder 6">
            <a:extLst>
              <a:ext uri="{FF2B5EF4-FFF2-40B4-BE49-F238E27FC236}">
                <a16:creationId xmlns:a16="http://schemas.microsoft.com/office/drawing/2014/main" id="{93466481-DF36-9B97-A157-EAECA8C012C4}"/>
              </a:ext>
            </a:extLst>
          </p:cNvPr>
          <p:cNvSpPr>
            <a:spLocks noGrp="1"/>
          </p:cNvSpPr>
          <p:nvPr>
            <p:ph type="sldNum" sz="quarter" idx="7"/>
          </p:nvPr>
        </p:nvSpPr>
        <p:spPr>
          <a:xfrm>
            <a:off x="9330542" y="6543361"/>
            <a:ext cx="2678046" cy="168059"/>
          </a:xfrm>
        </p:spPr>
        <p:txBody>
          <a:bodyPr wrap="square" lIns="0" tIns="0" rIns="0" bIns="0">
            <a:spAutoFit/>
          </a:bodyPr>
          <a:lstStyle>
            <a:lvl1pPr algn="r">
              <a:defRPr b="0" i="0">
                <a:solidFill>
                  <a:schemeClr val="tx1">
                    <a:tint val="75000"/>
                  </a:schemeClr>
                </a:solidFill>
                <a:latin typeface="Helvetica Light" panose="020B0403020202020204" pitchFamily="34" charset="0"/>
              </a:defRPr>
            </a:lvl1pPr>
          </a:lstStyle>
          <a:p>
            <a:pPr marL="0" marR="0" lvl="0" indent="0" algn="r" defTabSz="554492" rtl="0" eaLnBrk="1" fontAlgn="auto" latinLnBrk="0" hangingPunct="1">
              <a:lnSpc>
                <a:spcPct val="100000"/>
              </a:lnSpc>
              <a:spcBef>
                <a:spcPts val="0"/>
              </a:spcBef>
              <a:spcAft>
                <a:spcPts val="0"/>
              </a:spcAft>
              <a:buClrTx/>
              <a:buSzTx/>
              <a:buFontTx/>
              <a:buNone/>
              <a:tabLst/>
              <a:defRPr/>
            </a:pPr>
            <a:fld id="{B6F15528-21DE-4FAA-801E-634DDDAF4B2B}" type="slidenum">
              <a:rPr kumimoji="0" lang="en-GB" sz="1092" b="0" i="0" u="none" strike="noStrike" kern="0" cap="none" spc="0" normalizeH="0" baseline="0" noProof="0">
                <a:ln>
                  <a:noFill/>
                </a:ln>
                <a:solidFill>
                  <a:srgbClr val="000000">
                    <a:tint val="75000"/>
                  </a:srgbClr>
                </a:solidFill>
                <a:effectLst/>
                <a:uLnTx/>
                <a:uFillTx/>
                <a:latin typeface="Helvetica Light" panose="020B0403020202020204" pitchFamily="34"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8</a:t>
            </a:fld>
            <a:endParaRPr kumimoji="0" lang="en-GB" sz="1092" b="0" i="0" u="none" strike="noStrike" kern="0" cap="none" spc="0" normalizeH="0" baseline="0" noProof="0" dirty="0">
              <a:ln>
                <a:noFill/>
              </a:ln>
              <a:solidFill>
                <a:srgbClr val="000000">
                  <a:tint val="75000"/>
                </a:srgbClr>
              </a:solidFill>
              <a:effectLst/>
              <a:uLnTx/>
              <a:uFillTx/>
              <a:latin typeface="Helvetica Light" panose="020B0403020202020204" pitchFamily="34" charset="0"/>
              <a:ea typeface="+mn-ea"/>
              <a:cs typeface="+mn-cs"/>
            </a:endParaRPr>
          </a:p>
        </p:txBody>
      </p:sp>
      <p:sp>
        <p:nvSpPr>
          <p:cNvPr id="5" name="Content Placeholder 2">
            <a:extLst>
              <a:ext uri="{FF2B5EF4-FFF2-40B4-BE49-F238E27FC236}">
                <a16:creationId xmlns:a16="http://schemas.microsoft.com/office/drawing/2014/main" id="{D2317965-4498-C18E-4CEB-85F8A23EC1BC}"/>
              </a:ext>
            </a:extLst>
          </p:cNvPr>
          <p:cNvSpPr txBox="1">
            <a:spLocks/>
          </p:cNvSpPr>
          <p:nvPr/>
        </p:nvSpPr>
        <p:spPr>
          <a:xfrm>
            <a:off x="6432146" y="1430665"/>
            <a:ext cx="5299423" cy="4442555"/>
          </a:xfrm>
        </p:spPr>
        <p:txBody>
          <a:bodyPr>
            <a:noAutofit/>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2800" b="0" i="0" kern="1200">
                <a:solidFill>
                  <a:schemeClr val="tx1"/>
                </a:solidFill>
                <a:latin typeface="Gotham Medium" pitchFamily="2" charset="0"/>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rgbClr val="000000"/>
              </a:solidFill>
              <a:effectLst/>
              <a:uLnTx/>
              <a:uFillTx/>
              <a:latin typeface="Helvetica" pitchFamily="2"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000000"/>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000000"/>
              </a:solidFill>
              <a:effectLst/>
              <a:uLnTx/>
              <a:uFillTx/>
              <a:latin typeface="Helvetica" pitchFamily="2" charset="0"/>
              <a:ea typeface="+mn-ea"/>
              <a:cs typeface="+mn-cs"/>
            </a:endParaRPr>
          </a:p>
        </p:txBody>
      </p:sp>
      <p:sp>
        <p:nvSpPr>
          <p:cNvPr id="6" name="Content Placeholder 2">
            <a:extLst>
              <a:ext uri="{FF2B5EF4-FFF2-40B4-BE49-F238E27FC236}">
                <a16:creationId xmlns:a16="http://schemas.microsoft.com/office/drawing/2014/main" id="{D9BD5609-6A84-2A4A-C172-952B1F4897DF}"/>
              </a:ext>
            </a:extLst>
          </p:cNvPr>
          <p:cNvSpPr txBox="1">
            <a:spLocks/>
          </p:cNvSpPr>
          <p:nvPr/>
        </p:nvSpPr>
        <p:spPr>
          <a:xfrm>
            <a:off x="6338751" y="1430665"/>
            <a:ext cx="5739998" cy="4884374"/>
          </a:xfrm>
        </p:spPr>
        <p:txBody>
          <a:bodyPr>
            <a:noAutofit/>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2800" b="0" i="0" kern="1200">
                <a:solidFill>
                  <a:schemeClr val="tx1"/>
                </a:solidFill>
                <a:latin typeface="Gotham Medium" pitchFamily="2" charset="0"/>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Helvetica" pitchFamily="2" charset="0"/>
                <a:ea typeface="Calibri" panose="020F0502020204030204" pitchFamily="34" charset="0"/>
                <a:cs typeface="+mn-cs"/>
              </a:rPr>
              <a:t>Digitalisation is an opportunity to use data more effectively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Helvetica" pitchFamily="2" charset="0"/>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srgbClr val="000000"/>
                </a:solidFill>
                <a:effectLst/>
                <a:uLnTx/>
                <a:uFillTx/>
                <a:latin typeface="Helvetica" pitchFamily="2" charset="0"/>
                <a:ea typeface="Calibri" panose="020F0502020204030204" pitchFamily="34" charset="0"/>
                <a:cs typeface="+mn-cs"/>
              </a:rPr>
              <a:t>Simplify the way we trade – not digitalise a bureaucratic system that is 200 years old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Helvetica" pitchFamily="2"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000000"/>
                </a:solidFill>
                <a:effectLst/>
                <a:uLnTx/>
                <a:uFillTx/>
                <a:latin typeface="Helvetica" pitchFamily="2" charset="0"/>
                <a:ea typeface="+mn-ea"/>
                <a:cs typeface="Arial" panose="020B0604020202020204" pitchFamily="34" charset="0"/>
              </a:rPr>
              <a:t>Public, private partnership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1" i="0" u="none" strike="noStrike" kern="1200" cap="none" spc="0" normalizeH="0" baseline="0" noProof="0" dirty="0">
              <a:ln>
                <a:noFill/>
              </a:ln>
              <a:solidFill>
                <a:srgbClr val="000000"/>
              </a:solidFill>
              <a:effectLst/>
              <a:uLnTx/>
              <a:uFillTx/>
              <a:latin typeface="Helvetica" pitchFamily="2"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srgbClr val="000000"/>
                </a:solidFill>
                <a:effectLst/>
                <a:uLnTx/>
                <a:uFillTx/>
                <a:latin typeface="Helvetica" pitchFamily="2" charset="0"/>
                <a:ea typeface="+mn-ea"/>
                <a:cs typeface="+mn-cs"/>
              </a:rPr>
              <a:t>Digitalisation is a shared endeavour between nations, industry and governments - collaboration not competition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Helvetica" pitchFamily="2"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Helvetica" pitchFamily="2"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Helvetica" pitchFamily="2" charset="0"/>
              <a:ea typeface="+mn-ea"/>
              <a:cs typeface="Arial" panose="020B0604020202020204" pitchFamily="34" charset="0"/>
            </a:endParaRPr>
          </a:p>
          <a:p>
            <a:pPr marL="285737" marR="0" lvl="0" indent="-285737" algn="l" defTabSz="914358" rtl="0" eaLnBrk="1" fontAlgn="auto" latinLnBrk="0" hangingPunct="1">
              <a:lnSpc>
                <a:spcPct val="90000"/>
              </a:lnSpc>
              <a:spcBef>
                <a:spcPts val="1000"/>
              </a:spcBef>
              <a:spcAft>
                <a:spcPts val="120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FF0000"/>
              </a:solidFill>
              <a:effectLst/>
              <a:uLnTx/>
              <a:uFillTx/>
              <a:latin typeface="Helvetica" pitchFamily="2" charset="0"/>
              <a:ea typeface="+mn-ea"/>
              <a:cs typeface="Arial" panose="020B0604020202020204" pitchFamily="34" charset="0"/>
            </a:endParaRPr>
          </a:p>
        </p:txBody>
      </p:sp>
    </p:spTree>
    <p:extLst>
      <p:ext uri="{BB962C8B-B14F-4D97-AF65-F5344CB8AC3E}">
        <p14:creationId xmlns:p14="http://schemas.microsoft.com/office/powerpoint/2010/main" val="42351730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93895-FDDF-07F6-FB6D-792409FE3220}"/>
              </a:ext>
            </a:extLst>
          </p:cNvPr>
          <p:cNvSpPr txBox="1"/>
          <p:nvPr/>
        </p:nvSpPr>
        <p:spPr>
          <a:xfrm>
            <a:off x="5496675" y="2372452"/>
            <a:ext cx="8746176" cy="1009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2">
            <a:extLst>
              <a:ext uri="{FF2B5EF4-FFF2-40B4-BE49-F238E27FC236}">
                <a16:creationId xmlns:a16="http://schemas.microsoft.com/office/drawing/2014/main" id="{EE892F27-96D4-C0B1-B88E-0FA4E1739138}"/>
              </a:ext>
            </a:extLst>
          </p:cNvPr>
          <p:cNvPicPr>
            <a:picLocks noChangeAspect="1"/>
          </p:cNvPicPr>
          <p:nvPr/>
        </p:nvPicPr>
        <p:blipFill rotWithShape="1">
          <a:blip r:embed="rId2"/>
          <a:srcRect l="10926" t="11225"/>
          <a:stretch/>
        </p:blipFill>
        <p:spPr>
          <a:xfrm>
            <a:off x="0" y="-24938"/>
            <a:ext cx="12191998" cy="828675"/>
          </a:xfrm>
          <a:prstGeom prst="rect">
            <a:avLst/>
          </a:prstGeom>
        </p:spPr>
      </p:pic>
      <p:pic>
        <p:nvPicPr>
          <p:cNvPr id="5" name="Picture 4" descr="Logo&#10;&#10;Description automatically generated">
            <a:extLst>
              <a:ext uri="{FF2B5EF4-FFF2-40B4-BE49-F238E27FC236}">
                <a16:creationId xmlns:a16="http://schemas.microsoft.com/office/drawing/2014/main" id="{1A452D55-45D3-5F47-0BB1-AF08B9BA1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41" y="803737"/>
            <a:ext cx="1086680" cy="1108032"/>
          </a:xfrm>
          <a:prstGeom prst="rect">
            <a:avLst/>
          </a:prstGeom>
        </p:spPr>
      </p:pic>
      <p:pic>
        <p:nvPicPr>
          <p:cNvPr id="6" name="Picture 5" descr="Logo&#10;&#10;Description automatically generated">
            <a:extLst>
              <a:ext uri="{FF2B5EF4-FFF2-40B4-BE49-F238E27FC236}">
                <a16:creationId xmlns:a16="http://schemas.microsoft.com/office/drawing/2014/main" id="{78BD4D7B-9646-A7E8-7031-81CDC10555E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534745" y="696008"/>
            <a:ext cx="1094960" cy="1215761"/>
          </a:xfrm>
          <a:prstGeom prst="rect">
            <a:avLst/>
          </a:prstGeom>
        </p:spPr>
      </p:pic>
      <p:pic>
        <p:nvPicPr>
          <p:cNvPr id="7" name="Picture 6" descr="Standards Toolkit for Cross-border Paperless Trade - ICC - International  Chamber of Commerce">
            <a:extLst>
              <a:ext uri="{FF2B5EF4-FFF2-40B4-BE49-F238E27FC236}">
                <a16:creationId xmlns:a16="http://schemas.microsoft.com/office/drawing/2014/main" id="{34F3A0B2-DAAE-9109-722A-9448FF521C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170" y="987646"/>
            <a:ext cx="2129090" cy="646331"/>
          </a:xfrm>
          <a:prstGeom prst="rect">
            <a:avLst/>
          </a:prstGeom>
          <a:noFill/>
          <a:ln>
            <a:noFill/>
          </a:ln>
        </p:spPr>
      </p:pic>
      <p:pic>
        <p:nvPicPr>
          <p:cNvPr id="13" name="Picture 12" descr="Virtual Panel Series: UNCITRAL Texts and COVID-19 Response and Recovery - 8  to 9 and 13 to 16 July 2020 | United Nations Commission On International  Trade Law">
            <a:extLst>
              <a:ext uri="{FF2B5EF4-FFF2-40B4-BE49-F238E27FC236}">
                <a16:creationId xmlns:a16="http://schemas.microsoft.com/office/drawing/2014/main" id="{D26B0799-57B9-B78A-63AE-4A240B822F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0605" y="1026446"/>
            <a:ext cx="2303709" cy="554884"/>
          </a:xfrm>
          <a:prstGeom prst="rect">
            <a:avLst/>
          </a:prstGeom>
          <a:noFill/>
          <a:ln>
            <a:noFill/>
          </a:ln>
        </p:spPr>
      </p:pic>
      <p:pic>
        <p:nvPicPr>
          <p:cNvPr id="14" name="Picture 13">
            <a:extLst>
              <a:ext uri="{FF2B5EF4-FFF2-40B4-BE49-F238E27FC236}">
                <a16:creationId xmlns:a16="http://schemas.microsoft.com/office/drawing/2014/main" id="{8E51EAC4-E5A5-3604-F257-8B6B0B0F55EE}"/>
              </a:ext>
            </a:extLst>
          </p:cNvPr>
          <p:cNvPicPr>
            <a:picLocks noChangeAspect="1"/>
          </p:cNvPicPr>
          <p:nvPr/>
        </p:nvPicPr>
        <p:blipFill>
          <a:blip r:embed="rId7"/>
          <a:stretch>
            <a:fillRect/>
          </a:stretch>
        </p:blipFill>
        <p:spPr>
          <a:xfrm>
            <a:off x="7737725" y="914543"/>
            <a:ext cx="894556" cy="372732"/>
          </a:xfrm>
          <a:prstGeom prst="rect">
            <a:avLst/>
          </a:prstGeom>
        </p:spPr>
      </p:pic>
      <p:pic>
        <p:nvPicPr>
          <p:cNvPr id="15" name="Picture 14">
            <a:extLst>
              <a:ext uri="{FF2B5EF4-FFF2-40B4-BE49-F238E27FC236}">
                <a16:creationId xmlns:a16="http://schemas.microsoft.com/office/drawing/2014/main" id="{DC404B6A-1CF5-E1DB-D73C-73D1FD15B75B}"/>
              </a:ext>
            </a:extLst>
          </p:cNvPr>
          <p:cNvPicPr>
            <a:picLocks noChangeAspect="1"/>
          </p:cNvPicPr>
          <p:nvPr/>
        </p:nvPicPr>
        <p:blipFill rotWithShape="1">
          <a:blip r:embed="rId8"/>
          <a:srcRect t="25133" b="28836"/>
          <a:stretch/>
        </p:blipFill>
        <p:spPr>
          <a:xfrm>
            <a:off x="7614209" y="1383800"/>
            <a:ext cx="1320800" cy="430374"/>
          </a:xfrm>
          <a:prstGeom prst="rect">
            <a:avLst/>
          </a:prstGeom>
        </p:spPr>
      </p:pic>
      <p:pic>
        <p:nvPicPr>
          <p:cNvPr id="18" name="Picture 17">
            <a:extLst>
              <a:ext uri="{FF2B5EF4-FFF2-40B4-BE49-F238E27FC236}">
                <a16:creationId xmlns:a16="http://schemas.microsoft.com/office/drawing/2014/main" id="{0FAD90C6-B53E-A86F-DA14-B98DF6065372}"/>
              </a:ext>
            </a:extLst>
          </p:cNvPr>
          <p:cNvPicPr>
            <a:picLocks noChangeAspect="1"/>
          </p:cNvPicPr>
          <p:nvPr/>
        </p:nvPicPr>
        <p:blipFill>
          <a:blip r:embed="rId2"/>
          <a:stretch>
            <a:fillRect/>
          </a:stretch>
        </p:blipFill>
        <p:spPr>
          <a:xfrm rot="10800000">
            <a:off x="-2" y="6150114"/>
            <a:ext cx="12192000" cy="707886"/>
          </a:xfrm>
          <a:prstGeom prst="rect">
            <a:avLst/>
          </a:prstGeom>
        </p:spPr>
      </p:pic>
      <p:sp>
        <p:nvSpPr>
          <p:cNvPr id="8" name="TextBox 7">
            <a:extLst>
              <a:ext uri="{FF2B5EF4-FFF2-40B4-BE49-F238E27FC236}">
                <a16:creationId xmlns:a16="http://schemas.microsoft.com/office/drawing/2014/main" id="{DA137834-27B9-9282-012B-8511B97F5A0C}"/>
              </a:ext>
            </a:extLst>
          </p:cNvPr>
          <p:cNvSpPr txBox="1"/>
          <p:nvPr/>
        </p:nvSpPr>
        <p:spPr>
          <a:xfrm>
            <a:off x="-893852" y="6382958"/>
            <a:ext cx="9976207" cy="369332"/>
          </a:xfrm>
          <a:prstGeom prst="rect">
            <a:avLst/>
          </a:prstGeom>
          <a:noFill/>
        </p:spPr>
        <p:txBody>
          <a:bodyPr wrap="square">
            <a:spAutoFit/>
          </a:bodyPr>
          <a:lstStyle/>
          <a:p>
            <a:pPr algn="ctr"/>
            <a:r>
              <a:rPr lang="en-US" sz="1800" b="1" dirty="0">
                <a:latin typeface="Ideal Sans Medium" pitchFamily="50" charset="0"/>
                <a:cs typeface="Ideal Sans Medium" pitchFamily="50" charset="0"/>
              </a:rPr>
              <a:t>Georgia: Model Law on Electronic Transferable Records (MLETR)  Capacity Building</a:t>
            </a:r>
          </a:p>
        </p:txBody>
      </p:sp>
      <p:sp>
        <p:nvSpPr>
          <p:cNvPr id="9" name="TextBox 8">
            <a:extLst>
              <a:ext uri="{FF2B5EF4-FFF2-40B4-BE49-F238E27FC236}">
                <a16:creationId xmlns:a16="http://schemas.microsoft.com/office/drawing/2014/main" id="{EF930ABC-5358-274E-6337-CB298964DD9F}"/>
              </a:ext>
            </a:extLst>
          </p:cNvPr>
          <p:cNvSpPr txBox="1"/>
          <p:nvPr/>
        </p:nvSpPr>
        <p:spPr>
          <a:xfrm>
            <a:off x="109591" y="2803893"/>
            <a:ext cx="6700323"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dirty="0">
                <a:solidFill>
                  <a:schemeClr val="accent1">
                    <a:lumMod val="50000"/>
                  </a:schemeClr>
                </a:solidFill>
                <a:latin typeface="Arial Nova"/>
                <a:ea typeface="Calibri" panose="020F0502020204030204"/>
                <a:cs typeface="Calibri" panose="020F0502020204030204"/>
              </a:rPr>
              <a:t>CLOSING REMARKS</a:t>
            </a:r>
            <a:endParaRPr lang="en-US" dirty="0">
              <a:solidFill>
                <a:schemeClr val="accent1">
                  <a:lumMod val="50000"/>
                </a:schemeClr>
              </a:solidFill>
            </a:endParaRPr>
          </a:p>
        </p:txBody>
      </p:sp>
      <p:sp>
        <p:nvSpPr>
          <p:cNvPr id="20" name="TextBox 19">
            <a:extLst>
              <a:ext uri="{FF2B5EF4-FFF2-40B4-BE49-F238E27FC236}">
                <a16:creationId xmlns:a16="http://schemas.microsoft.com/office/drawing/2014/main" id="{8BD9A65A-0E6E-5738-5562-CC08E5A7FBF8}"/>
              </a:ext>
            </a:extLst>
          </p:cNvPr>
          <p:cNvSpPr txBox="1"/>
          <p:nvPr/>
        </p:nvSpPr>
        <p:spPr>
          <a:xfrm>
            <a:off x="5466515" y="4833363"/>
            <a:ext cx="6186309" cy="1477328"/>
          </a:xfrm>
          <a:prstGeom prst="rect">
            <a:avLst/>
          </a:prstGeom>
          <a:noFill/>
        </p:spPr>
        <p:txBody>
          <a:bodyPr wrap="none" rtlCol="0">
            <a:spAutoFit/>
          </a:bodyPr>
          <a:lstStyle/>
          <a:p>
            <a:pPr algn="l"/>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                             </a:t>
            </a:r>
            <a:r>
              <a:rPr lang="en-US" sz="1800" b="1" i="0" u="none" strike="noStrike" baseline="0" dirty="0">
                <a:solidFill>
                  <a:srgbClr val="000000"/>
                </a:solidFill>
                <a:latin typeface="Arial" panose="020B0604020202020204" pitchFamily="34" charset="0"/>
              </a:rPr>
              <a:t>Ms. Eka </a:t>
            </a:r>
            <a:r>
              <a:rPr lang="en-US" sz="1800" b="1" i="0" u="none" strike="noStrike" baseline="0" dirty="0" err="1">
                <a:solidFill>
                  <a:srgbClr val="000000"/>
                </a:solidFill>
                <a:latin typeface="Arial" panose="020B0604020202020204" pitchFamily="34" charset="0"/>
              </a:rPr>
              <a:t>Kubusidze</a:t>
            </a:r>
            <a:endParaRPr lang="en-US" b="1"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                         Head of Communications</a:t>
            </a:r>
          </a:p>
          <a:p>
            <a:r>
              <a:rPr lang="en-US" sz="1800" b="1" i="0" u="none" strike="noStrike" baseline="0" dirty="0">
                <a:solidFill>
                  <a:srgbClr val="000000"/>
                </a:solidFill>
                <a:latin typeface="Arial" panose="020B0604020202020204" pitchFamily="34" charset="0"/>
              </a:rPr>
              <a:t>      Information and Modern Technologies Department</a:t>
            </a:r>
          </a:p>
          <a:p>
            <a:r>
              <a:rPr lang="en-US" sz="1800" b="1" i="0" u="none" strike="noStrike" baseline="0" dirty="0">
                <a:solidFill>
                  <a:srgbClr val="000000"/>
                </a:solidFill>
                <a:latin typeface="Arial" panose="020B0604020202020204" pitchFamily="34" charset="0"/>
              </a:rPr>
              <a:t>     Ministry of Economy and Sustainable Development </a:t>
            </a:r>
            <a:endParaRPr lang="en-US" sz="1800" b="1" dirty="0">
              <a:effectLst/>
              <a:latin typeface="Arial" panose="020B0604020202020204" pitchFamily="34" charset="0"/>
              <a:ea typeface="Calibri" panose="020F0502020204030204" pitchFamily="34" charset="0"/>
            </a:endParaRPr>
          </a:p>
        </p:txBody>
      </p:sp>
      <p:pic>
        <p:nvPicPr>
          <p:cNvPr id="10" name="Picture 9">
            <a:extLst>
              <a:ext uri="{FF2B5EF4-FFF2-40B4-BE49-F238E27FC236}">
                <a16:creationId xmlns:a16="http://schemas.microsoft.com/office/drawing/2014/main" id="{B12EFCFF-E557-CC70-A200-2E946612E7AD}"/>
              </a:ext>
            </a:extLst>
          </p:cNvPr>
          <p:cNvPicPr>
            <a:picLocks noChangeAspect="1"/>
          </p:cNvPicPr>
          <p:nvPr/>
        </p:nvPicPr>
        <p:blipFill>
          <a:blip r:embed="rId9"/>
          <a:stretch>
            <a:fillRect/>
          </a:stretch>
        </p:blipFill>
        <p:spPr>
          <a:xfrm>
            <a:off x="7329571" y="2140373"/>
            <a:ext cx="2224265" cy="2962649"/>
          </a:xfrm>
          <a:prstGeom prst="rect">
            <a:avLst/>
          </a:prstGeom>
        </p:spPr>
      </p:pic>
    </p:spTree>
    <p:extLst>
      <p:ext uri="{BB962C8B-B14F-4D97-AF65-F5344CB8AC3E}">
        <p14:creationId xmlns:p14="http://schemas.microsoft.com/office/powerpoint/2010/main" val="14931443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93895-FDDF-07F6-FB6D-792409FE3220}"/>
              </a:ext>
            </a:extLst>
          </p:cNvPr>
          <p:cNvSpPr txBox="1"/>
          <p:nvPr/>
        </p:nvSpPr>
        <p:spPr>
          <a:xfrm>
            <a:off x="5496675" y="2372452"/>
            <a:ext cx="8746176" cy="1009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2">
            <a:extLst>
              <a:ext uri="{FF2B5EF4-FFF2-40B4-BE49-F238E27FC236}">
                <a16:creationId xmlns:a16="http://schemas.microsoft.com/office/drawing/2014/main" id="{EE892F27-96D4-C0B1-B88E-0FA4E1739138}"/>
              </a:ext>
            </a:extLst>
          </p:cNvPr>
          <p:cNvPicPr>
            <a:picLocks noChangeAspect="1"/>
          </p:cNvPicPr>
          <p:nvPr/>
        </p:nvPicPr>
        <p:blipFill rotWithShape="1">
          <a:blip r:embed="rId2"/>
          <a:srcRect l="10926" t="11225"/>
          <a:stretch/>
        </p:blipFill>
        <p:spPr>
          <a:xfrm>
            <a:off x="0" y="-24938"/>
            <a:ext cx="12191998" cy="828675"/>
          </a:xfrm>
          <a:prstGeom prst="rect">
            <a:avLst/>
          </a:prstGeom>
        </p:spPr>
      </p:pic>
      <p:pic>
        <p:nvPicPr>
          <p:cNvPr id="5" name="Picture 4" descr="Logo&#10;&#10;Description automatically generated">
            <a:extLst>
              <a:ext uri="{FF2B5EF4-FFF2-40B4-BE49-F238E27FC236}">
                <a16:creationId xmlns:a16="http://schemas.microsoft.com/office/drawing/2014/main" id="{1A452D55-45D3-5F47-0BB1-AF08B9BA1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41" y="803737"/>
            <a:ext cx="1086680" cy="1108032"/>
          </a:xfrm>
          <a:prstGeom prst="rect">
            <a:avLst/>
          </a:prstGeom>
        </p:spPr>
      </p:pic>
      <p:pic>
        <p:nvPicPr>
          <p:cNvPr id="6" name="Picture 5" descr="Logo&#10;&#10;Description automatically generated">
            <a:extLst>
              <a:ext uri="{FF2B5EF4-FFF2-40B4-BE49-F238E27FC236}">
                <a16:creationId xmlns:a16="http://schemas.microsoft.com/office/drawing/2014/main" id="{78BD4D7B-9646-A7E8-7031-81CDC10555E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534745" y="696008"/>
            <a:ext cx="1094960" cy="1215761"/>
          </a:xfrm>
          <a:prstGeom prst="rect">
            <a:avLst/>
          </a:prstGeom>
        </p:spPr>
      </p:pic>
      <p:pic>
        <p:nvPicPr>
          <p:cNvPr id="7" name="Picture 6" descr="Standards Toolkit for Cross-border Paperless Trade - ICC - International  Chamber of Commerce">
            <a:extLst>
              <a:ext uri="{FF2B5EF4-FFF2-40B4-BE49-F238E27FC236}">
                <a16:creationId xmlns:a16="http://schemas.microsoft.com/office/drawing/2014/main" id="{34F3A0B2-DAAE-9109-722A-9448FF521C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170" y="987646"/>
            <a:ext cx="2129090" cy="646331"/>
          </a:xfrm>
          <a:prstGeom prst="rect">
            <a:avLst/>
          </a:prstGeom>
          <a:noFill/>
          <a:ln>
            <a:noFill/>
          </a:ln>
        </p:spPr>
      </p:pic>
      <p:pic>
        <p:nvPicPr>
          <p:cNvPr id="13" name="Picture 12" descr="Virtual Panel Series: UNCITRAL Texts and COVID-19 Response and Recovery - 8  to 9 and 13 to 16 July 2020 | United Nations Commission On International  Trade Law">
            <a:extLst>
              <a:ext uri="{FF2B5EF4-FFF2-40B4-BE49-F238E27FC236}">
                <a16:creationId xmlns:a16="http://schemas.microsoft.com/office/drawing/2014/main" id="{D26B0799-57B9-B78A-63AE-4A240B822F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0605" y="1026446"/>
            <a:ext cx="2303709" cy="554884"/>
          </a:xfrm>
          <a:prstGeom prst="rect">
            <a:avLst/>
          </a:prstGeom>
          <a:noFill/>
          <a:ln>
            <a:noFill/>
          </a:ln>
        </p:spPr>
      </p:pic>
      <p:pic>
        <p:nvPicPr>
          <p:cNvPr id="14" name="Picture 13">
            <a:extLst>
              <a:ext uri="{FF2B5EF4-FFF2-40B4-BE49-F238E27FC236}">
                <a16:creationId xmlns:a16="http://schemas.microsoft.com/office/drawing/2014/main" id="{8E51EAC4-E5A5-3604-F257-8B6B0B0F55EE}"/>
              </a:ext>
            </a:extLst>
          </p:cNvPr>
          <p:cNvPicPr>
            <a:picLocks noChangeAspect="1"/>
          </p:cNvPicPr>
          <p:nvPr/>
        </p:nvPicPr>
        <p:blipFill>
          <a:blip r:embed="rId7"/>
          <a:stretch>
            <a:fillRect/>
          </a:stretch>
        </p:blipFill>
        <p:spPr>
          <a:xfrm>
            <a:off x="7737725" y="914543"/>
            <a:ext cx="894556" cy="372732"/>
          </a:xfrm>
          <a:prstGeom prst="rect">
            <a:avLst/>
          </a:prstGeom>
        </p:spPr>
      </p:pic>
      <p:pic>
        <p:nvPicPr>
          <p:cNvPr id="15" name="Picture 14">
            <a:extLst>
              <a:ext uri="{FF2B5EF4-FFF2-40B4-BE49-F238E27FC236}">
                <a16:creationId xmlns:a16="http://schemas.microsoft.com/office/drawing/2014/main" id="{DC404B6A-1CF5-E1DB-D73C-73D1FD15B75B}"/>
              </a:ext>
            </a:extLst>
          </p:cNvPr>
          <p:cNvPicPr>
            <a:picLocks noChangeAspect="1"/>
          </p:cNvPicPr>
          <p:nvPr/>
        </p:nvPicPr>
        <p:blipFill rotWithShape="1">
          <a:blip r:embed="rId8"/>
          <a:srcRect t="25133" b="28836"/>
          <a:stretch/>
        </p:blipFill>
        <p:spPr>
          <a:xfrm>
            <a:off x="7614209" y="1383800"/>
            <a:ext cx="1320800" cy="430374"/>
          </a:xfrm>
          <a:prstGeom prst="rect">
            <a:avLst/>
          </a:prstGeom>
        </p:spPr>
      </p:pic>
      <p:pic>
        <p:nvPicPr>
          <p:cNvPr id="18" name="Picture 17">
            <a:extLst>
              <a:ext uri="{FF2B5EF4-FFF2-40B4-BE49-F238E27FC236}">
                <a16:creationId xmlns:a16="http://schemas.microsoft.com/office/drawing/2014/main" id="{0FAD90C6-B53E-A86F-DA14-B98DF6065372}"/>
              </a:ext>
            </a:extLst>
          </p:cNvPr>
          <p:cNvPicPr>
            <a:picLocks noChangeAspect="1"/>
          </p:cNvPicPr>
          <p:nvPr/>
        </p:nvPicPr>
        <p:blipFill>
          <a:blip r:embed="rId2"/>
          <a:stretch>
            <a:fillRect/>
          </a:stretch>
        </p:blipFill>
        <p:spPr>
          <a:xfrm rot="10800000">
            <a:off x="-2" y="6150114"/>
            <a:ext cx="12192000" cy="707886"/>
          </a:xfrm>
          <a:prstGeom prst="rect">
            <a:avLst/>
          </a:prstGeom>
        </p:spPr>
      </p:pic>
      <p:sp>
        <p:nvSpPr>
          <p:cNvPr id="8" name="TextBox 7">
            <a:extLst>
              <a:ext uri="{FF2B5EF4-FFF2-40B4-BE49-F238E27FC236}">
                <a16:creationId xmlns:a16="http://schemas.microsoft.com/office/drawing/2014/main" id="{DA137834-27B9-9282-012B-8511B97F5A0C}"/>
              </a:ext>
            </a:extLst>
          </p:cNvPr>
          <p:cNvSpPr txBox="1"/>
          <p:nvPr/>
        </p:nvSpPr>
        <p:spPr>
          <a:xfrm>
            <a:off x="-893852" y="6382958"/>
            <a:ext cx="9976207" cy="369332"/>
          </a:xfrm>
          <a:prstGeom prst="rect">
            <a:avLst/>
          </a:prstGeom>
          <a:noFill/>
        </p:spPr>
        <p:txBody>
          <a:bodyPr wrap="square">
            <a:spAutoFit/>
          </a:bodyPr>
          <a:lstStyle/>
          <a:p>
            <a:pPr algn="ctr"/>
            <a:r>
              <a:rPr lang="en-US" sz="1800" b="1" dirty="0">
                <a:latin typeface="Ideal Sans Medium" pitchFamily="50" charset="0"/>
                <a:cs typeface="Ideal Sans Medium" pitchFamily="50" charset="0"/>
              </a:rPr>
              <a:t>Georgia: Model Law on Electronic Transferable Records (MLETR)  Capacity Building</a:t>
            </a:r>
          </a:p>
        </p:txBody>
      </p:sp>
      <p:sp>
        <p:nvSpPr>
          <p:cNvPr id="9" name="TextBox 8">
            <a:extLst>
              <a:ext uri="{FF2B5EF4-FFF2-40B4-BE49-F238E27FC236}">
                <a16:creationId xmlns:a16="http://schemas.microsoft.com/office/drawing/2014/main" id="{EF930ABC-5358-274E-6337-CB298964DD9F}"/>
              </a:ext>
            </a:extLst>
          </p:cNvPr>
          <p:cNvSpPr txBox="1"/>
          <p:nvPr/>
        </p:nvSpPr>
        <p:spPr>
          <a:xfrm>
            <a:off x="109591" y="2803893"/>
            <a:ext cx="6700323"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dirty="0">
                <a:solidFill>
                  <a:schemeClr val="accent1">
                    <a:lumMod val="50000"/>
                  </a:schemeClr>
                </a:solidFill>
                <a:latin typeface="Arial Nova"/>
                <a:ea typeface="Calibri" panose="020F0502020204030204"/>
                <a:cs typeface="Calibri" panose="020F0502020204030204"/>
              </a:rPr>
              <a:t>CLOSING REMARKS</a:t>
            </a:r>
            <a:endParaRPr lang="en-US" dirty="0">
              <a:solidFill>
                <a:schemeClr val="accent1">
                  <a:lumMod val="50000"/>
                </a:schemeClr>
              </a:solidFill>
            </a:endParaRPr>
          </a:p>
        </p:txBody>
      </p:sp>
      <p:grpSp>
        <p:nvGrpSpPr>
          <p:cNvPr id="12" name="Group 11">
            <a:extLst>
              <a:ext uri="{FF2B5EF4-FFF2-40B4-BE49-F238E27FC236}">
                <a16:creationId xmlns:a16="http://schemas.microsoft.com/office/drawing/2014/main" id="{4FDC8284-6074-F788-3ADB-0E505CA74BCE}"/>
              </a:ext>
            </a:extLst>
          </p:cNvPr>
          <p:cNvGrpSpPr/>
          <p:nvPr/>
        </p:nvGrpSpPr>
        <p:grpSpPr>
          <a:xfrm>
            <a:off x="4974284" y="2070062"/>
            <a:ext cx="6613798" cy="3724994"/>
            <a:chOff x="4974284" y="2070062"/>
            <a:chExt cx="6613798" cy="3724994"/>
          </a:xfrm>
        </p:grpSpPr>
        <p:pic>
          <p:nvPicPr>
            <p:cNvPr id="10" name="Picture 9">
              <a:extLst>
                <a:ext uri="{FF2B5EF4-FFF2-40B4-BE49-F238E27FC236}">
                  <a16:creationId xmlns:a16="http://schemas.microsoft.com/office/drawing/2014/main" id="{AEEDC4BF-F3E4-36B0-8F1F-EBBA1D43899D}"/>
                </a:ext>
              </a:extLst>
            </p:cNvPr>
            <p:cNvPicPr>
              <a:picLocks noChangeAspect="1"/>
            </p:cNvPicPr>
            <p:nvPr/>
          </p:nvPicPr>
          <p:blipFill>
            <a:blip r:embed="rId9"/>
            <a:stretch>
              <a:fillRect/>
            </a:stretch>
          </p:blipFill>
          <p:spPr>
            <a:xfrm>
              <a:off x="7300610" y="2070062"/>
              <a:ext cx="2316064" cy="3099439"/>
            </a:xfrm>
            <a:prstGeom prst="rect">
              <a:avLst/>
            </a:prstGeom>
          </p:spPr>
        </p:pic>
        <p:sp>
          <p:nvSpPr>
            <p:cNvPr id="11" name="TextBox 10">
              <a:extLst>
                <a:ext uri="{FF2B5EF4-FFF2-40B4-BE49-F238E27FC236}">
                  <a16:creationId xmlns:a16="http://schemas.microsoft.com/office/drawing/2014/main" id="{35F64D9A-F224-292A-4B96-47B21EB178B2}"/>
                </a:ext>
              </a:extLst>
            </p:cNvPr>
            <p:cNvSpPr txBox="1"/>
            <p:nvPr/>
          </p:nvSpPr>
          <p:spPr>
            <a:xfrm>
              <a:off x="4974284" y="5148725"/>
              <a:ext cx="6613798" cy="646331"/>
            </a:xfrm>
            <a:prstGeom prst="rect">
              <a:avLst/>
            </a:prstGeom>
            <a:noFill/>
          </p:spPr>
          <p:txBody>
            <a:bodyPr wrap="none" rtlCol="0">
              <a:spAutoFit/>
            </a:bodyPr>
            <a:lstStyle/>
            <a:p>
              <a:r>
                <a:rPr lang="en-US" sz="1800" b="1" i="0" u="none" strike="noStrike" baseline="0" dirty="0">
                  <a:solidFill>
                    <a:srgbClr val="000000"/>
                  </a:solidFill>
                  <a:latin typeface="Arial" panose="020B0604020202020204" pitchFamily="34" charset="0"/>
                </a:rPr>
                <a:t>                                         Mr. Steven Beck</a:t>
              </a:r>
            </a:p>
            <a:p>
              <a:r>
                <a:rPr lang="en-US" sz="1800" b="1" i="0" u="none" strike="noStrike" baseline="0" dirty="0">
                  <a:solidFill>
                    <a:srgbClr val="000000"/>
                  </a:solidFill>
                  <a:latin typeface="Arial" panose="020B0604020202020204" pitchFamily="34" charset="0"/>
                </a:rPr>
                <a:t>    Head of Trade and Supply Chain Finance Program, ADB </a:t>
              </a:r>
              <a:endParaRPr lang="en-US" dirty="0"/>
            </a:p>
          </p:txBody>
        </p:sp>
      </p:grpSp>
    </p:spTree>
    <p:extLst>
      <p:ext uri="{BB962C8B-B14F-4D97-AF65-F5344CB8AC3E}">
        <p14:creationId xmlns:p14="http://schemas.microsoft.com/office/powerpoint/2010/main" val="41450489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93895-FDDF-07F6-FB6D-792409FE3220}"/>
              </a:ext>
            </a:extLst>
          </p:cNvPr>
          <p:cNvSpPr txBox="1"/>
          <p:nvPr/>
        </p:nvSpPr>
        <p:spPr>
          <a:xfrm>
            <a:off x="5794626" y="2372452"/>
            <a:ext cx="8746176" cy="1009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2">
            <a:extLst>
              <a:ext uri="{FF2B5EF4-FFF2-40B4-BE49-F238E27FC236}">
                <a16:creationId xmlns:a16="http://schemas.microsoft.com/office/drawing/2014/main" id="{EE892F27-96D4-C0B1-B88E-0FA4E1739138}"/>
              </a:ext>
            </a:extLst>
          </p:cNvPr>
          <p:cNvPicPr>
            <a:picLocks noChangeAspect="1"/>
          </p:cNvPicPr>
          <p:nvPr/>
        </p:nvPicPr>
        <p:blipFill rotWithShape="1">
          <a:blip r:embed="rId2"/>
          <a:srcRect l="10926" t="11225"/>
          <a:stretch/>
        </p:blipFill>
        <p:spPr>
          <a:xfrm>
            <a:off x="0" y="-24938"/>
            <a:ext cx="12191998" cy="828675"/>
          </a:xfrm>
          <a:prstGeom prst="rect">
            <a:avLst/>
          </a:prstGeom>
        </p:spPr>
      </p:pic>
      <p:pic>
        <p:nvPicPr>
          <p:cNvPr id="5" name="Picture 4" descr="Logo&#10;&#10;Description automatically generated">
            <a:extLst>
              <a:ext uri="{FF2B5EF4-FFF2-40B4-BE49-F238E27FC236}">
                <a16:creationId xmlns:a16="http://schemas.microsoft.com/office/drawing/2014/main" id="{1A452D55-45D3-5F47-0BB1-AF08B9BA1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41" y="803737"/>
            <a:ext cx="1086680" cy="1108032"/>
          </a:xfrm>
          <a:prstGeom prst="rect">
            <a:avLst/>
          </a:prstGeom>
        </p:spPr>
      </p:pic>
      <p:pic>
        <p:nvPicPr>
          <p:cNvPr id="6" name="Picture 5" descr="Logo&#10;&#10;Description automatically generated">
            <a:extLst>
              <a:ext uri="{FF2B5EF4-FFF2-40B4-BE49-F238E27FC236}">
                <a16:creationId xmlns:a16="http://schemas.microsoft.com/office/drawing/2014/main" id="{78BD4D7B-9646-A7E8-7031-81CDC10555E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534745" y="696008"/>
            <a:ext cx="1094960" cy="1215761"/>
          </a:xfrm>
          <a:prstGeom prst="rect">
            <a:avLst/>
          </a:prstGeom>
        </p:spPr>
      </p:pic>
      <p:pic>
        <p:nvPicPr>
          <p:cNvPr id="7" name="Picture 6" descr="Standards Toolkit for Cross-border Paperless Trade - ICC - International  Chamber of Commerce">
            <a:extLst>
              <a:ext uri="{FF2B5EF4-FFF2-40B4-BE49-F238E27FC236}">
                <a16:creationId xmlns:a16="http://schemas.microsoft.com/office/drawing/2014/main" id="{34F3A0B2-DAAE-9109-722A-9448FF521C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170" y="987646"/>
            <a:ext cx="2129090" cy="646331"/>
          </a:xfrm>
          <a:prstGeom prst="rect">
            <a:avLst/>
          </a:prstGeom>
          <a:noFill/>
          <a:ln>
            <a:noFill/>
          </a:ln>
        </p:spPr>
      </p:pic>
      <p:pic>
        <p:nvPicPr>
          <p:cNvPr id="13" name="Picture 12" descr="Virtual Panel Series: UNCITRAL Texts and COVID-19 Response and Recovery - 8  to 9 and 13 to 16 July 2020 | United Nations Commission On International  Trade Law">
            <a:extLst>
              <a:ext uri="{FF2B5EF4-FFF2-40B4-BE49-F238E27FC236}">
                <a16:creationId xmlns:a16="http://schemas.microsoft.com/office/drawing/2014/main" id="{D26B0799-57B9-B78A-63AE-4A240B822F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0605" y="1026446"/>
            <a:ext cx="2303709" cy="554884"/>
          </a:xfrm>
          <a:prstGeom prst="rect">
            <a:avLst/>
          </a:prstGeom>
          <a:noFill/>
          <a:ln>
            <a:noFill/>
          </a:ln>
        </p:spPr>
      </p:pic>
      <p:pic>
        <p:nvPicPr>
          <p:cNvPr id="14" name="Picture 13">
            <a:extLst>
              <a:ext uri="{FF2B5EF4-FFF2-40B4-BE49-F238E27FC236}">
                <a16:creationId xmlns:a16="http://schemas.microsoft.com/office/drawing/2014/main" id="{8E51EAC4-E5A5-3604-F257-8B6B0B0F55EE}"/>
              </a:ext>
            </a:extLst>
          </p:cNvPr>
          <p:cNvPicPr>
            <a:picLocks noChangeAspect="1"/>
          </p:cNvPicPr>
          <p:nvPr/>
        </p:nvPicPr>
        <p:blipFill>
          <a:blip r:embed="rId7"/>
          <a:stretch>
            <a:fillRect/>
          </a:stretch>
        </p:blipFill>
        <p:spPr>
          <a:xfrm>
            <a:off x="7737725" y="914543"/>
            <a:ext cx="894556" cy="372732"/>
          </a:xfrm>
          <a:prstGeom prst="rect">
            <a:avLst/>
          </a:prstGeom>
        </p:spPr>
      </p:pic>
      <p:pic>
        <p:nvPicPr>
          <p:cNvPr id="15" name="Picture 14">
            <a:extLst>
              <a:ext uri="{FF2B5EF4-FFF2-40B4-BE49-F238E27FC236}">
                <a16:creationId xmlns:a16="http://schemas.microsoft.com/office/drawing/2014/main" id="{DC404B6A-1CF5-E1DB-D73C-73D1FD15B75B}"/>
              </a:ext>
            </a:extLst>
          </p:cNvPr>
          <p:cNvPicPr>
            <a:picLocks noChangeAspect="1"/>
          </p:cNvPicPr>
          <p:nvPr/>
        </p:nvPicPr>
        <p:blipFill rotWithShape="1">
          <a:blip r:embed="rId8"/>
          <a:srcRect t="25133" b="28836"/>
          <a:stretch/>
        </p:blipFill>
        <p:spPr>
          <a:xfrm>
            <a:off x="7614209" y="1383800"/>
            <a:ext cx="1320800" cy="430374"/>
          </a:xfrm>
          <a:prstGeom prst="rect">
            <a:avLst/>
          </a:prstGeom>
        </p:spPr>
      </p:pic>
      <p:pic>
        <p:nvPicPr>
          <p:cNvPr id="18" name="Picture 17">
            <a:extLst>
              <a:ext uri="{FF2B5EF4-FFF2-40B4-BE49-F238E27FC236}">
                <a16:creationId xmlns:a16="http://schemas.microsoft.com/office/drawing/2014/main" id="{0FAD90C6-B53E-A86F-DA14-B98DF6065372}"/>
              </a:ext>
            </a:extLst>
          </p:cNvPr>
          <p:cNvPicPr>
            <a:picLocks noChangeAspect="1"/>
          </p:cNvPicPr>
          <p:nvPr/>
        </p:nvPicPr>
        <p:blipFill>
          <a:blip r:embed="rId2"/>
          <a:stretch>
            <a:fillRect/>
          </a:stretch>
        </p:blipFill>
        <p:spPr>
          <a:xfrm rot="10800000">
            <a:off x="-2" y="6150114"/>
            <a:ext cx="12192000" cy="707886"/>
          </a:xfrm>
          <a:prstGeom prst="rect">
            <a:avLst/>
          </a:prstGeom>
        </p:spPr>
      </p:pic>
      <p:sp>
        <p:nvSpPr>
          <p:cNvPr id="8" name="TextBox 7">
            <a:extLst>
              <a:ext uri="{FF2B5EF4-FFF2-40B4-BE49-F238E27FC236}">
                <a16:creationId xmlns:a16="http://schemas.microsoft.com/office/drawing/2014/main" id="{DA137834-27B9-9282-012B-8511B97F5A0C}"/>
              </a:ext>
            </a:extLst>
          </p:cNvPr>
          <p:cNvSpPr txBox="1"/>
          <p:nvPr/>
        </p:nvSpPr>
        <p:spPr>
          <a:xfrm>
            <a:off x="-893852" y="6382958"/>
            <a:ext cx="9976207" cy="369332"/>
          </a:xfrm>
          <a:prstGeom prst="rect">
            <a:avLst/>
          </a:prstGeom>
          <a:noFill/>
        </p:spPr>
        <p:txBody>
          <a:bodyPr wrap="square">
            <a:spAutoFit/>
          </a:bodyPr>
          <a:lstStyle/>
          <a:p>
            <a:pPr algn="ctr"/>
            <a:r>
              <a:rPr lang="en-US" sz="1800" b="1" dirty="0">
                <a:latin typeface="Ideal Sans Medium" pitchFamily="50" charset="0"/>
                <a:cs typeface="Ideal Sans Medium" pitchFamily="50" charset="0"/>
              </a:rPr>
              <a:t>Georgia: Model Law on Electronic Transferable Records (MLETR)  Capacity Building</a:t>
            </a:r>
          </a:p>
        </p:txBody>
      </p:sp>
      <p:sp>
        <p:nvSpPr>
          <p:cNvPr id="10" name="TextBox 9">
            <a:extLst>
              <a:ext uri="{FF2B5EF4-FFF2-40B4-BE49-F238E27FC236}">
                <a16:creationId xmlns:a16="http://schemas.microsoft.com/office/drawing/2014/main" id="{23C815A0-B85C-F787-1C44-8001C8C67EA7}"/>
              </a:ext>
            </a:extLst>
          </p:cNvPr>
          <p:cNvSpPr txBox="1"/>
          <p:nvPr/>
        </p:nvSpPr>
        <p:spPr>
          <a:xfrm>
            <a:off x="1852772" y="2172053"/>
            <a:ext cx="8486451" cy="6555641"/>
          </a:xfrm>
          <a:prstGeom prst="rect">
            <a:avLst/>
          </a:prstGeom>
          <a:noFill/>
        </p:spPr>
        <p:txBody>
          <a:bodyPr wrap="square" rtlCol="0">
            <a:spAutoFit/>
          </a:bodyPr>
          <a:lstStyle/>
          <a:p>
            <a:r>
              <a:rPr lang="en-US" sz="3000" dirty="0">
                <a:hlinkClick r:id="rId9"/>
              </a:rPr>
              <a:t>https://uncitral.un.org/en/texts/ecommerce/modellaw/electronic_transferable_records</a:t>
            </a:r>
            <a:endParaRPr lang="en-US" sz="3000" dirty="0"/>
          </a:p>
          <a:p>
            <a:pPr rtl="0"/>
            <a:r>
              <a:rPr lang="en-US" sz="3000" dirty="0">
                <a:effectLst/>
                <a:latin typeface="-apple-system"/>
                <a:hlinkClick r:id="rId10" tooltip="https://www.dsi.iccwbo.org/"/>
              </a:rPr>
              <a:t>https://www.dsi.iccwbo.org/</a:t>
            </a:r>
            <a:endParaRPr lang="en-US" sz="3000" dirty="0">
              <a:latin typeface="-apple-system"/>
            </a:endParaRPr>
          </a:p>
          <a:p>
            <a:pPr rtl="0"/>
            <a:r>
              <a:rPr lang="en-US" sz="3000" dirty="0">
                <a:hlinkClick r:id="rId11"/>
              </a:rPr>
              <a:t>www.dsi.iccwbo.org/_files/ugd/8e49a6_3b277f4444f04ffcaef2b16f667ef6e4.pdf</a:t>
            </a:r>
            <a:endParaRPr lang="en-US" sz="3000" dirty="0"/>
          </a:p>
          <a:p>
            <a:pPr rtl="0"/>
            <a:r>
              <a:rPr lang="en-US" sz="3000" dirty="0">
                <a:hlinkClick r:id="rId12"/>
              </a:rPr>
              <a:t>https://www.unescap.org/kp/2022/readiness-assessment-cross-border-paperless-trade-georgia</a:t>
            </a:r>
            <a:endParaRPr lang="en-US" sz="3000" dirty="0"/>
          </a:p>
          <a:p>
            <a:pPr rtl="0"/>
            <a:endParaRPr lang="en-US" sz="3000" dirty="0"/>
          </a:p>
          <a:p>
            <a:pPr rtl="0"/>
            <a:endParaRPr lang="en-US" sz="3000" dirty="0">
              <a:effectLst/>
              <a:latin typeface="-apple-system"/>
            </a:endParaRPr>
          </a:p>
          <a:p>
            <a:pPr rtl="0"/>
            <a:endParaRPr lang="en-US" sz="3000" dirty="0">
              <a:latin typeface="-apple-system"/>
            </a:endParaRPr>
          </a:p>
          <a:p>
            <a:pPr rtl="0"/>
            <a:endParaRPr lang="en-US" sz="3000" dirty="0">
              <a:effectLst/>
              <a:latin typeface="-apple-system"/>
            </a:endParaRPr>
          </a:p>
          <a:p>
            <a:pPr rtl="0"/>
            <a:endParaRPr lang="en-US" sz="3000" dirty="0">
              <a:latin typeface="-apple-system"/>
            </a:endParaRPr>
          </a:p>
          <a:p>
            <a:pPr rtl="0"/>
            <a:endParaRPr lang="en-US" sz="3000" dirty="0">
              <a:effectLst/>
              <a:latin typeface="-apple-system"/>
            </a:endParaRPr>
          </a:p>
          <a:p>
            <a:pPr rtl="0"/>
            <a:endParaRPr lang="en-US" sz="3000" dirty="0"/>
          </a:p>
        </p:txBody>
      </p:sp>
    </p:spTree>
    <p:extLst>
      <p:ext uri="{BB962C8B-B14F-4D97-AF65-F5344CB8AC3E}">
        <p14:creationId xmlns:p14="http://schemas.microsoft.com/office/powerpoint/2010/main" val="35446430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93895-FDDF-07F6-FB6D-792409FE3220}"/>
              </a:ext>
            </a:extLst>
          </p:cNvPr>
          <p:cNvSpPr txBox="1"/>
          <p:nvPr/>
        </p:nvSpPr>
        <p:spPr>
          <a:xfrm>
            <a:off x="5496675" y="2372452"/>
            <a:ext cx="8746176" cy="1009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2">
            <a:extLst>
              <a:ext uri="{FF2B5EF4-FFF2-40B4-BE49-F238E27FC236}">
                <a16:creationId xmlns:a16="http://schemas.microsoft.com/office/drawing/2014/main" id="{EE892F27-96D4-C0B1-B88E-0FA4E1739138}"/>
              </a:ext>
            </a:extLst>
          </p:cNvPr>
          <p:cNvPicPr>
            <a:picLocks noChangeAspect="1"/>
          </p:cNvPicPr>
          <p:nvPr/>
        </p:nvPicPr>
        <p:blipFill rotWithShape="1">
          <a:blip r:embed="rId2"/>
          <a:srcRect l="10926" t="11225"/>
          <a:stretch/>
        </p:blipFill>
        <p:spPr>
          <a:xfrm>
            <a:off x="0" y="-24938"/>
            <a:ext cx="12191998" cy="828675"/>
          </a:xfrm>
          <a:prstGeom prst="rect">
            <a:avLst/>
          </a:prstGeom>
        </p:spPr>
      </p:pic>
      <p:pic>
        <p:nvPicPr>
          <p:cNvPr id="5" name="Picture 4" descr="Logo&#10;&#10;Description automatically generated">
            <a:extLst>
              <a:ext uri="{FF2B5EF4-FFF2-40B4-BE49-F238E27FC236}">
                <a16:creationId xmlns:a16="http://schemas.microsoft.com/office/drawing/2014/main" id="{1A452D55-45D3-5F47-0BB1-AF08B9BA1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41" y="803737"/>
            <a:ext cx="1086680" cy="1108032"/>
          </a:xfrm>
          <a:prstGeom prst="rect">
            <a:avLst/>
          </a:prstGeom>
        </p:spPr>
      </p:pic>
      <p:pic>
        <p:nvPicPr>
          <p:cNvPr id="6" name="Picture 5" descr="Logo&#10;&#10;Description automatically generated">
            <a:extLst>
              <a:ext uri="{FF2B5EF4-FFF2-40B4-BE49-F238E27FC236}">
                <a16:creationId xmlns:a16="http://schemas.microsoft.com/office/drawing/2014/main" id="{78BD4D7B-9646-A7E8-7031-81CDC10555E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534745" y="696008"/>
            <a:ext cx="1094960" cy="1215761"/>
          </a:xfrm>
          <a:prstGeom prst="rect">
            <a:avLst/>
          </a:prstGeom>
        </p:spPr>
      </p:pic>
      <p:pic>
        <p:nvPicPr>
          <p:cNvPr id="7" name="Picture 6" descr="Standards Toolkit for Cross-border Paperless Trade - ICC - International  Chamber of Commerce">
            <a:extLst>
              <a:ext uri="{FF2B5EF4-FFF2-40B4-BE49-F238E27FC236}">
                <a16:creationId xmlns:a16="http://schemas.microsoft.com/office/drawing/2014/main" id="{34F3A0B2-DAAE-9109-722A-9448FF521C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170" y="987646"/>
            <a:ext cx="2129090" cy="646331"/>
          </a:xfrm>
          <a:prstGeom prst="rect">
            <a:avLst/>
          </a:prstGeom>
          <a:noFill/>
          <a:ln>
            <a:noFill/>
          </a:ln>
        </p:spPr>
      </p:pic>
      <p:pic>
        <p:nvPicPr>
          <p:cNvPr id="13" name="Picture 12" descr="Virtual Panel Series: UNCITRAL Texts and COVID-19 Response and Recovery - 8  to 9 and 13 to 16 July 2020 | United Nations Commission On International  Trade Law">
            <a:extLst>
              <a:ext uri="{FF2B5EF4-FFF2-40B4-BE49-F238E27FC236}">
                <a16:creationId xmlns:a16="http://schemas.microsoft.com/office/drawing/2014/main" id="{D26B0799-57B9-B78A-63AE-4A240B822F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0605" y="1026446"/>
            <a:ext cx="2303709" cy="554884"/>
          </a:xfrm>
          <a:prstGeom prst="rect">
            <a:avLst/>
          </a:prstGeom>
          <a:noFill/>
          <a:ln>
            <a:noFill/>
          </a:ln>
        </p:spPr>
      </p:pic>
      <p:pic>
        <p:nvPicPr>
          <p:cNvPr id="14" name="Picture 13">
            <a:extLst>
              <a:ext uri="{FF2B5EF4-FFF2-40B4-BE49-F238E27FC236}">
                <a16:creationId xmlns:a16="http://schemas.microsoft.com/office/drawing/2014/main" id="{8E51EAC4-E5A5-3604-F257-8B6B0B0F55EE}"/>
              </a:ext>
            </a:extLst>
          </p:cNvPr>
          <p:cNvPicPr>
            <a:picLocks noChangeAspect="1"/>
          </p:cNvPicPr>
          <p:nvPr/>
        </p:nvPicPr>
        <p:blipFill>
          <a:blip r:embed="rId7"/>
          <a:stretch>
            <a:fillRect/>
          </a:stretch>
        </p:blipFill>
        <p:spPr>
          <a:xfrm>
            <a:off x="7737725" y="914543"/>
            <a:ext cx="894556" cy="372732"/>
          </a:xfrm>
          <a:prstGeom prst="rect">
            <a:avLst/>
          </a:prstGeom>
        </p:spPr>
      </p:pic>
      <p:pic>
        <p:nvPicPr>
          <p:cNvPr id="15" name="Picture 14">
            <a:extLst>
              <a:ext uri="{FF2B5EF4-FFF2-40B4-BE49-F238E27FC236}">
                <a16:creationId xmlns:a16="http://schemas.microsoft.com/office/drawing/2014/main" id="{DC404B6A-1CF5-E1DB-D73C-73D1FD15B75B}"/>
              </a:ext>
            </a:extLst>
          </p:cNvPr>
          <p:cNvPicPr>
            <a:picLocks noChangeAspect="1"/>
          </p:cNvPicPr>
          <p:nvPr/>
        </p:nvPicPr>
        <p:blipFill rotWithShape="1">
          <a:blip r:embed="rId8"/>
          <a:srcRect t="25133" b="28836"/>
          <a:stretch/>
        </p:blipFill>
        <p:spPr>
          <a:xfrm>
            <a:off x="7614209" y="1383800"/>
            <a:ext cx="1320800" cy="430374"/>
          </a:xfrm>
          <a:prstGeom prst="rect">
            <a:avLst/>
          </a:prstGeom>
        </p:spPr>
      </p:pic>
      <p:pic>
        <p:nvPicPr>
          <p:cNvPr id="18" name="Picture 17">
            <a:extLst>
              <a:ext uri="{FF2B5EF4-FFF2-40B4-BE49-F238E27FC236}">
                <a16:creationId xmlns:a16="http://schemas.microsoft.com/office/drawing/2014/main" id="{0FAD90C6-B53E-A86F-DA14-B98DF6065372}"/>
              </a:ext>
            </a:extLst>
          </p:cNvPr>
          <p:cNvPicPr>
            <a:picLocks noChangeAspect="1"/>
          </p:cNvPicPr>
          <p:nvPr/>
        </p:nvPicPr>
        <p:blipFill>
          <a:blip r:embed="rId2"/>
          <a:stretch>
            <a:fillRect/>
          </a:stretch>
        </p:blipFill>
        <p:spPr>
          <a:xfrm rot="10800000">
            <a:off x="-2" y="6150114"/>
            <a:ext cx="12192000" cy="707886"/>
          </a:xfrm>
          <a:prstGeom prst="rect">
            <a:avLst/>
          </a:prstGeom>
        </p:spPr>
      </p:pic>
      <p:sp>
        <p:nvSpPr>
          <p:cNvPr id="8" name="TextBox 7">
            <a:extLst>
              <a:ext uri="{FF2B5EF4-FFF2-40B4-BE49-F238E27FC236}">
                <a16:creationId xmlns:a16="http://schemas.microsoft.com/office/drawing/2014/main" id="{DA137834-27B9-9282-012B-8511B97F5A0C}"/>
              </a:ext>
            </a:extLst>
          </p:cNvPr>
          <p:cNvSpPr txBox="1"/>
          <p:nvPr/>
        </p:nvSpPr>
        <p:spPr>
          <a:xfrm>
            <a:off x="-893852" y="6382958"/>
            <a:ext cx="9976207" cy="369332"/>
          </a:xfrm>
          <a:prstGeom prst="rect">
            <a:avLst/>
          </a:prstGeom>
          <a:noFill/>
        </p:spPr>
        <p:txBody>
          <a:bodyPr wrap="square">
            <a:spAutoFit/>
          </a:bodyPr>
          <a:lstStyle/>
          <a:p>
            <a:pPr algn="ctr"/>
            <a:r>
              <a:rPr lang="en-US" sz="1800" b="1" dirty="0">
                <a:latin typeface="Ideal Sans Medium" pitchFamily="50" charset="0"/>
                <a:cs typeface="Ideal Sans Medium" pitchFamily="50" charset="0"/>
              </a:rPr>
              <a:t>Georgia: Model Law on Electronic Transferable Records (MLETR)  Capacity Building</a:t>
            </a:r>
          </a:p>
        </p:txBody>
      </p:sp>
      <p:sp>
        <p:nvSpPr>
          <p:cNvPr id="9" name="TextBox 8">
            <a:extLst>
              <a:ext uri="{FF2B5EF4-FFF2-40B4-BE49-F238E27FC236}">
                <a16:creationId xmlns:a16="http://schemas.microsoft.com/office/drawing/2014/main" id="{EF930ABC-5358-274E-6337-CB298964DD9F}"/>
              </a:ext>
            </a:extLst>
          </p:cNvPr>
          <p:cNvSpPr txBox="1"/>
          <p:nvPr/>
        </p:nvSpPr>
        <p:spPr>
          <a:xfrm>
            <a:off x="2534745" y="1936840"/>
            <a:ext cx="6700323"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dirty="0">
                <a:solidFill>
                  <a:schemeClr val="accent1">
                    <a:lumMod val="75000"/>
                  </a:schemeClr>
                </a:solidFill>
                <a:latin typeface="Arial" panose="020B0604020202020204" pitchFamily="34" charset="0"/>
                <a:ea typeface="Malgun Gothic Semilight" panose="020B0502040204020203" pitchFamily="34" charset="-128"/>
                <a:cs typeface="Arial" panose="020B0604020202020204" pitchFamily="34" charset="0"/>
              </a:rPr>
              <a:t>Thank you for Joining us Today!</a:t>
            </a:r>
          </a:p>
          <a:p>
            <a:pPr algn="ctr"/>
            <a:endParaRPr lang="en-US" sz="6600" b="1" dirty="0">
              <a:solidFill>
                <a:schemeClr val="accent1">
                  <a:lumMod val="75000"/>
                </a:schemeClr>
              </a:solidFill>
              <a:latin typeface="Arial" panose="020B0604020202020204" pitchFamily="34" charset="0"/>
              <a:ea typeface="Malgun Gothic Semilight" panose="020B0502040204020203" pitchFamily="34" charset="-128"/>
              <a:cs typeface="Arial" panose="020B0604020202020204" pitchFamily="34" charset="0"/>
            </a:endParaRPr>
          </a:p>
        </p:txBody>
      </p:sp>
      <p:sp>
        <p:nvSpPr>
          <p:cNvPr id="4" name="TextBox 3">
            <a:extLst>
              <a:ext uri="{FF2B5EF4-FFF2-40B4-BE49-F238E27FC236}">
                <a16:creationId xmlns:a16="http://schemas.microsoft.com/office/drawing/2014/main" id="{BFAEC658-418F-808F-A1AD-C4C4B980BE37}"/>
              </a:ext>
            </a:extLst>
          </p:cNvPr>
          <p:cNvSpPr txBox="1"/>
          <p:nvPr/>
        </p:nvSpPr>
        <p:spPr>
          <a:xfrm>
            <a:off x="2286993" y="5261584"/>
            <a:ext cx="7241814" cy="1015663"/>
          </a:xfrm>
          <a:prstGeom prst="rect">
            <a:avLst/>
          </a:prstGeom>
          <a:noFill/>
        </p:spPr>
        <p:txBody>
          <a:bodyPr wrap="square">
            <a:spAutoFit/>
          </a:bodyPr>
          <a:lstStyle/>
          <a:p>
            <a:pPr algn="ctr"/>
            <a:r>
              <a:rPr lang="en-US" sz="1600" b="1" dirty="0">
                <a:solidFill>
                  <a:schemeClr val="accent1">
                    <a:lumMod val="75000"/>
                  </a:schemeClr>
                </a:solidFill>
                <a:latin typeface="Arial" panose="020B0604020202020204" pitchFamily="34" charset="0"/>
                <a:ea typeface="Malgun Gothic Semilight" panose="020B0502040204020203" pitchFamily="34" charset="-128"/>
                <a:cs typeface="Arial" panose="020B0604020202020204" pitchFamily="34" charset="0"/>
              </a:rPr>
              <a:t>Questions/Inquiries, please send to </a:t>
            </a:r>
          </a:p>
          <a:p>
            <a:pPr algn="ctr"/>
            <a:r>
              <a:rPr lang="en-US" sz="1600" b="1" dirty="0">
                <a:solidFill>
                  <a:schemeClr val="accent1">
                    <a:lumMod val="75000"/>
                  </a:schemeClr>
                </a:solidFill>
                <a:latin typeface="Arial" panose="020B0604020202020204" pitchFamily="34" charset="0"/>
                <a:ea typeface="Malgun Gothic Semilight" panose="020B0502040204020203" pitchFamily="34" charset="-128"/>
                <a:cs typeface="Arial" panose="020B0604020202020204" pitchFamily="34" charset="0"/>
              </a:rPr>
              <a:t>TSCFP Knowledge Center </a:t>
            </a:r>
          </a:p>
          <a:p>
            <a:pPr algn="ctr"/>
            <a:r>
              <a:rPr lang="en-US" sz="1600" dirty="0">
                <a:solidFill>
                  <a:schemeClr val="accent1">
                    <a:lumMod val="75000"/>
                  </a:schemeClr>
                </a:solidFill>
                <a:latin typeface="Arial" panose="020B0604020202020204" pitchFamily="34" charset="0"/>
                <a:ea typeface="Malgun Gothic Semilight" panose="020B0502040204020203" pitchFamily="34" charset="-128"/>
                <a:cs typeface="Arial" panose="020B0604020202020204" pitchFamily="34" charset="0"/>
                <a:hlinkClick r:id="rId9">
                  <a:extLst>
                    <a:ext uri="{A12FA001-AC4F-418D-AE19-62706E023703}">
                      <ahyp:hlinkClr xmlns:ahyp="http://schemas.microsoft.com/office/drawing/2018/hyperlinkcolor" val="tx"/>
                    </a:ext>
                  </a:extLst>
                </a:hlinkClick>
              </a:rPr>
              <a:t>tscfpknowledge@adb.org</a:t>
            </a:r>
            <a:endParaRPr lang="en-US" sz="1600" dirty="0">
              <a:solidFill>
                <a:schemeClr val="accent1">
                  <a:lumMod val="75000"/>
                </a:schemeClr>
              </a:solidFill>
              <a:latin typeface="Arial" panose="020B0604020202020204" pitchFamily="34" charset="0"/>
              <a:ea typeface="Malgun Gothic Semilight" panose="020B0502040204020203" pitchFamily="34" charset="-128"/>
              <a:cs typeface="Arial" panose="020B0604020202020204" pitchFamily="34" charset="0"/>
            </a:endParaRPr>
          </a:p>
          <a:p>
            <a:pPr algn="ctr"/>
            <a:endParaRPr lang="en-US" sz="1200" b="1" dirty="0">
              <a:solidFill>
                <a:schemeClr val="accent1">
                  <a:lumMod val="75000"/>
                </a:schemeClr>
              </a:solidFill>
              <a:latin typeface="Arial" panose="020B0604020202020204" pitchFamily="34" charset="0"/>
              <a:ea typeface="Malgun Gothic Semilight" panose="020B0502040204020203" pitchFamily="34" charset="-128"/>
              <a:cs typeface="Arial" panose="020B0604020202020204" pitchFamily="34" charset="0"/>
            </a:endParaRPr>
          </a:p>
        </p:txBody>
      </p:sp>
    </p:spTree>
    <p:extLst>
      <p:ext uri="{BB962C8B-B14F-4D97-AF65-F5344CB8AC3E}">
        <p14:creationId xmlns:p14="http://schemas.microsoft.com/office/powerpoint/2010/main" val="3324604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93895-FDDF-07F6-FB6D-792409FE3220}"/>
              </a:ext>
            </a:extLst>
          </p:cNvPr>
          <p:cNvSpPr txBox="1"/>
          <p:nvPr/>
        </p:nvSpPr>
        <p:spPr>
          <a:xfrm>
            <a:off x="5496675" y="2372452"/>
            <a:ext cx="8746176" cy="1009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2">
            <a:extLst>
              <a:ext uri="{FF2B5EF4-FFF2-40B4-BE49-F238E27FC236}">
                <a16:creationId xmlns:a16="http://schemas.microsoft.com/office/drawing/2014/main" id="{EE892F27-96D4-C0B1-B88E-0FA4E1739138}"/>
              </a:ext>
            </a:extLst>
          </p:cNvPr>
          <p:cNvPicPr>
            <a:picLocks noChangeAspect="1"/>
          </p:cNvPicPr>
          <p:nvPr/>
        </p:nvPicPr>
        <p:blipFill rotWithShape="1">
          <a:blip r:embed="rId2"/>
          <a:srcRect l="10926" t="11225"/>
          <a:stretch/>
        </p:blipFill>
        <p:spPr>
          <a:xfrm>
            <a:off x="0" y="-24938"/>
            <a:ext cx="12191998" cy="828675"/>
          </a:xfrm>
          <a:prstGeom prst="rect">
            <a:avLst/>
          </a:prstGeom>
        </p:spPr>
      </p:pic>
      <p:pic>
        <p:nvPicPr>
          <p:cNvPr id="5" name="Picture 4" descr="Logo&#10;&#10;Description automatically generated">
            <a:extLst>
              <a:ext uri="{FF2B5EF4-FFF2-40B4-BE49-F238E27FC236}">
                <a16:creationId xmlns:a16="http://schemas.microsoft.com/office/drawing/2014/main" id="{1A452D55-45D3-5F47-0BB1-AF08B9BA1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41" y="803737"/>
            <a:ext cx="1086680" cy="1108032"/>
          </a:xfrm>
          <a:prstGeom prst="rect">
            <a:avLst/>
          </a:prstGeom>
        </p:spPr>
      </p:pic>
      <p:pic>
        <p:nvPicPr>
          <p:cNvPr id="6" name="Picture 5" descr="Logo&#10;&#10;Description automatically generated">
            <a:extLst>
              <a:ext uri="{FF2B5EF4-FFF2-40B4-BE49-F238E27FC236}">
                <a16:creationId xmlns:a16="http://schemas.microsoft.com/office/drawing/2014/main" id="{78BD4D7B-9646-A7E8-7031-81CDC10555E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534745" y="696008"/>
            <a:ext cx="1094960" cy="1215761"/>
          </a:xfrm>
          <a:prstGeom prst="rect">
            <a:avLst/>
          </a:prstGeom>
        </p:spPr>
      </p:pic>
      <p:pic>
        <p:nvPicPr>
          <p:cNvPr id="7" name="Picture 6" descr="Standards Toolkit for Cross-border Paperless Trade - ICC - International  Chamber of Commerce">
            <a:extLst>
              <a:ext uri="{FF2B5EF4-FFF2-40B4-BE49-F238E27FC236}">
                <a16:creationId xmlns:a16="http://schemas.microsoft.com/office/drawing/2014/main" id="{34F3A0B2-DAAE-9109-722A-9448FF521C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170" y="987646"/>
            <a:ext cx="2129090" cy="646331"/>
          </a:xfrm>
          <a:prstGeom prst="rect">
            <a:avLst/>
          </a:prstGeom>
          <a:noFill/>
          <a:ln>
            <a:noFill/>
          </a:ln>
        </p:spPr>
      </p:pic>
      <p:pic>
        <p:nvPicPr>
          <p:cNvPr id="13" name="Picture 12" descr="Virtual Panel Series: UNCITRAL Texts and COVID-19 Response and Recovery - 8  to 9 and 13 to 16 July 2020 | United Nations Commission On International  Trade Law">
            <a:extLst>
              <a:ext uri="{FF2B5EF4-FFF2-40B4-BE49-F238E27FC236}">
                <a16:creationId xmlns:a16="http://schemas.microsoft.com/office/drawing/2014/main" id="{D26B0799-57B9-B78A-63AE-4A240B822F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0605" y="1026446"/>
            <a:ext cx="2303709" cy="554884"/>
          </a:xfrm>
          <a:prstGeom prst="rect">
            <a:avLst/>
          </a:prstGeom>
          <a:noFill/>
          <a:ln>
            <a:noFill/>
          </a:ln>
        </p:spPr>
      </p:pic>
      <p:pic>
        <p:nvPicPr>
          <p:cNvPr id="14" name="Picture 13">
            <a:extLst>
              <a:ext uri="{FF2B5EF4-FFF2-40B4-BE49-F238E27FC236}">
                <a16:creationId xmlns:a16="http://schemas.microsoft.com/office/drawing/2014/main" id="{8E51EAC4-E5A5-3604-F257-8B6B0B0F55EE}"/>
              </a:ext>
            </a:extLst>
          </p:cNvPr>
          <p:cNvPicPr>
            <a:picLocks noChangeAspect="1"/>
          </p:cNvPicPr>
          <p:nvPr/>
        </p:nvPicPr>
        <p:blipFill>
          <a:blip r:embed="rId7"/>
          <a:stretch>
            <a:fillRect/>
          </a:stretch>
        </p:blipFill>
        <p:spPr>
          <a:xfrm>
            <a:off x="7737725" y="914543"/>
            <a:ext cx="894556" cy="372732"/>
          </a:xfrm>
          <a:prstGeom prst="rect">
            <a:avLst/>
          </a:prstGeom>
        </p:spPr>
      </p:pic>
      <p:pic>
        <p:nvPicPr>
          <p:cNvPr id="15" name="Picture 14">
            <a:extLst>
              <a:ext uri="{FF2B5EF4-FFF2-40B4-BE49-F238E27FC236}">
                <a16:creationId xmlns:a16="http://schemas.microsoft.com/office/drawing/2014/main" id="{DC404B6A-1CF5-E1DB-D73C-73D1FD15B75B}"/>
              </a:ext>
            </a:extLst>
          </p:cNvPr>
          <p:cNvPicPr>
            <a:picLocks noChangeAspect="1"/>
          </p:cNvPicPr>
          <p:nvPr/>
        </p:nvPicPr>
        <p:blipFill rotWithShape="1">
          <a:blip r:embed="rId8"/>
          <a:srcRect t="25133" b="28836"/>
          <a:stretch/>
        </p:blipFill>
        <p:spPr>
          <a:xfrm>
            <a:off x="7614209" y="1383800"/>
            <a:ext cx="1320800" cy="430374"/>
          </a:xfrm>
          <a:prstGeom prst="rect">
            <a:avLst/>
          </a:prstGeom>
        </p:spPr>
      </p:pic>
      <p:pic>
        <p:nvPicPr>
          <p:cNvPr id="18" name="Picture 17">
            <a:extLst>
              <a:ext uri="{FF2B5EF4-FFF2-40B4-BE49-F238E27FC236}">
                <a16:creationId xmlns:a16="http://schemas.microsoft.com/office/drawing/2014/main" id="{0FAD90C6-B53E-A86F-DA14-B98DF6065372}"/>
              </a:ext>
            </a:extLst>
          </p:cNvPr>
          <p:cNvPicPr>
            <a:picLocks noChangeAspect="1"/>
          </p:cNvPicPr>
          <p:nvPr/>
        </p:nvPicPr>
        <p:blipFill>
          <a:blip r:embed="rId2"/>
          <a:stretch>
            <a:fillRect/>
          </a:stretch>
        </p:blipFill>
        <p:spPr>
          <a:xfrm rot="10800000">
            <a:off x="-2" y="6150114"/>
            <a:ext cx="12192000" cy="707886"/>
          </a:xfrm>
          <a:prstGeom prst="rect">
            <a:avLst/>
          </a:prstGeom>
        </p:spPr>
      </p:pic>
      <p:sp>
        <p:nvSpPr>
          <p:cNvPr id="8" name="TextBox 7">
            <a:extLst>
              <a:ext uri="{FF2B5EF4-FFF2-40B4-BE49-F238E27FC236}">
                <a16:creationId xmlns:a16="http://schemas.microsoft.com/office/drawing/2014/main" id="{DA137834-27B9-9282-012B-8511B97F5A0C}"/>
              </a:ext>
            </a:extLst>
          </p:cNvPr>
          <p:cNvSpPr txBox="1"/>
          <p:nvPr/>
        </p:nvSpPr>
        <p:spPr>
          <a:xfrm>
            <a:off x="-893852" y="6382958"/>
            <a:ext cx="9976207" cy="369332"/>
          </a:xfrm>
          <a:prstGeom prst="rect">
            <a:avLst/>
          </a:prstGeom>
          <a:noFill/>
        </p:spPr>
        <p:txBody>
          <a:bodyPr wrap="square">
            <a:spAutoFit/>
          </a:bodyPr>
          <a:lstStyle/>
          <a:p>
            <a:pPr algn="ctr"/>
            <a:r>
              <a:rPr lang="en-US" sz="1800" b="1" dirty="0">
                <a:latin typeface="Ideal Sans Medium" pitchFamily="50" charset="0"/>
                <a:cs typeface="Ideal Sans Medium" pitchFamily="50" charset="0"/>
              </a:rPr>
              <a:t>Georgia: Model Law on Electronic Transferable Records (MLETR)  Capacity Building</a:t>
            </a:r>
          </a:p>
        </p:txBody>
      </p:sp>
      <p:sp>
        <p:nvSpPr>
          <p:cNvPr id="9" name="TextBox 8">
            <a:extLst>
              <a:ext uri="{FF2B5EF4-FFF2-40B4-BE49-F238E27FC236}">
                <a16:creationId xmlns:a16="http://schemas.microsoft.com/office/drawing/2014/main" id="{EF930ABC-5358-274E-6337-CB298964DD9F}"/>
              </a:ext>
            </a:extLst>
          </p:cNvPr>
          <p:cNvSpPr txBox="1"/>
          <p:nvPr/>
        </p:nvSpPr>
        <p:spPr>
          <a:xfrm>
            <a:off x="109591" y="2803893"/>
            <a:ext cx="6700323"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dirty="0">
                <a:solidFill>
                  <a:schemeClr val="accent1">
                    <a:lumMod val="50000"/>
                  </a:schemeClr>
                </a:solidFill>
              </a:rPr>
              <a:t>Introduction to MLETR</a:t>
            </a:r>
          </a:p>
        </p:txBody>
      </p:sp>
      <p:grpSp>
        <p:nvGrpSpPr>
          <p:cNvPr id="16" name="Group 15">
            <a:extLst>
              <a:ext uri="{FF2B5EF4-FFF2-40B4-BE49-F238E27FC236}">
                <a16:creationId xmlns:a16="http://schemas.microsoft.com/office/drawing/2014/main" id="{B6E498C8-E08F-582B-3AAF-E7C64FE1F4EF}"/>
              </a:ext>
            </a:extLst>
          </p:cNvPr>
          <p:cNvGrpSpPr/>
          <p:nvPr/>
        </p:nvGrpSpPr>
        <p:grpSpPr>
          <a:xfrm>
            <a:off x="6616820" y="2273006"/>
            <a:ext cx="4073308" cy="3972111"/>
            <a:chOff x="6616820" y="2273006"/>
            <a:chExt cx="4073308" cy="3972111"/>
          </a:xfrm>
        </p:grpSpPr>
        <p:grpSp>
          <p:nvGrpSpPr>
            <p:cNvPr id="11" name="Group 10">
              <a:extLst>
                <a:ext uri="{FF2B5EF4-FFF2-40B4-BE49-F238E27FC236}">
                  <a16:creationId xmlns:a16="http://schemas.microsoft.com/office/drawing/2014/main" id="{A1CCC886-A610-0A5A-3B0B-CB3AF90CE3F1}"/>
                </a:ext>
              </a:extLst>
            </p:cNvPr>
            <p:cNvGrpSpPr/>
            <p:nvPr/>
          </p:nvGrpSpPr>
          <p:grpSpPr>
            <a:xfrm>
              <a:off x="6616820" y="5076132"/>
              <a:ext cx="4073308" cy="1168985"/>
              <a:chOff x="6616820" y="5076132"/>
              <a:chExt cx="4073308" cy="1168985"/>
            </a:xfrm>
          </p:grpSpPr>
          <p:sp>
            <p:nvSpPr>
              <p:cNvPr id="20" name="TextBox 19">
                <a:extLst>
                  <a:ext uri="{FF2B5EF4-FFF2-40B4-BE49-F238E27FC236}">
                    <a16:creationId xmlns:a16="http://schemas.microsoft.com/office/drawing/2014/main" id="{8BD9A65A-0E6E-5738-5562-CC08E5A7FBF8}"/>
                  </a:ext>
                </a:extLst>
              </p:cNvPr>
              <p:cNvSpPr txBox="1"/>
              <p:nvPr/>
            </p:nvSpPr>
            <p:spPr>
              <a:xfrm>
                <a:off x="7366571" y="5076132"/>
                <a:ext cx="2547991" cy="671915"/>
              </a:xfrm>
              <a:prstGeom prst="rect">
                <a:avLst/>
              </a:prstGeom>
              <a:noFill/>
            </p:spPr>
            <p:txBody>
              <a:bodyPr wrap="square" rtlCol="0">
                <a:spAutoFit/>
              </a:bodyPr>
              <a:lstStyle/>
              <a:p>
                <a:pPr>
                  <a:lnSpc>
                    <a:spcPct val="107000"/>
                  </a:lnSpc>
                </a:pPr>
                <a:r>
                  <a:rPr lang="en-US" sz="1800" b="1" dirty="0">
                    <a:effectLst/>
                    <a:latin typeface="Arial" panose="020B0604020202020204" pitchFamily="34" charset="0"/>
                    <a:ea typeface="SimSun" panose="02010600030101010101" pitchFamily="2" charset="-122"/>
                    <a:cs typeface="Arial" panose="020B0604020202020204" pitchFamily="34" charset="0"/>
                  </a:rPr>
                  <a:t>   </a:t>
                </a:r>
                <a:r>
                  <a:rPr lang="en-US" sz="1800" b="1" dirty="0">
                    <a:effectLst/>
                    <a:latin typeface="Arial" panose="020B0604020202020204" pitchFamily="34" charset="0"/>
                    <a:ea typeface="Calibri" panose="020F0502020204030204" pitchFamily="34" charset="0"/>
                    <a:cs typeface="Arial" panose="020B0604020202020204" pitchFamily="34" charset="0"/>
                  </a:rPr>
                  <a:t>Ms. Tianmi </a:t>
                </a:r>
                <a:r>
                  <a:rPr lang="en-US" sz="1800" b="1" dirty="0" err="1">
                    <a:effectLst/>
                    <a:latin typeface="Arial" panose="020B0604020202020204" pitchFamily="34" charset="0"/>
                    <a:ea typeface="Calibri" panose="020F0502020204030204" pitchFamily="34" charset="0"/>
                    <a:cs typeface="Arial" panose="020B0604020202020204" pitchFamily="34" charset="0"/>
                  </a:rPr>
                  <a:t>Stilphen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9E01F46-61D8-3A85-CBD0-FE42D85E2ACB}"/>
                  </a:ext>
                </a:extLst>
              </p:cNvPr>
              <p:cNvSpPr txBox="1"/>
              <p:nvPr/>
            </p:nvSpPr>
            <p:spPr>
              <a:xfrm>
                <a:off x="6616820" y="5321787"/>
                <a:ext cx="4073308" cy="923330"/>
              </a:xfrm>
              <a:prstGeom prst="rect">
                <a:avLst/>
              </a:prstGeom>
              <a:noFill/>
            </p:spPr>
            <p:txBody>
              <a:bodyPr wrap="square" rtlCol="0">
                <a:spAutoFit/>
              </a:bodyPr>
              <a:lstStyle/>
              <a:p>
                <a:pPr marL="0" marR="0" algn="just">
                  <a:spcBef>
                    <a:spcPts val="0"/>
                  </a:spcBef>
                </a:pPr>
                <a:r>
                  <a:rPr lang="en-US" b="1" dirty="0">
                    <a:latin typeface="Arial" panose="020B0604020202020204" pitchFamily="34" charset="0"/>
                    <a:ea typeface="SimSun" panose="02010600030101010101" pitchFamily="2" charset="-122"/>
                    <a:cs typeface="Arial" panose="020B0604020202020204" pitchFamily="34" charset="0"/>
                  </a:rPr>
                  <a:t>           </a:t>
                </a:r>
                <a:r>
                  <a:rPr lang="en-US" sz="1800" b="1" dirty="0">
                    <a:effectLst/>
                    <a:latin typeface="Arial" panose="020B0604020202020204" pitchFamily="34" charset="0"/>
                    <a:ea typeface="Calibri" panose="020F0502020204030204" pitchFamily="34" charset="0"/>
                    <a:cs typeface="Arial" panose="020B0604020202020204" pitchFamily="34" charset="0"/>
                  </a:rPr>
                  <a:t>Lead, Regulatory Affairs</a:t>
                </a:r>
              </a:p>
              <a:p>
                <a:pPr marL="0" marR="0" algn="just">
                  <a:spcBef>
                    <a:spcPts val="0"/>
                  </a:spcBef>
                </a:pPr>
                <a:r>
                  <a:rPr lang="en-US" sz="1800" b="1" dirty="0">
                    <a:effectLst/>
                    <a:latin typeface="Arial" panose="020B0604020202020204" pitchFamily="34" charset="0"/>
                    <a:ea typeface="Calibri" panose="020F0502020204030204" pitchFamily="34" charset="0"/>
                    <a:cs typeface="Arial" panose="020B0604020202020204" pitchFamily="34" charset="0"/>
                  </a:rPr>
                  <a:t>     ICC Digital Standard Initiative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grpSp>
        <p:pic>
          <p:nvPicPr>
            <p:cNvPr id="4" name="Picture 3">
              <a:extLst>
                <a:ext uri="{FF2B5EF4-FFF2-40B4-BE49-F238E27FC236}">
                  <a16:creationId xmlns:a16="http://schemas.microsoft.com/office/drawing/2014/main" id="{16C2BD8B-486E-A327-9BA9-DD84B6A2B81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14209" y="2273006"/>
              <a:ext cx="2116265" cy="2854867"/>
            </a:xfrm>
            <a:prstGeom prst="rect">
              <a:avLst/>
            </a:prstGeom>
            <a:noFill/>
            <a:ln>
              <a:noFill/>
            </a:ln>
          </p:spPr>
        </p:pic>
      </p:grpSp>
    </p:spTree>
    <p:extLst>
      <p:ext uri="{BB962C8B-B14F-4D97-AF65-F5344CB8AC3E}">
        <p14:creationId xmlns:p14="http://schemas.microsoft.com/office/powerpoint/2010/main" val="18848913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LINEID" val="DA8FD5D06FA34CC2997368808BAB5403"/>
</p:tagLst>
</file>

<file path=ppt/tags/tag10.xml><?xml version="1.0" encoding="utf-8"?>
<p:tagLst xmlns:a="http://schemas.openxmlformats.org/drawingml/2006/main" xmlns:r="http://schemas.openxmlformats.org/officeDocument/2006/relationships" xmlns:p="http://schemas.openxmlformats.org/presentationml/2006/main">
  <p:tag name="OUTLINEID" val="6F6875228590493081B210FCC75B6861"/>
</p:tagLst>
</file>

<file path=ppt/tags/tag11.xml><?xml version="1.0" encoding="utf-8"?>
<p:tagLst xmlns:a="http://schemas.openxmlformats.org/drawingml/2006/main" xmlns:r="http://schemas.openxmlformats.org/officeDocument/2006/relationships" xmlns:p="http://schemas.openxmlformats.org/presentationml/2006/main">
  <p:tag name="OUTLINEID" val="422E6315023C48748BA5FD66F50447A2"/>
</p:tagLst>
</file>

<file path=ppt/tags/tag12.xml><?xml version="1.0" encoding="utf-8"?>
<p:tagLst xmlns:a="http://schemas.openxmlformats.org/drawingml/2006/main" xmlns:r="http://schemas.openxmlformats.org/officeDocument/2006/relationships" xmlns:p="http://schemas.openxmlformats.org/presentationml/2006/main">
  <p:tag name="OUTLINEID" val="EF7812C751A2455A8D05A678CAAC40A1"/>
</p:tagLst>
</file>

<file path=ppt/tags/tag2.xml><?xml version="1.0" encoding="utf-8"?>
<p:tagLst xmlns:a="http://schemas.openxmlformats.org/drawingml/2006/main" xmlns:r="http://schemas.openxmlformats.org/officeDocument/2006/relationships" xmlns:p="http://schemas.openxmlformats.org/presentationml/2006/main">
  <p:tag name="OUTLINEID" val="ED63A483258B4DFB8EF0336A4C7051E0"/>
</p:tagLst>
</file>

<file path=ppt/tags/tag3.xml><?xml version="1.0" encoding="utf-8"?>
<p:tagLst xmlns:a="http://schemas.openxmlformats.org/drawingml/2006/main" xmlns:r="http://schemas.openxmlformats.org/officeDocument/2006/relationships" xmlns:p="http://schemas.openxmlformats.org/presentationml/2006/main">
  <p:tag name="OUTLINEID" val="590471A590154EB6A5BFD83FE797C93E"/>
</p:tagLst>
</file>

<file path=ppt/tags/tag4.xml><?xml version="1.0" encoding="utf-8"?>
<p:tagLst xmlns:a="http://schemas.openxmlformats.org/drawingml/2006/main" xmlns:r="http://schemas.openxmlformats.org/officeDocument/2006/relationships" xmlns:p="http://schemas.openxmlformats.org/presentationml/2006/main">
  <p:tag name="OUTLINEID" val="DA8FD5D06FA34CC2997368808BAB5403"/>
</p:tagLst>
</file>

<file path=ppt/tags/tag5.xml><?xml version="1.0" encoding="utf-8"?>
<p:tagLst xmlns:a="http://schemas.openxmlformats.org/drawingml/2006/main" xmlns:r="http://schemas.openxmlformats.org/officeDocument/2006/relationships" xmlns:p="http://schemas.openxmlformats.org/presentationml/2006/main">
  <p:tag name="OUTLINEID" val="ED63A483258B4DFB8EF0336A4C7051E0"/>
</p:tagLst>
</file>

<file path=ppt/tags/tag6.xml><?xml version="1.0" encoding="utf-8"?>
<p:tagLst xmlns:a="http://schemas.openxmlformats.org/drawingml/2006/main" xmlns:r="http://schemas.openxmlformats.org/officeDocument/2006/relationships" xmlns:p="http://schemas.openxmlformats.org/presentationml/2006/main">
  <p:tag name="OUTLINEID" val="590471A590154EB6A5BFD83FE797C93E"/>
</p:tagLst>
</file>

<file path=ppt/tags/tag7.xml><?xml version="1.0" encoding="utf-8"?>
<p:tagLst xmlns:a="http://schemas.openxmlformats.org/drawingml/2006/main" xmlns:r="http://schemas.openxmlformats.org/officeDocument/2006/relationships" xmlns:p="http://schemas.openxmlformats.org/presentationml/2006/main">
  <p:tag name="OUTLINEID" val="7BD440A67F0844ADBCC5665AB7CB4CB9"/>
</p:tagLst>
</file>

<file path=ppt/tags/tag8.xml><?xml version="1.0" encoding="utf-8"?>
<p:tagLst xmlns:a="http://schemas.openxmlformats.org/drawingml/2006/main" xmlns:r="http://schemas.openxmlformats.org/officeDocument/2006/relationships" xmlns:p="http://schemas.openxmlformats.org/presentationml/2006/main">
  <p:tag name="OUTLINEID" val="4F3CBBBEF9694ECA89BA259519AD113B"/>
</p:tagLst>
</file>

<file path=ppt/tags/tag9.xml><?xml version="1.0" encoding="utf-8"?>
<p:tagLst xmlns:a="http://schemas.openxmlformats.org/drawingml/2006/main" xmlns:r="http://schemas.openxmlformats.org/officeDocument/2006/relationships" xmlns:p="http://schemas.openxmlformats.org/presentationml/2006/main">
  <p:tag name="OUTLINEID" val="DCCCD1F7D1D44094803606362E76680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WE ARE ICC">
      <a:dk1>
        <a:srgbClr val="007BFF"/>
      </a:dk1>
      <a:lt1>
        <a:srgbClr val="000000"/>
      </a:lt1>
      <a:dk2>
        <a:srgbClr val="FFFFFF"/>
      </a:dk2>
      <a:lt2>
        <a:srgbClr val="007BFF"/>
      </a:lt2>
      <a:accent1>
        <a:srgbClr val="007DFF"/>
      </a:accent1>
      <a:accent2>
        <a:srgbClr val="00BC00"/>
      </a:accent2>
      <a:accent3>
        <a:srgbClr val="853DE5"/>
      </a:accent3>
      <a:accent4>
        <a:srgbClr val="FF5769"/>
      </a:accent4>
      <a:accent5>
        <a:srgbClr val="999998"/>
      </a:accent5>
      <a:accent6>
        <a:srgbClr val="382F2C"/>
      </a:accent6>
      <a:hlink>
        <a:srgbClr val="007DFF"/>
      </a:hlink>
      <a:folHlink>
        <a:srgbClr val="003493"/>
      </a:folHlink>
    </a:clrScheme>
    <a:fontScheme name="HELVETICA">
      <a:majorFont>
        <a:latin typeface="Helvetica regular"/>
        <a:ea typeface=""/>
        <a:cs typeface=""/>
      </a:majorFont>
      <a:minorFont>
        <a:latin typeface="Helvetic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spcBef>
            <a:spcPts val="1800"/>
          </a:spcBef>
          <a:buSzPct val="120000"/>
          <a:defRPr sz="2800" dirty="0">
            <a:solidFill>
              <a:srgbClr val="0263A7"/>
            </a:solidFill>
            <a:latin typeface="Gotham Medium"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WE ARE ICC">
      <a:dk1>
        <a:srgbClr val="007BFF"/>
      </a:dk1>
      <a:lt1>
        <a:srgbClr val="000000"/>
      </a:lt1>
      <a:dk2>
        <a:srgbClr val="FFFFFF"/>
      </a:dk2>
      <a:lt2>
        <a:srgbClr val="007BFF"/>
      </a:lt2>
      <a:accent1>
        <a:srgbClr val="007DFF"/>
      </a:accent1>
      <a:accent2>
        <a:srgbClr val="00BC00"/>
      </a:accent2>
      <a:accent3>
        <a:srgbClr val="853DE5"/>
      </a:accent3>
      <a:accent4>
        <a:srgbClr val="FF5769"/>
      </a:accent4>
      <a:accent5>
        <a:srgbClr val="999998"/>
      </a:accent5>
      <a:accent6>
        <a:srgbClr val="382F2C"/>
      </a:accent6>
      <a:hlink>
        <a:srgbClr val="007DFF"/>
      </a:hlink>
      <a:folHlink>
        <a:srgbClr val="003493"/>
      </a:folHlink>
    </a:clrScheme>
    <a:fontScheme name="HELVETICA">
      <a:majorFont>
        <a:latin typeface="Helvetica regular"/>
        <a:ea typeface=""/>
        <a:cs typeface=""/>
      </a:majorFont>
      <a:minorFont>
        <a:latin typeface="Helvetic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spcBef>
            <a:spcPts val="1800"/>
          </a:spcBef>
          <a:buSzPct val="120000"/>
          <a:defRPr dirty="0" err="1" smtClean="0">
            <a:solidFill>
              <a:schemeClr val="bg1"/>
            </a:solidFill>
            <a:latin typeface="+mj-lt"/>
            <a:cs typeface="Gellix"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DA_TEMPLATE_12APR_LR" id="{30A5A718-AE65-E44E-80DE-072B0511FABE}" vid="{A4D38F10-1673-1D46-97D1-694F1D8DEFF3}"/>
    </a:ext>
  </a:extLst>
</a:theme>
</file>

<file path=ppt/theme/theme13.xml><?xml version="1.0" encoding="utf-8"?>
<a:theme xmlns:a="http://schemas.openxmlformats.org/drawingml/2006/main" name="1_Text and Content Slides">
  <a:themeElements>
    <a:clrScheme name="Coral">
      <a:dk1>
        <a:sysClr val="windowText" lastClr="000000"/>
      </a:dk1>
      <a:lt1>
        <a:sysClr val="window" lastClr="FFFFFF"/>
      </a:lt1>
      <a:dk2>
        <a:srgbClr val="FC515B"/>
      </a:dk2>
      <a:lt2>
        <a:srgbClr val="FFFFFF"/>
      </a:lt2>
      <a:accent1>
        <a:srgbClr val="88E5BD"/>
      </a:accent1>
      <a:accent2>
        <a:srgbClr val="53C2E5"/>
      </a:accent2>
      <a:accent3>
        <a:srgbClr val="8996F4"/>
      </a:accent3>
      <a:accent4>
        <a:srgbClr val="EAA4EA"/>
      </a:accent4>
      <a:accent5>
        <a:srgbClr val="FC515B"/>
      </a:accent5>
      <a:accent6>
        <a:srgbClr val="FFFFFF"/>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FC515B"/>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sz="2400" dirty="0">
            <a:solidFill>
              <a:srgbClr val="303030"/>
            </a:solidFill>
          </a:defRPr>
        </a:defPPr>
      </a:lstStyle>
    </a:txDef>
  </a:objectDefaults>
  <a:extraClrSchemeLst/>
</a:theme>
</file>

<file path=ppt/theme/theme14.xml><?xml version="1.0" encoding="utf-8"?>
<a:theme xmlns:a="http://schemas.openxmlformats.org/drawingml/2006/main" name="Title and Back Cover Slides">
  <a:themeElements>
    <a:clrScheme name="Coral">
      <a:dk1>
        <a:sysClr val="windowText" lastClr="000000"/>
      </a:dk1>
      <a:lt1>
        <a:sysClr val="window" lastClr="FFFFFF"/>
      </a:lt1>
      <a:dk2>
        <a:srgbClr val="FC515B"/>
      </a:dk2>
      <a:lt2>
        <a:srgbClr val="FFFFFF"/>
      </a:lt2>
      <a:accent1>
        <a:srgbClr val="88E5BD"/>
      </a:accent1>
      <a:accent2>
        <a:srgbClr val="53C2E5"/>
      </a:accent2>
      <a:accent3>
        <a:srgbClr val="8996F4"/>
      </a:accent3>
      <a:accent4>
        <a:srgbClr val="EAA4EA"/>
      </a:accent4>
      <a:accent5>
        <a:srgbClr val="FC515B"/>
      </a:accent5>
      <a:accent6>
        <a:srgbClr val="FFFFFF"/>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defPPr>
      </a:lstStyle>
    </a:txDef>
  </a:objectDefaults>
  <a:extraClrSchemeLst/>
</a:theme>
</file>

<file path=ppt/theme/theme15.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6_Office Theme">
  <a:themeElements>
    <a:clrScheme name="WE ARE ICC">
      <a:dk1>
        <a:srgbClr val="007BFF"/>
      </a:dk1>
      <a:lt1>
        <a:srgbClr val="000000"/>
      </a:lt1>
      <a:dk2>
        <a:srgbClr val="FFFFFF"/>
      </a:dk2>
      <a:lt2>
        <a:srgbClr val="007BFF"/>
      </a:lt2>
      <a:accent1>
        <a:srgbClr val="007DFF"/>
      </a:accent1>
      <a:accent2>
        <a:srgbClr val="00BC00"/>
      </a:accent2>
      <a:accent3>
        <a:srgbClr val="853DE5"/>
      </a:accent3>
      <a:accent4>
        <a:srgbClr val="FF5769"/>
      </a:accent4>
      <a:accent5>
        <a:srgbClr val="999998"/>
      </a:accent5>
      <a:accent6>
        <a:srgbClr val="382F2C"/>
      </a:accent6>
      <a:hlink>
        <a:srgbClr val="007DFF"/>
      </a:hlink>
      <a:folHlink>
        <a:srgbClr val="0034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spcBef>
            <a:spcPts val="1800"/>
          </a:spcBef>
          <a:buSzPct val="120000"/>
          <a:defRPr dirty="0" smtClean="0">
            <a:solidFill>
              <a:schemeClr val="bg1"/>
            </a:solidFill>
            <a:latin typeface="Gellix" pitchFamily="2" charset="77"/>
            <a:cs typeface="Gellix"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WE ARE ICC">
      <a:dk1>
        <a:srgbClr val="007BFF"/>
      </a:dk1>
      <a:lt1>
        <a:srgbClr val="000000"/>
      </a:lt1>
      <a:dk2>
        <a:srgbClr val="FFFFFF"/>
      </a:dk2>
      <a:lt2>
        <a:srgbClr val="007BFF"/>
      </a:lt2>
      <a:accent1>
        <a:srgbClr val="007DFF"/>
      </a:accent1>
      <a:accent2>
        <a:srgbClr val="00BC00"/>
      </a:accent2>
      <a:accent3>
        <a:srgbClr val="853DE5"/>
      </a:accent3>
      <a:accent4>
        <a:srgbClr val="FF5769"/>
      </a:accent4>
      <a:accent5>
        <a:srgbClr val="999998"/>
      </a:accent5>
      <a:accent6>
        <a:srgbClr val="382F2C"/>
      </a:accent6>
      <a:hlink>
        <a:srgbClr val="007DFF"/>
      </a:hlink>
      <a:folHlink>
        <a:srgbClr val="003493"/>
      </a:folHlink>
    </a:clrScheme>
    <a:fontScheme name="HELVETICA">
      <a:majorFont>
        <a:latin typeface="Helvetica regular"/>
        <a:ea typeface=""/>
        <a:cs typeface=""/>
      </a:majorFont>
      <a:minorFont>
        <a:latin typeface="Helvetic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spcBef>
            <a:spcPts val="1800"/>
          </a:spcBef>
          <a:buSzPct val="120000"/>
          <a:defRPr dirty="0" err="1" smtClean="0">
            <a:solidFill>
              <a:schemeClr val="bg1"/>
            </a:solidFill>
            <a:latin typeface="+mj-lt"/>
            <a:cs typeface="Gellix"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ICC Colour Palette">
      <a:dk1>
        <a:srgbClr val="000000"/>
      </a:dk1>
      <a:lt1>
        <a:srgbClr val="FFFFFF"/>
      </a:lt1>
      <a:dk2>
        <a:srgbClr val="007DFF"/>
      </a:dk2>
      <a:lt2>
        <a:srgbClr val="EEECE1"/>
      </a:lt2>
      <a:accent1>
        <a:srgbClr val="003493"/>
      </a:accent1>
      <a:accent2>
        <a:srgbClr val="006400"/>
      </a:accent2>
      <a:accent3>
        <a:srgbClr val="490E80"/>
      </a:accent3>
      <a:accent4>
        <a:srgbClr val="7F1233"/>
      </a:accent4>
      <a:accent5>
        <a:srgbClr val="382F2C"/>
      </a:accent5>
      <a:accent6>
        <a:srgbClr val="007DFF"/>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WE ARE ICC">
      <a:dk1>
        <a:srgbClr val="007BFF"/>
      </a:dk1>
      <a:lt1>
        <a:srgbClr val="000000"/>
      </a:lt1>
      <a:dk2>
        <a:srgbClr val="FFFFFF"/>
      </a:dk2>
      <a:lt2>
        <a:srgbClr val="007BFF"/>
      </a:lt2>
      <a:accent1>
        <a:srgbClr val="007DFF"/>
      </a:accent1>
      <a:accent2>
        <a:srgbClr val="00BC00"/>
      </a:accent2>
      <a:accent3>
        <a:srgbClr val="853DE5"/>
      </a:accent3>
      <a:accent4>
        <a:srgbClr val="FF5769"/>
      </a:accent4>
      <a:accent5>
        <a:srgbClr val="999998"/>
      </a:accent5>
      <a:accent6>
        <a:srgbClr val="382F2C"/>
      </a:accent6>
      <a:hlink>
        <a:srgbClr val="007DFF"/>
      </a:hlink>
      <a:folHlink>
        <a:srgbClr val="0034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spcBef>
            <a:spcPts val="1800"/>
          </a:spcBef>
          <a:buSzPct val="120000"/>
          <a:defRPr sz="2800" dirty="0">
            <a:solidFill>
              <a:srgbClr val="0263A7"/>
            </a:solidFill>
            <a:latin typeface="Gotham Medium"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8000" rIns="0" bIns="0" rtlCol="0" anchor="t" anchorCtr="0"/>
      <a:lstStyle>
        <a:defPPr algn="l" defTabSz="1022614">
          <a:defRPr sz="1000">
            <a:solidFill>
              <a:srgbClr val="0063A7"/>
            </a:solidFill>
            <a:latin typeface="Aria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j78542b1fffc4a1c84659474212e3133 xmlns="c1fdd505-2570-46c2-bd04-3e0f2d874cf5">
      <Terms xmlns="http://schemas.microsoft.com/office/infopath/2007/PartnerControls"/>
    </j78542b1fffc4a1c84659474212e3133>
    <lcf76f155ced4ddcb4097134ff3c332f xmlns="d562fd87-857b-4c05-a9e9-7b1f1c22442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8971A7AA6BB3B408121EAC3C9921C44" ma:contentTypeVersion="21" ma:contentTypeDescription="Create a new document." ma:contentTypeScope="" ma:versionID="ccc0f1650e6718336d18201eb9eb4347">
  <xsd:schema xmlns:xsd="http://www.w3.org/2001/XMLSchema" xmlns:xs="http://www.w3.org/2001/XMLSchema" xmlns:p="http://schemas.microsoft.com/office/2006/metadata/properties" xmlns:ns2="c1fdd505-2570-46c2-bd04-3e0f2d874cf5" xmlns:ns3="d562fd87-857b-4c05-a9e9-7b1f1c224427" xmlns:ns4="10b4311a-dbaa-444c-85b9-f0ef8f3ccc12" targetNamespace="http://schemas.microsoft.com/office/2006/metadata/properties" ma:root="true" ma:fieldsID="e94662b444898eabfe90fbb57ccf96de" ns2:_="" ns3:_="" ns4:_="">
    <xsd:import namespace="c1fdd505-2570-46c2-bd04-3e0f2d874cf5"/>
    <xsd:import namespace="d562fd87-857b-4c05-a9e9-7b1f1c224427"/>
    <xsd:import namespace="10b4311a-dbaa-444c-85b9-f0ef8f3ccc12"/>
    <xsd:element name="properties">
      <xsd:complexType>
        <xsd:sequence>
          <xsd:element name="documentManagement">
            <xsd:complexType>
              <xsd:all>
                <xsd:element ref="ns2:j78542b1fffc4a1c84659474212e3133"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4:SharedWithUsers" minOccurs="0"/>
                <xsd:element ref="ns4:SharedWithDetails" minOccurs="0"/>
                <xsd:element ref="ns3:MediaServiceAutoKeyPoints" minOccurs="0"/>
                <xsd:element ref="ns3:MediaServiceKeyPoints" minOccurs="0"/>
                <xsd:element ref="ns3:MediaServiceLocation"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fdd505-2570-46c2-bd04-3e0f2d874cf5" elementFormDefault="qualified">
    <xsd:import namespace="http://schemas.microsoft.com/office/2006/documentManagement/types"/>
    <xsd:import namespace="http://schemas.microsoft.com/office/infopath/2007/PartnerControls"/>
    <xsd:element name="j78542b1fffc4a1c84659474212e3133" ma:index="9" nillable="true" ma:taxonomy="true" ma:internalName="j78542b1fffc4a1c84659474212e3133" ma:taxonomyFieldName="ADBContentGroup" ma:displayName="Content Group" ma:readOnly="false" ma:default="" ma:fieldId="{378542b1-fffc-4a1c-8465-9474212e3133}" ma:taxonomyMulti="true" ma:sspId="115af50e-efb3-4a0e-b425-875ff625e09e" ma:termSetId="2a9ffbee-93a5-418b-bcdb-8d6817936e6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562fd87-857b-4c05-a9e9-7b1f1c22442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15af50e-efb3-4a0e-b425-875ff625e09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0b4311a-dbaa-444c-85b9-f0ef8f3ccc1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C502B1-F242-4875-93DE-D6069FADE3FC}">
  <ds:schemaRefs>
    <ds:schemaRef ds:uri="http://schemas.microsoft.com/sharepoint/v3/contenttype/forms"/>
  </ds:schemaRefs>
</ds:datastoreItem>
</file>

<file path=customXml/itemProps2.xml><?xml version="1.0" encoding="utf-8"?>
<ds:datastoreItem xmlns:ds="http://schemas.openxmlformats.org/officeDocument/2006/customXml" ds:itemID="{68BE4C85-EA20-4602-A6E9-78AF0A6F16F5}">
  <ds:schemaRefs>
    <ds:schemaRef ds:uri="http://purl.org/dc/terms/"/>
    <ds:schemaRef ds:uri="c1fdd505-2570-46c2-bd04-3e0f2d874cf5"/>
    <ds:schemaRef ds:uri="http://schemas.microsoft.com/office/2006/documentManagement/types"/>
    <ds:schemaRef ds:uri="d562fd87-857b-4c05-a9e9-7b1f1c224427"/>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10b4311a-dbaa-444c-85b9-f0ef8f3ccc12"/>
    <ds:schemaRef ds:uri="http://www.w3.org/XML/1998/namespace"/>
    <ds:schemaRef ds:uri="http://purl.org/dc/dcmitype/"/>
  </ds:schemaRefs>
</ds:datastoreItem>
</file>

<file path=customXml/itemProps3.xml><?xml version="1.0" encoding="utf-8"?>
<ds:datastoreItem xmlns:ds="http://schemas.openxmlformats.org/officeDocument/2006/customXml" ds:itemID="{F635216C-DB1B-4683-B762-EB00A17C1DE9}">
  <ds:schemaRefs>
    <ds:schemaRef ds:uri="10b4311a-dbaa-444c-85b9-f0ef8f3ccc12"/>
    <ds:schemaRef ds:uri="c1fdd505-2570-46c2-bd04-3e0f2d874cf5"/>
    <ds:schemaRef ds:uri="d562fd87-857b-4c05-a9e9-7b1f1c2244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221</TotalTime>
  <Words>5560</Words>
  <Application>Microsoft Office PowerPoint</Application>
  <PresentationFormat>Widescreen</PresentationFormat>
  <Paragraphs>797</Paragraphs>
  <Slides>83</Slides>
  <Notes>23</Notes>
  <HiddenSlides>1</HiddenSlides>
  <MMClips>0</MMClips>
  <ScaleCrop>false</ScaleCrop>
  <HeadingPairs>
    <vt:vector size="4" baseType="variant">
      <vt:variant>
        <vt:lpstr>Theme</vt:lpstr>
      </vt:variant>
      <vt:variant>
        <vt:i4>14</vt:i4>
      </vt:variant>
      <vt:variant>
        <vt:lpstr>Slide Titles</vt:lpstr>
      </vt:variant>
      <vt:variant>
        <vt:i4>83</vt:i4>
      </vt:variant>
    </vt:vector>
  </HeadingPairs>
  <TitlesOfParts>
    <vt:vector size="97" baseType="lpstr">
      <vt:lpstr>office theme</vt:lpstr>
      <vt:lpstr>6_Office Theme</vt:lpstr>
      <vt:lpstr>1_Office Theme</vt:lpstr>
      <vt:lpstr>4_Office Theme</vt:lpstr>
      <vt:lpstr>2_Office Theme</vt:lpstr>
      <vt:lpstr>3_Office Theme</vt:lpstr>
      <vt:lpstr>5_Office Theme</vt:lpstr>
      <vt:lpstr>7_Office Theme</vt:lpstr>
      <vt:lpstr>Default Design</vt:lpstr>
      <vt:lpstr>9_Office Theme</vt:lpstr>
      <vt:lpstr>10_Office Theme</vt:lpstr>
      <vt:lpstr>8_Office Theme</vt:lpstr>
      <vt:lpstr>1_Text and Content Slides</vt:lpstr>
      <vt:lpstr>Title and Back Cover Slides</vt:lpstr>
      <vt:lpstr>PowerPoint Presentation</vt:lpstr>
      <vt:lpstr>PowerPoint Presentation</vt:lpstr>
      <vt:lpstr>PowerPoint Presentation</vt:lpstr>
      <vt:lpstr>PowerPoint Presentation</vt:lpstr>
      <vt:lpstr>PowerPoint Presentation</vt:lpstr>
      <vt:lpstr>PowerPoint Presentation</vt:lpstr>
      <vt:lpstr>Today</vt:lpstr>
      <vt:lpstr>Key messages</vt:lpstr>
      <vt:lpstr>PowerPoint Presentation</vt:lpstr>
      <vt:lpstr>PowerPoint Presentation</vt:lpstr>
      <vt:lpstr>THE CHALLENGE TODAY</vt:lpstr>
      <vt:lpstr>The Solution: MLETR</vt:lpstr>
      <vt:lpstr>Advantages for SMES</vt:lpstr>
      <vt:lpstr>Advantages for States</vt:lpstr>
      <vt:lpstr>Sustainable Development Goals</vt:lpstr>
      <vt:lpstr>Economic Advantages: the UK Case</vt:lpstr>
      <vt:lpstr>Adoption &amp; Global Momentum</vt:lpstr>
      <vt:lpstr>Thank you</vt:lpstr>
      <vt:lpstr>PowerPoint Presentation</vt:lpstr>
      <vt:lpstr>MLETR in the global trade context </vt:lpstr>
      <vt:lpstr>UNCITRAL Model Law on Electronic Transferable Records (MLETR)</vt:lpstr>
      <vt:lpstr>UNCITRAL MLETR – General principles</vt:lpstr>
      <vt:lpstr>Conflict of laws</vt:lpstr>
      <vt:lpstr>UNCITRAL MLETR adoption – status </vt:lpstr>
      <vt:lpstr>UNCITRAL MLETR adoption – status </vt:lpstr>
      <vt:lpstr>Use Case</vt:lpstr>
      <vt:lpstr>PowerPoint Presentation</vt:lpstr>
      <vt:lpstr>PowerPoint Presentation</vt:lpstr>
      <vt:lpstr>Trade digitization: the case for the adoption of the MLETR</vt:lpstr>
      <vt:lpstr>Promoting digital trade</vt:lpstr>
      <vt:lpstr>Which laws are relevant for digital trade?</vt:lpstr>
      <vt:lpstr>UNCITRAL and digital trade law</vt:lpstr>
      <vt:lpstr>UNCITRAL texts on electronic commerce</vt:lpstr>
      <vt:lpstr>The issue</vt:lpstr>
      <vt:lpstr>PowerPoint Presentation</vt:lpstr>
      <vt:lpstr>MLETR: the features</vt:lpstr>
      <vt:lpstr>Requirements for an ETR (art. 10)</vt:lpstr>
      <vt:lpstr>Possession and control (art. 11)</vt:lpstr>
      <vt:lpstr>Preventing double-spending</vt:lpstr>
      <vt:lpstr>Assurance of control and integrity</vt:lpstr>
      <vt:lpstr>MLETR and business process re-engineering</vt:lpstr>
      <vt:lpstr>MLETR and paperless trade implementation</vt:lpstr>
      <vt:lpstr>MLETR and COVID-19 related trade disruptions</vt:lpstr>
      <vt:lpstr>How to enact the MLETR?</vt:lpstr>
      <vt:lpstr>MLETR in Georgia</vt:lpstr>
      <vt:lpstr>PowerPoint Presentation</vt:lpstr>
      <vt:lpstr>PowerPoint Presentation</vt:lpstr>
      <vt:lpstr>PowerPoint Presentation</vt:lpstr>
      <vt:lpstr>PowerPoint Presentation</vt:lpstr>
      <vt:lpstr>PowerPoint Presentation</vt:lpstr>
      <vt:lpstr>Trade Digitalisation: TradeTrust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Adoption of MLETR in Germany</vt:lpstr>
      <vt:lpstr>PowerPoint Presentation</vt:lpstr>
      <vt:lpstr>Context</vt:lpstr>
      <vt:lpstr>Legal Situation in Germany 2021</vt:lpstr>
      <vt:lpstr>Legal Situation in Germany 2022/23</vt:lpstr>
      <vt:lpstr>Paperless Trade  Initiative</vt:lpstr>
      <vt:lpstr>Unsere Leistungen</vt:lpstr>
      <vt:lpstr>Outlook </vt:lpstr>
      <vt:lpstr>Contact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Valerie Enerva. Leonin-Garcia</dc:creator>
  <cp:lastModifiedBy>Valerie Enerva. Leonin-Garcia</cp:lastModifiedBy>
  <cp:revision>11</cp:revision>
  <dcterms:created xsi:type="dcterms:W3CDTF">2022-12-06T05:25:41Z</dcterms:created>
  <dcterms:modified xsi:type="dcterms:W3CDTF">2023-05-31T00:50:52Z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DBDivision">
    <vt:lpwstr/>
  </property>
  <property fmtid="{D5CDD505-2E9C-101B-9397-08002B2CF9AE}" pid="3" name="k985dbdc596c44d7acaf8184f33920f0">
    <vt:lpwstr/>
  </property>
  <property fmtid="{D5CDD505-2E9C-101B-9397-08002B2CF9AE}" pid="4" name="ADBSector">
    <vt:lpwstr/>
  </property>
  <property fmtid="{D5CDD505-2E9C-101B-9397-08002B2CF9AE}" pid="5" name="ADBCountry">
    <vt:lpwstr/>
  </property>
  <property fmtid="{D5CDD505-2E9C-101B-9397-08002B2CF9AE}" pid="6" name="p030e467f78f45b4ae8f7e2c17ea4d82">
    <vt:lpwstr/>
  </property>
  <property fmtid="{D5CDD505-2E9C-101B-9397-08002B2CF9AE}" pid="7" name="ADBContentGroup">
    <vt:lpwstr/>
  </property>
  <property fmtid="{D5CDD505-2E9C-101B-9397-08002B2CF9AE}" pid="8" name="ADBDocumentSecurity">
    <vt:lpwstr/>
  </property>
  <property fmtid="{D5CDD505-2E9C-101B-9397-08002B2CF9AE}" pid="9" name="ADBDepartmentOwner">
    <vt:lpwstr/>
  </property>
  <property fmtid="{D5CDD505-2E9C-101B-9397-08002B2CF9AE}" pid="10" name="a37ff23a602146d4934a49238d370ca5">
    <vt:lpwstr/>
  </property>
  <property fmtid="{D5CDD505-2E9C-101B-9397-08002B2CF9AE}" pid="11" name="ContentTypeId">
    <vt:lpwstr>0x010100D8971A7AA6BB3B408121EAC3C9921C44</vt:lpwstr>
  </property>
  <property fmtid="{D5CDD505-2E9C-101B-9397-08002B2CF9AE}" pid="12" name="h00e4aaaf4624e24a7df7f06faa038c6">
    <vt:lpwstr>English|16ac8743-31bb-43f8-9a73-533a041667d6</vt:lpwstr>
  </property>
  <property fmtid="{D5CDD505-2E9C-101B-9397-08002B2CF9AE}" pid="13" name="d61536b25a8a4fedb48bb564279be82a">
    <vt:lpwstr/>
  </property>
  <property fmtid="{D5CDD505-2E9C-101B-9397-08002B2CF9AE}" pid="14" name="MediaServiceImageTags">
    <vt:lpwstr/>
  </property>
  <property fmtid="{D5CDD505-2E9C-101B-9397-08002B2CF9AE}" pid="15" name="ADBDocumentLanguage">
    <vt:lpwstr>3;#English|16ac8743-31bb-43f8-9a73-533a041667d6</vt:lpwstr>
  </property>
  <property fmtid="{D5CDD505-2E9C-101B-9397-08002B2CF9AE}" pid="16" name="d01a0ce1b141461dbfb235a3ab729a2c">
    <vt:lpwstr/>
  </property>
  <property fmtid="{D5CDD505-2E9C-101B-9397-08002B2CF9AE}" pid="17" name="ADBDocumentType">
    <vt:lpwstr/>
  </property>
  <property fmtid="{D5CDD505-2E9C-101B-9397-08002B2CF9AE}" pid="18" name="TaxCatchAll">
    <vt:lpwstr>3;#English|16ac8743-31bb-43f8-9a73-533a041667d6</vt:lpwstr>
  </property>
  <property fmtid="{D5CDD505-2E9C-101B-9397-08002B2CF9AE}" pid="19" name="ia017ac09b1942648b563fe0b2b14d52">
    <vt:lpwstr/>
  </property>
  <property fmtid="{D5CDD505-2E9C-101B-9397-08002B2CF9AE}" pid="20" name="MSIP_Label_817d4574-7375-4d17-b29c-6e4c6df0fcb0_Enabled">
    <vt:lpwstr>true</vt:lpwstr>
  </property>
  <property fmtid="{D5CDD505-2E9C-101B-9397-08002B2CF9AE}" pid="21" name="MSIP_Label_817d4574-7375-4d17-b29c-6e4c6df0fcb0_SetDate">
    <vt:lpwstr>2022-12-06T05:25:47Z</vt:lpwstr>
  </property>
  <property fmtid="{D5CDD505-2E9C-101B-9397-08002B2CF9AE}" pid="22" name="MSIP_Label_817d4574-7375-4d17-b29c-6e4c6df0fcb0_Method">
    <vt:lpwstr>Standard</vt:lpwstr>
  </property>
  <property fmtid="{D5CDD505-2E9C-101B-9397-08002B2CF9AE}" pid="23" name="MSIP_Label_817d4574-7375-4d17-b29c-6e4c6df0fcb0_Name">
    <vt:lpwstr>ADB Internal</vt:lpwstr>
  </property>
  <property fmtid="{D5CDD505-2E9C-101B-9397-08002B2CF9AE}" pid="24" name="MSIP_Label_817d4574-7375-4d17-b29c-6e4c6df0fcb0_SiteId">
    <vt:lpwstr>9495d6bb-41c2-4c58-848f-92e52cf3d640</vt:lpwstr>
  </property>
  <property fmtid="{D5CDD505-2E9C-101B-9397-08002B2CF9AE}" pid="25" name="MSIP_Label_817d4574-7375-4d17-b29c-6e4c6df0fcb0_ActionId">
    <vt:lpwstr>61388d05-a8f6-403c-8228-9384979b6ac8</vt:lpwstr>
  </property>
  <property fmtid="{D5CDD505-2E9C-101B-9397-08002B2CF9AE}" pid="26" name="MSIP_Label_817d4574-7375-4d17-b29c-6e4c6df0fcb0_ContentBits">
    <vt:lpwstr>2</vt:lpwstr>
  </property>
  <property fmtid="{D5CDD505-2E9C-101B-9397-08002B2CF9AE}" pid="27" name="ClassificationContentMarkingFooterLocations">
    <vt:lpwstr>office theme:8</vt:lpwstr>
  </property>
  <property fmtid="{D5CDD505-2E9C-101B-9397-08002B2CF9AE}" pid="28" name="ClassificationContentMarkingFooterText">
    <vt:lpwstr>INTERNAL. This information is accessible to ADB Management and staff. It may be shared outside ADB with appropriate permission.</vt:lpwstr>
  </property>
</Properties>
</file>