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90" r:id="rId5"/>
    <p:sldMasterId id="2147483706" r:id="rId6"/>
    <p:sldMasterId id="2147483736" r:id="rId7"/>
    <p:sldMasterId id="2147483765" r:id="rId8"/>
  </p:sldMasterIdLst>
  <p:notesMasterIdLst>
    <p:notesMasterId r:id="rId27"/>
  </p:notesMasterIdLst>
  <p:sldIdLst>
    <p:sldId id="256" r:id="rId9"/>
    <p:sldId id="4131" r:id="rId10"/>
    <p:sldId id="4128" r:id="rId11"/>
    <p:sldId id="4110" r:id="rId12"/>
    <p:sldId id="4117" r:id="rId13"/>
    <p:sldId id="4129" r:id="rId14"/>
    <p:sldId id="4111" r:id="rId15"/>
    <p:sldId id="3011" r:id="rId16"/>
    <p:sldId id="4127" r:id="rId17"/>
    <p:sldId id="4120" r:id="rId18"/>
    <p:sldId id="4121" r:id="rId19"/>
    <p:sldId id="4130" r:id="rId20"/>
    <p:sldId id="4100" r:id="rId21"/>
    <p:sldId id="435" r:id="rId22"/>
    <p:sldId id="437" r:id="rId23"/>
    <p:sldId id="4126" r:id="rId24"/>
    <p:sldId id="440" r:id="rId25"/>
    <p:sldId id="412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32B"/>
    <a:srgbClr val="D60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F89B2-9C5D-CA43-B9F1-09CAD1C4CA9E}" v="19" dt="2021-06-02T13:33:29.952"/>
    <p1510:client id="{C70F3904-FC74-8E4A-84A9-F0B4F30C4A94}" v="28" dt="2021-06-02T07:38:15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81329"/>
  </p:normalViewPr>
  <p:slideViewPr>
    <p:cSldViewPr snapToGrid="0" snapToObjects="1">
      <p:cViewPr varScale="1">
        <p:scale>
          <a:sx n="87" d="100"/>
          <a:sy n="87" d="100"/>
        </p:scale>
        <p:origin x="2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 Abado" userId="9aa6e333-4837-4fc6-80aa-6080a6408121" providerId="ADAL" clId="{1CAF89B2-9C5D-CA43-B9F1-09CAD1C4CA9E}"/>
    <pc:docChg chg="undo custSel addSld delSld modSld">
      <pc:chgData name="Sarin Abado" userId="9aa6e333-4837-4fc6-80aa-6080a6408121" providerId="ADAL" clId="{1CAF89B2-9C5D-CA43-B9F1-09CAD1C4CA9E}" dt="2021-06-02T13:33:30.859" v="348" actId="20577"/>
      <pc:docMkLst>
        <pc:docMk/>
      </pc:docMkLst>
      <pc:sldChg chg="modSp mod">
        <pc:chgData name="Sarin Abado" userId="9aa6e333-4837-4fc6-80aa-6080a6408121" providerId="ADAL" clId="{1CAF89B2-9C5D-CA43-B9F1-09CAD1C4CA9E}" dt="2021-06-02T08:00:48.396" v="124" actId="1076"/>
        <pc:sldMkLst>
          <pc:docMk/>
          <pc:sldMk cId="580615165" sldId="256"/>
        </pc:sldMkLst>
        <pc:spChg chg="mod">
          <ac:chgData name="Sarin Abado" userId="9aa6e333-4837-4fc6-80aa-6080a6408121" providerId="ADAL" clId="{1CAF89B2-9C5D-CA43-B9F1-09CAD1C4CA9E}" dt="2021-06-02T08:00:48.396" v="124" actId="1076"/>
          <ac:spMkLst>
            <pc:docMk/>
            <pc:sldMk cId="580615165" sldId="256"/>
            <ac:spMk id="5" creationId="{FAD3D425-7647-4F0F-8ECD-51A644A10CB5}"/>
          </ac:spMkLst>
        </pc:spChg>
        <pc:picChg chg="mod">
          <ac:chgData name="Sarin Abado" userId="9aa6e333-4837-4fc6-80aa-6080a6408121" providerId="ADAL" clId="{1CAF89B2-9C5D-CA43-B9F1-09CAD1C4CA9E}" dt="2021-06-02T07:59:11.002" v="53" actId="1076"/>
          <ac:picMkLst>
            <pc:docMk/>
            <pc:sldMk cId="580615165" sldId="256"/>
            <ac:picMk id="6" creationId="{46B5F7C5-A4F5-9847-B6FF-8549D3CE2571}"/>
          </ac:picMkLst>
        </pc:picChg>
      </pc:sldChg>
      <pc:sldChg chg="addSp delSp modSp mod delAnim">
        <pc:chgData name="Sarin Abado" userId="9aa6e333-4837-4fc6-80aa-6080a6408121" providerId="ADAL" clId="{1CAF89B2-9C5D-CA43-B9F1-09CAD1C4CA9E}" dt="2021-06-02T13:33:06.204" v="339" actId="1076"/>
        <pc:sldMkLst>
          <pc:docMk/>
          <pc:sldMk cId="3392037178" sldId="440"/>
        </pc:sldMkLst>
        <pc:spChg chg="add del mod">
          <ac:chgData name="Sarin Abado" userId="9aa6e333-4837-4fc6-80aa-6080a6408121" providerId="ADAL" clId="{1CAF89B2-9C5D-CA43-B9F1-09CAD1C4CA9E}" dt="2021-06-02T13:32:57.621" v="336" actId="21"/>
          <ac:spMkLst>
            <pc:docMk/>
            <pc:sldMk cId="3392037178" sldId="440"/>
            <ac:spMk id="2" creationId="{72BA625C-874E-F848-B4E8-B31EDE0693CD}"/>
          </ac:spMkLst>
        </pc:spChg>
        <pc:spChg chg="add mod">
          <ac:chgData name="Sarin Abado" userId="9aa6e333-4837-4fc6-80aa-6080a6408121" providerId="ADAL" clId="{1CAF89B2-9C5D-CA43-B9F1-09CAD1C4CA9E}" dt="2021-06-02T13:33:06.204" v="339" actId="1076"/>
          <ac:spMkLst>
            <pc:docMk/>
            <pc:sldMk cId="3392037178" sldId="440"/>
            <ac:spMk id="6" creationId="{A4D78054-5B1C-0B49-8960-4F29DB870676}"/>
          </ac:spMkLst>
        </pc:spChg>
        <pc:picChg chg="del">
          <ac:chgData name="Sarin Abado" userId="9aa6e333-4837-4fc6-80aa-6080a6408121" providerId="ADAL" clId="{1CAF89B2-9C5D-CA43-B9F1-09CAD1C4CA9E}" dt="2021-06-02T08:06:43.024" v="329" actId="478"/>
          <ac:picMkLst>
            <pc:docMk/>
            <pc:sldMk cId="3392037178" sldId="440"/>
            <ac:picMk id="6" creationId="{3F1FF013-D6B6-5842-9229-DD6BDB98D0B2}"/>
          </ac:picMkLst>
        </pc:picChg>
      </pc:sldChg>
      <pc:sldChg chg="addSp delSp modSp mod">
        <pc:chgData name="Sarin Abado" userId="9aa6e333-4837-4fc6-80aa-6080a6408121" providerId="ADAL" clId="{1CAF89B2-9C5D-CA43-B9F1-09CAD1C4CA9E}" dt="2021-06-02T13:33:30.859" v="348" actId="20577"/>
        <pc:sldMkLst>
          <pc:docMk/>
          <pc:sldMk cId="251844776" sldId="4126"/>
        </pc:sldMkLst>
        <pc:spChg chg="del">
          <ac:chgData name="Sarin Abado" userId="9aa6e333-4837-4fc6-80aa-6080a6408121" providerId="ADAL" clId="{1CAF89B2-9C5D-CA43-B9F1-09CAD1C4CA9E}" dt="2021-06-02T08:06:54.584" v="330" actId="478"/>
          <ac:spMkLst>
            <pc:docMk/>
            <pc:sldMk cId="251844776" sldId="4126"/>
            <ac:spMk id="3" creationId="{9F548D2A-F94D-BD47-B320-CC6C0C41F048}"/>
          </ac:spMkLst>
        </pc:spChg>
        <pc:spChg chg="add del mod">
          <ac:chgData name="Sarin Abado" userId="9aa6e333-4837-4fc6-80aa-6080a6408121" providerId="ADAL" clId="{1CAF89B2-9C5D-CA43-B9F1-09CAD1C4CA9E}" dt="2021-06-02T13:33:00.713" v="337" actId="478"/>
          <ac:spMkLst>
            <pc:docMk/>
            <pc:sldMk cId="251844776" sldId="4126"/>
            <ac:spMk id="6" creationId="{29826400-3266-DD4C-8126-8A5370AD4248}"/>
          </ac:spMkLst>
        </pc:spChg>
        <pc:spChg chg="add mod">
          <ac:chgData name="Sarin Abado" userId="9aa6e333-4837-4fc6-80aa-6080a6408121" providerId="ADAL" clId="{1CAF89B2-9C5D-CA43-B9F1-09CAD1C4CA9E}" dt="2021-06-02T13:33:30.859" v="348" actId="20577"/>
          <ac:spMkLst>
            <pc:docMk/>
            <pc:sldMk cId="251844776" sldId="4126"/>
            <ac:spMk id="8" creationId="{CD728582-6BB4-A54D-A97F-8002D12E8472}"/>
          </ac:spMkLst>
        </pc:spChg>
      </pc:sldChg>
      <pc:sldChg chg="addSp delSp modSp new mod setBg">
        <pc:chgData name="Sarin Abado" userId="9aa6e333-4837-4fc6-80aa-6080a6408121" providerId="ADAL" clId="{1CAF89B2-9C5D-CA43-B9F1-09CAD1C4CA9E}" dt="2021-06-02T08:05:47.478" v="328" actId="1035"/>
        <pc:sldMkLst>
          <pc:docMk/>
          <pc:sldMk cId="478444933" sldId="4131"/>
        </pc:sldMkLst>
        <pc:spChg chg="add mod">
          <ac:chgData name="Sarin Abado" userId="9aa6e333-4837-4fc6-80aa-6080a6408121" providerId="ADAL" clId="{1CAF89B2-9C5D-CA43-B9F1-09CAD1C4CA9E}" dt="2021-06-02T08:03:52.588" v="209" actId="20577"/>
          <ac:spMkLst>
            <pc:docMk/>
            <pc:sldMk cId="478444933" sldId="4131"/>
            <ac:spMk id="11" creationId="{E071E5BE-56EC-D544-96A2-320EC54D2E7C}"/>
          </ac:spMkLst>
        </pc:spChg>
        <pc:spChg chg="add mod">
          <ac:chgData name="Sarin Abado" userId="9aa6e333-4837-4fc6-80aa-6080a6408121" providerId="ADAL" clId="{1CAF89B2-9C5D-CA43-B9F1-09CAD1C4CA9E}" dt="2021-06-02T08:05:47.478" v="328" actId="1035"/>
          <ac:spMkLst>
            <pc:docMk/>
            <pc:sldMk cId="478444933" sldId="4131"/>
            <ac:spMk id="12" creationId="{E2B5DB20-9A28-AD4F-80D7-57DBFCDE96A1}"/>
          </ac:spMkLst>
        </pc:spChg>
        <pc:spChg chg="add mod">
          <ac:chgData name="Sarin Abado" userId="9aa6e333-4837-4fc6-80aa-6080a6408121" providerId="ADAL" clId="{1CAF89B2-9C5D-CA43-B9F1-09CAD1C4CA9E}" dt="2021-06-02T08:04:09.525" v="230" actId="20577"/>
          <ac:spMkLst>
            <pc:docMk/>
            <pc:sldMk cId="478444933" sldId="4131"/>
            <ac:spMk id="16" creationId="{0C181A30-05E4-BB4C-87EA-31AC5A6D4A65}"/>
          </ac:spMkLst>
        </pc:spChg>
        <pc:spChg chg="add mod">
          <ac:chgData name="Sarin Abado" userId="9aa6e333-4837-4fc6-80aa-6080a6408121" providerId="ADAL" clId="{1CAF89B2-9C5D-CA43-B9F1-09CAD1C4CA9E}" dt="2021-06-02T08:05:21.795" v="283" actId="1076"/>
          <ac:spMkLst>
            <pc:docMk/>
            <pc:sldMk cId="478444933" sldId="4131"/>
            <ac:spMk id="18" creationId="{06BD72FA-488A-614D-AABE-BDF760B1EDAE}"/>
          </ac:spMkLst>
        </pc:spChg>
        <pc:spChg chg="add mod">
          <ac:chgData name="Sarin Abado" userId="9aa6e333-4837-4fc6-80aa-6080a6408121" providerId="ADAL" clId="{1CAF89B2-9C5D-CA43-B9F1-09CAD1C4CA9E}" dt="2021-06-02T08:05:11.342" v="281" actId="1076"/>
          <ac:spMkLst>
            <pc:docMk/>
            <pc:sldMk cId="478444933" sldId="4131"/>
            <ac:spMk id="20" creationId="{64C6EAC1-6D6A-5642-85E1-A99B5DADFBAB}"/>
          </ac:spMkLst>
        </pc:spChg>
        <pc:picChg chg="add del mod">
          <ac:chgData name="Sarin Abado" userId="9aa6e333-4837-4fc6-80aa-6080a6408121" providerId="ADAL" clId="{1CAF89B2-9C5D-CA43-B9F1-09CAD1C4CA9E}" dt="2021-06-02T08:02:30.539" v="138" actId="478"/>
          <ac:picMkLst>
            <pc:docMk/>
            <pc:sldMk cId="478444933" sldId="4131"/>
            <ac:picMk id="2" creationId="{22D48E42-C7AF-664F-8A46-062213781D70}"/>
          </ac:picMkLst>
        </pc:picChg>
        <pc:picChg chg="add mod">
          <ac:chgData name="Sarin Abado" userId="9aa6e333-4837-4fc6-80aa-6080a6408121" providerId="ADAL" clId="{1CAF89B2-9C5D-CA43-B9F1-09CAD1C4CA9E}" dt="2021-06-02T08:04:56.950" v="279" actId="14100"/>
          <ac:picMkLst>
            <pc:docMk/>
            <pc:sldMk cId="478444933" sldId="4131"/>
            <ac:picMk id="4" creationId="{9266B86C-7E13-E343-BCEB-BDC2B20DE2B6}"/>
          </ac:picMkLst>
        </pc:picChg>
        <pc:picChg chg="add mod">
          <ac:chgData name="Sarin Abado" userId="9aa6e333-4837-4fc6-80aa-6080a6408121" providerId="ADAL" clId="{1CAF89B2-9C5D-CA43-B9F1-09CAD1C4CA9E}" dt="2021-06-02T08:04:33.078" v="249" actId="1076"/>
          <ac:picMkLst>
            <pc:docMk/>
            <pc:sldMk cId="478444933" sldId="4131"/>
            <ac:picMk id="6" creationId="{76616D52-A58F-2249-9578-5800EDF7FA0A}"/>
          </ac:picMkLst>
        </pc:picChg>
        <pc:picChg chg="add mod">
          <ac:chgData name="Sarin Abado" userId="9aa6e333-4837-4fc6-80aa-6080a6408121" providerId="ADAL" clId="{1CAF89B2-9C5D-CA43-B9F1-09CAD1C4CA9E}" dt="2021-06-02T08:05:08.050" v="280" actId="1076"/>
          <ac:picMkLst>
            <pc:docMk/>
            <pc:sldMk cId="478444933" sldId="4131"/>
            <ac:picMk id="8" creationId="{559487E7-5A23-364B-8A71-5BE9840D6336}"/>
          </ac:picMkLst>
        </pc:picChg>
        <pc:picChg chg="add mod ord">
          <ac:chgData name="Sarin Abado" userId="9aa6e333-4837-4fc6-80aa-6080a6408121" providerId="ADAL" clId="{1CAF89B2-9C5D-CA43-B9F1-09CAD1C4CA9E}" dt="2021-06-02T08:02:59.470" v="149" actId="26606"/>
          <ac:picMkLst>
            <pc:docMk/>
            <pc:sldMk cId="478444933" sldId="4131"/>
            <ac:picMk id="10" creationId="{51BF078F-A3C5-DF4C-AA49-BA9DD9928A51}"/>
          </ac:picMkLst>
        </pc:picChg>
        <pc:cxnChg chg="add">
          <ac:chgData name="Sarin Abado" userId="9aa6e333-4837-4fc6-80aa-6080a6408121" providerId="ADAL" clId="{1CAF89B2-9C5D-CA43-B9F1-09CAD1C4CA9E}" dt="2021-06-02T08:02:59.470" v="149" actId="26606"/>
          <ac:cxnSpMkLst>
            <pc:docMk/>
            <pc:sldMk cId="478444933" sldId="4131"/>
            <ac:cxnSpMk id="15" creationId="{91B6081D-D3E8-4209-B85B-EB1C655A6272}"/>
          </ac:cxnSpMkLst>
        </pc:cxnChg>
        <pc:cxnChg chg="add">
          <ac:chgData name="Sarin Abado" userId="9aa6e333-4837-4fc6-80aa-6080a6408121" providerId="ADAL" clId="{1CAF89B2-9C5D-CA43-B9F1-09CAD1C4CA9E}" dt="2021-06-02T08:02:59.470" v="149" actId="26606"/>
          <ac:cxnSpMkLst>
            <pc:docMk/>
            <pc:sldMk cId="478444933" sldId="4131"/>
            <ac:cxnSpMk id="17" creationId="{28CA55E4-1295-45C8-BA05-5A9E705B749A}"/>
          </ac:cxnSpMkLst>
        </pc:cxnChg>
        <pc:cxnChg chg="add">
          <ac:chgData name="Sarin Abado" userId="9aa6e333-4837-4fc6-80aa-6080a6408121" providerId="ADAL" clId="{1CAF89B2-9C5D-CA43-B9F1-09CAD1C4CA9E}" dt="2021-06-02T08:02:59.470" v="149" actId="26606"/>
          <ac:cxnSpMkLst>
            <pc:docMk/>
            <pc:sldMk cId="478444933" sldId="4131"/>
            <ac:cxnSpMk id="19" creationId="{08C5794E-A9A1-4A23-AF68-C79A7822334C}"/>
          </ac:cxnSpMkLst>
        </pc:cxnChg>
      </pc:sldChg>
      <pc:sldChg chg="addSp modSp new del mod">
        <pc:chgData name="Sarin Abado" userId="9aa6e333-4837-4fc6-80aa-6080a6408121" providerId="ADAL" clId="{1CAF89B2-9C5D-CA43-B9F1-09CAD1C4CA9E}" dt="2021-06-02T08:01:41.639" v="135" actId="2696"/>
        <pc:sldMkLst>
          <pc:docMk/>
          <pc:sldMk cId="1323593487" sldId="4131"/>
        </pc:sldMkLst>
        <pc:picChg chg="add mod">
          <ac:chgData name="Sarin Abado" userId="9aa6e333-4837-4fc6-80aa-6080a6408121" providerId="ADAL" clId="{1CAF89B2-9C5D-CA43-B9F1-09CAD1C4CA9E}" dt="2021-06-02T08:01:40.151" v="134" actId="962"/>
          <ac:picMkLst>
            <pc:docMk/>
            <pc:sldMk cId="1323593487" sldId="4131"/>
            <ac:picMk id="3" creationId="{2C6419CE-9E5C-2C4C-9D4F-D337530945BC}"/>
          </ac:picMkLst>
        </pc:picChg>
        <pc:picChg chg="add mod">
          <ac:chgData name="Sarin Abado" userId="9aa6e333-4837-4fc6-80aa-6080a6408121" providerId="ADAL" clId="{1CAF89B2-9C5D-CA43-B9F1-09CAD1C4CA9E}" dt="2021-06-02T08:01:40.151" v="134" actId="962"/>
          <ac:picMkLst>
            <pc:docMk/>
            <pc:sldMk cId="1323593487" sldId="4131"/>
            <ac:picMk id="5" creationId="{4E854752-734D-7A42-82AB-85BBD127C4D6}"/>
          </ac:picMkLst>
        </pc:picChg>
        <pc:picChg chg="add mod">
          <ac:chgData name="Sarin Abado" userId="9aa6e333-4837-4fc6-80aa-6080a6408121" providerId="ADAL" clId="{1CAF89B2-9C5D-CA43-B9F1-09CAD1C4CA9E}" dt="2021-06-02T08:01:40.151" v="134" actId="962"/>
          <ac:picMkLst>
            <pc:docMk/>
            <pc:sldMk cId="1323593487" sldId="4131"/>
            <ac:picMk id="7" creationId="{3A9F4D5D-E3D0-8E47-8C65-6D8B802FC212}"/>
          </ac:picMkLst>
        </pc:picChg>
        <pc:picChg chg="add mod">
          <ac:chgData name="Sarin Abado" userId="9aa6e333-4837-4fc6-80aa-6080a6408121" providerId="ADAL" clId="{1CAF89B2-9C5D-CA43-B9F1-09CAD1C4CA9E}" dt="2021-06-02T08:01:40.151" v="134" actId="962"/>
          <ac:picMkLst>
            <pc:docMk/>
            <pc:sldMk cId="1323593487" sldId="4131"/>
            <ac:picMk id="9" creationId="{8690B863-4D03-FA4A-A205-39A82F5DA2A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562B5-F018-1F42-B38B-B8B4055D7910}" type="doc">
      <dgm:prSet loTypeId="urn:microsoft.com/office/officeart/2005/8/layout/matrix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D97591-9DAF-AD47-A97D-DD022CC28545}">
      <dgm:prSet phldrT="[Text]"/>
      <dgm:spPr/>
      <dgm:t>
        <a:bodyPr/>
        <a:lstStyle/>
        <a:p>
          <a:r>
            <a:rPr lang="en-ZA" dirty="0">
              <a:latin typeface="Calibri" panose="020F0502020204030204" pitchFamily="34" charset="0"/>
              <a:cs typeface="Times New Roman" panose="02020603050405020304" pitchFamily="18" charset="0"/>
            </a:rPr>
            <a:t>In-house project planning and professional implementation</a:t>
          </a:r>
          <a:endParaRPr lang="en-US" dirty="0"/>
        </a:p>
      </dgm:t>
    </dgm:pt>
    <dgm:pt modelId="{E9C55427-299D-8E41-9934-598BA61FC725}" type="parTrans" cxnId="{B8E4235F-3C1A-6E48-BE34-3FB53403474F}">
      <dgm:prSet/>
      <dgm:spPr/>
      <dgm:t>
        <a:bodyPr/>
        <a:lstStyle/>
        <a:p>
          <a:endParaRPr lang="en-US"/>
        </a:p>
      </dgm:t>
    </dgm:pt>
    <dgm:pt modelId="{F8BC9398-4E46-9A49-9296-29EA9C56FE42}" type="sibTrans" cxnId="{B8E4235F-3C1A-6E48-BE34-3FB53403474F}">
      <dgm:prSet/>
      <dgm:spPr/>
      <dgm:t>
        <a:bodyPr/>
        <a:lstStyle/>
        <a:p>
          <a:endParaRPr lang="en-US"/>
        </a:p>
      </dgm:t>
    </dgm:pt>
    <dgm:pt modelId="{DB0821B4-8976-D748-9040-165B2710593D}">
      <dgm:prSet/>
      <dgm:spPr/>
      <dgm:t>
        <a:bodyPr/>
        <a:lstStyle/>
        <a:p>
          <a:r>
            <a:rPr lang="en-ZA" dirty="0">
              <a:latin typeface="Calibri" panose="020F0502020204030204" pitchFamily="34" charset="0"/>
              <a:cs typeface="Times New Roman" panose="02020603050405020304" pitchFamily="18" charset="0"/>
            </a:rPr>
            <a:t>No need for special agreements between countries</a:t>
          </a:r>
          <a:endParaRPr lang="en-GB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52E9234-10FA-454B-8A29-F34A20CD4A0E}" type="parTrans" cxnId="{84007B26-DDA8-464A-A157-C3CD7976C73A}">
      <dgm:prSet/>
      <dgm:spPr/>
      <dgm:t>
        <a:bodyPr/>
        <a:lstStyle/>
        <a:p>
          <a:endParaRPr lang="en-US"/>
        </a:p>
      </dgm:t>
    </dgm:pt>
    <dgm:pt modelId="{1BD0A704-16E7-A343-AA77-1244FDFFF943}" type="sibTrans" cxnId="{84007B26-DDA8-464A-A157-C3CD7976C73A}">
      <dgm:prSet/>
      <dgm:spPr/>
      <dgm:t>
        <a:bodyPr/>
        <a:lstStyle/>
        <a:p>
          <a:endParaRPr lang="en-US"/>
        </a:p>
      </dgm:t>
    </dgm:pt>
    <dgm:pt modelId="{EB679785-D1A0-9344-B604-C38CC64A137B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Times New Roman" panose="02020603050405020304" pitchFamily="18" charset="0"/>
            </a:rPr>
            <a:t>All CAREC countries can become members</a:t>
          </a:r>
        </a:p>
      </dgm:t>
    </dgm:pt>
    <dgm:pt modelId="{63D93C94-5D92-194A-8562-C627744C34E6}" type="parTrans" cxnId="{874DC298-9704-E249-B192-D7FB2C3934AB}">
      <dgm:prSet/>
      <dgm:spPr/>
      <dgm:t>
        <a:bodyPr/>
        <a:lstStyle/>
        <a:p>
          <a:endParaRPr lang="en-US"/>
        </a:p>
      </dgm:t>
    </dgm:pt>
    <dgm:pt modelId="{364CAD9B-346F-0E45-B83B-C7B4088A0B19}" type="sibTrans" cxnId="{874DC298-9704-E249-B192-D7FB2C3934AB}">
      <dgm:prSet/>
      <dgm:spPr/>
      <dgm:t>
        <a:bodyPr/>
        <a:lstStyle/>
        <a:p>
          <a:endParaRPr lang="en-US"/>
        </a:p>
      </dgm:t>
    </dgm:pt>
    <dgm:pt modelId="{29E1FB1F-7F86-3E44-8A1C-9DBE6949E5A4}">
      <dgm:prSet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Times New Roman" panose="02020603050405020304" pitchFamily="18" charset="0"/>
            </a:rPr>
            <a:t>Decisions making by high-level political decision makers</a:t>
          </a:r>
          <a:endParaRPr lang="en-US" dirty="0"/>
        </a:p>
      </dgm:t>
    </dgm:pt>
    <dgm:pt modelId="{FF9B56AF-2C6C-4548-A326-DD1E46A78211}" type="parTrans" cxnId="{35A01883-53D6-F643-86D0-076C15C56143}">
      <dgm:prSet/>
      <dgm:spPr/>
      <dgm:t>
        <a:bodyPr/>
        <a:lstStyle/>
        <a:p>
          <a:endParaRPr lang="en-US"/>
        </a:p>
      </dgm:t>
    </dgm:pt>
    <dgm:pt modelId="{727BAAF2-98C2-EE43-907E-010B3A275EEF}" type="sibTrans" cxnId="{35A01883-53D6-F643-86D0-076C15C56143}">
      <dgm:prSet/>
      <dgm:spPr/>
      <dgm:t>
        <a:bodyPr/>
        <a:lstStyle/>
        <a:p>
          <a:endParaRPr lang="en-US"/>
        </a:p>
      </dgm:t>
    </dgm:pt>
    <dgm:pt modelId="{ADC59F8D-6108-314A-B3A7-D7D2D31D16A8}" type="pres">
      <dgm:prSet presAssocID="{255562B5-F018-1F42-B38B-B8B4055D7910}" presName="matrix" presStyleCnt="0">
        <dgm:presLayoutVars>
          <dgm:chMax val="1"/>
          <dgm:dir/>
          <dgm:resizeHandles val="exact"/>
        </dgm:presLayoutVars>
      </dgm:prSet>
      <dgm:spPr/>
    </dgm:pt>
    <dgm:pt modelId="{671C1C52-4353-B34E-82CC-FC7998EC6C0C}" type="pres">
      <dgm:prSet presAssocID="{255562B5-F018-1F42-B38B-B8B4055D7910}" presName="diamond" presStyleLbl="bgShp" presStyleIdx="0" presStyleCnt="1"/>
      <dgm:spPr/>
    </dgm:pt>
    <dgm:pt modelId="{2C8E2108-6EED-354A-BFD2-FDE13E6C01D0}" type="pres">
      <dgm:prSet presAssocID="{255562B5-F018-1F42-B38B-B8B4055D7910}" presName="quad1" presStyleLbl="node1" presStyleIdx="0" presStyleCnt="4" custScaleX="127709" custScaleY="110775" custLinFactNeighborX="-23163" custLinFactNeighborY="657">
        <dgm:presLayoutVars>
          <dgm:chMax val="0"/>
          <dgm:chPref val="0"/>
          <dgm:bulletEnabled val="1"/>
        </dgm:presLayoutVars>
      </dgm:prSet>
      <dgm:spPr/>
    </dgm:pt>
    <dgm:pt modelId="{EBBAB7D9-2CF5-684E-AD55-66DC408E8F69}" type="pres">
      <dgm:prSet presAssocID="{255562B5-F018-1F42-B38B-B8B4055D7910}" presName="quad2" presStyleLbl="node1" presStyleIdx="1" presStyleCnt="4" custScaleX="128531" custScaleY="109922" custLinFactNeighborX="7585" custLinFactNeighborY="0">
        <dgm:presLayoutVars>
          <dgm:chMax val="0"/>
          <dgm:chPref val="0"/>
          <dgm:bulletEnabled val="1"/>
        </dgm:presLayoutVars>
      </dgm:prSet>
      <dgm:spPr/>
    </dgm:pt>
    <dgm:pt modelId="{505995CC-2FC7-3140-B810-77ABA3462F09}" type="pres">
      <dgm:prSet presAssocID="{255562B5-F018-1F42-B38B-B8B4055D7910}" presName="quad3" presStyleLbl="node1" presStyleIdx="2" presStyleCnt="4" custScaleX="119091" custScaleY="102392" custLinFactNeighborX="-21547" custLinFactNeighborY="6385">
        <dgm:presLayoutVars>
          <dgm:chMax val="0"/>
          <dgm:chPref val="0"/>
          <dgm:bulletEnabled val="1"/>
        </dgm:presLayoutVars>
      </dgm:prSet>
      <dgm:spPr/>
    </dgm:pt>
    <dgm:pt modelId="{5BAA90D0-57C6-C240-A109-A3E96A44E756}" type="pres">
      <dgm:prSet presAssocID="{255562B5-F018-1F42-B38B-B8B4055D7910}" presName="quad4" presStyleLbl="node1" presStyleIdx="3" presStyleCnt="4" custScaleX="132263" custScaleY="105970" custLinFactNeighborX="8662" custLinFactNeighborY="6385">
        <dgm:presLayoutVars>
          <dgm:chMax val="0"/>
          <dgm:chPref val="0"/>
          <dgm:bulletEnabled val="1"/>
        </dgm:presLayoutVars>
      </dgm:prSet>
      <dgm:spPr/>
    </dgm:pt>
  </dgm:ptLst>
  <dgm:cxnLst>
    <dgm:cxn modelId="{84007B26-DDA8-464A-A157-C3CD7976C73A}" srcId="{255562B5-F018-1F42-B38B-B8B4055D7910}" destId="{DB0821B4-8976-D748-9040-165B2710593D}" srcOrd="1" destOrd="0" parTransId="{E52E9234-10FA-454B-8A29-F34A20CD4A0E}" sibTransId="{1BD0A704-16E7-A343-AA77-1244FDFFF943}"/>
    <dgm:cxn modelId="{B577883F-1EDF-5A41-A832-C1E4239495C1}" type="presOf" srcId="{DB0821B4-8976-D748-9040-165B2710593D}" destId="{EBBAB7D9-2CF5-684E-AD55-66DC408E8F69}" srcOrd="0" destOrd="0" presId="urn:microsoft.com/office/officeart/2005/8/layout/matrix3"/>
    <dgm:cxn modelId="{B8E4235F-3C1A-6E48-BE34-3FB53403474F}" srcId="{255562B5-F018-1F42-B38B-B8B4055D7910}" destId="{E2D97591-9DAF-AD47-A97D-DD022CC28545}" srcOrd="0" destOrd="0" parTransId="{E9C55427-299D-8E41-9934-598BA61FC725}" sibTransId="{F8BC9398-4E46-9A49-9296-29EA9C56FE42}"/>
    <dgm:cxn modelId="{614E846B-CFDF-3D48-BEB1-6ACF9DAE0062}" type="presOf" srcId="{E2D97591-9DAF-AD47-A97D-DD022CC28545}" destId="{2C8E2108-6EED-354A-BFD2-FDE13E6C01D0}" srcOrd="0" destOrd="0" presId="urn:microsoft.com/office/officeart/2005/8/layout/matrix3"/>
    <dgm:cxn modelId="{35A01883-53D6-F643-86D0-076C15C56143}" srcId="{255562B5-F018-1F42-B38B-B8B4055D7910}" destId="{29E1FB1F-7F86-3E44-8A1C-9DBE6949E5A4}" srcOrd="3" destOrd="0" parTransId="{FF9B56AF-2C6C-4548-A326-DD1E46A78211}" sibTransId="{727BAAF2-98C2-EE43-907E-010B3A275EEF}"/>
    <dgm:cxn modelId="{874DC298-9704-E249-B192-D7FB2C3934AB}" srcId="{255562B5-F018-1F42-B38B-B8B4055D7910}" destId="{EB679785-D1A0-9344-B604-C38CC64A137B}" srcOrd="2" destOrd="0" parTransId="{63D93C94-5D92-194A-8562-C627744C34E6}" sibTransId="{364CAD9B-346F-0E45-B83B-C7B4088A0B19}"/>
    <dgm:cxn modelId="{61BD8CD2-FAFC-C242-9F08-07988A3F7E82}" type="presOf" srcId="{255562B5-F018-1F42-B38B-B8B4055D7910}" destId="{ADC59F8D-6108-314A-B3A7-D7D2D31D16A8}" srcOrd="0" destOrd="0" presId="urn:microsoft.com/office/officeart/2005/8/layout/matrix3"/>
    <dgm:cxn modelId="{7AA0C6E6-634B-124A-995A-7A083A01BAB8}" type="presOf" srcId="{29E1FB1F-7F86-3E44-8A1C-9DBE6949E5A4}" destId="{5BAA90D0-57C6-C240-A109-A3E96A44E756}" srcOrd="0" destOrd="0" presId="urn:microsoft.com/office/officeart/2005/8/layout/matrix3"/>
    <dgm:cxn modelId="{08ABBCF9-E24C-0941-814B-96CE00D1697C}" type="presOf" srcId="{EB679785-D1A0-9344-B604-C38CC64A137B}" destId="{505995CC-2FC7-3140-B810-77ABA3462F09}" srcOrd="0" destOrd="0" presId="urn:microsoft.com/office/officeart/2005/8/layout/matrix3"/>
    <dgm:cxn modelId="{F6E60584-F879-004E-A936-82B3C6BF5550}" type="presParOf" srcId="{ADC59F8D-6108-314A-B3A7-D7D2D31D16A8}" destId="{671C1C52-4353-B34E-82CC-FC7998EC6C0C}" srcOrd="0" destOrd="0" presId="urn:microsoft.com/office/officeart/2005/8/layout/matrix3"/>
    <dgm:cxn modelId="{8EE3A36A-C647-2946-B359-B9671F5C0D37}" type="presParOf" srcId="{ADC59F8D-6108-314A-B3A7-D7D2D31D16A8}" destId="{2C8E2108-6EED-354A-BFD2-FDE13E6C01D0}" srcOrd="1" destOrd="0" presId="urn:microsoft.com/office/officeart/2005/8/layout/matrix3"/>
    <dgm:cxn modelId="{D888F371-99BC-D044-9747-D00FFDA2EFEF}" type="presParOf" srcId="{ADC59F8D-6108-314A-B3A7-D7D2D31D16A8}" destId="{EBBAB7D9-2CF5-684E-AD55-66DC408E8F69}" srcOrd="2" destOrd="0" presId="urn:microsoft.com/office/officeart/2005/8/layout/matrix3"/>
    <dgm:cxn modelId="{18F4E9A1-3875-B349-9595-64AA5C2CC879}" type="presParOf" srcId="{ADC59F8D-6108-314A-B3A7-D7D2D31D16A8}" destId="{505995CC-2FC7-3140-B810-77ABA3462F09}" srcOrd="3" destOrd="0" presId="urn:microsoft.com/office/officeart/2005/8/layout/matrix3"/>
    <dgm:cxn modelId="{E841CBB9-056A-5A4B-9EEF-11EF87BC4715}" type="presParOf" srcId="{ADC59F8D-6108-314A-B3A7-D7D2D31D16A8}" destId="{5BAA90D0-57C6-C240-A109-A3E96A44E75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16106-D058-8345-A881-D719181DF80F}" type="doc">
      <dgm:prSet loTypeId="urn:microsoft.com/office/officeart/2005/8/layout/radial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776AFB-BAEE-BE46-A714-358C36D066E1}">
      <dgm:prSet phldrT="[Text]" custT="1"/>
      <dgm:spPr/>
      <dgm:t>
        <a:bodyPr/>
        <a:lstStyle/>
        <a:p>
          <a:r>
            <a:rPr lang="en-US" sz="2000" dirty="0"/>
            <a:t>Reform</a:t>
          </a:r>
          <a:r>
            <a:rPr lang="en-US" sz="2000" baseline="0" dirty="0"/>
            <a:t> Atlas</a:t>
          </a:r>
          <a:endParaRPr lang="en-US" sz="2000" dirty="0"/>
        </a:p>
      </dgm:t>
    </dgm:pt>
    <dgm:pt modelId="{D4BFFCA6-E4E4-4C40-9531-91701EC97C7B}" type="parTrans" cxnId="{4209F3D0-8E4E-6E48-AA58-DA2F211219B5}">
      <dgm:prSet/>
      <dgm:spPr/>
      <dgm:t>
        <a:bodyPr/>
        <a:lstStyle/>
        <a:p>
          <a:endParaRPr lang="en-US"/>
        </a:p>
      </dgm:t>
    </dgm:pt>
    <dgm:pt modelId="{5F4F21C8-44B0-604D-91B9-44F93AD0958A}" type="sibTrans" cxnId="{4209F3D0-8E4E-6E48-AA58-DA2F211219B5}">
      <dgm:prSet/>
      <dgm:spPr/>
      <dgm:t>
        <a:bodyPr/>
        <a:lstStyle/>
        <a:p>
          <a:endParaRPr lang="en-US"/>
        </a:p>
      </dgm:t>
    </dgm:pt>
    <dgm:pt modelId="{CD03F6A9-EF0B-6D4E-A676-5DB430F71A53}">
      <dgm:prSet phldrT="[Text]" custT="1"/>
      <dgm:spPr/>
      <dgm:t>
        <a:bodyPr/>
        <a:lstStyle/>
        <a:p>
          <a:r>
            <a:rPr lang="en-US" sz="1600" b="1" dirty="0"/>
            <a:t>Tariff Reform Toolkit</a:t>
          </a:r>
        </a:p>
      </dgm:t>
    </dgm:pt>
    <dgm:pt modelId="{2831008D-71BC-9F41-B9EE-54E403B84E7C}" type="parTrans" cxnId="{A9768F66-0E28-B94C-86FB-29BCC0731C73}">
      <dgm:prSet/>
      <dgm:spPr/>
      <dgm:t>
        <a:bodyPr/>
        <a:lstStyle/>
        <a:p>
          <a:endParaRPr lang="en-US"/>
        </a:p>
      </dgm:t>
    </dgm:pt>
    <dgm:pt modelId="{CBF8C93A-FC85-B948-A63D-9655369BDC8B}" type="sibTrans" cxnId="{A9768F66-0E28-B94C-86FB-29BCC0731C73}">
      <dgm:prSet/>
      <dgm:spPr/>
      <dgm:t>
        <a:bodyPr/>
        <a:lstStyle/>
        <a:p>
          <a:endParaRPr lang="en-US"/>
        </a:p>
      </dgm:t>
    </dgm:pt>
    <dgm:pt modelId="{41A90801-40A9-BE47-84A1-655BB4001B68}">
      <dgm:prSet phldrT="[Text]" custT="1"/>
      <dgm:spPr/>
      <dgm:t>
        <a:bodyPr/>
        <a:lstStyle/>
        <a:p>
          <a:r>
            <a:rPr lang="en-US" sz="1600" b="1" dirty="0"/>
            <a:t>Manual on Unbundling</a:t>
          </a:r>
        </a:p>
      </dgm:t>
    </dgm:pt>
    <dgm:pt modelId="{22A678C2-2417-1B49-A5C0-2225F6245BA5}" type="parTrans" cxnId="{5857307C-2686-1A43-AE2E-486C94B00B9F}">
      <dgm:prSet/>
      <dgm:spPr/>
      <dgm:t>
        <a:bodyPr/>
        <a:lstStyle/>
        <a:p>
          <a:endParaRPr lang="en-US"/>
        </a:p>
      </dgm:t>
    </dgm:pt>
    <dgm:pt modelId="{DE5314BB-D104-D549-B6B2-7D4370CBADFB}" type="sibTrans" cxnId="{5857307C-2686-1A43-AE2E-486C94B00B9F}">
      <dgm:prSet/>
      <dgm:spPr/>
      <dgm:t>
        <a:bodyPr/>
        <a:lstStyle/>
        <a:p>
          <a:endParaRPr lang="en-US"/>
        </a:p>
      </dgm:t>
    </dgm:pt>
    <dgm:pt modelId="{2922EB8B-C1D7-B84A-B276-79139CD94310}">
      <dgm:prSet phldrT="[Text]" custT="1"/>
      <dgm:spPr/>
      <dgm:t>
        <a:bodyPr/>
        <a:lstStyle/>
        <a:p>
          <a:r>
            <a:rPr lang="en-US" sz="1600" b="1" dirty="0"/>
            <a:t>Vulnerable Consumer Protection Guide</a:t>
          </a:r>
        </a:p>
      </dgm:t>
    </dgm:pt>
    <dgm:pt modelId="{664CAFDF-2AA7-AA45-A1F4-F59ED944382B}" type="parTrans" cxnId="{3A524CE7-F67E-E245-B157-27F177FF5544}">
      <dgm:prSet/>
      <dgm:spPr/>
      <dgm:t>
        <a:bodyPr/>
        <a:lstStyle/>
        <a:p>
          <a:endParaRPr lang="en-US"/>
        </a:p>
      </dgm:t>
    </dgm:pt>
    <dgm:pt modelId="{0969F6EE-150C-6A45-8128-D96C19DC0F1A}" type="sibTrans" cxnId="{3A524CE7-F67E-E245-B157-27F177FF5544}">
      <dgm:prSet/>
      <dgm:spPr/>
      <dgm:t>
        <a:bodyPr/>
        <a:lstStyle/>
        <a:p>
          <a:endParaRPr lang="en-US"/>
        </a:p>
      </dgm:t>
    </dgm:pt>
    <dgm:pt modelId="{0CFB6FB6-C5D8-9C4B-BC5E-F945A99025BE}">
      <dgm:prSet phldrT="[Text]" custT="1"/>
      <dgm:spPr/>
      <dgm:t>
        <a:bodyPr/>
        <a:lstStyle/>
        <a:p>
          <a:r>
            <a:rPr lang="en-US" sz="1600" b="1" i="1" dirty="0"/>
            <a:t>Any other topic of interest</a:t>
          </a:r>
        </a:p>
      </dgm:t>
    </dgm:pt>
    <dgm:pt modelId="{0352ED4A-D5F5-AB41-85B7-3EC2E3945E12}" type="parTrans" cxnId="{973D9C6E-E008-394C-91C2-6817A0369D24}">
      <dgm:prSet/>
      <dgm:spPr/>
      <dgm:t>
        <a:bodyPr/>
        <a:lstStyle/>
        <a:p>
          <a:endParaRPr lang="en-US"/>
        </a:p>
      </dgm:t>
    </dgm:pt>
    <dgm:pt modelId="{E6665511-B5B3-8D44-9589-A7E0245946C3}" type="sibTrans" cxnId="{973D9C6E-E008-394C-91C2-6817A0369D24}">
      <dgm:prSet/>
      <dgm:spPr/>
      <dgm:t>
        <a:bodyPr/>
        <a:lstStyle/>
        <a:p>
          <a:endParaRPr lang="en-US"/>
        </a:p>
      </dgm:t>
    </dgm:pt>
    <dgm:pt modelId="{35EBDA3E-E2B1-224F-B653-2DADB14E4E95}" type="pres">
      <dgm:prSet presAssocID="{F3216106-D058-8345-A881-D719181DF80F}" presName="composite" presStyleCnt="0">
        <dgm:presLayoutVars>
          <dgm:chMax val="1"/>
          <dgm:dir/>
          <dgm:resizeHandles val="exact"/>
        </dgm:presLayoutVars>
      </dgm:prSet>
      <dgm:spPr/>
    </dgm:pt>
    <dgm:pt modelId="{7E1954C8-40D2-0443-B110-72E98EEEC875}" type="pres">
      <dgm:prSet presAssocID="{F3216106-D058-8345-A881-D719181DF80F}" presName="radial" presStyleCnt="0">
        <dgm:presLayoutVars>
          <dgm:animLvl val="ctr"/>
        </dgm:presLayoutVars>
      </dgm:prSet>
      <dgm:spPr/>
    </dgm:pt>
    <dgm:pt modelId="{65886389-E6B1-CD42-905F-0BC9E4F0A87A}" type="pres">
      <dgm:prSet presAssocID="{4A776AFB-BAEE-BE46-A714-358C36D066E1}" presName="centerShape" presStyleLbl="vennNode1" presStyleIdx="0" presStyleCnt="5"/>
      <dgm:spPr/>
    </dgm:pt>
    <dgm:pt modelId="{787C5F43-7B1F-E64E-B9F9-4202A2A5AD52}" type="pres">
      <dgm:prSet presAssocID="{CD03F6A9-EF0B-6D4E-A676-5DB430F71A53}" presName="node" presStyleLbl="vennNode1" presStyleIdx="1" presStyleCnt="5" custScaleX="146131" custScaleY="128296">
        <dgm:presLayoutVars>
          <dgm:bulletEnabled val="1"/>
        </dgm:presLayoutVars>
      </dgm:prSet>
      <dgm:spPr/>
    </dgm:pt>
    <dgm:pt modelId="{303A49D9-F564-AA4E-A210-736B2E2E4988}" type="pres">
      <dgm:prSet presAssocID="{41A90801-40A9-BE47-84A1-655BB4001B68}" presName="node" presStyleLbl="vennNode1" presStyleIdx="2" presStyleCnt="5" custScaleX="133450" custScaleY="116330">
        <dgm:presLayoutVars>
          <dgm:bulletEnabled val="1"/>
        </dgm:presLayoutVars>
      </dgm:prSet>
      <dgm:spPr/>
    </dgm:pt>
    <dgm:pt modelId="{CBA015D6-BFBA-E149-A23C-27B9BACC7DC5}" type="pres">
      <dgm:prSet presAssocID="{2922EB8B-C1D7-B84A-B276-79139CD94310}" presName="node" presStyleLbl="vennNode1" presStyleIdx="3" presStyleCnt="5" custScaleX="128534" custScaleY="108453">
        <dgm:presLayoutVars>
          <dgm:bulletEnabled val="1"/>
        </dgm:presLayoutVars>
      </dgm:prSet>
      <dgm:spPr/>
    </dgm:pt>
    <dgm:pt modelId="{9DF9E924-25CD-3540-B445-907EA483F397}" type="pres">
      <dgm:prSet presAssocID="{0CFB6FB6-C5D8-9C4B-BC5E-F945A99025BE}" presName="node" presStyleLbl="vennNode1" presStyleIdx="4" presStyleCnt="5" custScaleX="129309" custScaleY="116330">
        <dgm:presLayoutVars>
          <dgm:bulletEnabled val="1"/>
        </dgm:presLayoutVars>
      </dgm:prSet>
      <dgm:spPr/>
    </dgm:pt>
  </dgm:ptLst>
  <dgm:cxnLst>
    <dgm:cxn modelId="{25AA120B-27B5-AE48-B034-53C76607B796}" type="presOf" srcId="{41A90801-40A9-BE47-84A1-655BB4001B68}" destId="{303A49D9-F564-AA4E-A210-736B2E2E4988}" srcOrd="0" destOrd="0" presId="urn:microsoft.com/office/officeart/2005/8/layout/radial3"/>
    <dgm:cxn modelId="{A9768F66-0E28-B94C-86FB-29BCC0731C73}" srcId="{4A776AFB-BAEE-BE46-A714-358C36D066E1}" destId="{CD03F6A9-EF0B-6D4E-A676-5DB430F71A53}" srcOrd="0" destOrd="0" parTransId="{2831008D-71BC-9F41-B9EE-54E403B84E7C}" sibTransId="{CBF8C93A-FC85-B948-A63D-9655369BDC8B}"/>
    <dgm:cxn modelId="{7DA0C169-CA9E-5945-AEDB-A0FE2C6560C8}" type="presOf" srcId="{F3216106-D058-8345-A881-D719181DF80F}" destId="{35EBDA3E-E2B1-224F-B653-2DADB14E4E95}" srcOrd="0" destOrd="0" presId="urn:microsoft.com/office/officeart/2005/8/layout/radial3"/>
    <dgm:cxn modelId="{973D9C6E-E008-394C-91C2-6817A0369D24}" srcId="{4A776AFB-BAEE-BE46-A714-358C36D066E1}" destId="{0CFB6FB6-C5D8-9C4B-BC5E-F945A99025BE}" srcOrd="3" destOrd="0" parTransId="{0352ED4A-D5F5-AB41-85B7-3EC2E3945E12}" sibTransId="{E6665511-B5B3-8D44-9589-A7E0245946C3}"/>
    <dgm:cxn modelId="{5857307C-2686-1A43-AE2E-486C94B00B9F}" srcId="{4A776AFB-BAEE-BE46-A714-358C36D066E1}" destId="{41A90801-40A9-BE47-84A1-655BB4001B68}" srcOrd="1" destOrd="0" parTransId="{22A678C2-2417-1B49-A5C0-2225F6245BA5}" sibTransId="{DE5314BB-D104-D549-B6B2-7D4370CBADFB}"/>
    <dgm:cxn modelId="{0F33C97C-6911-5A42-B340-0577C48B825B}" type="presOf" srcId="{2922EB8B-C1D7-B84A-B276-79139CD94310}" destId="{CBA015D6-BFBA-E149-A23C-27B9BACC7DC5}" srcOrd="0" destOrd="0" presId="urn:microsoft.com/office/officeart/2005/8/layout/radial3"/>
    <dgm:cxn modelId="{B9C27681-965A-6D40-ACEC-338D297BA04F}" type="presOf" srcId="{4A776AFB-BAEE-BE46-A714-358C36D066E1}" destId="{65886389-E6B1-CD42-905F-0BC9E4F0A87A}" srcOrd="0" destOrd="0" presId="urn:microsoft.com/office/officeart/2005/8/layout/radial3"/>
    <dgm:cxn modelId="{AE2F538F-A501-C44D-82E6-B9B1A0523116}" type="presOf" srcId="{0CFB6FB6-C5D8-9C4B-BC5E-F945A99025BE}" destId="{9DF9E924-25CD-3540-B445-907EA483F397}" srcOrd="0" destOrd="0" presId="urn:microsoft.com/office/officeart/2005/8/layout/radial3"/>
    <dgm:cxn modelId="{D82433A2-D62D-EC4C-A34D-8E08B3403728}" type="presOf" srcId="{CD03F6A9-EF0B-6D4E-A676-5DB430F71A53}" destId="{787C5F43-7B1F-E64E-B9F9-4202A2A5AD52}" srcOrd="0" destOrd="0" presId="urn:microsoft.com/office/officeart/2005/8/layout/radial3"/>
    <dgm:cxn modelId="{4209F3D0-8E4E-6E48-AA58-DA2F211219B5}" srcId="{F3216106-D058-8345-A881-D719181DF80F}" destId="{4A776AFB-BAEE-BE46-A714-358C36D066E1}" srcOrd="0" destOrd="0" parTransId="{D4BFFCA6-E4E4-4C40-9531-91701EC97C7B}" sibTransId="{5F4F21C8-44B0-604D-91B9-44F93AD0958A}"/>
    <dgm:cxn modelId="{3A524CE7-F67E-E245-B157-27F177FF5544}" srcId="{4A776AFB-BAEE-BE46-A714-358C36D066E1}" destId="{2922EB8B-C1D7-B84A-B276-79139CD94310}" srcOrd="2" destOrd="0" parTransId="{664CAFDF-2AA7-AA45-A1F4-F59ED944382B}" sibTransId="{0969F6EE-150C-6A45-8128-D96C19DC0F1A}"/>
    <dgm:cxn modelId="{63F8987A-2368-B943-825B-E98838EF4716}" type="presParOf" srcId="{35EBDA3E-E2B1-224F-B653-2DADB14E4E95}" destId="{7E1954C8-40D2-0443-B110-72E98EEEC875}" srcOrd="0" destOrd="0" presId="urn:microsoft.com/office/officeart/2005/8/layout/radial3"/>
    <dgm:cxn modelId="{C07860FB-A516-E349-923C-CED074073E46}" type="presParOf" srcId="{7E1954C8-40D2-0443-B110-72E98EEEC875}" destId="{65886389-E6B1-CD42-905F-0BC9E4F0A87A}" srcOrd="0" destOrd="0" presId="urn:microsoft.com/office/officeart/2005/8/layout/radial3"/>
    <dgm:cxn modelId="{676E487F-5108-F244-B21C-421B14565972}" type="presParOf" srcId="{7E1954C8-40D2-0443-B110-72E98EEEC875}" destId="{787C5F43-7B1F-E64E-B9F9-4202A2A5AD52}" srcOrd="1" destOrd="0" presId="urn:microsoft.com/office/officeart/2005/8/layout/radial3"/>
    <dgm:cxn modelId="{DD59EF5F-872A-A940-A6DD-8C041C8608B0}" type="presParOf" srcId="{7E1954C8-40D2-0443-B110-72E98EEEC875}" destId="{303A49D9-F564-AA4E-A210-736B2E2E4988}" srcOrd="2" destOrd="0" presId="urn:microsoft.com/office/officeart/2005/8/layout/radial3"/>
    <dgm:cxn modelId="{F1B9029A-963C-AC44-BA5A-6FE440B98F3C}" type="presParOf" srcId="{7E1954C8-40D2-0443-B110-72E98EEEC875}" destId="{CBA015D6-BFBA-E149-A23C-27B9BACC7DC5}" srcOrd="3" destOrd="0" presId="urn:microsoft.com/office/officeart/2005/8/layout/radial3"/>
    <dgm:cxn modelId="{E08357EC-F0CB-8A49-B301-23D556124A5D}" type="presParOf" srcId="{7E1954C8-40D2-0443-B110-72E98EEEC875}" destId="{9DF9E924-25CD-3540-B445-907EA483F39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C821E-30AD-7645-B0BC-16209702545A}" type="doc">
      <dgm:prSet loTypeId="urn:microsoft.com/office/officeart/2005/8/layout/hierarchy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699B1A-6643-804E-9525-9E31F813ED79}">
      <dgm:prSet phldrT="[Text]" custT="1"/>
      <dgm:spPr/>
      <dgm:t>
        <a:bodyPr/>
        <a:lstStyle/>
        <a:p>
          <a:r>
            <a:rPr lang="en-US" sz="2000" b="1" dirty="0"/>
            <a:t>Focus Area 1</a:t>
          </a:r>
        </a:p>
      </dgm:t>
    </dgm:pt>
    <dgm:pt modelId="{C39B1246-C00F-3A4B-92BA-031A32CC0889}" type="parTrans" cxnId="{660065AF-0C7C-484A-A4EC-52EDD7648930}">
      <dgm:prSet/>
      <dgm:spPr/>
      <dgm:t>
        <a:bodyPr/>
        <a:lstStyle/>
        <a:p>
          <a:endParaRPr lang="en-US"/>
        </a:p>
      </dgm:t>
    </dgm:pt>
    <dgm:pt modelId="{C2501550-530A-884F-9C0B-2652E202285D}" type="sibTrans" cxnId="{660065AF-0C7C-484A-A4EC-52EDD7648930}">
      <dgm:prSet/>
      <dgm:spPr/>
      <dgm:t>
        <a:bodyPr/>
        <a:lstStyle/>
        <a:p>
          <a:endParaRPr lang="en-US"/>
        </a:p>
      </dgm:t>
    </dgm:pt>
    <dgm:pt modelId="{6E089F0B-6F86-694E-A6AB-C9F94E909B92}">
      <dgm:prSet phldrT="[Text]" custT="1"/>
      <dgm:spPr/>
      <dgm:t>
        <a:bodyPr/>
        <a:lstStyle/>
        <a:p>
          <a:r>
            <a:rPr lang="en-US" sz="1600" b="1" dirty="0">
              <a:latin typeface="+mn-lt"/>
              <a:ea typeface="Optima" charset="0"/>
              <a:cs typeface="Optima" charset="0"/>
            </a:rPr>
            <a:t>Increase employability of women</a:t>
          </a:r>
          <a:endParaRPr lang="en-US" sz="1600" dirty="0">
            <a:latin typeface="+mn-lt"/>
          </a:endParaRPr>
        </a:p>
      </dgm:t>
    </dgm:pt>
    <dgm:pt modelId="{FBB7B68A-32C7-2144-8E44-09A66CD91207}" type="parTrans" cxnId="{EE593CDF-8D21-124C-993D-B105C195BABB}">
      <dgm:prSet/>
      <dgm:spPr/>
      <dgm:t>
        <a:bodyPr/>
        <a:lstStyle/>
        <a:p>
          <a:endParaRPr lang="en-US"/>
        </a:p>
      </dgm:t>
    </dgm:pt>
    <dgm:pt modelId="{C8B8B5F4-CF3E-A04F-A89A-9A74389BC514}" type="sibTrans" cxnId="{EE593CDF-8D21-124C-993D-B105C195BABB}">
      <dgm:prSet/>
      <dgm:spPr/>
      <dgm:t>
        <a:bodyPr/>
        <a:lstStyle/>
        <a:p>
          <a:endParaRPr lang="en-US"/>
        </a:p>
      </dgm:t>
    </dgm:pt>
    <dgm:pt modelId="{7E1A3B99-FCD0-3D44-AFE4-F0B9751D9601}">
      <dgm:prSet phldrT="[Text]" custT="1"/>
      <dgm:spPr/>
      <dgm:t>
        <a:bodyPr/>
        <a:lstStyle/>
        <a:p>
          <a:r>
            <a:rPr lang="en-US" sz="2000" b="1" dirty="0"/>
            <a:t>Focus Area 2</a:t>
          </a:r>
        </a:p>
      </dgm:t>
    </dgm:pt>
    <dgm:pt modelId="{0452693B-3336-2547-A7BB-B7798F1F381D}" type="parTrans" cxnId="{10B72519-593B-0F4A-84DB-48A35A9E79EA}">
      <dgm:prSet/>
      <dgm:spPr/>
      <dgm:t>
        <a:bodyPr/>
        <a:lstStyle/>
        <a:p>
          <a:endParaRPr lang="en-US"/>
        </a:p>
      </dgm:t>
    </dgm:pt>
    <dgm:pt modelId="{53E76D7F-8794-C740-8762-9EB6D760F68B}" type="sibTrans" cxnId="{10B72519-593B-0F4A-84DB-48A35A9E79EA}">
      <dgm:prSet/>
      <dgm:spPr/>
      <dgm:t>
        <a:bodyPr/>
        <a:lstStyle/>
        <a:p>
          <a:endParaRPr lang="en-US"/>
        </a:p>
      </dgm:t>
    </dgm:pt>
    <dgm:pt modelId="{DE7510DC-DDB1-3D49-B83F-754F1B8A62C5}">
      <dgm:prSet phldrT="[Text]" custT="1"/>
      <dgm:spPr/>
      <dgm:t>
        <a:bodyPr/>
        <a:lstStyle/>
        <a:p>
          <a:r>
            <a:rPr lang="en-US" sz="1600" b="1" dirty="0">
              <a:latin typeface="+mn-lt"/>
              <a:ea typeface="Optima" charset="0"/>
              <a:cs typeface="Optima" charset="0"/>
            </a:rPr>
            <a:t>Boost women’s education in key fields for the energy sector </a:t>
          </a:r>
          <a:endParaRPr lang="en-US" sz="1600" dirty="0">
            <a:latin typeface="+mn-lt"/>
            <a:ea typeface="Optima" charset="0"/>
            <a:cs typeface="Optima" charset="0"/>
          </a:endParaRPr>
        </a:p>
      </dgm:t>
    </dgm:pt>
    <dgm:pt modelId="{5FE35000-BBD0-7843-98EA-7DE5B99278B4}" type="parTrans" cxnId="{C731DA10-C0DF-414A-A620-726429D9EFC5}">
      <dgm:prSet/>
      <dgm:spPr/>
      <dgm:t>
        <a:bodyPr/>
        <a:lstStyle/>
        <a:p>
          <a:endParaRPr lang="en-US"/>
        </a:p>
      </dgm:t>
    </dgm:pt>
    <dgm:pt modelId="{0A66CE87-6F74-9D4E-BB72-4AE15BB76CAD}" type="sibTrans" cxnId="{C731DA10-C0DF-414A-A620-726429D9EFC5}">
      <dgm:prSet/>
      <dgm:spPr/>
      <dgm:t>
        <a:bodyPr/>
        <a:lstStyle/>
        <a:p>
          <a:endParaRPr lang="en-US"/>
        </a:p>
      </dgm:t>
    </dgm:pt>
    <dgm:pt modelId="{5228D573-6E0A-8346-B16F-8FEC14748FFC}">
      <dgm:prSet phldrT="[Text]" custT="1"/>
      <dgm:spPr/>
      <dgm:t>
        <a:bodyPr/>
        <a:lstStyle/>
        <a:p>
          <a:r>
            <a:rPr lang="en-US" sz="2000" b="1" dirty="0"/>
            <a:t>Focus Area 3</a:t>
          </a:r>
        </a:p>
      </dgm:t>
    </dgm:pt>
    <dgm:pt modelId="{0A47F409-497D-A74E-8B43-3F271F723985}" type="parTrans" cxnId="{4B718BCC-AB60-B648-BF4E-B4F80CEC0D82}">
      <dgm:prSet/>
      <dgm:spPr/>
      <dgm:t>
        <a:bodyPr/>
        <a:lstStyle/>
        <a:p>
          <a:endParaRPr lang="en-US"/>
        </a:p>
      </dgm:t>
    </dgm:pt>
    <dgm:pt modelId="{2BC41F7F-56DF-EE4D-8CB9-B3188D67E4FB}" type="sibTrans" cxnId="{4B718BCC-AB60-B648-BF4E-B4F80CEC0D82}">
      <dgm:prSet/>
      <dgm:spPr/>
      <dgm:t>
        <a:bodyPr/>
        <a:lstStyle/>
        <a:p>
          <a:endParaRPr lang="en-US"/>
        </a:p>
      </dgm:t>
    </dgm:pt>
    <dgm:pt modelId="{2B900644-5F20-0E4B-B663-5E812FFC8A3C}">
      <dgm:prSet phldrT="[Text]" custT="1"/>
      <dgm:spPr/>
      <dgm:t>
        <a:bodyPr/>
        <a:lstStyle/>
        <a:p>
          <a:r>
            <a:rPr lang="en-US" sz="1600" b="1" dirty="0">
              <a:latin typeface="+mn-lt"/>
              <a:ea typeface="Optima" charset="0"/>
              <a:cs typeface="Optima" charset="0"/>
            </a:rPr>
            <a:t>Support visibility of CAREC women internationally </a:t>
          </a:r>
          <a:endParaRPr lang="en-US" sz="1600" dirty="0">
            <a:latin typeface="+mn-lt"/>
            <a:ea typeface="Optima" charset="0"/>
            <a:cs typeface="Optima" charset="0"/>
          </a:endParaRPr>
        </a:p>
      </dgm:t>
    </dgm:pt>
    <dgm:pt modelId="{CA069D59-B5C6-474C-B5E9-26B3154CACA5}" type="parTrans" cxnId="{08980252-8F1A-AA42-A7B2-84E7EB5C25AC}">
      <dgm:prSet/>
      <dgm:spPr/>
      <dgm:t>
        <a:bodyPr/>
        <a:lstStyle/>
        <a:p>
          <a:endParaRPr lang="en-US"/>
        </a:p>
      </dgm:t>
    </dgm:pt>
    <dgm:pt modelId="{60E83497-FD5E-6240-AE62-82A6750726BB}" type="sibTrans" cxnId="{08980252-8F1A-AA42-A7B2-84E7EB5C25AC}">
      <dgm:prSet/>
      <dgm:spPr/>
      <dgm:t>
        <a:bodyPr/>
        <a:lstStyle/>
        <a:p>
          <a:endParaRPr lang="en-US"/>
        </a:p>
      </dgm:t>
    </dgm:pt>
    <dgm:pt modelId="{3675193A-80A3-5D4C-A22D-A2AD82017394}">
      <dgm:prSet phldrT="[Text]" custT="1"/>
      <dgm:spPr/>
      <dgm:t>
        <a:bodyPr/>
        <a:lstStyle/>
        <a:p>
          <a:r>
            <a:rPr lang="en-US" sz="2000" b="1" dirty="0"/>
            <a:t>Focus Area 4</a:t>
          </a:r>
        </a:p>
      </dgm:t>
    </dgm:pt>
    <dgm:pt modelId="{09E7D6C5-2344-6840-8FE3-B83525E22418}" type="parTrans" cxnId="{346367CF-D955-9F4E-8C67-B73630236484}">
      <dgm:prSet/>
      <dgm:spPr/>
      <dgm:t>
        <a:bodyPr/>
        <a:lstStyle/>
        <a:p>
          <a:endParaRPr lang="en-US"/>
        </a:p>
      </dgm:t>
    </dgm:pt>
    <dgm:pt modelId="{58F6BE55-5439-6A43-A342-872B4B2B2243}" type="sibTrans" cxnId="{346367CF-D955-9F4E-8C67-B73630236484}">
      <dgm:prSet/>
      <dgm:spPr/>
      <dgm:t>
        <a:bodyPr/>
        <a:lstStyle/>
        <a:p>
          <a:endParaRPr lang="en-US"/>
        </a:p>
      </dgm:t>
    </dgm:pt>
    <dgm:pt modelId="{987A1E3B-D67F-E047-AF2C-246D1917DF35}">
      <dgm:prSet phldrT="[Text]" custT="1"/>
      <dgm:spPr/>
      <dgm:t>
        <a:bodyPr/>
        <a:lstStyle/>
        <a:p>
          <a:r>
            <a:rPr lang="en-US" sz="1600" b="1" dirty="0">
              <a:latin typeface="+mn-lt"/>
              <a:ea typeface="Optima" charset="0"/>
              <a:cs typeface="Optima" charset="0"/>
            </a:rPr>
            <a:t>Enhance organizational capacity in designing gender friendly policies and workplaces</a:t>
          </a:r>
          <a:r>
            <a:rPr lang="en-US" sz="1600" b="1" dirty="0">
              <a:effectLst/>
              <a:latin typeface="+mn-lt"/>
              <a:ea typeface="Optima" charset="0"/>
              <a:cs typeface="Optima" charset="0"/>
            </a:rPr>
            <a:t> </a:t>
          </a:r>
          <a:endParaRPr lang="en-US" sz="1600" dirty="0">
            <a:latin typeface="+mn-lt"/>
            <a:ea typeface="Optima" charset="0"/>
            <a:cs typeface="Optima" charset="0"/>
          </a:endParaRPr>
        </a:p>
      </dgm:t>
    </dgm:pt>
    <dgm:pt modelId="{ABA37157-A66A-4E48-AE9B-5FCCFD4D137F}" type="parTrans" cxnId="{0D0B381B-92D5-8244-97EA-E82BCD211DA7}">
      <dgm:prSet/>
      <dgm:spPr/>
      <dgm:t>
        <a:bodyPr/>
        <a:lstStyle/>
        <a:p>
          <a:endParaRPr lang="en-US"/>
        </a:p>
      </dgm:t>
    </dgm:pt>
    <dgm:pt modelId="{9850A675-4376-4249-A267-3A57B53E5518}" type="sibTrans" cxnId="{0D0B381B-92D5-8244-97EA-E82BCD211DA7}">
      <dgm:prSet/>
      <dgm:spPr/>
      <dgm:t>
        <a:bodyPr/>
        <a:lstStyle/>
        <a:p>
          <a:endParaRPr lang="en-US"/>
        </a:p>
      </dgm:t>
    </dgm:pt>
    <dgm:pt modelId="{474211A0-3860-D54D-B238-F762221A04CC}" type="pres">
      <dgm:prSet presAssocID="{DA9C821E-30AD-7645-B0BC-1620970254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25AF71-D936-9D4A-BCAC-A255C2091186}" type="pres">
      <dgm:prSet presAssocID="{80699B1A-6643-804E-9525-9E31F813ED79}" presName="root" presStyleCnt="0"/>
      <dgm:spPr/>
    </dgm:pt>
    <dgm:pt modelId="{1DEF7FF0-A620-FD4E-804F-41EEFE0B2CC7}" type="pres">
      <dgm:prSet presAssocID="{80699B1A-6643-804E-9525-9E31F813ED79}" presName="rootComposite" presStyleCnt="0"/>
      <dgm:spPr/>
    </dgm:pt>
    <dgm:pt modelId="{A2DDA106-6DCF-D948-A9D5-E9143E9868E1}" type="pres">
      <dgm:prSet presAssocID="{80699B1A-6643-804E-9525-9E31F813ED79}" presName="rootText" presStyleLbl="node1" presStyleIdx="0" presStyleCnt="4"/>
      <dgm:spPr/>
    </dgm:pt>
    <dgm:pt modelId="{F8EDCA96-139F-554C-8ED5-B72CDF8CDF87}" type="pres">
      <dgm:prSet presAssocID="{80699B1A-6643-804E-9525-9E31F813ED79}" presName="rootConnector" presStyleLbl="node1" presStyleIdx="0" presStyleCnt="4"/>
      <dgm:spPr/>
    </dgm:pt>
    <dgm:pt modelId="{56C4F3CC-452B-1044-848B-8F537E368D86}" type="pres">
      <dgm:prSet presAssocID="{80699B1A-6643-804E-9525-9E31F813ED79}" presName="childShape" presStyleCnt="0"/>
      <dgm:spPr/>
    </dgm:pt>
    <dgm:pt modelId="{9844AFEC-6B7F-364A-B998-466E4E9BDE56}" type="pres">
      <dgm:prSet presAssocID="{FBB7B68A-32C7-2144-8E44-09A66CD91207}" presName="Name13" presStyleLbl="parChTrans1D2" presStyleIdx="0" presStyleCnt="4"/>
      <dgm:spPr/>
    </dgm:pt>
    <dgm:pt modelId="{61E4E194-14CD-F245-A1C5-2A1F6101B4A4}" type="pres">
      <dgm:prSet presAssocID="{6E089F0B-6F86-694E-A6AB-C9F94E909B92}" presName="childText" presStyleLbl="bgAcc1" presStyleIdx="0" presStyleCnt="4" custScaleX="128935" custScaleY="159146">
        <dgm:presLayoutVars>
          <dgm:bulletEnabled val="1"/>
        </dgm:presLayoutVars>
      </dgm:prSet>
      <dgm:spPr/>
    </dgm:pt>
    <dgm:pt modelId="{7F70AB2E-9E75-1548-A144-2488D9D68744}" type="pres">
      <dgm:prSet presAssocID="{7E1A3B99-FCD0-3D44-AFE4-F0B9751D9601}" presName="root" presStyleCnt="0"/>
      <dgm:spPr/>
    </dgm:pt>
    <dgm:pt modelId="{889D833B-2690-354F-A94C-1BD1D2E7493E}" type="pres">
      <dgm:prSet presAssocID="{7E1A3B99-FCD0-3D44-AFE4-F0B9751D9601}" presName="rootComposite" presStyleCnt="0"/>
      <dgm:spPr/>
    </dgm:pt>
    <dgm:pt modelId="{82E76C22-061C-B54E-A011-9757B2388230}" type="pres">
      <dgm:prSet presAssocID="{7E1A3B99-FCD0-3D44-AFE4-F0B9751D9601}" presName="rootText" presStyleLbl="node1" presStyleIdx="1" presStyleCnt="4"/>
      <dgm:spPr/>
    </dgm:pt>
    <dgm:pt modelId="{79ED3F93-8035-E743-80E2-B936654C63AD}" type="pres">
      <dgm:prSet presAssocID="{7E1A3B99-FCD0-3D44-AFE4-F0B9751D9601}" presName="rootConnector" presStyleLbl="node1" presStyleIdx="1" presStyleCnt="4"/>
      <dgm:spPr/>
    </dgm:pt>
    <dgm:pt modelId="{3C41CBF3-EAAC-0645-85E2-5BFD35D51EB8}" type="pres">
      <dgm:prSet presAssocID="{7E1A3B99-FCD0-3D44-AFE4-F0B9751D9601}" presName="childShape" presStyleCnt="0"/>
      <dgm:spPr/>
    </dgm:pt>
    <dgm:pt modelId="{085E8419-A86F-B948-A035-CC8F77185FC5}" type="pres">
      <dgm:prSet presAssocID="{5FE35000-BBD0-7843-98EA-7DE5B99278B4}" presName="Name13" presStyleLbl="parChTrans1D2" presStyleIdx="1" presStyleCnt="4"/>
      <dgm:spPr/>
    </dgm:pt>
    <dgm:pt modelId="{0B8E895F-434E-6A41-A5A3-637435A7FA4A}" type="pres">
      <dgm:prSet presAssocID="{DE7510DC-DDB1-3D49-B83F-754F1B8A62C5}" presName="childText" presStyleLbl="bgAcc1" presStyleIdx="1" presStyleCnt="4" custScaleX="140129" custScaleY="170421">
        <dgm:presLayoutVars>
          <dgm:bulletEnabled val="1"/>
        </dgm:presLayoutVars>
      </dgm:prSet>
      <dgm:spPr/>
    </dgm:pt>
    <dgm:pt modelId="{EA10CE9C-5ABF-F743-BE65-226D16471E04}" type="pres">
      <dgm:prSet presAssocID="{5228D573-6E0A-8346-B16F-8FEC14748FFC}" presName="root" presStyleCnt="0"/>
      <dgm:spPr/>
    </dgm:pt>
    <dgm:pt modelId="{D8CC760E-EE2A-DF45-B0C7-B228911EE1F0}" type="pres">
      <dgm:prSet presAssocID="{5228D573-6E0A-8346-B16F-8FEC14748FFC}" presName="rootComposite" presStyleCnt="0"/>
      <dgm:spPr/>
    </dgm:pt>
    <dgm:pt modelId="{54AD935C-327B-0F40-B5AD-FCCCE0F6DEB6}" type="pres">
      <dgm:prSet presAssocID="{5228D573-6E0A-8346-B16F-8FEC14748FFC}" presName="rootText" presStyleLbl="node1" presStyleIdx="2" presStyleCnt="4"/>
      <dgm:spPr/>
    </dgm:pt>
    <dgm:pt modelId="{20A3F876-7C36-F84E-AF90-EB0CB2EF0FAB}" type="pres">
      <dgm:prSet presAssocID="{5228D573-6E0A-8346-B16F-8FEC14748FFC}" presName="rootConnector" presStyleLbl="node1" presStyleIdx="2" presStyleCnt="4"/>
      <dgm:spPr/>
    </dgm:pt>
    <dgm:pt modelId="{7B2E6365-2D4D-E447-B5BC-64C3CFDD513B}" type="pres">
      <dgm:prSet presAssocID="{5228D573-6E0A-8346-B16F-8FEC14748FFC}" presName="childShape" presStyleCnt="0"/>
      <dgm:spPr/>
    </dgm:pt>
    <dgm:pt modelId="{960BDB2F-2CC9-0149-884B-B33368212D34}" type="pres">
      <dgm:prSet presAssocID="{CA069D59-B5C6-474C-B5E9-26B3154CACA5}" presName="Name13" presStyleLbl="parChTrans1D2" presStyleIdx="2" presStyleCnt="4"/>
      <dgm:spPr/>
    </dgm:pt>
    <dgm:pt modelId="{C4058BFD-AB8A-2C4A-B74F-D5A94D951E3F}" type="pres">
      <dgm:prSet presAssocID="{2B900644-5F20-0E4B-B663-5E812FFC8A3C}" presName="childText" presStyleLbl="bgAcc1" presStyleIdx="2" presStyleCnt="4" custScaleX="135028" custScaleY="164898">
        <dgm:presLayoutVars>
          <dgm:bulletEnabled val="1"/>
        </dgm:presLayoutVars>
      </dgm:prSet>
      <dgm:spPr/>
    </dgm:pt>
    <dgm:pt modelId="{464474D1-9DF0-3E46-9F5E-BE0D1A7110A3}" type="pres">
      <dgm:prSet presAssocID="{3675193A-80A3-5D4C-A22D-A2AD82017394}" presName="root" presStyleCnt="0"/>
      <dgm:spPr/>
    </dgm:pt>
    <dgm:pt modelId="{291E2021-7371-204A-880E-ABCFDEF21EA2}" type="pres">
      <dgm:prSet presAssocID="{3675193A-80A3-5D4C-A22D-A2AD82017394}" presName="rootComposite" presStyleCnt="0"/>
      <dgm:spPr/>
    </dgm:pt>
    <dgm:pt modelId="{D3CDB477-0078-A54B-9256-9075CCE855A6}" type="pres">
      <dgm:prSet presAssocID="{3675193A-80A3-5D4C-A22D-A2AD82017394}" presName="rootText" presStyleLbl="node1" presStyleIdx="3" presStyleCnt="4"/>
      <dgm:spPr/>
    </dgm:pt>
    <dgm:pt modelId="{8CC76B26-BFF9-AD43-9E8B-4FFF7BEB0FF2}" type="pres">
      <dgm:prSet presAssocID="{3675193A-80A3-5D4C-A22D-A2AD82017394}" presName="rootConnector" presStyleLbl="node1" presStyleIdx="3" presStyleCnt="4"/>
      <dgm:spPr/>
    </dgm:pt>
    <dgm:pt modelId="{01B3A03F-8C5C-154B-B09C-7DCC8C6A9D66}" type="pres">
      <dgm:prSet presAssocID="{3675193A-80A3-5D4C-A22D-A2AD82017394}" presName="childShape" presStyleCnt="0"/>
      <dgm:spPr/>
    </dgm:pt>
    <dgm:pt modelId="{3B3FC6D1-D6AC-EB44-A6B4-03773F43EDA2}" type="pres">
      <dgm:prSet presAssocID="{ABA37157-A66A-4E48-AE9B-5FCCFD4D137F}" presName="Name13" presStyleLbl="parChTrans1D2" presStyleIdx="3" presStyleCnt="4"/>
      <dgm:spPr/>
    </dgm:pt>
    <dgm:pt modelId="{197C6BC9-C29C-814C-B27E-D154A21D3C6E}" type="pres">
      <dgm:prSet presAssocID="{987A1E3B-D67F-E047-AF2C-246D1917DF35}" presName="childText" presStyleLbl="bgAcc1" presStyleIdx="3" presStyleCnt="4" custScaleX="138571" custScaleY="171518">
        <dgm:presLayoutVars>
          <dgm:bulletEnabled val="1"/>
        </dgm:presLayoutVars>
      </dgm:prSet>
      <dgm:spPr/>
    </dgm:pt>
  </dgm:ptLst>
  <dgm:cxnLst>
    <dgm:cxn modelId="{8C494901-503B-194C-A00C-6B84A29490BA}" type="presOf" srcId="{5228D573-6E0A-8346-B16F-8FEC14748FFC}" destId="{54AD935C-327B-0F40-B5AD-FCCCE0F6DEB6}" srcOrd="0" destOrd="0" presId="urn:microsoft.com/office/officeart/2005/8/layout/hierarchy3"/>
    <dgm:cxn modelId="{7693020D-0326-0F46-BEB0-128FDAF07066}" type="presOf" srcId="{CA069D59-B5C6-474C-B5E9-26B3154CACA5}" destId="{960BDB2F-2CC9-0149-884B-B33368212D34}" srcOrd="0" destOrd="0" presId="urn:microsoft.com/office/officeart/2005/8/layout/hierarchy3"/>
    <dgm:cxn modelId="{C731DA10-C0DF-414A-A620-726429D9EFC5}" srcId="{7E1A3B99-FCD0-3D44-AFE4-F0B9751D9601}" destId="{DE7510DC-DDB1-3D49-B83F-754F1B8A62C5}" srcOrd="0" destOrd="0" parTransId="{5FE35000-BBD0-7843-98EA-7DE5B99278B4}" sibTransId="{0A66CE87-6F74-9D4E-BB72-4AE15BB76CAD}"/>
    <dgm:cxn modelId="{E403F915-6F54-EB46-9C4B-F358519D5759}" type="presOf" srcId="{7E1A3B99-FCD0-3D44-AFE4-F0B9751D9601}" destId="{82E76C22-061C-B54E-A011-9757B2388230}" srcOrd="0" destOrd="0" presId="urn:microsoft.com/office/officeart/2005/8/layout/hierarchy3"/>
    <dgm:cxn modelId="{10B72519-593B-0F4A-84DB-48A35A9E79EA}" srcId="{DA9C821E-30AD-7645-B0BC-16209702545A}" destId="{7E1A3B99-FCD0-3D44-AFE4-F0B9751D9601}" srcOrd="1" destOrd="0" parTransId="{0452693B-3336-2547-A7BB-B7798F1F381D}" sibTransId="{53E76D7F-8794-C740-8762-9EB6D760F68B}"/>
    <dgm:cxn modelId="{0D0B381B-92D5-8244-97EA-E82BCD211DA7}" srcId="{3675193A-80A3-5D4C-A22D-A2AD82017394}" destId="{987A1E3B-D67F-E047-AF2C-246D1917DF35}" srcOrd="0" destOrd="0" parTransId="{ABA37157-A66A-4E48-AE9B-5FCCFD4D137F}" sibTransId="{9850A675-4376-4249-A267-3A57B53E5518}"/>
    <dgm:cxn modelId="{00517D1F-43D8-8642-A69B-2EB7B104477A}" type="presOf" srcId="{FBB7B68A-32C7-2144-8E44-09A66CD91207}" destId="{9844AFEC-6B7F-364A-B998-466E4E9BDE56}" srcOrd="0" destOrd="0" presId="urn:microsoft.com/office/officeart/2005/8/layout/hierarchy3"/>
    <dgm:cxn modelId="{11B0E928-0DE0-A54C-A9C6-913AC5C93E97}" type="presOf" srcId="{DA9C821E-30AD-7645-B0BC-16209702545A}" destId="{474211A0-3860-D54D-B238-F762221A04CC}" srcOrd="0" destOrd="0" presId="urn:microsoft.com/office/officeart/2005/8/layout/hierarchy3"/>
    <dgm:cxn modelId="{AD4D7D35-841A-2B45-BCB9-C48AF335F2F8}" type="presOf" srcId="{6E089F0B-6F86-694E-A6AB-C9F94E909B92}" destId="{61E4E194-14CD-F245-A1C5-2A1F6101B4A4}" srcOrd="0" destOrd="0" presId="urn:microsoft.com/office/officeart/2005/8/layout/hierarchy3"/>
    <dgm:cxn modelId="{ECB9373F-8D36-5045-902A-866294CCEDAA}" type="presOf" srcId="{80699B1A-6643-804E-9525-9E31F813ED79}" destId="{F8EDCA96-139F-554C-8ED5-B72CDF8CDF87}" srcOrd="1" destOrd="0" presId="urn:microsoft.com/office/officeart/2005/8/layout/hierarchy3"/>
    <dgm:cxn modelId="{08980252-8F1A-AA42-A7B2-84E7EB5C25AC}" srcId="{5228D573-6E0A-8346-B16F-8FEC14748FFC}" destId="{2B900644-5F20-0E4B-B663-5E812FFC8A3C}" srcOrd="0" destOrd="0" parTransId="{CA069D59-B5C6-474C-B5E9-26B3154CACA5}" sibTransId="{60E83497-FD5E-6240-AE62-82A6750726BB}"/>
    <dgm:cxn modelId="{106DBD56-EFA6-9D44-BED6-69D5173F5262}" type="presOf" srcId="{DE7510DC-DDB1-3D49-B83F-754F1B8A62C5}" destId="{0B8E895F-434E-6A41-A5A3-637435A7FA4A}" srcOrd="0" destOrd="0" presId="urn:microsoft.com/office/officeart/2005/8/layout/hierarchy3"/>
    <dgm:cxn modelId="{4F66C457-334C-F04D-9E26-3DEE115D3AB1}" type="presOf" srcId="{3675193A-80A3-5D4C-A22D-A2AD82017394}" destId="{8CC76B26-BFF9-AD43-9E8B-4FFF7BEB0FF2}" srcOrd="1" destOrd="0" presId="urn:microsoft.com/office/officeart/2005/8/layout/hierarchy3"/>
    <dgm:cxn modelId="{F14C5672-54AB-B140-8E07-0DE716B76BD3}" type="presOf" srcId="{987A1E3B-D67F-E047-AF2C-246D1917DF35}" destId="{197C6BC9-C29C-814C-B27E-D154A21D3C6E}" srcOrd="0" destOrd="0" presId="urn:microsoft.com/office/officeart/2005/8/layout/hierarchy3"/>
    <dgm:cxn modelId="{58F86288-712B-DE4B-AEEE-ADFD6561DD79}" type="presOf" srcId="{3675193A-80A3-5D4C-A22D-A2AD82017394}" destId="{D3CDB477-0078-A54B-9256-9075CCE855A6}" srcOrd="0" destOrd="0" presId="urn:microsoft.com/office/officeart/2005/8/layout/hierarchy3"/>
    <dgm:cxn modelId="{FFEBF68B-D8B4-2341-9BDD-7D226453AB48}" type="presOf" srcId="{5228D573-6E0A-8346-B16F-8FEC14748FFC}" destId="{20A3F876-7C36-F84E-AF90-EB0CB2EF0FAB}" srcOrd="1" destOrd="0" presId="urn:microsoft.com/office/officeart/2005/8/layout/hierarchy3"/>
    <dgm:cxn modelId="{6C2FC0A6-3D98-EE41-B08B-8F524CA0AD20}" type="presOf" srcId="{ABA37157-A66A-4E48-AE9B-5FCCFD4D137F}" destId="{3B3FC6D1-D6AC-EB44-A6B4-03773F43EDA2}" srcOrd="0" destOrd="0" presId="urn:microsoft.com/office/officeart/2005/8/layout/hierarchy3"/>
    <dgm:cxn modelId="{660065AF-0C7C-484A-A4EC-52EDD7648930}" srcId="{DA9C821E-30AD-7645-B0BC-16209702545A}" destId="{80699B1A-6643-804E-9525-9E31F813ED79}" srcOrd="0" destOrd="0" parTransId="{C39B1246-C00F-3A4B-92BA-031A32CC0889}" sibTransId="{C2501550-530A-884F-9C0B-2652E202285D}"/>
    <dgm:cxn modelId="{8F9C63BE-255E-5844-9ED6-66A23BEB6EE1}" type="presOf" srcId="{80699B1A-6643-804E-9525-9E31F813ED79}" destId="{A2DDA106-6DCF-D948-A9D5-E9143E9868E1}" srcOrd="0" destOrd="0" presId="urn:microsoft.com/office/officeart/2005/8/layout/hierarchy3"/>
    <dgm:cxn modelId="{6DA6A7BF-8108-424A-BC28-B84EAD6E15A9}" type="presOf" srcId="{5FE35000-BBD0-7843-98EA-7DE5B99278B4}" destId="{085E8419-A86F-B948-A035-CC8F77185FC5}" srcOrd="0" destOrd="0" presId="urn:microsoft.com/office/officeart/2005/8/layout/hierarchy3"/>
    <dgm:cxn modelId="{937CC7C2-628D-F94F-9910-B2CFFDC79D5B}" type="presOf" srcId="{7E1A3B99-FCD0-3D44-AFE4-F0B9751D9601}" destId="{79ED3F93-8035-E743-80E2-B936654C63AD}" srcOrd="1" destOrd="0" presId="urn:microsoft.com/office/officeart/2005/8/layout/hierarchy3"/>
    <dgm:cxn modelId="{4B718BCC-AB60-B648-BF4E-B4F80CEC0D82}" srcId="{DA9C821E-30AD-7645-B0BC-16209702545A}" destId="{5228D573-6E0A-8346-B16F-8FEC14748FFC}" srcOrd="2" destOrd="0" parTransId="{0A47F409-497D-A74E-8B43-3F271F723985}" sibTransId="{2BC41F7F-56DF-EE4D-8CB9-B3188D67E4FB}"/>
    <dgm:cxn modelId="{346367CF-D955-9F4E-8C67-B73630236484}" srcId="{DA9C821E-30AD-7645-B0BC-16209702545A}" destId="{3675193A-80A3-5D4C-A22D-A2AD82017394}" srcOrd="3" destOrd="0" parTransId="{09E7D6C5-2344-6840-8FE3-B83525E22418}" sibTransId="{58F6BE55-5439-6A43-A342-872B4B2B2243}"/>
    <dgm:cxn modelId="{EE593CDF-8D21-124C-993D-B105C195BABB}" srcId="{80699B1A-6643-804E-9525-9E31F813ED79}" destId="{6E089F0B-6F86-694E-A6AB-C9F94E909B92}" srcOrd="0" destOrd="0" parTransId="{FBB7B68A-32C7-2144-8E44-09A66CD91207}" sibTransId="{C8B8B5F4-CF3E-A04F-A89A-9A74389BC514}"/>
    <dgm:cxn modelId="{FDDC6FE8-DEB3-134B-8406-FAEC7B90371B}" type="presOf" srcId="{2B900644-5F20-0E4B-B663-5E812FFC8A3C}" destId="{C4058BFD-AB8A-2C4A-B74F-D5A94D951E3F}" srcOrd="0" destOrd="0" presId="urn:microsoft.com/office/officeart/2005/8/layout/hierarchy3"/>
    <dgm:cxn modelId="{6287B992-8928-BD45-93E4-83408256ED8A}" type="presParOf" srcId="{474211A0-3860-D54D-B238-F762221A04CC}" destId="{8825AF71-D936-9D4A-BCAC-A255C2091186}" srcOrd="0" destOrd="0" presId="urn:microsoft.com/office/officeart/2005/8/layout/hierarchy3"/>
    <dgm:cxn modelId="{59F750C0-AFA1-F348-B3D4-7201F6B9BEF1}" type="presParOf" srcId="{8825AF71-D936-9D4A-BCAC-A255C2091186}" destId="{1DEF7FF0-A620-FD4E-804F-41EEFE0B2CC7}" srcOrd="0" destOrd="0" presId="urn:microsoft.com/office/officeart/2005/8/layout/hierarchy3"/>
    <dgm:cxn modelId="{CA503CFB-6A4F-1C41-80F9-03E99B8452AE}" type="presParOf" srcId="{1DEF7FF0-A620-FD4E-804F-41EEFE0B2CC7}" destId="{A2DDA106-6DCF-D948-A9D5-E9143E9868E1}" srcOrd="0" destOrd="0" presId="urn:microsoft.com/office/officeart/2005/8/layout/hierarchy3"/>
    <dgm:cxn modelId="{EB3DA936-03E7-F946-BEE7-892E36F94998}" type="presParOf" srcId="{1DEF7FF0-A620-FD4E-804F-41EEFE0B2CC7}" destId="{F8EDCA96-139F-554C-8ED5-B72CDF8CDF87}" srcOrd="1" destOrd="0" presId="urn:microsoft.com/office/officeart/2005/8/layout/hierarchy3"/>
    <dgm:cxn modelId="{8443A0AB-C865-7D45-AC26-8D028974ACF4}" type="presParOf" srcId="{8825AF71-D936-9D4A-BCAC-A255C2091186}" destId="{56C4F3CC-452B-1044-848B-8F537E368D86}" srcOrd="1" destOrd="0" presId="urn:microsoft.com/office/officeart/2005/8/layout/hierarchy3"/>
    <dgm:cxn modelId="{3106BBED-8449-B54A-8199-F158589D91AE}" type="presParOf" srcId="{56C4F3CC-452B-1044-848B-8F537E368D86}" destId="{9844AFEC-6B7F-364A-B998-466E4E9BDE56}" srcOrd="0" destOrd="0" presId="urn:microsoft.com/office/officeart/2005/8/layout/hierarchy3"/>
    <dgm:cxn modelId="{0B506706-E774-784D-9A8C-9CC1F8FE1F37}" type="presParOf" srcId="{56C4F3CC-452B-1044-848B-8F537E368D86}" destId="{61E4E194-14CD-F245-A1C5-2A1F6101B4A4}" srcOrd="1" destOrd="0" presId="urn:microsoft.com/office/officeart/2005/8/layout/hierarchy3"/>
    <dgm:cxn modelId="{2E93F48A-C42F-7046-9A00-D2C20287A945}" type="presParOf" srcId="{474211A0-3860-D54D-B238-F762221A04CC}" destId="{7F70AB2E-9E75-1548-A144-2488D9D68744}" srcOrd="1" destOrd="0" presId="urn:microsoft.com/office/officeart/2005/8/layout/hierarchy3"/>
    <dgm:cxn modelId="{9BE14A2A-6134-CE40-B731-8588AE1A58D6}" type="presParOf" srcId="{7F70AB2E-9E75-1548-A144-2488D9D68744}" destId="{889D833B-2690-354F-A94C-1BD1D2E7493E}" srcOrd="0" destOrd="0" presId="urn:microsoft.com/office/officeart/2005/8/layout/hierarchy3"/>
    <dgm:cxn modelId="{5B4F6981-036A-A049-A9BE-E90B646BEE03}" type="presParOf" srcId="{889D833B-2690-354F-A94C-1BD1D2E7493E}" destId="{82E76C22-061C-B54E-A011-9757B2388230}" srcOrd="0" destOrd="0" presId="urn:microsoft.com/office/officeart/2005/8/layout/hierarchy3"/>
    <dgm:cxn modelId="{F8FD88AA-E585-7F43-A5D1-BC9F04B44015}" type="presParOf" srcId="{889D833B-2690-354F-A94C-1BD1D2E7493E}" destId="{79ED3F93-8035-E743-80E2-B936654C63AD}" srcOrd="1" destOrd="0" presId="urn:microsoft.com/office/officeart/2005/8/layout/hierarchy3"/>
    <dgm:cxn modelId="{895C4D66-45DA-CC4C-A149-398D3199B6D1}" type="presParOf" srcId="{7F70AB2E-9E75-1548-A144-2488D9D68744}" destId="{3C41CBF3-EAAC-0645-85E2-5BFD35D51EB8}" srcOrd="1" destOrd="0" presId="urn:microsoft.com/office/officeart/2005/8/layout/hierarchy3"/>
    <dgm:cxn modelId="{C3E307B1-BA5F-7746-B5AF-28A8EBF58C2E}" type="presParOf" srcId="{3C41CBF3-EAAC-0645-85E2-5BFD35D51EB8}" destId="{085E8419-A86F-B948-A035-CC8F77185FC5}" srcOrd="0" destOrd="0" presId="urn:microsoft.com/office/officeart/2005/8/layout/hierarchy3"/>
    <dgm:cxn modelId="{7E3DFD31-2397-D84D-B120-D4448BC47CCC}" type="presParOf" srcId="{3C41CBF3-EAAC-0645-85E2-5BFD35D51EB8}" destId="{0B8E895F-434E-6A41-A5A3-637435A7FA4A}" srcOrd="1" destOrd="0" presId="urn:microsoft.com/office/officeart/2005/8/layout/hierarchy3"/>
    <dgm:cxn modelId="{674AE17A-C6E6-F04B-AD05-329ABC25910E}" type="presParOf" srcId="{474211A0-3860-D54D-B238-F762221A04CC}" destId="{EA10CE9C-5ABF-F743-BE65-226D16471E04}" srcOrd="2" destOrd="0" presId="urn:microsoft.com/office/officeart/2005/8/layout/hierarchy3"/>
    <dgm:cxn modelId="{545AEBBA-7DA8-6A4D-BE79-87FB39D11EEB}" type="presParOf" srcId="{EA10CE9C-5ABF-F743-BE65-226D16471E04}" destId="{D8CC760E-EE2A-DF45-B0C7-B228911EE1F0}" srcOrd="0" destOrd="0" presId="urn:microsoft.com/office/officeart/2005/8/layout/hierarchy3"/>
    <dgm:cxn modelId="{B37A228D-8D23-DE44-A204-F5AFC1F992D6}" type="presParOf" srcId="{D8CC760E-EE2A-DF45-B0C7-B228911EE1F0}" destId="{54AD935C-327B-0F40-B5AD-FCCCE0F6DEB6}" srcOrd="0" destOrd="0" presId="urn:microsoft.com/office/officeart/2005/8/layout/hierarchy3"/>
    <dgm:cxn modelId="{6BACBD38-F14B-8F4B-82F4-C81935D3DEB7}" type="presParOf" srcId="{D8CC760E-EE2A-DF45-B0C7-B228911EE1F0}" destId="{20A3F876-7C36-F84E-AF90-EB0CB2EF0FAB}" srcOrd="1" destOrd="0" presId="urn:microsoft.com/office/officeart/2005/8/layout/hierarchy3"/>
    <dgm:cxn modelId="{4B6DA89A-FBE6-B440-A703-979F7C813C36}" type="presParOf" srcId="{EA10CE9C-5ABF-F743-BE65-226D16471E04}" destId="{7B2E6365-2D4D-E447-B5BC-64C3CFDD513B}" srcOrd="1" destOrd="0" presId="urn:microsoft.com/office/officeart/2005/8/layout/hierarchy3"/>
    <dgm:cxn modelId="{F8C7D448-6AD3-1C4B-85EB-71F6D61CAAF7}" type="presParOf" srcId="{7B2E6365-2D4D-E447-B5BC-64C3CFDD513B}" destId="{960BDB2F-2CC9-0149-884B-B33368212D34}" srcOrd="0" destOrd="0" presId="urn:microsoft.com/office/officeart/2005/8/layout/hierarchy3"/>
    <dgm:cxn modelId="{BCF3407C-4A79-884B-A397-1ABFAB4BF6F0}" type="presParOf" srcId="{7B2E6365-2D4D-E447-B5BC-64C3CFDD513B}" destId="{C4058BFD-AB8A-2C4A-B74F-D5A94D951E3F}" srcOrd="1" destOrd="0" presId="urn:microsoft.com/office/officeart/2005/8/layout/hierarchy3"/>
    <dgm:cxn modelId="{ACAFFCA7-060F-1F45-AF67-726ACC0343AE}" type="presParOf" srcId="{474211A0-3860-D54D-B238-F762221A04CC}" destId="{464474D1-9DF0-3E46-9F5E-BE0D1A7110A3}" srcOrd="3" destOrd="0" presId="urn:microsoft.com/office/officeart/2005/8/layout/hierarchy3"/>
    <dgm:cxn modelId="{A740BF07-0D4C-E840-BAD7-3C3511D2F61F}" type="presParOf" srcId="{464474D1-9DF0-3E46-9F5E-BE0D1A7110A3}" destId="{291E2021-7371-204A-880E-ABCFDEF21EA2}" srcOrd="0" destOrd="0" presId="urn:microsoft.com/office/officeart/2005/8/layout/hierarchy3"/>
    <dgm:cxn modelId="{89E578CE-BB1F-3449-97AB-8491557ED10A}" type="presParOf" srcId="{291E2021-7371-204A-880E-ABCFDEF21EA2}" destId="{D3CDB477-0078-A54B-9256-9075CCE855A6}" srcOrd="0" destOrd="0" presId="urn:microsoft.com/office/officeart/2005/8/layout/hierarchy3"/>
    <dgm:cxn modelId="{3080D5B2-CCE0-4843-B41A-3B055AD3FD99}" type="presParOf" srcId="{291E2021-7371-204A-880E-ABCFDEF21EA2}" destId="{8CC76B26-BFF9-AD43-9E8B-4FFF7BEB0FF2}" srcOrd="1" destOrd="0" presId="urn:microsoft.com/office/officeart/2005/8/layout/hierarchy3"/>
    <dgm:cxn modelId="{8CF9D1E3-3DC0-2D44-BD18-99EF10145657}" type="presParOf" srcId="{464474D1-9DF0-3E46-9F5E-BE0D1A7110A3}" destId="{01B3A03F-8C5C-154B-B09C-7DCC8C6A9D66}" srcOrd="1" destOrd="0" presId="urn:microsoft.com/office/officeart/2005/8/layout/hierarchy3"/>
    <dgm:cxn modelId="{D4E5B1CA-5670-6549-963D-4B054A313F33}" type="presParOf" srcId="{01B3A03F-8C5C-154B-B09C-7DCC8C6A9D66}" destId="{3B3FC6D1-D6AC-EB44-A6B4-03773F43EDA2}" srcOrd="0" destOrd="0" presId="urn:microsoft.com/office/officeart/2005/8/layout/hierarchy3"/>
    <dgm:cxn modelId="{BFC23337-DA43-7E4E-8A50-61AE61C26CD6}" type="presParOf" srcId="{01B3A03F-8C5C-154B-B09C-7DCC8C6A9D66}" destId="{197C6BC9-C29C-814C-B27E-D154A21D3C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080044-1876-E74E-AC57-68458CD8FCF6}" type="doc">
      <dgm:prSet loTypeId="urn:microsoft.com/office/officeart/2009/3/layout/CircleRelationship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2C88E6-2383-584B-9D88-804067C1E814}">
      <dgm:prSet phldrT="[Text]" custT="1"/>
      <dgm:spPr/>
      <dgm:t>
        <a:bodyPr/>
        <a:lstStyle/>
        <a:p>
          <a:r>
            <a:rPr lang="en-US" sz="2400" b="1" dirty="0"/>
            <a:t>CAREC Green Energy Alliance</a:t>
          </a:r>
        </a:p>
      </dgm:t>
    </dgm:pt>
    <dgm:pt modelId="{3BB0869D-B8BE-374A-9762-2ACBC6D5F859}" type="parTrans" cxnId="{01C19D12-73A5-A44A-873E-3B484E753D56}">
      <dgm:prSet/>
      <dgm:spPr/>
      <dgm:t>
        <a:bodyPr/>
        <a:lstStyle/>
        <a:p>
          <a:endParaRPr lang="en-US"/>
        </a:p>
      </dgm:t>
    </dgm:pt>
    <dgm:pt modelId="{9ACF8633-E865-EB4D-AF4E-43DD01BE7234}" type="sibTrans" cxnId="{01C19D12-73A5-A44A-873E-3B484E753D56}">
      <dgm:prSet/>
      <dgm:spPr/>
      <dgm:t>
        <a:bodyPr/>
        <a:lstStyle/>
        <a:p>
          <a:endParaRPr lang="en-US"/>
        </a:p>
      </dgm:t>
    </dgm:pt>
    <dgm:pt modelId="{5A1D17E0-CC51-744A-B6C2-643266548906}">
      <dgm:prSet phldrT="[Text]" custT="1"/>
      <dgm:spPr/>
      <dgm:t>
        <a:bodyPr/>
        <a:lstStyle/>
        <a:p>
          <a:r>
            <a:rPr lang="en-US" sz="1600" b="1" dirty="0"/>
            <a:t>Proposed Scope: </a:t>
          </a:r>
          <a:r>
            <a:rPr lang="en-US" sz="1600" dirty="0"/>
            <a:t>Renewables and Energy Efficiency</a:t>
          </a:r>
        </a:p>
      </dgm:t>
    </dgm:pt>
    <dgm:pt modelId="{2250283B-B5C8-F045-ACD6-3F5D810161B3}" type="parTrans" cxnId="{FA0489B3-E030-4D4E-B2C2-D181F9CF597E}">
      <dgm:prSet/>
      <dgm:spPr/>
      <dgm:t>
        <a:bodyPr/>
        <a:lstStyle/>
        <a:p>
          <a:endParaRPr lang="en-US"/>
        </a:p>
      </dgm:t>
    </dgm:pt>
    <dgm:pt modelId="{971AB4D3-9B8D-5148-B1FC-EF329FF1FB60}" type="sibTrans" cxnId="{FA0489B3-E030-4D4E-B2C2-D181F9CF597E}">
      <dgm:prSet/>
      <dgm:spPr/>
      <dgm:t>
        <a:bodyPr/>
        <a:lstStyle/>
        <a:p>
          <a:endParaRPr lang="en-US"/>
        </a:p>
      </dgm:t>
    </dgm:pt>
    <dgm:pt modelId="{A1D89A9F-DEDD-364F-A1D0-988DEC95ED35}">
      <dgm:prSet phldrT="[Text]" custT="1"/>
      <dgm:spPr/>
      <dgm:t>
        <a:bodyPr/>
        <a:lstStyle/>
        <a:p>
          <a:r>
            <a:rPr lang="en-US" sz="1600" b="1" dirty="0"/>
            <a:t>For Investors: </a:t>
          </a:r>
          <a:r>
            <a:rPr lang="en-US" sz="1600" dirty="0"/>
            <a:t>Shopping mall for investment ready projects</a:t>
          </a:r>
        </a:p>
      </dgm:t>
    </dgm:pt>
    <dgm:pt modelId="{4B6AD7F8-81BE-A64C-B1C9-5878C4D4D906}" type="parTrans" cxnId="{ED2C8B76-FE64-3149-8E65-C3D20D8DC041}">
      <dgm:prSet/>
      <dgm:spPr/>
      <dgm:t>
        <a:bodyPr/>
        <a:lstStyle/>
        <a:p>
          <a:endParaRPr lang="en-US"/>
        </a:p>
      </dgm:t>
    </dgm:pt>
    <dgm:pt modelId="{7C911738-7F2E-3F4D-9D3D-4C7214D1229E}" type="sibTrans" cxnId="{ED2C8B76-FE64-3149-8E65-C3D20D8DC041}">
      <dgm:prSet/>
      <dgm:spPr/>
      <dgm:t>
        <a:bodyPr/>
        <a:lstStyle/>
        <a:p>
          <a:endParaRPr lang="en-US"/>
        </a:p>
      </dgm:t>
    </dgm:pt>
    <dgm:pt modelId="{5E60B4A8-0D8C-644D-824D-B9C7AA822302}">
      <dgm:prSet phldrT="[Text]" custT="1"/>
      <dgm:spPr/>
      <dgm:t>
        <a:bodyPr/>
        <a:lstStyle/>
        <a:p>
          <a:r>
            <a:rPr lang="en-US" sz="1600" b="1" dirty="0"/>
            <a:t>For CAREC members:</a:t>
          </a:r>
          <a:r>
            <a:rPr lang="en-US" sz="1600" dirty="0"/>
            <a:t> </a:t>
          </a:r>
          <a:br>
            <a:rPr lang="en-US" sz="1600" dirty="0"/>
          </a:br>
          <a:r>
            <a:rPr lang="en-US" sz="1600" dirty="0"/>
            <a:t>Choice of Financiers (IFIs, private, commercial)</a:t>
          </a:r>
        </a:p>
      </dgm:t>
    </dgm:pt>
    <dgm:pt modelId="{0BBD8B40-ABD8-734C-8295-CE074477B547}" type="parTrans" cxnId="{0ACBDFB7-73E9-1E45-A709-3919D0C7606A}">
      <dgm:prSet/>
      <dgm:spPr/>
      <dgm:t>
        <a:bodyPr/>
        <a:lstStyle/>
        <a:p>
          <a:endParaRPr lang="en-US"/>
        </a:p>
      </dgm:t>
    </dgm:pt>
    <dgm:pt modelId="{B1E9C2A3-9351-6642-A49C-93FB363130E0}" type="sibTrans" cxnId="{0ACBDFB7-73E9-1E45-A709-3919D0C7606A}">
      <dgm:prSet/>
      <dgm:spPr/>
      <dgm:t>
        <a:bodyPr/>
        <a:lstStyle/>
        <a:p>
          <a:endParaRPr lang="en-US"/>
        </a:p>
      </dgm:t>
    </dgm:pt>
    <dgm:pt modelId="{9C5E6896-E79D-5344-8A6C-F4DEBEBBFB69}" type="pres">
      <dgm:prSet presAssocID="{66080044-1876-E74E-AC57-68458CD8FCF6}" presName="Name0" presStyleCnt="0">
        <dgm:presLayoutVars>
          <dgm:chMax val="1"/>
          <dgm:chPref val="1"/>
        </dgm:presLayoutVars>
      </dgm:prSet>
      <dgm:spPr/>
    </dgm:pt>
    <dgm:pt modelId="{B0B180FA-989A-8D41-892E-E7F0839CFC3F}" type="pres">
      <dgm:prSet presAssocID="{BD2C88E6-2383-584B-9D88-804067C1E814}" presName="Parent" presStyleLbl="node0" presStyleIdx="0" presStyleCnt="1">
        <dgm:presLayoutVars>
          <dgm:chMax val="5"/>
          <dgm:chPref val="5"/>
        </dgm:presLayoutVars>
      </dgm:prSet>
      <dgm:spPr/>
    </dgm:pt>
    <dgm:pt modelId="{21756E5E-E6D6-A44D-8C01-9F2B64D4E7E2}" type="pres">
      <dgm:prSet presAssocID="{BD2C88E6-2383-584B-9D88-804067C1E814}" presName="Accent1" presStyleLbl="node1" presStyleIdx="0" presStyleCnt="15"/>
      <dgm:spPr/>
    </dgm:pt>
    <dgm:pt modelId="{B6108B7C-A33D-1147-B915-DC5EAE3395E9}" type="pres">
      <dgm:prSet presAssocID="{BD2C88E6-2383-584B-9D88-804067C1E814}" presName="Accent2" presStyleLbl="node1" presStyleIdx="1" presStyleCnt="15"/>
      <dgm:spPr/>
    </dgm:pt>
    <dgm:pt modelId="{A259E0BF-BA36-2F41-AC8B-BC9F2BF64E41}" type="pres">
      <dgm:prSet presAssocID="{BD2C88E6-2383-584B-9D88-804067C1E814}" presName="Accent3" presStyleLbl="node1" presStyleIdx="2" presStyleCnt="15"/>
      <dgm:spPr/>
    </dgm:pt>
    <dgm:pt modelId="{E66FC0CD-6121-6541-8561-24A46C5E6D8F}" type="pres">
      <dgm:prSet presAssocID="{BD2C88E6-2383-584B-9D88-804067C1E814}" presName="Accent4" presStyleLbl="node1" presStyleIdx="3" presStyleCnt="15"/>
      <dgm:spPr/>
    </dgm:pt>
    <dgm:pt modelId="{DD8BD615-332E-244F-8874-DC192AC5868B}" type="pres">
      <dgm:prSet presAssocID="{BD2C88E6-2383-584B-9D88-804067C1E814}" presName="Accent5" presStyleLbl="node1" presStyleIdx="4" presStyleCnt="15"/>
      <dgm:spPr/>
    </dgm:pt>
    <dgm:pt modelId="{A8E48A7B-8FA0-0B48-BD38-C040F525FA3B}" type="pres">
      <dgm:prSet presAssocID="{BD2C88E6-2383-584B-9D88-804067C1E814}" presName="Accent6" presStyleLbl="node1" presStyleIdx="5" presStyleCnt="15"/>
      <dgm:spPr/>
    </dgm:pt>
    <dgm:pt modelId="{775FEDD5-9B4D-E545-A7C3-383D6C394F5C}" type="pres">
      <dgm:prSet presAssocID="{5A1D17E0-CC51-744A-B6C2-643266548906}" presName="Child1" presStyleLbl="node1" presStyleIdx="6" presStyleCnt="15" custScaleX="154501" custScaleY="115903">
        <dgm:presLayoutVars>
          <dgm:chMax val="0"/>
          <dgm:chPref val="0"/>
        </dgm:presLayoutVars>
      </dgm:prSet>
      <dgm:spPr/>
    </dgm:pt>
    <dgm:pt modelId="{FED0D804-9CEB-7848-8CFC-78E2CFA179D9}" type="pres">
      <dgm:prSet presAssocID="{5A1D17E0-CC51-744A-B6C2-643266548906}" presName="Accent7" presStyleCnt="0"/>
      <dgm:spPr/>
    </dgm:pt>
    <dgm:pt modelId="{14F4BE13-E7F1-E846-89F9-D68032375BF0}" type="pres">
      <dgm:prSet presAssocID="{5A1D17E0-CC51-744A-B6C2-643266548906}" presName="AccentHold1" presStyleLbl="node1" presStyleIdx="7" presStyleCnt="15"/>
      <dgm:spPr/>
    </dgm:pt>
    <dgm:pt modelId="{CF9FDEAB-8F6E-8A47-9CBD-BC56D8723A8E}" type="pres">
      <dgm:prSet presAssocID="{5A1D17E0-CC51-744A-B6C2-643266548906}" presName="Accent8" presStyleCnt="0"/>
      <dgm:spPr/>
    </dgm:pt>
    <dgm:pt modelId="{6B304675-5254-094F-BCB4-8DCDD3102E6D}" type="pres">
      <dgm:prSet presAssocID="{5A1D17E0-CC51-744A-B6C2-643266548906}" presName="AccentHold2" presStyleLbl="node1" presStyleIdx="8" presStyleCnt="15"/>
      <dgm:spPr/>
    </dgm:pt>
    <dgm:pt modelId="{CDB58CB3-AD5F-9342-88EE-9B498CD14096}" type="pres">
      <dgm:prSet presAssocID="{A1D89A9F-DEDD-364F-A1D0-988DEC95ED35}" presName="Child2" presStyleLbl="node1" presStyleIdx="9" presStyleCnt="15" custScaleX="141698" custScaleY="117131">
        <dgm:presLayoutVars>
          <dgm:chMax val="0"/>
          <dgm:chPref val="0"/>
        </dgm:presLayoutVars>
      </dgm:prSet>
      <dgm:spPr/>
    </dgm:pt>
    <dgm:pt modelId="{6A6422B4-387A-684D-A7E1-24C78D74BA8F}" type="pres">
      <dgm:prSet presAssocID="{A1D89A9F-DEDD-364F-A1D0-988DEC95ED35}" presName="Accent9" presStyleCnt="0"/>
      <dgm:spPr/>
    </dgm:pt>
    <dgm:pt modelId="{CF8163FB-02AC-AE41-82D5-DB232F1A3F86}" type="pres">
      <dgm:prSet presAssocID="{A1D89A9F-DEDD-364F-A1D0-988DEC95ED35}" presName="AccentHold1" presStyleLbl="node1" presStyleIdx="10" presStyleCnt="15"/>
      <dgm:spPr/>
    </dgm:pt>
    <dgm:pt modelId="{FA1E7759-DDAF-704D-8D19-13A1DEB67058}" type="pres">
      <dgm:prSet presAssocID="{A1D89A9F-DEDD-364F-A1D0-988DEC95ED35}" presName="Accent10" presStyleCnt="0"/>
      <dgm:spPr/>
    </dgm:pt>
    <dgm:pt modelId="{F7E36409-BE78-AB4E-A103-074013AC339B}" type="pres">
      <dgm:prSet presAssocID="{A1D89A9F-DEDD-364F-A1D0-988DEC95ED35}" presName="AccentHold2" presStyleLbl="node1" presStyleIdx="11" presStyleCnt="15"/>
      <dgm:spPr/>
    </dgm:pt>
    <dgm:pt modelId="{DE82BE03-4D0A-6641-AEC3-EEA0F2FA8B42}" type="pres">
      <dgm:prSet presAssocID="{A1D89A9F-DEDD-364F-A1D0-988DEC95ED35}" presName="Accent11" presStyleCnt="0"/>
      <dgm:spPr/>
    </dgm:pt>
    <dgm:pt modelId="{A6E85BC3-BFAB-6949-BA11-2A0236263C55}" type="pres">
      <dgm:prSet presAssocID="{A1D89A9F-DEDD-364F-A1D0-988DEC95ED35}" presName="AccentHold3" presStyleLbl="node1" presStyleIdx="12" presStyleCnt="15"/>
      <dgm:spPr/>
    </dgm:pt>
    <dgm:pt modelId="{01A9B878-F01B-6141-82CE-AABE536C2A8E}" type="pres">
      <dgm:prSet presAssocID="{5E60B4A8-0D8C-644D-824D-B9C7AA822302}" presName="Child3" presStyleLbl="node1" presStyleIdx="13" presStyleCnt="15" custScaleX="156154" custScaleY="122489">
        <dgm:presLayoutVars>
          <dgm:chMax val="0"/>
          <dgm:chPref val="0"/>
        </dgm:presLayoutVars>
      </dgm:prSet>
      <dgm:spPr/>
    </dgm:pt>
    <dgm:pt modelId="{D7B40E5C-D1E2-5041-8404-6F1087987593}" type="pres">
      <dgm:prSet presAssocID="{5E60B4A8-0D8C-644D-824D-B9C7AA822302}" presName="Accent12" presStyleCnt="0"/>
      <dgm:spPr/>
    </dgm:pt>
    <dgm:pt modelId="{E659ACB7-7EF9-7A4B-848D-9563C926C125}" type="pres">
      <dgm:prSet presAssocID="{5E60B4A8-0D8C-644D-824D-B9C7AA822302}" presName="AccentHold1" presStyleLbl="node1" presStyleIdx="14" presStyleCnt="15"/>
      <dgm:spPr/>
    </dgm:pt>
  </dgm:ptLst>
  <dgm:cxnLst>
    <dgm:cxn modelId="{01C19D12-73A5-A44A-873E-3B484E753D56}" srcId="{66080044-1876-E74E-AC57-68458CD8FCF6}" destId="{BD2C88E6-2383-584B-9D88-804067C1E814}" srcOrd="0" destOrd="0" parTransId="{3BB0869D-B8BE-374A-9762-2ACBC6D5F859}" sibTransId="{9ACF8633-E865-EB4D-AF4E-43DD01BE7234}"/>
    <dgm:cxn modelId="{0763ED2B-B979-AC43-A88D-774CD951EB78}" type="presOf" srcId="{BD2C88E6-2383-584B-9D88-804067C1E814}" destId="{B0B180FA-989A-8D41-892E-E7F0839CFC3F}" srcOrd="0" destOrd="0" presId="urn:microsoft.com/office/officeart/2009/3/layout/CircleRelationship"/>
    <dgm:cxn modelId="{AF363531-4D0E-9A4B-AE0E-9D63D0F406F9}" type="presOf" srcId="{A1D89A9F-DEDD-364F-A1D0-988DEC95ED35}" destId="{CDB58CB3-AD5F-9342-88EE-9B498CD14096}" srcOrd="0" destOrd="0" presId="urn:microsoft.com/office/officeart/2009/3/layout/CircleRelationship"/>
    <dgm:cxn modelId="{2086FB5D-1C5F-4146-B261-2B443B637535}" type="presOf" srcId="{5E60B4A8-0D8C-644D-824D-B9C7AA822302}" destId="{01A9B878-F01B-6141-82CE-AABE536C2A8E}" srcOrd="0" destOrd="0" presId="urn:microsoft.com/office/officeart/2009/3/layout/CircleRelationship"/>
    <dgm:cxn modelId="{ED2C8B76-FE64-3149-8E65-C3D20D8DC041}" srcId="{BD2C88E6-2383-584B-9D88-804067C1E814}" destId="{A1D89A9F-DEDD-364F-A1D0-988DEC95ED35}" srcOrd="1" destOrd="0" parTransId="{4B6AD7F8-81BE-A64C-B1C9-5878C4D4D906}" sibTransId="{7C911738-7F2E-3F4D-9D3D-4C7214D1229E}"/>
    <dgm:cxn modelId="{2FD87494-A989-AA43-A36E-6841CDD03829}" type="presOf" srcId="{66080044-1876-E74E-AC57-68458CD8FCF6}" destId="{9C5E6896-E79D-5344-8A6C-F4DEBEBBFB69}" srcOrd="0" destOrd="0" presId="urn:microsoft.com/office/officeart/2009/3/layout/CircleRelationship"/>
    <dgm:cxn modelId="{FA0489B3-E030-4D4E-B2C2-D181F9CF597E}" srcId="{BD2C88E6-2383-584B-9D88-804067C1E814}" destId="{5A1D17E0-CC51-744A-B6C2-643266548906}" srcOrd="0" destOrd="0" parTransId="{2250283B-B5C8-F045-ACD6-3F5D810161B3}" sibTransId="{971AB4D3-9B8D-5148-B1FC-EF329FF1FB60}"/>
    <dgm:cxn modelId="{0ACBDFB7-73E9-1E45-A709-3919D0C7606A}" srcId="{BD2C88E6-2383-584B-9D88-804067C1E814}" destId="{5E60B4A8-0D8C-644D-824D-B9C7AA822302}" srcOrd="2" destOrd="0" parTransId="{0BBD8B40-ABD8-734C-8295-CE074477B547}" sibTransId="{B1E9C2A3-9351-6642-A49C-93FB363130E0}"/>
    <dgm:cxn modelId="{D31703F4-AEEB-074F-9363-D3C26AF89469}" type="presOf" srcId="{5A1D17E0-CC51-744A-B6C2-643266548906}" destId="{775FEDD5-9B4D-E545-A7C3-383D6C394F5C}" srcOrd="0" destOrd="0" presId="urn:microsoft.com/office/officeart/2009/3/layout/CircleRelationship"/>
    <dgm:cxn modelId="{E0AABC76-229A-CA4A-810E-203CF509EEB6}" type="presParOf" srcId="{9C5E6896-E79D-5344-8A6C-F4DEBEBBFB69}" destId="{B0B180FA-989A-8D41-892E-E7F0839CFC3F}" srcOrd="0" destOrd="0" presId="urn:microsoft.com/office/officeart/2009/3/layout/CircleRelationship"/>
    <dgm:cxn modelId="{AA713759-5748-7A4D-A219-557C3AC295DF}" type="presParOf" srcId="{9C5E6896-E79D-5344-8A6C-F4DEBEBBFB69}" destId="{21756E5E-E6D6-A44D-8C01-9F2B64D4E7E2}" srcOrd="1" destOrd="0" presId="urn:microsoft.com/office/officeart/2009/3/layout/CircleRelationship"/>
    <dgm:cxn modelId="{F223C79B-36D3-8D48-AB3F-12D1AEF6D286}" type="presParOf" srcId="{9C5E6896-E79D-5344-8A6C-F4DEBEBBFB69}" destId="{B6108B7C-A33D-1147-B915-DC5EAE3395E9}" srcOrd="2" destOrd="0" presId="urn:microsoft.com/office/officeart/2009/3/layout/CircleRelationship"/>
    <dgm:cxn modelId="{A0BB2C35-15F6-B942-9119-BDAEFE228B0D}" type="presParOf" srcId="{9C5E6896-E79D-5344-8A6C-F4DEBEBBFB69}" destId="{A259E0BF-BA36-2F41-AC8B-BC9F2BF64E41}" srcOrd="3" destOrd="0" presId="urn:microsoft.com/office/officeart/2009/3/layout/CircleRelationship"/>
    <dgm:cxn modelId="{45781A7B-CF0C-C84B-ACAA-57556D58D7B1}" type="presParOf" srcId="{9C5E6896-E79D-5344-8A6C-F4DEBEBBFB69}" destId="{E66FC0CD-6121-6541-8561-24A46C5E6D8F}" srcOrd="4" destOrd="0" presId="urn:microsoft.com/office/officeart/2009/3/layout/CircleRelationship"/>
    <dgm:cxn modelId="{BD824012-9D04-5F46-AAF2-7FEECF05ED77}" type="presParOf" srcId="{9C5E6896-E79D-5344-8A6C-F4DEBEBBFB69}" destId="{DD8BD615-332E-244F-8874-DC192AC5868B}" srcOrd="5" destOrd="0" presId="urn:microsoft.com/office/officeart/2009/3/layout/CircleRelationship"/>
    <dgm:cxn modelId="{46A9F81E-80DA-7F49-8281-EBAC49BB198E}" type="presParOf" srcId="{9C5E6896-E79D-5344-8A6C-F4DEBEBBFB69}" destId="{A8E48A7B-8FA0-0B48-BD38-C040F525FA3B}" srcOrd="6" destOrd="0" presId="urn:microsoft.com/office/officeart/2009/3/layout/CircleRelationship"/>
    <dgm:cxn modelId="{09D6B8C8-3BEA-A140-A37E-98927B95EACB}" type="presParOf" srcId="{9C5E6896-E79D-5344-8A6C-F4DEBEBBFB69}" destId="{775FEDD5-9B4D-E545-A7C3-383D6C394F5C}" srcOrd="7" destOrd="0" presId="urn:microsoft.com/office/officeart/2009/3/layout/CircleRelationship"/>
    <dgm:cxn modelId="{343D1C47-AF63-A242-8B57-5A12E9F3299F}" type="presParOf" srcId="{9C5E6896-E79D-5344-8A6C-F4DEBEBBFB69}" destId="{FED0D804-9CEB-7848-8CFC-78E2CFA179D9}" srcOrd="8" destOrd="0" presId="urn:microsoft.com/office/officeart/2009/3/layout/CircleRelationship"/>
    <dgm:cxn modelId="{FD4D05DE-4490-864D-ADBB-931B57EA025C}" type="presParOf" srcId="{FED0D804-9CEB-7848-8CFC-78E2CFA179D9}" destId="{14F4BE13-E7F1-E846-89F9-D68032375BF0}" srcOrd="0" destOrd="0" presId="urn:microsoft.com/office/officeart/2009/3/layout/CircleRelationship"/>
    <dgm:cxn modelId="{75C7B0DD-CC91-CA4C-9F66-D12BDFA69707}" type="presParOf" srcId="{9C5E6896-E79D-5344-8A6C-F4DEBEBBFB69}" destId="{CF9FDEAB-8F6E-8A47-9CBD-BC56D8723A8E}" srcOrd="9" destOrd="0" presId="urn:microsoft.com/office/officeart/2009/3/layout/CircleRelationship"/>
    <dgm:cxn modelId="{E40F2D34-4373-3744-8A8C-E514D36B90F1}" type="presParOf" srcId="{CF9FDEAB-8F6E-8A47-9CBD-BC56D8723A8E}" destId="{6B304675-5254-094F-BCB4-8DCDD3102E6D}" srcOrd="0" destOrd="0" presId="urn:microsoft.com/office/officeart/2009/3/layout/CircleRelationship"/>
    <dgm:cxn modelId="{2952AB30-1BE2-5C4C-AFC6-653616964A33}" type="presParOf" srcId="{9C5E6896-E79D-5344-8A6C-F4DEBEBBFB69}" destId="{CDB58CB3-AD5F-9342-88EE-9B498CD14096}" srcOrd="10" destOrd="0" presId="urn:microsoft.com/office/officeart/2009/3/layout/CircleRelationship"/>
    <dgm:cxn modelId="{9C679EB6-E255-474C-A996-0A9CFC805D59}" type="presParOf" srcId="{9C5E6896-E79D-5344-8A6C-F4DEBEBBFB69}" destId="{6A6422B4-387A-684D-A7E1-24C78D74BA8F}" srcOrd="11" destOrd="0" presId="urn:microsoft.com/office/officeart/2009/3/layout/CircleRelationship"/>
    <dgm:cxn modelId="{41CA592E-BA02-DB48-9EF8-382E97B8E7F6}" type="presParOf" srcId="{6A6422B4-387A-684D-A7E1-24C78D74BA8F}" destId="{CF8163FB-02AC-AE41-82D5-DB232F1A3F86}" srcOrd="0" destOrd="0" presId="urn:microsoft.com/office/officeart/2009/3/layout/CircleRelationship"/>
    <dgm:cxn modelId="{1BB88EAC-00B4-B147-A620-077AD8105121}" type="presParOf" srcId="{9C5E6896-E79D-5344-8A6C-F4DEBEBBFB69}" destId="{FA1E7759-DDAF-704D-8D19-13A1DEB67058}" srcOrd="12" destOrd="0" presId="urn:microsoft.com/office/officeart/2009/3/layout/CircleRelationship"/>
    <dgm:cxn modelId="{35FE6C96-9749-044D-9FA1-CD6E7498ED3D}" type="presParOf" srcId="{FA1E7759-DDAF-704D-8D19-13A1DEB67058}" destId="{F7E36409-BE78-AB4E-A103-074013AC339B}" srcOrd="0" destOrd="0" presId="urn:microsoft.com/office/officeart/2009/3/layout/CircleRelationship"/>
    <dgm:cxn modelId="{4839FB38-769B-0E49-BA8D-D4EF8F21B646}" type="presParOf" srcId="{9C5E6896-E79D-5344-8A6C-F4DEBEBBFB69}" destId="{DE82BE03-4D0A-6641-AEC3-EEA0F2FA8B42}" srcOrd="13" destOrd="0" presId="urn:microsoft.com/office/officeart/2009/3/layout/CircleRelationship"/>
    <dgm:cxn modelId="{A8E69523-516D-AE45-A8CE-A40D89C93B37}" type="presParOf" srcId="{DE82BE03-4D0A-6641-AEC3-EEA0F2FA8B42}" destId="{A6E85BC3-BFAB-6949-BA11-2A0236263C55}" srcOrd="0" destOrd="0" presId="urn:microsoft.com/office/officeart/2009/3/layout/CircleRelationship"/>
    <dgm:cxn modelId="{96FACE7E-8608-8342-BB57-BD6B13412F7F}" type="presParOf" srcId="{9C5E6896-E79D-5344-8A6C-F4DEBEBBFB69}" destId="{01A9B878-F01B-6141-82CE-AABE536C2A8E}" srcOrd="14" destOrd="0" presId="urn:microsoft.com/office/officeart/2009/3/layout/CircleRelationship"/>
    <dgm:cxn modelId="{0AAE39B2-7753-A144-A21B-A5E900B56A8B}" type="presParOf" srcId="{9C5E6896-E79D-5344-8A6C-F4DEBEBBFB69}" destId="{D7B40E5C-D1E2-5041-8404-6F1087987593}" srcOrd="15" destOrd="0" presId="urn:microsoft.com/office/officeart/2009/3/layout/CircleRelationship"/>
    <dgm:cxn modelId="{AAD8CDF2-4F5D-FC4E-9309-39BEB5F7115D}" type="presParOf" srcId="{D7B40E5C-D1E2-5041-8404-6F1087987593}" destId="{E659ACB7-7EF9-7A4B-848D-9563C926C12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C1C52-4353-B34E-82CC-FC7998EC6C0C}">
      <dsp:nvSpPr>
        <dsp:cNvPr id="0" name=""/>
        <dsp:cNvSpPr/>
      </dsp:nvSpPr>
      <dsp:spPr>
        <a:xfrm>
          <a:off x="598218" y="0"/>
          <a:ext cx="3864079" cy="3864079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E2108-6EED-354A-BFD2-FDE13E6C01D0}">
      <dsp:nvSpPr>
        <dsp:cNvPr id="0" name=""/>
        <dsp:cNvSpPr/>
      </dsp:nvSpPr>
      <dsp:spPr>
        <a:xfrm>
          <a:off x="407455" y="295799"/>
          <a:ext cx="1924562" cy="16693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>
              <a:latin typeface="Calibri" panose="020F0502020204030204" pitchFamily="34" charset="0"/>
              <a:cs typeface="Times New Roman" panose="02020603050405020304" pitchFamily="18" charset="0"/>
            </a:rPr>
            <a:t>In-house project planning and professional implementation</a:t>
          </a:r>
          <a:endParaRPr lang="en-US" sz="1700" kern="1200" dirty="0"/>
        </a:p>
      </dsp:txBody>
      <dsp:txXfrm>
        <a:off x="488947" y="377291"/>
        <a:ext cx="1761578" cy="1506385"/>
      </dsp:txXfrm>
    </dsp:sp>
    <dsp:sp modelId="{EBBAB7D9-2CF5-684E-AD55-66DC408E8F69}">
      <dsp:nvSpPr>
        <dsp:cNvPr id="0" name=""/>
        <dsp:cNvSpPr/>
      </dsp:nvSpPr>
      <dsp:spPr>
        <a:xfrm>
          <a:off x="2487544" y="292325"/>
          <a:ext cx="1936950" cy="1656514"/>
        </a:xfrm>
        <a:prstGeom prst="roundRect">
          <a:avLst/>
        </a:prstGeom>
        <a:solidFill>
          <a:schemeClr val="accent5">
            <a:hueOff val="-2201750"/>
            <a:satOff val="-15261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>
              <a:latin typeface="Calibri" panose="020F0502020204030204" pitchFamily="34" charset="0"/>
              <a:cs typeface="Times New Roman" panose="02020603050405020304" pitchFamily="18" charset="0"/>
            </a:rPr>
            <a:t>No need for special agreements between countries</a:t>
          </a:r>
          <a:endParaRPr lang="en-GB" sz="17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568408" y="373189"/>
        <a:ext cx="1775222" cy="1494786"/>
      </dsp:txXfrm>
    </dsp:sp>
    <dsp:sp modelId="{505995CC-2FC7-3140-B810-77ABA3462F09}">
      <dsp:nvSpPr>
        <dsp:cNvPr id="0" name=""/>
        <dsp:cNvSpPr/>
      </dsp:nvSpPr>
      <dsp:spPr>
        <a:xfrm>
          <a:off x="496744" y="2068198"/>
          <a:ext cx="1794690" cy="1543038"/>
        </a:xfrm>
        <a:prstGeom prst="roundRect">
          <a:avLst/>
        </a:prstGeom>
        <a:solidFill>
          <a:schemeClr val="accent5">
            <a:hueOff val="-4403500"/>
            <a:satOff val="-30523"/>
            <a:lumOff val="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 panose="020F0502020204030204" pitchFamily="34" charset="0"/>
              <a:cs typeface="Times New Roman" panose="02020603050405020304" pitchFamily="18" charset="0"/>
            </a:rPr>
            <a:t>All CAREC countries can become members</a:t>
          </a:r>
        </a:p>
      </dsp:txBody>
      <dsp:txXfrm>
        <a:off x="572069" y="2143523"/>
        <a:ext cx="1644040" cy="1392388"/>
      </dsp:txXfrm>
    </dsp:sp>
    <dsp:sp modelId="{5BAA90D0-57C6-C240-A109-A3E96A44E756}">
      <dsp:nvSpPr>
        <dsp:cNvPr id="0" name=""/>
        <dsp:cNvSpPr/>
      </dsp:nvSpPr>
      <dsp:spPr>
        <a:xfrm>
          <a:off x="2475654" y="2041238"/>
          <a:ext cx="1993191" cy="1596958"/>
        </a:xfrm>
        <a:prstGeom prst="roundRect">
          <a:avLst/>
        </a:prstGeom>
        <a:solidFill>
          <a:schemeClr val="accent5">
            <a:hueOff val="-6605250"/>
            <a:satOff val="-45784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" panose="020F0502020204030204" pitchFamily="34" charset="0"/>
              <a:cs typeface="Times New Roman" panose="02020603050405020304" pitchFamily="18" charset="0"/>
            </a:rPr>
            <a:t>Decisions making by high-level political decision makers</a:t>
          </a:r>
          <a:endParaRPr lang="en-US" sz="1600" kern="1200" dirty="0"/>
        </a:p>
      </dsp:txBody>
      <dsp:txXfrm>
        <a:off x="2553611" y="2119195"/>
        <a:ext cx="1837277" cy="1441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86389-E6B1-CD42-905F-0BC9E4F0A87A}">
      <dsp:nvSpPr>
        <dsp:cNvPr id="0" name=""/>
        <dsp:cNvSpPr/>
      </dsp:nvSpPr>
      <dsp:spPr>
        <a:xfrm>
          <a:off x="2115640" y="964845"/>
          <a:ext cx="2263767" cy="22637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Reform</a:t>
          </a:r>
          <a:r>
            <a:rPr lang="en-US" sz="2000" kern="1200" baseline="0" dirty="0"/>
            <a:t> Atlas</a:t>
          </a:r>
          <a:endParaRPr lang="en-US" sz="2000" kern="1200" dirty="0"/>
        </a:p>
      </dsp:txBody>
      <dsp:txXfrm>
        <a:off x="2447161" y="1296366"/>
        <a:ext cx="1600725" cy="1600725"/>
      </dsp:txXfrm>
    </dsp:sp>
    <dsp:sp modelId="{787C5F43-7B1F-E64E-B9F9-4202A2A5AD52}">
      <dsp:nvSpPr>
        <dsp:cNvPr id="0" name=""/>
        <dsp:cNvSpPr/>
      </dsp:nvSpPr>
      <dsp:spPr>
        <a:xfrm>
          <a:off x="2420507" y="-103584"/>
          <a:ext cx="1654032" cy="1452161"/>
        </a:xfrm>
        <a:prstGeom prst="ellipse">
          <a:avLst/>
        </a:prstGeom>
        <a:solidFill>
          <a:schemeClr val="accent5">
            <a:alpha val="50000"/>
            <a:hueOff val="-1651313"/>
            <a:satOff val="-11446"/>
            <a:lumOff val="2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Tariff Reform Toolkit</a:t>
          </a:r>
        </a:p>
      </dsp:txBody>
      <dsp:txXfrm>
        <a:off x="2662734" y="109080"/>
        <a:ext cx="1169578" cy="1026833"/>
      </dsp:txXfrm>
    </dsp:sp>
    <dsp:sp modelId="{303A49D9-F564-AA4E-A210-736B2E2E4988}">
      <dsp:nvSpPr>
        <dsp:cNvPr id="0" name=""/>
        <dsp:cNvSpPr/>
      </dsp:nvSpPr>
      <dsp:spPr>
        <a:xfrm>
          <a:off x="3966507" y="1438368"/>
          <a:ext cx="1510498" cy="1316720"/>
        </a:xfrm>
        <a:prstGeom prst="ellipse">
          <a:avLst/>
        </a:prstGeom>
        <a:solidFill>
          <a:schemeClr val="accent5">
            <a:alpha val="50000"/>
            <a:hueOff val="-3302625"/>
            <a:satOff val="-22892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Manual on Unbundling</a:t>
          </a:r>
        </a:p>
      </dsp:txBody>
      <dsp:txXfrm>
        <a:off x="4187714" y="1631197"/>
        <a:ext cx="1068084" cy="931062"/>
      </dsp:txXfrm>
    </dsp:sp>
    <dsp:sp modelId="{CBA015D6-BFBA-E149-A23C-27B9BACC7DC5}">
      <dsp:nvSpPr>
        <dsp:cNvPr id="0" name=""/>
        <dsp:cNvSpPr/>
      </dsp:nvSpPr>
      <dsp:spPr>
        <a:xfrm>
          <a:off x="2520096" y="2957181"/>
          <a:ext cx="1454855" cy="1227561"/>
        </a:xfrm>
        <a:prstGeom prst="ellipse">
          <a:avLst/>
        </a:prstGeom>
        <a:solidFill>
          <a:schemeClr val="accent5">
            <a:alpha val="50000"/>
            <a:hueOff val="-4953938"/>
            <a:satOff val="-34338"/>
            <a:lumOff val="6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Vulnerable Consumer Protection Guide</a:t>
          </a:r>
        </a:p>
      </dsp:txBody>
      <dsp:txXfrm>
        <a:off x="2733155" y="3136953"/>
        <a:ext cx="1028737" cy="868017"/>
      </dsp:txXfrm>
    </dsp:sp>
    <dsp:sp modelId="{9DF9E924-25CD-3540-B445-907EA483F397}">
      <dsp:nvSpPr>
        <dsp:cNvPr id="0" name=""/>
        <dsp:cNvSpPr/>
      </dsp:nvSpPr>
      <dsp:spPr>
        <a:xfrm>
          <a:off x="1041477" y="1438368"/>
          <a:ext cx="1463627" cy="1316720"/>
        </a:xfrm>
        <a:prstGeom prst="ellipse">
          <a:avLst/>
        </a:prstGeom>
        <a:solidFill>
          <a:schemeClr val="accent5">
            <a:alpha val="50000"/>
            <a:hueOff val="-6605250"/>
            <a:satOff val="-45784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Any other topic of interest</a:t>
          </a:r>
        </a:p>
      </dsp:txBody>
      <dsp:txXfrm>
        <a:off x="1255820" y="1631197"/>
        <a:ext cx="1034941" cy="931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DA106-6DCF-D948-A9D5-E9143E9868E1}">
      <dsp:nvSpPr>
        <dsp:cNvPr id="0" name=""/>
        <dsp:cNvSpPr/>
      </dsp:nvSpPr>
      <dsp:spPr>
        <a:xfrm>
          <a:off x="545" y="955546"/>
          <a:ext cx="1592464" cy="7962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Focus Area 1</a:t>
          </a:r>
        </a:p>
      </dsp:txBody>
      <dsp:txXfrm>
        <a:off x="23866" y="978867"/>
        <a:ext cx="1545822" cy="749590"/>
      </dsp:txXfrm>
    </dsp:sp>
    <dsp:sp modelId="{9844AFEC-6B7F-364A-B998-466E4E9BDE56}">
      <dsp:nvSpPr>
        <dsp:cNvPr id="0" name=""/>
        <dsp:cNvSpPr/>
      </dsp:nvSpPr>
      <dsp:spPr>
        <a:xfrm>
          <a:off x="159792" y="1751778"/>
          <a:ext cx="159246" cy="832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643"/>
              </a:lnTo>
              <a:lnTo>
                <a:pt x="159246" y="8326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4E194-14CD-F245-A1C5-2A1F6101B4A4}">
      <dsp:nvSpPr>
        <dsp:cNvPr id="0" name=""/>
        <dsp:cNvSpPr/>
      </dsp:nvSpPr>
      <dsp:spPr>
        <a:xfrm>
          <a:off x="319038" y="1950836"/>
          <a:ext cx="1642594" cy="1267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Optima" charset="0"/>
              <a:cs typeface="Optima" charset="0"/>
            </a:rPr>
            <a:t>Increase employability of women</a:t>
          </a:r>
          <a:endParaRPr lang="en-US" sz="1600" kern="1200" dirty="0">
            <a:latin typeface="+mn-lt"/>
          </a:endParaRPr>
        </a:p>
      </dsp:txBody>
      <dsp:txXfrm>
        <a:off x="356152" y="1987950"/>
        <a:ext cx="1568366" cy="1192943"/>
      </dsp:txXfrm>
    </dsp:sp>
    <dsp:sp modelId="{82E76C22-061C-B54E-A011-9757B2388230}">
      <dsp:nvSpPr>
        <dsp:cNvPr id="0" name=""/>
        <dsp:cNvSpPr/>
      </dsp:nvSpPr>
      <dsp:spPr>
        <a:xfrm>
          <a:off x="2041256" y="955546"/>
          <a:ext cx="1592464" cy="796232"/>
        </a:xfrm>
        <a:prstGeom prst="roundRect">
          <a:avLst>
            <a:gd name="adj" fmla="val 10000"/>
          </a:avLst>
        </a:prstGeom>
        <a:solidFill>
          <a:schemeClr val="accent5">
            <a:hueOff val="-2201750"/>
            <a:satOff val="-15261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Focus Area 2</a:t>
          </a:r>
        </a:p>
      </dsp:txBody>
      <dsp:txXfrm>
        <a:off x="2064577" y="978867"/>
        <a:ext cx="1545822" cy="749590"/>
      </dsp:txXfrm>
    </dsp:sp>
    <dsp:sp modelId="{085E8419-A86F-B948-A035-CC8F77185FC5}">
      <dsp:nvSpPr>
        <dsp:cNvPr id="0" name=""/>
        <dsp:cNvSpPr/>
      </dsp:nvSpPr>
      <dsp:spPr>
        <a:xfrm>
          <a:off x="2200503" y="1751778"/>
          <a:ext cx="159246" cy="877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531"/>
              </a:lnTo>
              <a:lnTo>
                <a:pt x="159246" y="8775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E895F-434E-6A41-A5A3-637435A7FA4A}">
      <dsp:nvSpPr>
        <dsp:cNvPr id="0" name=""/>
        <dsp:cNvSpPr/>
      </dsp:nvSpPr>
      <dsp:spPr>
        <a:xfrm>
          <a:off x="2359749" y="1950836"/>
          <a:ext cx="1785203" cy="1356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01750"/>
              <a:satOff val="-15261"/>
              <a:lumOff val="3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Optima" charset="0"/>
              <a:cs typeface="Optima" charset="0"/>
            </a:rPr>
            <a:t>Boost women’s education in key fields for the energy sector </a:t>
          </a:r>
          <a:endParaRPr lang="en-US" sz="1600" kern="1200" dirty="0">
            <a:latin typeface="+mn-lt"/>
            <a:ea typeface="Optima" charset="0"/>
            <a:cs typeface="Optima" charset="0"/>
          </a:endParaRPr>
        </a:p>
      </dsp:txBody>
      <dsp:txXfrm>
        <a:off x="2399493" y="1990580"/>
        <a:ext cx="1705715" cy="1277458"/>
      </dsp:txXfrm>
    </dsp:sp>
    <dsp:sp modelId="{54AD935C-327B-0F40-B5AD-FCCCE0F6DEB6}">
      <dsp:nvSpPr>
        <dsp:cNvPr id="0" name=""/>
        <dsp:cNvSpPr/>
      </dsp:nvSpPr>
      <dsp:spPr>
        <a:xfrm>
          <a:off x="4224576" y="955546"/>
          <a:ext cx="1592464" cy="796232"/>
        </a:xfrm>
        <a:prstGeom prst="roundRect">
          <a:avLst>
            <a:gd name="adj" fmla="val 10000"/>
          </a:avLst>
        </a:prstGeom>
        <a:solidFill>
          <a:schemeClr val="accent5">
            <a:hueOff val="-4403500"/>
            <a:satOff val="-30523"/>
            <a:lumOff val="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Focus Area 3</a:t>
          </a:r>
        </a:p>
      </dsp:txBody>
      <dsp:txXfrm>
        <a:off x="4247897" y="978867"/>
        <a:ext cx="1545822" cy="749590"/>
      </dsp:txXfrm>
    </dsp:sp>
    <dsp:sp modelId="{960BDB2F-2CC9-0149-884B-B33368212D34}">
      <dsp:nvSpPr>
        <dsp:cNvPr id="0" name=""/>
        <dsp:cNvSpPr/>
      </dsp:nvSpPr>
      <dsp:spPr>
        <a:xfrm>
          <a:off x="4383822" y="1751778"/>
          <a:ext cx="159246" cy="855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543"/>
              </a:lnTo>
              <a:lnTo>
                <a:pt x="159246" y="8555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58BFD-AB8A-2C4A-B74F-D5A94D951E3F}">
      <dsp:nvSpPr>
        <dsp:cNvPr id="0" name=""/>
        <dsp:cNvSpPr/>
      </dsp:nvSpPr>
      <dsp:spPr>
        <a:xfrm>
          <a:off x="4543069" y="1950836"/>
          <a:ext cx="1720218" cy="1312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03500"/>
              <a:satOff val="-30523"/>
              <a:lumOff val="61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Optima" charset="0"/>
              <a:cs typeface="Optima" charset="0"/>
            </a:rPr>
            <a:t>Support visibility of CAREC women internationally </a:t>
          </a:r>
          <a:endParaRPr lang="en-US" sz="1600" kern="1200" dirty="0">
            <a:latin typeface="+mn-lt"/>
            <a:ea typeface="Optima" charset="0"/>
            <a:cs typeface="Optima" charset="0"/>
          </a:endParaRPr>
        </a:p>
      </dsp:txBody>
      <dsp:txXfrm>
        <a:off x="4581525" y="1989292"/>
        <a:ext cx="1643306" cy="1236058"/>
      </dsp:txXfrm>
    </dsp:sp>
    <dsp:sp modelId="{D3CDB477-0078-A54B-9256-9075CCE855A6}">
      <dsp:nvSpPr>
        <dsp:cNvPr id="0" name=""/>
        <dsp:cNvSpPr/>
      </dsp:nvSpPr>
      <dsp:spPr>
        <a:xfrm>
          <a:off x="6342910" y="955546"/>
          <a:ext cx="1592464" cy="796232"/>
        </a:xfrm>
        <a:prstGeom prst="roundRect">
          <a:avLst>
            <a:gd name="adj" fmla="val 10000"/>
          </a:avLst>
        </a:prstGeom>
        <a:solidFill>
          <a:schemeClr val="accent5">
            <a:hueOff val="-6605250"/>
            <a:satOff val="-45784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Focus Area 4</a:t>
          </a:r>
        </a:p>
      </dsp:txBody>
      <dsp:txXfrm>
        <a:off x="6366231" y="978867"/>
        <a:ext cx="1545822" cy="749590"/>
      </dsp:txXfrm>
    </dsp:sp>
    <dsp:sp modelId="{3B3FC6D1-D6AC-EB44-A6B4-03773F43EDA2}">
      <dsp:nvSpPr>
        <dsp:cNvPr id="0" name=""/>
        <dsp:cNvSpPr/>
      </dsp:nvSpPr>
      <dsp:spPr>
        <a:xfrm>
          <a:off x="6502156" y="1751778"/>
          <a:ext cx="159246" cy="881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898"/>
              </a:lnTo>
              <a:lnTo>
                <a:pt x="159246" y="8818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C6BC9-C29C-814C-B27E-D154A21D3C6E}">
      <dsp:nvSpPr>
        <dsp:cNvPr id="0" name=""/>
        <dsp:cNvSpPr/>
      </dsp:nvSpPr>
      <dsp:spPr>
        <a:xfrm>
          <a:off x="6661403" y="1950836"/>
          <a:ext cx="1765354" cy="1365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605250"/>
              <a:satOff val="-45784"/>
              <a:lumOff val="9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  <a:ea typeface="Optima" charset="0"/>
              <a:cs typeface="Optima" charset="0"/>
            </a:rPr>
            <a:t>Enhance organizational capacity in designing gender friendly policies and workplaces</a:t>
          </a:r>
          <a:r>
            <a:rPr lang="en-US" sz="1600" b="1" kern="1200" dirty="0">
              <a:effectLst/>
              <a:latin typeface="+mn-lt"/>
              <a:ea typeface="Optima" charset="0"/>
              <a:cs typeface="Optima" charset="0"/>
            </a:rPr>
            <a:t> </a:t>
          </a:r>
          <a:endParaRPr lang="en-US" sz="1600" kern="1200" dirty="0">
            <a:latin typeface="+mn-lt"/>
            <a:ea typeface="Optima" charset="0"/>
            <a:cs typeface="Optima" charset="0"/>
          </a:endParaRPr>
        </a:p>
      </dsp:txBody>
      <dsp:txXfrm>
        <a:off x="6701402" y="1990835"/>
        <a:ext cx="1685356" cy="1285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180FA-989A-8D41-892E-E7F0839CFC3F}">
      <dsp:nvSpPr>
        <dsp:cNvPr id="0" name=""/>
        <dsp:cNvSpPr/>
      </dsp:nvSpPr>
      <dsp:spPr>
        <a:xfrm>
          <a:off x="1588405" y="121011"/>
          <a:ext cx="3465159" cy="34655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CAREC Green Energy Alliance</a:t>
          </a:r>
        </a:p>
      </dsp:txBody>
      <dsp:txXfrm>
        <a:off x="2095866" y="628529"/>
        <a:ext cx="2450237" cy="2450513"/>
      </dsp:txXfrm>
    </dsp:sp>
    <dsp:sp modelId="{21756E5E-E6D6-A44D-8C01-9F2B64D4E7E2}">
      <dsp:nvSpPr>
        <dsp:cNvPr id="0" name=""/>
        <dsp:cNvSpPr/>
      </dsp:nvSpPr>
      <dsp:spPr>
        <a:xfrm>
          <a:off x="3565856" y="-36881"/>
          <a:ext cx="385254" cy="3854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08B7C-A33D-1147-B915-DC5EAE3395E9}">
      <dsp:nvSpPr>
        <dsp:cNvPr id="0" name=""/>
        <dsp:cNvSpPr/>
      </dsp:nvSpPr>
      <dsp:spPr>
        <a:xfrm>
          <a:off x="2653897" y="3329073"/>
          <a:ext cx="279345" cy="279349"/>
        </a:xfrm>
        <a:prstGeom prst="ellipse">
          <a:avLst/>
        </a:prstGeom>
        <a:solidFill>
          <a:schemeClr val="accent5">
            <a:hueOff val="-471804"/>
            <a:satOff val="-3270"/>
            <a:lumOff val="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9E0BF-BA36-2F41-AC8B-BC9F2BF64E41}">
      <dsp:nvSpPr>
        <dsp:cNvPr id="0" name=""/>
        <dsp:cNvSpPr/>
      </dsp:nvSpPr>
      <dsp:spPr>
        <a:xfrm>
          <a:off x="5276756" y="1527474"/>
          <a:ext cx="279345" cy="279349"/>
        </a:xfrm>
        <a:prstGeom prst="ellipse">
          <a:avLst/>
        </a:prstGeom>
        <a:solidFill>
          <a:schemeClr val="accent5">
            <a:hueOff val="-943607"/>
            <a:satOff val="-6541"/>
            <a:lumOff val="1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FC0CD-6121-6541-8561-24A46C5E6D8F}">
      <dsp:nvSpPr>
        <dsp:cNvPr id="0" name=""/>
        <dsp:cNvSpPr/>
      </dsp:nvSpPr>
      <dsp:spPr>
        <a:xfrm>
          <a:off x="3941870" y="3626236"/>
          <a:ext cx="385254" cy="385420"/>
        </a:xfrm>
        <a:prstGeom prst="ellipse">
          <a:avLst/>
        </a:prstGeom>
        <a:solidFill>
          <a:schemeClr val="accent5">
            <a:hueOff val="-1415411"/>
            <a:satOff val="-9811"/>
            <a:lumOff val="1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BD615-332E-244F-8874-DC192AC5868B}">
      <dsp:nvSpPr>
        <dsp:cNvPr id="0" name=""/>
        <dsp:cNvSpPr/>
      </dsp:nvSpPr>
      <dsp:spPr>
        <a:xfrm>
          <a:off x="2732085" y="510885"/>
          <a:ext cx="279345" cy="279349"/>
        </a:xfrm>
        <a:prstGeom prst="ellipse">
          <a:avLst/>
        </a:prstGeom>
        <a:solidFill>
          <a:schemeClr val="accent5">
            <a:hueOff val="-1887214"/>
            <a:satOff val="-13081"/>
            <a:lumOff val="2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48A7B-8FA0-0B48-BD38-C040F525FA3B}">
      <dsp:nvSpPr>
        <dsp:cNvPr id="0" name=""/>
        <dsp:cNvSpPr/>
      </dsp:nvSpPr>
      <dsp:spPr>
        <a:xfrm>
          <a:off x="1852823" y="2108844"/>
          <a:ext cx="279345" cy="279349"/>
        </a:xfrm>
        <a:prstGeom prst="ellipse">
          <a:avLst/>
        </a:prstGeom>
        <a:solidFill>
          <a:schemeClr val="accent5">
            <a:hueOff val="-2359018"/>
            <a:satOff val="-16351"/>
            <a:lumOff val="32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FEDD5-9B4D-E545-A7C3-383D6C394F5C}">
      <dsp:nvSpPr>
        <dsp:cNvPr id="0" name=""/>
        <dsp:cNvSpPr/>
      </dsp:nvSpPr>
      <dsp:spPr>
        <a:xfrm>
          <a:off x="121235" y="634515"/>
          <a:ext cx="2176624" cy="1632478"/>
        </a:xfrm>
        <a:prstGeom prst="ellipse">
          <a:avLst/>
        </a:prstGeom>
        <a:solidFill>
          <a:schemeClr val="accent5">
            <a:hueOff val="-2830822"/>
            <a:satOff val="-19622"/>
            <a:lumOff val="39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Proposed Scope: </a:t>
          </a:r>
          <a:r>
            <a:rPr lang="en-US" sz="1600" kern="1200" dirty="0"/>
            <a:t>Renewables and Energy Efficiency</a:t>
          </a:r>
        </a:p>
      </dsp:txBody>
      <dsp:txXfrm>
        <a:off x="439994" y="873586"/>
        <a:ext cx="1539106" cy="1154336"/>
      </dsp:txXfrm>
    </dsp:sp>
    <dsp:sp modelId="{14F4BE13-E7F1-E846-89F9-D68032375BF0}">
      <dsp:nvSpPr>
        <dsp:cNvPr id="0" name=""/>
        <dsp:cNvSpPr/>
      </dsp:nvSpPr>
      <dsp:spPr>
        <a:xfrm>
          <a:off x="3176337" y="523031"/>
          <a:ext cx="385254" cy="385420"/>
        </a:xfrm>
        <a:prstGeom prst="ellipse">
          <a:avLst/>
        </a:prstGeom>
        <a:solidFill>
          <a:schemeClr val="accent5">
            <a:hueOff val="-3302625"/>
            <a:satOff val="-22892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04675-5254-094F-BCB4-8DCDD3102E6D}">
      <dsp:nvSpPr>
        <dsp:cNvPr id="0" name=""/>
        <dsp:cNvSpPr/>
      </dsp:nvSpPr>
      <dsp:spPr>
        <a:xfrm>
          <a:off x="638063" y="2567948"/>
          <a:ext cx="696585" cy="696753"/>
        </a:xfrm>
        <a:prstGeom prst="ellipse">
          <a:avLst/>
        </a:prstGeom>
        <a:solidFill>
          <a:schemeClr val="accent5">
            <a:hueOff val="-3774429"/>
            <a:satOff val="-26162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58CB3-AD5F-9342-88EE-9B498CD14096}">
      <dsp:nvSpPr>
        <dsp:cNvPr id="0" name=""/>
        <dsp:cNvSpPr/>
      </dsp:nvSpPr>
      <dsp:spPr>
        <a:xfrm>
          <a:off x="5115954" y="-36878"/>
          <a:ext cx="1996254" cy="1649774"/>
        </a:xfrm>
        <a:prstGeom prst="ellipse">
          <a:avLst/>
        </a:prstGeom>
        <a:solidFill>
          <a:schemeClr val="accent5">
            <a:hueOff val="-4246232"/>
            <a:satOff val="-29433"/>
            <a:lumOff val="59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For Investors: </a:t>
          </a:r>
          <a:r>
            <a:rPr lang="en-US" sz="1600" kern="1200" dirty="0"/>
            <a:t>Shopping mall for investment ready projects</a:t>
          </a:r>
        </a:p>
      </dsp:txBody>
      <dsp:txXfrm>
        <a:off x="5408299" y="204726"/>
        <a:ext cx="1411564" cy="1166566"/>
      </dsp:txXfrm>
    </dsp:sp>
    <dsp:sp modelId="{CF8163FB-02AC-AE41-82D5-DB232F1A3F86}">
      <dsp:nvSpPr>
        <dsp:cNvPr id="0" name=""/>
        <dsp:cNvSpPr/>
      </dsp:nvSpPr>
      <dsp:spPr>
        <a:xfrm>
          <a:off x="4780617" y="1056224"/>
          <a:ext cx="385254" cy="385420"/>
        </a:xfrm>
        <a:prstGeom prst="ellipse">
          <a:avLst/>
        </a:prstGeom>
        <a:solidFill>
          <a:schemeClr val="accent5">
            <a:hueOff val="-4718036"/>
            <a:satOff val="-32703"/>
            <a:lumOff val="6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36409-BE78-AB4E-A103-074013AC339B}">
      <dsp:nvSpPr>
        <dsp:cNvPr id="0" name=""/>
        <dsp:cNvSpPr/>
      </dsp:nvSpPr>
      <dsp:spPr>
        <a:xfrm>
          <a:off x="372934" y="3397089"/>
          <a:ext cx="279345" cy="279349"/>
        </a:xfrm>
        <a:prstGeom prst="ellipse">
          <a:avLst/>
        </a:prstGeom>
        <a:solidFill>
          <a:schemeClr val="accent5">
            <a:hueOff val="-5189839"/>
            <a:satOff val="-35973"/>
            <a:lumOff val="7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85BC3-BFAB-6949-BA11-2A0236263C55}">
      <dsp:nvSpPr>
        <dsp:cNvPr id="0" name=""/>
        <dsp:cNvSpPr/>
      </dsp:nvSpPr>
      <dsp:spPr>
        <a:xfrm>
          <a:off x="3156434" y="2999522"/>
          <a:ext cx="279345" cy="279349"/>
        </a:xfrm>
        <a:prstGeom prst="ellipse">
          <a:avLst/>
        </a:prstGeom>
        <a:solidFill>
          <a:schemeClr val="accent5">
            <a:hueOff val="-5661643"/>
            <a:satOff val="-39243"/>
            <a:lumOff val="7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9B878-F01B-6141-82CE-AABE536C2A8E}">
      <dsp:nvSpPr>
        <dsp:cNvPr id="0" name=""/>
        <dsp:cNvSpPr/>
      </dsp:nvSpPr>
      <dsp:spPr>
        <a:xfrm>
          <a:off x="5676592" y="2360179"/>
          <a:ext cx="2199912" cy="1725241"/>
        </a:xfrm>
        <a:prstGeom prst="ellipse">
          <a:avLst/>
        </a:prstGeom>
        <a:solidFill>
          <a:schemeClr val="accent5">
            <a:hueOff val="-6133446"/>
            <a:satOff val="-42514"/>
            <a:lumOff val="85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For CAREC members:</a:t>
          </a:r>
          <a:r>
            <a:rPr lang="en-US" sz="1600" kern="1200" dirty="0"/>
            <a:t> </a:t>
          </a:r>
          <a:br>
            <a:rPr lang="en-US" sz="1600" kern="1200" dirty="0"/>
          </a:br>
          <a:r>
            <a:rPr lang="en-US" sz="1600" kern="1200" dirty="0"/>
            <a:t>Choice of Financiers (IFIs, private, commercial)</a:t>
          </a:r>
        </a:p>
      </dsp:txBody>
      <dsp:txXfrm>
        <a:off x="5998762" y="2612835"/>
        <a:ext cx="1555572" cy="1219929"/>
      </dsp:txXfrm>
    </dsp:sp>
    <dsp:sp modelId="{E659ACB7-7EF9-7A4B-848D-9563C926C125}">
      <dsp:nvSpPr>
        <dsp:cNvPr id="0" name=""/>
        <dsp:cNvSpPr/>
      </dsp:nvSpPr>
      <dsp:spPr>
        <a:xfrm>
          <a:off x="5674806" y="2469164"/>
          <a:ext cx="279345" cy="279349"/>
        </a:xfrm>
        <a:prstGeom prst="ellipse">
          <a:avLst/>
        </a:prstGeom>
        <a:solidFill>
          <a:schemeClr val="accent5">
            <a:hueOff val="-6605250"/>
            <a:satOff val="-45784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1CAF-CC1E-6646-BE32-92487F6926FE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8902-6FC1-174D-8B2C-1F8BBBEB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9113F-0DCE-7D40-9684-257778C51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3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5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3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6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3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2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6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9113F-0DCE-7D40-9684-257778C51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1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4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9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69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89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4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1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075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43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0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2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730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3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831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450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5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9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4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791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9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8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2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96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6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2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9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88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8454628" y="6248400"/>
            <a:ext cx="335757" cy="2413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29BB10FE-1F50-6A4A-8D9B-EE549D71E34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12845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8" y="6248400"/>
            <a:ext cx="335757" cy="2413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355BB0B9-C554-844A-8A1C-D7242B5F46A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44744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228600" y="1280160"/>
            <a:ext cx="4233672" cy="54864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200"/>
              </a:spcBef>
              <a:buSzPct val="85000"/>
              <a:buFont typeface="Book Antiqua" pitchFamily="18" charset="0"/>
              <a:buChar char="►"/>
              <a:defRPr sz="1400" b="1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defRPr>
            </a:lvl1pPr>
            <a:lvl2pPr marL="457200" indent="-228600">
              <a:spcBef>
                <a:spcPts val="600"/>
              </a:spcBef>
              <a:buFont typeface="Wingdings" pitchFamily="2" charset="2"/>
              <a:buChar char="§"/>
              <a:defRPr sz="120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defRPr>
            </a:lvl2pPr>
            <a:lvl3pPr marL="685800" indent="-228600">
              <a:spcBef>
                <a:spcPts val="600"/>
              </a:spcBef>
              <a:buFont typeface="Book Antiqua" pitchFamily="18" charset="0"/>
              <a:buChar char="─"/>
              <a:defRPr sz="110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defRPr>
            </a:lvl3pPr>
            <a:lvl4pPr marL="914400" indent="-2286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defRPr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12"/>
          </p:nvPr>
        </p:nvSpPr>
        <p:spPr>
          <a:xfrm>
            <a:off x="4681728" y="1280160"/>
            <a:ext cx="4233672" cy="54864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200"/>
              </a:spcBef>
              <a:buSzPct val="85000"/>
              <a:buFont typeface="Book Antiqua" pitchFamily="18" charset="0"/>
              <a:buChar char="►"/>
              <a:defRPr sz="1400" b="1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defRPr>
            </a:lvl1pPr>
            <a:lvl2pPr marL="457200" indent="-228600">
              <a:spcBef>
                <a:spcPts val="600"/>
              </a:spcBef>
              <a:buFont typeface="Wingdings" pitchFamily="2" charset="2"/>
              <a:buChar char="§"/>
              <a:defRPr sz="120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defRPr>
            </a:lvl2pPr>
            <a:lvl3pPr marL="685800" indent="-228600">
              <a:spcBef>
                <a:spcPts val="600"/>
              </a:spcBef>
              <a:buFont typeface="Book Antiqua" pitchFamily="18" charset="0"/>
              <a:buChar char="─"/>
              <a:defRPr sz="110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defRPr>
            </a:lvl3pPr>
            <a:lvl4pPr marL="914400" indent="-2286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defRPr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777240" y="0"/>
            <a:ext cx="5486400" cy="228600"/>
          </a:xfrm>
          <a:prstGeom prst="rect">
            <a:avLst/>
          </a:prstGeom>
          <a:noFill/>
        </p:spPr>
        <p:txBody>
          <a:bodyPr wrap="none" lIns="91440" tIns="0" rIns="45720" bIns="0" anchor="ctr">
            <a:noAutofit/>
          </a:bodyPr>
          <a:lstStyle>
            <a:lvl1pPr algn="l">
              <a:buNone/>
              <a:defRPr sz="1000" b="1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7240" y="228600"/>
            <a:ext cx="8366760" cy="914400"/>
          </a:xfrm>
          <a:prstGeom prst="rect">
            <a:avLst/>
          </a:prstGeom>
          <a:noFill/>
          <a:ln>
            <a:noFill/>
          </a:ln>
        </p:spPr>
        <p:txBody>
          <a:bodyPr lIns="91440" tIns="91440" rIns="182880" bIns="109728"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2071-7B1E-4E58-8728-20E0883D8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88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014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153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253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91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36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3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436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43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01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31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3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517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356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8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61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54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626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338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651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98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51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4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9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84F924-DD89-42E7-BFB1-AFEFEB99CD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34760" y="123679"/>
            <a:ext cx="880208" cy="83644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0FA8AC0-7DEA-425D-ADE3-262E83B6A7A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248073" y="5944861"/>
            <a:ext cx="666895" cy="6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71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forms.office.com/r/ujFU0hwPTX" TargetMode="External"/><Relationship Id="rId4" Type="http://schemas.openxmlformats.org/officeDocument/2006/relationships/hyperlink" Target="https://forms.office.com/r/h97K7npdX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Relationship Id="rId4" Type="http://schemas.openxmlformats.org/officeDocument/2006/relationships/hyperlink" Target="https://soundcloud.com/chirag-gupta-916115701/radio-commercial-carec-e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D3D425-7647-4F0F-8ECD-51A644A10CB5}"/>
              </a:ext>
            </a:extLst>
          </p:cNvPr>
          <p:cNvSpPr txBox="1"/>
          <p:nvPr/>
        </p:nvSpPr>
        <p:spPr>
          <a:xfrm>
            <a:off x="207050" y="3545417"/>
            <a:ext cx="87299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Presentation by Working Group Chairs:</a:t>
            </a:r>
          </a:p>
          <a:p>
            <a:pPr defTabSz="914400">
              <a:defRPr/>
            </a:pPr>
            <a:r>
              <a:rPr lang="en-US" sz="3200" b="1" dirty="0">
                <a:solidFill>
                  <a:srgbClr val="007DB7">
                    <a:lumMod val="75000"/>
                  </a:srgbClr>
                </a:solidFill>
              </a:rPr>
              <a:t>Progress on CAREC Energy 2020-2022 Deliverables</a:t>
            </a:r>
          </a:p>
          <a:p>
            <a:pPr lvl="0" defTabSz="914400">
              <a:defRPr/>
            </a:pPr>
            <a:endParaRPr lang="en-US" sz="2800" dirty="0">
              <a:solidFill>
                <a:srgbClr val="007DB7">
                  <a:lumMod val="75000"/>
                </a:srgbClr>
              </a:solidFill>
            </a:endParaRPr>
          </a:p>
          <a:p>
            <a:pPr lvl="0" defTabSz="914400">
              <a:defRPr/>
            </a:pPr>
            <a:r>
              <a:rPr lang="en-US" sz="2800" dirty="0">
                <a:solidFill>
                  <a:srgbClr val="007DB7">
                    <a:lumMod val="75000"/>
                  </a:srgbClr>
                </a:solidFill>
              </a:rPr>
              <a:t>31</a:t>
            </a:r>
            <a:r>
              <a:rPr lang="en-US" sz="2800" baseline="30000" dirty="0">
                <a:solidFill>
                  <a:srgbClr val="007DB7">
                    <a:lumMod val="75000"/>
                  </a:srgbClr>
                </a:solidFill>
              </a:rPr>
              <a:t>st</a:t>
            </a:r>
            <a:r>
              <a:rPr lang="en-US" sz="2800" dirty="0">
                <a:solidFill>
                  <a:srgbClr val="007DB7">
                    <a:lumMod val="75000"/>
                  </a:srgbClr>
                </a:solidFill>
              </a:rPr>
              <a:t> ESCC Meeting</a:t>
            </a:r>
          </a:p>
          <a:p>
            <a:pPr lvl="0" defTabSz="914400">
              <a:defRPr/>
            </a:pPr>
            <a:r>
              <a:rPr lang="en-US" sz="2800" dirty="0">
                <a:solidFill>
                  <a:srgbClr val="007DB7">
                    <a:lumMod val="75000"/>
                  </a:srgbClr>
                </a:solidFill>
              </a:rPr>
              <a:t>10 June 2021</a:t>
            </a:r>
            <a:endParaRPr lang="en-US" sz="3200" dirty="0">
              <a:solidFill>
                <a:srgbClr val="007DB7">
                  <a:lumMod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5F7C5-A4F5-9847-B6FF-8549D3CE2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3" y="1590092"/>
            <a:ext cx="4187397" cy="16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1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65986C1-F2E7-6A4D-8BD4-E9234D8C3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5" t="5786" r="5067" b="5708"/>
          <a:stretch/>
        </p:blipFill>
        <p:spPr>
          <a:xfrm>
            <a:off x="654432" y="535929"/>
            <a:ext cx="818159" cy="810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E6D5A5-2B18-874E-BCCD-39C2D5143AC3}"/>
              </a:ext>
            </a:extLst>
          </p:cNvPr>
          <p:cNvSpPr txBox="1"/>
          <p:nvPr/>
        </p:nvSpPr>
        <p:spPr>
          <a:xfrm>
            <a:off x="1579262" y="617909"/>
            <a:ext cx="497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Women in Energy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35EBB7-6B6A-B746-AB1C-63B2BD62B733}"/>
              </a:ext>
            </a:extLst>
          </p:cNvPr>
          <p:cNvGraphicFramePr/>
          <p:nvPr/>
        </p:nvGraphicFramePr>
        <p:xfrm>
          <a:off x="358349" y="2327937"/>
          <a:ext cx="8427304" cy="427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2872628-9CF2-D648-9AAA-1827A1824699}"/>
              </a:ext>
            </a:extLst>
          </p:cNvPr>
          <p:cNvSpPr/>
          <p:nvPr/>
        </p:nvSpPr>
        <p:spPr>
          <a:xfrm>
            <a:off x="358349" y="1545002"/>
            <a:ext cx="842730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Development of the 1</a:t>
            </a:r>
            <a:r>
              <a:rPr lang="en-US" sz="2400" b="1" baseline="30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st</a:t>
            </a:r>
            <a:r>
              <a:rPr lang="en-US" sz="24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Women in Energy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09B22-98EF-8741-A13B-3DAD57C35A74}"/>
              </a:ext>
            </a:extLst>
          </p:cNvPr>
          <p:cNvSpPr txBox="1"/>
          <p:nvPr/>
        </p:nvSpPr>
        <p:spPr>
          <a:xfrm>
            <a:off x="471956" y="5855094"/>
            <a:ext cx="197969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Candara" charset="0"/>
                <a:cs typeface="Candara" charset="0"/>
              </a:rPr>
              <a:t>Employability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E93E0-D707-2642-978A-4E06BD3A26A9}"/>
              </a:ext>
            </a:extLst>
          </p:cNvPr>
          <p:cNvSpPr txBox="1"/>
          <p:nvPr/>
        </p:nvSpPr>
        <p:spPr>
          <a:xfrm>
            <a:off x="2923111" y="5875481"/>
            <a:ext cx="150233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Candara" charset="0"/>
                <a:cs typeface="Candara" charset="0"/>
              </a:rPr>
              <a:t>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9D1F0-6EE6-E446-9A6B-A4C49AD4ED6C}"/>
              </a:ext>
            </a:extLst>
          </p:cNvPr>
          <p:cNvSpPr txBox="1"/>
          <p:nvPr/>
        </p:nvSpPr>
        <p:spPr>
          <a:xfrm>
            <a:off x="5129467" y="5888733"/>
            <a:ext cx="1313180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Candara" charset="0"/>
                <a:cs typeface="Candara" charset="0"/>
              </a:rPr>
              <a:t>Visibility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C827BA-617F-6C40-BC1F-EA8C9C8A5E7A}"/>
              </a:ext>
            </a:extLst>
          </p:cNvPr>
          <p:cNvSpPr txBox="1"/>
          <p:nvPr/>
        </p:nvSpPr>
        <p:spPr>
          <a:xfrm>
            <a:off x="7344328" y="5884245"/>
            <a:ext cx="127470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Candara" charset="0"/>
                <a:cs typeface="Candara" charset="0"/>
              </a:rPr>
              <a:t>Capacity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7F2FA-8AF0-B449-A0C2-42057F4E88CE}"/>
              </a:ext>
            </a:extLst>
          </p:cNvPr>
          <p:cNvSpPr/>
          <p:nvPr/>
        </p:nvSpPr>
        <p:spPr>
          <a:xfrm>
            <a:off x="2988591" y="2437383"/>
            <a:ext cx="2694969" cy="523220"/>
          </a:xfrm>
          <a:prstGeom prst="rect">
            <a:avLst/>
          </a:prstGeom>
          <a:solidFill>
            <a:srgbClr val="D60F93"/>
          </a:solidFill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Action Plan 2030</a:t>
            </a:r>
          </a:p>
        </p:txBody>
      </p:sp>
    </p:spTree>
    <p:extLst>
      <p:ext uri="{BB962C8B-B14F-4D97-AF65-F5344CB8AC3E}">
        <p14:creationId xmlns:p14="http://schemas.microsoft.com/office/powerpoint/2010/main" val="406144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C148B90-7417-CA44-A146-1E5B5E2FA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5" t="5786" r="5067" b="5708"/>
          <a:stretch/>
        </p:blipFill>
        <p:spPr>
          <a:xfrm>
            <a:off x="654432" y="535929"/>
            <a:ext cx="818159" cy="810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E183D1-D0EF-8049-B5E4-3B98E8D910C1}"/>
              </a:ext>
            </a:extLst>
          </p:cNvPr>
          <p:cNvSpPr txBox="1"/>
          <p:nvPr/>
        </p:nvSpPr>
        <p:spPr>
          <a:xfrm>
            <a:off x="1579262" y="617909"/>
            <a:ext cx="497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Women in Energy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60886-6147-3D47-B724-14E1EB7D9C12}"/>
              </a:ext>
            </a:extLst>
          </p:cNvPr>
          <p:cNvSpPr/>
          <p:nvPr/>
        </p:nvSpPr>
        <p:spPr>
          <a:xfrm>
            <a:off x="9389165" y="2354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PH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CEC9D4-E3E0-BC46-AACC-BC0640F20504}"/>
              </a:ext>
            </a:extLst>
          </p:cNvPr>
          <p:cNvSpPr txBox="1">
            <a:spLocks/>
          </p:cNvSpPr>
          <p:nvPr/>
        </p:nvSpPr>
        <p:spPr>
          <a:xfrm>
            <a:off x="338876" y="1883134"/>
            <a:ext cx="8466246" cy="30463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We will be gathering data to compile a status report including:</a:t>
            </a:r>
            <a:b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Data on women’s employment, generally and in the energy sector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A summary of the barriers, obstacles or challenges that women face in advancing careers in the energy sector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4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Individual country profiles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F10986-6082-464D-AF98-D42A6AB2A111}"/>
              </a:ext>
            </a:extLst>
          </p:cNvPr>
          <p:cNvSpPr/>
          <p:nvPr/>
        </p:nvSpPr>
        <p:spPr>
          <a:xfrm>
            <a:off x="1881167" y="1545918"/>
            <a:ext cx="5381666" cy="523220"/>
          </a:xfrm>
          <a:prstGeom prst="rect">
            <a:avLst/>
          </a:prstGeom>
          <a:solidFill>
            <a:srgbClr val="D60F93"/>
          </a:solidFill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Status Report on Women in 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91998-BAD1-6A4B-A008-FE4020BCDB67}"/>
              </a:ext>
            </a:extLst>
          </p:cNvPr>
          <p:cNvSpPr txBox="1"/>
          <p:nvPr/>
        </p:nvSpPr>
        <p:spPr>
          <a:xfrm>
            <a:off x="338876" y="4858111"/>
            <a:ext cx="8466246" cy="907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a typeface="Optima" charset="0"/>
                <a:cs typeface="Optima" charset="0"/>
              </a:rPr>
              <a:t>Please support us in disseminating our Questionnaire: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a typeface="Optima" charset="0"/>
                <a:cs typeface="Optima" charset="0"/>
              </a:rPr>
              <a:t>Links to </a:t>
            </a:r>
            <a:r>
              <a:rPr lang="en-PH" sz="2400" dirty="0">
                <a:latin typeface="Calibri" panose="020F0502020204030204" pitchFamily="34" charset="0"/>
                <a:hlinkClick r:id="rId4" tooltip="https://forms.office.com/r/h97K7npdXB"/>
              </a:rPr>
              <a:t>English</a:t>
            </a:r>
            <a:r>
              <a:rPr lang="en-PH" sz="2400" dirty="0">
                <a:latin typeface="Calibri" panose="020F0502020204030204" pitchFamily="34" charset="0"/>
              </a:rPr>
              <a:t> </a:t>
            </a:r>
            <a:r>
              <a:rPr lang="en-PH" sz="2400" b="1" dirty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PH" sz="2400" dirty="0">
                <a:latin typeface="Calibri" panose="020F0502020204030204" pitchFamily="34" charset="0"/>
              </a:rPr>
              <a:t> </a:t>
            </a:r>
            <a:r>
              <a:rPr lang="en-PH" sz="2400" dirty="0">
                <a:latin typeface="Calibri" panose="020F0502020204030204" pitchFamily="34" charset="0"/>
                <a:hlinkClick r:id="rId5" tooltip="https://forms.office.com/r/ujFU0hwPTX"/>
              </a:rPr>
              <a:t>Russian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a typeface="Optima" charset="0"/>
              <a:cs typeface="Optim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72DA4-8331-C940-BB45-CEAF09324ACD}"/>
              </a:ext>
            </a:extLst>
          </p:cNvPr>
          <p:cNvSpPr txBox="1"/>
          <p:nvPr/>
        </p:nvSpPr>
        <p:spPr>
          <a:xfrm>
            <a:off x="338876" y="6135587"/>
            <a:ext cx="8466246" cy="461665"/>
          </a:xfrm>
          <a:prstGeom prst="rect">
            <a:avLst/>
          </a:prstGeom>
          <a:solidFill>
            <a:srgbClr val="D60F93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Optima" charset="0"/>
                <a:cs typeface="Optima" charset="0"/>
              </a:rPr>
              <a:t>3 March 2022: 1</a:t>
            </a:r>
            <a:r>
              <a:rPr lang="en-US" sz="2400" b="1" baseline="30000" dirty="0">
                <a:solidFill>
                  <a:schemeClr val="accent2">
                    <a:lumMod val="20000"/>
                    <a:lumOff val="80000"/>
                  </a:schemeClr>
                </a:solidFill>
                <a:ea typeface="Optima" charset="0"/>
                <a:cs typeface="Optima" charset="0"/>
              </a:rPr>
              <a:t>st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Optima" charset="0"/>
                <a:cs typeface="Optima" charset="0"/>
              </a:rPr>
              <a:t> CAREC Women in Energy Summit</a:t>
            </a:r>
          </a:p>
        </p:txBody>
      </p:sp>
    </p:spTree>
    <p:extLst>
      <p:ext uri="{BB962C8B-B14F-4D97-AF65-F5344CB8AC3E}">
        <p14:creationId xmlns:p14="http://schemas.microsoft.com/office/powerpoint/2010/main" val="299594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414E2B7B-A296-EC41-898A-E8A67A641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0" y="2165042"/>
            <a:ext cx="8238029" cy="252791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" name="Picture 10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812B1DEB-E383-5E4D-97FE-105A6244C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51" t="12866" r="15636" b="71650"/>
          <a:stretch/>
        </p:blipFill>
        <p:spPr>
          <a:xfrm>
            <a:off x="5973097" y="1678004"/>
            <a:ext cx="1218848" cy="1489702"/>
          </a:xfrm>
          <a:prstGeom prst="rect">
            <a:avLst/>
          </a:prstGeom>
        </p:spPr>
      </p:pic>
      <p:pic>
        <p:nvPicPr>
          <p:cNvPr id="12" name="Picture 11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0985647E-DBA0-0440-9899-F9A6937D5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91" t="33408" r="58852" b="51882"/>
          <a:stretch/>
        </p:blipFill>
        <p:spPr>
          <a:xfrm>
            <a:off x="7191945" y="1759038"/>
            <a:ext cx="1218848" cy="13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8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93107CA-E2F9-964E-AD53-1ED7AC1D9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7" t="8383" r="14652" b="14811"/>
          <a:stretch/>
        </p:blipFill>
        <p:spPr>
          <a:xfrm>
            <a:off x="576416" y="560578"/>
            <a:ext cx="817986" cy="8034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E7B667-B0FE-A64A-B1D3-22487E44CC39}"/>
              </a:ext>
            </a:extLst>
          </p:cNvPr>
          <p:cNvSpPr/>
          <p:nvPr/>
        </p:nvSpPr>
        <p:spPr>
          <a:xfrm>
            <a:off x="1394402" y="639116"/>
            <a:ext cx="3951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PH" sz="36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Sustainable Energy</a:t>
            </a:r>
            <a:endParaRPr lang="en-US" sz="36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B17AC-2BBB-1143-B513-89ED63240F99}"/>
              </a:ext>
            </a:extLst>
          </p:cNvPr>
          <p:cNvSpPr/>
          <p:nvPr/>
        </p:nvSpPr>
        <p:spPr>
          <a:xfrm>
            <a:off x="358348" y="1539984"/>
            <a:ext cx="842730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Concept for a new regional green financing vehicle &amp;</a:t>
            </a:r>
          </a:p>
          <a:p>
            <a:pPr algn="ctr"/>
            <a:r>
              <a:rPr lang="en-US" sz="24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Awareness Raising for Energy Efficiency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B63ACB-DF1E-4842-974A-E678351CB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277654"/>
              </p:ext>
            </p:extLst>
          </p:nvPr>
        </p:nvGraphicFramePr>
        <p:xfrm>
          <a:off x="787911" y="2625518"/>
          <a:ext cx="7997741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188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D8E743-F494-43AE-8BCD-3DFB489261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0" y="1667858"/>
            <a:ext cx="8600660" cy="4629564"/>
          </a:xfrm>
          <a:prstGeom prst="rect">
            <a:avLst/>
          </a:prstGeom>
          <a:noFill/>
        </p:spPr>
      </p:pic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8082540-5BAA-1749-94CF-E285EDA7B3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47" t="8383" r="14652" b="14811"/>
          <a:stretch/>
        </p:blipFill>
        <p:spPr>
          <a:xfrm>
            <a:off x="576416" y="560578"/>
            <a:ext cx="817986" cy="803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D37769-5414-7248-B17E-AAD1CB50F59F}"/>
              </a:ext>
            </a:extLst>
          </p:cNvPr>
          <p:cNvSpPr/>
          <p:nvPr/>
        </p:nvSpPr>
        <p:spPr>
          <a:xfrm>
            <a:off x="1394402" y="639116"/>
            <a:ext cx="7599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PH" sz="36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Consumer Leaflet on Energy Efficiency</a:t>
            </a:r>
            <a:endParaRPr lang="en-US" sz="36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449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BCD7F4-72B8-46C6-9BB5-F35E76631D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1" y="1774910"/>
            <a:ext cx="8569618" cy="4570546"/>
          </a:xfrm>
          <a:prstGeom prst="rect">
            <a:avLst/>
          </a:prstGeom>
          <a:noFill/>
        </p:spPr>
      </p:pic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22F8FBF-425F-E344-84CF-1D145D5C8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47" t="8383" r="14652" b="14811"/>
          <a:stretch/>
        </p:blipFill>
        <p:spPr>
          <a:xfrm>
            <a:off x="576416" y="560578"/>
            <a:ext cx="817986" cy="803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2A496F-C8A1-9C49-B233-20E93E064190}"/>
              </a:ext>
            </a:extLst>
          </p:cNvPr>
          <p:cNvSpPr/>
          <p:nvPr/>
        </p:nvSpPr>
        <p:spPr>
          <a:xfrm>
            <a:off x="1394402" y="639116"/>
            <a:ext cx="7599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PH" sz="36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Consumer Leaflet on Energy Efficiency</a:t>
            </a:r>
            <a:endParaRPr lang="en-US" sz="36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856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8F5BABD-4287-374E-836A-88F6C9A71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7" t="8383" r="14652" b="14811"/>
          <a:stretch/>
        </p:blipFill>
        <p:spPr>
          <a:xfrm>
            <a:off x="576416" y="560578"/>
            <a:ext cx="817986" cy="803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756B1-41A1-5246-A350-728FAD72BF84}"/>
              </a:ext>
            </a:extLst>
          </p:cNvPr>
          <p:cNvSpPr/>
          <p:nvPr/>
        </p:nvSpPr>
        <p:spPr>
          <a:xfrm>
            <a:off x="1394402" y="639116"/>
            <a:ext cx="7599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PH" sz="36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Radio Commercial – Energy Efficiency</a:t>
            </a:r>
            <a:endParaRPr lang="en-US" sz="36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728582-6BB4-A54D-A97F-8002D12E8472}"/>
              </a:ext>
            </a:extLst>
          </p:cNvPr>
          <p:cNvSpPr/>
          <p:nvPr/>
        </p:nvSpPr>
        <p:spPr>
          <a:xfrm>
            <a:off x="772357" y="2840364"/>
            <a:ext cx="75992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A4D7"/>
                </a:solidFill>
                <a:latin typeface="Helvetica" pitchFamily="2" charset="0"/>
                <a:hlinkClick r:id="rId4"/>
              </a:rPr>
              <a:t>https://soundcloud.com/chirag-gupta-916115701</a:t>
            </a:r>
            <a:r>
              <a:rPr lang="en-US" sz="3600">
                <a:solidFill>
                  <a:srgbClr val="00A4D7"/>
                </a:solidFill>
                <a:latin typeface="Helvetica" pitchFamily="2" charset="0"/>
                <a:hlinkClick r:id="rId4"/>
              </a:rPr>
              <a:t>/radio-commercial-carec-eng</a:t>
            </a:r>
            <a:endParaRPr lang="en-US" sz="3600" dirty="0">
              <a:solidFill>
                <a:srgbClr val="00A4D7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8F5BABD-4287-374E-836A-88F6C9A71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7" t="8383" r="14652" b="14811"/>
          <a:stretch/>
        </p:blipFill>
        <p:spPr>
          <a:xfrm>
            <a:off x="576416" y="560578"/>
            <a:ext cx="817986" cy="803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756B1-41A1-5246-A350-728FAD72BF84}"/>
              </a:ext>
            </a:extLst>
          </p:cNvPr>
          <p:cNvSpPr/>
          <p:nvPr/>
        </p:nvSpPr>
        <p:spPr>
          <a:xfrm>
            <a:off x="1394402" y="639116"/>
            <a:ext cx="7599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PH" sz="36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TV Commercial – Energy Efficiency</a:t>
            </a:r>
            <a:endParaRPr lang="en-US" sz="36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78054-5B1C-0B49-8960-4F29DB870676}"/>
              </a:ext>
            </a:extLst>
          </p:cNvPr>
          <p:cNvSpPr/>
          <p:nvPr/>
        </p:nvSpPr>
        <p:spPr>
          <a:xfrm>
            <a:off x="1279892" y="2951946"/>
            <a:ext cx="70856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600" dirty="0">
                <a:solidFill>
                  <a:srgbClr val="00A4D7"/>
                </a:solidFill>
                <a:latin typeface="Helvetica" pitchFamily="2" charset="0"/>
              </a:rPr>
              <a:t>https://</a:t>
            </a:r>
            <a:r>
              <a:rPr lang="en-PH" sz="3600" dirty="0" err="1">
                <a:solidFill>
                  <a:srgbClr val="00A4D7"/>
                </a:solidFill>
                <a:latin typeface="Helvetica" pitchFamily="2" charset="0"/>
              </a:rPr>
              <a:t>youtu.be</a:t>
            </a:r>
            <a:r>
              <a:rPr lang="en-PH" sz="3600" dirty="0">
                <a:solidFill>
                  <a:srgbClr val="00A4D7"/>
                </a:solidFill>
                <a:latin typeface="Helvetica" pitchFamily="2" charset="0"/>
              </a:rPr>
              <a:t>/1X1BfE0LrGY</a:t>
            </a:r>
          </a:p>
          <a:p>
            <a:endParaRPr lang="en-PH" dirty="0">
              <a:solidFill>
                <a:srgbClr val="00A4D7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37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DB2DC-D5F4-A644-9C8C-12BCAFD7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31" y="2278579"/>
            <a:ext cx="6461538" cy="2519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0ED3C-17C6-5842-BF9D-0692F8B16561}"/>
              </a:ext>
            </a:extLst>
          </p:cNvPr>
          <p:cNvSpPr txBox="1"/>
          <p:nvPr/>
        </p:nvSpPr>
        <p:spPr>
          <a:xfrm>
            <a:off x="4306956" y="4336481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</a:t>
            </a:r>
            <a:r>
              <a:rPr lang="en-US" sz="2400" dirty="0"/>
              <a:t> </a:t>
            </a:r>
            <a:r>
              <a:rPr lang="en-US" sz="28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94243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66B86C-7E13-E343-BCEB-BDC2B20D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6" y="1343698"/>
            <a:ext cx="3543427" cy="114275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8410" y="1111170"/>
            <a:ext cx="828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1BF078F-A3C5-DF4C-AA49-BA9DD9928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737" y="1378183"/>
            <a:ext cx="3549705" cy="107378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227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775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616D52-A58F-2249-9578-5800EDF7F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36" y="4105255"/>
            <a:ext cx="3543427" cy="116933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9487E7-5A23-364B-8A71-5BE9840D6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554" y="3570705"/>
            <a:ext cx="3549705" cy="2005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71E5BE-56EC-D544-96A2-320EC54D2E7C}"/>
              </a:ext>
            </a:extLst>
          </p:cNvPr>
          <p:cNvSpPr txBox="1"/>
          <p:nvPr/>
        </p:nvSpPr>
        <p:spPr>
          <a:xfrm>
            <a:off x="867539" y="2767077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Security and Connectivity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181A30-05E4-BB4C-87EA-31AC5A6D4A65}"/>
              </a:ext>
            </a:extLst>
          </p:cNvPr>
          <p:cNvSpPr txBox="1"/>
          <p:nvPr/>
        </p:nvSpPr>
        <p:spPr>
          <a:xfrm>
            <a:off x="4733554" y="2801536"/>
            <a:ext cx="237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Women Empowerment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D72FA-488A-614D-AABE-BDF760B1EDAE}"/>
              </a:ext>
            </a:extLst>
          </p:cNvPr>
          <p:cNvSpPr txBox="1"/>
          <p:nvPr/>
        </p:nvSpPr>
        <p:spPr>
          <a:xfrm>
            <a:off x="867539" y="5571607"/>
            <a:ext cx="221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Sector Reform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C6EAC1-6D6A-5642-85E1-A99B5DADFBAB}"/>
              </a:ext>
            </a:extLst>
          </p:cNvPr>
          <p:cNvSpPr txBox="1"/>
          <p:nvPr/>
        </p:nvSpPr>
        <p:spPr>
          <a:xfrm>
            <a:off x="4753737" y="5629584"/>
            <a:ext cx="282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Greening the Energy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5DB20-9A28-AD4F-80D7-57DBFCDE96A1}"/>
              </a:ext>
            </a:extLst>
          </p:cNvPr>
          <p:cNvSpPr txBox="1"/>
          <p:nvPr/>
        </p:nvSpPr>
        <p:spPr>
          <a:xfrm>
            <a:off x="1378090" y="397169"/>
            <a:ext cx="6397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CAREC ENERGY WORKING GROUP CHAIRS</a:t>
            </a:r>
          </a:p>
        </p:txBody>
      </p:sp>
    </p:spTree>
    <p:extLst>
      <p:ext uri="{BB962C8B-B14F-4D97-AF65-F5344CB8AC3E}">
        <p14:creationId xmlns:p14="http://schemas.microsoft.com/office/powerpoint/2010/main" val="47844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341DA93-7433-A04D-80C8-B381D8DE7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2" y="2608157"/>
            <a:ext cx="8490537" cy="26053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594DFFE0-AC25-BF48-B0E5-9CAB9DC58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29" t="33477" r="13395" b="52683"/>
          <a:stretch/>
        </p:blipFill>
        <p:spPr>
          <a:xfrm>
            <a:off x="6622025" y="1857201"/>
            <a:ext cx="1548580" cy="15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41629BE-BE75-8E41-8C55-52C8C4C4D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9" t="11104" r="8210" b="9802"/>
          <a:stretch/>
        </p:blipFill>
        <p:spPr>
          <a:xfrm>
            <a:off x="576241" y="431633"/>
            <a:ext cx="856870" cy="8494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9C7C4E-DB61-F746-81D2-90018262D707}"/>
              </a:ext>
            </a:extLst>
          </p:cNvPr>
          <p:cNvSpPr txBox="1"/>
          <p:nvPr/>
        </p:nvSpPr>
        <p:spPr>
          <a:xfrm>
            <a:off x="1464323" y="519493"/>
            <a:ext cx="710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PH" sz="36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Energy Security and Connectivity</a:t>
            </a:r>
            <a:endParaRPr lang="en-US" sz="36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6EDB6D-53D5-C746-B79E-5E33F01E67C7}"/>
              </a:ext>
            </a:extLst>
          </p:cNvPr>
          <p:cNvSpPr/>
          <p:nvPr/>
        </p:nvSpPr>
        <p:spPr>
          <a:xfrm>
            <a:off x="358348" y="1439776"/>
            <a:ext cx="842730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Conceptualization of a new regional </a:t>
            </a:r>
            <a:br>
              <a:rPr lang="en-US" sz="24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r>
              <a:rPr lang="en-US" sz="24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Transmission Cooperation Association (CATCA)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B60050-3A5E-294D-9B5D-8687EB1FE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00781"/>
              </p:ext>
            </p:extLst>
          </p:nvPr>
        </p:nvGraphicFramePr>
        <p:xfrm>
          <a:off x="4070959" y="2910970"/>
          <a:ext cx="5060515" cy="386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04614C0-9B2D-5B4F-8EC8-7953DEDE283B}"/>
              </a:ext>
            </a:extLst>
          </p:cNvPr>
          <p:cNvGrpSpPr/>
          <p:nvPr/>
        </p:nvGrpSpPr>
        <p:grpSpPr>
          <a:xfrm>
            <a:off x="536947" y="3004354"/>
            <a:ext cx="2959360" cy="1182883"/>
            <a:chOff x="3180414" y="457731"/>
            <a:chExt cx="2959360" cy="118288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30FCBAF-404D-384D-A84A-E01D3FBA1913}"/>
                </a:ext>
              </a:extLst>
            </p:cNvPr>
            <p:cNvSpPr/>
            <p:nvPr/>
          </p:nvSpPr>
          <p:spPr>
            <a:xfrm>
              <a:off x="3180414" y="457731"/>
              <a:ext cx="2959360" cy="1077748"/>
            </a:xfrm>
            <a:prstGeom prst="round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B2BBA331-2F4D-324D-9757-205994D7331C}"/>
                </a:ext>
              </a:extLst>
            </p:cNvPr>
            <p:cNvSpPr txBox="1"/>
            <p:nvPr/>
          </p:nvSpPr>
          <p:spPr>
            <a:xfrm>
              <a:off x="3181699" y="668088"/>
              <a:ext cx="2854138" cy="972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2000" b="1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Strategic regional network planning</a:t>
              </a:r>
              <a:br>
                <a:rPr lang="en-ZA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endParaRPr lang="en-ZA" sz="2000" b="1" kern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B8BDFA4-00BA-134E-B419-8D509E754347}"/>
              </a:ext>
            </a:extLst>
          </p:cNvPr>
          <p:cNvGrpSpPr/>
          <p:nvPr/>
        </p:nvGrpSpPr>
        <p:grpSpPr>
          <a:xfrm>
            <a:off x="536947" y="4216821"/>
            <a:ext cx="2959360" cy="1189272"/>
            <a:chOff x="3180414" y="1670198"/>
            <a:chExt cx="2959360" cy="1189272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116F222-2302-2741-A419-7827B37AA346}"/>
                </a:ext>
              </a:extLst>
            </p:cNvPr>
            <p:cNvSpPr/>
            <p:nvPr/>
          </p:nvSpPr>
          <p:spPr>
            <a:xfrm>
              <a:off x="3180414" y="1670198"/>
              <a:ext cx="2959360" cy="1077748"/>
            </a:xfrm>
            <a:prstGeom prst="round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022D15F7-949D-FA49-98AC-4D2B5B1F199E}"/>
                </a:ext>
              </a:extLst>
            </p:cNvPr>
            <p:cNvSpPr txBox="1"/>
            <p:nvPr/>
          </p:nvSpPr>
          <p:spPr>
            <a:xfrm>
              <a:off x="3233025" y="1886944"/>
              <a:ext cx="2854138" cy="972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2000" b="1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Centralized project management</a:t>
              </a:r>
              <a:br>
                <a:rPr lang="en-ZA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endParaRPr lang="en-ZA" sz="2000" kern="12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824D13-6DCE-A64F-A03A-C4E6973BC8C9}"/>
              </a:ext>
            </a:extLst>
          </p:cNvPr>
          <p:cNvGrpSpPr/>
          <p:nvPr/>
        </p:nvGrpSpPr>
        <p:grpSpPr>
          <a:xfrm>
            <a:off x="536947" y="5429287"/>
            <a:ext cx="2959360" cy="1077748"/>
            <a:chOff x="3180414" y="2882664"/>
            <a:chExt cx="2959360" cy="107774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C3B219B-E0A5-F24B-B167-C2FE68B97549}"/>
                </a:ext>
              </a:extLst>
            </p:cNvPr>
            <p:cNvSpPr/>
            <p:nvPr/>
          </p:nvSpPr>
          <p:spPr>
            <a:xfrm>
              <a:off x="3180414" y="2882664"/>
              <a:ext cx="2959360" cy="1077748"/>
            </a:xfrm>
            <a:prstGeom prst="round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0C8E97DD-8967-4B4C-9056-FB640E55B33B}"/>
                </a:ext>
              </a:extLst>
            </p:cNvPr>
            <p:cNvSpPr txBox="1"/>
            <p:nvPr/>
          </p:nvSpPr>
          <p:spPr>
            <a:xfrm>
              <a:off x="3233025" y="2935275"/>
              <a:ext cx="2854138" cy="972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2000" b="1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Development of region-wide grid operation rules and standards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BFEBF41-9FA1-0347-BAE6-FC160260D7C0}"/>
              </a:ext>
            </a:extLst>
          </p:cNvPr>
          <p:cNvSpPr/>
          <p:nvPr/>
        </p:nvSpPr>
        <p:spPr>
          <a:xfrm>
            <a:off x="1490469" y="2407971"/>
            <a:ext cx="1052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ROLE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76D80D-AB16-1041-A179-64C7B54F901E}"/>
              </a:ext>
            </a:extLst>
          </p:cNvPr>
          <p:cNvSpPr/>
          <p:nvPr/>
        </p:nvSpPr>
        <p:spPr>
          <a:xfrm>
            <a:off x="5855884" y="2407971"/>
            <a:ext cx="1490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48915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472A89-8164-0340-B1FC-025B3A9F1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34362"/>
              </p:ext>
            </p:extLst>
          </p:nvPr>
        </p:nvGraphicFramePr>
        <p:xfrm>
          <a:off x="269310" y="2004164"/>
          <a:ext cx="8605380" cy="3832417"/>
        </p:xfrm>
        <a:graphic>
          <a:graphicData uri="http://schemas.openxmlformats.org/drawingml/2006/table">
            <a:tbl>
              <a:tblPr firstRow="1" bandRow="1"/>
              <a:tblGrid>
                <a:gridCol w="2868460">
                  <a:extLst>
                    <a:ext uri="{9D8B030D-6E8A-4147-A177-3AD203B41FA5}">
                      <a16:colId xmlns:a16="http://schemas.microsoft.com/office/drawing/2014/main" val="1885583513"/>
                    </a:ext>
                  </a:extLst>
                </a:gridCol>
                <a:gridCol w="2868460">
                  <a:extLst>
                    <a:ext uri="{9D8B030D-6E8A-4147-A177-3AD203B41FA5}">
                      <a16:colId xmlns:a16="http://schemas.microsoft.com/office/drawing/2014/main" val="724689618"/>
                    </a:ext>
                  </a:extLst>
                </a:gridCol>
                <a:gridCol w="2868460">
                  <a:extLst>
                    <a:ext uri="{9D8B030D-6E8A-4147-A177-3AD203B41FA5}">
                      <a16:colId xmlns:a16="http://schemas.microsoft.com/office/drawing/2014/main" val="2250161508"/>
                    </a:ext>
                  </a:extLst>
                </a:gridCol>
              </a:tblGrid>
              <a:tr h="117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i="1" dirty="0"/>
                        <a:t>STEP 1 </a:t>
                      </a:r>
                      <a:br>
                        <a:rPr lang="en-GB" sz="1800" dirty="0"/>
                      </a:br>
                      <a:r>
                        <a:rPr lang="en-GB" sz="2000" dirty="0"/>
                        <a:t>Develop Organizational Mandate</a:t>
                      </a:r>
                      <a:endParaRPr lang="en-ZA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i="1" dirty="0"/>
                        <a:t>STEP 2</a:t>
                      </a:r>
                    </a:p>
                    <a:p>
                      <a:pPr algn="ctr"/>
                      <a:r>
                        <a:rPr lang="en-GB" sz="2000" dirty="0"/>
                        <a:t>Prepare Roadmap</a:t>
                      </a:r>
                      <a:endParaRPr lang="en-ZA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i="1" dirty="0"/>
                        <a:t>STEP 3</a:t>
                      </a:r>
                      <a:br>
                        <a:rPr lang="en-GB" sz="1800" dirty="0"/>
                      </a:br>
                      <a:r>
                        <a:rPr lang="en-GB" sz="2000" dirty="0"/>
                        <a:t>Produce Founding Documents</a:t>
                      </a:r>
                      <a:endParaRPr lang="en-ZA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96849"/>
                  </a:ext>
                </a:extLst>
              </a:tr>
              <a:tr h="2654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Organizational structure</a:t>
                      </a:r>
                    </a:p>
                    <a:p>
                      <a:pPr marL="285750" indent="-285750" algn="l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Decision making bodies</a:t>
                      </a:r>
                    </a:p>
                    <a:p>
                      <a:pPr marL="285750" indent="-285750" algn="l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Governing rules</a:t>
                      </a:r>
                    </a:p>
                    <a:p>
                      <a:pPr marL="285750" indent="-285750" algn="l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Responsibilities</a:t>
                      </a:r>
                    </a:p>
                    <a:p>
                      <a:pPr marL="285750" indent="-285750" algn="l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Working arrangements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Implementation phases</a:t>
                      </a:r>
                    </a:p>
                    <a:p>
                      <a:pPr marL="285750" indent="-285750" algn="l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Implementation schedule</a:t>
                      </a:r>
                    </a:p>
                    <a:p>
                      <a:pPr marL="285750" indent="-285750" algn="l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/>
                        <a:t>Staffing and structure at each phase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Elaborate draft founding documents for the establishment of CATCA</a:t>
                      </a:r>
                    </a:p>
                    <a:p>
                      <a:pPr algn="l">
                        <a:spcAft>
                          <a:spcPts val="1800"/>
                        </a:spcAft>
                      </a:pPr>
                      <a:endParaRPr lang="en-ZA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93942"/>
                  </a:ext>
                </a:extLst>
              </a:tr>
            </a:tbl>
          </a:graphicData>
        </a:graphic>
      </p:graphicFrame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1353417-FFBD-674E-83A2-FC1B991A0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9" t="11104" r="8210" b="9802"/>
          <a:stretch/>
        </p:blipFill>
        <p:spPr>
          <a:xfrm>
            <a:off x="576241" y="431633"/>
            <a:ext cx="856870" cy="849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CF73-5E6F-2141-82F4-68D37FC990D2}"/>
              </a:ext>
            </a:extLst>
          </p:cNvPr>
          <p:cNvSpPr txBox="1"/>
          <p:nvPr/>
        </p:nvSpPr>
        <p:spPr>
          <a:xfrm>
            <a:off x="1602110" y="505474"/>
            <a:ext cx="743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PH" sz="36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Approach</a:t>
            </a:r>
            <a:endParaRPr lang="en-US" sz="36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819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69471B0-8977-6843-9C67-5750EBCF9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7" y="2389766"/>
            <a:ext cx="8094126" cy="248375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923445-CC27-FD4B-8F8C-827FAFAE3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00" t="8152" r="26300" b="17525"/>
          <a:stretch/>
        </p:blipFill>
        <p:spPr>
          <a:xfrm>
            <a:off x="6775515" y="1807202"/>
            <a:ext cx="1548581" cy="1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4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50AE3CB-2DCA-E547-BD54-ABCCD3BC8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6" t="18183" r="13092" b="12997"/>
          <a:stretch/>
        </p:blipFill>
        <p:spPr>
          <a:xfrm>
            <a:off x="576241" y="413221"/>
            <a:ext cx="818161" cy="8068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AE430A9-D434-9147-968A-E975AEE0531B}"/>
              </a:ext>
            </a:extLst>
          </p:cNvPr>
          <p:cNvSpPr/>
          <p:nvPr/>
        </p:nvSpPr>
        <p:spPr>
          <a:xfrm>
            <a:off x="1394402" y="504552"/>
            <a:ext cx="428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PH" sz="36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Sector Reforms</a:t>
            </a:r>
            <a:endParaRPr lang="en-US" sz="36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B777B-BB77-C044-8016-8D1C86FBC428}"/>
              </a:ext>
            </a:extLst>
          </p:cNvPr>
          <p:cNvSpPr/>
          <p:nvPr/>
        </p:nvSpPr>
        <p:spPr>
          <a:xfrm>
            <a:off x="358348" y="1429428"/>
            <a:ext cx="8427304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Development of a Virtual CAREC Energy Reform Atlas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Calibri" panose="020F0502020204030204"/>
              </a:rPr>
              <a:t>www.carecenergy.org</a:t>
            </a:r>
            <a:endParaRPr lang="en-US" sz="2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7FCC88-8BBD-6148-B38E-D502B0F8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058025"/>
              </p:ext>
            </p:extLst>
          </p:nvPr>
        </p:nvGraphicFramePr>
        <p:xfrm>
          <a:off x="-986086" y="2490505"/>
          <a:ext cx="6518484" cy="408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276ECE5-D4C0-F047-8187-7150C508D41B}"/>
              </a:ext>
            </a:extLst>
          </p:cNvPr>
          <p:cNvSpPr txBox="1">
            <a:spLocks/>
          </p:cNvSpPr>
          <p:nvPr/>
        </p:nvSpPr>
        <p:spPr>
          <a:xfrm>
            <a:off x="4859260" y="2559666"/>
            <a:ext cx="3931299" cy="4011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/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85000"/>
              <a:buFont typeface="Book Antiqua" pitchFamily="18" charset="0"/>
              <a:buChar char="►"/>
              <a:defRPr sz="1600" b="1" kern="1200">
                <a:solidFill>
                  <a:schemeClr val="tx2"/>
                </a:solidFill>
                <a:latin typeface="Lucida Sans" pitchFamily="34" charset="0"/>
                <a:ea typeface="+mn-ea"/>
                <a:cs typeface="Lucida Sans" pitchFamily="34" charset="0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Lucida Sans" pitchFamily="34" charset="0"/>
                <a:ea typeface="+mn-ea"/>
                <a:cs typeface="Lucida Sans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Book Antiqua" pitchFamily="18" charset="0"/>
              <a:buChar char="─"/>
              <a:defRPr sz="1200" kern="1200">
                <a:solidFill>
                  <a:schemeClr val="tx2"/>
                </a:solidFill>
                <a:latin typeface="Lucida Sans" pitchFamily="34" charset="0"/>
                <a:ea typeface="+mn-ea"/>
                <a:cs typeface="Lucida Sans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Lucida Sans" pitchFamily="34" charset="0"/>
                <a:ea typeface="+mn-ea"/>
                <a:cs typeface="Lucida Sans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virtual toolkit </a:t>
            </a:r>
            <a:r>
              <a:rPr lang="en-US" dirty="0">
                <a:solidFill>
                  <a:srgbClr val="0A006C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with answers to typical dilemmas policymakers face during the reform process</a:t>
            </a:r>
          </a:p>
          <a:p>
            <a:pPr defTabSz="9144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interactive</a:t>
            </a:r>
            <a:r>
              <a:rPr lang="en-US" dirty="0">
                <a:solidFill>
                  <a:srgbClr val="0A006C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features, logical navigation, and professional layout 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key principles</a:t>
            </a:r>
          </a:p>
          <a:p>
            <a:pPr marL="54864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A006C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Visually appealing</a:t>
            </a:r>
          </a:p>
          <a:p>
            <a:pPr marL="54864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A006C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User-friendly</a:t>
            </a:r>
          </a:p>
          <a:p>
            <a:pPr marL="54864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A006C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Easy to update &amp; extend</a:t>
            </a:r>
          </a:p>
          <a:p>
            <a:pPr marL="54864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A006C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Links to examples</a:t>
            </a:r>
          </a:p>
        </p:txBody>
      </p:sp>
    </p:spTree>
    <p:extLst>
      <p:ext uri="{BB962C8B-B14F-4D97-AF65-F5344CB8AC3E}">
        <p14:creationId xmlns:p14="http://schemas.microsoft.com/office/powerpoint/2010/main" val="350711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14155DA4-C627-4E0A-B2F6-74E8863C9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5" b="14097"/>
          <a:stretch/>
        </p:blipFill>
        <p:spPr>
          <a:xfrm flipH="1">
            <a:off x="1117390" y="3033098"/>
            <a:ext cx="7135333" cy="3830741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E2DE07C-8F3A-4359-B383-28A9FC91FAD5}"/>
              </a:ext>
            </a:extLst>
          </p:cNvPr>
          <p:cNvGrpSpPr/>
          <p:nvPr/>
        </p:nvGrpSpPr>
        <p:grpSpPr>
          <a:xfrm>
            <a:off x="4216131" y="3322981"/>
            <a:ext cx="588767" cy="368835"/>
            <a:chOff x="1497924" y="2109116"/>
            <a:chExt cx="588767" cy="368835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DDA30C5-F13F-4D74-84BB-31433F2911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2308" y="2112191"/>
              <a:ext cx="0" cy="36576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BCD29C-72D6-4117-98B4-557789CF190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97924" y="2109116"/>
              <a:ext cx="588767" cy="307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00B72C-117B-45BD-A8F4-77D937BC2374}"/>
              </a:ext>
            </a:extLst>
          </p:cNvPr>
          <p:cNvGrpSpPr/>
          <p:nvPr/>
        </p:nvGrpSpPr>
        <p:grpSpPr>
          <a:xfrm>
            <a:off x="3000127" y="2596625"/>
            <a:ext cx="588767" cy="368835"/>
            <a:chOff x="1497924" y="2109116"/>
            <a:chExt cx="588767" cy="36883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227B9E-0BBD-4E64-B80B-6776BBA620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2308" y="2112191"/>
              <a:ext cx="0" cy="36576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3090055-CF27-4A8E-B65D-1AE882A3FEF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97924" y="2109116"/>
              <a:ext cx="588767" cy="307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AB55801-A1FE-4066-9725-5A9D89A2C3A9}"/>
              </a:ext>
            </a:extLst>
          </p:cNvPr>
          <p:cNvSpPr txBox="1"/>
          <p:nvPr/>
        </p:nvSpPr>
        <p:spPr>
          <a:xfrm>
            <a:off x="169360" y="2458627"/>
            <a:ext cx="1102003" cy="1246495"/>
          </a:xfrm>
          <a:prstGeom prst="rect">
            <a:avLst/>
          </a:prstGeom>
          <a:noFill/>
          <a:ln>
            <a:noFill/>
          </a:ln>
        </p:spPr>
        <p:txBody>
          <a:bodyPr wrap="square" lIns="3429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pPr marL="0" indent="0" algn="r">
              <a:buNone/>
            </a:pPr>
            <a:r>
              <a:rPr lang="en-US" sz="1100" b="1" dirty="0">
                <a:solidFill>
                  <a:schemeClr val="accent1"/>
                </a:solidFill>
              </a:rPr>
              <a:t>Step 1: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Identify appropriate points in the value chain to establish individual entity activities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E2C4303B-2447-49EF-807B-24C83F4C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28600"/>
            <a:ext cx="8366760" cy="914400"/>
          </a:xfrm>
        </p:spPr>
        <p:txBody>
          <a:bodyPr>
            <a:normAutofit/>
          </a:bodyPr>
          <a:lstStyle/>
          <a:p>
            <a:r>
              <a:rPr lang="en-US" sz="1800" dirty="0"/>
              <a:t>The Manual on Unbundling will focus on a 10-step unbundling implementation approach and discuss potential pitfalls to avoid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13DB59-E6F5-4A8D-B291-BE10060883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74125" y="0"/>
            <a:ext cx="228600" cy="228600"/>
          </a:xfrm>
        </p:spPr>
        <p:txBody>
          <a:bodyPr wrap="none" anchor="ctr">
            <a:normAutofit fontScale="55000" lnSpcReduction="20000"/>
          </a:bodyPr>
          <a:lstStyle/>
          <a:p>
            <a:pPr>
              <a:spcAft>
                <a:spcPts val="600"/>
              </a:spcAft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2B0B85-D4B7-405C-9A6A-F9C1D2700C16}"/>
              </a:ext>
            </a:extLst>
          </p:cNvPr>
          <p:cNvGrpSpPr/>
          <p:nvPr/>
        </p:nvGrpSpPr>
        <p:grpSpPr>
          <a:xfrm>
            <a:off x="3145509" y="2688601"/>
            <a:ext cx="307777" cy="307777"/>
            <a:chOff x="1117834" y="3294457"/>
            <a:chExt cx="485431" cy="485431"/>
          </a:xfrm>
        </p:grpSpPr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CE5A19A4-9E48-4E6A-89CD-C27895D856E4}"/>
                </a:ext>
              </a:extLst>
            </p:cNvPr>
            <p:cNvSpPr/>
            <p:nvPr/>
          </p:nvSpPr>
          <p:spPr>
            <a:xfrm rot="8191966">
              <a:off x="1117834" y="3294457"/>
              <a:ext cx="485431" cy="485431"/>
            </a:xfrm>
            <a:prstGeom prst="teardrop">
              <a:avLst>
                <a:gd name="adj" fmla="val 1285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184BB5-6174-4AFD-8B96-7766A911B592}"/>
                </a:ext>
              </a:extLst>
            </p:cNvPr>
            <p:cNvSpPr/>
            <p:nvPr/>
          </p:nvSpPr>
          <p:spPr>
            <a:xfrm>
              <a:off x="1196963" y="3373586"/>
              <a:ext cx="327171" cy="327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Lucida Sans" panose="020B0602030504020204" pitchFamily="34" charset="0"/>
                </a:rPr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9BACD3-1604-45F4-B11C-29BA79B064A4}"/>
              </a:ext>
            </a:extLst>
          </p:cNvPr>
          <p:cNvGrpSpPr/>
          <p:nvPr/>
        </p:nvGrpSpPr>
        <p:grpSpPr>
          <a:xfrm>
            <a:off x="4356325" y="3444951"/>
            <a:ext cx="307777" cy="307777"/>
            <a:chOff x="1117834" y="3294457"/>
            <a:chExt cx="485431" cy="485431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84F8EF69-76AA-40CE-8D65-426513492ECD}"/>
                </a:ext>
              </a:extLst>
            </p:cNvPr>
            <p:cNvSpPr/>
            <p:nvPr/>
          </p:nvSpPr>
          <p:spPr>
            <a:xfrm rot="8191966">
              <a:off x="1117834" y="3294457"/>
              <a:ext cx="485431" cy="485431"/>
            </a:xfrm>
            <a:prstGeom prst="teardrop">
              <a:avLst>
                <a:gd name="adj" fmla="val 12853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EEC0C7-20BA-4D52-98C2-3903774ACE48}"/>
                </a:ext>
              </a:extLst>
            </p:cNvPr>
            <p:cNvSpPr/>
            <p:nvPr/>
          </p:nvSpPr>
          <p:spPr>
            <a:xfrm>
              <a:off x="1196963" y="3373586"/>
              <a:ext cx="327171" cy="327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Lucida Sans" panose="020B0602030504020204" pitchFamily="34" charset="0"/>
                </a:rPr>
                <a:t>4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C5626C3-1B4A-419F-9549-4069978AC021}"/>
              </a:ext>
            </a:extLst>
          </p:cNvPr>
          <p:cNvSpPr txBox="1"/>
          <p:nvPr/>
        </p:nvSpPr>
        <p:spPr>
          <a:xfrm>
            <a:off x="2973240" y="1938542"/>
            <a:ext cx="1726843" cy="630942"/>
          </a:xfrm>
          <a:prstGeom prst="rect">
            <a:avLst/>
          </a:prstGeom>
          <a:noFill/>
          <a:ln>
            <a:noFill/>
          </a:ln>
        </p:spPr>
        <p:txBody>
          <a:bodyPr wrap="square" lIns="3429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pPr marL="0" indent="0">
              <a:buNone/>
            </a:pPr>
            <a:r>
              <a:rPr lang="en-US" sz="1100" b="1" dirty="0">
                <a:solidFill>
                  <a:schemeClr val="accent2"/>
                </a:solidFill>
              </a:rPr>
              <a:t>Step 2: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Determine the appropriate number of entities at each value chain point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B283916-2F75-42B0-A4A5-9B7728C30B1A}"/>
              </a:ext>
            </a:extLst>
          </p:cNvPr>
          <p:cNvSpPr txBox="1"/>
          <p:nvPr/>
        </p:nvSpPr>
        <p:spPr>
          <a:xfrm>
            <a:off x="1379967" y="3234452"/>
            <a:ext cx="1102004" cy="630942"/>
          </a:xfrm>
          <a:prstGeom prst="rect">
            <a:avLst/>
          </a:prstGeom>
          <a:noFill/>
          <a:ln>
            <a:noFill/>
          </a:ln>
        </p:spPr>
        <p:txBody>
          <a:bodyPr wrap="square" lIns="3429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pPr marL="0" indent="0" algn="r">
              <a:buNone/>
            </a:pPr>
            <a:r>
              <a:rPr lang="en-US" sz="1100" b="1" dirty="0">
                <a:solidFill>
                  <a:schemeClr val="accent3"/>
                </a:solidFill>
              </a:rPr>
              <a:t>Step 3: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Delineate assets, accounts, and staffing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238A65-A689-4F2D-BE0A-872661B34383}"/>
              </a:ext>
            </a:extLst>
          </p:cNvPr>
          <p:cNvSpPr txBox="1"/>
          <p:nvPr/>
        </p:nvSpPr>
        <p:spPr>
          <a:xfrm>
            <a:off x="4182575" y="2656017"/>
            <a:ext cx="1133781" cy="630942"/>
          </a:xfrm>
          <a:prstGeom prst="rect">
            <a:avLst/>
          </a:prstGeom>
          <a:noFill/>
          <a:ln>
            <a:noFill/>
          </a:ln>
        </p:spPr>
        <p:txBody>
          <a:bodyPr wrap="square" lIns="3429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pPr marL="0" indent="0">
              <a:buNone/>
            </a:pPr>
            <a:r>
              <a:rPr lang="en-US" sz="1100" b="1" dirty="0">
                <a:solidFill>
                  <a:schemeClr val="accent4"/>
                </a:solidFill>
              </a:rPr>
              <a:t>Step 4: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Establish starting contractual relationships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422875-1339-41AC-AE92-37E78B7A4E77}"/>
              </a:ext>
            </a:extLst>
          </p:cNvPr>
          <p:cNvSpPr txBox="1"/>
          <p:nvPr/>
        </p:nvSpPr>
        <p:spPr>
          <a:xfrm>
            <a:off x="5643954" y="2081404"/>
            <a:ext cx="2124938" cy="477054"/>
          </a:xfrm>
          <a:prstGeom prst="rect">
            <a:avLst/>
          </a:prstGeom>
          <a:noFill/>
          <a:ln>
            <a:noFill/>
          </a:ln>
        </p:spPr>
        <p:txBody>
          <a:bodyPr wrap="square" lIns="3429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pPr marL="0" indent="0">
              <a:buNone/>
            </a:pPr>
            <a:r>
              <a:rPr lang="en-US" sz="1100" b="1" dirty="0">
                <a:solidFill>
                  <a:schemeClr val="accent5"/>
                </a:solidFill>
              </a:rPr>
              <a:t>Step 5: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Assess the role of the regulator, markets, and competition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153F126-6920-4B09-8BAA-EAAF26CF9515}"/>
              </a:ext>
            </a:extLst>
          </p:cNvPr>
          <p:cNvSpPr txBox="1"/>
          <p:nvPr/>
        </p:nvSpPr>
        <p:spPr>
          <a:xfrm>
            <a:off x="7229334" y="3984924"/>
            <a:ext cx="1271646" cy="630942"/>
          </a:xfrm>
          <a:prstGeom prst="rect">
            <a:avLst/>
          </a:prstGeom>
          <a:noFill/>
          <a:ln>
            <a:noFill/>
          </a:ln>
        </p:spPr>
        <p:txBody>
          <a:bodyPr wrap="square" lIns="3429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pPr marL="0" indent="0">
              <a:buNone/>
            </a:pPr>
            <a:r>
              <a:rPr lang="en-US" sz="1100" b="1" dirty="0">
                <a:solidFill>
                  <a:schemeClr val="accent6"/>
                </a:solidFill>
              </a:rPr>
              <a:t>Step 6: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Explore the role of private sector and foreign investors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9CEF2B-2590-44FA-A3E9-BC43ECB9BA6A}"/>
              </a:ext>
            </a:extLst>
          </p:cNvPr>
          <p:cNvSpPr txBox="1"/>
          <p:nvPr/>
        </p:nvSpPr>
        <p:spPr>
          <a:xfrm>
            <a:off x="977637" y="4275005"/>
            <a:ext cx="1596417" cy="477054"/>
          </a:xfrm>
          <a:prstGeom prst="rect">
            <a:avLst/>
          </a:prstGeom>
          <a:noFill/>
          <a:ln>
            <a:noFill/>
          </a:ln>
        </p:spPr>
        <p:txBody>
          <a:bodyPr wrap="square" lIns="3429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pPr marL="0" indent="0" algn="r">
              <a:buNone/>
            </a:pPr>
            <a:r>
              <a:rPr lang="en-US" sz="1100" b="1" dirty="0">
                <a:solidFill>
                  <a:schemeClr val="accent1"/>
                </a:solidFill>
              </a:rPr>
              <a:t>Step 7: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Optimize the capital structure for each entity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684B3-04AE-4AA3-8948-CB6C9849DE1C}"/>
              </a:ext>
            </a:extLst>
          </p:cNvPr>
          <p:cNvSpPr txBox="1"/>
          <p:nvPr/>
        </p:nvSpPr>
        <p:spPr>
          <a:xfrm>
            <a:off x="1022909" y="5109557"/>
            <a:ext cx="974126" cy="477054"/>
          </a:xfrm>
          <a:prstGeom prst="rect">
            <a:avLst/>
          </a:prstGeom>
          <a:noFill/>
          <a:ln>
            <a:noFill/>
          </a:ln>
        </p:spPr>
        <p:txBody>
          <a:bodyPr wrap="square" lIns="3429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pPr marL="0" indent="0" algn="r">
              <a:buNone/>
            </a:pPr>
            <a:r>
              <a:rPr lang="en-US" sz="1100" b="1" dirty="0">
                <a:solidFill>
                  <a:schemeClr val="accent2"/>
                </a:solidFill>
              </a:rPr>
              <a:t>Step 8: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Allocate legacy liabilities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32C155-E0C1-4B06-B584-06C1862087B1}"/>
              </a:ext>
            </a:extLst>
          </p:cNvPr>
          <p:cNvSpPr txBox="1"/>
          <p:nvPr/>
        </p:nvSpPr>
        <p:spPr>
          <a:xfrm>
            <a:off x="6930872" y="5576557"/>
            <a:ext cx="1676041" cy="630942"/>
          </a:xfrm>
          <a:prstGeom prst="rect">
            <a:avLst/>
          </a:prstGeom>
          <a:noFill/>
          <a:ln>
            <a:noFill/>
          </a:ln>
        </p:spPr>
        <p:txBody>
          <a:bodyPr wrap="square" lIns="3429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</a:rPr>
              <a:t>Step 9: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Examine whether protections for vulnerable customers are necessary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F850DBA-BB8B-4F17-AFB4-D3E9661137AF}"/>
              </a:ext>
            </a:extLst>
          </p:cNvPr>
          <p:cNvSpPr txBox="1"/>
          <p:nvPr/>
        </p:nvSpPr>
        <p:spPr>
          <a:xfrm>
            <a:off x="553802" y="6117977"/>
            <a:ext cx="1800470" cy="477054"/>
          </a:xfrm>
          <a:prstGeom prst="rect">
            <a:avLst/>
          </a:prstGeom>
          <a:noFill/>
          <a:ln>
            <a:noFill/>
          </a:ln>
        </p:spPr>
        <p:txBody>
          <a:bodyPr wrap="square" lIns="34290" tIns="0" rIns="0" bIns="0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rgbClr val="000000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pPr marL="0" indent="0" algn="r">
              <a:buNone/>
            </a:pPr>
            <a:r>
              <a:rPr lang="en-US" sz="1100" b="1" dirty="0">
                <a:solidFill>
                  <a:schemeClr val="accent4"/>
                </a:solidFill>
              </a:rPr>
              <a:t>Step 10: 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Develop long-term strategic plans for each entity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4F06BC4-8183-4377-9FFB-4AEC4BF41B4E}"/>
              </a:ext>
            </a:extLst>
          </p:cNvPr>
          <p:cNvSpPr/>
          <p:nvPr/>
        </p:nvSpPr>
        <p:spPr>
          <a:xfrm>
            <a:off x="327642" y="1135486"/>
            <a:ext cx="8488713" cy="656980"/>
          </a:xfrm>
          <a:prstGeom prst="roundRect">
            <a:avLst/>
          </a:prstGeom>
          <a:solidFill>
            <a:schemeClr val="accent2"/>
          </a:solidFill>
          <a:ln w="4445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white"/>
                </a:solidFill>
                <a:latin typeface="Lucida Sans" pitchFamily="34" charset="0"/>
                <a:ea typeface="Gulim" pitchFamily="34" charset="-127"/>
              </a:rPr>
              <a:t>STEPS TO UNBUNDLING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pitchFamily="34" charset="0"/>
              <a:ea typeface="Gulim" pitchFamily="34" charset="-127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7CAD94-F6CC-4AA4-87ED-4C701A004A8A}"/>
              </a:ext>
            </a:extLst>
          </p:cNvPr>
          <p:cNvGrpSpPr/>
          <p:nvPr/>
        </p:nvGrpSpPr>
        <p:grpSpPr>
          <a:xfrm rot="16200000">
            <a:off x="1339219" y="2488897"/>
            <a:ext cx="588767" cy="551715"/>
            <a:chOff x="1497924" y="2109116"/>
            <a:chExt cx="588767" cy="551715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53A5B2-A7EA-4461-9AB5-ACFC528E67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2308" y="2112191"/>
              <a:ext cx="0" cy="54864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6536DD3-E6EA-49BA-99C1-18EF5DDB991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97924" y="2109116"/>
              <a:ext cx="588767" cy="307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FC4C01-F8B2-41A3-A36D-D589CEC17FAB}"/>
              </a:ext>
            </a:extLst>
          </p:cNvPr>
          <p:cNvGrpSpPr/>
          <p:nvPr/>
        </p:nvGrpSpPr>
        <p:grpSpPr>
          <a:xfrm>
            <a:off x="1793092" y="2596549"/>
            <a:ext cx="307777" cy="307777"/>
            <a:chOff x="1117836" y="3294462"/>
            <a:chExt cx="485432" cy="485432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B82B1E6A-C7D1-477C-A762-A559345BB37B}"/>
                </a:ext>
              </a:extLst>
            </p:cNvPr>
            <p:cNvSpPr/>
            <p:nvPr/>
          </p:nvSpPr>
          <p:spPr>
            <a:xfrm rot="8191966">
              <a:off x="1117836" y="3294462"/>
              <a:ext cx="485432" cy="485432"/>
            </a:xfrm>
            <a:prstGeom prst="teardrop">
              <a:avLst>
                <a:gd name="adj" fmla="val 12853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B51113-7E6A-4398-96AA-619156BE0410}"/>
                </a:ext>
              </a:extLst>
            </p:cNvPr>
            <p:cNvSpPr/>
            <p:nvPr/>
          </p:nvSpPr>
          <p:spPr>
            <a:xfrm>
              <a:off x="1196963" y="3373586"/>
              <a:ext cx="327172" cy="3271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Lucida Sans" panose="020B0602030504020204" pitchFamily="34" charset="0"/>
                </a:rPr>
                <a:t>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F9072A6-14CF-49A6-B98E-4D0B38FE13E8}"/>
              </a:ext>
            </a:extLst>
          </p:cNvPr>
          <p:cNvGrpSpPr/>
          <p:nvPr/>
        </p:nvGrpSpPr>
        <p:grpSpPr>
          <a:xfrm rot="16200000">
            <a:off x="2693222" y="3126630"/>
            <a:ext cx="588767" cy="826035"/>
            <a:chOff x="1497924" y="2109116"/>
            <a:chExt cx="588767" cy="82603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187B544-B930-4442-BC9A-B05748560D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2308" y="2112191"/>
              <a:ext cx="0" cy="82296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9C38FE7-7814-4030-862B-AB468383072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97924" y="2109116"/>
              <a:ext cx="588767" cy="307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9AEC77-E165-4BB6-A4E6-CBB53F260933}"/>
              </a:ext>
            </a:extLst>
          </p:cNvPr>
          <p:cNvGrpSpPr/>
          <p:nvPr/>
        </p:nvGrpSpPr>
        <p:grpSpPr>
          <a:xfrm>
            <a:off x="3253425" y="3325841"/>
            <a:ext cx="307777" cy="307777"/>
            <a:chOff x="1117834" y="3294457"/>
            <a:chExt cx="485431" cy="485431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E885E696-AA1A-45F2-A277-642DA1F1ECC6}"/>
                </a:ext>
              </a:extLst>
            </p:cNvPr>
            <p:cNvSpPr/>
            <p:nvPr/>
          </p:nvSpPr>
          <p:spPr>
            <a:xfrm rot="8191966">
              <a:off x="1117834" y="3294457"/>
              <a:ext cx="485431" cy="485431"/>
            </a:xfrm>
            <a:prstGeom prst="teardrop">
              <a:avLst>
                <a:gd name="adj" fmla="val 12853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1DAA6C-2E78-4E81-ACB0-A5D98FD0BBB2}"/>
                </a:ext>
              </a:extLst>
            </p:cNvPr>
            <p:cNvSpPr/>
            <p:nvPr/>
          </p:nvSpPr>
          <p:spPr>
            <a:xfrm>
              <a:off x="1196963" y="3373586"/>
              <a:ext cx="327171" cy="327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Lucida Sans" panose="020B0602030504020204" pitchFamily="34" charset="0"/>
                </a:rPr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1D34C7A-2264-46FF-9331-C832508E37B1}"/>
              </a:ext>
            </a:extLst>
          </p:cNvPr>
          <p:cNvGrpSpPr/>
          <p:nvPr/>
        </p:nvGrpSpPr>
        <p:grpSpPr>
          <a:xfrm>
            <a:off x="5693371" y="2591045"/>
            <a:ext cx="588767" cy="1374675"/>
            <a:chOff x="1497924" y="2109116"/>
            <a:chExt cx="588767" cy="137467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1A8AF7-B560-4652-8C04-AB89854AC7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2308" y="2112191"/>
              <a:ext cx="0" cy="137160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342F5A-B4CB-4D99-92D1-139DA78C2C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97924" y="2109116"/>
              <a:ext cx="588767" cy="307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EBD1EB-E907-4187-AC4D-043B7BEA7E29}"/>
              </a:ext>
            </a:extLst>
          </p:cNvPr>
          <p:cNvGrpSpPr/>
          <p:nvPr/>
        </p:nvGrpSpPr>
        <p:grpSpPr>
          <a:xfrm>
            <a:off x="5849565" y="3640949"/>
            <a:ext cx="307777" cy="307777"/>
            <a:chOff x="1117834" y="3294457"/>
            <a:chExt cx="485431" cy="485431"/>
          </a:xfrm>
        </p:grpSpPr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DDF9FB52-0648-4C9C-ABD1-895C0729F8ED}"/>
                </a:ext>
              </a:extLst>
            </p:cNvPr>
            <p:cNvSpPr/>
            <p:nvPr/>
          </p:nvSpPr>
          <p:spPr>
            <a:xfrm rot="8191966">
              <a:off x="1117834" y="3294457"/>
              <a:ext cx="485431" cy="485431"/>
            </a:xfrm>
            <a:prstGeom prst="teardrop">
              <a:avLst>
                <a:gd name="adj" fmla="val 12853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660E7F-81EE-4BF5-AC69-ADF2604E37B4}"/>
                </a:ext>
              </a:extLst>
            </p:cNvPr>
            <p:cNvSpPr/>
            <p:nvPr/>
          </p:nvSpPr>
          <p:spPr>
            <a:xfrm>
              <a:off x="1196963" y="3373586"/>
              <a:ext cx="327171" cy="327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Lucida Sans" panose="020B0602030504020204" pitchFamily="34" charset="0"/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3CCCAC4-6BEE-4575-989E-4C82D1033212}"/>
              </a:ext>
            </a:extLst>
          </p:cNvPr>
          <p:cNvGrpSpPr/>
          <p:nvPr/>
        </p:nvGrpSpPr>
        <p:grpSpPr>
          <a:xfrm rot="5400000">
            <a:off x="5918604" y="3335196"/>
            <a:ext cx="588767" cy="1923315"/>
            <a:chOff x="1497924" y="2109116"/>
            <a:chExt cx="588767" cy="1923315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6931D3B-7E8D-4825-B0F8-F3052E8C87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2308" y="2112191"/>
              <a:ext cx="0" cy="192024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AD5AAEA-25A7-4574-8A65-054B7AFA1F0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97924" y="2109116"/>
              <a:ext cx="588767" cy="307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80758A-BB20-4793-A1CB-17FA4F8A0821}"/>
              </a:ext>
            </a:extLst>
          </p:cNvPr>
          <p:cNvGrpSpPr/>
          <p:nvPr/>
        </p:nvGrpSpPr>
        <p:grpSpPr>
          <a:xfrm>
            <a:off x="5031970" y="4137648"/>
            <a:ext cx="307777" cy="307777"/>
            <a:chOff x="1117834" y="3294457"/>
            <a:chExt cx="485431" cy="485431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E5ED6589-A1B9-400A-A156-27FD153B5DA2}"/>
                </a:ext>
              </a:extLst>
            </p:cNvPr>
            <p:cNvSpPr/>
            <p:nvPr/>
          </p:nvSpPr>
          <p:spPr>
            <a:xfrm rot="8191966">
              <a:off x="1117834" y="3294457"/>
              <a:ext cx="485431" cy="485431"/>
            </a:xfrm>
            <a:prstGeom prst="teardrop">
              <a:avLst>
                <a:gd name="adj" fmla="val 12853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E02CD94-89A4-4ECC-9505-8AF6C12D6DDA}"/>
                </a:ext>
              </a:extLst>
            </p:cNvPr>
            <p:cNvSpPr/>
            <p:nvPr/>
          </p:nvSpPr>
          <p:spPr>
            <a:xfrm>
              <a:off x="1196963" y="3373586"/>
              <a:ext cx="327171" cy="327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Lucida Sans" panose="020B0602030504020204" pitchFamily="34" charset="0"/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A7C849C-8CBA-406F-98CE-E99F5A92CFF8}"/>
              </a:ext>
            </a:extLst>
          </p:cNvPr>
          <p:cNvGrpSpPr/>
          <p:nvPr/>
        </p:nvGrpSpPr>
        <p:grpSpPr>
          <a:xfrm rot="16200000">
            <a:off x="2998036" y="3872761"/>
            <a:ext cx="588767" cy="1283235"/>
            <a:chOff x="1497924" y="2109116"/>
            <a:chExt cx="588767" cy="128323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AF46A48-5DB0-460D-9CA7-200D625CEC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2308" y="2112191"/>
              <a:ext cx="0" cy="128016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2A43625-F59E-4F3D-BD67-F252D99B962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97924" y="2109116"/>
              <a:ext cx="588767" cy="307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07AA1E-10E4-485E-9705-5563453FC7F0}"/>
              </a:ext>
            </a:extLst>
          </p:cNvPr>
          <p:cNvGrpSpPr/>
          <p:nvPr/>
        </p:nvGrpSpPr>
        <p:grpSpPr>
          <a:xfrm>
            <a:off x="3901949" y="4355202"/>
            <a:ext cx="307777" cy="307777"/>
            <a:chOff x="1117834" y="3294457"/>
            <a:chExt cx="485431" cy="485431"/>
          </a:xfrm>
        </p:grpSpPr>
        <p:sp>
          <p:nvSpPr>
            <p:cNvPr id="34" name="Teardrop 33">
              <a:extLst>
                <a:ext uri="{FF2B5EF4-FFF2-40B4-BE49-F238E27FC236}">
                  <a16:creationId xmlns:a16="http://schemas.microsoft.com/office/drawing/2014/main" id="{731D1747-389C-4F99-9121-48482515FB0E}"/>
                </a:ext>
              </a:extLst>
            </p:cNvPr>
            <p:cNvSpPr/>
            <p:nvPr/>
          </p:nvSpPr>
          <p:spPr>
            <a:xfrm rot="8191966">
              <a:off x="1117834" y="3294457"/>
              <a:ext cx="485431" cy="485431"/>
            </a:xfrm>
            <a:prstGeom prst="teardrop">
              <a:avLst>
                <a:gd name="adj" fmla="val 12853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E7FEEE0-45C2-4BAB-A528-855DC6E28302}"/>
                </a:ext>
              </a:extLst>
            </p:cNvPr>
            <p:cNvSpPr/>
            <p:nvPr/>
          </p:nvSpPr>
          <p:spPr>
            <a:xfrm>
              <a:off x="1196963" y="3373586"/>
              <a:ext cx="327171" cy="327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Lucida Sans" panose="020B0602030504020204" pitchFamily="34" charset="0"/>
                </a:rPr>
                <a:t>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3A30BE2-5DE1-4846-8352-AD1B4DC0AA14}"/>
              </a:ext>
            </a:extLst>
          </p:cNvPr>
          <p:cNvGrpSpPr/>
          <p:nvPr/>
        </p:nvGrpSpPr>
        <p:grpSpPr>
          <a:xfrm rot="16200000">
            <a:off x="2309746" y="4790185"/>
            <a:ext cx="588767" cy="1100355"/>
            <a:chOff x="1497924" y="2109116"/>
            <a:chExt cx="588767" cy="110035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D63A7D0-713C-4F2A-9D2F-E408767217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2308" y="2112191"/>
              <a:ext cx="0" cy="109728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903D99D-6C88-4262-9996-27074DB2F98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97924" y="2109116"/>
              <a:ext cx="588767" cy="307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61608D-B13E-4685-B1B5-F3B59B3CF52C}"/>
              </a:ext>
            </a:extLst>
          </p:cNvPr>
          <p:cNvGrpSpPr/>
          <p:nvPr/>
        </p:nvGrpSpPr>
        <p:grpSpPr>
          <a:xfrm>
            <a:off x="3081844" y="5186473"/>
            <a:ext cx="307777" cy="307777"/>
            <a:chOff x="1117834" y="3294457"/>
            <a:chExt cx="485431" cy="485431"/>
          </a:xfrm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CEFABBA1-3057-4181-9D7A-146497D37EFE}"/>
                </a:ext>
              </a:extLst>
            </p:cNvPr>
            <p:cNvSpPr/>
            <p:nvPr/>
          </p:nvSpPr>
          <p:spPr>
            <a:xfrm rot="8191966">
              <a:off x="1117834" y="3294457"/>
              <a:ext cx="485431" cy="485431"/>
            </a:xfrm>
            <a:prstGeom prst="teardrop">
              <a:avLst>
                <a:gd name="adj" fmla="val 12853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2982F27-DCF9-40F3-A007-52E1418A86D5}"/>
                </a:ext>
              </a:extLst>
            </p:cNvPr>
            <p:cNvSpPr/>
            <p:nvPr/>
          </p:nvSpPr>
          <p:spPr>
            <a:xfrm>
              <a:off x="1196963" y="3373586"/>
              <a:ext cx="327171" cy="327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Lucida Sans" panose="020B0602030504020204" pitchFamily="34" charset="0"/>
                </a:rPr>
                <a:t>8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73111A3-71E3-4DDD-943A-08FD3EABABC0}"/>
              </a:ext>
            </a:extLst>
          </p:cNvPr>
          <p:cNvGrpSpPr/>
          <p:nvPr/>
        </p:nvGrpSpPr>
        <p:grpSpPr>
          <a:xfrm rot="5400000">
            <a:off x="5262134" y="4563084"/>
            <a:ext cx="588767" cy="2654835"/>
            <a:chOff x="1497924" y="2109116"/>
            <a:chExt cx="588767" cy="2654835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F4FC3F0-0983-48B9-A791-29A09EFBAC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2308" y="2112191"/>
              <a:ext cx="0" cy="265176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E96FE6-DEBD-4062-B2C7-B09DBE13CF6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97924" y="2109116"/>
              <a:ext cx="588767" cy="307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646772-A098-4511-A270-A6B419B0CB33}"/>
              </a:ext>
            </a:extLst>
          </p:cNvPr>
          <p:cNvGrpSpPr/>
          <p:nvPr/>
        </p:nvGrpSpPr>
        <p:grpSpPr>
          <a:xfrm>
            <a:off x="4005666" y="5736614"/>
            <a:ext cx="307777" cy="307777"/>
            <a:chOff x="1117834" y="3294457"/>
            <a:chExt cx="485431" cy="485431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2397762D-EC5B-4F04-ADAD-44E6232C0F92}"/>
                </a:ext>
              </a:extLst>
            </p:cNvPr>
            <p:cNvSpPr/>
            <p:nvPr/>
          </p:nvSpPr>
          <p:spPr>
            <a:xfrm rot="8191966">
              <a:off x="1117834" y="3294457"/>
              <a:ext cx="485431" cy="485431"/>
            </a:xfrm>
            <a:prstGeom prst="teardrop">
              <a:avLst>
                <a:gd name="adj" fmla="val 12853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95D8E31-C96D-4176-B6C4-08D68503ED58}"/>
                </a:ext>
              </a:extLst>
            </p:cNvPr>
            <p:cNvSpPr/>
            <p:nvPr/>
          </p:nvSpPr>
          <p:spPr>
            <a:xfrm>
              <a:off x="1196963" y="3373586"/>
              <a:ext cx="327171" cy="327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Lucida Sans" panose="020B0602030504020204" pitchFamily="34" charset="0"/>
                </a:rPr>
                <a:t>9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210F695-C90C-40EA-9E7D-65F3C71C9A69}"/>
              </a:ext>
            </a:extLst>
          </p:cNvPr>
          <p:cNvGrpSpPr/>
          <p:nvPr/>
        </p:nvGrpSpPr>
        <p:grpSpPr>
          <a:xfrm rot="16200000">
            <a:off x="3529399" y="4929259"/>
            <a:ext cx="588767" cy="2837715"/>
            <a:chOff x="1497924" y="2109116"/>
            <a:chExt cx="588767" cy="2837715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460C307-CF68-487B-A04B-6CC54A99E1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92308" y="2112191"/>
              <a:ext cx="0" cy="283464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41CA5F7-6F3D-4B63-BDED-1BCCF50953B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97924" y="2109116"/>
              <a:ext cx="588767" cy="307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C69F19-D1AE-42B7-9AB6-E5B9DED4BCD5}"/>
              </a:ext>
            </a:extLst>
          </p:cNvPr>
          <p:cNvGrpSpPr/>
          <p:nvPr/>
        </p:nvGrpSpPr>
        <p:grpSpPr>
          <a:xfrm>
            <a:off x="5162467" y="6194229"/>
            <a:ext cx="307777" cy="307777"/>
            <a:chOff x="4806731" y="5865763"/>
            <a:chExt cx="307777" cy="30777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BAA58C-5146-4F2E-8297-5AD933BAD16B}"/>
                </a:ext>
              </a:extLst>
            </p:cNvPr>
            <p:cNvGrpSpPr/>
            <p:nvPr/>
          </p:nvGrpSpPr>
          <p:grpSpPr>
            <a:xfrm>
              <a:off x="4806731" y="5865763"/>
              <a:ext cx="307777" cy="307777"/>
              <a:chOff x="1117834" y="3294457"/>
              <a:chExt cx="485431" cy="485431"/>
            </a:xfrm>
          </p:grpSpPr>
          <p:sp>
            <p:nvSpPr>
              <p:cNvPr id="46" name="Teardrop 45">
                <a:extLst>
                  <a:ext uri="{FF2B5EF4-FFF2-40B4-BE49-F238E27FC236}">
                    <a16:creationId xmlns:a16="http://schemas.microsoft.com/office/drawing/2014/main" id="{B5CAB9B8-C855-4E4F-9D9B-5B1B965584DC}"/>
                  </a:ext>
                </a:extLst>
              </p:cNvPr>
              <p:cNvSpPr/>
              <p:nvPr/>
            </p:nvSpPr>
            <p:spPr>
              <a:xfrm rot="8191966">
                <a:off x="1117834" y="3294457"/>
                <a:ext cx="485431" cy="485431"/>
              </a:xfrm>
              <a:prstGeom prst="teardrop">
                <a:avLst>
                  <a:gd name="adj" fmla="val 12853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96F233B-053E-4137-9DB0-7D5A492815A4}"/>
                  </a:ext>
                </a:extLst>
              </p:cNvPr>
              <p:cNvSpPr/>
              <p:nvPr/>
            </p:nvSpPr>
            <p:spPr>
              <a:xfrm>
                <a:off x="1196963" y="3373586"/>
                <a:ext cx="327171" cy="327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chemeClr val="tx1"/>
                  </a:solidFill>
                  <a:latin typeface="Lucida Sans" panose="020B060203050402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B6520C-0D2D-4567-B8E0-DFF719BDC68D}"/>
                </a:ext>
              </a:extLst>
            </p:cNvPr>
            <p:cNvSpPr txBox="1"/>
            <p:nvPr/>
          </p:nvSpPr>
          <p:spPr>
            <a:xfrm>
              <a:off x="4865410" y="5940755"/>
              <a:ext cx="179536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Lucida Sans" pitchFamily="34" charset="0"/>
                  <a:cs typeface="Lucida Sans" pitchFamily="34" charset="0"/>
                </a:rPr>
                <a:t>10</a:t>
              </a:r>
            </a:p>
          </p:txBody>
        </p:sp>
      </p:grpSp>
      <p:pic>
        <p:nvPicPr>
          <p:cNvPr id="86" name="Picture 85" descr="Logo&#10;&#10;Description automatically generated">
            <a:extLst>
              <a:ext uri="{FF2B5EF4-FFF2-40B4-BE49-F238E27FC236}">
                <a16:creationId xmlns:a16="http://schemas.microsoft.com/office/drawing/2014/main" id="{60111902-E168-4144-AAF9-7286E98B9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43" y="5925505"/>
            <a:ext cx="822957" cy="822957"/>
          </a:xfrm>
          <a:prstGeom prst="rect">
            <a:avLst/>
          </a:prstGeom>
        </p:spPr>
      </p:pic>
      <p:pic>
        <p:nvPicPr>
          <p:cNvPr id="88" name="Picture 87" descr="Logo&#10;&#10;Description automatically generated">
            <a:extLst>
              <a:ext uri="{FF2B5EF4-FFF2-40B4-BE49-F238E27FC236}">
                <a16:creationId xmlns:a16="http://schemas.microsoft.com/office/drawing/2014/main" id="{8597D5DE-3260-4D78-BCB8-C73FE773EB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88" y="5036742"/>
            <a:ext cx="646323" cy="646323"/>
          </a:xfrm>
          <a:prstGeom prst="rect">
            <a:avLst/>
          </a:prstGeom>
        </p:spPr>
      </p:pic>
      <p:pic>
        <p:nvPicPr>
          <p:cNvPr id="97" name="Picture 96" descr="Logo&#10;&#10;Description automatically generated">
            <a:extLst>
              <a:ext uri="{FF2B5EF4-FFF2-40B4-BE49-F238E27FC236}">
                <a16:creationId xmlns:a16="http://schemas.microsoft.com/office/drawing/2014/main" id="{A630FB97-7DD2-4E97-AAB0-4CA60F7ADE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43" y="3813631"/>
            <a:ext cx="435107" cy="435107"/>
          </a:xfrm>
          <a:prstGeom prst="rect">
            <a:avLst/>
          </a:prstGeom>
        </p:spPr>
      </p:pic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2CEEEDC9-BD9C-487A-B276-E40DD1FF87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07" y="2929969"/>
            <a:ext cx="302442" cy="302442"/>
          </a:xfrm>
          <a:prstGeom prst="rect">
            <a:avLst/>
          </a:prstGeom>
        </p:spPr>
      </p:pic>
      <p:sp>
        <p:nvSpPr>
          <p:cNvPr id="99" name="Speech Bubble: Rectangle 98">
            <a:extLst>
              <a:ext uri="{FF2B5EF4-FFF2-40B4-BE49-F238E27FC236}">
                <a16:creationId xmlns:a16="http://schemas.microsoft.com/office/drawing/2014/main" id="{18CFBC30-12A2-4384-8099-70E5CEF43B1C}"/>
              </a:ext>
            </a:extLst>
          </p:cNvPr>
          <p:cNvSpPr/>
          <p:nvPr/>
        </p:nvSpPr>
        <p:spPr>
          <a:xfrm>
            <a:off x="7047604" y="2709247"/>
            <a:ext cx="1770108" cy="1077218"/>
          </a:xfrm>
          <a:prstGeom prst="wedgeRectCallout">
            <a:avLst>
              <a:gd name="adj1" fmla="val -84614"/>
              <a:gd name="adj2" fmla="val 60288"/>
            </a:avLst>
          </a:prstGeom>
          <a:solidFill>
            <a:schemeClr val="bg2">
              <a:alpha val="83000"/>
            </a:schemeClr>
          </a:solidFill>
          <a:ln>
            <a:solidFill>
              <a:srgbClr val="0A006C">
                <a:alpha val="33000"/>
              </a:srgbClr>
            </a:solidFill>
          </a:ln>
        </p:spPr>
        <p:txBody>
          <a:bodyPr wrap="square" lIns="3429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Lucida Sans" pitchFamily="34" charset="0"/>
              </a:rPr>
              <a:t>Will identify potential “potholes” or pitfalls along the way that policymakers should be aware of and avoid. These will be informed by the case study analysis. </a:t>
            </a:r>
          </a:p>
        </p:txBody>
      </p:sp>
      <p:pic>
        <p:nvPicPr>
          <p:cNvPr id="100" name="Picture 99" descr="A close up of a sign&#10;&#10;Description automatically generated">
            <a:extLst>
              <a:ext uri="{FF2B5EF4-FFF2-40B4-BE49-F238E27FC236}">
                <a16:creationId xmlns:a16="http://schemas.microsoft.com/office/drawing/2014/main" id="{AB7C2FC1-EA1D-BC4B-9330-36EB26EB95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216" t="18183" r="13092" b="12997"/>
          <a:stretch/>
        </p:blipFill>
        <p:spPr>
          <a:xfrm>
            <a:off x="576241" y="237857"/>
            <a:ext cx="818161" cy="806823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AAD7EFD3-46BA-DF48-AD6E-8935E5CC0635}"/>
              </a:ext>
            </a:extLst>
          </p:cNvPr>
          <p:cNvSpPr/>
          <p:nvPr/>
        </p:nvSpPr>
        <p:spPr>
          <a:xfrm>
            <a:off x="1394402" y="291610"/>
            <a:ext cx="7524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endParaRPr lang="en-US" sz="36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B8DC31C-2A18-A440-9CED-DFF895180E68}"/>
              </a:ext>
            </a:extLst>
          </p:cNvPr>
          <p:cNvSpPr/>
          <p:nvPr/>
        </p:nvSpPr>
        <p:spPr>
          <a:xfrm>
            <a:off x="1450572" y="290439"/>
            <a:ext cx="7524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6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Reform Atlas Ideas – Digital Roadmaps</a:t>
            </a:r>
            <a:endParaRPr lang="en-US" sz="36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450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C954AA24-748C-D04B-B1A8-39B9E436B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51" y="2418736"/>
            <a:ext cx="8605298" cy="2640615"/>
          </a:xfrm>
          <a:prstGeom prst="rect">
            <a:avLst/>
          </a:prstGeom>
          <a:ln>
            <a:solidFill>
              <a:srgbClr val="F71BCC"/>
            </a:solidFill>
          </a:ln>
        </p:spPr>
      </p:pic>
      <p:pic>
        <p:nvPicPr>
          <p:cNvPr id="7" name="Picture 6" descr="Graphical user interface, application, logo, company name&#10;&#10;Description automatically generated">
            <a:extLst>
              <a:ext uri="{FF2B5EF4-FFF2-40B4-BE49-F238E27FC236}">
                <a16:creationId xmlns:a16="http://schemas.microsoft.com/office/drawing/2014/main" id="{7A7EA949-CA1E-484C-A95B-D0B9C9006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88" t="12530" r="58258" b="71986"/>
          <a:stretch/>
        </p:blipFill>
        <p:spPr>
          <a:xfrm>
            <a:off x="6981267" y="1799302"/>
            <a:ext cx="1598414" cy="17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80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3" ma:contentTypeDescription="Create a new document." ma:contentTypeScope="" ma:versionID="f0e4886d29306caa1a17031e76b5f547">
  <xsd:schema xmlns:xsd="http://www.w3.org/2001/XMLSchema" xmlns:xs="http://www.w3.org/2001/XMLSchema" xmlns:p="http://schemas.microsoft.com/office/2006/metadata/properties" xmlns:ns2="e30a273d-d6ae-4788-9422-d2fa4deaadf4" xmlns:ns3="c0101cd4-d4a0-41a2-b320-d72d96077b7f" targetNamespace="http://schemas.microsoft.com/office/2006/metadata/properties" ma:root="true" ma:fieldsID="2d4c21dfa09eab61487b3670bb2ab65f" ns2:_="" ns3:_="">
    <xsd:import namespace="e30a273d-d6ae-4788-9422-d2fa4deaadf4"/>
    <xsd:import namespace="c0101cd4-d4a0-41a2-b320-d72d96077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CB355-7A9D-4E9E-A9E3-6F4C97A060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2A28CE-945F-4F20-9FA5-F51539B264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273d-d6ae-4788-9422-d2fa4deaadf4"/>
    <ds:schemaRef ds:uri="c0101cd4-d4a0-41a2-b320-d72d96077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76188F-CB65-4B6A-95D0-653DBC6906E4}">
  <ds:schemaRefs>
    <ds:schemaRef ds:uri="http://schemas.microsoft.com/office/2006/documentManagement/types"/>
    <ds:schemaRef ds:uri="http://purl.org/dc/elements/1.1/"/>
    <ds:schemaRef ds:uri="http://purl.org/dc/dcmitype/"/>
    <ds:schemaRef ds:uri="e30a273d-d6ae-4788-9422-d2fa4deaadf4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0101cd4-d4a0-41a2-b320-d72d96077b7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3103</TotalTime>
  <Words>635</Words>
  <Application>Microsoft Macintosh PowerPoint</Application>
  <PresentationFormat>On-screen Show (4:3)</PresentationFormat>
  <Paragraphs>137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Helvetica</vt:lpstr>
      <vt:lpstr>Lucida Sans</vt:lpstr>
      <vt:lpstr>Open Sans</vt:lpstr>
      <vt:lpstr>Wingdings</vt:lpstr>
      <vt:lpstr>1_Office Theme</vt:lpstr>
      <vt:lpstr>2_Office Theme</vt:lpstr>
      <vt:lpstr>3_Office Theme</vt:lpstr>
      <vt:lpstr>5_Office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Manual on Unbundling will focus on a 10-step unbundling implementation approach and discuss potential pitfalls to avoid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 Abado</dc:creator>
  <cp:lastModifiedBy>Sarin Abado</cp:lastModifiedBy>
  <cp:revision>60</cp:revision>
  <dcterms:created xsi:type="dcterms:W3CDTF">2019-11-08T09:34:02Z</dcterms:created>
  <dcterms:modified xsi:type="dcterms:W3CDTF">2021-06-02T13:33:31Z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</Properties>
</file>