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4"/>
  </p:sldMasterIdLst>
  <p:sldIdLst>
    <p:sldId id="256" r:id="rId5"/>
    <p:sldId id="281" r:id="rId6"/>
    <p:sldId id="284" r:id="rId7"/>
    <p:sldId id="285" r:id="rId8"/>
    <p:sldId id="286" r:id="rId9"/>
    <p:sldId id="287" r:id="rId10"/>
    <p:sldId id="282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8E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4"/>
    <p:restoredTop sz="94674"/>
  </p:normalViewPr>
  <p:slideViewPr>
    <p:cSldViewPr snapToGrid="0">
      <p:cViewPr varScale="1">
        <p:scale>
          <a:sx n="66" d="100"/>
          <a:sy n="66" d="100"/>
        </p:scale>
        <p:origin x="7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6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0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8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6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5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ED05A-238E-3CD6-D278-EBF409BF1FF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401258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FA35-85C3-5184-990A-4BB7FC949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516" y="1149019"/>
            <a:ext cx="10993549" cy="16387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0" dirty="0">
                <a:solidFill>
                  <a:srgbClr val="000000"/>
                </a:solidFill>
                <a:effectLst/>
                <a:latin typeface="Gill Sans Nova" panose="020B0602020104020203" pitchFamily="34" charset="0"/>
              </a:rPr>
              <a:t>    </a:t>
            </a:r>
            <a:r>
              <a:rPr lang="en-US" sz="4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CAREC </a:t>
            </a:r>
            <a:r>
              <a:rPr lang="en-US" sz="40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Women’S</a:t>
            </a:r>
            <a:r>
              <a:rPr lang="en-US" sz="40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EMPOWERMENT ONLINE PLATFORM (WEOP)</a:t>
            </a:r>
            <a:br>
              <a:rPr lang="en-US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B42CF-BDBD-0C82-8431-81F8744B1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373" y="5452950"/>
            <a:ext cx="10993546" cy="590321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Solongo</a:t>
            </a:r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Sharkhuu</a:t>
            </a:r>
            <a:endParaRPr lang="en-US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  <a:p>
            <a:r>
              <a:rPr 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/>
              </a:rPr>
              <a:t>CAREC Gender Specialist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/>
            </a:endParaRPr>
          </a:p>
        </p:txBody>
      </p:sp>
      <p:pic>
        <p:nvPicPr>
          <p:cNvPr id="6" name="Picture 5" descr="A logo with red and yellow lines&#10;&#10;Description automatically generated">
            <a:extLst>
              <a:ext uri="{FF2B5EF4-FFF2-40B4-BE49-F238E27FC236}">
                <a16:creationId xmlns:a16="http://schemas.microsoft.com/office/drawing/2014/main" id="{19C4DEE9-A147-313E-21A9-0788CE9E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90" y="4987157"/>
            <a:ext cx="1182415" cy="11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2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6483" y="1148429"/>
            <a:ext cx="3513529" cy="439327"/>
          </a:xfrm>
        </p:spPr>
        <p:txBody>
          <a:bodyPr>
            <a:noAutofit/>
          </a:bodyPr>
          <a:lstStyle/>
          <a:p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WEOP</a:t>
            </a:r>
          </a:p>
        </p:txBody>
      </p:sp>
      <p:sp>
        <p:nvSpPr>
          <p:cNvPr id="7" name="Rectangle 6"/>
          <p:cNvSpPr/>
          <p:nvPr/>
        </p:nvSpPr>
        <p:spPr>
          <a:xfrm>
            <a:off x="519472" y="2213979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6758" y="2186965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9214" y="2163034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2614" y="2160481"/>
            <a:ext cx="2109921" cy="21099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742" y="1866851"/>
            <a:ext cx="636623" cy="63662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83426" y="1846791"/>
            <a:ext cx="636623" cy="6366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9214" y="1858487"/>
            <a:ext cx="636623" cy="6366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9459" y="1855408"/>
            <a:ext cx="636623" cy="636623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3485" y="4001841"/>
            <a:ext cx="152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EMPOWERMENT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70646" y="3958182"/>
            <a:ext cx="1447423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PLATFORM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664" y="3964605"/>
            <a:ext cx="1447423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WOMEN’S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0158" y="3979662"/>
            <a:ext cx="1447423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ONLINE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68512" y="2719678"/>
            <a:ext cx="1030767" cy="919901"/>
            <a:chOff x="1065212" y="2362200"/>
            <a:chExt cx="1371599" cy="1178022"/>
          </a:xfr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65212" y="2362200"/>
              <a:ext cx="1371599" cy="1178022"/>
            </a:xfrm>
            <a:custGeom>
              <a:avLst/>
              <a:gdLst>
                <a:gd name="T0" fmla="*/ 2263 w 4803"/>
                <a:gd name="T1" fmla="*/ 3633 h 4127"/>
                <a:gd name="T2" fmla="*/ 2645 w 4803"/>
                <a:gd name="T3" fmla="*/ 3866 h 4127"/>
                <a:gd name="T4" fmla="*/ 2637 w 4803"/>
                <a:gd name="T5" fmla="*/ 3569 h 4127"/>
                <a:gd name="T6" fmla="*/ 3789 w 4803"/>
                <a:gd name="T7" fmla="*/ 3447 h 4127"/>
                <a:gd name="T8" fmla="*/ 3516 w 4803"/>
                <a:gd name="T9" fmla="*/ 3492 h 4127"/>
                <a:gd name="T10" fmla="*/ 3679 w 4803"/>
                <a:gd name="T11" fmla="*/ 3763 h 4127"/>
                <a:gd name="T12" fmla="*/ 3903 w 4803"/>
                <a:gd name="T13" fmla="*/ 3623 h 4127"/>
                <a:gd name="T14" fmla="*/ 2897 w 4803"/>
                <a:gd name="T15" fmla="*/ 3513 h 4127"/>
                <a:gd name="T16" fmla="*/ 2965 w 4803"/>
                <a:gd name="T17" fmla="*/ 3993 h 4127"/>
                <a:gd name="T18" fmla="*/ 3326 w 4803"/>
                <a:gd name="T19" fmla="*/ 3974 h 4127"/>
                <a:gd name="T20" fmla="*/ 3286 w 4803"/>
                <a:gd name="T21" fmla="*/ 3431 h 4127"/>
                <a:gd name="T22" fmla="*/ 4324 w 4803"/>
                <a:gd name="T23" fmla="*/ 2441 h 4127"/>
                <a:gd name="T24" fmla="*/ 4170 w 4803"/>
                <a:gd name="T25" fmla="*/ 3240 h 4127"/>
                <a:gd name="T26" fmla="*/ 4631 w 4803"/>
                <a:gd name="T27" fmla="*/ 2241 h 4127"/>
                <a:gd name="T28" fmla="*/ 111 w 4803"/>
                <a:gd name="T29" fmla="*/ 1604 h 4127"/>
                <a:gd name="T30" fmla="*/ 2597 w 4803"/>
                <a:gd name="T31" fmla="*/ 196 h 4127"/>
                <a:gd name="T32" fmla="*/ 2460 w 4803"/>
                <a:gd name="T33" fmla="*/ 491 h 4127"/>
                <a:gd name="T34" fmla="*/ 2126 w 4803"/>
                <a:gd name="T35" fmla="*/ 529 h 4127"/>
                <a:gd name="T36" fmla="*/ 2001 w 4803"/>
                <a:gd name="T37" fmla="*/ 680 h 4127"/>
                <a:gd name="T38" fmla="*/ 1494 w 4803"/>
                <a:gd name="T39" fmla="*/ 445 h 4127"/>
                <a:gd name="T40" fmla="*/ 1232 w 4803"/>
                <a:gd name="T41" fmla="*/ 707 h 4127"/>
                <a:gd name="T42" fmla="*/ 1017 w 4803"/>
                <a:gd name="T43" fmla="*/ 800 h 4127"/>
                <a:gd name="T44" fmla="*/ 826 w 4803"/>
                <a:gd name="T45" fmla="*/ 1087 h 4127"/>
                <a:gd name="T46" fmla="*/ 335 w 4803"/>
                <a:gd name="T47" fmla="*/ 1130 h 4127"/>
                <a:gd name="T48" fmla="*/ 194 w 4803"/>
                <a:gd name="T49" fmla="*/ 2707 h 4127"/>
                <a:gd name="T50" fmla="*/ 396 w 4803"/>
                <a:gd name="T51" fmla="*/ 3265 h 4127"/>
                <a:gd name="T52" fmla="*/ 888 w 4803"/>
                <a:gd name="T53" fmla="*/ 3259 h 4127"/>
                <a:gd name="T54" fmla="*/ 789 w 4803"/>
                <a:gd name="T55" fmla="*/ 1773 h 4127"/>
                <a:gd name="T56" fmla="*/ 1091 w 4803"/>
                <a:gd name="T57" fmla="*/ 3185 h 4127"/>
                <a:gd name="T58" fmla="*/ 1228 w 4803"/>
                <a:gd name="T59" fmla="*/ 3393 h 4127"/>
                <a:gd name="T60" fmla="*/ 1839 w 4803"/>
                <a:gd name="T61" fmla="*/ 3181 h 4127"/>
                <a:gd name="T62" fmla="*/ 1797 w 4803"/>
                <a:gd name="T63" fmla="*/ 3003 h 4127"/>
                <a:gd name="T64" fmla="*/ 1828 w 4803"/>
                <a:gd name="T65" fmla="*/ 2008 h 4127"/>
                <a:gd name="T66" fmla="*/ 1911 w 4803"/>
                <a:gd name="T67" fmla="*/ 1556 h 4127"/>
                <a:gd name="T68" fmla="*/ 2001 w 4803"/>
                <a:gd name="T69" fmla="*/ 1872 h 4127"/>
                <a:gd name="T70" fmla="*/ 2068 w 4803"/>
                <a:gd name="T71" fmla="*/ 2040 h 4127"/>
                <a:gd name="T72" fmla="*/ 2003 w 4803"/>
                <a:gd name="T73" fmla="*/ 2032 h 4127"/>
                <a:gd name="T74" fmla="*/ 2270 w 4803"/>
                <a:gd name="T75" fmla="*/ 3118 h 4127"/>
                <a:gd name="T76" fmla="*/ 2703 w 4803"/>
                <a:gd name="T77" fmla="*/ 3297 h 4127"/>
                <a:gd name="T78" fmla="*/ 3050 w 4803"/>
                <a:gd name="T79" fmla="*/ 2307 h 4127"/>
                <a:gd name="T80" fmla="*/ 3026 w 4803"/>
                <a:gd name="T81" fmla="*/ 1125 h 4127"/>
                <a:gd name="T82" fmla="*/ 3185 w 4803"/>
                <a:gd name="T83" fmla="*/ 1392 h 4127"/>
                <a:gd name="T84" fmla="*/ 3189 w 4803"/>
                <a:gd name="T85" fmla="*/ 2154 h 4127"/>
                <a:gd name="T86" fmla="*/ 3240 w 4803"/>
                <a:gd name="T87" fmla="*/ 2247 h 4127"/>
                <a:gd name="T88" fmla="*/ 3230 w 4803"/>
                <a:gd name="T89" fmla="*/ 2895 h 4127"/>
                <a:gd name="T90" fmla="*/ 3615 w 4803"/>
                <a:gd name="T91" fmla="*/ 3297 h 4127"/>
                <a:gd name="T92" fmla="*/ 3948 w 4803"/>
                <a:gd name="T93" fmla="*/ 3086 h 4127"/>
                <a:gd name="T94" fmla="*/ 4207 w 4803"/>
                <a:gd name="T95" fmla="*/ 1666 h 4127"/>
                <a:gd name="T96" fmla="*/ 4148 w 4803"/>
                <a:gd name="T97" fmla="*/ 481 h 4127"/>
                <a:gd name="T98" fmla="*/ 3500 w 4803"/>
                <a:gd name="T99" fmla="*/ 482 h 4127"/>
                <a:gd name="T100" fmla="*/ 3048 w 4803"/>
                <a:gd name="T101" fmla="*/ 155 h 4127"/>
                <a:gd name="T102" fmla="*/ 3355 w 4803"/>
                <a:gd name="T103" fmla="*/ 264 h 4127"/>
                <a:gd name="T104" fmla="*/ 4209 w 4803"/>
                <a:gd name="T105" fmla="*/ 391 h 4127"/>
                <a:gd name="T106" fmla="*/ 4413 w 4803"/>
                <a:gd name="T107" fmla="*/ 1299 h 4127"/>
                <a:gd name="T108" fmla="*/ 4770 w 4803"/>
                <a:gd name="T109" fmla="*/ 2819 h 4127"/>
                <a:gd name="T110" fmla="*/ 3321 w 4803"/>
                <a:gd name="T111" fmla="*/ 4126 h 4127"/>
                <a:gd name="T112" fmla="*/ 1858 w 4803"/>
                <a:gd name="T113" fmla="*/ 3791 h 4127"/>
                <a:gd name="T114" fmla="*/ 1234 w 4803"/>
                <a:gd name="T115" fmla="*/ 3549 h 4127"/>
                <a:gd name="T116" fmla="*/ 580 w 4803"/>
                <a:gd name="T117" fmla="*/ 3499 h 4127"/>
                <a:gd name="T118" fmla="*/ 31 w 4803"/>
                <a:gd name="T119" fmla="*/ 2218 h 4127"/>
                <a:gd name="T120" fmla="*/ 399 w 4803"/>
                <a:gd name="T121" fmla="*/ 846 h 4127"/>
                <a:gd name="T122" fmla="*/ 1047 w 4803"/>
                <a:gd name="T123" fmla="*/ 546 h 4127"/>
                <a:gd name="T124" fmla="*/ 1994 w 4803"/>
                <a:gd name="T125" fmla="*/ 480 h 4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3" h="4127">
                  <a:moveTo>
                    <a:pt x="2131" y="3914"/>
                  </a:moveTo>
                  <a:lnTo>
                    <a:pt x="2128" y="3932"/>
                  </a:lnTo>
                  <a:lnTo>
                    <a:pt x="2186" y="3946"/>
                  </a:lnTo>
                  <a:lnTo>
                    <a:pt x="2246" y="3955"/>
                  </a:lnTo>
                  <a:lnTo>
                    <a:pt x="2305" y="3958"/>
                  </a:lnTo>
                  <a:lnTo>
                    <a:pt x="2365" y="3960"/>
                  </a:lnTo>
                  <a:lnTo>
                    <a:pt x="2426" y="3961"/>
                  </a:lnTo>
                  <a:lnTo>
                    <a:pt x="2486" y="3962"/>
                  </a:lnTo>
                  <a:lnTo>
                    <a:pt x="2546" y="3970"/>
                  </a:lnTo>
                  <a:lnTo>
                    <a:pt x="2605" y="3980"/>
                  </a:lnTo>
                  <a:lnTo>
                    <a:pt x="2607" y="3958"/>
                  </a:lnTo>
                  <a:lnTo>
                    <a:pt x="2131" y="3914"/>
                  </a:lnTo>
                  <a:close/>
                  <a:moveTo>
                    <a:pt x="2501" y="3558"/>
                  </a:moveTo>
                  <a:lnTo>
                    <a:pt x="2432" y="3566"/>
                  </a:lnTo>
                  <a:lnTo>
                    <a:pt x="2364" y="3584"/>
                  </a:lnTo>
                  <a:lnTo>
                    <a:pt x="2295" y="3614"/>
                  </a:lnTo>
                  <a:lnTo>
                    <a:pt x="2263" y="3633"/>
                  </a:lnTo>
                  <a:lnTo>
                    <a:pt x="2233" y="3658"/>
                  </a:lnTo>
                  <a:lnTo>
                    <a:pt x="2205" y="3687"/>
                  </a:lnTo>
                  <a:lnTo>
                    <a:pt x="2179" y="3718"/>
                  </a:lnTo>
                  <a:lnTo>
                    <a:pt x="2157" y="3750"/>
                  </a:lnTo>
                  <a:lnTo>
                    <a:pt x="2142" y="3773"/>
                  </a:lnTo>
                  <a:lnTo>
                    <a:pt x="2134" y="3794"/>
                  </a:lnTo>
                  <a:lnTo>
                    <a:pt x="2131" y="3811"/>
                  </a:lnTo>
                  <a:lnTo>
                    <a:pt x="2134" y="3824"/>
                  </a:lnTo>
                  <a:lnTo>
                    <a:pt x="2144" y="3836"/>
                  </a:lnTo>
                  <a:lnTo>
                    <a:pt x="2160" y="3843"/>
                  </a:lnTo>
                  <a:lnTo>
                    <a:pt x="2182" y="3849"/>
                  </a:lnTo>
                  <a:lnTo>
                    <a:pt x="2209" y="3853"/>
                  </a:lnTo>
                  <a:lnTo>
                    <a:pt x="2358" y="3862"/>
                  </a:lnTo>
                  <a:lnTo>
                    <a:pt x="2508" y="3868"/>
                  </a:lnTo>
                  <a:lnTo>
                    <a:pt x="2508" y="3866"/>
                  </a:lnTo>
                  <a:lnTo>
                    <a:pt x="2576" y="3866"/>
                  </a:lnTo>
                  <a:lnTo>
                    <a:pt x="2645" y="3866"/>
                  </a:lnTo>
                  <a:lnTo>
                    <a:pt x="2713" y="3865"/>
                  </a:lnTo>
                  <a:lnTo>
                    <a:pt x="2760" y="3859"/>
                  </a:lnTo>
                  <a:lnTo>
                    <a:pt x="2805" y="3849"/>
                  </a:lnTo>
                  <a:lnTo>
                    <a:pt x="2850" y="3839"/>
                  </a:lnTo>
                  <a:lnTo>
                    <a:pt x="2870" y="3830"/>
                  </a:lnTo>
                  <a:lnTo>
                    <a:pt x="2885" y="3820"/>
                  </a:lnTo>
                  <a:lnTo>
                    <a:pt x="2894" y="3807"/>
                  </a:lnTo>
                  <a:lnTo>
                    <a:pt x="2898" y="3791"/>
                  </a:lnTo>
                  <a:lnTo>
                    <a:pt x="2897" y="3773"/>
                  </a:lnTo>
                  <a:lnTo>
                    <a:pt x="2892" y="3751"/>
                  </a:lnTo>
                  <a:lnTo>
                    <a:pt x="2878" y="3716"/>
                  </a:lnTo>
                  <a:lnTo>
                    <a:pt x="2859" y="3687"/>
                  </a:lnTo>
                  <a:lnTo>
                    <a:pt x="2834" y="3661"/>
                  </a:lnTo>
                  <a:lnTo>
                    <a:pt x="2806" y="3638"/>
                  </a:lnTo>
                  <a:lnTo>
                    <a:pt x="2774" y="3620"/>
                  </a:lnTo>
                  <a:lnTo>
                    <a:pt x="2706" y="3591"/>
                  </a:lnTo>
                  <a:lnTo>
                    <a:pt x="2637" y="3569"/>
                  </a:lnTo>
                  <a:lnTo>
                    <a:pt x="2569" y="3559"/>
                  </a:lnTo>
                  <a:lnTo>
                    <a:pt x="2501" y="3558"/>
                  </a:lnTo>
                  <a:close/>
                  <a:moveTo>
                    <a:pt x="1985" y="3457"/>
                  </a:moveTo>
                  <a:lnTo>
                    <a:pt x="1975" y="3513"/>
                  </a:lnTo>
                  <a:lnTo>
                    <a:pt x="1970" y="3565"/>
                  </a:lnTo>
                  <a:lnTo>
                    <a:pt x="1972" y="3613"/>
                  </a:lnTo>
                  <a:lnTo>
                    <a:pt x="1982" y="3660"/>
                  </a:lnTo>
                  <a:lnTo>
                    <a:pt x="2000" y="3705"/>
                  </a:lnTo>
                  <a:lnTo>
                    <a:pt x="2026" y="3747"/>
                  </a:lnTo>
                  <a:lnTo>
                    <a:pt x="2071" y="3695"/>
                  </a:lnTo>
                  <a:lnTo>
                    <a:pt x="2115" y="3645"/>
                  </a:lnTo>
                  <a:lnTo>
                    <a:pt x="2160" y="3593"/>
                  </a:lnTo>
                  <a:lnTo>
                    <a:pt x="2206" y="3540"/>
                  </a:lnTo>
                  <a:lnTo>
                    <a:pt x="2131" y="3511"/>
                  </a:lnTo>
                  <a:lnTo>
                    <a:pt x="2058" y="3483"/>
                  </a:lnTo>
                  <a:lnTo>
                    <a:pt x="1985" y="3457"/>
                  </a:lnTo>
                  <a:close/>
                  <a:moveTo>
                    <a:pt x="3789" y="3447"/>
                  </a:moveTo>
                  <a:lnTo>
                    <a:pt x="3803" y="3466"/>
                  </a:lnTo>
                  <a:lnTo>
                    <a:pt x="3816" y="3486"/>
                  </a:lnTo>
                  <a:lnTo>
                    <a:pt x="3830" y="3510"/>
                  </a:lnTo>
                  <a:lnTo>
                    <a:pt x="3789" y="3504"/>
                  </a:lnTo>
                  <a:lnTo>
                    <a:pt x="3752" y="3501"/>
                  </a:lnTo>
                  <a:lnTo>
                    <a:pt x="3715" y="3497"/>
                  </a:lnTo>
                  <a:lnTo>
                    <a:pt x="3724" y="3534"/>
                  </a:lnTo>
                  <a:lnTo>
                    <a:pt x="3733" y="3569"/>
                  </a:lnTo>
                  <a:lnTo>
                    <a:pt x="3741" y="3603"/>
                  </a:lnTo>
                  <a:lnTo>
                    <a:pt x="3730" y="3612"/>
                  </a:lnTo>
                  <a:lnTo>
                    <a:pt x="3677" y="3575"/>
                  </a:lnTo>
                  <a:lnTo>
                    <a:pt x="3638" y="3546"/>
                  </a:lnTo>
                  <a:lnTo>
                    <a:pt x="3597" y="3518"/>
                  </a:lnTo>
                  <a:lnTo>
                    <a:pt x="3556" y="3494"/>
                  </a:lnTo>
                  <a:lnTo>
                    <a:pt x="3539" y="3488"/>
                  </a:lnTo>
                  <a:lnTo>
                    <a:pt x="3524" y="3486"/>
                  </a:lnTo>
                  <a:lnTo>
                    <a:pt x="3516" y="3492"/>
                  </a:lnTo>
                  <a:lnTo>
                    <a:pt x="3510" y="3502"/>
                  </a:lnTo>
                  <a:lnTo>
                    <a:pt x="3508" y="3518"/>
                  </a:lnTo>
                  <a:lnTo>
                    <a:pt x="3513" y="3536"/>
                  </a:lnTo>
                  <a:lnTo>
                    <a:pt x="3539" y="3614"/>
                  </a:lnTo>
                  <a:lnTo>
                    <a:pt x="3565" y="3692"/>
                  </a:lnTo>
                  <a:lnTo>
                    <a:pt x="3568" y="3696"/>
                  </a:lnTo>
                  <a:lnTo>
                    <a:pt x="3571" y="3700"/>
                  </a:lnTo>
                  <a:lnTo>
                    <a:pt x="3575" y="3705"/>
                  </a:lnTo>
                  <a:lnTo>
                    <a:pt x="3578" y="3695"/>
                  </a:lnTo>
                  <a:lnTo>
                    <a:pt x="3581" y="3684"/>
                  </a:lnTo>
                  <a:lnTo>
                    <a:pt x="3586" y="3671"/>
                  </a:lnTo>
                  <a:lnTo>
                    <a:pt x="3590" y="3654"/>
                  </a:lnTo>
                  <a:lnTo>
                    <a:pt x="3615" y="3709"/>
                  </a:lnTo>
                  <a:lnTo>
                    <a:pt x="3638" y="3759"/>
                  </a:lnTo>
                  <a:lnTo>
                    <a:pt x="3658" y="3804"/>
                  </a:lnTo>
                  <a:lnTo>
                    <a:pt x="3669" y="3785"/>
                  </a:lnTo>
                  <a:lnTo>
                    <a:pt x="3679" y="3763"/>
                  </a:lnTo>
                  <a:lnTo>
                    <a:pt x="3692" y="3740"/>
                  </a:lnTo>
                  <a:lnTo>
                    <a:pt x="3706" y="3713"/>
                  </a:lnTo>
                  <a:lnTo>
                    <a:pt x="3704" y="3700"/>
                  </a:lnTo>
                  <a:lnTo>
                    <a:pt x="3699" y="3684"/>
                  </a:lnTo>
                  <a:lnTo>
                    <a:pt x="3693" y="3664"/>
                  </a:lnTo>
                  <a:lnTo>
                    <a:pt x="3689" y="3642"/>
                  </a:lnTo>
                  <a:lnTo>
                    <a:pt x="3712" y="3655"/>
                  </a:lnTo>
                  <a:lnTo>
                    <a:pt x="3734" y="3670"/>
                  </a:lnTo>
                  <a:lnTo>
                    <a:pt x="3756" y="3684"/>
                  </a:lnTo>
                  <a:lnTo>
                    <a:pt x="3778" y="3696"/>
                  </a:lnTo>
                  <a:lnTo>
                    <a:pt x="3798" y="3703"/>
                  </a:lnTo>
                  <a:lnTo>
                    <a:pt x="3817" y="3703"/>
                  </a:lnTo>
                  <a:lnTo>
                    <a:pt x="3836" y="3696"/>
                  </a:lnTo>
                  <a:lnTo>
                    <a:pt x="3854" y="3683"/>
                  </a:lnTo>
                  <a:lnTo>
                    <a:pt x="3870" y="3665"/>
                  </a:lnTo>
                  <a:lnTo>
                    <a:pt x="3887" y="3645"/>
                  </a:lnTo>
                  <a:lnTo>
                    <a:pt x="3903" y="3623"/>
                  </a:lnTo>
                  <a:lnTo>
                    <a:pt x="3921" y="3604"/>
                  </a:lnTo>
                  <a:lnTo>
                    <a:pt x="3935" y="3612"/>
                  </a:lnTo>
                  <a:lnTo>
                    <a:pt x="3954" y="3619"/>
                  </a:lnTo>
                  <a:lnTo>
                    <a:pt x="3977" y="3630"/>
                  </a:lnTo>
                  <a:lnTo>
                    <a:pt x="3951" y="3585"/>
                  </a:lnTo>
                  <a:lnTo>
                    <a:pt x="3921" y="3545"/>
                  </a:lnTo>
                  <a:lnTo>
                    <a:pt x="3890" y="3511"/>
                  </a:lnTo>
                  <a:lnTo>
                    <a:pt x="3856" y="3482"/>
                  </a:lnTo>
                  <a:lnTo>
                    <a:pt x="3823" y="3462"/>
                  </a:lnTo>
                  <a:lnTo>
                    <a:pt x="3789" y="3447"/>
                  </a:lnTo>
                  <a:close/>
                  <a:moveTo>
                    <a:pt x="3140" y="3411"/>
                  </a:moveTo>
                  <a:lnTo>
                    <a:pt x="3090" y="3415"/>
                  </a:lnTo>
                  <a:lnTo>
                    <a:pt x="3042" y="3428"/>
                  </a:lnTo>
                  <a:lnTo>
                    <a:pt x="2996" y="3446"/>
                  </a:lnTo>
                  <a:lnTo>
                    <a:pt x="2951" y="3470"/>
                  </a:lnTo>
                  <a:lnTo>
                    <a:pt x="2908" y="3502"/>
                  </a:lnTo>
                  <a:lnTo>
                    <a:pt x="2897" y="3513"/>
                  </a:lnTo>
                  <a:lnTo>
                    <a:pt x="2887" y="3524"/>
                  </a:lnTo>
                  <a:lnTo>
                    <a:pt x="2879" y="3537"/>
                  </a:lnTo>
                  <a:lnTo>
                    <a:pt x="2875" y="3550"/>
                  </a:lnTo>
                  <a:lnTo>
                    <a:pt x="2875" y="3563"/>
                  </a:lnTo>
                  <a:lnTo>
                    <a:pt x="2881" y="3580"/>
                  </a:lnTo>
                  <a:lnTo>
                    <a:pt x="2894" y="3597"/>
                  </a:lnTo>
                  <a:lnTo>
                    <a:pt x="2920" y="3628"/>
                  </a:lnTo>
                  <a:lnTo>
                    <a:pt x="2939" y="3661"/>
                  </a:lnTo>
                  <a:lnTo>
                    <a:pt x="2952" y="3695"/>
                  </a:lnTo>
                  <a:lnTo>
                    <a:pt x="2959" y="3731"/>
                  </a:lnTo>
                  <a:lnTo>
                    <a:pt x="2962" y="3769"/>
                  </a:lnTo>
                  <a:lnTo>
                    <a:pt x="2959" y="3807"/>
                  </a:lnTo>
                  <a:lnTo>
                    <a:pt x="2952" y="3846"/>
                  </a:lnTo>
                  <a:lnTo>
                    <a:pt x="2945" y="3895"/>
                  </a:lnTo>
                  <a:lnTo>
                    <a:pt x="2942" y="3946"/>
                  </a:lnTo>
                  <a:lnTo>
                    <a:pt x="2939" y="3996"/>
                  </a:lnTo>
                  <a:lnTo>
                    <a:pt x="2965" y="3993"/>
                  </a:lnTo>
                  <a:lnTo>
                    <a:pt x="2988" y="3986"/>
                  </a:lnTo>
                  <a:lnTo>
                    <a:pt x="3006" y="3973"/>
                  </a:lnTo>
                  <a:lnTo>
                    <a:pt x="3022" y="3952"/>
                  </a:lnTo>
                  <a:lnTo>
                    <a:pt x="3035" y="3925"/>
                  </a:lnTo>
                  <a:lnTo>
                    <a:pt x="3048" y="3888"/>
                  </a:lnTo>
                  <a:lnTo>
                    <a:pt x="3061" y="3843"/>
                  </a:lnTo>
                  <a:lnTo>
                    <a:pt x="3067" y="3875"/>
                  </a:lnTo>
                  <a:lnTo>
                    <a:pt x="3074" y="3907"/>
                  </a:lnTo>
                  <a:lnTo>
                    <a:pt x="3076" y="3939"/>
                  </a:lnTo>
                  <a:lnTo>
                    <a:pt x="3079" y="3958"/>
                  </a:lnTo>
                  <a:lnTo>
                    <a:pt x="3083" y="3973"/>
                  </a:lnTo>
                  <a:lnTo>
                    <a:pt x="3093" y="3983"/>
                  </a:lnTo>
                  <a:lnTo>
                    <a:pt x="3106" y="3990"/>
                  </a:lnTo>
                  <a:lnTo>
                    <a:pt x="3124" y="3992"/>
                  </a:lnTo>
                  <a:lnTo>
                    <a:pt x="3192" y="3987"/>
                  </a:lnTo>
                  <a:lnTo>
                    <a:pt x="3259" y="3983"/>
                  </a:lnTo>
                  <a:lnTo>
                    <a:pt x="3326" y="3974"/>
                  </a:lnTo>
                  <a:lnTo>
                    <a:pt x="3348" y="3968"/>
                  </a:lnTo>
                  <a:lnTo>
                    <a:pt x="3367" y="3958"/>
                  </a:lnTo>
                  <a:lnTo>
                    <a:pt x="3382" y="3944"/>
                  </a:lnTo>
                  <a:lnTo>
                    <a:pt x="3393" y="3926"/>
                  </a:lnTo>
                  <a:lnTo>
                    <a:pt x="3402" y="3906"/>
                  </a:lnTo>
                  <a:lnTo>
                    <a:pt x="3405" y="3884"/>
                  </a:lnTo>
                  <a:lnTo>
                    <a:pt x="3412" y="3814"/>
                  </a:lnTo>
                  <a:lnTo>
                    <a:pt x="3417" y="3743"/>
                  </a:lnTo>
                  <a:lnTo>
                    <a:pt x="3418" y="3673"/>
                  </a:lnTo>
                  <a:lnTo>
                    <a:pt x="3417" y="3620"/>
                  </a:lnTo>
                  <a:lnTo>
                    <a:pt x="3412" y="3577"/>
                  </a:lnTo>
                  <a:lnTo>
                    <a:pt x="3404" y="3539"/>
                  </a:lnTo>
                  <a:lnTo>
                    <a:pt x="3390" y="3508"/>
                  </a:lnTo>
                  <a:lnTo>
                    <a:pt x="3373" y="3482"/>
                  </a:lnTo>
                  <a:lnTo>
                    <a:pt x="3350" y="3462"/>
                  </a:lnTo>
                  <a:lnTo>
                    <a:pt x="3321" y="3444"/>
                  </a:lnTo>
                  <a:lnTo>
                    <a:pt x="3286" y="3431"/>
                  </a:lnTo>
                  <a:lnTo>
                    <a:pt x="3243" y="3419"/>
                  </a:lnTo>
                  <a:lnTo>
                    <a:pt x="3191" y="3412"/>
                  </a:lnTo>
                  <a:lnTo>
                    <a:pt x="3140" y="3411"/>
                  </a:lnTo>
                  <a:close/>
                  <a:moveTo>
                    <a:pt x="4392" y="1618"/>
                  </a:moveTo>
                  <a:lnTo>
                    <a:pt x="4375" y="1621"/>
                  </a:lnTo>
                  <a:lnTo>
                    <a:pt x="4365" y="1856"/>
                  </a:lnTo>
                  <a:lnTo>
                    <a:pt x="4356" y="2093"/>
                  </a:lnTo>
                  <a:lnTo>
                    <a:pt x="4347" y="2333"/>
                  </a:lnTo>
                  <a:lnTo>
                    <a:pt x="4387" y="2329"/>
                  </a:lnTo>
                  <a:lnTo>
                    <a:pt x="4423" y="2324"/>
                  </a:lnTo>
                  <a:lnTo>
                    <a:pt x="4456" y="2320"/>
                  </a:lnTo>
                  <a:lnTo>
                    <a:pt x="4430" y="2353"/>
                  </a:lnTo>
                  <a:lnTo>
                    <a:pt x="4398" y="2380"/>
                  </a:lnTo>
                  <a:lnTo>
                    <a:pt x="4365" y="2403"/>
                  </a:lnTo>
                  <a:lnTo>
                    <a:pt x="4344" y="2416"/>
                  </a:lnTo>
                  <a:lnTo>
                    <a:pt x="4331" y="2429"/>
                  </a:lnTo>
                  <a:lnTo>
                    <a:pt x="4324" y="2441"/>
                  </a:lnTo>
                  <a:lnTo>
                    <a:pt x="4322" y="2453"/>
                  </a:lnTo>
                  <a:lnTo>
                    <a:pt x="4328" y="2466"/>
                  </a:lnTo>
                  <a:lnTo>
                    <a:pt x="4340" y="2480"/>
                  </a:lnTo>
                  <a:lnTo>
                    <a:pt x="4359" y="2496"/>
                  </a:lnTo>
                  <a:lnTo>
                    <a:pt x="4389" y="2521"/>
                  </a:lnTo>
                  <a:lnTo>
                    <a:pt x="4420" y="2546"/>
                  </a:lnTo>
                  <a:lnTo>
                    <a:pt x="4449" y="2572"/>
                  </a:lnTo>
                  <a:lnTo>
                    <a:pt x="4491" y="2618"/>
                  </a:lnTo>
                  <a:lnTo>
                    <a:pt x="4534" y="2665"/>
                  </a:lnTo>
                  <a:lnTo>
                    <a:pt x="4522" y="2677"/>
                  </a:lnTo>
                  <a:lnTo>
                    <a:pt x="4472" y="2646"/>
                  </a:lnTo>
                  <a:lnTo>
                    <a:pt x="4422" y="2617"/>
                  </a:lnTo>
                  <a:lnTo>
                    <a:pt x="4368" y="2591"/>
                  </a:lnTo>
                  <a:lnTo>
                    <a:pt x="4311" y="2565"/>
                  </a:lnTo>
                  <a:lnTo>
                    <a:pt x="4263" y="2789"/>
                  </a:lnTo>
                  <a:lnTo>
                    <a:pt x="4216" y="3012"/>
                  </a:lnTo>
                  <a:lnTo>
                    <a:pt x="4170" y="3240"/>
                  </a:lnTo>
                  <a:lnTo>
                    <a:pt x="4181" y="3230"/>
                  </a:lnTo>
                  <a:lnTo>
                    <a:pt x="4191" y="3223"/>
                  </a:lnTo>
                  <a:lnTo>
                    <a:pt x="4199" y="3217"/>
                  </a:lnTo>
                  <a:lnTo>
                    <a:pt x="4203" y="3213"/>
                  </a:lnTo>
                  <a:lnTo>
                    <a:pt x="4368" y="3064"/>
                  </a:lnTo>
                  <a:lnTo>
                    <a:pt x="4534" y="2916"/>
                  </a:lnTo>
                  <a:lnTo>
                    <a:pt x="4576" y="2875"/>
                  </a:lnTo>
                  <a:lnTo>
                    <a:pt x="4612" y="2833"/>
                  </a:lnTo>
                  <a:lnTo>
                    <a:pt x="4643" y="2787"/>
                  </a:lnTo>
                  <a:lnTo>
                    <a:pt x="4666" y="2741"/>
                  </a:lnTo>
                  <a:lnTo>
                    <a:pt x="4685" y="2691"/>
                  </a:lnTo>
                  <a:lnTo>
                    <a:pt x="4695" y="2640"/>
                  </a:lnTo>
                  <a:lnTo>
                    <a:pt x="4701" y="2586"/>
                  </a:lnTo>
                  <a:lnTo>
                    <a:pt x="4698" y="2530"/>
                  </a:lnTo>
                  <a:lnTo>
                    <a:pt x="4691" y="2470"/>
                  </a:lnTo>
                  <a:lnTo>
                    <a:pt x="4665" y="2355"/>
                  </a:lnTo>
                  <a:lnTo>
                    <a:pt x="4631" y="2241"/>
                  </a:lnTo>
                  <a:lnTo>
                    <a:pt x="4593" y="2131"/>
                  </a:lnTo>
                  <a:lnTo>
                    <a:pt x="4551" y="2020"/>
                  </a:lnTo>
                  <a:lnTo>
                    <a:pt x="4509" y="1911"/>
                  </a:lnTo>
                  <a:lnTo>
                    <a:pt x="4464" y="1802"/>
                  </a:lnTo>
                  <a:lnTo>
                    <a:pt x="4392" y="1618"/>
                  </a:lnTo>
                  <a:close/>
                  <a:moveTo>
                    <a:pt x="278" y="1065"/>
                  </a:moveTo>
                  <a:lnTo>
                    <a:pt x="234" y="1132"/>
                  </a:lnTo>
                  <a:lnTo>
                    <a:pt x="197" y="1200"/>
                  </a:lnTo>
                  <a:lnTo>
                    <a:pt x="167" y="1270"/>
                  </a:lnTo>
                  <a:lnTo>
                    <a:pt x="143" y="1343"/>
                  </a:lnTo>
                  <a:lnTo>
                    <a:pt x="122" y="1417"/>
                  </a:lnTo>
                  <a:lnTo>
                    <a:pt x="106" y="1493"/>
                  </a:lnTo>
                  <a:lnTo>
                    <a:pt x="93" y="1569"/>
                  </a:lnTo>
                  <a:lnTo>
                    <a:pt x="82" y="1644"/>
                  </a:lnTo>
                  <a:lnTo>
                    <a:pt x="70" y="1722"/>
                  </a:lnTo>
                  <a:lnTo>
                    <a:pt x="89" y="1662"/>
                  </a:lnTo>
                  <a:lnTo>
                    <a:pt x="111" y="1604"/>
                  </a:lnTo>
                  <a:lnTo>
                    <a:pt x="135" y="1547"/>
                  </a:lnTo>
                  <a:lnTo>
                    <a:pt x="160" y="1489"/>
                  </a:lnTo>
                  <a:lnTo>
                    <a:pt x="186" y="1432"/>
                  </a:lnTo>
                  <a:lnTo>
                    <a:pt x="211" y="1374"/>
                  </a:lnTo>
                  <a:lnTo>
                    <a:pt x="233" y="1314"/>
                  </a:lnTo>
                  <a:lnTo>
                    <a:pt x="252" y="1254"/>
                  </a:lnTo>
                  <a:lnTo>
                    <a:pt x="267" y="1193"/>
                  </a:lnTo>
                  <a:lnTo>
                    <a:pt x="275" y="1130"/>
                  </a:lnTo>
                  <a:lnTo>
                    <a:pt x="278" y="1065"/>
                  </a:lnTo>
                  <a:close/>
                  <a:moveTo>
                    <a:pt x="2802" y="113"/>
                  </a:moveTo>
                  <a:lnTo>
                    <a:pt x="2737" y="115"/>
                  </a:lnTo>
                  <a:lnTo>
                    <a:pt x="2707" y="120"/>
                  </a:lnTo>
                  <a:lnTo>
                    <a:pt x="2681" y="127"/>
                  </a:lnTo>
                  <a:lnTo>
                    <a:pt x="2656" y="139"/>
                  </a:lnTo>
                  <a:lnTo>
                    <a:pt x="2633" y="155"/>
                  </a:lnTo>
                  <a:lnTo>
                    <a:pt x="2614" y="174"/>
                  </a:lnTo>
                  <a:lnTo>
                    <a:pt x="2597" y="196"/>
                  </a:lnTo>
                  <a:lnTo>
                    <a:pt x="2585" y="223"/>
                  </a:lnTo>
                  <a:lnTo>
                    <a:pt x="2576" y="255"/>
                  </a:lnTo>
                  <a:lnTo>
                    <a:pt x="2573" y="290"/>
                  </a:lnTo>
                  <a:lnTo>
                    <a:pt x="2575" y="331"/>
                  </a:lnTo>
                  <a:lnTo>
                    <a:pt x="2578" y="379"/>
                  </a:lnTo>
                  <a:lnTo>
                    <a:pt x="2573" y="424"/>
                  </a:lnTo>
                  <a:lnTo>
                    <a:pt x="2562" y="468"/>
                  </a:lnTo>
                  <a:lnTo>
                    <a:pt x="2543" y="509"/>
                  </a:lnTo>
                  <a:lnTo>
                    <a:pt x="2517" y="546"/>
                  </a:lnTo>
                  <a:lnTo>
                    <a:pt x="2482" y="581"/>
                  </a:lnTo>
                  <a:lnTo>
                    <a:pt x="2487" y="554"/>
                  </a:lnTo>
                  <a:lnTo>
                    <a:pt x="2493" y="525"/>
                  </a:lnTo>
                  <a:lnTo>
                    <a:pt x="2499" y="491"/>
                  </a:lnTo>
                  <a:lnTo>
                    <a:pt x="2483" y="503"/>
                  </a:lnTo>
                  <a:lnTo>
                    <a:pt x="2470" y="513"/>
                  </a:lnTo>
                  <a:lnTo>
                    <a:pt x="2457" y="522"/>
                  </a:lnTo>
                  <a:lnTo>
                    <a:pt x="2460" y="491"/>
                  </a:lnTo>
                  <a:lnTo>
                    <a:pt x="2464" y="462"/>
                  </a:lnTo>
                  <a:lnTo>
                    <a:pt x="2464" y="434"/>
                  </a:lnTo>
                  <a:lnTo>
                    <a:pt x="2460" y="408"/>
                  </a:lnTo>
                  <a:lnTo>
                    <a:pt x="2448" y="386"/>
                  </a:lnTo>
                  <a:lnTo>
                    <a:pt x="2432" y="369"/>
                  </a:lnTo>
                  <a:lnTo>
                    <a:pt x="2412" y="359"/>
                  </a:lnTo>
                  <a:lnTo>
                    <a:pt x="2388" y="356"/>
                  </a:lnTo>
                  <a:lnTo>
                    <a:pt x="2364" y="362"/>
                  </a:lnTo>
                  <a:lnTo>
                    <a:pt x="2332" y="375"/>
                  </a:lnTo>
                  <a:lnTo>
                    <a:pt x="2300" y="388"/>
                  </a:lnTo>
                  <a:lnTo>
                    <a:pt x="2269" y="402"/>
                  </a:lnTo>
                  <a:lnTo>
                    <a:pt x="2240" y="417"/>
                  </a:lnTo>
                  <a:lnTo>
                    <a:pt x="2212" y="434"/>
                  </a:lnTo>
                  <a:lnTo>
                    <a:pt x="2186" y="455"/>
                  </a:lnTo>
                  <a:lnTo>
                    <a:pt x="2163" y="477"/>
                  </a:lnTo>
                  <a:lnTo>
                    <a:pt x="2144" y="501"/>
                  </a:lnTo>
                  <a:lnTo>
                    <a:pt x="2126" y="529"/>
                  </a:lnTo>
                  <a:lnTo>
                    <a:pt x="2115" y="561"/>
                  </a:lnTo>
                  <a:lnTo>
                    <a:pt x="2107" y="597"/>
                  </a:lnTo>
                  <a:lnTo>
                    <a:pt x="2104" y="638"/>
                  </a:lnTo>
                  <a:lnTo>
                    <a:pt x="2102" y="673"/>
                  </a:lnTo>
                  <a:lnTo>
                    <a:pt x="2093" y="724"/>
                  </a:lnTo>
                  <a:lnTo>
                    <a:pt x="2081" y="774"/>
                  </a:lnTo>
                  <a:lnTo>
                    <a:pt x="2067" y="822"/>
                  </a:lnTo>
                  <a:lnTo>
                    <a:pt x="2048" y="868"/>
                  </a:lnTo>
                  <a:lnTo>
                    <a:pt x="2023" y="913"/>
                  </a:lnTo>
                  <a:lnTo>
                    <a:pt x="2027" y="887"/>
                  </a:lnTo>
                  <a:lnTo>
                    <a:pt x="2033" y="862"/>
                  </a:lnTo>
                  <a:lnTo>
                    <a:pt x="2036" y="839"/>
                  </a:lnTo>
                  <a:lnTo>
                    <a:pt x="2036" y="816"/>
                  </a:lnTo>
                  <a:lnTo>
                    <a:pt x="2030" y="781"/>
                  </a:lnTo>
                  <a:lnTo>
                    <a:pt x="2021" y="746"/>
                  </a:lnTo>
                  <a:lnTo>
                    <a:pt x="2013" y="712"/>
                  </a:lnTo>
                  <a:lnTo>
                    <a:pt x="2001" y="680"/>
                  </a:lnTo>
                  <a:lnTo>
                    <a:pt x="1986" y="651"/>
                  </a:lnTo>
                  <a:lnTo>
                    <a:pt x="1968" y="622"/>
                  </a:lnTo>
                  <a:lnTo>
                    <a:pt x="1946" y="597"/>
                  </a:lnTo>
                  <a:lnTo>
                    <a:pt x="1919" y="576"/>
                  </a:lnTo>
                  <a:lnTo>
                    <a:pt x="1887" y="558"/>
                  </a:lnTo>
                  <a:lnTo>
                    <a:pt x="1850" y="544"/>
                  </a:lnTo>
                  <a:lnTo>
                    <a:pt x="1828" y="533"/>
                  </a:lnTo>
                  <a:lnTo>
                    <a:pt x="1807" y="523"/>
                  </a:lnTo>
                  <a:lnTo>
                    <a:pt x="1787" y="513"/>
                  </a:lnTo>
                  <a:lnTo>
                    <a:pt x="1749" y="497"/>
                  </a:lnTo>
                  <a:lnTo>
                    <a:pt x="1713" y="481"/>
                  </a:lnTo>
                  <a:lnTo>
                    <a:pt x="1676" y="466"/>
                  </a:lnTo>
                  <a:lnTo>
                    <a:pt x="1640" y="455"/>
                  </a:lnTo>
                  <a:lnTo>
                    <a:pt x="1603" y="445"/>
                  </a:lnTo>
                  <a:lnTo>
                    <a:pt x="1567" y="439"/>
                  </a:lnTo>
                  <a:lnTo>
                    <a:pt x="1531" y="439"/>
                  </a:lnTo>
                  <a:lnTo>
                    <a:pt x="1494" y="445"/>
                  </a:lnTo>
                  <a:lnTo>
                    <a:pt x="1458" y="459"/>
                  </a:lnTo>
                  <a:lnTo>
                    <a:pt x="1421" y="481"/>
                  </a:lnTo>
                  <a:lnTo>
                    <a:pt x="1404" y="474"/>
                  </a:lnTo>
                  <a:lnTo>
                    <a:pt x="1389" y="465"/>
                  </a:lnTo>
                  <a:lnTo>
                    <a:pt x="1376" y="459"/>
                  </a:lnTo>
                  <a:lnTo>
                    <a:pt x="1365" y="456"/>
                  </a:lnTo>
                  <a:lnTo>
                    <a:pt x="1356" y="456"/>
                  </a:lnTo>
                  <a:lnTo>
                    <a:pt x="1346" y="465"/>
                  </a:lnTo>
                  <a:lnTo>
                    <a:pt x="1337" y="480"/>
                  </a:lnTo>
                  <a:lnTo>
                    <a:pt x="1330" y="496"/>
                  </a:lnTo>
                  <a:lnTo>
                    <a:pt x="1327" y="510"/>
                  </a:lnTo>
                  <a:lnTo>
                    <a:pt x="1322" y="549"/>
                  </a:lnTo>
                  <a:lnTo>
                    <a:pt x="1314" y="586"/>
                  </a:lnTo>
                  <a:lnTo>
                    <a:pt x="1299" y="619"/>
                  </a:lnTo>
                  <a:lnTo>
                    <a:pt x="1280" y="651"/>
                  </a:lnTo>
                  <a:lnTo>
                    <a:pt x="1258" y="680"/>
                  </a:lnTo>
                  <a:lnTo>
                    <a:pt x="1232" y="707"/>
                  </a:lnTo>
                  <a:lnTo>
                    <a:pt x="1215" y="699"/>
                  </a:lnTo>
                  <a:lnTo>
                    <a:pt x="1303" y="501"/>
                  </a:lnTo>
                  <a:lnTo>
                    <a:pt x="1271" y="523"/>
                  </a:lnTo>
                  <a:lnTo>
                    <a:pt x="1245" y="546"/>
                  </a:lnTo>
                  <a:lnTo>
                    <a:pt x="1223" y="574"/>
                  </a:lnTo>
                  <a:lnTo>
                    <a:pt x="1206" y="602"/>
                  </a:lnTo>
                  <a:lnTo>
                    <a:pt x="1190" y="634"/>
                  </a:lnTo>
                  <a:lnTo>
                    <a:pt x="1177" y="664"/>
                  </a:lnTo>
                  <a:lnTo>
                    <a:pt x="1164" y="698"/>
                  </a:lnTo>
                  <a:lnTo>
                    <a:pt x="1151" y="730"/>
                  </a:lnTo>
                  <a:lnTo>
                    <a:pt x="1137" y="763"/>
                  </a:lnTo>
                  <a:lnTo>
                    <a:pt x="1116" y="749"/>
                  </a:lnTo>
                  <a:lnTo>
                    <a:pt x="1097" y="736"/>
                  </a:lnTo>
                  <a:lnTo>
                    <a:pt x="1078" y="724"/>
                  </a:lnTo>
                  <a:lnTo>
                    <a:pt x="1069" y="739"/>
                  </a:lnTo>
                  <a:lnTo>
                    <a:pt x="1060" y="749"/>
                  </a:lnTo>
                  <a:lnTo>
                    <a:pt x="1017" y="800"/>
                  </a:lnTo>
                  <a:lnTo>
                    <a:pt x="980" y="852"/>
                  </a:lnTo>
                  <a:lnTo>
                    <a:pt x="951" y="908"/>
                  </a:lnTo>
                  <a:lnTo>
                    <a:pt x="929" y="966"/>
                  </a:lnTo>
                  <a:lnTo>
                    <a:pt x="913" y="1026"/>
                  </a:lnTo>
                  <a:lnTo>
                    <a:pt x="903" y="1087"/>
                  </a:lnTo>
                  <a:lnTo>
                    <a:pt x="899" y="1151"/>
                  </a:lnTo>
                  <a:lnTo>
                    <a:pt x="899" y="1216"/>
                  </a:lnTo>
                  <a:lnTo>
                    <a:pt x="900" y="1301"/>
                  </a:lnTo>
                  <a:lnTo>
                    <a:pt x="899" y="1387"/>
                  </a:lnTo>
                  <a:lnTo>
                    <a:pt x="896" y="1471"/>
                  </a:lnTo>
                  <a:lnTo>
                    <a:pt x="881" y="1470"/>
                  </a:lnTo>
                  <a:lnTo>
                    <a:pt x="875" y="1395"/>
                  </a:lnTo>
                  <a:lnTo>
                    <a:pt x="868" y="1323"/>
                  </a:lnTo>
                  <a:lnTo>
                    <a:pt x="861" y="1248"/>
                  </a:lnTo>
                  <a:lnTo>
                    <a:pt x="849" y="1176"/>
                  </a:lnTo>
                  <a:lnTo>
                    <a:pt x="839" y="1130"/>
                  </a:lnTo>
                  <a:lnTo>
                    <a:pt x="826" y="1087"/>
                  </a:lnTo>
                  <a:lnTo>
                    <a:pt x="810" y="1046"/>
                  </a:lnTo>
                  <a:lnTo>
                    <a:pt x="789" y="1007"/>
                  </a:lnTo>
                  <a:lnTo>
                    <a:pt x="765" y="970"/>
                  </a:lnTo>
                  <a:lnTo>
                    <a:pt x="737" y="938"/>
                  </a:lnTo>
                  <a:lnTo>
                    <a:pt x="705" y="908"/>
                  </a:lnTo>
                  <a:lnTo>
                    <a:pt x="667" y="881"/>
                  </a:lnTo>
                  <a:lnTo>
                    <a:pt x="623" y="858"/>
                  </a:lnTo>
                  <a:lnTo>
                    <a:pt x="599" y="848"/>
                  </a:lnTo>
                  <a:lnTo>
                    <a:pt x="574" y="844"/>
                  </a:lnTo>
                  <a:lnTo>
                    <a:pt x="551" y="844"/>
                  </a:lnTo>
                  <a:lnTo>
                    <a:pt x="529" y="849"/>
                  </a:lnTo>
                  <a:lnTo>
                    <a:pt x="510" y="862"/>
                  </a:lnTo>
                  <a:lnTo>
                    <a:pt x="492" y="881"/>
                  </a:lnTo>
                  <a:lnTo>
                    <a:pt x="451" y="943"/>
                  </a:lnTo>
                  <a:lnTo>
                    <a:pt x="411" y="1004"/>
                  </a:lnTo>
                  <a:lnTo>
                    <a:pt x="371" y="1066"/>
                  </a:lnTo>
                  <a:lnTo>
                    <a:pt x="335" y="1130"/>
                  </a:lnTo>
                  <a:lnTo>
                    <a:pt x="303" y="1196"/>
                  </a:lnTo>
                  <a:lnTo>
                    <a:pt x="274" y="1273"/>
                  </a:lnTo>
                  <a:lnTo>
                    <a:pt x="249" y="1353"/>
                  </a:lnTo>
                  <a:lnTo>
                    <a:pt x="227" y="1433"/>
                  </a:lnTo>
                  <a:lnTo>
                    <a:pt x="205" y="1513"/>
                  </a:lnTo>
                  <a:lnTo>
                    <a:pt x="181" y="1593"/>
                  </a:lnTo>
                  <a:lnTo>
                    <a:pt x="154" y="1673"/>
                  </a:lnTo>
                  <a:lnTo>
                    <a:pt x="133" y="1755"/>
                  </a:lnTo>
                  <a:lnTo>
                    <a:pt x="118" y="1837"/>
                  </a:lnTo>
                  <a:lnTo>
                    <a:pt x="111" y="1920"/>
                  </a:lnTo>
                  <a:lnTo>
                    <a:pt x="111" y="2003"/>
                  </a:lnTo>
                  <a:lnTo>
                    <a:pt x="119" y="2088"/>
                  </a:lnTo>
                  <a:lnTo>
                    <a:pt x="143" y="2241"/>
                  </a:lnTo>
                  <a:lnTo>
                    <a:pt x="163" y="2394"/>
                  </a:lnTo>
                  <a:lnTo>
                    <a:pt x="178" y="2547"/>
                  </a:lnTo>
                  <a:lnTo>
                    <a:pt x="185" y="2627"/>
                  </a:lnTo>
                  <a:lnTo>
                    <a:pt x="194" y="2707"/>
                  </a:lnTo>
                  <a:lnTo>
                    <a:pt x="207" y="2786"/>
                  </a:lnTo>
                  <a:lnTo>
                    <a:pt x="226" y="2863"/>
                  </a:lnTo>
                  <a:lnTo>
                    <a:pt x="249" y="2939"/>
                  </a:lnTo>
                  <a:lnTo>
                    <a:pt x="278" y="3015"/>
                  </a:lnTo>
                  <a:lnTo>
                    <a:pt x="293" y="3044"/>
                  </a:lnTo>
                  <a:lnTo>
                    <a:pt x="307" y="3073"/>
                  </a:lnTo>
                  <a:lnTo>
                    <a:pt x="323" y="3100"/>
                  </a:lnTo>
                  <a:lnTo>
                    <a:pt x="341" y="3124"/>
                  </a:lnTo>
                  <a:lnTo>
                    <a:pt x="363" y="3146"/>
                  </a:lnTo>
                  <a:lnTo>
                    <a:pt x="387" y="3165"/>
                  </a:lnTo>
                  <a:lnTo>
                    <a:pt x="417" y="3178"/>
                  </a:lnTo>
                  <a:lnTo>
                    <a:pt x="451" y="3188"/>
                  </a:lnTo>
                  <a:lnTo>
                    <a:pt x="419" y="3195"/>
                  </a:lnTo>
                  <a:lnTo>
                    <a:pt x="383" y="3204"/>
                  </a:lnTo>
                  <a:lnTo>
                    <a:pt x="341" y="3214"/>
                  </a:lnTo>
                  <a:lnTo>
                    <a:pt x="370" y="3240"/>
                  </a:lnTo>
                  <a:lnTo>
                    <a:pt x="396" y="3265"/>
                  </a:lnTo>
                  <a:lnTo>
                    <a:pt x="424" y="3290"/>
                  </a:lnTo>
                  <a:lnTo>
                    <a:pt x="451" y="3312"/>
                  </a:lnTo>
                  <a:lnTo>
                    <a:pt x="479" y="3332"/>
                  </a:lnTo>
                  <a:lnTo>
                    <a:pt x="508" y="3348"/>
                  </a:lnTo>
                  <a:lnTo>
                    <a:pt x="540" y="3360"/>
                  </a:lnTo>
                  <a:lnTo>
                    <a:pt x="575" y="3367"/>
                  </a:lnTo>
                  <a:lnTo>
                    <a:pt x="622" y="3370"/>
                  </a:lnTo>
                  <a:lnTo>
                    <a:pt x="667" y="3365"/>
                  </a:lnTo>
                  <a:lnTo>
                    <a:pt x="712" y="3355"/>
                  </a:lnTo>
                  <a:lnTo>
                    <a:pt x="756" y="3341"/>
                  </a:lnTo>
                  <a:lnTo>
                    <a:pt x="798" y="3323"/>
                  </a:lnTo>
                  <a:lnTo>
                    <a:pt x="840" y="3303"/>
                  </a:lnTo>
                  <a:lnTo>
                    <a:pt x="750" y="3383"/>
                  </a:lnTo>
                  <a:lnTo>
                    <a:pt x="754" y="3390"/>
                  </a:lnTo>
                  <a:lnTo>
                    <a:pt x="894" y="3342"/>
                  </a:lnTo>
                  <a:lnTo>
                    <a:pt x="891" y="3300"/>
                  </a:lnTo>
                  <a:lnTo>
                    <a:pt x="888" y="3259"/>
                  </a:lnTo>
                  <a:lnTo>
                    <a:pt x="887" y="3218"/>
                  </a:lnTo>
                  <a:lnTo>
                    <a:pt x="883" y="3178"/>
                  </a:lnTo>
                  <a:lnTo>
                    <a:pt x="877" y="3140"/>
                  </a:lnTo>
                  <a:lnTo>
                    <a:pt x="865" y="3105"/>
                  </a:lnTo>
                  <a:lnTo>
                    <a:pt x="837" y="3020"/>
                  </a:lnTo>
                  <a:lnTo>
                    <a:pt x="817" y="2936"/>
                  </a:lnTo>
                  <a:lnTo>
                    <a:pt x="805" y="2851"/>
                  </a:lnTo>
                  <a:lnTo>
                    <a:pt x="800" y="2766"/>
                  </a:lnTo>
                  <a:lnTo>
                    <a:pt x="798" y="2678"/>
                  </a:lnTo>
                  <a:lnTo>
                    <a:pt x="801" y="2597"/>
                  </a:lnTo>
                  <a:lnTo>
                    <a:pt x="804" y="2515"/>
                  </a:lnTo>
                  <a:lnTo>
                    <a:pt x="805" y="2434"/>
                  </a:lnTo>
                  <a:lnTo>
                    <a:pt x="797" y="2252"/>
                  </a:lnTo>
                  <a:lnTo>
                    <a:pt x="788" y="2071"/>
                  </a:lnTo>
                  <a:lnTo>
                    <a:pt x="782" y="1889"/>
                  </a:lnTo>
                  <a:lnTo>
                    <a:pt x="784" y="1831"/>
                  </a:lnTo>
                  <a:lnTo>
                    <a:pt x="789" y="1773"/>
                  </a:lnTo>
                  <a:lnTo>
                    <a:pt x="798" y="1713"/>
                  </a:lnTo>
                  <a:lnTo>
                    <a:pt x="805" y="1655"/>
                  </a:lnTo>
                  <a:lnTo>
                    <a:pt x="824" y="1653"/>
                  </a:lnTo>
                  <a:lnTo>
                    <a:pt x="832" y="1673"/>
                  </a:lnTo>
                  <a:lnTo>
                    <a:pt x="840" y="1694"/>
                  </a:lnTo>
                  <a:lnTo>
                    <a:pt x="845" y="1714"/>
                  </a:lnTo>
                  <a:lnTo>
                    <a:pt x="950" y="2629"/>
                  </a:lnTo>
                  <a:lnTo>
                    <a:pt x="960" y="2723"/>
                  </a:lnTo>
                  <a:lnTo>
                    <a:pt x="967" y="2818"/>
                  </a:lnTo>
                  <a:lnTo>
                    <a:pt x="977" y="2913"/>
                  </a:lnTo>
                  <a:lnTo>
                    <a:pt x="989" y="3007"/>
                  </a:lnTo>
                  <a:lnTo>
                    <a:pt x="998" y="3045"/>
                  </a:lnTo>
                  <a:lnTo>
                    <a:pt x="1008" y="3079"/>
                  </a:lnTo>
                  <a:lnTo>
                    <a:pt x="1022" y="3111"/>
                  </a:lnTo>
                  <a:lnTo>
                    <a:pt x="1041" y="3140"/>
                  </a:lnTo>
                  <a:lnTo>
                    <a:pt x="1065" y="3165"/>
                  </a:lnTo>
                  <a:lnTo>
                    <a:pt x="1091" y="3185"/>
                  </a:lnTo>
                  <a:lnTo>
                    <a:pt x="1121" y="3202"/>
                  </a:lnTo>
                  <a:lnTo>
                    <a:pt x="1156" y="3215"/>
                  </a:lnTo>
                  <a:lnTo>
                    <a:pt x="1196" y="3224"/>
                  </a:lnTo>
                  <a:lnTo>
                    <a:pt x="1200" y="3226"/>
                  </a:lnTo>
                  <a:lnTo>
                    <a:pt x="1204" y="3229"/>
                  </a:lnTo>
                  <a:lnTo>
                    <a:pt x="1213" y="3234"/>
                  </a:lnTo>
                  <a:lnTo>
                    <a:pt x="1226" y="3243"/>
                  </a:lnTo>
                  <a:lnTo>
                    <a:pt x="1187" y="3252"/>
                  </a:lnTo>
                  <a:lnTo>
                    <a:pt x="1152" y="3261"/>
                  </a:lnTo>
                  <a:lnTo>
                    <a:pt x="1118" y="3268"/>
                  </a:lnTo>
                  <a:lnTo>
                    <a:pt x="1086" y="3277"/>
                  </a:lnTo>
                  <a:lnTo>
                    <a:pt x="1110" y="3293"/>
                  </a:lnTo>
                  <a:lnTo>
                    <a:pt x="1132" y="3309"/>
                  </a:lnTo>
                  <a:lnTo>
                    <a:pt x="1117" y="3333"/>
                  </a:lnTo>
                  <a:lnTo>
                    <a:pt x="1105" y="3355"/>
                  </a:lnTo>
                  <a:lnTo>
                    <a:pt x="1167" y="3379"/>
                  </a:lnTo>
                  <a:lnTo>
                    <a:pt x="1228" y="3393"/>
                  </a:lnTo>
                  <a:lnTo>
                    <a:pt x="1287" y="3402"/>
                  </a:lnTo>
                  <a:lnTo>
                    <a:pt x="1344" y="3403"/>
                  </a:lnTo>
                  <a:lnTo>
                    <a:pt x="1401" y="3398"/>
                  </a:lnTo>
                  <a:lnTo>
                    <a:pt x="1456" y="3387"/>
                  </a:lnTo>
                  <a:lnTo>
                    <a:pt x="1510" y="3370"/>
                  </a:lnTo>
                  <a:lnTo>
                    <a:pt x="1563" y="3349"/>
                  </a:lnTo>
                  <a:lnTo>
                    <a:pt x="1615" y="3323"/>
                  </a:lnTo>
                  <a:lnTo>
                    <a:pt x="1668" y="3293"/>
                  </a:lnTo>
                  <a:lnTo>
                    <a:pt x="1717" y="3258"/>
                  </a:lnTo>
                  <a:lnTo>
                    <a:pt x="1768" y="3220"/>
                  </a:lnTo>
                  <a:lnTo>
                    <a:pt x="1764" y="3237"/>
                  </a:lnTo>
                  <a:lnTo>
                    <a:pt x="1759" y="3252"/>
                  </a:lnTo>
                  <a:lnTo>
                    <a:pt x="1755" y="3265"/>
                  </a:lnTo>
                  <a:lnTo>
                    <a:pt x="1787" y="3245"/>
                  </a:lnTo>
                  <a:lnTo>
                    <a:pt x="1813" y="3221"/>
                  </a:lnTo>
                  <a:lnTo>
                    <a:pt x="1834" y="3194"/>
                  </a:lnTo>
                  <a:lnTo>
                    <a:pt x="1839" y="3181"/>
                  </a:lnTo>
                  <a:lnTo>
                    <a:pt x="1844" y="3165"/>
                  </a:lnTo>
                  <a:lnTo>
                    <a:pt x="1845" y="3150"/>
                  </a:lnTo>
                  <a:lnTo>
                    <a:pt x="1845" y="3135"/>
                  </a:lnTo>
                  <a:lnTo>
                    <a:pt x="1841" y="3124"/>
                  </a:lnTo>
                  <a:lnTo>
                    <a:pt x="1832" y="3118"/>
                  </a:lnTo>
                  <a:lnTo>
                    <a:pt x="1819" y="3114"/>
                  </a:lnTo>
                  <a:lnTo>
                    <a:pt x="1803" y="3111"/>
                  </a:lnTo>
                  <a:lnTo>
                    <a:pt x="1787" y="3111"/>
                  </a:lnTo>
                  <a:lnTo>
                    <a:pt x="1772" y="3112"/>
                  </a:lnTo>
                  <a:lnTo>
                    <a:pt x="1742" y="3118"/>
                  </a:lnTo>
                  <a:lnTo>
                    <a:pt x="1711" y="3128"/>
                  </a:lnTo>
                  <a:lnTo>
                    <a:pt x="1682" y="3137"/>
                  </a:lnTo>
                  <a:lnTo>
                    <a:pt x="1670" y="3121"/>
                  </a:lnTo>
                  <a:lnTo>
                    <a:pt x="1700" y="3100"/>
                  </a:lnTo>
                  <a:lnTo>
                    <a:pt x="1726" y="3079"/>
                  </a:lnTo>
                  <a:lnTo>
                    <a:pt x="1765" y="3042"/>
                  </a:lnTo>
                  <a:lnTo>
                    <a:pt x="1797" y="3003"/>
                  </a:lnTo>
                  <a:lnTo>
                    <a:pt x="1826" y="2961"/>
                  </a:lnTo>
                  <a:lnTo>
                    <a:pt x="1850" y="2916"/>
                  </a:lnTo>
                  <a:lnTo>
                    <a:pt x="1867" y="2869"/>
                  </a:lnTo>
                  <a:lnTo>
                    <a:pt x="1877" y="2819"/>
                  </a:lnTo>
                  <a:lnTo>
                    <a:pt x="1882" y="2767"/>
                  </a:lnTo>
                  <a:lnTo>
                    <a:pt x="1883" y="2597"/>
                  </a:lnTo>
                  <a:lnTo>
                    <a:pt x="1880" y="2426"/>
                  </a:lnTo>
                  <a:lnTo>
                    <a:pt x="1876" y="2256"/>
                  </a:lnTo>
                  <a:lnTo>
                    <a:pt x="1874" y="2252"/>
                  </a:lnTo>
                  <a:lnTo>
                    <a:pt x="1873" y="2246"/>
                  </a:lnTo>
                  <a:lnTo>
                    <a:pt x="1870" y="2240"/>
                  </a:lnTo>
                  <a:lnTo>
                    <a:pt x="1869" y="2234"/>
                  </a:lnTo>
                  <a:lnTo>
                    <a:pt x="1854" y="2176"/>
                  </a:lnTo>
                  <a:lnTo>
                    <a:pt x="1841" y="2116"/>
                  </a:lnTo>
                  <a:lnTo>
                    <a:pt x="1834" y="2081"/>
                  </a:lnTo>
                  <a:lnTo>
                    <a:pt x="1828" y="2045"/>
                  </a:lnTo>
                  <a:lnTo>
                    <a:pt x="1828" y="2008"/>
                  </a:lnTo>
                  <a:lnTo>
                    <a:pt x="1831" y="1984"/>
                  </a:lnTo>
                  <a:lnTo>
                    <a:pt x="1832" y="1959"/>
                  </a:lnTo>
                  <a:lnTo>
                    <a:pt x="1838" y="1934"/>
                  </a:lnTo>
                  <a:lnTo>
                    <a:pt x="1847" y="1909"/>
                  </a:lnTo>
                  <a:lnTo>
                    <a:pt x="1861" y="1886"/>
                  </a:lnTo>
                  <a:lnTo>
                    <a:pt x="1882" y="1864"/>
                  </a:lnTo>
                  <a:lnTo>
                    <a:pt x="1886" y="1890"/>
                  </a:lnTo>
                  <a:lnTo>
                    <a:pt x="1890" y="1912"/>
                  </a:lnTo>
                  <a:lnTo>
                    <a:pt x="1893" y="1933"/>
                  </a:lnTo>
                  <a:lnTo>
                    <a:pt x="1899" y="1888"/>
                  </a:lnTo>
                  <a:lnTo>
                    <a:pt x="1898" y="1844"/>
                  </a:lnTo>
                  <a:lnTo>
                    <a:pt x="1889" y="1729"/>
                  </a:lnTo>
                  <a:lnTo>
                    <a:pt x="1882" y="1614"/>
                  </a:lnTo>
                  <a:lnTo>
                    <a:pt x="1885" y="1601"/>
                  </a:lnTo>
                  <a:lnTo>
                    <a:pt x="1892" y="1586"/>
                  </a:lnTo>
                  <a:lnTo>
                    <a:pt x="1902" y="1572"/>
                  </a:lnTo>
                  <a:lnTo>
                    <a:pt x="1911" y="1556"/>
                  </a:lnTo>
                  <a:lnTo>
                    <a:pt x="1867" y="1451"/>
                  </a:lnTo>
                  <a:lnTo>
                    <a:pt x="1820" y="1343"/>
                  </a:lnTo>
                  <a:lnTo>
                    <a:pt x="1774" y="1234"/>
                  </a:lnTo>
                  <a:lnTo>
                    <a:pt x="1786" y="1224"/>
                  </a:lnTo>
                  <a:lnTo>
                    <a:pt x="1914" y="1362"/>
                  </a:lnTo>
                  <a:lnTo>
                    <a:pt x="1953" y="1266"/>
                  </a:lnTo>
                  <a:lnTo>
                    <a:pt x="1991" y="1173"/>
                  </a:lnTo>
                  <a:lnTo>
                    <a:pt x="2027" y="1082"/>
                  </a:lnTo>
                  <a:lnTo>
                    <a:pt x="2027" y="1209"/>
                  </a:lnTo>
                  <a:lnTo>
                    <a:pt x="2027" y="1336"/>
                  </a:lnTo>
                  <a:lnTo>
                    <a:pt x="2032" y="1465"/>
                  </a:lnTo>
                  <a:lnTo>
                    <a:pt x="2036" y="1593"/>
                  </a:lnTo>
                  <a:lnTo>
                    <a:pt x="2036" y="1723"/>
                  </a:lnTo>
                  <a:lnTo>
                    <a:pt x="2032" y="1761"/>
                  </a:lnTo>
                  <a:lnTo>
                    <a:pt x="2021" y="1797"/>
                  </a:lnTo>
                  <a:lnTo>
                    <a:pt x="2011" y="1835"/>
                  </a:lnTo>
                  <a:lnTo>
                    <a:pt x="2001" y="1872"/>
                  </a:lnTo>
                  <a:lnTo>
                    <a:pt x="1995" y="1905"/>
                  </a:lnTo>
                  <a:lnTo>
                    <a:pt x="1992" y="1937"/>
                  </a:lnTo>
                  <a:lnTo>
                    <a:pt x="2042" y="1870"/>
                  </a:lnTo>
                  <a:lnTo>
                    <a:pt x="2069" y="1872"/>
                  </a:lnTo>
                  <a:lnTo>
                    <a:pt x="2061" y="1895"/>
                  </a:lnTo>
                  <a:lnTo>
                    <a:pt x="2058" y="1915"/>
                  </a:lnTo>
                  <a:lnTo>
                    <a:pt x="2059" y="1933"/>
                  </a:lnTo>
                  <a:lnTo>
                    <a:pt x="2065" y="1946"/>
                  </a:lnTo>
                  <a:lnTo>
                    <a:pt x="2075" y="1957"/>
                  </a:lnTo>
                  <a:lnTo>
                    <a:pt x="2087" y="1968"/>
                  </a:lnTo>
                  <a:lnTo>
                    <a:pt x="2103" y="1975"/>
                  </a:lnTo>
                  <a:lnTo>
                    <a:pt x="2120" y="1982"/>
                  </a:lnTo>
                  <a:lnTo>
                    <a:pt x="2139" y="1988"/>
                  </a:lnTo>
                  <a:lnTo>
                    <a:pt x="2113" y="2004"/>
                  </a:lnTo>
                  <a:lnTo>
                    <a:pt x="2093" y="2019"/>
                  </a:lnTo>
                  <a:lnTo>
                    <a:pt x="2078" y="2030"/>
                  </a:lnTo>
                  <a:lnTo>
                    <a:pt x="2068" y="2040"/>
                  </a:lnTo>
                  <a:lnTo>
                    <a:pt x="2062" y="2054"/>
                  </a:lnTo>
                  <a:lnTo>
                    <a:pt x="2061" y="2068"/>
                  </a:lnTo>
                  <a:lnTo>
                    <a:pt x="2061" y="2087"/>
                  </a:lnTo>
                  <a:lnTo>
                    <a:pt x="2062" y="2110"/>
                  </a:lnTo>
                  <a:lnTo>
                    <a:pt x="2069" y="2145"/>
                  </a:lnTo>
                  <a:lnTo>
                    <a:pt x="2080" y="2179"/>
                  </a:lnTo>
                  <a:lnTo>
                    <a:pt x="2093" y="2212"/>
                  </a:lnTo>
                  <a:lnTo>
                    <a:pt x="2104" y="2246"/>
                  </a:lnTo>
                  <a:lnTo>
                    <a:pt x="2081" y="2247"/>
                  </a:lnTo>
                  <a:lnTo>
                    <a:pt x="2062" y="2244"/>
                  </a:lnTo>
                  <a:lnTo>
                    <a:pt x="2046" y="2236"/>
                  </a:lnTo>
                  <a:lnTo>
                    <a:pt x="2033" y="2221"/>
                  </a:lnTo>
                  <a:lnTo>
                    <a:pt x="2023" y="2199"/>
                  </a:lnTo>
                  <a:lnTo>
                    <a:pt x="2016" y="2171"/>
                  </a:lnTo>
                  <a:lnTo>
                    <a:pt x="2008" y="2125"/>
                  </a:lnTo>
                  <a:lnTo>
                    <a:pt x="2005" y="2078"/>
                  </a:lnTo>
                  <a:lnTo>
                    <a:pt x="2003" y="2032"/>
                  </a:lnTo>
                  <a:lnTo>
                    <a:pt x="1998" y="2115"/>
                  </a:lnTo>
                  <a:lnTo>
                    <a:pt x="1997" y="2198"/>
                  </a:lnTo>
                  <a:lnTo>
                    <a:pt x="1995" y="2281"/>
                  </a:lnTo>
                  <a:lnTo>
                    <a:pt x="1992" y="2393"/>
                  </a:lnTo>
                  <a:lnTo>
                    <a:pt x="1991" y="2503"/>
                  </a:lnTo>
                  <a:lnTo>
                    <a:pt x="1992" y="2616"/>
                  </a:lnTo>
                  <a:lnTo>
                    <a:pt x="2001" y="2726"/>
                  </a:lnTo>
                  <a:lnTo>
                    <a:pt x="2014" y="2837"/>
                  </a:lnTo>
                  <a:lnTo>
                    <a:pt x="2035" y="2946"/>
                  </a:lnTo>
                  <a:lnTo>
                    <a:pt x="2046" y="2985"/>
                  </a:lnTo>
                  <a:lnTo>
                    <a:pt x="2062" y="3017"/>
                  </a:lnTo>
                  <a:lnTo>
                    <a:pt x="2084" y="3047"/>
                  </a:lnTo>
                  <a:lnTo>
                    <a:pt x="2109" y="3070"/>
                  </a:lnTo>
                  <a:lnTo>
                    <a:pt x="2141" y="3087"/>
                  </a:lnTo>
                  <a:lnTo>
                    <a:pt x="2177" y="3100"/>
                  </a:lnTo>
                  <a:lnTo>
                    <a:pt x="2221" y="3109"/>
                  </a:lnTo>
                  <a:lnTo>
                    <a:pt x="2270" y="3118"/>
                  </a:lnTo>
                  <a:lnTo>
                    <a:pt x="2228" y="3140"/>
                  </a:lnTo>
                  <a:lnTo>
                    <a:pt x="2190" y="3160"/>
                  </a:lnTo>
                  <a:lnTo>
                    <a:pt x="2153" y="3179"/>
                  </a:lnTo>
                  <a:lnTo>
                    <a:pt x="2155" y="3199"/>
                  </a:lnTo>
                  <a:lnTo>
                    <a:pt x="2413" y="3226"/>
                  </a:lnTo>
                  <a:lnTo>
                    <a:pt x="2415" y="3233"/>
                  </a:lnTo>
                  <a:lnTo>
                    <a:pt x="2161" y="3269"/>
                  </a:lnTo>
                  <a:lnTo>
                    <a:pt x="2234" y="3291"/>
                  </a:lnTo>
                  <a:lnTo>
                    <a:pt x="2307" y="3306"/>
                  </a:lnTo>
                  <a:lnTo>
                    <a:pt x="2378" y="3312"/>
                  </a:lnTo>
                  <a:lnTo>
                    <a:pt x="2451" y="3309"/>
                  </a:lnTo>
                  <a:lnTo>
                    <a:pt x="2522" y="3301"/>
                  </a:lnTo>
                  <a:lnTo>
                    <a:pt x="2595" y="3287"/>
                  </a:lnTo>
                  <a:lnTo>
                    <a:pt x="2668" y="3268"/>
                  </a:lnTo>
                  <a:lnTo>
                    <a:pt x="2572" y="3328"/>
                  </a:lnTo>
                  <a:lnTo>
                    <a:pt x="2639" y="3315"/>
                  </a:lnTo>
                  <a:lnTo>
                    <a:pt x="2703" y="3297"/>
                  </a:lnTo>
                  <a:lnTo>
                    <a:pt x="2766" y="3275"/>
                  </a:lnTo>
                  <a:lnTo>
                    <a:pt x="2827" y="3250"/>
                  </a:lnTo>
                  <a:lnTo>
                    <a:pt x="2885" y="3218"/>
                  </a:lnTo>
                  <a:lnTo>
                    <a:pt x="2940" y="3181"/>
                  </a:lnTo>
                  <a:lnTo>
                    <a:pt x="2993" y="3137"/>
                  </a:lnTo>
                  <a:lnTo>
                    <a:pt x="3004" y="3124"/>
                  </a:lnTo>
                  <a:lnTo>
                    <a:pt x="3015" y="3106"/>
                  </a:lnTo>
                  <a:lnTo>
                    <a:pt x="3023" y="3089"/>
                  </a:lnTo>
                  <a:lnTo>
                    <a:pt x="3026" y="3071"/>
                  </a:lnTo>
                  <a:lnTo>
                    <a:pt x="3034" y="3003"/>
                  </a:lnTo>
                  <a:lnTo>
                    <a:pt x="3042" y="2933"/>
                  </a:lnTo>
                  <a:lnTo>
                    <a:pt x="3053" y="2865"/>
                  </a:lnTo>
                  <a:lnTo>
                    <a:pt x="3061" y="2796"/>
                  </a:lnTo>
                  <a:lnTo>
                    <a:pt x="3067" y="2726"/>
                  </a:lnTo>
                  <a:lnTo>
                    <a:pt x="3066" y="2656"/>
                  </a:lnTo>
                  <a:lnTo>
                    <a:pt x="3055" y="2482"/>
                  </a:lnTo>
                  <a:lnTo>
                    <a:pt x="3050" y="2307"/>
                  </a:lnTo>
                  <a:lnTo>
                    <a:pt x="3044" y="2132"/>
                  </a:lnTo>
                  <a:lnTo>
                    <a:pt x="3044" y="2059"/>
                  </a:lnTo>
                  <a:lnTo>
                    <a:pt x="3055" y="2058"/>
                  </a:lnTo>
                  <a:lnTo>
                    <a:pt x="3069" y="2134"/>
                  </a:lnTo>
                  <a:lnTo>
                    <a:pt x="3082" y="2132"/>
                  </a:lnTo>
                  <a:lnTo>
                    <a:pt x="3082" y="1866"/>
                  </a:lnTo>
                  <a:lnTo>
                    <a:pt x="3073" y="1904"/>
                  </a:lnTo>
                  <a:lnTo>
                    <a:pt x="3066" y="1937"/>
                  </a:lnTo>
                  <a:lnTo>
                    <a:pt x="3041" y="1934"/>
                  </a:lnTo>
                  <a:lnTo>
                    <a:pt x="3035" y="1834"/>
                  </a:lnTo>
                  <a:lnTo>
                    <a:pt x="3032" y="1735"/>
                  </a:lnTo>
                  <a:lnTo>
                    <a:pt x="3035" y="1634"/>
                  </a:lnTo>
                  <a:lnTo>
                    <a:pt x="3044" y="1535"/>
                  </a:lnTo>
                  <a:lnTo>
                    <a:pt x="3060" y="1436"/>
                  </a:lnTo>
                  <a:lnTo>
                    <a:pt x="3082" y="1339"/>
                  </a:lnTo>
                  <a:lnTo>
                    <a:pt x="3060" y="1398"/>
                  </a:lnTo>
                  <a:lnTo>
                    <a:pt x="3026" y="1125"/>
                  </a:lnTo>
                  <a:lnTo>
                    <a:pt x="2994" y="854"/>
                  </a:lnTo>
                  <a:lnTo>
                    <a:pt x="3032" y="905"/>
                  </a:lnTo>
                  <a:lnTo>
                    <a:pt x="3073" y="957"/>
                  </a:lnTo>
                  <a:lnTo>
                    <a:pt x="3114" y="1011"/>
                  </a:lnTo>
                  <a:lnTo>
                    <a:pt x="3140" y="934"/>
                  </a:lnTo>
                  <a:lnTo>
                    <a:pt x="3168" y="854"/>
                  </a:lnTo>
                  <a:lnTo>
                    <a:pt x="3198" y="771"/>
                  </a:lnTo>
                  <a:lnTo>
                    <a:pt x="3204" y="787"/>
                  </a:lnTo>
                  <a:lnTo>
                    <a:pt x="3210" y="797"/>
                  </a:lnTo>
                  <a:lnTo>
                    <a:pt x="3214" y="807"/>
                  </a:lnTo>
                  <a:lnTo>
                    <a:pt x="3232" y="787"/>
                  </a:lnTo>
                  <a:lnTo>
                    <a:pt x="3249" y="768"/>
                  </a:lnTo>
                  <a:lnTo>
                    <a:pt x="3232" y="886"/>
                  </a:lnTo>
                  <a:lnTo>
                    <a:pt x="3214" y="1004"/>
                  </a:lnTo>
                  <a:lnTo>
                    <a:pt x="3198" y="1120"/>
                  </a:lnTo>
                  <a:lnTo>
                    <a:pt x="3189" y="1237"/>
                  </a:lnTo>
                  <a:lnTo>
                    <a:pt x="3185" y="1392"/>
                  </a:lnTo>
                  <a:lnTo>
                    <a:pt x="3185" y="1550"/>
                  </a:lnTo>
                  <a:lnTo>
                    <a:pt x="3188" y="1707"/>
                  </a:lnTo>
                  <a:lnTo>
                    <a:pt x="3189" y="1864"/>
                  </a:lnTo>
                  <a:lnTo>
                    <a:pt x="3189" y="1882"/>
                  </a:lnTo>
                  <a:lnTo>
                    <a:pt x="3188" y="1898"/>
                  </a:lnTo>
                  <a:lnTo>
                    <a:pt x="3187" y="1915"/>
                  </a:lnTo>
                  <a:lnTo>
                    <a:pt x="3187" y="1931"/>
                  </a:lnTo>
                  <a:lnTo>
                    <a:pt x="3189" y="1947"/>
                  </a:lnTo>
                  <a:lnTo>
                    <a:pt x="3197" y="1960"/>
                  </a:lnTo>
                  <a:lnTo>
                    <a:pt x="3207" y="1973"/>
                  </a:lnTo>
                  <a:lnTo>
                    <a:pt x="3224" y="1985"/>
                  </a:lnTo>
                  <a:lnTo>
                    <a:pt x="3249" y="1994"/>
                  </a:lnTo>
                  <a:lnTo>
                    <a:pt x="3229" y="2005"/>
                  </a:lnTo>
                  <a:lnTo>
                    <a:pt x="3213" y="2016"/>
                  </a:lnTo>
                  <a:lnTo>
                    <a:pt x="3198" y="2024"/>
                  </a:lnTo>
                  <a:lnTo>
                    <a:pt x="3184" y="2032"/>
                  </a:lnTo>
                  <a:lnTo>
                    <a:pt x="3189" y="2154"/>
                  </a:lnTo>
                  <a:lnTo>
                    <a:pt x="3189" y="2166"/>
                  </a:lnTo>
                  <a:lnTo>
                    <a:pt x="3189" y="2177"/>
                  </a:lnTo>
                  <a:lnTo>
                    <a:pt x="3191" y="2187"/>
                  </a:lnTo>
                  <a:lnTo>
                    <a:pt x="3192" y="2199"/>
                  </a:lnTo>
                  <a:lnTo>
                    <a:pt x="3197" y="2208"/>
                  </a:lnTo>
                  <a:lnTo>
                    <a:pt x="3204" y="2214"/>
                  </a:lnTo>
                  <a:lnTo>
                    <a:pt x="3216" y="2218"/>
                  </a:lnTo>
                  <a:lnTo>
                    <a:pt x="3232" y="2221"/>
                  </a:lnTo>
                  <a:lnTo>
                    <a:pt x="3235" y="2221"/>
                  </a:lnTo>
                  <a:lnTo>
                    <a:pt x="3237" y="2222"/>
                  </a:lnTo>
                  <a:lnTo>
                    <a:pt x="3240" y="2225"/>
                  </a:lnTo>
                  <a:lnTo>
                    <a:pt x="3242" y="2228"/>
                  </a:lnTo>
                  <a:lnTo>
                    <a:pt x="3245" y="2231"/>
                  </a:lnTo>
                  <a:lnTo>
                    <a:pt x="3245" y="2234"/>
                  </a:lnTo>
                  <a:lnTo>
                    <a:pt x="3246" y="2236"/>
                  </a:lnTo>
                  <a:lnTo>
                    <a:pt x="3243" y="2241"/>
                  </a:lnTo>
                  <a:lnTo>
                    <a:pt x="3240" y="2247"/>
                  </a:lnTo>
                  <a:lnTo>
                    <a:pt x="3235" y="2253"/>
                  </a:lnTo>
                  <a:lnTo>
                    <a:pt x="3230" y="2256"/>
                  </a:lnTo>
                  <a:lnTo>
                    <a:pt x="3224" y="2259"/>
                  </a:lnTo>
                  <a:lnTo>
                    <a:pt x="3219" y="2260"/>
                  </a:lnTo>
                  <a:lnTo>
                    <a:pt x="3214" y="2262"/>
                  </a:lnTo>
                  <a:lnTo>
                    <a:pt x="3210" y="2263"/>
                  </a:lnTo>
                  <a:lnTo>
                    <a:pt x="3208" y="2263"/>
                  </a:lnTo>
                  <a:lnTo>
                    <a:pt x="3207" y="2263"/>
                  </a:lnTo>
                  <a:lnTo>
                    <a:pt x="3207" y="2400"/>
                  </a:lnTo>
                  <a:lnTo>
                    <a:pt x="3205" y="2534"/>
                  </a:lnTo>
                  <a:lnTo>
                    <a:pt x="3208" y="2665"/>
                  </a:lnTo>
                  <a:lnTo>
                    <a:pt x="3208" y="2703"/>
                  </a:lnTo>
                  <a:lnTo>
                    <a:pt x="3210" y="2742"/>
                  </a:lnTo>
                  <a:lnTo>
                    <a:pt x="3211" y="2782"/>
                  </a:lnTo>
                  <a:lnTo>
                    <a:pt x="3214" y="2819"/>
                  </a:lnTo>
                  <a:lnTo>
                    <a:pt x="3220" y="2857"/>
                  </a:lnTo>
                  <a:lnTo>
                    <a:pt x="3230" y="2895"/>
                  </a:lnTo>
                  <a:lnTo>
                    <a:pt x="3246" y="2930"/>
                  </a:lnTo>
                  <a:lnTo>
                    <a:pt x="3268" y="2965"/>
                  </a:lnTo>
                  <a:lnTo>
                    <a:pt x="3248" y="2980"/>
                  </a:lnTo>
                  <a:lnTo>
                    <a:pt x="3233" y="2999"/>
                  </a:lnTo>
                  <a:lnTo>
                    <a:pt x="3223" y="3020"/>
                  </a:lnTo>
                  <a:lnTo>
                    <a:pt x="3219" y="3044"/>
                  </a:lnTo>
                  <a:lnTo>
                    <a:pt x="3220" y="3067"/>
                  </a:lnTo>
                  <a:lnTo>
                    <a:pt x="3227" y="3089"/>
                  </a:lnTo>
                  <a:lnTo>
                    <a:pt x="3242" y="3109"/>
                  </a:lnTo>
                  <a:lnTo>
                    <a:pt x="3277" y="3144"/>
                  </a:lnTo>
                  <a:lnTo>
                    <a:pt x="3315" y="3178"/>
                  </a:lnTo>
                  <a:lnTo>
                    <a:pt x="3354" y="3208"/>
                  </a:lnTo>
                  <a:lnTo>
                    <a:pt x="3395" y="3234"/>
                  </a:lnTo>
                  <a:lnTo>
                    <a:pt x="3449" y="3262"/>
                  </a:lnTo>
                  <a:lnTo>
                    <a:pt x="3504" y="3281"/>
                  </a:lnTo>
                  <a:lnTo>
                    <a:pt x="3559" y="3291"/>
                  </a:lnTo>
                  <a:lnTo>
                    <a:pt x="3615" y="3297"/>
                  </a:lnTo>
                  <a:lnTo>
                    <a:pt x="3671" y="3296"/>
                  </a:lnTo>
                  <a:lnTo>
                    <a:pt x="3730" y="3290"/>
                  </a:lnTo>
                  <a:lnTo>
                    <a:pt x="3787" y="3280"/>
                  </a:lnTo>
                  <a:lnTo>
                    <a:pt x="3845" y="3266"/>
                  </a:lnTo>
                  <a:lnTo>
                    <a:pt x="3870" y="3258"/>
                  </a:lnTo>
                  <a:lnTo>
                    <a:pt x="3888" y="3246"/>
                  </a:lnTo>
                  <a:lnTo>
                    <a:pt x="3905" y="3233"/>
                  </a:lnTo>
                  <a:lnTo>
                    <a:pt x="3916" y="3215"/>
                  </a:lnTo>
                  <a:lnTo>
                    <a:pt x="3926" y="3197"/>
                  </a:lnTo>
                  <a:lnTo>
                    <a:pt x="3935" y="3176"/>
                  </a:lnTo>
                  <a:lnTo>
                    <a:pt x="3944" y="3153"/>
                  </a:lnTo>
                  <a:lnTo>
                    <a:pt x="3916" y="3153"/>
                  </a:lnTo>
                  <a:lnTo>
                    <a:pt x="3893" y="3153"/>
                  </a:lnTo>
                  <a:lnTo>
                    <a:pt x="3872" y="3153"/>
                  </a:lnTo>
                  <a:lnTo>
                    <a:pt x="3903" y="3134"/>
                  </a:lnTo>
                  <a:lnTo>
                    <a:pt x="3928" y="3111"/>
                  </a:lnTo>
                  <a:lnTo>
                    <a:pt x="3948" y="3086"/>
                  </a:lnTo>
                  <a:lnTo>
                    <a:pt x="3966" y="3058"/>
                  </a:lnTo>
                  <a:lnTo>
                    <a:pt x="3980" y="3029"/>
                  </a:lnTo>
                  <a:lnTo>
                    <a:pt x="3993" y="2999"/>
                  </a:lnTo>
                  <a:lnTo>
                    <a:pt x="4005" y="2968"/>
                  </a:lnTo>
                  <a:lnTo>
                    <a:pt x="4017" y="2937"/>
                  </a:lnTo>
                  <a:lnTo>
                    <a:pt x="4030" y="2908"/>
                  </a:lnTo>
                  <a:lnTo>
                    <a:pt x="4065" y="2827"/>
                  </a:lnTo>
                  <a:lnTo>
                    <a:pt x="4094" y="2742"/>
                  </a:lnTo>
                  <a:lnTo>
                    <a:pt x="4116" y="2658"/>
                  </a:lnTo>
                  <a:lnTo>
                    <a:pt x="4132" y="2570"/>
                  </a:lnTo>
                  <a:lnTo>
                    <a:pt x="4143" y="2482"/>
                  </a:lnTo>
                  <a:lnTo>
                    <a:pt x="4149" y="2391"/>
                  </a:lnTo>
                  <a:lnTo>
                    <a:pt x="4152" y="2273"/>
                  </a:lnTo>
                  <a:lnTo>
                    <a:pt x="4154" y="2154"/>
                  </a:lnTo>
                  <a:lnTo>
                    <a:pt x="4159" y="2035"/>
                  </a:lnTo>
                  <a:lnTo>
                    <a:pt x="4170" y="1917"/>
                  </a:lnTo>
                  <a:lnTo>
                    <a:pt x="4207" y="1666"/>
                  </a:lnTo>
                  <a:lnTo>
                    <a:pt x="4251" y="1416"/>
                  </a:lnTo>
                  <a:lnTo>
                    <a:pt x="4296" y="1165"/>
                  </a:lnTo>
                  <a:lnTo>
                    <a:pt x="4306" y="1098"/>
                  </a:lnTo>
                  <a:lnTo>
                    <a:pt x="4311" y="1033"/>
                  </a:lnTo>
                  <a:lnTo>
                    <a:pt x="4309" y="969"/>
                  </a:lnTo>
                  <a:lnTo>
                    <a:pt x="4299" y="905"/>
                  </a:lnTo>
                  <a:lnTo>
                    <a:pt x="4283" y="844"/>
                  </a:lnTo>
                  <a:lnTo>
                    <a:pt x="4257" y="782"/>
                  </a:lnTo>
                  <a:lnTo>
                    <a:pt x="4221" y="721"/>
                  </a:lnTo>
                  <a:lnTo>
                    <a:pt x="4205" y="692"/>
                  </a:lnTo>
                  <a:lnTo>
                    <a:pt x="4193" y="660"/>
                  </a:lnTo>
                  <a:lnTo>
                    <a:pt x="4184" y="627"/>
                  </a:lnTo>
                  <a:lnTo>
                    <a:pt x="4177" y="592"/>
                  </a:lnTo>
                  <a:lnTo>
                    <a:pt x="4170" y="557"/>
                  </a:lnTo>
                  <a:lnTo>
                    <a:pt x="4161" y="522"/>
                  </a:lnTo>
                  <a:lnTo>
                    <a:pt x="4155" y="501"/>
                  </a:lnTo>
                  <a:lnTo>
                    <a:pt x="4148" y="481"/>
                  </a:lnTo>
                  <a:lnTo>
                    <a:pt x="4140" y="461"/>
                  </a:lnTo>
                  <a:lnTo>
                    <a:pt x="4130" y="443"/>
                  </a:lnTo>
                  <a:lnTo>
                    <a:pt x="4092" y="401"/>
                  </a:lnTo>
                  <a:lnTo>
                    <a:pt x="4050" y="364"/>
                  </a:lnTo>
                  <a:lnTo>
                    <a:pt x="4005" y="332"/>
                  </a:lnTo>
                  <a:lnTo>
                    <a:pt x="3955" y="306"/>
                  </a:lnTo>
                  <a:lnTo>
                    <a:pt x="3903" y="284"/>
                  </a:lnTo>
                  <a:lnTo>
                    <a:pt x="3865" y="274"/>
                  </a:lnTo>
                  <a:lnTo>
                    <a:pt x="3827" y="268"/>
                  </a:lnTo>
                  <a:lnTo>
                    <a:pt x="3791" y="267"/>
                  </a:lnTo>
                  <a:lnTo>
                    <a:pt x="3756" y="271"/>
                  </a:lnTo>
                  <a:lnTo>
                    <a:pt x="3721" y="284"/>
                  </a:lnTo>
                  <a:lnTo>
                    <a:pt x="3689" y="303"/>
                  </a:lnTo>
                  <a:lnTo>
                    <a:pt x="3639" y="346"/>
                  </a:lnTo>
                  <a:lnTo>
                    <a:pt x="3593" y="391"/>
                  </a:lnTo>
                  <a:lnTo>
                    <a:pt x="3546" y="436"/>
                  </a:lnTo>
                  <a:lnTo>
                    <a:pt x="3500" y="482"/>
                  </a:lnTo>
                  <a:lnTo>
                    <a:pt x="3450" y="532"/>
                  </a:lnTo>
                  <a:lnTo>
                    <a:pt x="3446" y="514"/>
                  </a:lnTo>
                  <a:lnTo>
                    <a:pt x="3446" y="501"/>
                  </a:lnTo>
                  <a:lnTo>
                    <a:pt x="3450" y="491"/>
                  </a:lnTo>
                  <a:lnTo>
                    <a:pt x="3462" y="469"/>
                  </a:lnTo>
                  <a:lnTo>
                    <a:pt x="3466" y="449"/>
                  </a:lnTo>
                  <a:lnTo>
                    <a:pt x="3463" y="433"/>
                  </a:lnTo>
                  <a:lnTo>
                    <a:pt x="3453" y="418"/>
                  </a:lnTo>
                  <a:lnTo>
                    <a:pt x="3436" y="404"/>
                  </a:lnTo>
                  <a:lnTo>
                    <a:pt x="3412" y="391"/>
                  </a:lnTo>
                  <a:lnTo>
                    <a:pt x="3358" y="364"/>
                  </a:lnTo>
                  <a:lnTo>
                    <a:pt x="3306" y="334"/>
                  </a:lnTo>
                  <a:lnTo>
                    <a:pt x="3258" y="300"/>
                  </a:lnTo>
                  <a:lnTo>
                    <a:pt x="3213" y="261"/>
                  </a:lnTo>
                  <a:lnTo>
                    <a:pt x="3160" y="217"/>
                  </a:lnTo>
                  <a:lnTo>
                    <a:pt x="3105" y="182"/>
                  </a:lnTo>
                  <a:lnTo>
                    <a:pt x="3048" y="155"/>
                  </a:lnTo>
                  <a:lnTo>
                    <a:pt x="2988" y="134"/>
                  </a:lnTo>
                  <a:lnTo>
                    <a:pt x="2929" y="121"/>
                  </a:lnTo>
                  <a:lnTo>
                    <a:pt x="2866" y="114"/>
                  </a:lnTo>
                  <a:lnTo>
                    <a:pt x="2802" y="113"/>
                  </a:lnTo>
                  <a:close/>
                  <a:moveTo>
                    <a:pt x="2863" y="0"/>
                  </a:moveTo>
                  <a:lnTo>
                    <a:pt x="2923" y="8"/>
                  </a:lnTo>
                  <a:lnTo>
                    <a:pt x="2980" y="21"/>
                  </a:lnTo>
                  <a:lnTo>
                    <a:pt x="3035" y="40"/>
                  </a:lnTo>
                  <a:lnTo>
                    <a:pt x="3087" y="63"/>
                  </a:lnTo>
                  <a:lnTo>
                    <a:pt x="3138" y="91"/>
                  </a:lnTo>
                  <a:lnTo>
                    <a:pt x="3188" y="121"/>
                  </a:lnTo>
                  <a:lnTo>
                    <a:pt x="3236" y="156"/>
                  </a:lnTo>
                  <a:lnTo>
                    <a:pt x="3261" y="175"/>
                  </a:lnTo>
                  <a:lnTo>
                    <a:pt x="3284" y="197"/>
                  </a:lnTo>
                  <a:lnTo>
                    <a:pt x="3304" y="219"/>
                  </a:lnTo>
                  <a:lnTo>
                    <a:pt x="3329" y="245"/>
                  </a:lnTo>
                  <a:lnTo>
                    <a:pt x="3355" y="264"/>
                  </a:lnTo>
                  <a:lnTo>
                    <a:pt x="3382" y="277"/>
                  </a:lnTo>
                  <a:lnTo>
                    <a:pt x="3411" y="283"/>
                  </a:lnTo>
                  <a:lnTo>
                    <a:pt x="3440" y="284"/>
                  </a:lnTo>
                  <a:lnTo>
                    <a:pt x="3472" y="280"/>
                  </a:lnTo>
                  <a:lnTo>
                    <a:pt x="3504" y="271"/>
                  </a:lnTo>
                  <a:lnTo>
                    <a:pt x="3724" y="191"/>
                  </a:lnTo>
                  <a:lnTo>
                    <a:pt x="3762" y="178"/>
                  </a:lnTo>
                  <a:lnTo>
                    <a:pt x="3800" y="169"/>
                  </a:lnTo>
                  <a:lnTo>
                    <a:pt x="3838" y="165"/>
                  </a:lnTo>
                  <a:lnTo>
                    <a:pt x="3874" y="166"/>
                  </a:lnTo>
                  <a:lnTo>
                    <a:pt x="3910" y="174"/>
                  </a:lnTo>
                  <a:lnTo>
                    <a:pt x="3945" y="190"/>
                  </a:lnTo>
                  <a:lnTo>
                    <a:pt x="4004" y="226"/>
                  </a:lnTo>
                  <a:lnTo>
                    <a:pt x="4059" y="263"/>
                  </a:lnTo>
                  <a:lnTo>
                    <a:pt x="4113" y="303"/>
                  </a:lnTo>
                  <a:lnTo>
                    <a:pt x="4162" y="346"/>
                  </a:lnTo>
                  <a:lnTo>
                    <a:pt x="4209" y="391"/>
                  </a:lnTo>
                  <a:lnTo>
                    <a:pt x="4253" y="439"/>
                  </a:lnTo>
                  <a:lnTo>
                    <a:pt x="4293" y="490"/>
                  </a:lnTo>
                  <a:lnTo>
                    <a:pt x="4328" y="544"/>
                  </a:lnTo>
                  <a:lnTo>
                    <a:pt x="4359" y="602"/>
                  </a:lnTo>
                  <a:lnTo>
                    <a:pt x="4385" y="663"/>
                  </a:lnTo>
                  <a:lnTo>
                    <a:pt x="4407" y="728"/>
                  </a:lnTo>
                  <a:lnTo>
                    <a:pt x="4417" y="784"/>
                  </a:lnTo>
                  <a:lnTo>
                    <a:pt x="4423" y="841"/>
                  </a:lnTo>
                  <a:lnTo>
                    <a:pt x="4424" y="897"/>
                  </a:lnTo>
                  <a:lnTo>
                    <a:pt x="4424" y="957"/>
                  </a:lnTo>
                  <a:lnTo>
                    <a:pt x="4423" y="1015"/>
                  </a:lnTo>
                  <a:lnTo>
                    <a:pt x="4423" y="1072"/>
                  </a:lnTo>
                  <a:lnTo>
                    <a:pt x="4423" y="1120"/>
                  </a:lnTo>
                  <a:lnTo>
                    <a:pt x="4420" y="1167"/>
                  </a:lnTo>
                  <a:lnTo>
                    <a:pt x="4414" y="1213"/>
                  </a:lnTo>
                  <a:lnTo>
                    <a:pt x="4410" y="1257"/>
                  </a:lnTo>
                  <a:lnTo>
                    <a:pt x="4413" y="1299"/>
                  </a:lnTo>
                  <a:lnTo>
                    <a:pt x="4423" y="1340"/>
                  </a:lnTo>
                  <a:lnTo>
                    <a:pt x="4438" y="1381"/>
                  </a:lnTo>
                  <a:lnTo>
                    <a:pt x="4455" y="1420"/>
                  </a:lnTo>
                  <a:lnTo>
                    <a:pt x="4518" y="1558"/>
                  </a:lnTo>
                  <a:lnTo>
                    <a:pt x="4574" y="1700"/>
                  </a:lnTo>
                  <a:lnTo>
                    <a:pt x="4622" y="1842"/>
                  </a:lnTo>
                  <a:lnTo>
                    <a:pt x="4666" y="1988"/>
                  </a:lnTo>
                  <a:lnTo>
                    <a:pt x="4704" y="2134"/>
                  </a:lnTo>
                  <a:lnTo>
                    <a:pt x="4738" y="2282"/>
                  </a:lnTo>
                  <a:lnTo>
                    <a:pt x="4768" y="2431"/>
                  </a:lnTo>
                  <a:lnTo>
                    <a:pt x="4781" y="2499"/>
                  </a:lnTo>
                  <a:lnTo>
                    <a:pt x="4793" y="2569"/>
                  </a:lnTo>
                  <a:lnTo>
                    <a:pt x="4802" y="2639"/>
                  </a:lnTo>
                  <a:lnTo>
                    <a:pt x="4803" y="2707"/>
                  </a:lnTo>
                  <a:lnTo>
                    <a:pt x="4797" y="2745"/>
                  </a:lnTo>
                  <a:lnTo>
                    <a:pt x="4786" y="2783"/>
                  </a:lnTo>
                  <a:lnTo>
                    <a:pt x="4770" y="2819"/>
                  </a:lnTo>
                  <a:lnTo>
                    <a:pt x="4749" y="2854"/>
                  </a:lnTo>
                  <a:lnTo>
                    <a:pt x="4726" y="2885"/>
                  </a:lnTo>
                  <a:lnTo>
                    <a:pt x="4576" y="3063"/>
                  </a:lnTo>
                  <a:lnTo>
                    <a:pt x="4424" y="3239"/>
                  </a:lnTo>
                  <a:lnTo>
                    <a:pt x="4273" y="3415"/>
                  </a:lnTo>
                  <a:lnTo>
                    <a:pt x="4124" y="3594"/>
                  </a:lnTo>
                  <a:lnTo>
                    <a:pt x="3979" y="3775"/>
                  </a:lnTo>
                  <a:lnTo>
                    <a:pt x="3923" y="3842"/>
                  </a:lnTo>
                  <a:lnTo>
                    <a:pt x="3865" y="3900"/>
                  </a:lnTo>
                  <a:lnTo>
                    <a:pt x="3805" y="3952"/>
                  </a:lnTo>
                  <a:lnTo>
                    <a:pt x="3743" y="3996"/>
                  </a:lnTo>
                  <a:lnTo>
                    <a:pt x="3677" y="4034"/>
                  </a:lnTo>
                  <a:lnTo>
                    <a:pt x="3610" y="4064"/>
                  </a:lnTo>
                  <a:lnTo>
                    <a:pt x="3542" y="4089"/>
                  </a:lnTo>
                  <a:lnTo>
                    <a:pt x="3471" y="4107"/>
                  </a:lnTo>
                  <a:lnTo>
                    <a:pt x="3396" y="4120"/>
                  </a:lnTo>
                  <a:lnTo>
                    <a:pt x="3321" y="4126"/>
                  </a:lnTo>
                  <a:lnTo>
                    <a:pt x="3242" y="4127"/>
                  </a:lnTo>
                  <a:lnTo>
                    <a:pt x="3162" y="4121"/>
                  </a:lnTo>
                  <a:lnTo>
                    <a:pt x="3080" y="4112"/>
                  </a:lnTo>
                  <a:lnTo>
                    <a:pt x="2873" y="4080"/>
                  </a:lnTo>
                  <a:lnTo>
                    <a:pt x="2667" y="4050"/>
                  </a:lnTo>
                  <a:lnTo>
                    <a:pt x="2458" y="4022"/>
                  </a:lnTo>
                  <a:lnTo>
                    <a:pt x="2380" y="4015"/>
                  </a:lnTo>
                  <a:lnTo>
                    <a:pt x="2301" y="4013"/>
                  </a:lnTo>
                  <a:lnTo>
                    <a:pt x="2221" y="4011"/>
                  </a:lnTo>
                  <a:lnTo>
                    <a:pt x="2142" y="4005"/>
                  </a:lnTo>
                  <a:lnTo>
                    <a:pt x="2090" y="3993"/>
                  </a:lnTo>
                  <a:lnTo>
                    <a:pt x="2040" y="3974"/>
                  </a:lnTo>
                  <a:lnTo>
                    <a:pt x="1994" y="3949"/>
                  </a:lnTo>
                  <a:lnTo>
                    <a:pt x="1952" y="3917"/>
                  </a:lnTo>
                  <a:lnTo>
                    <a:pt x="1915" y="3879"/>
                  </a:lnTo>
                  <a:lnTo>
                    <a:pt x="1885" y="3837"/>
                  </a:lnTo>
                  <a:lnTo>
                    <a:pt x="1858" y="3791"/>
                  </a:lnTo>
                  <a:lnTo>
                    <a:pt x="1841" y="3740"/>
                  </a:lnTo>
                  <a:lnTo>
                    <a:pt x="1831" y="3686"/>
                  </a:lnTo>
                  <a:lnTo>
                    <a:pt x="1826" y="3623"/>
                  </a:lnTo>
                  <a:lnTo>
                    <a:pt x="1826" y="3559"/>
                  </a:lnTo>
                  <a:lnTo>
                    <a:pt x="1828" y="3494"/>
                  </a:lnTo>
                  <a:lnTo>
                    <a:pt x="1829" y="3425"/>
                  </a:lnTo>
                  <a:lnTo>
                    <a:pt x="1812" y="3437"/>
                  </a:lnTo>
                  <a:lnTo>
                    <a:pt x="1797" y="3446"/>
                  </a:lnTo>
                  <a:lnTo>
                    <a:pt x="1784" y="3454"/>
                  </a:lnTo>
                  <a:lnTo>
                    <a:pt x="1719" y="3497"/>
                  </a:lnTo>
                  <a:lnTo>
                    <a:pt x="1652" y="3530"/>
                  </a:lnTo>
                  <a:lnTo>
                    <a:pt x="1585" y="3553"/>
                  </a:lnTo>
                  <a:lnTo>
                    <a:pt x="1516" y="3569"/>
                  </a:lnTo>
                  <a:lnTo>
                    <a:pt x="1446" y="3577"/>
                  </a:lnTo>
                  <a:lnTo>
                    <a:pt x="1376" y="3577"/>
                  </a:lnTo>
                  <a:lnTo>
                    <a:pt x="1305" y="3566"/>
                  </a:lnTo>
                  <a:lnTo>
                    <a:pt x="1234" y="3549"/>
                  </a:lnTo>
                  <a:lnTo>
                    <a:pt x="1161" y="3523"/>
                  </a:lnTo>
                  <a:lnTo>
                    <a:pt x="1142" y="3517"/>
                  </a:lnTo>
                  <a:lnTo>
                    <a:pt x="1121" y="3510"/>
                  </a:lnTo>
                  <a:lnTo>
                    <a:pt x="1102" y="3504"/>
                  </a:lnTo>
                  <a:lnTo>
                    <a:pt x="1085" y="3494"/>
                  </a:lnTo>
                  <a:lnTo>
                    <a:pt x="1054" y="3476"/>
                  </a:lnTo>
                  <a:lnTo>
                    <a:pt x="1024" y="3464"/>
                  </a:lnTo>
                  <a:lnTo>
                    <a:pt x="995" y="3460"/>
                  </a:lnTo>
                  <a:lnTo>
                    <a:pt x="964" y="3462"/>
                  </a:lnTo>
                  <a:lnTo>
                    <a:pt x="932" y="3464"/>
                  </a:lnTo>
                  <a:lnTo>
                    <a:pt x="901" y="3470"/>
                  </a:lnTo>
                  <a:lnTo>
                    <a:pt x="868" y="3476"/>
                  </a:lnTo>
                  <a:lnTo>
                    <a:pt x="811" y="3488"/>
                  </a:lnTo>
                  <a:lnTo>
                    <a:pt x="753" y="3497"/>
                  </a:lnTo>
                  <a:lnTo>
                    <a:pt x="695" y="3504"/>
                  </a:lnTo>
                  <a:lnTo>
                    <a:pt x="636" y="3505"/>
                  </a:lnTo>
                  <a:lnTo>
                    <a:pt x="580" y="3499"/>
                  </a:lnTo>
                  <a:lnTo>
                    <a:pt x="521" y="3488"/>
                  </a:lnTo>
                  <a:lnTo>
                    <a:pt x="467" y="3470"/>
                  </a:lnTo>
                  <a:lnTo>
                    <a:pt x="418" y="3447"/>
                  </a:lnTo>
                  <a:lnTo>
                    <a:pt x="373" y="3421"/>
                  </a:lnTo>
                  <a:lnTo>
                    <a:pt x="331" y="3389"/>
                  </a:lnTo>
                  <a:lnTo>
                    <a:pt x="294" y="3354"/>
                  </a:lnTo>
                  <a:lnTo>
                    <a:pt x="261" y="3315"/>
                  </a:lnTo>
                  <a:lnTo>
                    <a:pt x="232" y="3271"/>
                  </a:lnTo>
                  <a:lnTo>
                    <a:pt x="205" y="3224"/>
                  </a:lnTo>
                  <a:lnTo>
                    <a:pt x="184" y="3175"/>
                  </a:lnTo>
                  <a:lnTo>
                    <a:pt x="165" y="3121"/>
                  </a:lnTo>
                  <a:lnTo>
                    <a:pt x="150" y="3066"/>
                  </a:lnTo>
                  <a:lnTo>
                    <a:pt x="114" y="2898"/>
                  </a:lnTo>
                  <a:lnTo>
                    <a:pt x="84" y="2729"/>
                  </a:lnTo>
                  <a:lnTo>
                    <a:pt x="60" y="2560"/>
                  </a:lnTo>
                  <a:lnTo>
                    <a:pt x="42" y="2390"/>
                  </a:lnTo>
                  <a:lnTo>
                    <a:pt x="31" y="2218"/>
                  </a:lnTo>
                  <a:lnTo>
                    <a:pt x="22" y="2062"/>
                  </a:lnTo>
                  <a:lnTo>
                    <a:pt x="7" y="1908"/>
                  </a:lnTo>
                  <a:lnTo>
                    <a:pt x="0" y="1822"/>
                  </a:lnTo>
                  <a:lnTo>
                    <a:pt x="1" y="1736"/>
                  </a:lnTo>
                  <a:lnTo>
                    <a:pt x="9" y="1652"/>
                  </a:lnTo>
                  <a:lnTo>
                    <a:pt x="22" y="1567"/>
                  </a:lnTo>
                  <a:lnTo>
                    <a:pt x="39" y="1484"/>
                  </a:lnTo>
                  <a:lnTo>
                    <a:pt x="61" y="1403"/>
                  </a:lnTo>
                  <a:lnTo>
                    <a:pt x="84" y="1320"/>
                  </a:lnTo>
                  <a:lnTo>
                    <a:pt x="108" y="1250"/>
                  </a:lnTo>
                  <a:lnTo>
                    <a:pt x="137" y="1184"/>
                  </a:lnTo>
                  <a:lnTo>
                    <a:pt x="172" y="1122"/>
                  </a:lnTo>
                  <a:lnTo>
                    <a:pt x="210" y="1062"/>
                  </a:lnTo>
                  <a:lnTo>
                    <a:pt x="252" y="1005"/>
                  </a:lnTo>
                  <a:lnTo>
                    <a:pt x="299" y="950"/>
                  </a:lnTo>
                  <a:lnTo>
                    <a:pt x="348" y="897"/>
                  </a:lnTo>
                  <a:lnTo>
                    <a:pt x="399" y="846"/>
                  </a:lnTo>
                  <a:lnTo>
                    <a:pt x="435" y="817"/>
                  </a:lnTo>
                  <a:lnTo>
                    <a:pt x="476" y="794"/>
                  </a:lnTo>
                  <a:lnTo>
                    <a:pt x="518" y="778"/>
                  </a:lnTo>
                  <a:lnTo>
                    <a:pt x="562" y="768"/>
                  </a:lnTo>
                  <a:lnTo>
                    <a:pt x="609" y="765"/>
                  </a:lnTo>
                  <a:lnTo>
                    <a:pt x="655" y="769"/>
                  </a:lnTo>
                  <a:lnTo>
                    <a:pt x="703" y="774"/>
                  </a:lnTo>
                  <a:lnTo>
                    <a:pt x="749" y="774"/>
                  </a:lnTo>
                  <a:lnTo>
                    <a:pt x="791" y="769"/>
                  </a:lnTo>
                  <a:lnTo>
                    <a:pt x="830" y="761"/>
                  </a:lnTo>
                  <a:lnTo>
                    <a:pt x="867" y="745"/>
                  </a:lnTo>
                  <a:lnTo>
                    <a:pt x="901" y="724"/>
                  </a:lnTo>
                  <a:lnTo>
                    <a:pt x="935" y="695"/>
                  </a:lnTo>
                  <a:lnTo>
                    <a:pt x="964" y="660"/>
                  </a:lnTo>
                  <a:lnTo>
                    <a:pt x="993" y="618"/>
                  </a:lnTo>
                  <a:lnTo>
                    <a:pt x="1018" y="581"/>
                  </a:lnTo>
                  <a:lnTo>
                    <a:pt x="1047" y="546"/>
                  </a:lnTo>
                  <a:lnTo>
                    <a:pt x="1079" y="514"/>
                  </a:lnTo>
                  <a:lnTo>
                    <a:pt x="1114" y="484"/>
                  </a:lnTo>
                  <a:lnTo>
                    <a:pt x="1151" y="453"/>
                  </a:lnTo>
                  <a:lnTo>
                    <a:pt x="1185" y="424"/>
                  </a:lnTo>
                  <a:lnTo>
                    <a:pt x="1231" y="389"/>
                  </a:lnTo>
                  <a:lnTo>
                    <a:pt x="1277" y="364"/>
                  </a:lnTo>
                  <a:lnTo>
                    <a:pt x="1327" y="346"/>
                  </a:lnTo>
                  <a:lnTo>
                    <a:pt x="1376" y="335"/>
                  </a:lnTo>
                  <a:lnTo>
                    <a:pt x="1429" y="332"/>
                  </a:lnTo>
                  <a:lnTo>
                    <a:pt x="1483" y="338"/>
                  </a:lnTo>
                  <a:lnTo>
                    <a:pt x="1538" y="353"/>
                  </a:lnTo>
                  <a:lnTo>
                    <a:pt x="1666" y="395"/>
                  </a:lnTo>
                  <a:lnTo>
                    <a:pt x="1796" y="439"/>
                  </a:lnTo>
                  <a:lnTo>
                    <a:pt x="1925" y="480"/>
                  </a:lnTo>
                  <a:lnTo>
                    <a:pt x="1947" y="484"/>
                  </a:lnTo>
                  <a:lnTo>
                    <a:pt x="1970" y="484"/>
                  </a:lnTo>
                  <a:lnTo>
                    <a:pt x="1994" y="480"/>
                  </a:lnTo>
                  <a:lnTo>
                    <a:pt x="2013" y="472"/>
                  </a:lnTo>
                  <a:lnTo>
                    <a:pt x="2153" y="385"/>
                  </a:lnTo>
                  <a:lnTo>
                    <a:pt x="2292" y="297"/>
                  </a:lnTo>
                  <a:lnTo>
                    <a:pt x="2429" y="209"/>
                  </a:lnTo>
                  <a:lnTo>
                    <a:pt x="2565" y="117"/>
                  </a:lnTo>
                  <a:lnTo>
                    <a:pt x="2600" y="92"/>
                  </a:lnTo>
                  <a:lnTo>
                    <a:pt x="2635" y="70"/>
                  </a:lnTo>
                  <a:lnTo>
                    <a:pt x="2668" y="50"/>
                  </a:lnTo>
                  <a:lnTo>
                    <a:pt x="2704" y="31"/>
                  </a:lnTo>
                  <a:lnTo>
                    <a:pt x="2741" y="18"/>
                  </a:lnTo>
                  <a:lnTo>
                    <a:pt x="2779" y="6"/>
                  </a:lnTo>
                  <a:lnTo>
                    <a:pt x="2820" y="0"/>
                  </a:lnTo>
                  <a:lnTo>
                    <a:pt x="286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8621"/>
              <a:endParaRPr lang="en-US" sz="23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85198" y="2394177"/>
              <a:ext cx="1322491" cy="1108357"/>
              <a:chOff x="2797175" y="1843089"/>
              <a:chExt cx="3676650" cy="3081336"/>
            </a:xfrm>
            <a:grpFill/>
          </p:grpSpPr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2828924" y="1843089"/>
                <a:ext cx="3333750" cy="2611437"/>
              </a:xfrm>
              <a:custGeom>
                <a:avLst/>
                <a:gdLst>
                  <a:gd name="T0" fmla="*/ 3195 w 4200"/>
                  <a:gd name="T1" fmla="*/ 221 h 3290"/>
                  <a:gd name="T2" fmla="*/ 3335 w 4200"/>
                  <a:gd name="T3" fmla="*/ 401 h 3290"/>
                  <a:gd name="T4" fmla="*/ 3716 w 4200"/>
                  <a:gd name="T5" fmla="*/ 155 h 3290"/>
                  <a:gd name="T6" fmla="*/ 4044 w 4200"/>
                  <a:gd name="T7" fmla="*/ 388 h 3290"/>
                  <a:gd name="T8" fmla="*/ 4188 w 4200"/>
                  <a:gd name="T9" fmla="*/ 792 h 3290"/>
                  <a:gd name="T10" fmla="*/ 4041 w 4200"/>
                  <a:gd name="T11" fmla="*/ 2160 h 3290"/>
                  <a:gd name="T12" fmla="*/ 3882 w 4200"/>
                  <a:gd name="T13" fmla="*/ 2886 h 3290"/>
                  <a:gd name="T14" fmla="*/ 3824 w 4200"/>
                  <a:gd name="T15" fmla="*/ 3063 h 3290"/>
                  <a:gd name="T16" fmla="*/ 3504 w 4200"/>
                  <a:gd name="T17" fmla="*/ 3184 h 3290"/>
                  <a:gd name="T18" fmla="*/ 3109 w 4200"/>
                  <a:gd name="T19" fmla="*/ 2954 h 3290"/>
                  <a:gd name="T20" fmla="*/ 3100 w 4200"/>
                  <a:gd name="T21" fmla="*/ 2669 h 3290"/>
                  <a:gd name="T22" fmla="*/ 3108 w 4200"/>
                  <a:gd name="T23" fmla="*/ 2147 h 3290"/>
                  <a:gd name="T24" fmla="*/ 3129 w 4200"/>
                  <a:gd name="T25" fmla="*/ 2112 h 3290"/>
                  <a:gd name="T26" fmla="*/ 3078 w 4200"/>
                  <a:gd name="T27" fmla="*/ 2053 h 3290"/>
                  <a:gd name="T28" fmla="*/ 3078 w 4200"/>
                  <a:gd name="T29" fmla="*/ 1834 h 3290"/>
                  <a:gd name="T30" fmla="*/ 3087 w 4200"/>
                  <a:gd name="T31" fmla="*/ 1007 h 3290"/>
                  <a:gd name="T32" fmla="*/ 3029 w 4200"/>
                  <a:gd name="T33" fmla="*/ 821 h 3290"/>
                  <a:gd name="T34" fmla="*/ 2924 w 4200"/>
                  <a:gd name="T35" fmla="*/ 1521 h 3290"/>
                  <a:gd name="T36" fmla="*/ 2933 w 4200"/>
                  <a:gd name="T37" fmla="*/ 1946 h 3290"/>
                  <a:gd name="T38" fmla="*/ 2915 w 4200"/>
                  <a:gd name="T39" fmla="*/ 2958 h 3290"/>
                  <a:gd name="T40" fmla="*/ 2528 w 4200"/>
                  <a:gd name="T41" fmla="*/ 3202 h 3290"/>
                  <a:gd name="T42" fmla="*/ 2304 w 4200"/>
                  <a:gd name="T43" fmla="*/ 3120 h 3290"/>
                  <a:gd name="T44" fmla="*/ 1998 w 4200"/>
                  <a:gd name="T45" fmla="*/ 2957 h 3290"/>
                  <a:gd name="T46" fmla="*/ 1884 w 4200"/>
                  <a:gd name="T47" fmla="*/ 2168 h 3290"/>
                  <a:gd name="T48" fmla="*/ 1951 w 4200"/>
                  <a:gd name="T49" fmla="*/ 2131 h 3290"/>
                  <a:gd name="T50" fmla="*/ 1957 w 4200"/>
                  <a:gd name="T51" fmla="*/ 1927 h 3290"/>
                  <a:gd name="T52" fmla="*/ 1948 w 4200"/>
                  <a:gd name="T53" fmla="*/ 1820 h 3290"/>
                  <a:gd name="T54" fmla="*/ 1921 w 4200"/>
                  <a:gd name="T55" fmla="*/ 1648 h 3290"/>
                  <a:gd name="T56" fmla="*/ 1675 w 4200"/>
                  <a:gd name="T57" fmla="*/ 1111 h 3290"/>
                  <a:gd name="T58" fmla="*/ 1787 w 4200"/>
                  <a:gd name="T59" fmla="*/ 1731 h 3290"/>
                  <a:gd name="T60" fmla="*/ 1720 w 4200"/>
                  <a:gd name="T61" fmla="*/ 1871 h 3290"/>
                  <a:gd name="T62" fmla="*/ 1765 w 4200"/>
                  <a:gd name="T63" fmla="*/ 2143 h 3290"/>
                  <a:gd name="T64" fmla="*/ 1615 w 4200"/>
                  <a:gd name="T65" fmla="*/ 2966 h 3290"/>
                  <a:gd name="T66" fmla="*/ 1721 w 4200"/>
                  <a:gd name="T67" fmla="*/ 3005 h 3290"/>
                  <a:gd name="T68" fmla="*/ 1648 w 4200"/>
                  <a:gd name="T69" fmla="*/ 3139 h 3290"/>
                  <a:gd name="T70" fmla="*/ 1233 w 4200"/>
                  <a:gd name="T71" fmla="*/ 3290 h 3290"/>
                  <a:gd name="T72" fmla="*/ 1041 w 4200"/>
                  <a:gd name="T73" fmla="*/ 3148 h 3290"/>
                  <a:gd name="T74" fmla="*/ 954 w 4200"/>
                  <a:gd name="T75" fmla="*/ 3052 h 3290"/>
                  <a:gd name="T76" fmla="*/ 734 w 4200"/>
                  <a:gd name="T77" fmla="*/ 1601 h 3290"/>
                  <a:gd name="T78" fmla="*/ 686 w 4200"/>
                  <a:gd name="T79" fmla="*/ 2139 h 3290"/>
                  <a:gd name="T80" fmla="*/ 766 w 4200"/>
                  <a:gd name="T81" fmla="*/ 3027 h 3290"/>
                  <a:gd name="T82" fmla="*/ 645 w 4200"/>
                  <a:gd name="T83" fmla="*/ 3228 h 3290"/>
                  <a:gd name="T84" fmla="*/ 285 w 4200"/>
                  <a:gd name="T85" fmla="*/ 3152 h 3290"/>
                  <a:gd name="T86" fmla="*/ 212 w 4200"/>
                  <a:gd name="T87" fmla="*/ 2987 h 3290"/>
                  <a:gd name="T88" fmla="*/ 52 w 4200"/>
                  <a:gd name="T89" fmla="*/ 2281 h 3290"/>
                  <a:gd name="T90" fmla="*/ 116 w 4200"/>
                  <a:gd name="T91" fmla="*/ 1320 h 3290"/>
                  <a:gd name="T92" fmla="*/ 418 w 4200"/>
                  <a:gd name="T93" fmla="*/ 736 h 3290"/>
                  <a:gd name="T94" fmla="*/ 699 w 4200"/>
                  <a:gd name="T95" fmla="*/ 933 h 3290"/>
                  <a:gd name="T96" fmla="*/ 789 w 4200"/>
                  <a:gd name="T97" fmla="*/ 1188 h 3290"/>
                  <a:gd name="T98" fmla="*/ 958 w 4200"/>
                  <a:gd name="T99" fmla="*/ 626 h 3290"/>
                  <a:gd name="T100" fmla="*/ 1112 w 4200"/>
                  <a:gd name="T101" fmla="*/ 461 h 3290"/>
                  <a:gd name="T102" fmla="*/ 1211 w 4200"/>
                  <a:gd name="T103" fmla="*/ 436 h 3290"/>
                  <a:gd name="T104" fmla="*/ 1310 w 4200"/>
                  <a:gd name="T105" fmla="*/ 368 h 3290"/>
                  <a:gd name="T106" fmla="*/ 1676 w 4200"/>
                  <a:gd name="T107" fmla="*/ 400 h 3290"/>
                  <a:gd name="T108" fmla="*/ 1902 w 4200"/>
                  <a:gd name="T109" fmla="*/ 599 h 3290"/>
                  <a:gd name="T110" fmla="*/ 1970 w 4200"/>
                  <a:gd name="T111" fmla="*/ 661 h 3290"/>
                  <a:gd name="T112" fmla="*/ 2101 w 4200"/>
                  <a:gd name="T113" fmla="*/ 321 h 3290"/>
                  <a:gd name="T114" fmla="*/ 2349 w 4200"/>
                  <a:gd name="T115" fmla="*/ 295 h 3290"/>
                  <a:gd name="T116" fmla="*/ 2371 w 4200"/>
                  <a:gd name="T117" fmla="*/ 468 h 3290"/>
                  <a:gd name="T118" fmla="*/ 2486 w 4200"/>
                  <a:gd name="T119" fmla="*/ 83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0" h="3290">
                    <a:moveTo>
                      <a:pt x="2691" y="0"/>
                    </a:moveTo>
                    <a:lnTo>
                      <a:pt x="2755" y="1"/>
                    </a:lnTo>
                    <a:lnTo>
                      <a:pt x="2818" y="8"/>
                    </a:lnTo>
                    <a:lnTo>
                      <a:pt x="2877" y="21"/>
                    </a:lnTo>
                    <a:lnTo>
                      <a:pt x="2937" y="42"/>
                    </a:lnTo>
                    <a:lnTo>
                      <a:pt x="2994" y="69"/>
                    </a:lnTo>
                    <a:lnTo>
                      <a:pt x="3049" y="104"/>
                    </a:lnTo>
                    <a:lnTo>
                      <a:pt x="3102" y="148"/>
                    </a:lnTo>
                    <a:lnTo>
                      <a:pt x="3147" y="187"/>
                    </a:lnTo>
                    <a:lnTo>
                      <a:pt x="3195" y="221"/>
                    </a:lnTo>
                    <a:lnTo>
                      <a:pt x="3247" y="251"/>
                    </a:lnTo>
                    <a:lnTo>
                      <a:pt x="3301" y="278"/>
                    </a:lnTo>
                    <a:lnTo>
                      <a:pt x="3325" y="291"/>
                    </a:lnTo>
                    <a:lnTo>
                      <a:pt x="3342" y="305"/>
                    </a:lnTo>
                    <a:lnTo>
                      <a:pt x="3352" y="320"/>
                    </a:lnTo>
                    <a:lnTo>
                      <a:pt x="3355" y="336"/>
                    </a:lnTo>
                    <a:lnTo>
                      <a:pt x="3351" y="356"/>
                    </a:lnTo>
                    <a:lnTo>
                      <a:pt x="3339" y="378"/>
                    </a:lnTo>
                    <a:lnTo>
                      <a:pt x="3335" y="388"/>
                    </a:lnTo>
                    <a:lnTo>
                      <a:pt x="3335" y="401"/>
                    </a:lnTo>
                    <a:lnTo>
                      <a:pt x="3339" y="419"/>
                    </a:lnTo>
                    <a:lnTo>
                      <a:pt x="3389" y="369"/>
                    </a:lnTo>
                    <a:lnTo>
                      <a:pt x="3435" y="323"/>
                    </a:lnTo>
                    <a:lnTo>
                      <a:pt x="3482" y="278"/>
                    </a:lnTo>
                    <a:lnTo>
                      <a:pt x="3528" y="233"/>
                    </a:lnTo>
                    <a:lnTo>
                      <a:pt x="3578" y="190"/>
                    </a:lnTo>
                    <a:lnTo>
                      <a:pt x="3610" y="171"/>
                    </a:lnTo>
                    <a:lnTo>
                      <a:pt x="3645" y="158"/>
                    </a:lnTo>
                    <a:lnTo>
                      <a:pt x="3680" y="154"/>
                    </a:lnTo>
                    <a:lnTo>
                      <a:pt x="3716" y="155"/>
                    </a:lnTo>
                    <a:lnTo>
                      <a:pt x="3754" y="161"/>
                    </a:lnTo>
                    <a:lnTo>
                      <a:pt x="3792" y="171"/>
                    </a:lnTo>
                    <a:lnTo>
                      <a:pt x="3844" y="193"/>
                    </a:lnTo>
                    <a:lnTo>
                      <a:pt x="3894" y="219"/>
                    </a:lnTo>
                    <a:lnTo>
                      <a:pt x="3939" y="251"/>
                    </a:lnTo>
                    <a:lnTo>
                      <a:pt x="3981" y="288"/>
                    </a:lnTo>
                    <a:lnTo>
                      <a:pt x="4019" y="330"/>
                    </a:lnTo>
                    <a:lnTo>
                      <a:pt x="4029" y="348"/>
                    </a:lnTo>
                    <a:lnTo>
                      <a:pt x="4037" y="368"/>
                    </a:lnTo>
                    <a:lnTo>
                      <a:pt x="4044" y="388"/>
                    </a:lnTo>
                    <a:lnTo>
                      <a:pt x="4050" y="409"/>
                    </a:lnTo>
                    <a:lnTo>
                      <a:pt x="4059" y="444"/>
                    </a:lnTo>
                    <a:lnTo>
                      <a:pt x="4066" y="479"/>
                    </a:lnTo>
                    <a:lnTo>
                      <a:pt x="4073" y="514"/>
                    </a:lnTo>
                    <a:lnTo>
                      <a:pt x="4082" y="547"/>
                    </a:lnTo>
                    <a:lnTo>
                      <a:pt x="4094" y="579"/>
                    </a:lnTo>
                    <a:lnTo>
                      <a:pt x="4110" y="608"/>
                    </a:lnTo>
                    <a:lnTo>
                      <a:pt x="4146" y="669"/>
                    </a:lnTo>
                    <a:lnTo>
                      <a:pt x="4172" y="731"/>
                    </a:lnTo>
                    <a:lnTo>
                      <a:pt x="4188" y="792"/>
                    </a:lnTo>
                    <a:lnTo>
                      <a:pt x="4198" y="856"/>
                    </a:lnTo>
                    <a:lnTo>
                      <a:pt x="4200" y="920"/>
                    </a:lnTo>
                    <a:lnTo>
                      <a:pt x="4195" y="985"/>
                    </a:lnTo>
                    <a:lnTo>
                      <a:pt x="4185" y="1052"/>
                    </a:lnTo>
                    <a:lnTo>
                      <a:pt x="4140" y="1303"/>
                    </a:lnTo>
                    <a:lnTo>
                      <a:pt x="4096" y="1553"/>
                    </a:lnTo>
                    <a:lnTo>
                      <a:pt x="4059" y="1804"/>
                    </a:lnTo>
                    <a:lnTo>
                      <a:pt x="4048" y="1922"/>
                    </a:lnTo>
                    <a:lnTo>
                      <a:pt x="4043" y="2041"/>
                    </a:lnTo>
                    <a:lnTo>
                      <a:pt x="4041" y="2160"/>
                    </a:lnTo>
                    <a:lnTo>
                      <a:pt x="4038" y="2278"/>
                    </a:lnTo>
                    <a:lnTo>
                      <a:pt x="4032" y="2369"/>
                    </a:lnTo>
                    <a:lnTo>
                      <a:pt x="4021" y="2457"/>
                    </a:lnTo>
                    <a:lnTo>
                      <a:pt x="4005" y="2545"/>
                    </a:lnTo>
                    <a:lnTo>
                      <a:pt x="3983" y="2629"/>
                    </a:lnTo>
                    <a:lnTo>
                      <a:pt x="3954" y="2714"/>
                    </a:lnTo>
                    <a:lnTo>
                      <a:pt x="3919" y="2795"/>
                    </a:lnTo>
                    <a:lnTo>
                      <a:pt x="3906" y="2824"/>
                    </a:lnTo>
                    <a:lnTo>
                      <a:pt x="3894" y="2855"/>
                    </a:lnTo>
                    <a:lnTo>
                      <a:pt x="3882" y="2886"/>
                    </a:lnTo>
                    <a:lnTo>
                      <a:pt x="3869" y="2916"/>
                    </a:lnTo>
                    <a:lnTo>
                      <a:pt x="3855" y="2945"/>
                    </a:lnTo>
                    <a:lnTo>
                      <a:pt x="3837" y="2973"/>
                    </a:lnTo>
                    <a:lnTo>
                      <a:pt x="3817" y="2998"/>
                    </a:lnTo>
                    <a:lnTo>
                      <a:pt x="3792" y="3021"/>
                    </a:lnTo>
                    <a:lnTo>
                      <a:pt x="3761" y="3040"/>
                    </a:lnTo>
                    <a:lnTo>
                      <a:pt x="3782" y="3040"/>
                    </a:lnTo>
                    <a:lnTo>
                      <a:pt x="3805" y="3040"/>
                    </a:lnTo>
                    <a:lnTo>
                      <a:pt x="3833" y="3040"/>
                    </a:lnTo>
                    <a:lnTo>
                      <a:pt x="3824" y="3063"/>
                    </a:lnTo>
                    <a:lnTo>
                      <a:pt x="3815" y="3084"/>
                    </a:lnTo>
                    <a:lnTo>
                      <a:pt x="3805" y="3102"/>
                    </a:lnTo>
                    <a:lnTo>
                      <a:pt x="3794" y="3120"/>
                    </a:lnTo>
                    <a:lnTo>
                      <a:pt x="3777" y="3133"/>
                    </a:lnTo>
                    <a:lnTo>
                      <a:pt x="3759" y="3145"/>
                    </a:lnTo>
                    <a:lnTo>
                      <a:pt x="3734" y="3153"/>
                    </a:lnTo>
                    <a:lnTo>
                      <a:pt x="3676" y="3167"/>
                    </a:lnTo>
                    <a:lnTo>
                      <a:pt x="3619" y="3177"/>
                    </a:lnTo>
                    <a:lnTo>
                      <a:pt x="3560" y="3183"/>
                    </a:lnTo>
                    <a:lnTo>
                      <a:pt x="3504" y="3184"/>
                    </a:lnTo>
                    <a:lnTo>
                      <a:pt x="3448" y="3178"/>
                    </a:lnTo>
                    <a:lnTo>
                      <a:pt x="3393" y="3168"/>
                    </a:lnTo>
                    <a:lnTo>
                      <a:pt x="3338" y="3149"/>
                    </a:lnTo>
                    <a:lnTo>
                      <a:pt x="3284" y="3121"/>
                    </a:lnTo>
                    <a:lnTo>
                      <a:pt x="3243" y="3095"/>
                    </a:lnTo>
                    <a:lnTo>
                      <a:pt x="3204" y="3065"/>
                    </a:lnTo>
                    <a:lnTo>
                      <a:pt x="3166" y="3031"/>
                    </a:lnTo>
                    <a:lnTo>
                      <a:pt x="3131" y="2996"/>
                    </a:lnTo>
                    <a:lnTo>
                      <a:pt x="3116" y="2976"/>
                    </a:lnTo>
                    <a:lnTo>
                      <a:pt x="3109" y="2954"/>
                    </a:lnTo>
                    <a:lnTo>
                      <a:pt x="3108" y="2931"/>
                    </a:lnTo>
                    <a:lnTo>
                      <a:pt x="3112" y="2907"/>
                    </a:lnTo>
                    <a:lnTo>
                      <a:pt x="3122" y="2886"/>
                    </a:lnTo>
                    <a:lnTo>
                      <a:pt x="3137" y="2867"/>
                    </a:lnTo>
                    <a:lnTo>
                      <a:pt x="3157" y="2852"/>
                    </a:lnTo>
                    <a:lnTo>
                      <a:pt x="3135" y="2817"/>
                    </a:lnTo>
                    <a:lnTo>
                      <a:pt x="3119" y="2782"/>
                    </a:lnTo>
                    <a:lnTo>
                      <a:pt x="3109" y="2744"/>
                    </a:lnTo>
                    <a:lnTo>
                      <a:pt x="3103" y="2706"/>
                    </a:lnTo>
                    <a:lnTo>
                      <a:pt x="3100" y="2669"/>
                    </a:lnTo>
                    <a:lnTo>
                      <a:pt x="3099" y="2629"/>
                    </a:lnTo>
                    <a:lnTo>
                      <a:pt x="3097" y="2590"/>
                    </a:lnTo>
                    <a:lnTo>
                      <a:pt x="3097" y="2552"/>
                    </a:lnTo>
                    <a:lnTo>
                      <a:pt x="3094" y="2421"/>
                    </a:lnTo>
                    <a:lnTo>
                      <a:pt x="3096" y="2287"/>
                    </a:lnTo>
                    <a:lnTo>
                      <a:pt x="3096" y="2150"/>
                    </a:lnTo>
                    <a:lnTo>
                      <a:pt x="3097" y="2150"/>
                    </a:lnTo>
                    <a:lnTo>
                      <a:pt x="3099" y="2150"/>
                    </a:lnTo>
                    <a:lnTo>
                      <a:pt x="3103" y="2149"/>
                    </a:lnTo>
                    <a:lnTo>
                      <a:pt x="3108" y="2147"/>
                    </a:lnTo>
                    <a:lnTo>
                      <a:pt x="3113" y="2146"/>
                    </a:lnTo>
                    <a:lnTo>
                      <a:pt x="3119" y="2143"/>
                    </a:lnTo>
                    <a:lnTo>
                      <a:pt x="3124" y="2140"/>
                    </a:lnTo>
                    <a:lnTo>
                      <a:pt x="3129" y="2134"/>
                    </a:lnTo>
                    <a:lnTo>
                      <a:pt x="3132" y="2128"/>
                    </a:lnTo>
                    <a:lnTo>
                      <a:pt x="3135" y="2123"/>
                    </a:lnTo>
                    <a:lnTo>
                      <a:pt x="3134" y="2121"/>
                    </a:lnTo>
                    <a:lnTo>
                      <a:pt x="3134" y="2118"/>
                    </a:lnTo>
                    <a:lnTo>
                      <a:pt x="3131" y="2115"/>
                    </a:lnTo>
                    <a:lnTo>
                      <a:pt x="3129" y="2112"/>
                    </a:lnTo>
                    <a:lnTo>
                      <a:pt x="3126" y="2109"/>
                    </a:lnTo>
                    <a:lnTo>
                      <a:pt x="3124" y="2108"/>
                    </a:lnTo>
                    <a:lnTo>
                      <a:pt x="3121" y="2108"/>
                    </a:lnTo>
                    <a:lnTo>
                      <a:pt x="3105" y="2105"/>
                    </a:lnTo>
                    <a:lnTo>
                      <a:pt x="3093" y="2101"/>
                    </a:lnTo>
                    <a:lnTo>
                      <a:pt x="3086" y="2095"/>
                    </a:lnTo>
                    <a:lnTo>
                      <a:pt x="3081" y="2086"/>
                    </a:lnTo>
                    <a:lnTo>
                      <a:pt x="3080" y="2074"/>
                    </a:lnTo>
                    <a:lnTo>
                      <a:pt x="3078" y="2064"/>
                    </a:lnTo>
                    <a:lnTo>
                      <a:pt x="3078" y="2053"/>
                    </a:lnTo>
                    <a:lnTo>
                      <a:pt x="3078" y="2041"/>
                    </a:lnTo>
                    <a:lnTo>
                      <a:pt x="3073" y="1919"/>
                    </a:lnTo>
                    <a:lnTo>
                      <a:pt x="3087" y="1911"/>
                    </a:lnTo>
                    <a:lnTo>
                      <a:pt x="3102" y="1903"/>
                    </a:lnTo>
                    <a:lnTo>
                      <a:pt x="3118" y="1892"/>
                    </a:lnTo>
                    <a:lnTo>
                      <a:pt x="3138" y="1881"/>
                    </a:lnTo>
                    <a:lnTo>
                      <a:pt x="3113" y="1872"/>
                    </a:lnTo>
                    <a:lnTo>
                      <a:pt x="3096" y="1860"/>
                    </a:lnTo>
                    <a:lnTo>
                      <a:pt x="3086" y="1847"/>
                    </a:lnTo>
                    <a:lnTo>
                      <a:pt x="3078" y="1834"/>
                    </a:lnTo>
                    <a:lnTo>
                      <a:pt x="3076" y="1818"/>
                    </a:lnTo>
                    <a:lnTo>
                      <a:pt x="3076" y="1802"/>
                    </a:lnTo>
                    <a:lnTo>
                      <a:pt x="3077" y="1785"/>
                    </a:lnTo>
                    <a:lnTo>
                      <a:pt x="3078" y="1769"/>
                    </a:lnTo>
                    <a:lnTo>
                      <a:pt x="3078" y="1751"/>
                    </a:lnTo>
                    <a:lnTo>
                      <a:pt x="3077" y="1594"/>
                    </a:lnTo>
                    <a:lnTo>
                      <a:pt x="3074" y="1437"/>
                    </a:lnTo>
                    <a:lnTo>
                      <a:pt x="3074" y="1279"/>
                    </a:lnTo>
                    <a:lnTo>
                      <a:pt x="3078" y="1124"/>
                    </a:lnTo>
                    <a:lnTo>
                      <a:pt x="3087" y="1007"/>
                    </a:lnTo>
                    <a:lnTo>
                      <a:pt x="3103" y="891"/>
                    </a:lnTo>
                    <a:lnTo>
                      <a:pt x="3121" y="773"/>
                    </a:lnTo>
                    <a:lnTo>
                      <a:pt x="3138" y="655"/>
                    </a:lnTo>
                    <a:lnTo>
                      <a:pt x="3121" y="674"/>
                    </a:lnTo>
                    <a:lnTo>
                      <a:pt x="3103" y="694"/>
                    </a:lnTo>
                    <a:lnTo>
                      <a:pt x="3099" y="684"/>
                    </a:lnTo>
                    <a:lnTo>
                      <a:pt x="3093" y="674"/>
                    </a:lnTo>
                    <a:lnTo>
                      <a:pt x="3087" y="658"/>
                    </a:lnTo>
                    <a:lnTo>
                      <a:pt x="3057" y="741"/>
                    </a:lnTo>
                    <a:lnTo>
                      <a:pt x="3029" y="821"/>
                    </a:lnTo>
                    <a:lnTo>
                      <a:pt x="3003" y="898"/>
                    </a:lnTo>
                    <a:lnTo>
                      <a:pt x="2962" y="844"/>
                    </a:lnTo>
                    <a:lnTo>
                      <a:pt x="2921" y="792"/>
                    </a:lnTo>
                    <a:lnTo>
                      <a:pt x="2883" y="741"/>
                    </a:lnTo>
                    <a:lnTo>
                      <a:pt x="2915" y="1012"/>
                    </a:lnTo>
                    <a:lnTo>
                      <a:pt x="2949" y="1285"/>
                    </a:lnTo>
                    <a:lnTo>
                      <a:pt x="2971" y="1226"/>
                    </a:lnTo>
                    <a:lnTo>
                      <a:pt x="2949" y="1323"/>
                    </a:lnTo>
                    <a:lnTo>
                      <a:pt x="2933" y="1422"/>
                    </a:lnTo>
                    <a:lnTo>
                      <a:pt x="2924" y="1521"/>
                    </a:lnTo>
                    <a:lnTo>
                      <a:pt x="2921" y="1622"/>
                    </a:lnTo>
                    <a:lnTo>
                      <a:pt x="2924" y="1721"/>
                    </a:lnTo>
                    <a:lnTo>
                      <a:pt x="2930" y="1821"/>
                    </a:lnTo>
                    <a:lnTo>
                      <a:pt x="2955" y="1824"/>
                    </a:lnTo>
                    <a:lnTo>
                      <a:pt x="2962" y="1791"/>
                    </a:lnTo>
                    <a:lnTo>
                      <a:pt x="2971" y="1753"/>
                    </a:lnTo>
                    <a:lnTo>
                      <a:pt x="2971" y="2019"/>
                    </a:lnTo>
                    <a:lnTo>
                      <a:pt x="2958" y="2021"/>
                    </a:lnTo>
                    <a:lnTo>
                      <a:pt x="2944" y="1945"/>
                    </a:lnTo>
                    <a:lnTo>
                      <a:pt x="2933" y="1946"/>
                    </a:lnTo>
                    <a:lnTo>
                      <a:pt x="2933" y="2019"/>
                    </a:lnTo>
                    <a:lnTo>
                      <a:pt x="2939" y="2194"/>
                    </a:lnTo>
                    <a:lnTo>
                      <a:pt x="2944" y="2369"/>
                    </a:lnTo>
                    <a:lnTo>
                      <a:pt x="2955" y="2543"/>
                    </a:lnTo>
                    <a:lnTo>
                      <a:pt x="2956" y="2613"/>
                    </a:lnTo>
                    <a:lnTo>
                      <a:pt x="2950" y="2683"/>
                    </a:lnTo>
                    <a:lnTo>
                      <a:pt x="2942" y="2752"/>
                    </a:lnTo>
                    <a:lnTo>
                      <a:pt x="2931" y="2820"/>
                    </a:lnTo>
                    <a:lnTo>
                      <a:pt x="2923" y="2890"/>
                    </a:lnTo>
                    <a:lnTo>
                      <a:pt x="2915" y="2958"/>
                    </a:lnTo>
                    <a:lnTo>
                      <a:pt x="2912" y="2976"/>
                    </a:lnTo>
                    <a:lnTo>
                      <a:pt x="2904" y="2993"/>
                    </a:lnTo>
                    <a:lnTo>
                      <a:pt x="2893" y="3011"/>
                    </a:lnTo>
                    <a:lnTo>
                      <a:pt x="2882" y="3024"/>
                    </a:lnTo>
                    <a:lnTo>
                      <a:pt x="2829" y="3068"/>
                    </a:lnTo>
                    <a:lnTo>
                      <a:pt x="2774" y="3105"/>
                    </a:lnTo>
                    <a:lnTo>
                      <a:pt x="2716" y="3137"/>
                    </a:lnTo>
                    <a:lnTo>
                      <a:pt x="2655" y="3162"/>
                    </a:lnTo>
                    <a:lnTo>
                      <a:pt x="2592" y="3184"/>
                    </a:lnTo>
                    <a:lnTo>
                      <a:pt x="2528" y="3202"/>
                    </a:lnTo>
                    <a:lnTo>
                      <a:pt x="2461" y="3215"/>
                    </a:lnTo>
                    <a:lnTo>
                      <a:pt x="2557" y="3155"/>
                    </a:lnTo>
                    <a:lnTo>
                      <a:pt x="2484" y="3174"/>
                    </a:lnTo>
                    <a:lnTo>
                      <a:pt x="2411" y="3188"/>
                    </a:lnTo>
                    <a:lnTo>
                      <a:pt x="2340" y="3196"/>
                    </a:lnTo>
                    <a:lnTo>
                      <a:pt x="2267" y="3199"/>
                    </a:lnTo>
                    <a:lnTo>
                      <a:pt x="2196" y="3193"/>
                    </a:lnTo>
                    <a:lnTo>
                      <a:pt x="2123" y="3178"/>
                    </a:lnTo>
                    <a:lnTo>
                      <a:pt x="2050" y="3156"/>
                    </a:lnTo>
                    <a:lnTo>
                      <a:pt x="2304" y="3120"/>
                    </a:lnTo>
                    <a:lnTo>
                      <a:pt x="2302" y="3113"/>
                    </a:lnTo>
                    <a:lnTo>
                      <a:pt x="2044" y="3086"/>
                    </a:lnTo>
                    <a:lnTo>
                      <a:pt x="2042" y="3066"/>
                    </a:lnTo>
                    <a:lnTo>
                      <a:pt x="2079" y="3047"/>
                    </a:lnTo>
                    <a:lnTo>
                      <a:pt x="2117" y="3027"/>
                    </a:lnTo>
                    <a:lnTo>
                      <a:pt x="2159" y="3005"/>
                    </a:lnTo>
                    <a:lnTo>
                      <a:pt x="2110" y="2996"/>
                    </a:lnTo>
                    <a:lnTo>
                      <a:pt x="2066" y="2987"/>
                    </a:lnTo>
                    <a:lnTo>
                      <a:pt x="2030" y="2974"/>
                    </a:lnTo>
                    <a:lnTo>
                      <a:pt x="1998" y="2957"/>
                    </a:lnTo>
                    <a:lnTo>
                      <a:pt x="1973" y="2934"/>
                    </a:lnTo>
                    <a:lnTo>
                      <a:pt x="1951" y="2904"/>
                    </a:lnTo>
                    <a:lnTo>
                      <a:pt x="1935" y="2872"/>
                    </a:lnTo>
                    <a:lnTo>
                      <a:pt x="1924" y="2833"/>
                    </a:lnTo>
                    <a:lnTo>
                      <a:pt x="1903" y="2724"/>
                    </a:lnTo>
                    <a:lnTo>
                      <a:pt x="1890" y="2613"/>
                    </a:lnTo>
                    <a:lnTo>
                      <a:pt x="1881" y="2503"/>
                    </a:lnTo>
                    <a:lnTo>
                      <a:pt x="1880" y="2390"/>
                    </a:lnTo>
                    <a:lnTo>
                      <a:pt x="1881" y="2280"/>
                    </a:lnTo>
                    <a:lnTo>
                      <a:pt x="1884" y="2168"/>
                    </a:lnTo>
                    <a:lnTo>
                      <a:pt x="1886" y="2085"/>
                    </a:lnTo>
                    <a:lnTo>
                      <a:pt x="1887" y="2002"/>
                    </a:lnTo>
                    <a:lnTo>
                      <a:pt x="1892" y="1919"/>
                    </a:lnTo>
                    <a:lnTo>
                      <a:pt x="1894" y="1965"/>
                    </a:lnTo>
                    <a:lnTo>
                      <a:pt x="1897" y="2012"/>
                    </a:lnTo>
                    <a:lnTo>
                      <a:pt x="1905" y="2058"/>
                    </a:lnTo>
                    <a:lnTo>
                      <a:pt x="1912" y="2086"/>
                    </a:lnTo>
                    <a:lnTo>
                      <a:pt x="1922" y="2108"/>
                    </a:lnTo>
                    <a:lnTo>
                      <a:pt x="1935" y="2123"/>
                    </a:lnTo>
                    <a:lnTo>
                      <a:pt x="1951" y="2131"/>
                    </a:lnTo>
                    <a:lnTo>
                      <a:pt x="1970" y="2134"/>
                    </a:lnTo>
                    <a:lnTo>
                      <a:pt x="1993" y="2133"/>
                    </a:lnTo>
                    <a:lnTo>
                      <a:pt x="1982" y="2099"/>
                    </a:lnTo>
                    <a:lnTo>
                      <a:pt x="1969" y="2066"/>
                    </a:lnTo>
                    <a:lnTo>
                      <a:pt x="1958" y="2032"/>
                    </a:lnTo>
                    <a:lnTo>
                      <a:pt x="1951" y="1997"/>
                    </a:lnTo>
                    <a:lnTo>
                      <a:pt x="1950" y="1974"/>
                    </a:lnTo>
                    <a:lnTo>
                      <a:pt x="1950" y="1955"/>
                    </a:lnTo>
                    <a:lnTo>
                      <a:pt x="1951" y="1941"/>
                    </a:lnTo>
                    <a:lnTo>
                      <a:pt x="1957" y="1927"/>
                    </a:lnTo>
                    <a:lnTo>
                      <a:pt x="1967" y="1917"/>
                    </a:lnTo>
                    <a:lnTo>
                      <a:pt x="1982" y="1906"/>
                    </a:lnTo>
                    <a:lnTo>
                      <a:pt x="2002" y="1891"/>
                    </a:lnTo>
                    <a:lnTo>
                      <a:pt x="2028" y="1875"/>
                    </a:lnTo>
                    <a:lnTo>
                      <a:pt x="2009" y="1869"/>
                    </a:lnTo>
                    <a:lnTo>
                      <a:pt x="1992" y="1862"/>
                    </a:lnTo>
                    <a:lnTo>
                      <a:pt x="1976" y="1855"/>
                    </a:lnTo>
                    <a:lnTo>
                      <a:pt x="1964" y="1844"/>
                    </a:lnTo>
                    <a:lnTo>
                      <a:pt x="1954" y="1833"/>
                    </a:lnTo>
                    <a:lnTo>
                      <a:pt x="1948" y="1820"/>
                    </a:lnTo>
                    <a:lnTo>
                      <a:pt x="1947" y="1802"/>
                    </a:lnTo>
                    <a:lnTo>
                      <a:pt x="1950" y="1782"/>
                    </a:lnTo>
                    <a:lnTo>
                      <a:pt x="1958" y="1759"/>
                    </a:lnTo>
                    <a:lnTo>
                      <a:pt x="1931" y="1757"/>
                    </a:lnTo>
                    <a:lnTo>
                      <a:pt x="1881" y="1824"/>
                    </a:lnTo>
                    <a:lnTo>
                      <a:pt x="1884" y="1792"/>
                    </a:lnTo>
                    <a:lnTo>
                      <a:pt x="1890" y="1759"/>
                    </a:lnTo>
                    <a:lnTo>
                      <a:pt x="1900" y="1722"/>
                    </a:lnTo>
                    <a:lnTo>
                      <a:pt x="1910" y="1684"/>
                    </a:lnTo>
                    <a:lnTo>
                      <a:pt x="1921" y="1648"/>
                    </a:lnTo>
                    <a:lnTo>
                      <a:pt x="1925" y="1610"/>
                    </a:lnTo>
                    <a:lnTo>
                      <a:pt x="1925" y="1480"/>
                    </a:lnTo>
                    <a:lnTo>
                      <a:pt x="1921" y="1352"/>
                    </a:lnTo>
                    <a:lnTo>
                      <a:pt x="1916" y="1223"/>
                    </a:lnTo>
                    <a:lnTo>
                      <a:pt x="1916" y="1096"/>
                    </a:lnTo>
                    <a:lnTo>
                      <a:pt x="1916" y="969"/>
                    </a:lnTo>
                    <a:lnTo>
                      <a:pt x="1880" y="1060"/>
                    </a:lnTo>
                    <a:lnTo>
                      <a:pt x="1842" y="1153"/>
                    </a:lnTo>
                    <a:lnTo>
                      <a:pt x="1803" y="1249"/>
                    </a:lnTo>
                    <a:lnTo>
                      <a:pt x="1675" y="1111"/>
                    </a:lnTo>
                    <a:lnTo>
                      <a:pt x="1663" y="1121"/>
                    </a:lnTo>
                    <a:lnTo>
                      <a:pt x="1709" y="1230"/>
                    </a:lnTo>
                    <a:lnTo>
                      <a:pt x="1756" y="1338"/>
                    </a:lnTo>
                    <a:lnTo>
                      <a:pt x="1800" y="1443"/>
                    </a:lnTo>
                    <a:lnTo>
                      <a:pt x="1791" y="1459"/>
                    </a:lnTo>
                    <a:lnTo>
                      <a:pt x="1781" y="1473"/>
                    </a:lnTo>
                    <a:lnTo>
                      <a:pt x="1774" y="1488"/>
                    </a:lnTo>
                    <a:lnTo>
                      <a:pt x="1771" y="1501"/>
                    </a:lnTo>
                    <a:lnTo>
                      <a:pt x="1778" y="1616"/>
                    </a:lnTo>
                    <a:lnTo>
                      <a:pt x="1787" y="1731"/>
                    </a:lnTo>
                    <a:lnTo>
                      <a:pt x="1788" y="1775"/>
                    </a:lnTo>
                    <a:lnTo>
                      <a:pt x="1782" y="1820"/>
                    </a:lnTo>
                    <a:lnTo>
                      <a:pt x="1779" y="1799"/>
                    </a:lnTo>
                    <a:lnTo>
                      <a:pt x="1775" y="1777"/>
                    </a:lnTo>
                    <a:lnTo>
                      <a:pt x="1771" y="1751"/>
                    </a:lnTo>
                    <a:lnTo>
                      <a:pt x="1750" y="1773"/>
                    </a:lnTo>
                    <a:lnTo>
                      <a:pt x="1736" y="1796"/>
                    </a:lnTo>
                    <a:lnTo>
                      <a:pt x="1727" y="1821"/>
                    </a:lnTo>
                    <a:lnTo>
                      <a:pt x="1721" y="1846"/>
                    </a:lnTo>
                    <a:lnTo>
                      <a:pt x="1720" y="1871"/>
                    </a:lnTo>
                    <a:lnTo>
                      <a:pt x="1717" y="1895"/>
                    </a:lnTo>
                    <a:lnTo>
                      <a:pt x="1717" y="1932"/>
                    </a:lnTo>
                    <a:lnTo>
                      <a:pt x="1723" y="1968"/>
                    </a:lnTo>
                    <a:lnTo>
                      <a:pt x="1730" y="2003"/>
                    </a:lnTo>
                    <a:lnTo>
                      <a:pt x="1743" y="2063"/>
                    </a:lnTo>
                    <a:lnTo>
                      <a:pt x="1758" y="2121"/>
                    </a:lnTo>
                    <a:lnTo>
                      <a:pt x="1759" y="2127"/>
                    </a:lnTo>
                    <a:lnTo>
                      <a:pt x="1762" y="2133"/>
                    </a:lnTo>
                    <a:lnTo>
                      <a:pt x="1763" y="2139"/>
                    </a:lnTo>
                    <a:lnTo>
                      <a:pt x="1765" y="2143"/>
                    </a:lnTo>
                    <a:lnTo>
                      <a:pt x="1769" y="2313"/>
                    </a:lnTo>
                    <a:lnTo>
                      <a:pt x="1772" y="2484"/>
                    </a:lnTo>
                    <a:lnTo>
                      <a:pt x="1771" y="2654"/>
                    </a:lnTo>
                    <a:lnTo>
                      <a:pt x="1766" y="2706"/>
                    </a:lnTo>
                    <a:lnTo>
                      <a:pt x="1756" y="2756"/>
                    </a:lnTo>
                    <a:lnTo>
                      <a:pt x="1739" y="2803"/>
                    </a:lnTo>
                    <a:lnTo>
                      <a:pt x="1715" y="2848"/>
                    </a:lnTo>
                    <a:lnTo>
                      <a:pt x="1686" y="2890"/>
                    </a:lnTo>
                    <a:lnTo>
                      <a:pt x="1654" y="2929"/>
                    </a:lnTo>
                    <a:lnTo>
                      <a:pt x="1615" y="2966"/>
                    </a:lnTo>
                    <a:lnTo>
                      <a:pt x="1589" y="2987"/>
                    </a:lnTo>
                    <a:lnTo>
                      <a:pt x="1559" y="3008"/>
                    </a:lnTo>
                    <a:lnTo>
                      <a:pt x="1571" y="3024"/>
                    </a:lnTo>
                    <a:lnTo>
                      <a:pt x="1600" y="3015"/>
                    </a:lnTo>
                    <a:lnTo>
                      <a:pt x="1631" y="3005"/>
                    </a:lnTo>
                    <a:lnTo>
                      <a:pt x="1661" y="2999"/>
                    </a:lnTo>
                    <a:lnTo>
                      <a:pt x="1676" y="2998"/>
                    </a:lnTo>
                    <a:lnTo>
                      <a:pt x="1692" y="2998"/>
                    </a:lnTo>
                    <a:lnTo>
                      <a:pt x="1708" y="3001"/>
                    </a:lnTo>
                    <a:lnTo>
                      <a:pt x="1721" y="3005"/>
                    </a:lnTo>
                    <a:lnTo>
                      <a:pt x="1730" y="3011"/>
                    </a:lnTo>
                    <a:lnTo>
                      <a:pt x="1734" y="3022"/>
                    </a:lnTo>
                    <a:lnTo>
                      <a:pt x="1734" y="3037"/>
                    </a:lnTo>
                    <a:lnTo>
                      <a:pt x="1733" y="3052"/>
                    </a:lnTo>
                    <a:lnTo>
                      <a:pt x="1728" y="3068"/>
                    </a:lnTo>
                    <a:lnTo>
                      <a:pt x="1723" y="3081"/>
                    </a:lnTo>
                    <a:lnTo>
                      <a:pt x="1702" y="3108"/>
                    </a:lnTo>
                    <a:lnTo>
                      <a:pt x="1676" y="3132"/>
                    </a:lnTo>
                    <a:lnTo>
                      <a:pt x="1644" y="3152"/>
                    </a:lnTo>
                    <a:lnTo>
                      <a:pt x="1648" y="3139"/>
                    </a:lnTo>
                    <a:lnTo>
                      <a:pt x="1653" y="3124"/>
                    </a:lnTo>
                    <a:lnTo>
                      <a:pt x="1657" y="3107"/>
                    </a:lnTo>
                    <a:lnTo>
                      <a:pt x="1606" y="3145"/>
                    </a:lnTo>
                    <a:lnTo>
                      <a:pt x="1557" y="3180"/>
                    </a:lnTo>
                    <a:lnTo>
                      <a:pt x="1504" y="3210"/>
                    </a:lnTo>
                    <a:lnTo>
                      <a:pt x="1452" y="3236"/>
                    </a:lnTo>
                    <a:lnTo>
                      <a:pt x="1399" y="3257"/>
                    </a:lnTo>
                    <a:lnTo>
                      <a:pt x="1345" y="3274"/>
                    </a:lnTo>
                    <a:lnTo>
                      <a:pt x="1290" y="3285"/>
                    </a:lnTo>
                    <a:lnTo>
                      <a:pt x="1233" y="3290"/>
                    </a:lnTo>
                    <a:lnTo>
                      <a:pt x="1176" y="3289"/>
                    </a:lnTo>
                    <a:lnTo>
                      <a:pt x="1117" y="3280"/>
                    </a:lnTo>
                    <a:lnTo>
                      <a:pt x="1056" y="3266"/>
                    </a:lnTo>
                    <a:lnTo>
                      <a:pt x="994" y="3242"/>
                    </a:lnTo>
                    <a:lnTo>
                      <a:pt x="1006" y="3220"/>
                    </a:lnTo>
                    <a:lnTo>
                      <a:pt x="1021" y="3196"/>
                    </a:lnTo>
                    <a:lnTo>
                      <a:pt x="999" y="3180"/>
                    </a:lnTo>
                    <a:lnTo>
                      <a:pt x="975" y="3164"/>
                    </a:lnTo>
                    <a:lnTo>
                      <a:pt x="1007" y="3155"/>
                    </a:lnTo>
                    <a:lnTo>
                      <a:pt x="1041" y="3148"/>
                    </a:lnTo>
                    <a:lnTo>
                      <a:pt x="1076" y="3139"/>
                    </a:lnTo>
                    <a:lnTo>
                      <a:pt x="1115" y="3130"/>
                    </a:lnTo>
                    <a:lnTo>
                      <a:pt x="1102" y="3121"/>
                    </a:lnTo>
                    <a:lnTo>
                      <a:pt x="1093" y="3116"/>
                    </a:lnTo>
                    <a:lnTo>
                      <a:pt x="1089" y="3113"/>
                    </a:lnTo>
                    <a:lnTo>
                      <a:pt x="1085" y="3111"/>
                    </a:lnTo>
                    <a:lnTo>
                      <a:pt x="1045" y="3102"/>
                    </a:lnTo>
                    <a:lnTo>
                      <a:pt x="1010" y="3089"/>
                    </a:lnTo>
                    <a:lnTo>
                      <a:pt x="980" y="3072"/>
                    </a:lnTo>
                    <a:lnTo>
                      <a:pt x="954" y="3052"/>
                    </a:lnTo>
                    <a:lnTo>
                      <a:pt x="930" y="3027"/>
                    </a:lnTo>
                    <a:lnTo>
                      <a:pt x="911" y="2998"/>
                    </a:lnTo>
                    <a:lnTo>
                      <a:pt x="897" y="2966"/>
                    </a:lnTo>
                    <a:lnTo>
                      <a:pt x="887" y="2932"/>
                    </a:lnTo>
                    <a:lnTo>
                      <a:pt x="878" y="2894"/>
                    </a:lnTo>
                    <a:lnTo>
                      <a:pt x="866" y="2800"/>
                    </a:lnTo>
                    <a:lnTo>
                      <a:pt x="856" y="2705"/>
                    </a:lnTo>
                    <a:lnTo>
                      <a:pt x="849" y="2610"/>
                    </a:lnTo>
                    <a:lnTo>
                      <a:pt x="839" y="2516"/>
                    </a:lnTo>
                    <a:lnTo>
                      <a:pt x="734" y="1601"/>
                    </a:lnTo>
                    <a:lnTo>
                      <a:pt x="729" y="1581"/>
                    </a:lnTo>
                    <a:lnTo>
                      <a:pt x="721" y="1560"/>
                    </a:lnTo>
                    <a:lnTo>
                      <a:pt x="713" y="1540"/>
                    </a:lnTo>
                    <a:lnTo>
                      <a:pt x="694" y="1542"/>
                    </a:lnTo>
                    <a:lnTo>
                      <a:pt x="687" y="1600"/>
                    </a:lnTo>
                    <a:lnTo>
                      <a:pt x="678" y="1660"/>
                    </a:lnTo>
                    <a:lnTo>
                      <a:pt x="673" y="1718"/>
                    </a:lnTo>
                    <a:lnTo>
                      <a:pt x="671" y="1776"/>
                    </a:lnTo>
                    <a:lnTo>
                      <a:pt x="677" y="1958"/>
                    </a:lnTo>
                    <a:lnTo>
                      <a:pt x="686" y="2139"/>
                    </a:lnTo>
                    <a:lnTo>
                      <a:pt x="694" y="2321"/>
                    </a:lnTo>
                    <a:lnTo>
                      <a:pt x="693" y="2402"/>
                    </a:lnTo>
                    <a:lnTo>
                      <a:pt x="690" y="2484"/>
                    </a:lnTo>
                    <a:lnTo>
                      <a:pt x="687" y="2565"/>
                    </a:lnTo>
                    <a:lnTo>
                      <a:pt x="689" y="2653"/>
                    </a:lnTo>
                    <a:lnTo>
                      <a:pt x="694" y="2738"/>
                    </a:lnTo>
                    <a:lnTo>
                      <a:pt x="706" y="2823"/>
                    </a:lnTo>
                    <a:lnTo>
                      <a:pt x="726" y="2907"/>
                    </a:lnTo>
                    <a:lnTo>
                      <a:pt x="754" y="2992"/>
                    </a:lnTo>
                    <a:lnTo>
                      <a:pt x="766" y="3027"/>
                    </a:lnTo>
                    <a:lnTo>
                      <a:pt x="772" y="3065"/>
                    </a:lnTo>
                    <a:lnTo>
                      <a:pt x="776" y="3105"/>
                    </a:lnTo>
                    <a:lnTo>
                      <a:pt x="777" y="3146"/>
                    </a:lnTo>
                    <a:lnTo>
                      <a:pt x="780" y="3187"/>
                    </a:lnTo>
                    <a:lnTo>
                      <a:pt x="783" y="3229"/>
                    </a:lnTo>
                    <a:lnTo>
                      <a:pt x="643" y="3277"/>
                    </a:lnTo>
                    <a:lnTo>
                      <a:pt x="639" y="3270"/>
                    </a:lnTo>
                    <a:lnTo>
                      <a:pt x="729" y="3190"/>
                    </a:lnTo>
                    <a:lnTo>
                      <a:pt x="687" y="3210"/>
                    </a:lnTo>
                    <a:lnTo>
                      <a:pt x="645" y="3228"/>
                    </a:lnTo>
                    <a:lnTo>
                      <a:pt x="601" y="3242"/>
                    </a:lnTo>
                    <a:lnTo>
                      <a:pt x="556" y="3252"/>
                    </a:lnTo>
                    <a:lnTo>
                      <a:pt x="511" y="3257"/>
                    </a:lnTo>
                    <a:lnTo>
                      <a:pt x="464" y="3254"/>
                    </a:lnTo>
                    <a:lnTo>
                      <a:pt x="429" y="3247"/>
                    </a:lnTo>
                    <a:lnTo>
                      <a:pt x="397" y="3235"/>
                    </a:lnTo>
                    <a:lnTo>
                      <a:pt x="368" y="3219"/>
                    </a:lnTo>
                    <a:lnTo>
                      <a:pt x="340" y="3199"/>
                    </a:lnTo>
                    <a:lnTo>
                      <a:pt x="313" y="3177"/>
                    </a:lnTo>
                    <a:lnTo>
                      <a:pt x="285" y="3152"/>
                    </a:lnTo>
                    <a:lnTo>
                      <a:pt x="259" y="3127"/>
                    </a:lnTo>
                    <a:lnTo>
                      <a:pt x="230" y="3101"/>
                    </a:lnTo>
                    <a:lnTo>
                      <a:pt x="272" y="3091"/>
                    </a:lnTo>
                    <a:lnTo>
                      <a:pt x="308" y="3082"/>
                    </a:lnTo>
                    <a:lnTo>
                      <a:pt x="340" y="3075"/>
                    </a:lnTo>
                    <a:lnTo>
                      <a:pt x="306" y="3065"/>
                    </a:lnTo>
                    <a:lnTo>
                      <a:pt x="276" y="3052"/>
                    </a:lnTo>
                    <a:lnTo>
                      <a:pt x="252" y="3033"/>
                    </a:lnTo>
                    <a:lnTo>
                      <a:pt x="230" y="3011"/>
                    </a:lnTo>
                    <a:lnTo>
                      <a:pt x="212" y="2987"/>
                    </a:lnTo>
                    <a:lnTo>
                      <a:pt x="196" y="2960"/>
                    </a:lnTo>
                    <a:lnTo>
                      <a:pt x="182" y="2931"/>
                    </a:lnTo>
                    <a:lnTo>
                      <a:pt x="167" y="2902"/>
                    </a:lnTo>
                    <a:lnTo>
                      <a:pt x="138" y="2826"/>
                    </a:lnTo>
                    <a:lnTo>
                      <a:pt x="115" y="2750"/>
                    </a:lnTo>
                    <a:lnTo>
                      <a:pt x="96" y="2673"/>
                    </a:lnTo>
                    <a:lnTo>
                      <a:pt x="83" y="2594"/>
                    </a:lnTo>
                    <a:lnTo>
                      <a:pt x="74" y="2514"/>
                    </a:lnTo>
                    <a:lnTo>
                      <a:pt x="67" y="2434"/>
                    </a:lnTo>
                    <a:lnTo>
                      <a:pt x="52" y="2281"/>
                    </a:lnTo>
                    <a:lnTo>
                      <a:pt x="32" y="2128"/>
                    </a:lnTo>
                    <a:lnTo>
                      <a:pt x="8" y="1975"/>
                    </a:lnTo>
                    <a:lnTo>
                      <a:pt x="0" y="1890"/>
                    </a:lnTo>
                    <a:lnTo>
                      <a:pt x="0" y="1807"/>
                    </a:lnTo>
                    <a:lnTo>
                      <a:pt x="7" y="1724"/>
                    </a:lnTo>
                    <a:lnTo>
                      <a:pt x="22" y="1642"/>
                    </a:lnTo>
                    <a:lnTo>
                      <a:pt x="43" y="1560"/>
                    </a:lnTo>
                    <a:lnTo>
                      <a:pt x="70" y="1480"/>
                    </a:lnTo>
                    <a:lnTo>
                      <a:pt x="94" y="1400"/>
                    </a:lnTo>
                    <a:lnTo>
                      <a:pt x="116" y="1320"/>
                    </a:lnTo>
                    <a:lnTo>
                      <a:pt x="138" y="1240"/>
                    </a:lnTo>
                    <a:lnTo>
                      <a:pt x="163" y="1160"/>
                    </a:lnTo>
                    <a:lnTo>
                      <a:pt x="192" y="1083"/>
                    </a:lnTo>
                    <a:lnTo>
                      <a:pt x="224" y="1017"/>
                    </a:lnTo>
                    <a:lnTo>
                      <a:pt x="260" y="953"/>
                    </a:lnTo>
                    <a:lnTo>
                      <a:pt x="300" y="891"/>
                    </a:lnTo>
                    <a:lnTo>
                      <a:pt x="340" y="830"/>
                    </a:lnTo>
                    <a:lnTo>
                      <a:pt x="381" y="768"/>
                    </a:lnTo>
                    <a:lnTo>
                      <a:pt x="399" y="749"/>
                    </a:lnTo>
                    <a:lnTo>
                      <a:pt x="418" y="736"/>
                    </a:lnTo>
                    <a:lnTo>
                      <a:pt x="440" y="731"/>
                    </a:lnTo>
                    <a:lnTo>
                      <a:pt x="463" y="731"/>
                    </a:lnTo>
                    <a:lnTo>
                      <a:pt x="488" y="735"/>
                    </a:lnTo>
                    <a:lnTo>
                      <a:pt x="512" y="745"/>
                    </a:lnTo>
                    <a:lnTo>
                      <a:pt x="556" y="768"/>
                    </a:lnTo>
                    <a:lnTo>
                      <a:pt x="594" y="795"/>
                    </a:lnTo>
                    <a:lnTo>
                      <a:pt x="626" y="825"/>
                    </a:lnTo>
                    <a:lnTo>
                      <a:pt x="654" y="857"/>
                    </a:lnTo>
                    <a:lnTo>
                      <a:pt x="678" y="894"/>
                    </a:lnTo>
                    <a:lnTo>
                      <a:pt x="699" y="933"/>
                    </a:lnTo>
                    <a:lnTo>
                      <a:pt x="715" y="974"/>
                    </a:lnTo>
                    <a:lnTo>
                      <a:pt x="728" y="1017"/>
                    </a:lnTo>
                    <a:lnTo>
                      <a:pt x="738" y="1063"/>
                    </a:lnTo>
                    <a:lnTo>
                      <a:pt x="750" y="1135"/>
                    </a:lnTo>
                    <a:lnTo>
                      <a:pt x="757" y="1210"/>
                    </a:lnTo>
                    <a:lnTo>
                      <a:pt x="764" y="1282"/>
                    </a:lnTo>
                    <a:lnTo>
                      <a:pt x="770" y="1357"/>
                    </a:lnTo>
                    <a:lnTo>
                      <a:pt x="785" y="1358"/>
                    </a:lnTo>
                    <a:lnTo>
                      <a:pt x="788" y="1274"/>
                    </a:lnTo>
                    <a:lnTo>
                      <a:pt x="789" y="1188"/>
                    </a:lnTo>
                    <a:lnTo>
                      <a:pt x="788" y="1103"/>
                    </a:lnTo>
                    <a:lnTo>
                      <a:pt x="788" y="1038"/>
                    </a:lnTo>
                    <a:lnTo>
                      <a:pt x="792" y="974"/>
                    </a:lnTo>
                    <a:lnTo>
                      <a:pt x="802" y="913"/>
                    </a:lnTo>
                    <a:lnTo>
                      <a:pt x="818" y="853"/>
                    </a:lnTo>
                    <a:lnTo>
                      <a:pt x="840" y="795"/>
                    </a:lnTo>
                    <a:lnTo>
                      <a:pt x="869" y="739"/>
                    </a:lnTo>
                    <a:lnTo>
                      <a:pt x="906" y="687"/>
                    </a:lnTo>
                    <a:lnTo>
                      <a:pt x="949" y="636"/>
                    </a:lnTo>
                    <a:lnTo>
                      <a:pt x="958" y="626"/>
                    </a:lnTo>
                    <a:lnTo>
                      <a:pt x="967" y="611"/>
                    </a:lnTo>
                    <a:lnTo>
                      <a:pt x="986" y="623"/>
                    </a:lnTo>
                    <a:lnTo>
                      <a:pt x="1005" y="636"/>
                    </a:lnTo>
                    <a:lnTo>
                      <a:pt x="1026" y="650"/>
                    </a:lnTo>
                    <a:lnTo>
                      <a:pt x="1040" y="617"/>
                    </a:lnTo>
                    <a:lnTo>
                      <a:pt x="1053" y="585"/>
                    </a:lnTo>
                    <a:lnTo>
                      <a:pt x="1066" y="551"/>
                    </a:lnTo>
                    <a:lnTo>
                      <a:pt x="1079" y="521"/>
                    </a:lnTo>
                    <a:lnTo>
                      <a:pt x="1095" y="489"/>
                    </a:lnTo>
                    <a:lnTo>
                      <a:pt x="1112" y="461"/>
                    </a:lnTo>
                    <a:lnTo>
                      <a:pt x="1134" y="433"/>
                    </a:lnTo>
                    <a:lnTo>
                      <a:pt x="1160" y="410"/>
                    </a:lnTo>
                    <a:lnTo>
                      <a:pt x="1192" y="388"/>
                    </a:lnTo>
                    <a:lnTo>
                      <a:pt x="1104" y="586"/>
                    </a:lnTo>
                    <a:lnTo>
                      <a:pt x="1121" y="594"/>
                    </a:lnTo>
                    <a:lnTo>
                      <a:pt x="1147" y="567"/>
                    </a:lnTo>
                    <a:lnTo>
                      <a:pt x="1169" y="538"/>
                    </a:lnTo>
                    <a:lnTo>
                      <a:pt x="1188" y="506"/>
                    </a:lnTo>
                    <a:lnTo>
                      <a:pt x="1203" y="473"/>
                    </a:lnTo>
                    <a:lnTo>
                      <a:pt x="1211" y="436"/>
                    </a:lnTo>
                    <a:lnTo>
                      <a:pt x="1216" y="397"/>
                    </a:lnTo>
                    <a:lnTo>
                      <a:pt x="1219" y="383"/>
                    </a:lnTo>
                    <a:lnTo>
                      <a:pt x="1226" y="367"/>
                    </a:lnTo>
                    <a:lnTo>
                      <a:pt x="1235" y="352"/>
                    </a:lnTo>
                    <a:lnTo>
                      <a:pt x="1245" y="343"/>
                    </a:lnTo>
                    <a:lnTo>
                      <a:pt x="1254" y="343"/>
                    </a:lnTo>
                    <a:lnTo>
                      <a:pt x="1265" y="346"/>
                    </a:lnTo>
                    <a:lnTo>
                      <a:pt x="1278" y="352"/>
                    </a:lnTo>
                    <a:lnTo>
                      <a:pt x="1293" y="361"/>
                    </a:lnTo>
                    <a:lnTo>
                      <a:pt x="1310" y="368"/>
                    </a:lnTo>
                    <a:lnTo>
                      <a:pt x="1347" y="346"/>
                    </a:lnTo>
                    <a:lnTo>
                      <a:pt x="1383" y="332"/>
                    </a:lnTo>
                    <a:lnTo>
                      <a:pt x="1420" y="326"/>
                    </a:lnTo>
                    <a:lnTo>
                      <a:pt x="1456" y="326"/>
                    </a:lnTo>
                    <a:lnTo>
                      <a:pt x="1492" y="332"/>
                    </a:lnTo>
                    <a:lnTo>
                      <a:pt x="1529" y="342"/>
                    </a:lnTo>
                    <a:lnTo>
                      <a:pt x="1565" y="353"/>
                    </a:lnTo>
                    <a:lnTo>
                      <a:pt x="1602" y="368"/>
                    </a:lnTo>
                    <a:lnTo>
                      <a:pt x="1638" y="384"/>
                    </a:lnTo>
                    <a:lnTo>
                      <a:pt x="1676" y="400"/>
                    </a:lnTo>
                    <a:lnTo>
                      <a:pt x="1696" y="410"/>
                    </a:lnTo>
                    <a:lnTo>
                      <a:pt x="1717" y="420"/>
                    </a:lnTo>
                    <a:lnTo>
                      <a:pt x="1739" y="431"/>
                    </a:lnTo>
                    <a:lnTo>
                      <a:pt x="1776" y="445"/>
                    </a:lnTo>
                    <a:lnTo>
                      <a:pt x="1808" y="463"/>
                    </a:lnTo>
                    <a:lnTo>
                      <a:pt x="1835" y="484"/>
                    </a:lnTo>
                    <a:lnTo>
                      <a:pt x="1857" y="509"/>
                    </a:lnTo>
                    <a:lnTo>
                      <a:pt x="1875" y="538"/>
                    </a:lnTo>
                    <a:lnTo>
                      <a:pt x="1890" y="567"/>
                    </a:lnTo>
                    <a:lnTo>
                      <a:pt x="1902" y="599"/>
                    </a:lnTo>
                    <a:lnTo>
                      <a:pt x="1910" y="633"/>
                    </a:lnTo>
                    <a:lnTo>
                      <a:pt x="1919" y="668"/>
                    </a:lnTo>
                    <a:lnTo>
                      <a:pt x="1925" y="703"/>
                    </a:lnTo>
                    <a:lnTo>
                      <a:pt x="1925" y="726"/>
                    </a:lnTo>
                    <a:lnTo>
                      <a:pt x="1922" y="749"/>
                    </a:lnTo>
                    <a:lnTo>
                      <a:pt x="1916" y="774"/>
                    </a:lnTo>
                    <a:lnTo>
                      <a:pt x="1912" y="800"/>
                    </a:lnTo>
                    <a:lnTo>
                      <a:pt x="1937" y="755"/>
                    </a:lnTo>
                    <a:lnTo>
                      <a:pt x="1956" y="709"/>
                    </a:lnTo>
                    <a:lnTo>
                      <a:pt x="1970" y="661"/>
                    </a:lnTo>
                    <a:lnTo>
                      <a:pt x="1982" y="611"/>
                    </a:lnTo>
                    <a:lnTo>
                      <a:pt x="1991" y="560"/>
                    </a:lnTo>
                    <a:lnTo>
                      <a:pt x="1993" y="525"/>
                    </a:lnTo>
                    <a:lnTo>
                      <a:pt x="1996" y="484"/>
                    </a:lnTo>
                    <a:lnTo>
                      <a:pt x="2004" y="448"/>
                    </a:lnTo>
                    <a:lnTo>
                      <a:pt x="2015" y="416"/>
                    </a:lnTo>
                    <a:lnTo>
                      <a:pt x="2033" y="388"/>
                    </a:lnTo>
                    <a:lnTo>
                      <a:pt x="2052" y="364"/>
                    </a:lnTo>
                    <a:lnTo>
                      <a:pt x="2075" y="342"/>
                    </a:lnTo>
                    <a:lnTo>
                      <a:pt x="2101" y="321"/>
                    </a:lnTo>
                    <a:lnTo>
                      <a:pt x="2129" y="304"/>
                    </a:lnTo>
                    <a:lnTo>
                      <a:pt x="2158" y="289"/>
                    </a:lnTo>
                    <a:lnTo>
                      <a:pt x="2189" y="275"/>
                    </a:lnTo>
                    <a:lnTo>
                      <a:pt x="2221" y="262"/>
                    </a:lnTo>
                    <a:lnTo>
                      <a:pt x="2253" y="249"/>
                    </a:lnTo>
                    <a:lnTo>
                      <a:pt x="2277" y="243"/>
                    </a:lnTo>
                    <a:lnTo>
                      <a:pt x="2301" y="246"/>
                    </a:lnTo>
                    <a:lnTo>
                      <a:pt x="2321" y="256"/>
                    </a:lnTo>
                    <a:lnTo>
                      <a:pt x="2337" y="273"/>
                    </a:lnTo>
                    <a:lnTo>
                      <a:pt x="2349" y="295"/>
                    </a:lnTo>
                    <a:lnTo>
                      <a:pt x="2353" y="321"/>
                    </a:lnTo>
                    <a:lnTo>
                      <a:pt x="2353" y="349"/>
                    </a:lnTo>
                    <a:lnTo>
                      <a:pt x="2349" y="378"/>
                    </a:lnTo>
                    <a:lnTo>
                      <a:pt x="2346" y="409"/>
                    </a:lnTo>
                    <a:lnTo>
                      <a:pt x="2359" y="400"/>
                    </a:lnTo>
                    <a:lnTo>
                      <a:pt x="2372" y="390"/>
                    </a:lnTo>
                    <a:lnTo>
                      <a:pt x="2388" y="378"/>
                    </a:lnTo>
                    <a:lnTo>
                      <a:pt x="2382" y="412"/>
                    </a:lnTo>
                    <a:lnTo>
                      <a:pt x="2376" y="441"/>
                    </a:lnTo>
                    <a:lnTo>
                      <a:pt x="2371" y="468"/>
                    </a:lnTo>
                    <a:lnTo>
                      <a:pt x="2406" y="433"/>
                    </a:lnTo>
                    <a:lnTo>
                      <a:pt x="2432" y="396"/>
                    </a:lnTo>
                    <a:lnTo>
                      <a:pt x="2451" y="355"/>
                    </a:lnTo>
                    <a:lnTo>
                      <a:pt x="2462" y="311"/>
                    </a:lnTo>
                    <a:lnTo>
                      <a:pt x="2467" y="266"/>
                    </a:lnTo>
                    <a:lnTo>
                      <a:pt x="2464" y="218"/>
                    </a:lnTo>
                    <a:lnTo>
                      <a:pt x="2462" y="177"/>
                    </a:lnTo>
                    <a:lnTo>
                      <a:pt x="2465" y="142"/>
                    </a:lnTo>
                    <a:lnTo>
                      <a:pt x="2474" y="110"/>
                    </a:lnTo>
                    <a:lnTo>
                      <a:pt x="2486" y="83"/>
                    </a:lnTo>
                    <a:lnTo>
                      <a:pt x="2503" y="61"/>
                    </a:lnTo>
                    <a:lnTo>
                      <a:pt x="2522" y="42"/>
                    </a:lnTo>
                    <a:lnTo>
                      <a:pt x="2545" y="26"/>
                    </a:lnTo>
                    <a:lnTo>
                      <a:pt x="2570" y="14"/>
                    </a:lnTo>
                    <a:lnTo>
                      <a:pt x="2596" y="7"/>
                    </a:lnTo>
                    <a:lnTo>
                      <a:pt x="2626" y="2"/>
                    </a:lnTo>
                    <a:lnTo>
                      <a:pt x="2691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6051550" y="3038475"/>
                <a:ext cx="422275" cy="1287463"/>
              </a:xfrm>
              <a:custGeom>
                <a:avLst/>
                <a:gdLst>
                  <a:gd name="T0" fmla="*/ 222 w 531"/>
                  <a:gd name="T1" fmla="*/ 0 h 1622"/>
                  <a:gd name="T2" fmla="*/ 294 w 531"/>
                  <a:gd name="T3" fmla="*/ 184 h 1622"/>
                  <a:gd name="T4" fmla="*/ 339 w 531"/>
                  <a:gd name="T5" fmla="*/ 293 h 1622"/>
                  <a:gd name="T6" fmla="*/ 381 w 531"/>
                  <a:gd name="T7" fmla="*/ 402 h 1622"/>
                  <a:gd name="T8" fmla="*/ 423 w 531"/>
                  <a:gd name="T9" fmla="*/ 513 h 1622"/>
                  <a:gd name="T10" fmla="*/ 461 w 531"/>
                  <a:gd name="T11" fmla="*/ 623 h 1622"/>
                  <a:gd name="T12" fmla="*/ 495 w 531"/>
                  <a:gd name="T13" fmla="*/ 737 h 1622"/>
                  <a:gd name="T14" fmla="*/ 521 w 531"/>
                  <a:gd name="T15" fmla="*/ 852 h 1622"/>
                  <a:gd name="T16" fmla="*/ 528 w 531"/>
                  <a:gd name="T17" fmla="*/ 912 h 1622"/>
                  <a:gd name="T18" fmla="*/ 531 w 531"/>
                  <a:gd name="T19" fmla="*/ 968 h 1622"/>
                  <a:gd name="T20" fmla="*/ 525 w 531"/>
                  <a:gd name="T21" fmla="*/ 1022 h 1622"/>
                  <a:gd name="T22" fmla="*/ 515 w 531"/>
                  <a:gd name="T23" fmla="*/ 1073 h 1622"/>
                  <a:gd name="T24" fmla="*/ 496 w 531"/>
                  <a:gd name="T25" fmla="*/ 1123 h 1622"/>
                  <a:gd name="T26" fmla="*/ 473 w 531"/>
                  <a:gd name="T27" fmla="*/ 1169 h 1622"/>
                  <a:gd name="T28" fmla="*/ 442 w 531"/>
                  <a:gd name="T29" fmla="*/ 1215 h 1622"/>
                  <a:gd name="T30" fmla="*/ 406 w 531"/>
                  <a:gd name="T31" fmla="*/ 1257 h 1622"/>
                  <a:gd name="T32" fmla="*/ 364 w 531"/>
                  <a:gd name="T33" fmla="*/ 1298 h 1622"/>
                  <a:gd name="T34" fmla="*/ 198 w 531"/>
                  <a:gd name="T35" fmla="*/ 1446 h 1622"/>
                  <a:gd name="T36" fmla="*/ 33 w 531"/>
                  <a:gd name="T37" fmla="*/ 1595 h 1622"/>
                  <a:gd name="T38" fmla="*/ 29 w 531"/>
                  <a:gd name="T39" fmla="*/ 1599 h 1622"/>
                  <a:gd name="T40" fmla="*/ 21 w 531"/>
                  <a:gd name="T41" fmla="*/ 1605 h 1622"/>
                  <a:gd name="T42" fmla="*/ 11 w 531"/>
                  <a:gd name="T43" fmla="*/ 1612 h 1622"/>
                  <a:gd name="T44" fmla="*/ 0 w 531"/>
                  <a:gd name="T45" fmla="*/ 1622 h 1622"/>
                  <a:gd name="T46" fmla="*/ 46 w 531"/>
                  <a:gd name="T47" fmla="*/ 1394 h 1622"/>
                  <a:gd name="T48" fmla="*/ 93 w 531"/>
                  <a:gd name="T49" fmla="*/ 1171 h 1622"/>
                  <a:gd name="T50" fmla="*/ 141 w 531"/>
                  <a:gd name="T51" fmla="*/ 947 h 1622"/>
                  <a:gd name="T52" fmla="*/ 198 w 531"/>
                  <a:gd name="T53" fmla="*/ 973 h 1622"/>
                  <a:gd name="T54" fmla="*/ 252 w 531"/>
                  <a:gd name="T55" fmla="*/ 999 h 1622"/>
                  <a:gd name="T56" fmla="*/ 302 w 531"/>
                  <a:gd name="T57" fmla="*/ 1028 h 1622"/>
                  <a:gd name="T58" fmla="*/ 352 w 531"/>
                  <a:gd name="T59" fmla="*/ 1059 h 1622"/>
                  <a:gd name="T60" fmla="*/ 364 w 531"/>
                  <a:gd name="T61" fmla="*/ 1047 h 1622"/>
                  <a:gd name="T62" fmla="*/ 321 w 531"/>
                  <a:gd name="T63" fmla="*/ 1000 h 1622"/>
                  <a:gd name="T64" fmla="*/ 279 w 531"/>
                  <a:gd name="T65" fmla="*/ 954 h 1622"/>
                  <a:gd name="T66" fmla="*/ 250 w 531"/>
                  <a:gd name="T67" fmla="*/ 928 h 1622"/>
                  <a:gd name="T68" fmla="*/ 219 w 531"/>
                  <a:gd name="T69" fmla="*/ 903 h 1622"/>
                  <a:gd name="T70" fmla="*/ 189 w 531"/>
                  <a:gd name="T71" fmla="*/ 878 h 1622"/>
                  <a:gd name="T72" fmla="*/ 170 w 531"/>
                  <a:gd name="T73" fmla="*/ 862 h 1622"/>
                  <a:gd name="T74" fmla="*/ 158 w 531"/>
                  <a:gd name="T75" fmla="*/ 848 h 1622"/>
                  <a:gd name="T76" fmla="*/ 152 w 531"/>
                  <a:gd name="T77" fmla="*/ 835 h 1622"/>
                  <a:gd name="T78" fmla="*/ 154 w 531"/>
                  <a:gd name="T79" fmla="*/ 823 h 1622"/>
                  <a:gd name="T80" fmla="*/ 161 w 531"/>
                  <a:gd name="T81" fmla="*/ 811 h 1622"/>
                  <a:gd name="T82" fmla="*/ 174 w 531"/>
                  <a:gd name="T83" fmla="*/ 798 h 1622"/>
                  <a:gd name="T84" fmla="*/ 195 w 531"/>
                  <a:gd name="T85" fmla="*/ 785 h 1622"/>
                  <a:gd name="T86" fmla="*/ 228 w 531"/>
                  <a:gd name="T87" fmla="*/ 762 h 1622"/>
                  <a:gd name="T88" fmla="*/ 260 w 531"/>
                  <a:gd name="T89" fmla="*/ 735 h 1622"/>
                  <a:gd name="T90" fmla="*/ 286 w 531"/>
                  <a:gd name="T91" fmla="*/ 702 h 1622"/>
                  <a:gd name="T92" fmla="*/ 253 w 531"/>
                  <a:gd name="T93" fmla="*/ 706 h 1622"/>
                  <a:gd name="T94" fmla="*/ 217 w 531"/>
                  <a:gd name="T95" fmla="*/ 711 h 1622"/>
                  <a:gd name="T96" fmla="*/ 177 w 531"/>
                  <a:gd name="T97" fmla="*/ 715 h 1622"/>
                  <a:gd name="T98" fmla="*/ 186 w 531"/>
                  <a:gd name="T99" fmla="*/ 475 h 1622"/>
                  <a:gd name="T100" fmla="*/ 195 w 531"/>
                  <a:gd name="T101" fmla="*/ 238 h 1622"/>
                  <a:gd name="T102" fmla="*/ 205 w 531"/>
                  <a:gd name="T103" fmla="*/ 3 h 1622"/>
                  <a:gd name="T104" fmla="*/ 222 w 531"/>
                  <a:gd name="T105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1" h="1622">
                    <a:moveTo>
                      <a:pt x="222" y="0"/>
                    </a:moveTo>
                    <a:lnTo>
                      <a:pt x="294" y="184"/>
                    </a:lnTo>
                    <a:lnTo>
                      <a:pt x="339" y="293"/>
                    </a:lnTo>
                    <a:lnTo>
                      <a:pt x="381" y="402"/>
                    </a:lnTo>
                    <a:lnTo>
                      <a:pt x="423" y="513"/>
                    </a:lnTo>
                    <a:lnTo>
                      <a:pt x="461" y="623"/>
                    </a:lnTo>
                    <a:lnTo>
                      <a:pt x="495" y="737"/>
                    </a:lnTo>
                    <a:lnTo>
                      <a:pt x="521" y="852"/>
                    </a:lnTo>
                    <a:lnTo>
                      <a:pt x="528" y="912"/>
                    </a:lnTo>
                    <a:lnTo>
                      <a:pt x="531" y="968"/>
                    </a:lnTo>
                    <a:lnTo>
                      <a:pt x="525" y="1022"/>
                    </a:lnTo>
                    <a:lnTo>
                      <a:pt x="515" y="1073"/>
                    </a:lnTo>
                    <a:lnTo>
                      <a:pt x="496" y="1123"/>
                    </a:lnTo>
                    <a:lnTo>
                      <a:pt x="473" y="1169"/>
                    </a:lnTo>
                    <a:lnTo>
                      <a:pt x="442" y="1215"/>
                    </a:lnTo>
                    <a:lnTo>
                      <a:pt x="406" y="1257"/>
                    </a:lnTo>
                    <a:lnTo>
                      <a:pt x="364" y="1298"/>
                    </a:lnTo>
                    <a:lnTo>
                      <a:pt x="198" y="1446"/>
                    </a:lnTo>
                    <a:lnTo>
                      <a:pt x="33" y="1595"/>
                    </a:lnTo>
                    <a:lnTo>
                      <a:pt x="29" y="1599"/>
                    </a:lnTo>
                    <a:lnTo>
                      <a:pt x="21" y="1605"/>
                    </a:lnTo>
                    <a:lnTo>
                      <a:pt x="11" y="1612"/>
                    </a:lnTo>
                    <a:lnTo>
                      <a:pt x="0" y="1622"/>
                    </a:lnTo>
                    <a:lnTo>
                      <a:pt x="46" y="1394"/>
                    </a:lnTo>
                    <a:lnTo>
                      <a:pt x="93" y="1171"/>
                    </a:lnTo>
                    <a:lnTo>
                      <a:pt x="141" y="947"/>
                    </a:lnTo>
                    <a:lnTo>
                      <a:pt x="198" y="973"/>
                    </a:lnTo>
                    <a:lnTo>
                      <a:pt x="252" y="999"/>
                    </a:lnTo>
                    <a:lnTo>
                      <a:pt x="302" y="1028"/>
                    </a:lnTo>
                    <a:lnTo>
                      <a:pt x="352" y="1059"/>
                    </a:lnTo>
                    <a:lnTo>
                      <a:pt x="364" y="1047"/>
                    </a:lnTo>
                    <a:lnTo>
                      <a:pt x="321" y="1000"/>
                    </a:lnTo>
                    <a:lnTo>
                      <a:pt x="279" y="954"/>
                    </a:lnTo>
                    <a:lnTo>
                      <a:pt x="250" y="928"/>
                    </a:lnTo>
                    <a:lnTo>
                      <a:pt x="219" y="903"/>
                    </a:lnTo>
                    <a:lnTo>
                      <a:pt x="189" y="878"/>
                    </a:lnTo>
                    <a:lnTo>
                      <a:pt x="170" y="862"/>
                    </a:lnTo>
                    <a:lnTo>
                      <a:pt x="158" y="848"/>
                    </a:lnTo>
                    <a:lnTo>
                      <a:pt x="152" y="835"/>
                    </a:lnTo>
                    <a:lnTo>
                      <a:pt x="154" y="823"/>
                    </a:lnTo>
                    <a:lnTo>
                      <a:pt x="161" y="811"/>
                    </a:lnTo>
                    <a:lnTo>
                      <a:pt x="174" y="798"/>
                    </a:lnTo>
                    <a:lnTo>
                      <a:pt x="195" y="785"/>
                    </a:lnTo>
                    <a:lnTo>
                      <a:pt x="228" y="762"/>
                    </a:lnTo>
                    <a:lnTo>
                      <a:pt x="260" y="735"/>
                    </a:lnTo>
                    <a:lnTo>
                      <a:pt x="286" y="702"/>
                    </a:lnTo>
                    <a:lnTo>
                      <a:pt x="253" y="706"/>
                    </a:lnTo>
                    <a:lnTo>
                      <a:pt x="217" y="711"/>
                    </a:lnTo>
                    <a:lnTo>
                      <a:pt x="177" y="715"/>
                    </a:lnTo>
                    <a:lnTo>
                      <a:pt x="186" y="475"/>
                    </a:lnTo>
                    <a:lnTo>
                      <a:pt x="195" y="238"/>
                    </a:lnTo>
                    <a:lnTo>
                      <a:pt x="205" y="3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9"/>
              <p:cNvSpPr>
                <a:spLocks/>
              </p:cNvSpPr>
              <p:nvPr/>
            </p:nvSpPr>
            <p:spPr bwMode="auto">
              <a:xfrm>
                <a:off x="5022850" y="4460875"/>
                <a:ext cx="431800" cy="463550"/>
              </a:xfrm>
              <a:custGeom>
                <a:avLst/>
                <a:gdLst>
                  <a:gd name="T0" fmla="*/ 265 w 543"/>
                  <a:gd name="T1" fmla="*/ 0 h 585"/>
                  <a:gd name="T2" fmla="*/ 316 w 543"/>
                  <a:gd name="T3" fmla="*/ 1 h 585"/>
                  <a:gd name="T4" fmla="*/ 368 w 543"/>
                  <a:gd name="T5" fmla="*/ 8 h 585"/>
                  <a:gd name="T6" fmla="*/ 411 w 543"/>
                  <a:gd name="T7" fmla="*/ 20 h 585"/>
                  <a:gd name="T8" fmla="*/ 446 w 543"/>
                  <a:gd name="T9" fmla="*/ 33 h 585"/>
                  <a:gd name="T10" fmla="*/ 475 w 543"/>
                  <a:gd name="T11" fmla="*/ 51 h 585"/>
                  <a:gd name="T12" fmla="*/ 498 w 543"/>
                  <a:gd name="T13" fmla="*/ 71 h 585"/>
                  <a:gd name="T14" fmla="*/ 515 w 543"/>
                  <a:gd name="T15" fmla="*/ 97 h 585"/>
                  <a:gd name="T16" fmla="*/ 529 w 543"/>
                  <a:gd name="T17" fmla="*/ 128 h 585"/>
                  <a:gd name="T18" fmla="*/ 537 w 543"/>
                  <a:gd name="T19" fmla="*/ 166 h 585"/>
                  <a:gd name="T20" fmla="*/ 542 w 543"/>
                  <a:gd name="T21" fmla="*/ 209 h 585"/>
                  <a:gd name="T22" fmla="*/ 543 w 543"/>
                  <a:gd name="T23" fmla="*/ 262 h 585"/>
                  <a:gd name="T24" fmla="*/ 542 w 543"/>
                  <a:gd name="T25" fmla="*/ 332 h 585"/>
                  <a:gd name="T26" fmla="*/ 537 w 543"/>
                  <a:gd name="T27" fmla="*/ 403 h 585"/>
                  <a:gd name="T28" fmla="*/ 530 w 543"/>
                  <a:gd name="T29" fmla="*/ 473 h 585"/>
                  <a:gd name="T30" fmla="*/ 527 w 543"/>
                  <a:gd name="T31" fmla="*/ 495 h 585"/>
                  <a:gd name="T32" fmla="*/ 518 w 543"/>
                  <a:gd name="T33" fmla="*/ 515 h 585"/>
                  <a:gd name="T34" fmla="*/ 507 w 543"/>
                  <a:gd name="T35" fmla="*/ 533 h 585"/>
                  <a:gd name="T36" fmla="*/ 492 w 543"/>
                  <a:gd name="T37" fmla="*/ 547 h 585"/>
                  <a:gd name="T38" fmla="*/ 473 w 543"/>
                  <a:gd name="T39" fmla="*/ 557 h 585"/>
                  <a:gd name="T40" fmla="*/ 451 w 543"/>
                  <a:gd name="T41" fmla="*/ 563 h 585"/>
                  <a:gd name="T42" fmla="*/ 384 w 543"/>
                  <a:gd name="T43" fmla="*/ 572 h 585"/>
                  <a:gd name="T44" fmla="*/ 317 w 543"/>
                  <a:gd name="T45" fmla="*/ 576 h 585"/>
                  <a:gd name="T46" fmla="*/ 249 w 543"/>
                  <a:gd name="T47" fmla="*/ 581 h 585"/>
                  <a:gd name="T48" fmla="*/ 231 w 543"/>
                  <a:gd name="T49" fmla="*/ 579 h 585"/>
                  <a:gd name="T50" fmla="*/ 218 w 543"/>
                  <a:gd name="T51" fmla="*/ 572 h 585"/>
                  <a:gd name="T52" fmla="*/ 208 w 543"/>
                  <a:gd name="T53" fmla="*/ 562 h 585"/>
                  <a:gd name="T54" fmla="*/ 204 w 543"/>
                  <a:gd name="T55" fmla="*/ 547 h 585"/>
                  <a:gd name="T56" fmla="*/ 201 w 543"/>
                  <a:gd name="T57" fmla="*/ 528 h 585"/>
                  <a:gd name="T58" fmla="*/ 199 w 543"/>
                  <a:gd name="T59" fmla="*/ 496 h 585"/>
                  <a:gd name="T60" fmla="*/ 192 w 543"/>
                  <a:gd name="T61" fmla="*/ 464 h 585"/>
                  <a:gd name="T62" fmla="*/ 186 w 543"/>
                  <a:gd name="T63" fmla="*/ 432 h 585"/>
                  <a:gd name="T64" fmla="*/ 173 w 543"/>
                  <a:gd name="T65" fmla="*/ 477 h 585"/>
                  <a:gd name="T66" fmla="*/ 160 w 543"/>
                  <a:gd name="T67" fmla="*/ 514 h 585"/>
                  <a:gd name="T68" fmla="*/ 147 w 543"/>
                  <a:gd name="T69" fmla="*/ 541 h 585"/>
                  <a:gd name="T70" fmla="*/ 131 w 543"/>
                  <a:gd name="T71" fmla="*/ 562 h 585"/>
                  <a:gd name="T72" fmla="*/ 113 w 543"/>
                  <a:gd name="T73" fmla="*/ 575 h 585"/>
                  <a:gd name="T74" fmla="*/ 90 w 543"/>
                  <a:gd name="T75" fmla="*/ 582 h 585"/>
                  <a:gd name="T76" fmla="*/ 64 w 543"/>
                  <a:gd name="T77" fmla="*/ 585 h 585"/>
                  <a:gd name="T78" fmla="*/ 67 w 543"/>
                  <a:gd name="T79" fmla="*/ 535 h 585"/>
                  <a:gd name="T80" fmla="*/ 70 w 543"/>
                  <a:gd name="T81" fmla="*/ 484 h 585"/>
                  <a:gd name="T82" fmla="*/ 77 w 543"/>
                  <a:gd name="T83" fmla="*/ 435 h 585"/>
                  <a:gd name="T84" fmla="*/ 84 w 543"/>
                  <a:gd name="T85" fmla="*/ 396 h 585"/>
                  <a:gd name="T86" fmla="*/ 87 w 543"/>
                  <a:gd name="T87" fmla="*/ 358 h 585"/>
                  <a:gd name="T88" fmla="*/ 84 w 543"/>
                  <a:gd name="T89" fmla="*/ 320 h 585"/>
                  <a:gd name="T90" fmla="*/ 77 w 543"/>
                  <a:gd name="T91" fmla="*/ 284 h 585"/>
                  <a:gd name="T92" fmla="*/ 64 w 543"/>
                  <a:gd name="T93" fmla="*/ 250 h 585"/>
                  <a:gd name="T94" fmla="*/ 45 w 543"/>
                  <a:gd name="T95" fmla="*/ 217 h 585"/>
                  <a:gd name="T96" fmla="*/ 19 w 543"/>
                  <a:gd name="T97" fmla="*/ 186 h 585"/>
                  <a:gd name="T98" fmla="*/ 6 w 543"/>
                  <a:gd name="T99" fmla="*/ 169 h 585"/>
                  <a:gd name="T100" fmla="*/ 0 w 543"/>
                  <a:gd name="T101" fmla="*/ 152 h 585"/>
                  <a:gd name="T102" fmla="*/ 0 w 543"/>
                  <a:gd name="T103" fmla="*/ 139 h 585"/>
                  <a:gd name="T104" fmla="*/ 4 w 543"/>
                  <a:gd name="T105" fmla="*/ 126 h 585"/>
                  <a:gd name="T106" fmla="*/ 12 w 543"/>
                  <a:gd name="T107" fmla="*/ 113 h 585"/>
                  <a:gd name="T108" fmla="*/ 22 w 543"/>
                  <a:gd name="T109" fmla="*/ 102 h 585"/>
                  <a:gd name="T110" fmla="*/ 33 w 543"/>
                  <a:gd name="T111" fmla="*/ 91 h 585"/>
                  <a:gd name="T112" fmla="*/ 76 w 543"/>
                  <a:gd name="T113" fmla="*/ 59 h 585"/>
                  <a:gd name="T114" fmla="*/ 121 w 543"/>
                  <a:gd name="T115" fmla="*/ 35 h 585"/>
                  <a:gd name="T116" fmla="*/ 167 w 543"/>
                  <a:gd name="T117" fmla="*/ 17 h 585"/>
                  <a:gd name="T118" fmla="*/ 215 w 543"/>
                  <a:gd name="T119" fmla="*/ 4 h 585"/>
                  <a:gd name="T120" fmla="*/ 265 w 543"/>
                  <a:gd name="T12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3" h="585">
                    <a:moveTo>
                      <a:pt x="265" y="0"/>
                    </a:moveTo>
                    <a:lnTo>
                      <a:pt x="316" y="1"/>
                    </a:lnTo>
                    <a:lnTo>
                      <a:pt x="368" y="8"/>
                    </a:lnTo>
                    <a:lnTo>
                      <a:pt x="411" y="20"/>
                    </a:lnTo>
                    <a:lnTo>
                      <a:pt x="446" y="33"/>
                    </a:lnTo>
                    <a:lnTo>
                      <a:pt x="475" y="51"/>
                    </a:lnTo>
                    <a:lnTo>
                      <a:pt x="498" y="71"/>
                    </a:lnTo>
                    <a:lnTo>
                      <a:pt x="515" y="97"/>
                    </a:lnTo>
                    <a:lnTo>
                      <a:pt x="529" y="128"/>
                    </a:lnTo>
                    <a:lnTo>
                      <a:pt x="537" y="166"/>
                    </a:lnTo>
                    <a:lnTo>
                      <a:pt x="542" y="209"/>
                    </a:lnTo>
                    <a:lnTo>
                      <a:pt x="543" y="262"/>
                    </a:lnTo>
                    <a:lnTo>
                      <a:pt x="542" y="332"/>
                    </a:lnTo>
                    <a:lnTo>
                      <a:pt x="537" y="403"/>
                    </a:lnTo>
                    <a:lnTo>
                      <a:pt x="530" y="473"/>
                    </a:lnTo>
                    <a:lnTo>
                      <a:pt x="527" y="495"/>
                    </a:lnTo>
                    <a:lnTo>
                      <a:pt x="518" y="515"/>
                    </a:lnTo>
                    <a:lnTo>
                      <a:pt x="507" y="533"/>
                    </a:lnTo>
                    <a:lnTo>
                      <a:pt x="492" y="547"/>
                    </a:lnTo>
                    <a:lnTo>
                      <a:pt x="473" y="557"/>
                    </a:lnTo>
                    <a:lnTo>
                      <a:pt x="451" y="563"/>
                    </a:lnTo>
                    <a:lnTo>
                      <a:pt x="384" y="572"/>
                    </a:lnTo>
                    <a:lnTo>
                      <a:pt x="317" y="576"/>
                    </a:lnTo>
                    <a:lnTo>
                      <a:pt x="249" y="581"/>
                    </a:lnTo>
                    <a:lnTo>
                      <a:pt x="231" y="579"/>
                    </a:lnTo>
                    <a:lnTo>
                      <a:pt x="218" y="572"/>
                    </a:lnTo>
                    <a:lnTo>
                      <a:pt x="208" y="562"/>
                    </a:lnTo>
                    <a:lnTo>
                      <a:pt x="204" y="547"/>
                    </a:lnTo>
                    <a:lnTo>
                      <a:pt x="201" y="528"/>
                    </a:lnTo>
                    <a:lnTo>
                      <a:pt x="199" y="496"/>
                    </a:lnTo>
                    <a:lnTo>
                      <a:pt x="192" y="464"/>
                    </a:lnTo>
                    <a:lnTo>
                      <a:pt x="186" y="432"/>
                    </a:lnTo>
                    <a:lnTo>
                      <a:pt x="173" y="477"/>
                    </a:lnTo>
                    <a:lnTo>
                      <a:pt x="160" y="514"/>
                    </a:lnTo>
                    <a:lnTo>
                      <a:pt x="147" y="541"/>
                    </a:lnTo>
                    <a:lnTo>
                      <a:pt x="131" y="562"/>
                    </a:lnTo>
                    <a:lnTo>
                      <a:pt x="113" y="575"/>
                    </a:lnTo>
                    <a:lnTo>
                      <a:pt x="90" y="582"/>
                    </a:lnTo>
                    <a:lnTo>
                      <a:pt x="64" y="585"/>
                    </a:lnTo>
                    <a:lnTo>
                      <a:pt x="67" y="535"/>
                    </a:lnTo>
                    <a:lnTo>
                      <a:pt x="70" y="484"/>
                    </a:lnTo>
                    <a:lnTo>
                      <a:pt x="77" y="435"/>
                    </a:lnTo>
                    <a:lnTo>
                      <a:pt x="84" y="396"/>
                    </a:lnTo>
                    <a:lnTo>
                      <a:pt x="87" y="358"/>
                    </a:lnTo>
                    <a:lnTo>
                      <a:pt x="84" y="320"/>
                    </a:lnTo>
                    <a:lnTo>
                      <a:pt x="77" y="284"/>
                    </a:lnTo>
                    <a:lnTo>
                      <a:pt x="64" y="250"/>
                    </a:lnTo>
                    <a:lnTo>
                      <a:pt x="45" y="217"/>
                    </a:lnTo>
                    <a:lnTo>
                      <a:pt x="19" y="186"/>
                    </a:lnTo>
                    <a:lnTo>
                      <a:pt x="6" y="169"/>
                    </a:lnTo>
                    <a:lnTo>
                      <a:pt x="0" y="152"/>
                    </a:lnTo>
                    <a:lnTo>
                      <a:pt x="0" y="139"/>
                    </a:lnTo>
                    <a:lnTo>
                      <a:pt x="4" y="126"/>
                    </a:lnTo>
                    <a:lnTo>
                      <a:pt x="12" y="113"/>
                    </a:lnTo>
                    <a:lnTo>
                      <a:pt x="22" y="102"/>
                    </a:lnTo>
                    <a:lnTo>
                      <a:pt x="33" y="91"/>
                    </a:lnTo>
                    <a:lnTo>
                      <a:pt x="76" y="59"/>
                    </a:lnTo>
                    <a:lnTo>
                      <a:pt x="121" y="35"/>
                    </a:lnTo>
                    <a:lnTo>
                      <a:pt x="167" y="17"/>
                    </a:lnTo>
                    <a:lnTo>
                      <a:pt x="215" y="4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0"/>
              <p:cNvSpPr>
                <a:spLocks/>
              </p:cNvSpPr>
              <p:nvPr/>
            </p:nvSpPr>
            <p:spPr bwMode="auto">
              <a:xfrm>
                <a:off x="4432300" y="4576763"/>
                <a:ext cx="609600" cy="246063"/>
              </a:xfrm>
              <a:custGeom>
                <a:avLst/>
                <a:gdLst>
                  <a:gd name="T0" fmla="*/ 370 w 767"/>
                  <a:gd name="T1" fmla="*/ 0 h 310"/>
                  <a:gd name="T2" fmla="*/ 438 w 767"/>
                  <a:gd name="T3" fmla="*/ 1 h 310"/>
                  <a:gd name="T4" fmla="*/ 506 w 767"/>
                  <a:gd name="T5" fmla="*/ 11 h 310"/>
                  <a:gd name="T6" fmla="*/ 575 w 767"/>
                  <a:gd name="T7" fmla="*/ 33 h 310"/>
                  <a:gd name="T8" fmla="*/ 643 w 767"/>
                  <a:gd name="T9" fmla="*/ 62 h 310"/>
                  <a:gd name="T10" fmla="*/ 675 w 767"/>
                  <a:gd name="T11" fmla="*/ 80 h 310"/>
                  <a:gd name="T12" fmla="*/ 703 w 767"/>
                  <a:gd name="T13" fmla="*/ 103 h 310"/>
                  <a:gd name="T14" fmla="*/ 728 w 767"/>
                  <a:gd name="T15" fmla="*/ 129 h 310"/>
                  <a:gd name="T16" fmla="*/ 747 w 767"/>
                  <a:gd name="T17" fmla="*/ 158 h 310"/>
                  <a:gd name="T18" fmla="*/ 761 w 767"/>
                  <a:gd name="T19" fmla="*/ 193 h 310"/>
                  <a:gd name="T20" fmla="*/ 766 w 767"/>
                  <a:gd name="T21" fmla="*/ 215 h 310"/>
                  <a:gd name="T22" fmla="*/ 767 w 767"/>
                  <a:gd name="T23" fmla="*/ 233 h 310"/>
                  <a:gd name="T24" fmla="*/ 763 w 767"/>
                  <a:gd name="T25" fmla="*/ 249 h 310"/>
                  <a:gd name="T26" fmla="*/ 754 w 767"/>
                  <a:gd name="T27" fmla="*/ 262 h 310"/>
                  <a:gd name="T28" fmla="*/ 739 w 767"/>
                  <a:gd name="T29" fmla="*/ 272 h 310"/>
                  <a:gd name="T30" fmla="*/ 719 w 767"/>
                  <a:gd name="T31" fmla="*/ 281 h 310"/>
                  <a:gd name="T32" fmla="*/ 674 w 767"/>
                  <a:gd name="T33" fmla="*/ 291 h 310"/>
                  <a:gd name="T34" fmla="*/ 629 w 767"/>
                  <a:gd name="T35" fmla="*/ 301 h 310"/>
                  <a:gd name="T36" fmla="*/ 582 w 767"/>
                  <a:gd name="T37" fmla="*/ 307 h 310"/>
                  <a:gd name="T38" fmla="*/ 514 w 767"/>
                  <a:gd name="T39" fmla="*/ 308 h 310"/>
                  <a:gd name="T40" fmla="*/ 445 w 767"/>
                  <a:gd name="T41" fmla="*/ 308 h 310"/>
                  <a:gd name="T42" fmla="*/ 377 w 767"/>
                  <a:gd name="T43" fmla="*/ 308 h 310"/>
                  <a:gd name="T44" fmla="*/ 377 w 767"/>
                  <a:gd name="T45" fmla="*/ 310 h 310"/>
                  <a:gd name="T46" fmla="*/ 227 w 767"/>
                  <a:gd name="T47" fmla="*/ 304 h 310"/>
                  <a:gd name="T48" fmla="*/ 78 w 767"/>
                  <a:gd name="T49" fmla="*/ 295 h 310"/>
                  <a:gd name="T50" fmla="*/ 51 w 767"/>
                  <a:gd name="T51" fmla="*/ 291 h 310"/>
                  <a:gd name="T52" fmla="*/ 29 w 767"/>
                  <a:gd name="T53" fmla="*/ 285 h 310"/>
                  <a:gd name="T54" fmla="*/ 13 w 767"/>
                  <a:gd name="T55" fmla="*/ 278 h 310"/>
                  <a:gd name="T56" fmla="*/ 3 w 767"/>
                  <a:gd name="T57" fmla="*/ 266 h 310"/>
                  <a:gd name="T58" fmla="*/ 0 w 767"/>
                  <a:gd name="T59" fmla="*/ 253 h 310"/>
                  <a:gd name="T60" fmla="*/ 3 w 767"/>
                  <a:gd name="T61" fmla="*/ 236 h 310"/>
                  <a:gd name="T62" fmla="*/ 11 w 767"/>
                  <a:gd name="T63" fmla="*/ 215 h 310"/>
                  <a:gd name="T64" fmla="*/ 26 w 767"/>
                  <a:gd name="T65" fmla="*/ 192 h 310"/>
                  <a:gd name="T66" fmla="*/ 48 w 767"/>
                  <a:gd name="T67" fmla="*/ 160 h 310"/>
                  <a:gd name="T68" fmla="*/ 74 w 767"/>
                  <a:gd name="T69" fmla="*/ 129 h 310"/>
                  <a:gd name="T70" fmla="*/ 102 w 767"/>
                  <a:gd name="T71" fmla="*/ 100 h 310"/>
                  <a:gd name="T72" fmla="*/ 132 w 767"/>
                  <a:gd name="T73" fmla="*/ 75 h 310"/>
                  <a:gd name="T74" fmla="*/ 164 w 767"/>
                  <a:gd name="T75" fmla="*/ 56 h 310"/>
                  <a:gd name="T76" fmla="*/ 233 w 767"/>
                  <a:gd name="T77" fmla="*/ 26 h 310"/>
                  <a:gd name="T78" fmla="*/ 301 w 767"/>
                  <a:gd name="T79" fmla="*/ 8 h 310"/>
                  <a:gd name="T80" fmla="*/ 370 w 767"/>
                  <a:gd name="T81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7" h="310">
                    <a:moveTo>
                      <a:pt x="370" y="0"/>
                    </a:moveTo>
                    <a:lnTo>
                      <a:pt x="438" y="1"/>
                    </a:lnTo>
                    <a:lnTo>
                      <a:pt x="506" y="11"/>
                    </a:lnTo>
                    <a:lnTo>
                      <a:pt x="575" y="33"/>
                    </a:lnTo>
                    <a:lnTo>
                      <a:pt x="643" y="62"/>
                    </a:lnTo>
                    <a:lnTo>
                      <a:pt x="675" y="80"/>
                    </a:lnTo>
                    <a:lnTo>
                      <a:pt x="703" y="103"/>
                    </a:lnTo>
                    <a:lnTo>
                      <a:pt x="728" y="129"/>
                    </a:lnTo>
                    <a:lnTo>
                      <a:pt x="747" y="158"/>
                    </a:lnTo>
                    <a:lnTo>
                      <a:pt x="761" y="193"/>
                    </a:lnTo>
                    <a:lnTo>
                      <a:pt x="766" y="215"/>
                    </a:lnTo>
                    <a:lnTo>
                      <a:pt x="767" y="233"/>
                    </a:lnTo>
                    <a:lnTo>
                      <a:pt x="763" y="249"/>
                    </a:lnTo>
                    <a:lnTo>
                      <a:pt x="754" y="262"/>
                    </a:lnTo>
                    <a:lnTo>
                      <a:pt x="739" y="272"/>
                    </a:lnTo>
                    <a:lnTo>
                      <a:pt x="719" y="281"/>
                    </a:lnTo>
                    <a:lnTo>
                      <a:pt x="674" y="291"/>
                    </a:lnTo>
                    <a:lnTo>
                      <a:pt x="629" y="301"/>
                    </a:lnTo>
                    <a:lnTo>
                      <a:pt x="582" y="307"/>
                    </a:lnTo>
                    <a:lnTo>
                      <a:pt x="514" y="308"/>
                    </a:lnTo>
                    <a:lnTo>
                      <a:pt x="445" y="308"/>
                    </a:lnTo>
                    <a:lnTo>
                      <a:pt x="377" y="308"/>
                    </a:lnTo>
                    <a:lnTo>
                      <a:pt x="377" y="310"/>
                    </a:lnTo>
                    <a:lnTo>
                      <a:pt x="227" y="304"/>
                    </a:lnTo>
                    <a:lnTo>
                      <a:pt x="78" y="295"/>
                    </a:lnTo>
                    <a:lnTo>
                      <a:pt x="51" y="291"/>
                    </a:lnTo>
                    <a:lnTo>
                      <a:pt x="29" y="285"/>
                    </a:lnTo>
                    <a:lnTo>
                      <a:pt x="13" y="278"/>
                    </a:lnTo>
                    <a:lnTo>
                      <a:pt x="3" y="266"/>
                    </a:lnTo>
                    <a:lnTo>
                      <a:pt x="0" y="253"/>
                    </a:lnTo>
                    <a:lnTo>
                      <a:pt x="3" y="236"/>
                    </a:lnTo>
                    <a:lnTo>
                      <a:pt x="11" y="215"/>
                    </a:lnTo>
                    <a:lnTo>
                      <a:pt x="26" y="192"/>
                    </a:lnTo>
                    <a:lnTo>
                      <a:pt x="48" y="160"/>
                    </a:lnTo>
                    <a:lnTo>
                      <a:pt x="74" y="129"/>
                    </a:lnTo>
                    <a:lnTo>
                      <a:pt x="102" y="100"/>
                    </a:lnTo>
                    <a:lnTo>
                      <a:pt x="132" y="75"/>
                    </a:lnTo>
                    <a:lnTo>
                      <a:pt x="164" y="56"/>
                    </a:lnTo>
                    <a:lnTo>
                      <a:pt x="233" y="26"/>
                    </a:lnTo>
                    <a:lnTo>
                      <a:pt x="301" y="8"/>
                    </a:lnTo>
                    <a:lnTo>
                      <a:pt x="3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5526088" y="4489450"/>
                <a:ext cx="373062" cy="282575"/>
              </a:xfrm>
              <a:custGeom>
                <a:avLst/>
                <a:gdLst>
                  <a:gd name="T0" fmla="*/ 281 w 469"/>
                  <a:gd name="T1" fmla="*/ 0 h 357"/>
                  <a:gd name="T2" fmla="*/ 315 w 469"/>
                  <a:gd name="T3" fmla="*/ 15 h 357"/>
                  <a:gd name="T4" fmla="*/ 348 w 469"/>
                  <a:gd name="T5" fmla="*/ 35 h 357"/>
                  <a:gd name="T6" fmla="*/ 382 w 469"/>
                  <a:gd name="T7" fmla="*/ 64 h 357"/>
                  <a:gd name="T8" fmla="*/ 413 w 469"/>
                  <a:gd name="T9" fmla="*/ 98 h 357"/>
                  <a:gd name="T10" fmla="*/ 443 w 469"/>
                  <a:gd name="T11" fmla="*/ 138 h 357"/>
                  <a:gd name="T12" fmla="*/ 469 w 469"/>
                  <a:gd name="T13" fmla="*/ 183 h 357"/>
                  <a:gd name="T14" fmla="*/ 446 w 469"/>
                  <a:gd name="T15" fmla="*/ 172 h 357"/>
                  <a:gd name="T16" fmla="*/ 427 w 469"/>
                  <a:gd name="T17" fmla="*/ 165 h 357"/>
                  <a:gd name="T18" fmla="*/ 413 w 469"/>
                  <a:gd name="T19" fmla="*/ 157 h 357"/>
                  <a:gd name="T20" fmla="*/ 395 w 469"/>
                  <a:gd name="T21" fmla="*/ 176 h 357"/>
                  <a:gd name="T22" fmla="*/ 379 w 469"/>
                  <a:gd name="T23" fmla="*/ 198 h 357"/>
                  <a:gd name="T24" fmla="*/ 362 w 469"/>
                  <a:gd name="T25" fmla="*/ 218 h 357"/>
                  <a:gd name="T26" fmla="*/ 346 w 469"/>
                  <a:gd name="T27" fmla="*/ 236 h 357"/>
                  <a:gd name="T28" fmla="*/ 328 w 469"/>
                  <a:gd name="T29" fmla="*/ 249 h 357"/>
                  <a:gd name="T30" fmla="*/ 309 w 469"/>
                  <a:gd name="T31" fmla="*/ 256 h 357"/>
                  <a:gd name="T32" fmla="*/ 290 w 469"/>
                  <a:gd name="T33" fmla="*/ 256 h 357"/>
                  <a:gd name="T34" fmla="*/ 270 w 469"/>
                  <a:gd name="T35" fmla="*/ 249 h 357"/>
                  <a:gd name="T36" fmla="*/ 248 w 469"/>
                  <a:gd name="T37" fmla="*/ 237 h 357"/>
                  <a:gd name="T38" fmla="*/ 226 w 469"/>
                  <a:gd name="T39" fmla="*/ 223 h 357"/>
                  <a:gd name="T40" fmla="*/ 204 w 469"/>
                  <a:gd name="T41" fmla="*/ 208 h 357"/>
                  <a:gd name="T42" fmla="*/ 181 w 469"/>
                  <a:gd name="T43" fmla="*/ 195 h 357"/>
                  <a:gd name="T44" fmla="*/ 185 w 469"/>
                  <a:gd name="T45" fmla="*/ 217 h 357"/>
                  <a:gd name="T46" fmla="*/ 191 w 469"/>
                  <a:gd name="T47" fmla="*/ 237 h 357"/>
                  <a:gd name="T48" fmla="*/ 196 w 469"/>
                  <a:gd name="T49" fmla="*/ 253 h 357"/>
                  <a:gd name="T50" fmla="*/ 198 w 469"/>
                  <a:gd name="T51" fmla="*/ 266 h 357"/>
                  <a:gd name="T52" fmla="*/ 184 w 469"/>
                  <a:gd name="T53" fmla="*/ 293 h 357"/>
                  <a:gd name="T54" fmla="*/ 171 w 469"/>
                  <a:gd name="T55" fmla="*/ 316 h 357"/>
                  <a:gd name="T56" fmla="*/ 161 w 469"/>
                  <a:gd name="T57" fmla="*/ 338 h 357"/>
                  <a:gd name="T58" fmla="*/ 150 w 469"/>
                  <a:gd name="T59" fmla="*/ 357 h 357"/>
                  <a:gd name="T60" fmla="*/ 130 w 469"/>
                  <a:gd name="T61" fmla="*/ 312 h 357"/>
                  <a:gd name="T62" fmla="*/ 107 w 469"/>
                  <a:gd name="T63" fmla="*/ 262 h 357"/>
                  <a:gd name="T64" fmla="*/ 82 w 469"/>
                  <a:gd name="T65" fmla="*/ 207 h 357"/>
                  <a:gd name="T66" fmla="*/ 78 w 469"/>
                  <a:gd name="T67" fmla="*/ 224 h 357"/>
                  <a:gd name="T68" fmla="*/ 73 w 469"/>
                  <a:gd name="T69" fmla="*/ 237 h 357"/>
                  <a:gd name="T70" fmla="*/ 70 w 469"/>
                  <a:gd name="T71" fmla="*/ 248 h 357"/>
                  <a:gd name="T72" fmla="*/ 67 w 469"/>
                  <a:gd name="T73" fmla="*/ 258 h 357"/>
                  <a:gd name="T74" fmla="*/ 63 w 469"/>
                  <a:gd name="T75" fmla="*/ 253 h 357"/>
                  <a:gd name="T76" fmla="*/ 60 w 469"/>
                  <a:gd name="T77" fmla="*/ 249 h 357"/>
                  <a:gd name="T78" fmla="*/ 57 w 469"/>
                  <a:gd name="T79" fmla="*/ 245 h 357"/>
                  <a:gd name="T80" fmla="*/ 31 w 469"/>
                  <a:gd name="T81" fmla="*/ 167 h 357"/>
                  <a:gd name="T82" fmla="*/ 5 w 469"/>
                  <a:gd name="T83" fmla="*/ 89 h 357"/>
                  <a:gd name="T84" fmla="*/ 0 w 469"/>
                  <a:gd name="T85" fmla="*/ 71 h 357"/>
                  <a:gd name="T86" fmla="*/ 2 w 469"/>
                  <a:gd name="T87" fmla="*/ 55 h 357"/>
                  <a:gd name="T88" fmla="*/ 8 w 469"/>
                  <a:gd name="T89" fmla="*/ 45 h 357"/>
                  <a:gd name="T90" fmla="*/ 16 w 469"/>
                  <a:gd name="T91" fmla="*/ 39 h 357"/>
                  <a:gd name="T92" fmla="*/ 31 w 469"/>
                  <a:gd name="T93" fmla="*/ 41 h 357"/>
                  <a:gd name="T94" fmla="*/ 48 w 469"/>
                  <a:gd name="T95" fmla="*/ 47 h 357"/>
                  <a:gd name="T96" fmla="*/ 89 w 469"/>
                  <a:gd name="T97" fmla="*/ 71 h 357"/>
                  <a:gd name="T98" fmla="*/ 130 w 469"/>
                  <a:gd name="T99" fmla="*/ 99 h 357"/>
                  <a:gd name="T100" fmla="*/ 169 w 469"/>
                  <a:gd name="T101" fmla="*/ 128 h 357"/>
                  <a:gd name="T102" fmla="*/ 222 w 469"/>
                  <a:gd name="T103" fmla="*/ 165 h 357"/>
                  <a:gd name="T104" fmla="*/ 233 w 469"/>
                  <a:gd name="T105" fmla="*/ 156 h 357"/>
                  <a:gd name="T106" fmla="*/ 225 w 469"/>
                  <a:gd name="T107" fmla="*/ 122 h 357"/>
                  <a:gd name="T108" fmla="*/ 216 w 469"/>
                  <a:gd name="T109" fmla="*/ 87 h 357"/>
                  <a:gd name="T110" fmla="*/ 207 w 469"/>
                  <a:gd name="T111" fmla="*/ 50 h 357"/>
                  <a:gd name="T112" fmla="*/ 244 w 469"/>
                  <a:gd name="T113" fmla="*/ 54 h 357"/>
                  <a:gd name="T114" fmla="*/ 281 w 469"/>
                  <a:gd name="T115" fmla="*/ 57 h 357"/>
                  <a:gd name="T116" fmla="*/ 322 w 469"/>
                  <a:gd name="T117" fmla="*/ 63 h 357"/>
                  <a:gd name="T118" fmla="*/ 308 w 469"/>
                  <a:gd name="T119" fmla="*/ 39 h 357"/>
                  <a:gd name="T120" fmla="*/ 295 w 469"/>
                  <a:gd name="T121" fmla="*/ 19 h 357"/>
                  <a:gd name="T122" fmla="*/ 281 w 469"/>
                  <a:gd name="T123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9" h="357">
                    <a:moveTo>
                      <a:pt x="281" y="0"/>
                    </a:moveTo>
                    <a:lnTo>
                      <a:pt x="315" y="15"/>
                    </a:lnTo>
                    <a:lnTo>
                      <a:pt x="348" y="35"/>
                    </a:lnTo>
                    <a:lnTo>
                      <a:pt x="382" y="64"/>
                    </a:lnTo>
                    <a:lnTo>
                      <a:pt x="413" y="98"/>
                    </a:lnTo>
                    <a:lnTo>
                      <a:pt x="443" y="138"/>
                    </a:lnTo>
                    <a:lnTo>
                      <a:pt x="469" y="183"/>
                    </a:lnTo>
                    <a:lnTo>
                      <a:pt x="446" y="172"/>
                    </a:lnTo>
                    <a:lnTo>
                      <a:pt x="427" y="165"/>
                    </a:lnTo>
                    <a:lnTo>
                      <a:pt x="413" y="157"/>
                    </a:lnTo>
                    <a:lnTo>
                      <a:pt x="395" y="176"/>
                    </a:lnTo>
                    <a:lnTo>
                      <a:pt x="379" y="198"/>
                    </a:lnTo>
                    <a:lnTo>
                      <a:pt x="362" y="218"/>
                    </a:lnTo>
                    <a:lnTo>
                      <a:pt x="346" y="236"/>
                    </a:lnTo>
                    <a:lnTo>
                      <a:pt x="328" y="249"/>
                    </a:lnTo>
                    <a:lnTo>
                      <a:pt x="309" y="256"/>
                    </a:lnTo>
                    <a:lnTo>
                      <a:pt x="290" y="256"/>
                    </a:lnTo>
                    <a:lnTo>
                      <a:pt x="270" y="249"/>
                    </a:lnTo>
                    <a:lnTo>
                      <a:pt x="248" y="237"/>
                    </a:lnTo>
                    <a:lnTo>
                      <a:pt x="226" y="223"/>
                    </a:lnTo>
                    <a:lnTo>
                      <a:pt x="204" y="208"/>
                    </a:lnTo>
                    <a:lnTo>
                      <a:pt x="181" y="195"/>
                    </a:lnTo>
                    <a:lnTo>
                      <a:pt x="185" y="217"/>
                    </a:lnTo>
                    <a:lnTo>
                      <a:pt x="191" y="237"/>
                    </a:lnTo>
                    <a:lnTo>
                      <a:pt x="196" y="253"/>
                    </a:lnTo>
                    <a:lnTo>
                      <a:pt x="198" y="266"/>
                    </a:lnTo>
                    <a:lnTo>
                      <a:pt x="184" y="293"/>
                    </a:lnTo>
                    <a:lnTo>
                      <a:pt x="171" y="316"/>
                    </a:lnTo>
                    <a:lnTo>
                      <a:pt x="161" y="338"/>
                    </a:lnTo>
                    <a:lnTo>
                      <a:pt x="150" y="357"/>
                    </a:lnTo>
                    <a:lnTo>
                      <a:pt x="130" y="312"/>
                    </a:lnTo>
                    <a:lnTo>
                      <a:pt x="107" y="262"/>
                    </a:lnTo>
                    <a:lnTo>
                      <a:pt x="82" y="207"/>
                    </a:lnTo>
                    <a:lnTo>
                      <a:pt x="78" y="224"/>
                    </a:lnTo>
                    <a:lnTo>
                      <a:pt x="73" y="237"/>
                    </a:lnTo>
                    <a:lnTo>
                      <a:pt x="70" y="248"/>
                    </a:lnTo>
                    <a:lnTo>
                      <a:pt x="67" y="258"/>
                    </a:lnTo>
                    <a:lnTo>
                      <a:pt x="63" y="253"/>
                    </a:lnTo>
                    <a:lnTo>
                      <a:pt x="60" y="249"/>
                    </a:lnTo>
                    <a:lnTo>
                      <a:pt x="57" y="245"/>
                    </a:lnTo>
                    <a:lnTo>
                      <a:pt x="31" y="167"/>
                    </a:lnTo>
                    <a:lnTo>
                      <a:pt x="5" y="89"/>
                    </a:lnTo>
                    <a:lnTo>
                      <a:pt x="0" y="71"/>
                    </a:lnTo>
                    <a:lnTo>
                      <a:pt x="2" y="55"/>
                    </a:lnTo>
                    <a:lnTo>
                      <a:pt x="8" y="45"/>
                    </a:lnTo>
                    <a:lnTo>
                      <a:pt x="16" y="39"/>
                    </a:lnTo>
                    <a:lnTo>
                      <a:pt x="31" y="41"/>
                    </a:lnTo>
                    <a:lnTo>
                      <a:pt x="48" y="47"/>
                    </a:lnTo>
                    <a:lnTo>
                      <a:pt x="89" y="71"/>
                    </a:lnTo>
                    <a:lnTo>
                      <a:pt x="130" y="99"/>
                    </a:lnTo>
                    <a:lnTo>
                      <a:pt x="169" y="128"/>
                    </a:lnTo>
                    <a:lnTo>
                      <a:pt x="222" y="165"/>
                    </a:lnTo>
                    <a:lnTo>
                      <a:pt x="233" y="156"/>
                    </a:lnTo>
                    <a:lnTo>
                      <a:pt x="225" y="122"/>
                    </a:lnTo>
                    <a:lnTo>
                      <a:pt x="216" y="87"/>
                    </a:lnTo>
                    <a:lnTo>
                      <a:pt x="207" y="50"/>
                    </a:lnTo>
                    <a:lnTo>
                      <a:pt x="244" y="54"/>
                    </a:lnTo>
                    <a:lnTo>
                      <a:pt x="281" y="57"/>
                    </a:lnTo>
                    <a:lnTo>
                      <a:pt x="322" y="63"/>
                    </a:lnTo>
                    <a:lnTo>
                      <a:pt x="308" y="39"/>
                    </a:lnTo>
                    <a:lnTo>
                      <a:pt x="295" y="19"/>
                    </a:lnTo>
                    <a:lnTo>
                      <a:pt x="2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4305300" y="4497388"/>
                <a:ext cx="187325" cy="230188"/>
              </a:xfrm>
              <a:custGeom>
                <a:avLst/>
                <a:gdLst>
                  <a:gd name="T0" fmla="*/ 15 w 236"/>
                  <a:gd name="T1" fmla="*/ 0 h 290"/>
                  <a:gd name="T2" fmla="*/ 88 w 236"/>
                  <a:gd name="T3" fmla="*/ 26 h 290"/>
                  <a:gd name="T4" fmla="*/ 161 w 236"/>
                  <a:gd name="T5" fmla="*/ 54 h 290"/>
                  <a:gd name="T6" fmla="*/ 236 w 236"/>
                  <a:gd name="T7" fmla="*/ 83 h 290"/>
                  <a:gd name="T8" fmla="*/ 190 w 236"/>
                  <a:gd name="T9" fmla="*/ 136 h 290"/>
                  <a:gd name="T10" fmla="*/ 145 w 236"/>
                  <a:gd name="T11" fmla="*/ 188 h 290"/>
                  <a:gd name="T12" fmla="*/ 101 w 236"/>
                  <a:gd name="T13" fmla="*/ 238 h 290"/>
                  <a:gd name="T14" fmla="*/ 56 w 236"/>
                  <a:gd name="T15" fmla="*/ 290 h 290"/>
                  <a:gd name="T16" fmla="*/ 30 w 236"/>
                  <a:gd name="T17" fmla="*/ 248 h 290"/>
                  <a:gd name="T18" fmla="*/ 12 w 236"/>
                  <a:gd name="T19" fmla="*/ 203 h 290"/>
                  <a:gd name="T20" fmla="*/ 2 w 236"/>
                  <a:gd name="T21" fmla="*/ 156 h 290"/>
                  <a:gd name="T22" fmla="*/ 0 w 236"/>
                  <a:gd name="T23" fmla="*/ 108 h 290"/>
                  <a:gd name="T24" fmla="*/ 5 w 236"/>
                  <a:gd name="T25" fmla="*/ 56 h 290"/>
                  <a:gd name="T26" fmla="*/ 15 w 236"/>
                  <a:gd name="T2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290">
                    <a:moveTo>
                      <a:pt x="15" y="0"/>
                    </a:moveTo>
                    <a:lnTo>
                      <a:pt x="88" y="26"/>
                    </a:lnTo>
                    <a:lnTo>
                      <a:pt x="161" y="54"/>
                    </a:lnTo>
                    <a:lnTo>
                      <a:pt x="236" y="83"/>
                    </a:lnTo>
                    <a:lnTo>
                      <a:pt x="190" y="136"/>
                    </a:lnTo>
                    <a:lnTo>
                      <a:pt x="145" y="188"/>
                    </a:lnTo>
                    <a:lnTo>
                      <a:pt x="101" y="238"/>
                    </a:lnTo>
                    <a:lnTo>
                      <a:pt x="56" y="290"/>
                    </a:lnTo>
                    <a:lnTo>
                      <a:pt x="30" y="248"/>
                    </a:lnTo>
                    <a:lnTo>
                      <a:pt x="12" y="203"/>
                    </a:lnTo>
                    <a:lnTo>
                      <a:pt x="2" y="156"/>
                    </a:lnTo>
                    <a:lnTo>
                      <a:pt x="0" y="108"/>
                    </a:lnTo>
                    <a:lnTo>
                      <a:pt x="5" y="5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13"/>
              <p:cNvSpPr>
                <a:spLocks/>
              </p:cNvSpPr>
              <p:nvPr/>
            </p:nvSpPr>
            <p:spPr bwMode="auto">
              <a:xfrm>
                <a:off x="2797175" y="2598738"/>
                <a:ext cx="165100" cy="520700"/>
              </a:xfrm>
              <a:custGeom>
                <a:avLst/>
                <a:gdLst>
                  <a:gd name="T0" fmla="*/ 208 w 208"/>
                  <a:gd name="T1" fmla="*/ 0 h 657"/>
                  <a:gd name="T2" fmla="*/ 205 w 208"/>
                  <a:gd name="T3" fmla="*/ 65 h 657"/>
                  <a:gd name="T4" fmla="*/ 197 w 208"/>
                  <a:gd name="T5" fmla="*/ 128 h 657"/>
                  <a:gd name="T6" fmla="*/ 182 w 208"/>
                  <a:gd name="T7" fmla="*/ 189 h 657"/>
                  <a:gd name="T8" fmla="*/ 163 w 208"/>
                  <a:gd name="T9" fmla="*/ 249 h 657"/>
                  <a:gd name="T10" fmla="*/ 141 w 208"/>
                  <a:gd name="T11" fmla="*/ 309 h 657"/>
                  <a:gd name="T12" fmla="*/ 116 w 208"/>
                  <a:gd name="T13" fmla="*/ 367 h 657"/>
                  <a:gd name="T14" fmla="*/ 90 w 208"/>
                  <a:gd name="T15" fmla="*/ 424 h 657"/>
                  <a:gd name="T16" fmla="*/ 65 w 208"/>
                  <a:gd name="T17" fmla="*/ 482 h 657"/>
                  <a:gd name="T18" fmla="*/ 41 w 208"/>
                  <a:gd name="T19" fmla="*/ 539 h 657"/>
                  <a:gd name="T20" fmla="*/ 19 w 208"/>
                  <a:gd name="T21" fmla="*/ 597 h 657"/>
                  <a:gd name="T22" fmla="*/ 0 w 208"/>
                  <a:gd name="T23" fmla="*/ 657 h 657"/>
                  <a:gd name="T24" fmla="*/ 12 w 208"/>
                  <a:gd name="T25" fmla="*/ 579 h 657"/>
                  <a:gd name="T26" fmla="*/ 23 w 208"/>
                  <a:gd name="T27" fmla="*/ 504 h 657"/>
                  <a:gd name="T28" fmla="*/ 36 w 208"/>
                  <a:gd name="T29" fmla="*/ 428 h 657"/>
                  <a:gd name="T30" fmla="*/ 52 w 208"/>
                  <a:gd name="T31" fmla="*/ 352 h 657"/>
                  <a:gd name="T32" fmla="*/ 73 w 208"/>
                  <a:gd name="T33" fmla="*/ 278 h 657"/>
                  <a:gd name="T34" fmla="*/ 97 w 208"/>
                  <a:gd name="T35" fmla="*/ 205 h 657"/>
                  <a:gd name="T36" fmla="*/ 127 w 208"/>
                  <a:gd name="T37" fmla="*/ 135 h 657"/>
                  <a:gd name="T38" fmla="*/ 164 w 208"/>
                  <a:gd name="T39" fmla="*/ 67 h 657"/>
                  <a:gd name="T40" fmla="*/ 208 w 208"/>
                  <a:gd name="T41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657">
                    <a:moveTo>
                      <a:pt x="208" y="0"/>
                    </a:moveTo>
                    <a:lnTo>
                      <a:pt x="205" y="65"/>
                    </a:lnTo>
                    <a:lnTo>
                      <a:pt x="197" y="128"/>
                    </a:lnTo>
                    <a:lnTo>
                      <a:pt x="182" y="189"/>
                    </a:lnTo>
                    <a:lnTo>
                      <a:pt x="163" y="249"/>
                    </a:lnTo>
                    <a:lnTo>
                      <a:pt x="141" y="309"/>
                    </a:lnTo>
                    <a:lnTo>
                      <a:pt x="116" y="367"/>
                    </a:lnTo>
                    <a:lnTo>
                      <a:pt x="90" y="424"/>
                    </a:lnTo>
                    <a:lnTo>
                      <a:pt x="65" y="482"/>
                    </a:lnTo>
                    <a:lnTo>
                      <a:pt x="41" y="539"/>
                    </a:lnTo>
                    <a:lnTo>
                      <a:pt x="19" y="597"/>
                    </a:lnTo>
                    <a:lnTo>
                      <a:pt x="0" y="657"/>
                    </a:lnTo>
                    <a:lnTo>
                      <a:pt x="12" y="579"/>
                    </a:lnTo>
                    <a:lnTo>
                      <a:pt x="23" y="504"/>
                    </a:lnTo>
                    <a:lnTo>
                      <a:pt x="36" y="428"/>
                    </a:lnTo>
                    <a:lnTo>
                      <a:pt x="52" y="352"/>
                    </a:lnTo>
                    <a:lnTo>
                      <a:pt x="73" y="278"/>
                    </a:lnTo>
                    <a:lnTo>
                      <a:pt x="97" y="205"/>
                    </a:lnTo>
                    <a:lnTo>
                      <a:pt x="127" y="135"/>
                    </a:lnTo>
                    <a:lnTo>
                      <a:pt x="164" y="67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4430713" y="4860925"/>
                <a:ext cx="379412" cy="50800"/>
              </a:xfrm>
              <a:custGeom>
                <a:avLst/>
                <a:gdLst>
                  <a:gd name="T0" fmla="*/ 3 w 479"/>
                  <a:gd name="T1" fmla="*/ 0 h 66"/>
                  <a:gd name="T2" fmla="*/ 479 w 479"/>
                  <a:gd name="T3" fmla="*/ 44 h 66"/>
                  <a:gd name="T4" fmla="*/ 477 w 479"/>
                  <a:gd name="T5" fmla="*/ 66 h 66"/>
                  <a:gd name="T6" fmla="*/ 418 w 479"/>
                  <a:gd name="T7" fmla="*/ 56 h 66"/>
                  <a:gd name="T8" fmla="*/ 358 w 479"/>
                  <a:gd name="T9" fmla="*/ 48 h 66"/>
                  <a:gd name="T10" fmla="*/ 298 w 479"/>
                  <a:gd name="T11" fmla="*/ 47 h 66"/>
                  <a:gd name="T12" fmla="*/ 237 w 479"/>
                  <a:gd name="T13" fmla="*/ 46 h 66"/>
                  <a:gd name="T14" fmla="*/ 177 w 479"/>
                  <a:gd name="T15" fmla="*/ 44 h 66"/>
                  <a:gd name="T16" fmla="*/ 118 w 479"/>
                  <a:gd name="T17" fmla="*/ 41 h 66"/>
                  <a:gd name="T18" fmla="*/ 58 w 479"/>
                  <a:gd name="T19" fmla="*/ 32 h 66"/>
                  <a:gd name="T20" fmla="*/ 0 w 479"/>
                  <a:gd name="T21" fmla="*/ 18 h 66"/>
                  <a:gd name="T22" fmla="*/ 3 w 479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9" h="66">
                    <a:moveTo>
                      <a:pt x="3" y="0"/>
                    </a:moveTo>
                    <a:lnTo>
                      <a:pt x="479" y="44"/>
                    </a:lnTo>
                    <a:lnTo>
                      <a:pt x="477" y="66"/>
                    </a:lnTo>
                    <a:lnTo>
                      <a:pt x="418" y="56"/>
                    </a:lnTo>
                    <a:lnTo>
                      <a:pt x="358" y="48"/>
                    </a:lnTo>
                    <a:lnTo>
                      <a:pt x="298" y="47"/>
                    </a:lnTo>
                    <a:lnTo>
                      <a:pt x="237" y="46"/>
                    </a:lnTo>
                    <a:lnTo>
                      <a:pt x="177" y="44"/>
                    </a:lnTo>
                    <a:lnTo>
                      <a:pt x="118" y="41"/>
                    </a:lnTo>
                    <a:lnTo>
                      <a:pt x="58" y="32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8B3F854-075C-4FF3-9F56-AE53B6D867BC}"/>
              </a:ext>
            </a:extLst>
          </p:cNvPr>
          <p:cNvSpPr/>
          <p:nvPr/>
        </p:nvSpPr>
        <p:spPr>
          <a:xfrm>
            <a:off x="643536" y="4715012"/>
            <a:ext cx="10904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The CAREC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Women's Empowerment Online Platform (WEOP)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is a comprehensive and user-friendly digital space that aims to empower women across the region by providing capacity development resources, opportunities for networking, knowledge sharing, and collaboration with stakeholders.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11" name="Graphic 10" descr="Internet">
            <a:extLst>
              <a:ext uri="{FF2B5EF4-FFF2-40B4-BE49-F238E27FC236}">
                <a16:creationId xmlns:a16="http://schemas.microsoft.com/office/drawing/2014/main" id="{B5D76434-CCD4-4DAD-81F3-7351560CF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788" y="2558391"/>
            <a:ext cx="1242477" cy="1242477"/>
          </a:xfrm>
          <a:prstGeom prst="rect">
            <a:avLst/>
          </a:prstGeom>
        </p:spPr>
      </p:pic>
      <p:pic>
        <p:nvPicPr>
          <p:cNvPr id="21" name="Graphic 20" descr="Connections">
            <a:extLst>
              <a:ext uri="{FF2B5EF4-FFF2-40B4-BE49-F238E27FC236}">
                <a16:creationId xmlns:a16="http://schemas.microsoft.com/office/drawing/2014/main" id="{999D3966-059F-4BFA-97DE-5AEE85782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2143" y="2536441"/>
            <a:ext cx="1264427" cy="1264427"/>
          </a:xfrm>
          <a:prstGeom prst="rect">
            <a:avLst/>
          </a:prstGeom>
        </p:spPr>
      </p:pic>
      <p:pic>
        <p:nvPicPr>
          <p:cNvPr id="34" name="Graphic 33" descr="Female Profile">
            <a:extLst>
              <a:ext uri="{FF2B5EF4-FFF2-40B4-BE49-F238E27FC236}">
                <a16:creationId xmlns:a16="http://schemas.microsoft.com/office/drawing/2014/main" id="{A3011356-B6AA-4974-A63B-504371501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822" y="2658589"/>
            <a:ext cx="1145595" cy="11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2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388400">
            <a:off x="1328037" y="3653138"/>
            <a:ext cx="5230395" cy="4472285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2" y="729658"/>
            <a:ext cx="11029616" cy="8230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PLATFORM &amp; RESOURCE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62362"/>
              </p:ext>
            </p:extLst>
          </p:nvPr>
        </p:nvGraphicFramePr>
        <p:xfrm>
          <a:off x="5709262" y="1905560"/>
          <a:ext cx="6028648" cy="4910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6028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33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The platform will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provide a diverse range of </a:t>
                      </a:r>
                      <a:r>
                        <a:rPr lang="en-US" sz="2400" b="0" i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educational materials</a:t>
                      </a:r>
                      <a:r>
                        <a:rPr lang="en-US" sz="24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including courses, webinars, and tutorials, covering topics such as entrepreneurship, leadership skills, and financial literacy.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The platform will collaborate with </a:t>
                      </a:r>
                      <a:r>
                        <a:rPr lang="en-US" sz="2400" b="0" i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experts</a:t>
                      </a:r>
                      <a:r>
                        <a:rPr lang="en-US" sz="2400" b="0" i="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2400" b="0" i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organizations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US" sz="2400" b="0" i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develop and curate content</a:t>
                      </a:r>
                      <a:r>
                        <a:rPr lang="en-US" sz="24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tailored to the specific needs and challenges faced by women in the </a:t>
                      </a:r>
                      <a:r>
                        <a:rPr lang="en-US" sz="2400" b="1" i="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anose="020B0604020202020204" pitchFamily="34" charset="0"/>
                        </a:rPr>
                        <a:t>CAREC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region.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endParaRPr lang="en-US" sz="2400" dirty="0"/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534850" y="1905560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Graphic 18" descr="Female Profile">
            <a:extLst>
              <a:ext uri="{FF2B5EF4-FFF2-40B4-BE49-F238E27FC236}">
                <a16:creationId xmlns:a16="http://schemas.microsoft.com/office/drawing/2014/main" id="{1D564FFA-2B99-430C-81CB-13E33010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270" y="2690806"/>
            <a:ext cx="2618794" cy="26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388400">
            <a:off x="1461317" y="3773607"/>
            <a:ext cx="5230395" cy="4353132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1913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67340"/>
              </p:ext>
            </p:extLst>
          </p:nvPr>
        </p:nvGraphicFramePr>
        <p:xfrm>
          <a:off x="5492680" y="1903444"/>
          <a:ext cx="6245229" cy="49072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624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991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In terms of networking and </a:t>
                      </a:r>
                      <a:r>
                        <a:rPr kumimoji="0" 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community building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, it will establish a </a:t>
                      </a:r>
                      <a:r>
                        <a:rPr kumimoji="0" 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virtual community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where women can safely connect, </a:t>
                      </a:r>
                      <a:r>
                        <a:rPr kumimoji="0" 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share experiences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, and </a:t>
                      </a:r>
                      <a:r>
                        <a:rPr kumimoji="0" 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support each other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This can include discussion forums, interest groups, and </a:t>
                      </a:r>
                      <a:r>
                        <a:rPr kumimoji="0" 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mentorship programs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There will be a various facilitation and networking opportunities with </a:t>
                      </a:r>
                      <a:r>
                        <a:rPr kumimoji="0" 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cs typeface="Arial" panose="020B0604020202020204" pitchFamily="34" charset="0"/>
                        </a:rPr>
                        <a:t>successful women leaders, entrepreneurs,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 and professionals through virtual events and forums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just"/>
                      <a:endParaRPr lang="en-US" sz="2400" dirty="0"/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631016" y="2041855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FB4357D-4D91-4891-AB87-9D509980FF0A}"/>
              </a:ext>
            </a:extLst>
          </p:cNvPr>
          <p:cNvGrpSpPr/>
          <p:nvPr/>
        </p:nvGrpSpPr>
        <p:grpSpPr>
          <a:xfrm>
            <a:off x="1956834" y="3351604"/>
            <a:ext cx="1878048" cy="1472323"/>
            <a:chOff x="1065212" y="2362200"/>
            <a:chExt cx="1371599" cy="1178022"/>
          </a:xfr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8156F21A-95C1-421F-A0F9-855F5995D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212" y="2362200"/>
              <a:ext cx="1371599" cy="1178022"/>
            </a:xfrm>
            <a:custGeom>
              <a:avLst/>
              <a:gdLst>
                <a:gd name="T0" fmla="*/ 2263 w 4803"/>
                <a:gd name="T1" fmla="*/ 3633 h 4127"/>
                <a:gd name="T2" fmla="*/ 2645 w 4803"/>
                <a:gd name="T3" fmla="*/ 3866 h 4127"/>
                <a:gd name="T4" fmla="*/ 2637 w 4803"/>
                <a:gd name="T5" fmla="*/ 3569 h 4127"/>
                <a:gd name="T6" fmla="*/ 3789 w 4803"/>
                <a:gd name="T7" fmla="*/ 3447 h 4127"/>
                <a:gd name="T8" fmla="*/ 3516 w 4803"/>
                <a:gd name="T9" fmla="*/ 3492 h 4127"/>
                <a:gd name="T10" fmla="*/ 3679 w 4803"/>
                <a:gd name="T11" fmla="*/ 3763 h 4127"/>
                <a:gd name="T12" fmla="*/ 3903 w 4803"/>
                <a:gd name="T13" fmla="*/ 3623 h 4127"/>
                <a:gd name="T14" fmla="*/ 2897 w 4803"/>
                <a:gd name="T15" fmla="*/ 3513 h 4127"/>
                <a:gd name="T16" fmla="*/ 2965 w 4803"/>
                <a:gd name="T17" fmla="*/ 3993 h 4127"/>
                <a:gd name="T18" fmla="*/ 3326 w 4803"/>
                <a:gd name="T19" fmla="*/ 3974 h 4127"/>
                <a:gd name="T20" fmla="*/ 3286 w 4803"/>
                <a:gd name="T21" fmla="*/ 3431 h 4127"/>
                <a:gd name="T22" fmla="*/ 4324 w 4803"/>
                <a:gd name="T23" fmla="*/ 2441 h 4127"/>
                <a:gd name="T24" fmla="*/ 4170 w 4803"/>
                <a:gd name="T25" fmla="*/ 3240 h 4127"/>
                <a:gd name="T26" fmla="*/ 4631 w 4803"/>
                <a:gd name="T27" fmla="*/ 2241 h 4127"/>
                <a:gd name="T28" fmla="*/ 111 w 4803"/>
                <a:gd name="T29" fmla="*/ 1604 h 4127"/>
                <a:gd name="T30" fmla="*/ 2597 w 4803"/>
                <a:gd name="T31" fmla="*/ 196 h 4127"/>
                <a:gd name="T32" fmla="*/ 2460 w 4803"/>
                <a:gd name="T33" fmla="*/ 491 h 4127"/>
                <a:gd name="T34" fmla="*/ 2126 w 4803"/>
                <a:gd name="T35" fmla="*/ 529 h 4127"/>
                <a:gd name="T36" fmla="*/ 2001 w 4803"/>
                <a:gd name="T37" fmla="*/ 680 h 4127"/>
                <a:gd name="T38" fmla="*/ 1494 w 4803"/>
                <a:gd name="T39" fmla="*/ 445 h 4127"/>
                <a:gd name="T40" fmla="*/ 1232 w 4803"/>
                <a:gd name="T41" fmla="*/ 707 h 4127"/>
                <a:gd name="T42" fmla="*/ 1017 w 4803"/>
                <a:gd name="T43" fmla="*/ 800 h 4127"/>
                <a:gd name="T44" fmla="*/ 826 w 4803"/>
                <a:gd name="T45" fmla="*/ 1087 h 4127"/>
                <a:gd name="T46" fmla="*/ 335 w 4803"/>
                <a:gd name="T47" fmla="*/ 1130 h 4127"/>
                <a:gd name="T48" fmla="*/ 194 w 4803"/>
                <a:gd name="T49" fmla="*/ 2707 h 4127"/>
                <a:gd name="T50" fmla="*/ 396 w 4803"/>
                <a:gd name="T51" fmla="*/ 3265 h 4127"/>
                <a:gd name="T52" fmla="*/ 888 w 4803"/>
                <a:gd name="T53" fmla="*/ 3259 h 4127"/>
                <a:gd name="T54" fmla="*/ 789 w 4803"/>
                <a:gd name="T55" fmla="*/ 1773 h 4127"/>
                <a:gd name="T56" fmla="*/ 1091 w 4803"/>
                <a:gd name="T57" fmla="*/ 3185 h 4127"/>
                <a:gd name="T58" fmla="*/ 1228 w 4803"/>
                <a:gd name="T59" fmla="*/ 3393 h 4127"/>
                <a:gd name="T60" fmla="*/ 1839 w 4803"/>
                <a:gd name="T61" fmla="*/ 3181 h 4127"/>
                <a:gd name="T62" fmla="*/ 1797 w 4803"/>
                <a:gd name="T63" fmla="*/ 3003 h 4127"/>
                <a:gd name="T64" fmla="*/ 1828 w 4803"/>
                <a:gd name="T65" fmla="*/ 2008 h 4127"/>
                <a:gd name="T66" fmla="*/ 1911 w 4803"/>
                <a:gd name="T67" fmla="*/ 1556 h 4127"/>
                <a:gd name="T68" fmla="*/ 2001 w 4803"/>
                <a:gd name="T69" fmla="*/ 1872 h 4127"/>
                <a:gd name="T70" fmla="*/ 2068 w 4803"/>
                <a:gd name="T71" fmla="*/ 2040 h 4127"/>
                <a:gd name="T72" fmla="*/ 2003 w 4803"/>
                <a:gd name="T73" fmla="*/ 2032 h 4127"/>
                <a:gd name="T74" fmla="*/ 2270 w 4803"/>
                <a:gd name="T75" fmla="*/ 3118 h 4127"/>
                <a:gd name="T76" fmla="*/ 2703 w 4803"/>
                <a:gd name="T77" fmla="*/ 3297 h 4127"/>
                <a:gd name="T78" fmla="*/ 3050 w 4803"/>
                <a:gd name="T79" fmla="*/ 2307 h 4127"/>
                <a:gd name="T80" fmla="*/ 3026 w 4803"/>
                <a:gd name="T81" fmla="*/ 1125 h 4127"/>
                <a:gd name="T82" fmla="*/ 3185 w 4803"/>
                <a:gd name="T83" fmla="*/ 1392 h 4127"/>
                <a:gd name="T84" fmla="*/ 3189 w 4803"/>
                <a:gd name="T85" fmla="*/ 2154 h 4127"/>
                <a:gd name="T86" fmla="*/ 3240 w 4803"/>
                <a:gd name="T87" fmla="*/ 2247 h 4127"/>
                <a:gd name="T88" fmla="*/ 3230 w 4803"/>
                <a:gd name="T89" fmla="*/ 2895 h 4127"/>
                <a:gd name="T90" fmla="*/ 3615 w 4803"/>
                <a:gd name="T91" fmla="*/ 3297 h 4127"/>
                <a:gd name="T92" fmla="*/ 3948 w 4803"/>
                <a:gd name="T93" fmla="*/ 3086 h 4127"/>
                <a:gd name="T94" fmla="*/ 4207 w 4803"/>
                <a:gd name="T95" fmla="*/ 1666 h 4127"/>
                <a:gd name="T96" fmla="*/ 4148 w 4803"/>
                <a:gd name="T97" fmla="*/ 481 h 4127"/>
                <a:gd name="T98" fmla="*/ 3500 w 4803"/>
                <a:gd name="T99" fmla="*/ 482 h 4127"/>
                <a:gd name="T100" fmla="*/ 3048 w 4803"/>
                <a:gd name="T101" fmla="*/ 155 h 4127"/>
                <a:gd name="T102" fmla="*/ 3355 w 4803"/>
                <a:gd name="T103" fmla="*/ 264 h 4127"/>
                <a:gd name="T104" fmla="*/ 4209 w 4803"/>
                <a:gd name="T105" fmla="*/ 391 h 4127"/>
                <a:gd name="T106" fmla="*/ 4413 w 4803"/>
                <a:gd name="T107" fmla="*/ 1299 h 4127"/>
                <a:gd name="T108" fmla="*/ 4770 w 4803"/>
                <a:gd name="T109" fmla="*/ 2819 h 4127"/>
                <a:gd name="T110" fmla="*/ 3321 w 4803"/>
                <a:gd name="T111" fmla="*/ 4126 h 4127"/>
                <a:gd name="T112" fmla="*/ 1858 w 4803"/>
                <a:gd name="T113" fmla="*/ 3791 h 4127"/>
                <a:gd name="T114" fmla="*/ 1234 w 4803"/>
                <a:gd name="T115" fmla="*/ 3549 h 4127"/>
                <a:gd name="T116" fmla="*/ 580 w 4803"/>
                <a:gd name="T117" fmla="*/ 3499 h 4127"/>
                <a:gd name="T118" fmla="*/ 31 w 4803"/>
                <a:gd name="T119" fmla="*/ 2218 h 4127"/>
                <a:gd name="T120" fmla="*/ 399 w 4803"/>
                <a:gd name="T121" fmla="*/ 846 h 4127"/>
                <a:gd name="T122" fmla="*/ 1047 w 4803"/>
                <a:gd name="T123" fmla="*/ 546 h 4127"/>
                <a:gd name="T124" fmla="*/ 1994 w 4803"/>
                <a:gd name="T125" fmla="*/ 480 h 4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3" h="4127">
                  <a:moveTo>
                    <a:pt x="2131" y="3914"/>
                  </a:moveTo>
                  <a:lnTo>
                    <a:pt x="2128" y="3932"/>
                  </a:lnTo>
                  <a:lnTo>
                    <a:pt x="2186" y="3946"/>
                  </a:lnTo>
                  <a:lnTo>
                    <a:pt x="2246" y="3955"/>
                  </a:lnTo>
                  <a:lnTo>
                    <a:pt x="2305" y="3958"/>
                  </a:lnTo>
                  <a:lnTo>
                    <a:pt x="2365" y="3960"/>
                  </a:lnTo>
                  <a:lnTo>
                    <a:pt x="2426" y="3961"/>
                  </a:lnTo>
                  <a:lnTo>
                    <a:pt x="2486" y="3962"/>
                  </a:lnTo>
                  <a:lnTo>
                    <a:pt x="2546" y="3970"/>
                  </a:lnTo>
                  <a:lnTo>
                    <a:pt x="2605" y="3980"/>
                  </a:lnTo>
                  <a:lnTo>
                    <a:pt x="2607" y="3958"/>
                  </a:lnTo>
                  <a:lnTo>
                    <a:pt x="2131" y="3914"/>
                  </a:lnTo>
                  <a:close/>
                  <a:moveTo>
                    <a:pt x="2501" y="3558"/>
                  </a:moveTo>
                  <a:lnTo>
                    <a:pt x="2432" y="3566"/>
                  </a:lnTo>
                  <a:lnTo>
                    <a:pt x="2364" y="3584"/>
                  </a:lnTo>
                  <a:lnTo>
                    <a:pt x="2295" y="3614"/>
                  </a:lnTo>
                  <a:lnTo>
                    <a:pt x="2263" y="3633"/>
                  </a:lnTo>
                  <a:lnTo>
                    <a:pt x="2233" y="3658"/>
                  </a:lnTo>
                  <a:lnTo>
                    <a:pt x="2205" y="3687"/>
                  </a:lnTo>
                  <a:lnTo>
                    <a:pt x="2179" y="3718"/>
                  </a:lnTo>
                  <a:lnTo>
                    <a:pt x="2157" y="3750"/>
                  </a:lnTo>
                  <a:lnTo>
                    <a:pt x="2142" y="3773"/>
                  </a:lnTo>
                  <a:lnTo>
                    <a:pt x="2134" y="3794"/>
                  </a:lnTo>
                  <a:lnTo>
                    <a:pt x="2131" y="3811"/>
                  </a:lnTo>
                  <a:lnTo>
                    <a:pt x="2134" y="3824"/>
                  </a:lnTo>
                  <a:lnTo>
                    <a:pt x="2144" y="3836"/>
                  </a:lnTo>
                  <a:lnTo>
                    <a:pt x="2160" y="3843"/>
                  </a:lnTo>
                  <a:lnTo>
                    <a:pt x="2182" y="3849"/>
                  </a:lnTo>
                  <a:lnTo>
                    <a:pt x="2209" y="3853"/>
                  </a:lnTo>
                  <a:lnTo>
                    <a:pt x="2358" y="3862"/>
                  </a:lnTo>
                  <a:lnTo>
                    <a:pt x="2508" y="3868"/>
                  </a:lnTo>
                  <a:lnTo>
                    <a:pt x="2508" y="3866"/>
                  </a:lnTo>
                  <a:lnTo>
                    <a:pt x="2576" y="3866"/>
                  </a:lnTo>
                  <a:lnTo>
                    <a:pt x="2645" y="3866"/>
                  </a:lnTo>
                  <a:lnTo>
                    <a:pt x="2713" y="3865"/>
                  </a:lnTo>
                  <a:lnTo>
                    <a:pt x="2760" y="3859"/>
                  </a:lnTo>
                  <a:lnTo>
                    <a:pt x="2805" y="3849"/>
                  </a:lnTo>
                  <a:lnTo>
                    <a:pt x="2850" y="3839"/>
                  </a:lnTo>
                  <a:lnTo>
                    <a:pt x="2870" y="3830"/>
                  </a:lnTo>
                  <a:lnTo>
                    <a:pt x="2885" y="3820"/>
                  </a:lnTo>
                  <a:lnTo>
                    <a:pt x="2894" y="3807"/>
                  </a:lnTo>
                  <a:lnTo>
                    <a:pt x="2898" y="3791"/>
                  </a:lnTo>
                  <a:lnTo>
                    <a:pt x="2897" y="3773"/>
                  </a:lnTo>
                  <a:lnTo>
                    <a:pt x="2892" y="3751"/>
                  </a:lnTo>
                  <a:lnTo>
                    <a:pt x="2878" y="3716"/>
                  </a:lnTo>
                  <a:lnTo>
                    <a:pt x="2859" y="3687"/>
                  </a:lnTo>
                  <a:lnTo>
                    <a:pt x="2834" y="3661"/>
                  </a:lnTo>
                  <a:lnTo>
                    <a:pt x="2806" y="3638"/>
                  </a:lnTo>
                  <a:lnTo>
                    <a:pt x="2774" y="3620"/>
                  </a:lnTo>
                  <a:lnTo>
                    <a:pt x="2706" y="3591"/>
                  </a:lnTo>
                  <a:lnTo>
                    <a:pt x="2637" y="3569"/>
                  </a:lnTo>
                  <a:lnTo>
                    <a:pt x="2569" y="3559"/>
                  </a:lnTo>
                  <a:lnTo>
                    <a:pt x="2501" y="3558"/>
                  </a:lnTo>
                  <a:close/>
                  <a:moveTo>
                    <a:pt x="1985" y="3457"/>
                  </a:moveTo>
                  <a:lnTo>
                    <a:pt x="1975" y="3513"/>
                  </a:lnTo>
                  <a:lnTo>
                    <a:pt x="1970" y="3565"/>
                  </a:lnTo>
                  <a:lnTo>
                    <a:pt x="1972" y="3613"/>
                  </a:lnTo>
                  <a:lnTo>
                    <a:pt x="1982" y="3660"/>
                  </a:lnTo>
                  <a:lnTo>
                    <a:pt x="2000" y="3705"/>
                  </a:lnTo>
                  <a:lnTo>
                    <a:pt x="2026" y="3747"/>
                  </a:lnTo>
                  <a:lnTo>
                    <a:pt x="2071" y="3695"/>
                  </a:lnTo>
                  <a:lnTo>
                    <a:pt x="2115" y="3645"/>
                  </a:lnTo>
                  <a:lnTo>
                    <a:pt x="2160" y="3593"/>
                  </a:lnTo>
                  <a:lnTo>
                    <a:pt x="2206" y="3540"/>
                  </a:lnTo>
                  <a:lnTo>
                    <a:pt x="2131" y="3511"/>
                  </a:lnTo>
                  <a:lnTo>
                    <a:pt x="2058" y="3483"/>
                  </a:lnTo>
                  <a:lnTo>
                    <a:pt x="1985" y="3457"/>
                  </a:lnTo>
                  <a:close/>
                  <a:moveTo>
                    <a:pt x="3789" y="3447"/>
                  </a:moveTo>
                  <a:lnTo>
                    <a:pt x="3803" y="3466"/>
                  </a:lnTo>
                  <a:lnTo>
                    <a:pt x="3816" y="3486"/>
                  </a:lnTo>
                  <a:lnTo>
                    <a:pt x="3830" y="3510"/>
                  </a:lnTo>
                  <a:lnTo>
                    <a:pt x="3789" y="3504"/>
                  </a:lnTo>
                  <a:lnTo>
                    <a:pt x="3752" y="3501"/>
                  </a:lnTo>
                  <a:lnTo>
                    <a:pt x="3715" y="3497"/>
                  </a:lnTo>
                  <a:lnTo>
                    <a:pt x="3724" y="3534"/>
                  </a:lnTo>
                  <a:lnTo>
                    <a:pt x="3733" y="3569"/>
                  </a:lnTo>
                  <a:lnTo>
                    <a:pt x="3741" y="3603"/>
                  </a:lnTo>
                  <a:lnTo>
                    <a:pt x="3730" y="3612"/>
                  </a:lnTo>
                  <a:lnTo>
                    <a:pt x="3677" y="3575"/>
                  </a:lnTo>
                  <a:lnTo>
                    <a:pt x="3638" y="3546"/>
                  </a:lnTo>
                  <a:lnTo>
                    <a:pt x="3597" y="3518"/>
                  </a:lnTo>
                  <a:lnTo>
                    <a:pt x="3556" y="3494"/>
                  </a:lnTo>
                  <a:lnTo>
                    <a:pt x="3539" y="3488"/>
                  </a:lnTo>
                  <a:lnTo>
                    <a:pt x="3524" y="3486"/>
                  </a:lnTo>
                  <a:lnTo>
                    <a:pt x="3516" y="3492"/>
                  </a:lnTo>
                  <a:lnTo>
                    <a:pt x="3510" y="3502"/>
                  </a:lnTo>
                  <a:lnTo>
                    <a:pt x="3508" y="3518"/>
                  </a:lnTo>
                  <a:lnTo>
                    <a:pt x="3513" y="3536"/>
                  </a:lnTo>
                  <a:lnTo>
                    <a:pt x="3539" y="3614"/>
                  </a:lnTo>
                  <a:lnTo>
                    <a:pt x="3565" y="3692"/>
                  </a:lnTo>
                  <a:lnTo>
                    <a:pt x="3568" y="3696"/>
                  </a:lnTo>
                  <a:lnTo>
                    <a:pt x="3571" y="3700"/>
                  </a:lnTo>
                  <a:lnTo>
                    <a:pt x="3575" y="3705"/>
                  </a:lnTo>
                  <a:lnTo>
                    <a:pt x="3578" y="3695"/>
                  </a:lnTo>
                  <a:lnTo>
                    <a:pt x="3581" y="3684"/>
                  </a:lnTo>
                  <a:lnTo>
                    <a:pt x="3586" y="3671"/>
                  </a:lnTo>
                  <a:lnTo>
                    <a:pt x="3590" y="3654"/>
                  </a:lnTo>
                  <a:lnTo>
                    <a:pt x="3615" y="3709"/>
                  </a:lnTo>
                  <a:lnTo>
                    <a:pt x="3638" y="3759"/>
                  </a:lnTo>
                  <a:lnTo>
                    <a:pt x="3658" y="3804"/>
                  </a:lnTo>
                  <a:lnTo>
                    <a:pt x="3669" y="3785"/>
                  </a:lnTo>
                  <a:lnTo>
                    <a:pt x="3679" y="3763"/>
                  </a:lnTo>
                  <a:lnTo>
                    <a:pt x="3692" y="3740"/>
                  </a:lnTo>
                  <a:lnTo>
                    <a:pt x="3706" y="3713"/>
                  </a:lnTo>
                  <a:lnTo>
                    <a:pt x="3704" y="3700"/>
                  </a:lnTo>
                  <a:lnTo>
                    <a:pt x="3699" y="3684"/>
                  </a:lnTo>
                  <a:lnTo>
                    <a:pt x="3693" y="3664"/>
                  </a:lnTo>
                  <a:lnTo>
                    <a:pt x="3689" y="3642"/>
                  </a:lnTo>
                  <a:lnTo>
                    <a:pt x="3712" y="3655"/>
                  </a:lnTo>
                  <a:lnTo>
                    <a:pt x="3734" y="3670"/>
                  </a:lnTo>
                  <a:lnTo>
                    <a:pt x="3756" y="3684"/>
                  </a:lnTo>
                  <a:lnTo>
                    <a:pt x="3778" y="3696"/>
                  </a:lnTo>
                  <a:lnTo>
                    <a:pt x="3798" y="3703"/>
                  </a:lnTo>
                  <a:lnTo>
                    <a:pt x="3817" y="3703"/>
                  </a:lnTo>
                  <a:lnTo>
                    <a:pt x="3836" y="3696"/>
                  </a:lnTo>
                  <a:lnTo>
                    <a:pt x="3854" y="3683"/>
                  </a:lnTo>
                  <a:lnTo>
                    <a:pt x="3870" y="3665"/>
                  </a:lnTo>
                  <a:lnTo>
                    <a:pt x="3887" y="3645"/>
                  </a:lnTo>
                  <a:lnTo>
                    <a:pt x="3903" y="3623"/>
                  </a:lnTo>
                  <a:lnTo>
                    <a:pt x="3921" y="3604"/>
                  </a:lnTo>
                  <a:lnTo>
                    <a:pt x="3935" y="3612"/>
                  </a:lnTo>
                  <a:lnTo>
                    <a:pt x="3954" y="3619"/>
                  </a:lnTo>
                  <a:lnTo>
                    <a:pt x="3977" y="3630"/>
                  </a:lnTo>
                  <a:lnTo>
                    <a:pt x="3951" y="3585"/>
                  </a:lnTo>
                  <a:lnTo>
                    <a:pt x="3921" y="3545"/>
                  </a:lnTo>
                  <a:lnTo>
                    <a:pt x="3890" y="3511"/>
                  </a:lnTo>
                  <a:lnTo>
                    <a:pt x="3856" y="3482"/>
                  </a:lnTo>
                  <a:lnTo>
                    <a:pt x="3823" y="3462"/>
                  </a:lnTo>
                  <a:lnTo>
                    <a:pt x="3789" y="3447"/>
                  </a:lnTo>
                  <a:close/>
                  <a:moveTo>
                    <a:pt x="3140" y="3411"/>
                  </a:moveTo>
                  <a:lnTo>
                    <a:pt x="3090" y="3415"/>
                  </a:lnTo>
                  <a:lnTo>
                    <a:pt x="3042" y="3428"/>
                  </a:lnTo>
                  <a:lnTo>
                    <a:pt x="2996" y="3446"/>
                  </a:lnTo>
                  <a:lnTo>
                    <a:pt x="2951" y="3470"/>
                  </a:lnTo>
                  <a:lnTo>
                    <a:pt x="2908" y="3502"/>
                  </a:lnTo>
                  <a:lnTo>
                    <a:pt x="2897" y="3513"/>
                  </a:lnTo>
                  <a:lnTo>
                    <a:pt x="2887" y="3524"/>
                  </a:lnTo>
                  <a:lnTo>
                    <a:pt x="2879" y="3537"/>
                  </a:lnTo>
                  <a:lnTo>
                    <a:pt x="2875" y="3550"/>
                  </a:lnTo>
                  <a:lnTo>
                    <a:pt x="2875" y="3563"/>
                  </a:lnTo>
                  <a:lnTo>
                    <a:pt x="2881" y="3580"/>
                  </a:lnTo>
                  <a:lnTo>
                    <a:pt x="2894" y="3597"/>
                  </a:lnTo>
                  <a:lnTo>
                    <a:pt x="2920" y="3628"/>
                  </a:lnTo>
                  <a:lnTo>
                    <a:pt x="2939" y="3661"/>
                  </a:lnTo>
                  <a:lnTo>
                    <a:pt x="2952" y="3695"/>
                  </a:lnTo>
                  <a:lnTo>
                    <a:pt x="2959" y="3731"/>
                  </a:lnTo>
                  <a:lnTo>
                    <a:pt x="2962" y="3769"/>
                  </a:lnTo>
                  <a:lnTo>
                    <a:pt x="2959" y="3807"/>
                  </a:lnTo>
                  <a:lnTo>
                    <a:pt x="2952" y="3846"/>
                  </a:lnTo>
                  <a:lnTo>
                    <a:pt x="2945" y="3895"/>
                  </a:lnTo>
                  <a:lnTo>
                    <a:pt x="2942" y="3946"/>
                  </a:lnTo>
                  <a:lnTo>
                    <a:pt x="2939" y="3996"/>
                  </a:lnTo>
                  <a:lnTo>
                    <a:pt x="2965" y="3993"/>
                  </a:lnTo>
                  <a:lnTo>
                    <a:pt x="2988" y="3986"/>
                  </a:lnTo>
                  <a:lnTo>
                    <a:pt x="3006" y="3973"/>
                  </a:lnTo>
                  <a:lnTo>
                    <a:pt x="3022" y="3952"/>
                  </a:lnTo>
                  <a:lnTo>
                    <a:pt x="3035" y="3925"/>
                  </a:lnTo>
                  <a:lnTo>
                    <a:pt x="3048" y="3888"/>
                  </a:lnTo>
                  <a:lnTo>
                    <a:pt x="3061" y="3843"/>
                  </a:lnTo>
                  <a:lnTo>
                    <a:pt x="3067" y="3875"/>
                  </a:lnTo>
                  <a:lnTo>
                    <a:pt x="3074" y="3907"/>
                  </a:lnTo>
                  <a:lnTo>
                    <a:pt x="3076" y="3939"/>
                  </a:lnTo>
                  <a:lnTo>
                    <a:pt x="3079" y="3958"/>
                  </a:lnTo>
                  <a:lnTo>
                    <a:pt x="3083" y="3973"/>
                  </a:lnTo>
                  <a:lnTo>
                    <a:pt x="3093" y="3983"/>
                  </a:lnTo>
                  <a:lnTo>
                    <a:pt x="3106" y="3990"/>
                  </a:lnTo>
                  <a:lnTo>
                    <a:pt x="3124" y="3992"/>
                  </a:lnTo>
                  <a:lnTo>
                    <a:pt x="3192" y="3987"/>
                  </a:lnTo>
                  <a:lnTo>
                    <a:pt x="3259" y="3983"/>
                  </a:lnTo>
                  <a:lnTo>
                    <a:pt x="3326" y="3974"/>
                  </a:lnTo>
                  <a:lnTo>
                    <a:pt x="3348" y="3968"/>
                  </a:lnTo>
                  <a:lnTo>
                    <a:pt x="3367" y="3958"/>
                  </a:lnTo>
                  <a:lnTo>
                    <a:pt x="3382" y="3944"/>
                  </a:lnTo>
                  <a:lnTo>
                    <a:pt x="3393" y="3926"/>
                  </a:lnTo>
                  <a:lnTo>
                    <a:pt x="3402" y="3906"/>
                  </a:lnTo>
                  <a:lnTo>
                    <a:pt x="3405" y="3884"/>
                  </a:lnTo>
                  <a:lnTo>
                    <a:pt x="3412" y="3814"/>
                  </a:lnTo>
                  <a:lnTo>
                    <a:pt x="3417" y="3743"/>
                  </a:lnTo>
                  <a:lnTo>
                    <a:pt x="3418" y="3673"/>
                  </a:lnTo>
                  <a:lnTo>
                    <a:pt x="3417" y="3620"/>
                  </a:lnTo>
                  <a:lnTo>
                    <a:pt x="3412" y="3577"/>
                  </a:lnTo>
                  <a:lnTo>
                    <a:pt x="3404" y="3539"/>
                  </a:lnTo>
                  <a:lnTo>
                    <a:pt x="3390" y="3508"/>
                  </a:lnTo>
                  <a:lnTo>
                    <a:pt x="3373" y="3482"/>
                  </a:lnTo>
                  <a:lnTo>
                    <a:pt x="3350" y="3462"/>
                  </a:lnTo>
                  <a:lnTo>
                    <a:pt x="3321" y="3444"/>
                  </a:lnTo>
                  <a:lnTo>
                    <a:pt x="3286" y="3431"/>
                  </a:lnTo>
                  <a:lnTo>
                    <a:pt x="3243" y="3419"/>
                  </a:lnTo>
                  <a:lnTo>
                    <a:pt x="3191" y="3412"/>
                  </a:lnTo>
                  <a:lnTo>
                    <a:pt x="3140" y="3411"/>
                  </a:lnTo>
                  <a:close/>
                  <a:moveTo>
                    <a:pt x="4392" y="1618"/>
                  </a:moveTo>
                  <a:lnTo>
                    <a:pt x="4375" y="1621"/>
                  </a:lnTo>
                  <a:lnTo>
                    <a:pt x="4365" y="1856"/>
                  </a:lnTo>
                  <a:lnTo>
                    <a:pt x="4356" y="2093"/>
                  </a:lnTo>
                  <a:lnTo>
                    <a:pt x="4347" y="2333"/>
                  </a:lnTo>
                  <a:lnTo>
                    <a:pt x="4387" y="2329"/>
                  </a:lnTo>
                  <a:lnTo>
                    <a:pt x="4423" y="2324"/>
                  </a:lnTo>
                  <a:lnTo>
                    <a:pt x="4456" y="2320"/>
                  </a:lnTo>
                  <a:lnTo>
                    <a:pt x="4430" y="2353"/>
                  </a:lnTo>
                  <a:lnTo>
                    <a:pt x="4398" y="2380"/>
                  </a:lnTo>
                  <a:lnTo>
                    <a:pt x="4365" y="2403"/>
                  </a:lnTo>
                  <a:lnTo>
                    <a:pt x="4344" y="2416"/>
                  </a:lnTo>
                  <a:lnTo>
                    <a:pt x="4331" y="2429"/>
                  </a:lnTo>
                  <a:lnTo>
                    <a:pt x="4324" y="2441"/>
                  </a:lnTo>
                  <a:lnTo>
                    <a:pt x="4322" y="2453"/>
                  </a:lnTo>
                  <a:lnTo>
                    <a:pt x="4328" y="2466"/>
                  </a:lnTo>
                  <a:lnTo>
                    <a:pt x="4340" y="2480"/>
                  </a:lnTo>
                  <a:lnTo>
                    <a:pt x="4359" y="2496"/>
                  </a:lnTo>
                  <a:lnTo>
                    <a:pt x="4389" y="2521"/>
                  </a:lnTo>
                  <a:lnTo>
                    <a:pt x="4420" y="2546"/>
                  </a:lnTo>
                  <a:lnTo>
                    <a:pt x="4449" y="2572"/>
                  </a:lnTo>
                  <a:lnTo>
                    <a:pt x="4491" y="2618"/>
                  </a:lnTo>
                  <a:lnTo>
                    <a:pt x="4534" y="2665"/>
                  </a:lnTo>
                  <a:lnTo>
                    <a:pt x="4522" y="2677"/>
                  </a:lnTo>
                  <a:lnTo>
                    <a:pt x="4472" y="2646"/>
                  </a:lnTo>
                  <a:lnTo>
                    <a:pt x="4422" y="2617"/>
                  </a:lnTo>
                  <a:lnTo>
                    <a:pt x="4368" y="2591"/>
                  </a:lnTo>
                  <a:lnTo>
                    <a:pt x="4311" y="2565"/>
                  </a:lnTo>
                  <a:lnTo>
                    <a:pt x="4263" y="2789"/>
                  </a:lnTo>
                  <a:lnTo>
                    <a:pt x="4216" y="3012"/>
                  </a:lnTo>
                  <a:lnTo>
                    <a:pt x="4170" y="3240"/>
                  </a:lnTo>
                  <a:lnTo>
                    <a:pt x="4181" y="3230"/>
                  </a:lnTo>
                  <a:lnTo>
                    <a:pt x="4191" y="3223"/>
                  </a:lnTo>
                  <a:lnTo>
                    <a:pt x="4199" y="3217"/>
                  </a:lnTo>
                  <a:lnTo>
                    <a:pt x="4203" y="3213"/>
                  </a:lnTo>
                  <a:lnTo>
                    <a:pt x="4368" y="3064"/>
                  </a:lnTo>
                  <a:lnTo>
                    <a:pt x="4534" y="2916"/>
                  </a:lnTo>
                  <a:lnTo>
                    <a:pt x="4576" y="2875"/>
                  </a:lnTo>
                  <a:lnTo>
                    <a:pt x="4612" y="2833"/>
                  </a:lnTo>
                  <a:lnTo>
                    <a:pt x="4643" y="2787"/>
                  </a:lnTo>
                  <a:lnTo>
                    <a:pt x="4666" y="2741"/>
                  </a:lnTo>
                  <a:lnTo>
                    <a:pt x="4685" y="2691"/>
                  </a:lnTo>
                  <a:lnTo>
                    <a:pt x="4695" y="2640"/>
                  </a:lnTo>
                  <a:lnTo>
                    <a:pt x="4701" y="2586"/>
                  </a:lnTo>
                  <a:lnTo>
                    <a:pt x="4698" y="2530"/>
                  </a:lnTo>
                  <a:lnTo>
                    <a:pt x="4691" y="2470"/>
                  </a:lnTo>
                  <a:lnTo>
                    <a:pt x="4665" y="2355"/>
                  </a:lnTo>
                  <a:lnTo>
                    <a:pt x="4631" y="2241"/>
                  </a:lnTo>
                  <a:lnTo>
                    <a:pt x="4593" y="2131"/>
                  </a:lnTo>
                  <a:lnTo>
                    <a:pt x="4551" y="2020"/>
                  </a:lnTo>
                  <a:lnTo>
                    <a:pt x="4509" y="1911"/>
                  </a:lnTo>
                  <a:lnTo>
                    <a:pt x="4464" y="1802"/>
                  </a:lnTo>
                  <a:lnTo>
                    <a:pt x="4392" y="1618"/>
                  </a:lnTo>
                  <a:close/>
                  <a:moveTo>
                    <a:pt x="278" y="1065"/>
                  </a:moveTo>
                  <a:lnTo>
                    <a:pt x="234" y="1132"/>
                  </a:lnTo>
                  <a:lnTo>
                    <a:pt x="197" y="1200"/>
                  </a:lnTo>
                  <a:lnTo>
                    <a:pt x="167" y="1270"/>
                  </a:lnTo>
                  <a:lnTo>
                    <a:pt x="143" y="1343"/>
                  </a:lnTo>
                  <a:lnTo>
                    <a:pt x="122" y="1417"/>
                  </a:lnTo>
                  <a:lnTo>
                    <a:pt x="106" y="1493"/>
                  </a:lnTo>
                  <a:lnTo>
                    <a:pt x="93" y="1569"/>
                  </a:lnTo>
                  <a:lnTo>
                    <a:pt x="82" y="1644"/>
                  </a:lnTo>
                  <a:lnTo>
                    <a:pt x="70" y="1722"/>
                  </a:lnTo>
                  <a:lnTo>
                    <a:pt x="89" y="1662"/>
                  </a:lnTo>
                  <a:lnTo>
                    <a:pt x="111" y="1604"/>
                  </a:lnTo>
                  <a:lnTo>
                    <a:pt x="135" y="1547"/>
                  </a:lnTo>
                  <a:lnTo>
                    <a:pt x="160" y="1489"/>
                  </a:lnTo>
                  <a:lnTo>
                    <a:pt x="186" y="1432"/>
                  </a:lnTo>
                  <a:lnTo>
                    <a:pt x="211" y="1374"/>
                  </a:lnTo>
                  <a:lnTo>
                    <a:pt x="233" y="1314"/>
                  </a:lnTo>
                  <a:lnTo>
                    <a:pt x="252" y="1254"/>
                  </a:lnTo>
                  <a:lnTo>
                    <a:pt x="267" y="1193"/>
                  </a:lnTo>
                  <a:lnTo>
                    <a:pt x="275" y="1130"/>
                  </a:lnTo>
                  <a:lnTo>
                    <a:pt x="278" y="1065"/>
                  </a:lnTo>
                  <a:close/>
                  <a:moveTo>
                    <a:pt x="2802" y="113"/>
                  </a:moveTo>
                  <a:lnTo>
                    <a:pt x="2737" y="115"/>
                  </a:lnTo>
                  <a:lnTo>
                    <a:pt x="2707" y="120"/>
                  </a:lnTo>
                  <a:lnTo>
                    <a:pt x="2681" y="127"/>
                  </a:lnTo>
                  <a:lnTo>
                    <a:pt x="2656" y="139"/>
                  </a:lnTo>
                  <a:lnTo>
                    <a:pt x="2633" y="155"/>
                  </a:lnTo>
                  <a:lnTo>
                    <a:pt x="2614" y="174"/>
                  </a:lnTo>
                  <a:lnTo>
                    <a:pt x="2597" y="196"/>
                  </a:lnTo>
                  <a:lnTo>
                    <a:pt x="2585" y="223"/>
                  </a:lnTo>
                  <a:lnTo>
                    <a:pt x="2576" y="255"/>
                  </a:lnTo>
                  <a:lnTo>
                    <a:pt x="2573" y="290"/>
                  </a:lnTo>
                  <a:lnTo>
                    <a:pt x="2575" y="331"/>
                  </a:lnTo>
                  <a:lnTo>
                    <a:pt x="2578" y="379"/>
                  </a:lnTo>
                  <a:lnTo>
                    <a:pt x="2573" y="424"/>
                  </a:lnTo>
                  <a:lnTo>
                    <a:pt x="2562" y="468"/>
                  </a:lnTo>
                  <a:lnTo>
                    <a:pt x="2543" y="509"/>
                  </a:lnTo>
                  <a:lnTo>
                    <a:pt x="2517" y="546"/>
                  </a:lnTo>
                  <a:lnTo>
                    <a:pt x="2482" y="581"/>
                  </a:lnTo>
                  <a:lnTo>
                    <a:pt x="2487" y="554"/>
                  </a:lnTo>
                  <a:lnTo>
                    <a:pt x="2493" y="525"/>
                  </a:lnTo>
                  <a:lnTo>
                    <a:pt x="2499" y="491"/>
                  </a:lnTo>
                  <a:lnTo>
                    <a:pt x="2483" y="503"/>
                  </a:lnTo>
                  <a:lnTo>
                    <a:pt x="2470" y="513"/>
                  </a:lnTo>
                  <a:lnTo>
                    <a:pt x="2457" y="522"/>
                  </a:lnTo>
                  <a:lnTo>
                    <a:pt x="2460" y="491"/>
                  </a:lnTo>
                  <a:lnTo>
                    <a:pt x="2464" y="462"/>
                  </a:lnTo>
                  <a:lnTo>
                    <a:pt x="2464" y="434"/>
                  </a:lnTo>
                  <a:lnTo>
                    <a:pt x="2460" y="408"/>
                  </a:lnTo>
                  <a:lnTo>
                    <a:pt x="2448" y="386"/>
                  </a:lnTo>
                  <a:lnTo>
                    <a:pt x="2432" y="369"/>
                  </a:lnTo>
                  <a:lnTo>
                    <a:pt x="2412" y="359"/>
                  </a:lnTo>
                  <a:lnTo>
                    <a:pt x="2388" y="356"/>
                  </a:lnTo>
                  <a:lnTo>
                    <a:pt x="2364" y="362"/>
                  </a:lnTo>
                  <a:lnTo>
                    <a:pt x="2332" y="375"/>
                  </a:lnTo>
                  <a:lnTo>
                    <a:pt x="2300" y="388"/>
                  </a:lnTo>
                  <a:lnTo>
                    <a:pt x="2269" y="402"/>
                  </a:lnTo>
                  <a:lnTo>
                    <a:pt x="2240" y="417"/>
                  </a:lnTo>
                  <a:lnTo>
                    <a:pt x="2212" y="434"/>
                  </a:lnTo>
                  <a:lnTo>
                    <a:pt x="2186" y="455"/>
                  </a:lnTo>
                  <a:lnTo>
                    <a:pt x="2163" y="477"/>
                  </a:lnTo>
                  <a:lnTo>
                    <a:pt x="2144" y="501"/>
                  </a:lnTo>
                  <a:lnTo>
                    <a:pt x="2126" y="529"/>
                  </a:lnTo>
                  <a:lnTo>
                    <a:pt x="2115" y="561"/>
                  </a:lnTo>
                  <a:lnTo>
                    <a:pt x="2107" y="597"/>
                  </a:lnTo>
                  <a:lnTo>
                    <a:pt x="2104" y="638"/>
                  </a:lnTo>
                  <a:lnTo>
                    <a:pt x="2102" y="673"/>
                  </a:lnTo>
                  <a:lnTo>
                    <a:pt x="2093" y="724"/>
                  </a:lnTo>
                  <a:lnTo>
                    <a:pt x="2081" y="774"/>
                  </a:lnTo>
                  <a:lnTo>
                    <a:pt x="2067" y="822"/>
                  </a:lnTo>
                  <a:lnTo>
                    <a:pt x="2048" y="868"/>
                  </a:lnTo>
                  <a:lnTo>
                    <a:pt x="2023" y="913"/>
                  </a:lnTo>
                  <a:lnTo>
                    <a:pt x="2027" y="887"/>
                  </a:lnTo>
                  <a:lnTo>
                    <a:pt x="2033" y="862"/>
                  </a:lnTo>
                  <a:lnTo>
                    <a:pt x="2036" y="839"/>
                  </a:lnTo>
                  <a:lnTo>
                    <a:pt x="2036" y="816"/>
                  </a:lnTo>
                  <a:lnTo>
                    <a:pt x="2030" y="781"/>
                  </a:lnTo>
                  <a:lnTo>
                    <a:pt x="2021" y="746"/>
                  </a:lnTo>
                  <a:lnTo>
                    <a:pt x="2013" y="712"/>
                  </a:lnTo>
                  <a:lnTo>
                    <a:pt x="2001" y="680"/>
                  </a:lnTo>
                  <a:lnTo>
                    <a:pt x="1986" y="651"/>
                  </a:lnTo>
                  <a:lnTo>
                    <a:pt x="1968" y="622"/>
                  </a:lnTo>
                  <a:lnTo>
                    <a:pt x="1946" y="597"/>
                  </a:lnTo>
                  <a:lnTo>
                    <a:pt x="1919" y="576"/>
                  </a:lnTo>
                  <a:lnTo>
                    <a:pt x="1887" y="558"/>
                  </a:lnTo>
                  <a:lnTo>
                    <a:pt x="1850" y="544"/>
                  </a:lnTo>
                  <a:lnTo>
                    <a:pt x="1828" y="533"/>
                  </a:lnTo>
                  <a:lnTo>
                    <a:pt x="1807" y="523"/>
                  </a:lnTo>
                  <a:lnTo>
                    <a:pt x="1787" y="513"/>
                  </a:lnTo>
                  <a:lnTo>
                    <a:pt x="1749" y="497"/>
                  </a:lnTo>
                  <a:lnTo>
                    <a:pt x="1713" y="481"/>
                  </a:lnTo>
                  <a:lnTo>
                    <a:pt x="1676" y="466"/>
                  </a:lnTo>
                  <a:lnTo>
                    <a:pt x="1640" y="455"/>
                  </a:lnTo>
                  <a:lnTo>
                    <a:pt x="1603" y="445"/>
                  </a:lnTo>
                  <a:lnTo>
                    <a:pt x="1567" y="439"/>
                  </a:lnTo>
                  <a:lnTo>
                    <a:pt x="1531" y="439"/>
                  </a:lnTo>
                  <a:lnTo>
                    <a:pt x="1494" y="445"/>
                  </a:lnTo>
                  <a:lnTo>
                    <a:pt x="1458" y="459"/>
                  </a:lnTo>
                  <a:lnTo>
                    <a:pt x="1421" y="481"/>
                  </a:lnTo>
                  <a:lnTo>
                    <a:pt x="1404" y="474"/>
                  </a:lnTo>
                  <a:lnTo>
                    <a:pt x="1389" y="465"/>
                  </a:lnTo>
                  <a:lnTo>
                    <a:pt x="1376" y="459"/>
                  </a:lnTo>
                  <a:lnTo>
                    <a:pt x="1365" y="456"/>
                  </a:lnTo>
                  <a:lnTo>
                    <a:pt x="1356" y="456"/>
                  </a:lnTo>
                  <a:lnTo>
                    <a:pt x="1346" y="465"/>
                  </a:lnTo>
                  <a:lnTo>
                    <a:pt x="1337" y="480"/>
                  </a:lnTo>
                  <a:lnTo>
                    <a:pt x="1330" y="496"/>
                  </a:lnTo>
                  <a:lnTo>
                    <a:pt x="1327" y="510"/>
                  </a:lnTo>
                  <a:lnTo>
                    <a:pt x="1322" y="549"/>
                  </a:lnTo>
                  <a:lnTo>
                    <a:pt x="1314" y="586"/>
                  </a:lnTo>
                  <a:lnTo>
                    <a:pt x="1299" y="619"/>
                  </a:lnTo>
                  <a:lnTo>
                    <a:pt x="1280" y="651"/>
                  </a:lnTo>
                  <a:lnTo>
                    <a:pt x="1258" y="680"/>
                  </a:lnTo>
                  <a:lnTo>
                    <a:pt x="1232" y="707"/>
                  </a:lnTo>
                  <a:lnTo>
                    <a:pt x="1215" y="699"/>
                  </a:lnTo>
                  <a:lnTo>
                    <a:pt x="1303" y="501"/>
                  </a:lnTo>
                  <a:lnTo>
                    <a:pt x="1271" y="523"/>
                  </a:lnTo>
                  <a:lnTo>
                    <a:pt x="1245" y="546"/>
                  </a:lnTo>
                  <a:lnTo>
                    <a:pt x="1223" y="574"/>
                  </a:lnTo>
                  <a:lnTo>
                    <a:pt x="1206" y="602"/>
                  </a:lnTo>
                  <a:lnTo>
                    <a:pt x="1190" y="634"/>
                  </a:lnTo>
                  <a:lnTo>
                    <a:pt x="1177" y="664"/>
                  </a:lnTo>
                  <a:lnTo>
                    <a:pt x="1164" y="698"/>
                  </a:lnTo>
                  <a:lnTo>
                    <a:pt x="1151" y="730"/>
                  </a:lnTo>
                  <a:lnTo>
                    <a:pt x="1137" y="763"/>
                  </a:lnTo>
                  <a:lnTo>
                    <a:pt x="1116" y="749"/>
                  </a:lnTo>
                  <a:lnTo>
                    <a:pt x="1097" y="736"/>
                  </a:lnTo>
                  <a:lnTo>
                    <a:pt x="1078" y="724"/>
                  </a:lnTo>
                  <a:lnTo>
                    <a:pt x="1069" y="739"/>
                  </a:lnTo>
                  <a:lnTo>
                    <a:pt x="1060" y="749"/>
                  </a:lnTo>
                  <a:lnTo>
                    <a:pt x="1017" y="800"/>
                  </a:lnTo>
                  <a:lnTo>
                    <a:pt x="980" y="852"/>
                  </a:lnTo>
                  <a:lnTo>
                    <a:pt x="951" y="908"/>
                  </a:lnTo>
                  <a:lnTo>
                    <a:pt x="929" y="966"/>
                  </a:lnTo>
                  <a:lnTo>
                    <a:pt x="913" y="1026"/>
                  </a:lnTo>
                  <a:lnTo>
                    <a:pt x="903" y="1087"/>
                  </a:lnTo>
                  <a:lnTo>
                    <a:pt x="899" y="1151"/>
                  </a:lnTo>
                  <a:lnTo>
                    <a:pt x="899" y="1216"/>
                  </a:lnTo>
                  <a:lnTo>
                    <a:pt x="900" y="1301"/>
                  </a:lnTo>
                  <a:lnTo>
                    <a:pt x="899" y="1387"/>
                  </a:lnTo>
                  <a:lnTo>
                    <a:pt x="896" y="1471"/>
                  </a:lnTo>
                  <a:lnTo>
                    <a:pt x="881" y="1470"/>
                  </a:lnTo>
                  <a:lnTo>
                    <a:pt x="875" y="1395"/>
                  </a:lnTo>
                  <a:lnTo>
                    <a:pt x="868" y="1323"/>
                  </a:lnTo>
                  <a:lnTo>
                    <a:pt x="861" y="1248"/>
                  </a:lnTo>
                  <a:lnTo>
                    <a:pt x="849" y="1176"/>
                  </a:lnTo>
                  <a:lnTo>
                    <a:pt x="839" y="1130"/>
                  </a:lnTo>
                  <a:lnTo>
                    <a:pt x="826" y="1087"/>
                  </a:lnTo>
                  <a:lnTo>
                    <a:pt x="810" y="1046"/>
                  </a:lnTo>
                  <a:lnTo>
                    <a:pt x="789" y="1007"/>
                  </a:lnTo>
                  <a:lnTo>
                    <a:pt x="765" y="970"/>
                  </a:lnTo>
                  <a:lnTo>
                    <a:pt x="737" y="938"/>
                  </a:lnTo>
                  <a:lnTo>
                    <a:pt x="705" y="908"/>
                  </a:lnTo>
                  <a:lnTo>
                    <a:pt x="667" y="881"/>
                  </a:lnTo>
                  <a:lnTo>
                    <a:pt x="623" y="858"/>
                  </a:lnTo>
                  <a:lnTo>
                    <a:pt x="599" y="848"/>
                  </a:lnTo>
                  <a:lnTo>
                    <a:pt x="574" y="844"/>
                  </a:lnTo>
                  <a:lnTo>
                    <a:pt x="551" y="844"/>
                  </a:lnTo>
                  <a:lnTo>
                    <a:pt x="529" y="849"/>
                  </a:lnTo>
                  <a:lnTo>
                    <a:pt x="510" y="862"/>
                  </a:lnTo>
                  <a:lnTo>
                    <a:pt x="492" y="881"/>
                  </a:lnTo>
                  <a:lnTo>
                    <a:pt x="451" y="943"/>
                  </a:lnTo>
                  <a:lnTo>
                    <a:pt x="411" y="1004"/>
                  </a:lnTo>
                  <a:lnTo>
                    <a:pt x="371" y="1066"/>
                  </a:lnTo>
                  <a:lnTo>
                    <a:pt x="335" y="1130"/>
                  </a:lnTo>
                  <a:lnTo>
                    <a:pt x="303" y="1196"/>
                  </a:lnTo>
                  <a:lnTo>
                    <a:pt x="274" y="1273"/>
                  </a:lnTo>
                  <a:lnTo>
                    <a:pt x="249" y="1353"/>
                  </a:lnTo>
                  <a:lnTo>
                    <a:pt x="227" y="1433"/>
                  </a:lnTo>
                  <a:lnTo>
                    <a:pt x="205" y="1513"/>
                  </a:lnTo>
                  <a:lnTo>
                    <a:pt x="181" y="1593"/>
                  </a:lnTo>
                  <a:lnTo>
                    <a:pt x="154" y="1673"/>
                  </a:lnTo>
                  <a:lnTo>
                    <a:pt x="133" y="1755"/>
                  </a:lnTo>
                  <a:lnTo>
                    <a:pt x="118" y="1837"/>
                  </a:lnTo>
                  <a:lnTo>
                    <a:pt x="111" y="1920"/>
                  </a:lnTo>
                  <a:lnTo>
                    <a:pt x="111" y="2003"/>
                  </a:lnTo>
                  <a:lnTo>
                    <a:pt x="119" y="2088"/>
                  </a:lnTo>
                  <a:lnTo>
                    <a:pt x="143" y="2241"/>
                  </a:lnTo>
                  <a:lnTo>
                    <a:pt x="163" y="2394"/>
                  </a:lnTo>
                  <a:lnTo>
                    <a:pt x="178" y="2547"/>
                  </a:lnTo>
                  <a:lnTo>
                    <a:pt x="185" y="2627"/>
                  </a:lnTo>
                  <a:lnTo>
                    <a:pt x="194" y="2707"/>
                  </a:lnTo>
                  <a:lnTo>
                    <a:pt x="207" y="2786"/>
                  </a:lnTo>
                  <a:lnTo>
                    <a:pt x="226" y="2863"/>
                  </a:lnTo>
                  <a:lnTo>
                    <a:pt x="249" y="2939"/>
                  </a:lnTo>
                  <a:lnTo>
                    <a:pt x="278" y="3015"/>
                  </a:lnTo>
                  <a:lnTo>
                    <a:pt x="293" y="3044"/>
                  </a:lnTo>
                  <a:lnTo>
                    <a:pt x="307" y="3073"/>
                  </a:lnTo>
                  <a:lnTo>
                    <a:pt x="323" y="3100"/>
                  </a:lnTo>
                  <a:lnTo>
                    <a:pt x="341" y="3124"/>
                  </a:lnTo>
                  <a:lnTo>
                    <a:pt x="363" y="3146"/>
                  </a:lnTo>
                  <a:lnTo>
                    <a:pt x="387" y="3165"/>
                  </a:lnTo>
                  <a:lnTo>
                    <a:pt x="417" y="3178"/>
                  </a:lnTo>
                  <a:lnTo>
                    <a:pt x="451" y="3188"/>
                  </a:lnTo>
                  <a:lnTo>
                    <a:pt x="419" y="3195"/>
                  </a:lnTo>
                  <a:lnTo>
                    <a:pt x="383" y="3204"/>
                  </a:lnTo>
                  <a:lnTo>
                    <a:pt x="341" y="3214"/>
                  </a:lnTo>
                  <a:lnTo>
                    <a:pt x="370" y="3240"/>
                  </a:lnTo>
                  <a:lnTo>
                    <a:pt x="396" y="3265"/>
                  </a:lnTo>
                  <a:lnTo>
                    <a:pt x="424" y="3290"/>
                  </a:lnTo>
                  <a:lnTo>
                    <a:pt x="451" y="3312"/>
                  </a:lnTo>
                  <a:lnTo>
                    <a:pt x="479" y="3332"/>
                  </a:lnTo>
                  <a:lnTo>
                    <a:pt x="508" y="3348"/>
                  </a:lnTo>
                  <a:lnTo>
                    <a:pt x="540" y="3360"/>
                  </a:lnTo>
                  <a:lnTo>
                    <a:pt x="575" y="3367"/>
                  </a:lnTo>
                  <a:lnTo>
                    <a:pt x="622" y="3370"/>
                  </a:lnTo>
                  <a:lnTo>
                    <a:pt x="667" y="3365"/>
                  </a:lnTo>
                  <a:lnTo>
                    <a:pt x="712" y="3355"/>
                  </a:lnTo>
                  <a:lnTo>
                    <a:pt x="756" y="3341"/>
                  </a:lnTo>
                  <a:lnTo>
                    <a:pt x="798" y="3323"/>
                  </a:lnTo>
                  <a:lnTo>
                    <a:pt x="840" y="3303"/>
                  </a:lnTo>
                  <a:lnTo>
                    <a:pt x="750" y="3383"/>
                  </a:lnTo>
                  <a:lnTo>
                    <a:pt x="754" y="3390"/>
                  </a:lnTo>
                  <a:lnTo>
                    <a:pt x="894" y="3342"/>
                  </a:lnTo>
                  <a:lnTo>
                    <a:pt x="891" y="3300"/>
                  </a:lnTo>
                  <a:lnTo>
                    <a:pt x="888" y="3259"/>
                  </a:lnTo>
                  <a:lnTo>
                    <a:pt x="887" y="3218"/>
                  </a:lnTo>
                  <a:lnTo>
                    <a:pt x="883" y="3178"/>
                  </a:lnTo>
                  <a:lnTo>
                    <a:pt x="877" y="3140"/>
                  </a:lnTo>
                  <a:lnTo>
                    <a:pt x="865" y="3105"/>
                  </a:lnTo>
                  <a:lnTo>
                    <a:pt x="837" y="3020"/>
                  </a:lnTo>
                  <a:lnTo>
                    <a:pt x="817" y="2936"/>
                  </a:lnTo>
                  <a:lnTo>
                    <a:pt x="805" y="2851"/>
                  </a:lnTo>
                  <a:lnTo>
                    <a:pt x="800" y="2766"/>
                  </a:lnTo>
                  <a:lnTo>
                    <a:pt x="798" y="2678"/>
                  </a:lnTo>
                  <a:lnTo>
                    <a:pt x="801" y="2597"/>
                  </a:lnTo>
                  <a:lnTo>
                    <a:pt x="804" y="2515"/>
                  </a:lnTo>
                  <a:lnTo>
                    <a:pt x="805" y="2434"/>
                  </a:lnTo>
                  <a:lnTo>
                    <a:pt x="797" y="2252"/>
                  </a:lnTo>
                  <a:lnTo>
                    <a:pt x="788" y="2071"/>
                  </a:lnTo>
                  <a:lnTo>
                    <a:pt x="782" y="1889"/>
                  </a:lnTo>
                  <a:lnTo>
                    <a:pt x="784" y="1831"/>
                  </a:lnTo>
                  <a:lnTo>
                    <a:pt x="789" y="1773"/>
                  </a:lnTo>
                  <a:lnTo>
                    <a:pt x="798" y="1713"/>
                  </a:lnTo>
                  <a:lnTo>
                    <a:pt x="805" y="1655"/>
                  </a:lnTo>
                  <a:lnTo>
                    <a:pt x="824" y="1653"/>
                  </a:lnTo>
                  <a:lnTo>
                    <a:pt x="832" y="1673"/>
                  </a:lnTo>
                  <a:lnTo>
                    <a:pt x="840" y="1694"/>
                  </a:lnTo>
                  <a:lnTo>
                    <a:pt x="845" y="1714"/>
                  </a:lnTo>
                  <a:lnTo>
                    <a:pt x="950" y="2629"/>
                  </a:lnTo>
                  <a:lnTo>
                    <a:pt x="960" y="2723"/>
                  </a:lnTo>
                  <a:lnTo>
                    <a:pt x="967" y="2818"/>
                  </a:lnTo>
                  <a:lnTo>
                    <a:pt x="977" y="2913"/>
                  </a:lnTo>
                  <a:lnTo>
                    <a:pt x="989" y="3007"/>
                  </a:lnTo>
                  <a:lnTo>
                    <a:pt x="998" y="3045"/>
                  </a:lnTo>
                  <a:lnTo>
                    <a:pt x="1008" y="3079"/>
                  </a:lnTo>
                  <a:lnTo>
                    <a:pt x="1022" y="3111"/>
                  </a:lnTo>
                  <a:lnTo>
                    <a:pt x="1041" y="3140"/>
                  </a:lnTo>
                  <a:lnTo>
                    <a:pt x="1065" y="3165"/>
                  </a:lnTo>
                  <a:lnTo>
                    <a:pt x="1091" y="3185"/>
                  </a:lnTo>
                  <a:lnTo>
                    <a:pt x="1121" y="3202"/>
                  </a:lnTo>
                  <a:lnTo>
                    <a:pt x="1156" y="3215"/>
                  </a:lnTo>
                  <a:lnTo>
                    <a:pt x="1196" y="3224"/>
                  </a:lnTo>
                  <a:lnTo>
                    <a:pt x="1200" y="3226"/>
                  </a:lnTo>
                  <a:lnTo>
                    <a:pt x="1204" y="3229"/>
                  </a:lnTo>
                  <a:lnTo>
                    <a:pt x="1213" y="3234"/>
                  </a:lnTo>
                  <a:lnTo>
                    <a:pt x="1226" y="3243"/>
                  </a:lnTo>
                  <a:lnTo>
                    <a:pt x="1187" y="3252"/>
                  </a:lnTo>
                  <a:lnTo>
                    <a:pt x="1152" y="3261"/>
                  </a:lnTo>
                  <a:lnTo>
                    <a:pt x="1118" y="3268"/>
                  </a:lnTo>
                  <a:lnTo>
                    <a:pt x="1086" y="3277"/>
                  </a:lnTo>
                  <a:lnTo>
                    <a:pt x="1110" y="3293"/>
                  </a:lnTo>
                  <a:lnTo>
                    <a:pt x="1132" y="3309"/>
                  </a:lnTo>
                  <a:lnTo>
                    <a:pt x="1117" y="3333"/>
                  </a:lnTo>
                  <a:lnTo>
                    <a:pt x="1105" y="3355"/>
                  </a:lnTo>
                  <a:lnTo>
                    <a:pt x="1167" y="3379"/>
                  </a:lnTo>
                  <a:lnTo>
                    <a:pt x="1228" y="3393"/>
                  </a:lnTo>
                  <a:lnTo>
                    <a:pt x="1287" y="3402"/>
                  </a:lnTo>
                  <a:lnTo>
                    <a:pt x="1344" y="3403"/>
                  </a:lnTo>
                  <a:lnTo>
                    <a:pt x="1401" y="3398"/>
                  </a:lnTo>
                  <a:lnTo>
                    <a:pt x="1456" y="3387"/>
                  </a:lnTo>
                  <a:lnTo>
                    <a:pt x="1510" y="3370"/>
                  </a:lnTo>
                  <a:lnTo>
                    <a:pt x="1563" y="3349"/>
                  </a:lnTo>
                  <a:lnTo>
                    <a:pt x="1615" y="3323"/>
                  </a:lnTo>
                  <a:lnTo>
                    <a:pt x="1668" y="3293"/>
                  </a:lnTo>
                  <a:lnTo>
                    <a:pt x="1717" y="3258"/>
                  </a:lnTo>
                  <a:lnTo>
                    <a:pt x="1768" y="3220"/>
                  </a:lnTo>
                  <a:lnTo>
                    <a:pt x="1764" y="3237"/>
                  </a:lnTo>
                  <a:lnTo>
                    <a:pt x="1759" y="3252"/>
                  </a:lnTo>
                  <a:lnTo>
                    <a:pt x="1755" y="3265"/>
                  </a:lnTo>
                  <a:lnTo>
                    <a:pt x="1787" y="3245"/>
                  </a:lnTo>
                  <a:lnTo>
                    <a:pt x="1813" y="3221"/>
                  </a:lnTo>
                  <a:lnTo>
                    <a:pt x="1834" y="3194"/>
                  </a:lnTo>
                  <a:lnTo>
                    <a:pt x="1839" y="3181"/>
                  </a:lnTo>
                  <a:lnTo>
                    <a:pt x="1844" y="3165"/>
                  </a:lnTo>
                  <a:lnTo>
                    <a:pt x="1845" y="3150"/>
                  </a:lnTo>
                  <a:lnTo>
                    <a:pt x="1845" y="3135"/>
                  </a:lnTo>
                  <a:lnTo>
                    <a:pt x="1841" y="3124"/>
                  </a:lnTo>
                  <a:lnTo>
                    <a:pt x="1832" y="3118"/>
                  </a:lnTo>
                  <a:lnTo>
                    <a:pt x="1819" y="3114"/>
                  </a:lnTo>
                  <a:lnTo>
                    <a:pt x="1803" y="3111"/>
                  </a:lnTo>
                  <a:lnTo>
                    <a:pt x="1787" y="3111"/>
                  </a:lnTo>
                  <a:lnTo>
                    <a:pt x="1772" y="3112"/>
                  </a:lnTo>
                  <a:lnTo>
                    <a:pt x="1742" y="3118"/>
                  </a:lnTo>
                  <a:lnTo>
                    <a:pt x="1711" y="3128"/>
                  </a:lnTo>
                  <a:lnTo>
                    <a:pt x="1682" y="3137"/>
                  </a:lnTo>
                  <a:lnTo>
                    <a:pt x="1670" y="3121"/>
                  </a:lnTo>
                  <a:lnTo>
                    <a:pt x="1700" y="3100"/>
                  </a:lnTo>
                  <a:lnTo>
                    <a:pt x="1726" y="3079"/>
                  </a:lnTo>
                  <a:lnTo>
                    <a:pt x="1765" y="3042"/>
                  </a:lnTo>
                  <a:lnTo>
                    <a:pt x="1797" y="3003"/>
                  </a:lnTo>
                  <a:lnTo>
                    <a:pt x="1826" y="2961"/>
                  </a:lnTo>
                  <a:lnTo>
                    <a:pt x="1850" y="2916"/>
                  </a:lnTo>
                  <a:lnTo>
                    <a:pt x="1867" y="2869"/>
                  </a:lnTo>
                  <a:lnTo>
                    <a:pt x="1877" y="2819"/>
                  </a:lnTo>
                  <a:lnTo>
                    <a:pt x="1882" y="2767"/>
                  </a:lnTo>
                  <a:lnTo>
                    <a:pt x="1883" y="2597"/>
                  </a:lnTo>
                  <a:lnTo>
                    <a:pt x="1880" y="2426"/>
                  </a:lnTo>
                  <a:lnTo>
                    <a:pt x="1876" y="2256"/>
                  </a:lnTo>
                  <a:lnTo>
                    <a:pt x="1874" y="2252"/>
                  </a:lnTo>
                  <a:lnTo>
                    <a:pt x="1873" y="2246"/>
                  </a:lnTo>
                  <a:lnTo>
                    <a:pt x="1870" y="2240"/>
                  </a:lnTo>
                  <a:lnTo>
                    <a:pt x="1869" y="2234"/>
                  </a:lnTo>
                  <a:lnTo>
                    <a:pt x="1854" y="2176"/>
                  </a:lnTo>
                  <a:lnTo>
                    <a:pt x="1841" y="2116"/>
                  </a:lnTo>
                  <a:lnTo>
                    <a:pt x="1834" y="2081"/>
                  </a:lnTo>
                  <a:lnTo>
                    <a:pt x="1828" y="2045"/>
                  </a:lnTo>
                  <a:lnTo>
                    <a:pt x="1828" y="2008"/>
                  </a:lnTo>
                  <a:lnTo>
                    <a:pt x="1831" y="1984"/>
                  </a:lnTo>
                  <a:lnTo>
                    <a:pt x="1832" y="1959"/>
                  </a:lnTo>
                  <a:lnTo>
                    <a:pt x="1838" y="1934"/>
                  </a:lnTo>
                  <a:lnTo>
                    <a:pt x="1847" y="1909"/>
                  </a:lnTo>
                  <a:lnTo>
                    <a:pt x="1861" y="1886"/>
                  </a:lnTo>
                  <a:lnTo>
                    <a:pt x="1882" y="1864"/>
                  </a:lnTo>
                  <a:lnTo>
                    <a:pt x="1886" y="1890"/>
                  </a:lnTo>
                  <a:lnTo>
                    <a:pt x="1890" y="1912"/>
                  </a:lnTo>
                  <a:lnTo>
                    <a:pt x="1893" y="1933"/>
                  </a:lnTo>
                  <a:lnTo>
                    <a:pt x="1899" y="1888"/>
                  </a:lnTo>
                  <a:lnTo>
                    <a:pt x="1898" y="1844"/>
                  </a:lnTo>
                  <a:lnTo>
                    <a:pt x="1889" y="1729"/>
                  </a:lnTo>
                  <a:lnTo>
                    <a:pt x="1882" y="1614"/>
                  </a:lnTo>
                  <a:lnTo>
                    <a:pt x="1885" y="1601"/>
                  </a:lnTo>
                  <a:lnTo>
                    <a:pt x="1892" y="1586"/>
                  </a:lnTo>
                  <a:lnTo>
                    <a:pt x="1902" y="1572"/>
                  </a:lnTo>
                  <a:lnTo>
                    <a:pt x="1911" y="1556"/>
                  </a:lnTo>
                  <a:lnTo>
                    <a:pt x="1867" y="1451"/>
                  </a:lnTo>
                  <a:lnTo>
                    <a:pt x="1820" y="1343"/>
                  </a:lnTo>
                  <a:lnTo>
                    <a:pt x="1774" y="1234"/>
                  </a:lnTo>
                  <a:lnTo>
                    <a:pt x="1786" y="1224"/>
                  </a:lnTo>
                  <a:lnTo>
                    <a:pt x="1914" y="1362"/>
                  </a:lnTo>
                  <a:lnTo>
                    <a:pt x="1953" y="1266"/>
                  </a:lnTo>
                  <a:lnTo>
                    <a:pt x="1991" y="1173"/>
                  </a:lnTo>
                  <a:lnTo>
                    <a:pt x="2027" y="1082"/>
                  </a:lnTo>
                  <a:lnTo>
                    <a:pt x="2027" y="1209"/>
                  </a:lnTo>
                  <a:lnTo>
                    <a:pt x="2027" y="1336"/>
                  </a:lnTo>
                  <a:lnTo>
                    <a:pt x="2032" y="1465"/>
                  </a:lnTo>
                  <a:lnTo>
                    <a:pt x="2036" y="1593"/>
                  </a:lnTo>
                  <a:lnTo>
                    <a:pt x="2036" y="1723"/>
                  </a:lnTo>
                  <a:lnTo>
                    <a:pt x="2032" y="1761"/>
                  </a:lnTo>
                  <a:lnTo>
                    <a:pt x="2021" y="1797"/>
                  </a:lnTo>
                  <a:lnTo>
                    <a:pt x="2011" y="1835"/>
                  </a:lnTo>
                  <a:lnTo>
                    <a:pt x="2001" y="1872"/>
                  </a:lnTo>
                  <a:lnTo>
                    <a:pt x="1995" y="1905"/>
                  </a:lnTo>
                  <a:lnTo>
                    <a:pt x="1992" y="1937"/>
                  </a:lnTo>
                  <a:lnTo>
                    <a:pt x="2042" y="1870"/>
                  </a:lnTo>
                  <a:lnTo>
                    <a:pt x="2069" y="1872"/>
                  </a:lnTo>
                  <a:lnTo>
                    <a:pt x="2061" y="1895"/>
                  </a:lnTo>
                  <a:lnTo>
                    <a:pt x="2058" y="1915"/>
                  </a:lnTo>
                  <a:lnTo>
                    <a:pt x="2059" y="1933"/>
                  </a:lnTo>
                  <a:lnTo>
                    <a:pt x="2065" y="1946"/>
                  </a:lnTo>
                  <a:lnTo>
                    <a:pt x="2075" y="1957"/>
                  </a:lnTo>
                  <a:lnTo>
                    <a:pt x="2087" y="1968"/>
                  </a:lnTo>
                  <a:lnTo>
                    <a:pt x="2103" y="1975"/>
                  </a:lnTo>
                  <a:lnTo>
                    <a:pt x="2120" y="1982"/>
                  </a:lnTo>
                  <a:lnTo>
                    <a:pt x="2139" y="1988"/>
                  </a:lnTo>
                  <a:lnTo>
                    <a:pt x="2113" y="2004"/>
                  </a:lnTo>
                  <a:lnTo>
                    <a:pt x="2093" y="2019"/>
                  </a:lnTo>
                  <a:lnTo>
                    <a:pt x="2078" y="2030"/>
                  </a:lnTo>
                  <a:lnTo>
                    <a:pt x="2068" y="2040"/>
                  </a:lnTo>
                  <a:lnTo>
                    <a:pt x="2062" y="2054"/>
                  </a:lnTo>
                  <a:lnTo>
                    <a:pt x="2061" y="2068"/>
                  </a:lnTo>
                  <a:lnTo>
                    <a:pt x="2061" y="2087"/>
                  </a:lnTo>
                  <a:lnTo>
                    <a:pt x="2062" y="2110"/>
                  </a:lnTo>
                  <a:lnTo>
                    <a:pt x="2069" y="2145"/>
                  </a:lnTo>
                  <a:lnTo>
                    <a:pt x="2080" y="2179"/>
                  </a:lnTo>
                  <a:lnTo>
                    <a:pt x="2093" y="2212"/>
                  </a:lnTo>
                  <a:lnTo>
                    <a:pt x="2104" y="2246"/>
                  </a:lnTo>
                  <a:lnTo>
                    <a:pt x="2081" y="2247"/>
                  </a:lnTo>
                  <a:lnTo>
                    <a:pt x="2062" y="2244"/>
                  </a:lnTo>
                  <a:lnTo>
                    <a:pt x="2046" y="2236"/>
                  </a:lnTo>
                  <a:lnTo>
                    <a:pt x="2033" y="2221"/>
                  </a:lnTo>
                  <a:lnTo>
                    <a:pt x="2023" y="2199"/>
                  </a:lnTo>
                  <a:lnTo>
                    <a:pt x="2016" y="2171"/>
                  </a:lnTo>
                  <a:lnTo>
                    <a:pt x="2008" y="2125"/>
                  </a:lnTo>
                  <a:lnTo>
                    <a:pt x="2005" y="2078"/>
                  </a:lnTo>
                  <a:lnTo>
                    <a:pt x="2003" y="2032"/>
                  </a:lnTo>
                  <a:lnTo>
                    <a:pt x="1998" y="2115"/>
                  </a:lnTo>
                  <a:lnTo>
                    <a:pt x="1997" y="2198"/>
                  </a:lnTo>
                  <a:lnTo>
                    <a:pt x="1995" y="2281"/>
                  </a:lnTo>
                  <a:lnTo>
                    <a:pt x="1992" y="2393"/>
                  </a:lnTo>
                  <a:lnTo>
                    <a:pt x="1991" y="2503"/>
                  </a:lnTo>
                  <a:lnTo>
                    <a:pt x="1992" y="2616"/>
                  </a:lnTo>
                  <a:lnTo>
                    <a:pt x="2001" y="2726"/>
                  </a:lnTo>
                  <a:lnTo>
                    <a:pt x="2014" y="2837"/>
                  </a:lnTo>
                  <a:lnTo>
                    <a:pt x="2035" y="2946"/>
                  </a:lnTo>
                  <a:lnTo>
                    <a:pt x="2046" y="2985"/>
                  </a:lnTo>
                  <a:lnTo>
                    <a:pt x="2062" y="3017"/>
                  </a:lnTo>
                  <a:lnTo>
                    <a:pt x="2084" y="3047"/>
                  </a:lnTo>
                  <a:lnTo>
                    <a:pt x="2109" y="3070"/>
                  </a:lnTo>
                  <a:lnTo>
                    <a:pt x="2141" y="3087"/>
                  </a:lnTo>
                  <a:lnTo>
                    <a:pt x="2177" y="3100"/>
                  </a:lnTo>
                  <a:lnTo>
                    <a:pt x="2221" y="3109"/>
                  </a:lnTo>
                  <a:lnTo>
                    <a:pt x="2270" y="3118"/>
                  </a:lnTo>
                  <a:lnTo>
                    <a:pt x="2228" y="3140"/>
                  </a:lnTo>
                  <a:lnTo>
                    <a:pt x="2190" y="3160"/>
                  </a:lnTo>
                  <a:lnTo>
                    <a:pt x="2153" y="3179"/>
                  </a:lnTo>
                  <a:lnTo>
                    <a:pt x="2155" y="3199"/>
                  </a:lnTo>
                  <a:lnTo>
                    <a:pt x="2413" y="3226"/>
                  </a:lnTo>
                  <a:lnTo>
                    <a:pt x="2415" y="3233"/>
                  </a:lnTo>
                  <a:lnTo>
                    <a:pt x="2161" y="3269"/>
                  </a:lnTo>
                  <a:lnTo>
                    <a:pt x="2234" y="3291"/>
                  </a:lnTo>
                  <a:lnTo>
                    <a:pt x="2307" y="3306"/>
                  </a:lnTo>
                  <a:lnTo>
                    <a:pt x="2378" y="3312"/>
                  </a:lnTo>
                  <a:lnTo>
                    <a:pt x="2451" y="3309"/>
                  </a:lnTo>
                  <a:lnTo>
                    <a:pt x="2522" y="3301"/>
                  </a:lnTo>
                  <a:lnTo>
                    <a:pt x="2595" y="3287"/>
                  </a:lnTo>
                  <a:lnTo>
                    <a:pt x="2668" y="3268"/>
                  </a:lnTo>
                  <a:lnTo>
                    <a:pt x="2572" y="3328"/>
                  </a:lnTo>
                  <a:lnTo>
                    <a:pt x="2639" y="3315"/>
                  </a:lnTo>
                  <a:lnTo>
                    <a:pt x="2703" y="3297"/>
                  </a:lnTo>
                  <a:lnTo>
                    <a:pt x="2766" y="3275"/>
                  </a:lnTo>
                  <a:lnTo>
                    <a:pt x="2827" y="3250"/>
                  </a:lnTo>
                  <a:lnTo>
                    <a:pt x="2885" y="3218"/>
                  </a:lnTo>
                  <a:lnTo>
                    <a:pt x="2940" y="3181"/>
                  </a:lnTo>
                  <a:lnTo>
                    <a:pt x="2993" y="3137"/>
                  </a:lnTo>
                  <a:lnTo>
                    <a:pt x="3004" y="3124"/>
                  </a:lnTo>
                  <a:lnTo>
                    <a:pt x="3015" y="3106"/>
                  </a:lnTo>
                  <a:lnTo>
                    <a:pt x="3023" y="3089"/>
                  </a:lnTo>
                  <a:lnTo>
                    <a:pt x="3026" y="3071"/>
                  </a:lnTo>
                  <a:lnTo>
                    <a:pt x="3034" y="3003"/>
                  </a:lnTo>
                  <a:lnTo>
                    <a:pt x="3042" y="2933"/>
                  </a:lnTo>
                  <a:lnTo>
                    <a:pt x="3053" y="2865"/>
                  </a:lnTo>
                  <a:lnTo>
                    <a:pt x="3061" y="2796"/>
                  </a:lnTo>
                  <a:lnTo>
                    <a:pt x="3067" y="2726"/>
                  </a:lnTo>
                  <a:lnTo>
                    <a:pt x="3066" y="2656"/>
                  </a:lnTo>
                  <a:lnTo>
                    <a:pt x="3055" y="2482"/>
                  </a:lnTo>
                  <a:lnTo>
                    <a:pt x="3050" y="2307"/>
                  </a:lnTo>
                  <a:lnTo>
                    <a:pt x="3044" y="2132"/>
                  </a:lnTo>
                  <a:lnTo>
                    <a:pt x="3044" y="2059"/>
                  </a:lnTo>
                  <a:lnTo>
                    <a:pt x="3055" y="2058"/>
                  </a:lnTo>
                  <a:lnTo>
                    <a:pt x="3069" y="2134"/>
                  </a:lnTo>
                  <a:lnTo>
                    <a:pt x="3082" y="2132"/>
                  </a:lnTo>
                  <a:lnTo>
                    <a:pt x="3082" y="1866"/>
                  </a:lnTo>
                  <a:lnTo>
                    <a:pt x="3073" y="1904"/>
                  </a:lnTo>
                  <a:lnTo>
                    <a:pt x="3066" y="1937"/>
                  </a:lnTo>
                  <a:lnTo>
                    <a:pt x="3041" y="1934"/>
                  </a:lnTo>
                  <a:lnTo>
                    <a:pt x="3035" y="1834"/>
                  </a:lnTo>
                  <a:lnTo>
                    <a:pt x="3032" y="1735"/>
                  </a:lnTo>
                  <a:lnTo>
                    <a:pt x="3035" y="1634"/>
                  </a:lnTo>
                  <a:lnTo>
                    <a:pt x="3044" y="1535"/>
                  </a:lnTo>
                  <a:lnTo>
                    <a:pt x="3060" y="1436"/>
                  </a:lnTo>
                  <a:lnTo>
                    <a:pt x="3082" y="1339"/>
                  </a:lnTo>
                  <a:lnTo>
                    <a:pt x="3060" y="1398"/>
                  </a:lnTo>
                  <a:lnTo>
                    <a:pt x="3026" y="1125"/>
                  </a:lnTo>
                  <a:lnTo>
                    <a:pt x="2994" y="854"/>
                  </a:lnTo>
                  <a:lnTo>
                    <a:pt x="3032" y="905"/>
                  </a:lnTo>
                  <a:lnTo>
                    <a:pt x="3073" y="957"/>
                  </a:lnTo>
                  <a:lnTo>
                    <a:pt x="3114" y="1011"/>
                  </a:lnTo>
                  <a:lnTo>
                    <a:pt x="3140" y="934"/>
                  </a:lnTo>
                  <a:lnTo>
                    <a:pt x="3168" y="854"/>
                  </a:lnTo>
                  <a:lnTo>
                    <a:pt x="3198" y="771"/>
                  </a:lnTo>
                  <a:lnTo>
                    <a:pt x="3204" y="787"/>
                  </a:lnTo>
                  <a:lnTo>
                    <a:pt x="3210" y="797"/>
                  </a:lnTo>
                  <a:lnTo>
                    <a:pt x="3214" y="807"/>
                  </a:lnTo>
                  <a:lnTo>
                    <a:pt x="3232" y="787"/>
                  </a:lnTo>
                  <a:lnTo>
                    <a:pt x="3249" y="768"/>
                  </a:lnTo>
                  <a:lnTo>
                    <a:pt x="3232" y="886"/>
                  </a:lnTo>
                  <a:lnTo>
                    <a:pt x="3214" y="1004"/>
                  </a:lnTo>
                  <a:lnTo>
                    <a:pt x="3198" y="1120"/>
                  </a:lnTo>
                  <a:lnTo>
                    <a:pt x="3189" y="1237"/>
                  </a:lnTo>
                  <a:lnTo>
                    <a:pt x="3185" y="1392"/>
                  </a:lnTo>
                  <a:lnTo>
                    <a:pt x="3185" y="1550"/>
                  </a:lnTo>
                  <a:lnTo>
                    <a:pt x="3188" y="1707"/>
                  </a:lnTo>
                  <a:lnTo>
                    <a:pt x="3189" y="1864"/>
                  </a:lnTo>
                  <a:lnTo>
                    <a:pt x="3189" y="1882"/>
                  </a:lnTo>
                  <a:lnTo>
                    <a:pt x="3188" y="1898"/>
                  </a:lnTo>
                  <a:lnTo>
                    <a:pt x="3187" y="1915"/>
                  </a:lnTo>
                  <a:lnTo>
                    <a:pt x="3187" y="1931"/>
                  </a:lnTo>
                  <a:lnTo>
                    <a:pt x="3189" y="1947"/>
                  </a:lnTo>
                  <a:lnTo>
                    <a:pt x="3197" y="1960"/>
                  </a:lnTo>
                  <a:lnTo>
                    <a:pt x="3207" y="1973"/>
                  </a:lnTo>
                  <a:lnTo>
                    <a:pt x="3224" y="1985"/>
                  </a:lnTo>
                  <a:lnTo>
                    <a:pt x="3249" y="1994"/>
                  </a:lnTo>
                  <a:lnTo>
                    <a:pt x="3229" y="2005"/>
                  </a:lnTo>
                  <a:lnTo>
                    <a:pt x="3213" y="2016"/>
                  </a:lnTo>
                  <a:lnTo>
                    <a:pt x="3198" y="2024"/>
                  </a:lnTo>
                  <a:lnTo>
                    <a:pt x="3184" y="2032"/>
                  </a:lnTo>
                  <a:lnTo>
                    <a:pt x="3189" y="2154"/>
                  </a:lnTo>
                  <a:lnTo>
                    <a:pt x="3189" y="2166"/>
                  </a:lnTo>
                  <a:lnTo>
                    <a:pt x="3189" y="2177"/>
                  </a:lnTo>
                  <a:lnTo>
                    <a:pt x="3191" y="2187"/>
                  </a:lnTo>
                  <a:lnTo>
                    <a:pt x="3192" y="2199"/>
                  </a:lnTo>
                  <a:lnTo>
                    <a:pt x="3197" y="2208"/>
                  </a:lnTo>
                  <a:lnTo>
                    <a:pt x="3204" y="2214"/>
                  </a:lnTo>
                  <a:lnTo>
                    <a:pt x="3216" y="2218"/>
                  </a:lnTo>
                  <a:lnTo>
                    <a:pt x="3232" y="2221"/>
                  </a:lnTo>
                  <a:lnTo>
                    <a:pt x="3235" y="2221"/>
                  </a:lnTo>
                  <a:lnTo>
                    <a:pt x="3237" y="2222"/>
                  </a:lnTo>
                  <a:lnTo>
                    <a:pt x="3240" y="2225"/>
                  </a:lnTo>
                  <a:lnTo>
                    <a:pt x="3242" y="2228"/>
                  </a:lnTo>
                  <a:lnTo>
                    <a:pt x="3245" y="2231"/>
                  </a:lnTo>
                  <a:lnTo>
                    <a:pt x="3245" y="2234"/>
                  </a:lnTo>
                  <a:lnTo>
                    <a:pt x="3246" y="2236"/>
                  </a:lnTo>
                  <a:lnTo>
                    <a:pt x="3243" y="2241"/>
                  </a:lnTo>
                  <a:lnTo>
                    <a:pt x="3240" y="2247"/>
                  </a:lnTo>
                  <a:lnTo>
                    <a:pt x="3235" y="2253"/>
                  </a:lnTo>
                  <a:lnTo>
                    <a:pt x="3230" y="2256"/>
                  </a:lnTo>
                  <a:lnTo>
                    <a:pt x="3224" y="2259"/>
                  </a:lnTo>
                  <a:lnTo>
                    <a:pt x="3219" y="2260"/>
                  </a:lnTo>
                  <a:lnTo>
                    <a:pt x="3214" y="2262"/>
                  </a:lnTo>
                  <a:lnTo>
                    <a:pt x="3210" y="2263"/>
                  </a:lnTo>
                  <a:lnTo>
                    <a:pt x="3208" y="2263"/>
                  </a:lnTo>
                  <a:lnTo>
                    <a:pt x="3207" y="2263"/>
                  </a:lnTo>
                  <a:lnTo>
                    <a:pt x="3207" y="2400"/>
                  </a:lnTo>
                  <a:lnTo>
                    <a:pt x="3205" y="2534"/>
                  </a:lnTo>
                  <a:lnTo>
                    <a:pt x="3208" y="2665"/>
                  </a:lnTo>
                  <a:lnTo>
                    <a:pt x="3208" y="2703"/>
                  </a:lnTo>
                  <a:lnTo>
                    <a:pt x="3210" y="2742"/>
                  </a:lnTo>
                  <a:lnTo>
                    <a:pt x="3211" y="2782"/>
                  </a:lnTo>
                  <a:lnTo>
                    <a:pt x="3214" y="2819"/>
                  </a:lnTo>
                  <a:lnTo>
                    <a:pt x="3220" y="2857"/>
                  </a:lnTo>
                  <a:lnTo>
                    <a:pt x="3230" y="2895"/>
                  </a:lnTo>
                  <a:lnTo>
                    <a:pt x="3246" y="2930"/>
                  </a:lnTo>
                  <a:lnTo>
                    <a:pt x="3268" y="2965"/>
                  </a:lnTo>
                  <a:lnTo>
                    <a:pt x="3248" y="2980"/>
                  </a:lnTo>
                  <a:lnTo>
                    <a:pt x="3233" y="2999"/>
                  </a:lnTo>
                  <a:lnTo>
                    <a:pt x="3223" y="3020"/>
                  </a:lnTo>
                  <a:lnTo>
                    <a:pt x="3219" y="3044"/>
                  </a:lnTo>
                  <a:lnTo>
                    <a:pt x="3220" y="3067"/>
                  </a:lnTo>
                  <a:lnTo>
                    <a:pt x="3227" y="3089"/>
                  </a:lnTo>
                  <a:lnTo>
                    <a:pt x="3242" y="3109"/>
                  </a:lnTo>
                  <a:lnTo>
                    <a:pt x="3277" y="3144"/>
                  </a:lnTo>
                  <a:lnTo>
                    <a:pt x="3315" y="3178"/>
                  </a:lnTo>
                  <a:lnTo>
                    <a:pt x="3354" y="3208"/>
                  </a:lnTo>
                  <a:lnTo>
                    <a:pt x="3395" y="3234"/>
                  </a:lnTo>
                  <a:lnTo>
                    <a:pt x="3449" y="3262"/>
                  </a:lnTo>
                  <a:lnTo>
                    <a:pt x="3504" y="3281"/>
                  </a:lnTo>
                  <a:lnTo>
                    <a:pt x="3559" y="3291"/>
                  </a:lnTo>
                  <a:lnTo>
                    <a:pt x="3615" y="3297"/>
                  </a:lnTo>
                  <a:lnTo>
                    <a:pt x="3671" y="3296"/>
                  </a:lnTo>
                  <a:lnTo>
                    <a:pt x="3730" y="3290"/>
                  </a:lnTo>
                  <a:lnTo>
                    <a:pt x="3787" y="3280"/>
                  </a:lnTo>
                  <a:lnTo>
                    <a:pt x="3845" y="3266"/>
                  </a:lnTo>
                  <a:lnTo>
                    <a:pt x="3870" y="3258"/>
                  </a:lnTo>
                  <a:lnTo>
                    <a:pt x="3888" y="3246"/>
                  </a:lnTo>
                  <a:lnTo>
                    <a:pt x="3905" y="3233"/>
                  </a:lnTo>
                  <a:lnTo>
                    <a:pt x="3916" y="3215"/>
                  </a:lnTo>
                  <a:lnTo>
                    <a:pt x="3926" y="3197"/>
                  </a:lnTo>
                  <a:lnTo>
                    <a:pt x="3935" y="3176"/>
                  </a:lnTo>
                  <a:lnTo>
                    <a:pt x="3944" y="3153"/>
                  </a:lnTo>
                  <a:lnTo>
                    <a:pt x="3916" y="3153"/>
                  </a:lnTo>
                  <a:lnTo>
                    <a:pt x="3893" y="3153"/>
                  </a:lnTo>
                  <a:lnTo>
                    <a:pt x="3872" y="3153"/>
                  </a:lnTo>
                  <a:lnTo>
                    <a:pt x="3903" y="3134"/>
                  </a:lnTo>
                  <a:lnTo>
                    <a:pt x="3928" y="3111"/>
                  </a:lnTo>
                  <a:lnTo>
                    <a:pt x="3948" y="3086"/>
                  </a:lnTo>
                  <a:lnTo>
                    <a:pt x="3966" y="3058"/>
                  </a:lnTo>
                  <a:lnTo>
                    <a:pt x="3980" y="3029"/>
                  </a:lnTo>
                  <a:lnTo>
                    <a:pt x="3993" y="2999"/>
                  </a:lnTo>
                  <a:lnTo>
                    <a:pt x="4005" y="2968"/>
                  </a:lnTo>
                  <a:lnTo>
                    <a:pt x="4017" y="2937"/>
                  </a:lnTo>
                  <a:lnTo>
                    <a:pt x="4030" y="2908"/>
                  </a:lnTo>
                  <a:lnTo>
                    <a:pt x="4065" y="2827"/>
                  </a:lnTo>
                  <a:lnTo>
                    <a:pt x="4094" y="2742"/>
                  </a:lnTo>
                  <a:lnTo>
                    <a:pt x="4116" y="2658"/>
                  </a:lnTo>
                  <a:lnTo>
                    <a:pt x="4132" y="2570"/>
                  </a:lnTo>
                  <a:lnTo>
                    <a:pt x="4143" y="2482"/>
                  </a:lnTo>
                  <a:lnTo>
                    <a:pt x="4149" y="2391"/>
                  </a:lnTo>
                  <a:lnTo>
                    <a:pt x="4152" y="2273"/>
                  </a:lnTo>
                  <a:lnTo>
                    <a:pt x="4154" y="2154"/>
                  </a:lnTo>
                  <a:lnTo>
                    <a:pt x="4159" y="2035"/>
                  </a:lnTo>
                  <a:lnTo>
                    <a:pt x="4170" y="1917"/>
                  </a:lnTo>
                  <a:lnTo>
                    <a:pt x="4207" y="1666"/>
                  </a:lnTo>
                  <a:lnTo>
                    <a:pt x="4251" y="1416"/>
                  </a:lnTo>
                  <a:lnTo>
                    <a:pt x="4296" y="1165"/>
                  </a:lnTo>
                  <a:lnTo>
                    <a:pt x="4306" y="1098"/>
                  </a:lnTo>
                  <a:lnTo>
                    <a:pt x="4311" y="1033"/>
                  </a:lnTo>
                  <a:lnTo>
                    <a:pt x="4309" y="969"/>
                  </a:lnTo>
                  <a:lnTo>
                    <a:pt x="4299" y="905"/>
                  </a:lnTo>
                  <a:lnTo>
                    <a:pt x="4283" y="844"/>
                  </a:lnTo>
                  <a:lnTo>
                    <a:pt x="4257" y="782"/>
                  </a:lnTo>
                  <a:lnTo>
                    <a:pt x="4221" y="721"/>
                  </a:lnTo>
                  <a:lnTo>
                    <a:pt x="4205" y="692"/>
                  </a:lnTo>
                  <a:lnTo>
                    <a:pt x="4193" y="660"/>
                  </a:lnTo>
                  <a:lnTo>
                    <a:pt x="4184" y="627"/>
                  </a:lnTo>
                  <a:lnTo>
                    <a:pt x="4177" y="592"/>
                  </a:lnTo>
                  <a:lnTo>
                    <a:pt x="4170" y="557"/>
                  </a:lnTo>
                  <a:lnTo>
                    <a:pt x="4161" y="522"/>
                  </a:lnTo>
                  <a:lnTo>
                    <a:pt x="4155" y="501"/>
                  </a:lnTo>
                  <a:lnTo>
                    <a:pt x="4148" y="481"/>
                  </a:lnTo>
                  <a:lnTo>
                    <a:pt x="4140" y="461"/>
                  </a:lnTo>
                  <a:lnTo>
                    <a:pt x="4130" y="443"/>
                  </a:lnTo>
                  <a:lnTo>
                    <a:pt x="4092" y="401"/>
                  </a:lnTo>
                  <a:lnTo>
                    <a:pt x="4050" y="364"/>
                  </a:lnTo>
                  <a:lnTo>
                    <a:pt x="4005" y="332"/>
                  </a:lnTo>
                  <a:lnTo>
                    <a:pt x="3955" y="306"/>
                  </a:lnTo>
                  <a:lnTo>
                    <a:pt x="3903" y="284"/>
                  </a:lnTo>
                  <a:lnTo>
                    <a:pt x="3865" y="274"/>
                  </a:lnTo>
                  <a:lnTo>
                    <a:pt x="3827" y="268"/>
                  </a:lnTo>
                  <a:lnTo>
                    <a:pt x="3791" y="267"/>
                  </a:lnTo>
                  <a:lnTo>
                    <a:pt x="3756" y="271"/>
                  </a:lnTo>
                  <a:lnTo>
                    <a:pt x="3721" y="284"/>
                  </a:lnTo>
                  <a:lnTo>
                    <a:pt x="3689" y="303"/>
                  </a:lnTo>
                  <a:lnTo>
                    <a:pt x="3639" y="346"/>
                  </a:lnTo>
                  <a:lnTo>
                    <a:pt x="3593" y="391"/>
                  </a:lnTo>
                  <a:lnTo>
                    <a:pt x="3546" y="436"/>
                  </a:lnTo>
                  <a:lnTo>
                    <a:pt x="3500" y="482"/>
                  </a:lnTo>
                  <a:lnTo>
                    <a:pt x="3450" y="532"/>
                  </a:lnTo>
                  <a:lnTo>
                    <a:pt x="3446" y="514"/>
                  </a:lnTo>
                  <a:lnTo>
                    <a:pt x="3446" y="501"/>
                  </a:lnTo>
                  <a:lnTo>
                    <a:pt x="3450" y="491"/>
                  </a:lnTo>
                  <a:lnTo>
                    <a:pt x="3462" y="469"/>
                  </a:lnTo>
                  <a:lnTo>
                    <a:pt x="3466" y="449"/>
                  </a:lnTo>
                  <a:lnTo>
                    <a:pt x="3463" y="433"/>
                  </a:lnTo>
                  <a:lnTo>
                    <a:pt x="3453" y="418"/>
                  </a:lnTo>
                  <a:lnTo>
                    <a:pt x="3436" y="404"/>
                  </a:lnTo>
                  <a:lnTo>
                    <a:pt x="3412" y="391"/>
                  </a:lnTo>
                  <a:lnTo>
                    <a:pt x="3358" y="364"/>
                  </a:lnTo>
                  <a:lnTo>
                    <a:pt x="3306" y="334"/>
                  </a:lnTo>
                  <a:lnTo>
                    <a:pt x="3258" y="300"/>
                  </a:lnTo>
                  <a:lnTo>
                    <a:pt x="3213" y="261"/>
                  </a:lnTo>
                  <a:lnTo>
                    <a:pt x="3160" y="217"/>
                  </a:lnTo>
                  <a:lnTo>
                    <a:pt x="3105" y="182"/>
                  </a:lnTo>
                  <a:lnTo>
                    <a:pt x="3048" y="155"/>
                  </a:lnTo>
                  <a:lnTo>
                    <a:pt x="2988" y="134"/>
                  </a:lnTo>
                  <a:lnTo>
                    <a:pt x="2929" y="121"/>
                  </a:lnTo>
                  <a:lnTo>
                    <a:pt x="2866" y="114"/>
                  </a:lnTo>
                  <a:lnTo>
                    <a:pt x="2802" y="113"/>
                  </a:lnTo>
                  <a:close/>
                  <a:moveTo>
                    <a:pt x="2863" y="0"/>
                  </a:moveTo>
                  <a:lnTo>
                    <a:pt x="2923" y="8"/>
                  </a:lnTo>
                  <a:lnTo>
                    <a:pt x="2980" y="21"/>
                  </a:lnTo>
                  <a:lnTo>
                    <a:pt x="3035" y="40"/>
                  </a:lnTo>
                  <a:lnTo>
                    <a:pt x="3087" y="63"/>
                  </a:lnTo>
                  <a:lnTo>
                    <a:pt x="3138" y="91"/>
                  </a:lnTo>
                  <a:lnTo>
                    <a:pt x="3188" y="121"/>
                  </a:lnTo>
                  <a:lnTo>
                    <a:pt x="3236" y="156"/>
                  </a:lnTo>
                  <a:lnTo>
                    <a:pt x="3261" y="175"/>
                  </a:lnTo>
                  <a:lnTo>
                    <a:pt x="3284" y="197"/>
                  </a:lnTo>
                  <a:lnTo>
                    <a:pt x="3304" y="219"/>
                  </a:lnTo>
                  <a:lnTo>
                    <a:pt x="3329" y="245"/>
                  </a:lnTo>
                  <a:lnTo>
                    <a:pt x="3355" y="264"/>
                  </a:lnTo>
                  <a:lnTo>
                    <a:pt x="3382" y="277"/>
                  </a:lnTo>
                  <a:lnTo>
                    <a:pt x="3411" y="283"/>
                  </a:lnTo>
                  <a:lnTo>
                    <a:pt x="3440" y="284"/>
                  </a:lnTo>
                  <a:lnTo>
                    <a:pt x="3472" y="280"/>
                  </a:lnTo>
                  <a:lnTo>
                    <a:pt x="3504" y="271"/>
                  </a:lnTo>
                  <a:lnTo>
                    <a:pt x="3724" y="191"/>
                  </a:lnTo>
                  <a:lnTo>
                    <a:pt x="3762" y="178"/>
                  </a:lnTo>
                  <a:lnTo>
                    <a:pt x="3800" y="169"/>
                  </a:lnTo>
                  <a:lnTo>
                    <a:pt x="3838" y="165"/>
                  </a:lnTo>
                  <a:lnTo>
                    <a:pt x="3874" y="166"/>
                  </a:lnTo>
                  <a:lnTo>
                    <a:pt x="3910" y="174"/>
                  </a:lnTo>
                  <a:lnTo>
                    <a:pt x="3945" y="190"/>
                  </a:lnTo>
                  <a:lnTo>
                    <a:pt x="4004" y="226"/>
                  </a:lnTo>
                  <a:lnTo>
                    <a:pt x="4059" y="263"/>
                  </a:lnTo>
                  <a:lnTo>
                    <a:pt x="4113" y="303"/>
                  </a:lnTo>
                  <a:lnTo>
                    <a:pt x="4162" y="346"/>
                  </a:lnTo>
                  <a:lnTo>
                    <a:pt x="4209" y="391"/>
                  </a:lnTo>
                  <a:lnTo>
                    <a:pt x="4253" y="439"/>
                  </a:lnTo>
                  <a:lnTo>
                    <a:pt x="4293" y="490"/>
                  </a:lnTo>
                  <a:lnTo>
                    <a:pt x="4328" y="544"/>
                  </a:lnTo>
                  <a:lnTo>
                    <a:pt x="4359" y="602"/>
                  </a:lnTo>
                  <a:lnTo>
                    <a:pt x="4385" y="663"/>
                  </a:lnTo>
                  <a:lnTo>
                    <a:pt x="4407" y="728"/>
                  </a:lnTo>
                  <a:lnTo>
                    <a:pt x="4417" y="784"/>
                  </a:lnTo>
                  <a:lnTo>
                    <a:pt x="4423" y="841"/>
                  </a:lnTo>
                  <a:lnTo>
                    <a:pt x="4424" y="897"/>
                  </a:lnTo>
                  <a:lnTo>
                    <a:pt x="4424" y="957"/>
                  </a:lnTo>
                  <a:lnTo>
                    <a:pt x="4423" y="1015"/>
                  </a:lnTo>
                  <a:lnTo>
                    <a:pt x="4423" y="1072"/>
                  </a:lnTo>
                  <a:lnTo>
                    <a:pt x="4423" y="1120"/>
                  </a:lnTo>
                  <a:lnTo>
                    <a:pt x="4420" y="1167"/>
                  </a:lnTo>
                  <a:lnTo>
                    <a:pt x="4414" y="1213"/>
                  </a:lnTo>
                  <a:lnTo>
                    <a:pt x="4410" y="1257"/>
                  </a:lnTo>
                  <a:lnTo>
                    <a:pt x="4413" y="1299"/>
                  </a:lnTo>
                  <a:lnTo>
                    <a:pt x="4423" y="1340"/>
                  </a:lnTo>
                  <a:lnTo>
                    <a:pt x="4438" y="1381"/>
                  </a:lnTo>
                  <a:lnTo>
                    <a:pt x="4455" y="1420"/>
                  </a:lnTo>
                  <a:lnTo>
                    <a:pt x="4518" y="1558"/>
                  </a:lnTo>
                  <a:lnTo>
                    <a:pt x="4574" y="1700"/>
                  </a:lnTo>
                  <a:lnTo>
                    <a:pt x="4622" y="1842"/>
                  </a:lnTo>
                  <a:lnTo>
                    <a:pt x="4666" y="1988"/>
                  </a:lnTo>
                  <a:lnTo>
                    <a:pt x="4704" y="2134"/>
                  </a:lnTo>
                  <a:lnTo>
                    <a:pt x="4738" y="2282"/>
                  </a:lnTo>
                  <a:lnTo>
                    <a:pt x="4768" y="2431"/>
                  </a:lnTo>
                  <a:lnTo>
                    <a:pt x="4781" y="2499"/>
                  </a:lnTo>
                  <a:lnTo>
                    <a:pt x="4793" y="2569"/>
                  </a:lnTo>
                  <a:lnTo>
                    <a:pt x="4802" y="2639"/>
                  </a:lnTo>
                  <a:lnTo>
                    <a:pt x="4803" y="2707"/>
                  </a:lnTo>
                  <a:lnTo>
                    <a:pt x="4797" y="2745"/>
                  </a:lnTo>
                  <a:lnTo>
                    <a:pt x="4786" y="2783"/>
                  </a:lnTo>
                  <a:lnTo>
                    <a:pt x="4770" y="2819"/>
                  </a:lnTo>
                  <a:lnTo>
                    <a:pt x="4749" y="2854"/>
                  </a:lnTo>
                  <a:lnTo>
                    <a:pt x="4726" y="2885"/>
                  </a:lnTo>
                  <a:lnTo>
                    <a:pt x="4576" y="3063"/>
                  </a:lnTo>
                  <a:lnTo>
                    <a:pt x="4424" y="3239"/>
                  </a:lnTo>
                  <a:lnTo>
                    <a:pt x="4273" y="3415"/>
                  </a:lnTo>
                  <a:lnTo>
                    <a:pt x="4124" y="3594"/>
                  </a:lnTo>
                  <a:lnTo>
                    <a:pt x="3979" y="3775"/>
                  </a:lnTo>
                  <a:lnTo>
                    <a:pt x="3923" y="3842"/>
                  </a:lnTo>
                  <a:lnTo>
                    <a:pt x="3865" y="3900"/>
                  </a:lnTo>
                  <a:lnTo>
                    <a:pt x="3805" y="3952"/>
                  </a:lnTo>
                  <a:lnTo>
                    <a:pt x="3743" y="3996"/>
                  </a:lnTo>
                  <a:lnTo>
                    <a:pt x="3677" y="4034"/>
                  </a:lnTo>
                  <a:lnTo>
                    <a:pt x="3610" y="4064"/>
                  </a:lnTo>
                  <a:lnTo>
                    <a:pt x="3542" y="4089"/>
                  </a:lnTo>
                  <a:lnTo>
                    <a:pt x="3471" y="4107"/>
                  </a:lnTo>
                  <a:lnTo>
                    <a:pt x="3396" y="4120"/>
                  </a:lnTo>
                  <a:lnTo>
                    <a:pt x="3321" y="4126"/>
                  </a:lnTo>
                  <a:lnTo>
                    <a:pt x="3242" y="4127"/>
                  </a:lnTo>
                  <a:lnTo>
                    <a:pt x="3162" y="4121"/>
                  </a:lnTo>
                  <a:lnTo>
                    <a:pt x="3080" y="4112"/>
                  </a:lnTo>
                  <a:lnTo>
                    <a:pt x="2873" y="4080"/>
                  </a:lnTo>
                  <a:lnTo>
                    <a:pt x="2667" y="4050"/>
                  </a:lnTo>
                  <a:lnTo>
                    <a:pt x="2458" y="4022"/>
                  </a:lnTo>
                  <a:lnTo>
                    <a:pt x="2380" y="4015"/>
                  </a:lnTo>
                  <a:lnTo>
                    <a:pt x="2301" y="4013"/>
                  </a:lnTo>
                  <a:lnTo>
                    <a:pt x="2221" y="4011"/>
                  </a:lnTo>
                  <a:lnTo>
                    <a:pt x="2142" y="4005"/>
                  </a:lnTo>
                  <a:lnTo>
                    <a:pt x="2090" y="3993"/>
                  </a:lnTo>
                  <a:lnTo>
                    <a:pt x="2040" y="3974"/>
                  </a:lnTo>
                  <a:lnTo>
                    <a:pt x="1994" y="3949"/>
                  </a:lnTo>
                  <a:lnTo>
                    <a:pt x="1952" y="3917"/>
                  </a:lnTo>
                  <a:lnTo>
                    <a:pt x="1915" y="3879"/>
                  </a:lnTo>
                  <a:lnTo>
                    <a:pt x="1885" y="3837"/>
                  </a:lnTo>
                  <a:lnTo>
                    <a:pt x="1858" y="3791"/>
                  </a:lnTo>
                  <a:lnTo>
                    <a:pt x="1841" y="3740"/>
                  </a:lnTo>
                  <a:lnTo>
                    <a:pt x="1831" y="3686"/>
                  </a:lnTo>
                  <a:lnTo>
                    <a:pt x="1826" y="3623"/>
                  </a:lnTo>
                  <a:lnTo>
                    <a:pt x="1826" y="3559"/>
                  </a:lnTo>
                  <a:lnTo>
                    <a:pt x="1828" y="3494"/>
                  </a:lnTo>
                  <a:lnTo>
                    <a:pt x="1829" y="3425"/>
                  </a:lnTo>
                  <a:lnTo>
                    <a:pt x="1812" y="3437"/>
                  </a:lnTo>
                  <a:lnTo>
                    <a:pt x="1797" y="3446"/>
                  </a:lnTo>
                  <a:lnTo>
                    <a:pt x="1784" y="3454"/>
                  </a:lnTo>
                  <a:lnTo>
                    <a:pt x="1719" y="3497"/>
                  </a:lnTo>
                  <a:lnTo>
                    <a:pt x="1652" y="3530"/>
                  </a:lnTo>
                  <a:lnTo>
                    <a:pt x="1585" y="3553"/>
                  </a:lnTo>
                  <a:lnTo>
                    <a:pt x="1516" y="3569"/>
                  </a:lnTo>
                  <a:lnTo>
                    <a:pt x="1446" y="3577"/>
                  </a:lnTo>
                  <a:lnTo>
                    <a:pt x="1376" y="3577"/>
                  </a:lnTo>
                  <a:lnTo>
                    <a:pt x="1305" y="3566"/>
                  </a:lnTo>
                  <a:lnTo>
                    <a:pt x="1234" y="3549"/>
                  </a:lnTo>
                  <a:lnTo>
                    <a:pt x="1161" y="3523"/>
                  </a:lnTo>
                  <a:lnTo>
                    <a:pt x="1142" y="3517"/>
                  </a:lnTo>
                  <a:lnTo>
                    <a:pt x="1121" y="3510"/>
                  </a:lnTo>
                  <a:lnTo>
                    <a:pt x="1102" y="3504"/>
                  </a:lnTo>
                  <a:lnTo>
                    <a:pt x="1085" y="3494"/>
                  </a:lnTo>
                  <a:lnTo>
                    <a:pt x="1054" y="3476"/>
                  </a:lnTo>
                  <a:lnTo>
                    <a:pt x="1024" y="3464"/>
                  </a:lnTo>
                  <a:lnTo>
                    <a:pt x="995" y="3460"/>
                  </a:lnTo>
                  <a:lnTo>
                    <a:pt x="964" y="3462"/>
                  </a:lnTo>
                  <a:lnTo>
                    <a:pt x="932" y="3464"/>
                  </a:lnTo>
                  <a:lnTo>
                    <a:pt x="901" y="3470"/>
                  </a:lnTo>
                  <a:lnTo>
                    <a:pt x="868" y="3476"/>
                  </a:lnTo>
                  <a:lnTo>
                    <a:pt x="811" y="3488"/>
                  </a:lnTo>
                  <a:lnTo>
                    <a:pt x="753" y="3497"/>
                  </a:lnTo>
                  <a:lnTo>
                    <a:pt x="695" y="3504"/>
                  </a:lnTo>
                  <a:lnTo>
                    <a:pt x="636" y="3505"/>
                  </a:lnTo>
                  <a:lnTo>
                    <a:pt x="580" y="3499"/>
                  </a:lnTo>
                  <a:lnTo>
                    <a:pt x="521" y="3488"/>
                  </a:lnTo>
                  <a:lnTo>
                    <a:pt x="467" y="3470"/>
                  </a:lnTo>
                  <a:lnTo>
                    <a:pt x="418" y="3447"/>
                  </a:lnTo>
                  <a:lnTo>
                    <a:pt x="373" y="3421"/>
                  </a:lnTo>
                  <a:lnTo>
                    <a:pt x="331" y="3389"/>
                  </a:lnTo>
                  <a:lnTo>
                    <a:pt x="294" y="3354"/>
                  </a:lnTo>
                  <a:lnTo>
                    <a:pt x="261" y="3315"/>
                  </a:lnTo>
                  <a:lnTo>
                    <a:pt x="232" y="3271"/>
                  </a:lnTo>
                  <a:lnTo>
                    <a:pt x="205" y="3224"/>
                  </a:lnTo>
                  <a:lnTo>
                    <a:pt x="184" y="3175"/>
                  </a:lnTo>
                  <a:lnTo>
                    <a:pt x="165" y="3121"/>
                  </a:lnTo>
                  <a:lnTo>
                    <a:pt x="150" y="3066"/>
                  </a:lnTo>
                  <a:lnTo>
                    <a:pt x="114" y="2898"/>
                  </a:lnTo>
                  <a:lnTo>
                    <a:pt x="84" y="2729"/>
                  </a:lnTo>
                  <a:lnTo>
                    <a:pt x="60" y="2560"/>
                  </a:lnTo>
                  <a:lnTo>
                    <a:pt x="42" y="2390"/>
                  </a:lnTo>
                  <a:lnTo>
                    <a:pt x="31" y="2218"/>
                  </a:lnTo>
                  <a:lnTo>
                    <a:pt x="22" y="2062"/>
                  </a:lnTo>
                  <a:lnTo>
                    <a:pt x="7" y="1908"/>
                  </a:lnTo>
                  <a:lnTo>
                    <a:pt x="0" y="1822"/>
                  </a:lnTo>
                  <a:lnTo>
                    <a:pt x="1" y="1736"/>
                  </a:lnTo>
                  <a:lnTo>
                    <a:pt x="9" y="1652"/>
                  </a:lnTo>
                  <a:lnTo>
                    <a:pt x="22" y="1567"/>
                  </a:lnTo>
                  <a:lnTo>
                    <a:pt x="39" y="1484"/>
                  </a:lnTo>
                  <a:lnTo>
                    <a:pt x="61" y="1403"/>
                  </a:lnTo>
                  <a:lnTo>
                    <a:pt x="84" y="1320"/>
                  </a:lnTo>
                  <a:lnTo>
                    <a:pt x="108" y="1250"/>
                  </a:lnTo>
                  <a:lnTo>
                    <a:pt x="137" y="1184"/>
                  </a:lnTo>
                  <a:lnTo>
                    <a:pt x="172" y="1122"/>
                  </a:lnTo>
                  <a:lnTo>
                    <a:pt x="210" y="1062"/>
                  </a:lnTo>
                  <a:lnTo>
                    <a:pt x="252" y="1005"/>
                  </a:lnTo>
                  <a:lnTo>
                    <a:pt x="299" y="950"/>
                  </a:lnTo>
                  <a:lnTo>
                    <a:pt x="348" y="897"/>
                  </a:lnTo>
                  <a:lnTo>
                    <a:pt x="399" y="846"/>
                  </a:lnTo>
                  <a:lnTo>
                    <a:pt x="435" y="817"/>
                  </a:lnTo>
                  <a:lnTo>
                    <a:pt x="476" y="794"/>
                  </a:lnTo>
                  <a:lnTo>
                    <a:pt x="518" y="778"/>
                  </a:lnTo>
                  <a:lnTo>
                    <a:pt x="562" y="768"/>
                  </a:lnTo>
                  <a:lnTo>
                    <a:pt x="609" y="765"/>
                  </a:lnTo>
                  <a:lnTo>
                    <a:pt x="655" y="769"/>
                  </a:lnTo>
                  <a:lnTo>
                    <a:pt x="703" y="774"/>
                  </a:lnTo>
                  <a:lnTo>
                    <a:pt x="749" y="774"/>
                  </a:lnTo>
                  <a:lnTo>
                    <a:pt x="791" y="769"/>
                  </a:lnTo>
                  <a:lnTo>
                    <a:pt x="830" y="761"/>
                  </a:lnTo>
                  <a:lnTo>
                    <a:pt x="867" y="745"/>
                  </a:lnTo>
                  <a:lnTo>
                    <a:pt x="901" y="724"/>
                  </a:lnTo>
                  <a:lnTo>
                    <a:pt x="935" y="695"/>
                  </a:lnTo>
                  <a:lnTo>
                    <a:pt x="964" y="660"/>
                  </a:lnTo>
                  <a:lnTo>
                    <a:pt x="993" y="618"/>
                  </a:lnTo>
                  <a:lnTo>
                    <a:pt x="1018" y="581"/>
                  </a:lnTo>
                  <a:lnTo>
                    <a:pt x="1047" y="546"/>
                  </a:lnTo>
                  <a:lnTo>
                    <a:pt x="1079" y="514"/>
                  </a:lnTo>
                  <a:lnTo>
                    <a:pt x="1114" y="484"/>
                  </a:lnTo>
                  <a:lnTo>
                    <a:pt x="1151" y="453"/>
                  </a:lnTo>
                  <a:lnTo>
                    <a:pt x="1185" y="424"/>
                  </a:lnTo>
                  <a:lnTo>
                    <a:pt x="1231" y="389"/>
                  </a:lnTo>
                  <a:lnTo>
                    <a:pt x="1277" y="364"/>
                  </a:lnTo>
                  <a:lnTo>
                    <a:pt x="1327" y="346"/>
                  </a:lnTo>
                  <a:lnTo>
                    <a:pt x="1376" y="335"/>
                  </a:lnTo>
                  <a:lnTo>
                    <a:pt x="1429" y="332"/>
                  </a:lnTo>
                  <a:lnTo>
                    <a:pt x="1483" y="338"/>
                  </a:lnTo>
                  <a:lnTo>
                    <a:pt x="1538" y="353"/>
                  </a:lnTo>
                  <a:lnTo>
                    <a:pt x="1666" y="395"/>
                  </a:lnTo>
                  <a:lnTo>
                    <a:pt x="1796" y="439"/>
                  </a:lnTo>
                  <a:lnTo>
                    <a:pt x="1925" y="480"/>
                  </a:lnTo>
                  <a:lnTo>
                    <a:pt x="1947" y="484"/>
                  </a:lnTo>
                  <a:lnTo>
                    <a:pt x="1970" y="484"/>
                  </a:lnTo>
                  <a:lnTo>
                    <a:pt x="1994" y="480"/>
                  </a:lnTo>
                  <a:lnTo>
                    <a:pt x="2013" y="472"/>
                  </a:lnTo>
                  <a:lnTo>
                    <a:pt x="2153" y="385"/>
                  </a:lnTo>
                  <a:lnTo>
                    <a:pt x="2292" y="297"/>
                  </a:lnTo>
                  <a:lnTo>
                    <a:pt x="2429" y="209"/>
                  </a:lnTo>
                  <a:lnTo>
                    <a:pt x="2565" y="117"/>
                  </a:lnTo>
                  <a:lnTo>
                    <a:pt x="2600" y="92"/>
                  </a:lnTo>
                  <a:lnTo>
                    <a:pt x="2635" y="70"/>
                  </a:lnTo>
                  <a:lnTo>
                    <a:pt x="2668" y="50"/>
                  </a:lnTo>
                  <a:lnTo>
                    <a:pt x="2704" y="31"/>
                  </a:lnTo>
                  <a:lnTo>
                    <a:pt x="2741" y="18"/>
                  </a:lnTo>
                  <a:lnTo>
                    <a:pt x="2779" y="6"/>
                  </a:lnTo>
                  <a:lnTo>
                    <a:pt x="2820" y="0"/>
                  </a:lnTo>
                  <a:lnTo>
                    <a:pt x="2863" y="0"/>
                  </a:lnTo>
                  <a:close/>
                </a:path>
              </a:pathLst>
            </a:custGeom>
            <a:grpFill/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8621"/>
              <a:endParaRPr lang="en-US" sz="23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6CDFAA-742D-497E-A8EE-28C3BCFDA36B}"/>
                </a:ext>
              </a:extLst>
            </p:cNvPr>
            <p:cNvGrpSpPr/>
            <p:nvPr/>
          </p:nvGrpSpPr>
          <p:grpSpPr>
            <a:xfrm>
              <a:off x="1085198" y="2394177"/>
              <a:ext cx="1322491" cy="1108357"/>
              <a:chOff x="2797175" y="1843089"/>
              <a:chExt cx="3676650" cy="3081336"/>
            </a:xfrm>
            <a:grpFill/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E10A98A3-0C9C-42A8-84D6-255CFBD19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924" y="1843089"/>
                <a:ext cx="3333750" cy="2611437"/>
              </a:xfrm>
              <a:custGeom>
                <a:avLst/>
                <a:gdLst>
                  <a:gd name="T0" fmla="*/ 3195 w 4200"/>
                  <a:gd name="T1" fmla="*/ 221 h 3290"/>
                  <a:gd name="T2" fmla="*/ 3335 w 4200"/>
                  <a:gd name="T3" fmla="*/ 401 h 3290"/>
                  <a:gd name="T4" fmla="*/ 3716 w 4200"/>
                  <a:gd name="T5" fmla="*/ 155 h 3290"/>
                  <a:gd name="T6" fmla="*/ 4044 w 4200"/>
                  <a:gd name="T7" fmla="*/ 388 h 3290"/>
                  <a:gd name="T8" fmla="*/ 4188 w 4200"/>
                  <a:gd name="T9" fmla="*/ 792 h 3290"/>
                  <a:gd name="T10" fmla="*/ 4041 w 4200"/>
                  <a:gd name="T11" fmla="*/ 2160 h 3290"/>
                  <a:gd name="T12" fmla="*/ 3882 w 4200"/>
                  <a:gd name="T13" fmla="*/ 2886 h 3290"/>
                  <a:gd name="T14" fmla="*/ 3824 w 4200"/>
                  <a:gd name="T15" fmla="*/ 3063 h 3290"/>
                  <a:gd name="T16" fmla="*/ 3504 w 4200"/>
                  <a:gd name="T17" fmla="*/ 3184 h 3290"/>
                  <a:gd name="T18" fmla="*/ 3109 w 4200"/>
                  <a:gd name="T19" fmla="*/ 2954 h 3290"/>
                  <a:gd name="T20" fmla="*/ 3100 w 4200"/>
                  <a:gd name="T21" fmla="*/ 2669 h 3290"/>
                  <a:gd name="T22" fmla="*/ 3108 w 4200"/>
                  <a:gd name="T23" fmla="*/ 2147 h 3290"/>
                  <a:gd name="T24" fmla="*/ 3129 w 4200"/>
                  <a:gd name="T25" fmla="*/ 2112 h 3290"/>
                  <a:gd name="T26" fmla="*/ 3078 w 4200"/>
                  <a:gd name="T27" fmla="*/ 2053 h 3290"/>
                  <a:gd name="T28" fmla="*/ 3078 w 4200"/>
                  <a:gd name="T29" fmla="*/ 1834 h 3290"/>
                  <a:gd name="T30" fmla="*/ 3087 w 4200"/>
                  <a:gd name="T31" fmla="*/ 1007 h 3290"/>
                  <a:gd name="T32" fmla="*/ 3029 w 4200"/>
                  <a:gd name="T33" fmla="*/ 821 h 3290"/>
                  <a:gd name="T34" fmla="*/ 2924 w 4200"/>
                  <a:gd name="T35" fmla="*/ 1521 h 3290"/>
                  <a:gd name="T36" fmla="*/ 2933 w 4200"/>
                  <a:gd name="T37" fmla="*/ 1946 h 3290"/>
                  <a:gd name="T38" fmla="*/ 2915 w 4200"/>
                  <a:gd name="T39" fmla="*/ 2958 h 3290"/>
                  <a:gd name="T40" fmla="*/ 2528 w 4200"/>
                  <a:gd name="T41" fmla="*/ 3202 h 3290"/>
                  <a:gd name="T42" fmla="*/ 2304 w 4200"/>
                  <a:gd name="T43" fmla="*/ 3120 h 3290"/>
                  <a:gd name="T44" fmla="*/ 1998 w 4200"/>
                  <a:gd name="T45" fmla="*/ 2957 h 3290"/>
                  <a:gd name="T46" fmla="*/ 1884 w 4200"/>
                  <a:gd name="T47" fmla="*/ 2168 h 3290"/>
                  <a:gd name="T48" fmla="*/ 1951 w 4200"/>
                  <a:gd name="T49" fmla="*/ 2131 h 3290"/>
                  <a:gd name="T50" fmla="*/ 1957 w 4200"/>
                  <a:gd name="T51" fmla="*/ 1927 h 3290"/>
                  <a:gd name="T52" fmla="*/ 1948 w 4200"/>
                  <a:gd name="T53" fmla="*/ 1820 h 3290"/>
                  <a:gd name="T54" fmla="*/ 1921 w 4200"/>
                  <a:gd name="T55" fmla="*/ 1648 h 3290"/>
                  <a:gd name="T56" fmla="*/ 1675 w 4200"/>
                  <a:gd name="T57" fmla="*/ 1111 h 3290"/>
                  <a:gd name="T58" fmla="*/ 1787 w 4200"/>
                  <a:gd name="T59" fmla="*/ 1731 h 3290"/>
                  <a:gd name="T60" fmla="*/ 1720 w 4200"/>
                  <a:gd name="T61" fmla="*/ 1871 h 3290"/>
                  <a:gd name="T62" fmla="*/ 1765 w 4200"/>
                  <a:gd name="T63" fmla="*/ 2143 h 3290"/>
                  <a:gd name="T64" fmla="*/ 1615 w 4200"/>
                  <a:gd name="T65" fmla="*/ 2966 h 3290"/>
                  <a:gd name="T66" fmla="*/ 1721 w 4200"/>
                  <a:gd name="T67" fmla="*/ 3005 h 3290"/>
                  <a:gd name="T68" fmla="*/ 1648 w 4200"/>
                  <a:gd name="T69" fmla="*/ 3139 h 3290"/>
                  <a:gd name="T70" fmla="*/ 1233 w 4200"/>
                  <a:gd name="T71" fmla="*/ 3290 h 3290"/>
                  <a:gd name="T72" fmla="*/ 1041 w 4200"/>
                  <a:gd name="T73" fmla="*/ 3148 h 3290"/>
                  <a:gd name="T74" fmla="*/ 954 w 4200"/>
                  <a:gd name="T75" fmla="*/ 3052 h 3290"/>
                  <a:gd name="T76" fmla="*/ 734 w 4200"/>
                  <a:gd name="T77" fmla="*/ 1601 h 3290"/>
                  <a:gd name="T78" fmla="*/ 686 w 4200"/>
                  <a:gd name="T79" fmla="*/ 2139 h 3290"/>
                  <a:gd name="T80" fmla="*/ 766 w 4200"/>
                  <a:gd name="T81" fmla="*/ 3027 h 3290"/>
                  <a:gd name="T82" fmla="*/ 645 w 4200"/>
                  <a:gd name="T83" fmla="*/ 3228 h 3290"/>
                  <a:gd name="T84" fmla="*/ 285 w 4200"/>
                  <a:gd name="T85" fmla="*/ 3152 h 3290"/>
                  <a:gd name="T86" fmla="*/ 212 w 4200"/>
                  <a:gd name="T87" fmla="*/ 2987 h 3290"/>
                  <a:gd name="T88" fmla="*/ 52 w 4200"/>
                  <a:gd name="T89" fmla="*/ 2281 h 3290"/>
                  <a:gd name="T90" fmla="*/ 116 w 4200"/>
                  <a:gd name="T91" fmla="*/ 1320 h 3290"/>
                  <a:gd name="T92" fmla="*/ 418 w 4200"/>
                  <a:gd name="T93" fmla="*/ 736 h 3290"/>
                  <a:gd name="T94" fmla="*/ 699 w 4200"/>
                  <a:gd name="T95" fmla="*/ 933 h 3290"/>
                  <a:gd name="T96" fmla="*/ 789 w 4200"/>
                  <a:gd name="T97" fmla="*/ 1188 h 3290"/>
                  <a:gd name="T98" fmla="*/ 958 w 4200"/>
                  <a:gd name="T99" fmla="*/ 626 h 3290"/>
                  <a:gd name="T100" fmla="*/ 1112 w 4200"/>
                  <a:gd name="T101" fmla="*/ 461 h 3290"/>
                  <a:gd name="T102" fmla="*/ 1211 w 4200"/>
                  <a:gd name="T103" fmla="*/ 436 h 3290"/>
                  <a:gd name="T104" fmla="*/ 1310 w 4200"/>
                  <a:gd name="T105" fmla="*/ 368 h 3290"/>
                  <a:gd name="T106" fmla="*/ 1676 w 4200"/>
                  <a:gd name="T107" fmla="*/ 400 h 3290"/>
                  <a:gd name="T108" fmla="*/ 1902 w 4200"/>
                  <a:gd name="T109" fmla="*/ 599 h 3290"/>
                  <a:gd name="T110" fmla="*/ 1970 w 4200"/>
                  <a:gd name="T111" fmla="*/ 661 h 3290"/>
                  <a:gd name="T112" fmla="*/ 2101 w 4200"/>
                  <a:gd name="T113" fmla="*/ 321 h 3290"/>
                  <a:gd name="T114" fmla="*/ 2349 w 4200"/>
                  <a:gd name="T115" fmla="*/ 295 h 3290"/>
                  <a:gd name="T116" fmla="*/ 2371 w 4200"/>
                  <a:gd name="T117" fmla="*/ 468 h 3290"/>
                  <a:gd name="T118" fmla="*/ 2486 w 4200"/>
                  <a:gd name="T119" fmla="*/ 83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0" h="3290">
                    <a:moveTo>
                      <a:pt x="2691" y="0"/>
                    </a:moveTo>
                    <a:lnTo>
                      <a:pt x="2755" y="1"/>
                    </a:lnTo>
                    <a:lnTo>
                      <a:pt x="2818" y="8"/>
                    </a:lnTo>
                    <a:lnTo>
                      <a:pt x="2877" y="21"/>
                    </a:lnTo>
                    <a:lnTo>
                      <a:pt x="2937" y="42"/>
                    </a:lnTo>
                    <a:lnTo>
                      <a:pt x="2994" y="69"/>
                    </a:lnTo>
                    <a:lnTo>
                      <a:pt x="3049" y="104"/>
                    </a:lnTo>
                    <a:lnTo>
                      <a:pt x="3102" y="148"/>
                    </a:lnTo>
                    <a:lnTo>
                      <a:pt x="3147" y="187"/>
                    </a:lnTo>
                    <a:lnTo>
                      <a:pt x="3195" y="221"/>
                    </a:lnTo>
                    <a:lnTo>
                      <a:pt x="3247" y="251"/>
                    </a:lnTo>
                    <a:lnTo>
                      <a:pt x="3301" y="278"/>
                    </a:lnTo>
                    <a:lnTo>
                      <a:pt x="3325" y="291"/>
                    </a:lnTo>
                    <a:lnTo>
                      <a:pt x="3342" y="305"/>
                    </a:lnTo>
                    <a:lnTo>
                      <a:pt x="3352" y="320"/>
                    </a:lnTo>
                    <a:lnTo>
                      <a:pt x="3355" y="336"/>
                    </a:lnTo>
                    <a:lnTo>
                      <a:pt x="3351" y="356"/>
                    </a:lnTo>
                    <a:lnTo>
                      <a:pt x="3339" y="378"/>
                    </a:lnTo>
                    <a:lnTo>
                      <a:pt x="3335" y="388"/>
                    </a:lnTo>
                    <a:lnTo>
                      <a:pt x="3335" y="401"/>
                    </a:lnTo>
                    <a:lnTo>
                      <a:pt x="3339" y="419"/>
                    </a:lnTo>
                    <a:lnTo>
                      <a:pt x="3389" y="369"/>
                    </a:lnTo>
                    <a:lnTo>
                      <a:pt x="3435" y="323"/>
                    </a:lnTo>
                    <a:lnTo>
                      <a:pt x="3482" y="278"/>
                    </a:lnTo>
                    <a:lnTo>
                      <a:pt x="3528" y="233"/>
                    </a:lnTo>
                    <a:lnTo>
                      <a:pt x="3578" y="190"/>
                    </a:lnTo>
                    <a:lnTo>
                      <a:pt x="3610" y="171"/>
                    </a:lnTo>
                    <a:lnTo>
                      <a:pt x="3645" y="158"/>
                    </a:lnTo>
                    <a:lnTo>
                      <a:pt x="3680" y="154"/>
                    </a:lnTo>
                    <a:lnTo>
                      <a:pt x="3716" y="155"/>
                    </a:lnTo>
                    <a:lnTo>
                      <a:pt x="3754" y="161"/>
                    </a:lnTo>
                    <a:lnTo>
                      <a:pt x="3792" y="171"/>
                    </a:lnTo>
                    <a:lnTo>
                      <a:pt x="3844" y="193"/>
                    </a:lnTo>
                    <a:lnTo>
                      <a:pt x="3894" y="219"/>
                    </a:lnTo>
                    <a:lnTo>
                      <a:pt x="3939" y="251"/>
                    </a:lnTo>
                    <a:lnTo>
                      <a:pt x="3981" y="288"/>
                    </a:lnTo>
                    <a:lnTo>
                      <a:pt x="4019" y="330"/>
                    </a:lnTo>
                    <a:lnTo>
                      <a:pt x="4029" y="348"/>
                    </a:lnTo>
                    <a:lnTo>
                      <a:pt x="4037" y="368"/>
                    </a:lnTo>
                    <a:lnTo>
                      <a:pt x="4044" y="388"/>
                    </a:lnTo>
                    <a:lnTo>
                      <a:pt x="4050" y="409"/>
                    </a:lnTo>
                    <a:lnTo>
                      <a:pt x="4059" y="444"/>
                    </a:lnTo>
                    <a:lnTo>
                      <a:pt x="4066" y="479"/>
                    </a:lnTo>
                    <a:lnTo>
                      <a:pt x="4073" y="514"/>
                    </a:lnTo>
                    <a:lnTo>
                      <a:pt x="4082" y="547"/>
                    </a:lnTo>
                    <a:lnTo>
                      <a:pt x="4094" y="579"/>
                    </a:lnTo>
                    <a:lnTo>
                      <a:pt x="4110" y="608"/>
                    </a:lnTo>
                    <a:lnTo>
                      <a:pt x="4146" y="669"/>
                    </a:lnTo>
                    <a:lnTo>
                      <a:pt x="4172" y="731"/>
                    </a:lnTo>
                    <a:lnTo>
                      <a:pt x="4188" y="792"/>
                    </a:lnTo>
                    <a:lnTo>
                      <a:pt x="4198" y="856"/>
                    </a:lnTo>
                    <a:lnTo>
                      <a:pt x="4200" y="920"/>
                    </a:lnTo>
                    <a:lnTo>
                      <a:pt x="4195" y="985"/>
                    </a:lnTo>
                    <a:lnTo>
                      <a:pt x="4185" y="1052"/>
                    </a:lnTo>
                    <a:lnTo>
                      <a:pt x="4140" y="1303"/>
                    </a:lnTo>
                    <a:lnTo>
                      <a:pt x="4096" y="1553"/>
                    </a:lnTo>
                    <a:lnTo>
                      <a:pt x="4059" y="1804"/>
                    </a:lnTo>
                    <a:lnTo>
                      <a:pt x="4048" y="1922"/>
                    </a:lnTo>
                    <a:lnTo>
                      <a:pt x="4043" y="2041"/>
                    </a:lnTo>
                    <a:lnTo>
                      <a:pt x="4041" y="2160"/>
                    </a:lnTo>
                    <a:lnTo>
                      <a:pt x="4038" y="2278"/>
                    </a:lnTo>
                    <a:lnTo>
                      <a:pt x="4032" y="2369"/>
                    </a:lnTo>
                    <a:lnTo>
                      <a:pt x="4021" y="2457"/>
                    </a:lnTo>
                    <a:lnTo>
                      <a:pt x="4005" y="2545"/>
                    </a:lnTo>
                    <a:lnTo>
                      <a:pt x="3983" y="2629"/>
                    </a:lnTo>
                    <a:lnTo>
                      <a:pt x="3954" y="2714"/>
                    </a:lnTo>
                    <a:lnTo>
                      <a:pt x="3919" y="2795"/>
                    </a:lnTo>
                    <a:lnTo>
                      <a:pt x="3906" y="2824"/>
                    </a:lnTo>
                    <a:lnTo>
                      <a:pt x="3894" y="2855"/>
                    </a:lnTo>
                    <a:lnTo>
                      <a:pt x="3882" y="2886"/>
                    </a:lnTo>
                    <a:lnTo>
                      <a:pt x="3869" y="2916"/>
                    </a:lnTo>
                    <a:lnTo>
                      <a:pt x="3855" y="2945"/>
                    </a:lnTo>
                    <a:lnTo>
                      <a:pt x="3837" y="2973"/>
                    </a:lnTo>
                    <a:lnTo>
                      <a:pt x="3817" y="2998"/>
                    </a:lnTo>
                    <a:lnTo>
                      <a:pt x="3792" y="3021"/>
                    </a:lnTo>
                    <a:lnTo>
                      <a:pt x="3761" y="3040"/>
                    </a:lnTo>
                    <a:lnTo>
                      <a:pt x="3782" y="3040"/>
                    </a:lnTo>
                    <a:lnTo>
                      <a:pt x="3805" y="3040"/>
                    </a:lnTo>
                    <a:lnTo>
                      <a:pt x="3833" y="3040"/>
                    </a:lnTo>
                    <a:lnTo>
                      <a:pt x="3824" y="3063"/>
                    </a:lnTo>
                    <a:lnTo>
                      <a:pt x="3815" y="3084"/>
                    </a:lnTo>
                    <a:lnTo>
                      <a:pt x="3805" y="3102"/>
                    </a:lnTo>
                    <a:lnTo>
                      <a:pt x="3794" y="3120"/>
                    </a:lnTo>
                    <a:lnTo>
                      <a:pt x="3777" y="3133"/>
                    </a:lnTo>
                    <a:lnTo>
                      <a:pt x="3759" y="3145"/>
                    </a:lnTo>
                    <a:lnTo>
                      <a:pt x="3734" y="3153"/>
                    </a:lnTo>
                    <a:lnTo>
                      <a:pt x="3676" y="3167"/>
                    </a:lnTo>
                    <a:lnTo>
                      <a:pt x="3619" y="3177"/>
                    </a:lnTo>
                    <a:lnTo>
                      <a:pt x="3560" y="3183"/>
                    </a:lnTo>
                    <a:lnTo>
                      <a:pt x="3504" y="3184"/>
                    </a:lnTo>
                    <a:lnTo>
                      <a:pt x="3448" y="3178"/>
                    </a:lnTo>
                    <a:lnTo>
                      <a:pt x="3393" y="3168"/>
                    </a:lnTo>
                    <a:lnTo>
                      <a:pt x="3338" y="3149"/>
                    </a:lnTo>
                    <a:lnTo>
                      <a:pt x="3284" y="3121"/>
                    </a:lnTo>
                    <a:lnTo>
                      <a:pt x="3243" y="3095"/>
                    </a:lnTo>
                    <a:lnTo>
                      <a:pt x="3204" y="3065"/>
                    </a:lnTo>
                    <a:lnTo>
                      <a:pt x="3166" y="3031"/>
                    </a:lnTo>
                    <a:lnTo>
                      <a:pt x="3131" y="2996"/>
                    </a:lnTo>
                    <a:lnTo>
                      <a:pt x="3116" y="2976"/>
                    </a:lnTo>
                    <a:lnTo>
                      <a:pt x="3109" y="2954"/>
                    </a:lnTo>
                    <a:lnTo>
                      <a:pt x="3108" y="2931"/>
                    </a:lnTo>
                    <a:lnTo>
                      <a:pt x="3112" y="2907"/>
                    </a:lnTo>
                    <a:lnTo>
                      <a:pt x="3122" y="2886"/>
                    </a:lnTo>
                    <a:lnTo>
                      <a:pt x="3137" y="2867"/>
                    </a:lnTo>
                    <a:lnTo>
                      <a:pt x="3157" y="2852"/>
                    </a:lnTo>
                    <a:lnTo>
                      <a:pt x="3135" y="2817"/>
                    </a:lnTo>
                    <a:lnTo>
                      <a:pt x="3119" y="2782"/>
                    </a:lnTo>
                    <a:lnTo>
                      <a:pt x="3109" y="2744"/>
                    </a:lnTo>
                    <a:lnTo>
                      <a:pt x="3103" y="2706"/>
                    </a:lnTo>
                    <a:lnTo>
                      <a:pt x="3100" y="2669"/>
                    </a:lnTo>
                    <a:lnTo>
                      <a:pt x="3099" y="2629"/>
                    </a:lnTo>
                    <a:lnTo>
                      <a:pt x="3097" y="2590"/>
                    </a:lnTo>
                    <a:lnTo>
                      <a:pt x="3097" y="2552"/>
                    </a:lnTo>
                    <a:lnTo>
                      <a:pt x="3094" y="2421"/>
                    </a:lnTo>
                    <a:lnTo>
                      <a:pt x="3096" y="2287"/>
                    </a:lnTo>
                    <a:lnTo>
                      <a:pt x="3096" y="2150"/>
                    </a:lnTo>
                    <a:lnTo>
                      <a:pt x="3097" y="2150"/>
                    </a:lnTo>
                    <a:lnTo>
                      <a:pt x="3099" y="2150"/>
                    </a:lnTo>
                    <a:lnTo>
                      <a:pt x="3103" y="2149"/>
                    </a:lnTo>
                    <a:lnTo>
                      <a:pt x="3108" y="2147"/>
                    </a:lnTo>
                    <a:lnTo>
                      <a:pt x="3113" y="2146"/>
                    </a:lnTo>
                    <a:lnTo>
                      <a:pt x="3119" y="2143"/>
                    </a:lnTo>
                    <a:lnTo>
                      <a:pt x="3124" y="2140"/>
                    </a:lnTo>
                    <a:lnTo>
                      <a:pt x="3129" y="2134"/>
                    </a:lnTo>
                    <a:lnTo>
                      <a:pt x="3132" y="2128"/>
                    </a:lnTo>
                    <a:lnTo>
                      <a:pt x="3135" y="2123"/>
                    </a:lnTo>
                    <a:lnTo>
                      <a:pt x="3134" y="2121"/>
                    </a:lnTo>
                    <a:lnTo>
                      <a:pt x="3134" y="2118"/>
                    </a:lnTo>
                    <a:lnTo>
                      <a:pt x="3131" y="2115"/>
                    </a:lnTo>
                    <a:lnTo>
                      <a:pt x="3129" y="2112"/>
                    </a:lnTo>
                    <a:lnTo>
                      <a:pt x="3126" y="2109"/>
                    </a:lnTo>
                    <a:lnTo>
                      <a:pt x="3124" y="2108"/>
                    </a:lnTo>
                    <a:lnTo>
                      <a:pt x="3121" y="2108"/>
                    </a:lnTo>
                    <a:lnTo>
                      <a:pt x="3105" y="2105"/>
                    </a:lnTo>
                    <a:lnTo>
                      <a:pt x="3093" y="2101"/>
                    </a:lnTo>
                    <a:lnTo>
                      <a:pt x="3086" y="2095"/>
                    </a:lnTo>
                    <a:lnTo>
                      <a:pt x="3081" y="2086"/>
                    </a:lnTo>
                    <a:lnTo>
                      <a:pt x="3080" y="2074"/>
                    </a:lnTo>
                    <a:lnTo>
                      <a:pt x="3078" y="2064"/>
                    </a:lnTo>
                    <a:lnTo>
                      <a:pt x="3078" y="2053"/>
                    </a:lnTo>
                    <a:lnTo>
                      <a:pt x="3078" y="2041"/>
                    </a:lnTo>
                    <a:lnTo>
                      <a:pt x="3073" y="1919"/>
                    </a:lnTo>
                    <a:lnTo>
                      <a:pt x="3087" y="1911"/>
                    </a:lnTo>
                    <a:lnTo>
                      <a:pt x="3102" y="1903"/>
                    </a:lnTo>
                    <a:lnTo>
                      <a:pt x="3118" y="1892"/>
                    </a:lnTo>
                    <a:lnTo>
                      <a:pt x="3138" y="1881"/>
                    </a:lnTo>
                    <a:lnTo>
                      <a:pt x="3113" y="1872"/>
                    </a:lnTo>
                    <a:lnTo>
                      <a:pt x="3096" y="1860"/>
                    </a:lnTo>
                    <a:lnTo>
                      <a:pt x="3086" y="1847"/>
                    </a:lnTo>
                    <a:lnTo>
                      <a:pt x="3078" y="1834"/>
                    </a:lnTo>
                    <a:lnTo>
                      <a:pt x="3076" y="1818"/>
                    </a:lnTo>
                    <a:lnTo>
                      <a:pt x="3076" y="1802"/>
                    </a:lnTo>
                    <a:lnTo>
                      <a:pt x="3077" y="1785"/>
                    </a:lnTo>
                    <a:lnTo>
                      <a:pt x="3078" y="1769"/>
                    </a:lnTo>
                    <a:lnTo>
                      <a:pt x="3078" y="1751"/>
                    </a:lnTo>
                    <a:lnTo>
                      <a:pt x="3077" y="1594"/>
                    </a:lnTo>
                    <a:lnTo>
                      <a:pt x="3074" y="1437"/>
                    </a:lnTo>
                    <a:lnTo>
                      <a:pt x="3074" y="1279"/>
                    </a:lnTo>
                    <a:lnTo>
                      <a:pt x="3078" y="1124"/>
                    </a:lnTo>
                    <a:lnTo>
                      <a:pt x="3087" y="1007"/>
                    </a:lnTo>
                    <a:lnTo>
                      <a:pt x="3103" y="891"/>
                    </a:lnTo>
                    <a:lnTo>
                      <a:pt x="3121" y="773"/>
                    </a:lnTo>
                    <a:lnTo>
                      <a:pt x="3138" y="655"/>
                    </a:lnTo>
                    <a:lnTo>
                      <a:pt x="3121" y="674"/>
                    </a:lnTo>
                    <a:lnTo>
                      <a:pt x="3103" y="694"/>
                    </a:lnTo>
                    <a:lnTo>
                      <a:pt x="3099" y="684"/>
                    </a:lnTo>
                    <a:lnTo>
                      <a:pt x="3093" y="674"/>
                    </a:lnTo>
                    <a:lnTo>
                      <a:pt x="3087" y="658"/>
                    </a:lnTo>
                    <a:lnTo>
                      <a:pt x="3057" y="741"/>
                    </a:lnTo>
                    <a:lnTo>
                      <a:pt x="3029" y="821"/>
                    </a:lnTo>
                    <a:lnTo>
                      <a:pt x="3003" y="898"/>
                    </a:lnTo>
                    <a:lnTo>
                      <a:pt x="2962" y="844"/>
                    </a:lnTo>
                    <a:lnTo>
                      <a:pt x="2921" y="792"/>
                    </a:lnTo>
                    <a:lnTo>
                      <a:pt x="2883" y="741"/>
                    </a:lnTo>
                    <a:lnTo>
                      <a:pt x="2915" y="1012"/>
                    </a:lnTo>
                    <a:lnTo>
                      <a:pt x="2949" y="1285"/>
                    </a:lnTo>
                    <a:lnTo>
                      <a:pt x="2971" y="1226"/>
                    </a:lnTo>
                    <a:lnTo>
                      <a:pt x="2949" y="1323"/>
                    </a:lnTo>
                    <a:lnTo>
                      <a:pt x="2933" y="1422"/>
                    </a:lnTo>
                    <a:lnTo>
                      <a:pt x="2924" y="1521"/>
                    </a:lnTo>
                    <a:lnTo>
                      <a:pt x="2921" y="1622"/>
                    </a:lnTo>
                    <a:lnTo>
                      <a:pt x="2924" y="1721"/>
                    </a:lnTo>
                    <a:lnTo>
                      <a:pt x="2930" y="1821"/>
                    </a:lnTo>
                    <a:lnTo>
                      <a:pt x="2955" y="1824"/>
                    </a:lnTo>
                    <a:lnTo>
                      <a:pt x="2962" y="1791"/>
                    </a:lnTo>
                    <a:lnTo>
                      <a:pt x="2971" y="1753"/>
                    </a:lnTo>
                    <a:lnTo>
                      <a:pt x="2971" y="2019"/>
                    </a:lnTo>
                    <a:lnTo>
                      <a:pt x="2958" y="2021"/>
                    </a:lnTo>
                    <a:lnTo>
                      <a:pt x="2944" y="1945"/>
                    </a:lnTo>
                    <a:lnTo>
                      <a:pt x="2933" y="1946"/>
                    </a:lnTo>
                    <a:lnTo>
                      <a:pt x="2933" y="2019"/>
                    </a:lnTo>
                    <a:lnTo>
                      <a:pt x="2939" y="2194"/>
                    </a:lnTo>
                    <a:lnTo>
                      <a:pt x="2944" y="2369"/>
                    </a:lnTo>
                    <a:lnTo>
                      <a:pt x="2955" y="2543"/>
                    </a:lnTo>
                    <a:lnTo>
                      <a:pt x="2956" y="2613"/>
                    </a:lnTo>
                    <a:lnTo>
                      <a:pt x="2950" y="2683"/>
                    </a:lnTo>
                    <a:lnTo>
                      <a:pt x="2942" y="2752"/>
                    </a:lnTo>
                    <a:lnTo>
                      <a:pt x="2931" y="2820"/>
                    </a:lnTo>
                    <a:lnTo>
                      <a:pt x="2923" y="2890"/>
                    </a:lnTo>
                    <a:lnTo>
                      <a:pt x="2915" y="2958"/>
                    </a:lnTo>
                    <a:lnTo>
                      <a:pt x="2912" y="2976"/>
                    </a:lnTo>
                    <a:lnTo>
                      <a:pt x="2904" y="2993"/>
                    </a:lnTo>
                    <a:lnTo>
                      <a:pt x="2893" y="3011"/>
                    </a:lnTo>
                    <a:lnTo>
                      <a:pt x="2882" y="3024"/>
                    </a:lnTo>
                    <a:lnTo>
                      <a:pt x="2829" y="3068"/>
                    </a:lnTo>
                    <a:lnTo>
                      <a:pt x="2774" y="3105"/>
                    </a:lnTo>
                    <a:lnTo>
                      <a:pt x="2716" y="3137"/>
                    </a:lnTo>
                    <a:lnTo>
                      <a:pt x="2655" y="3162"/>
                    </a:lnTo>
                    <a:lnTo>
                      <a:pt x="2592" y="3184"/>
                    </a:lnTo>
                    <a:lnTo>
                      <a:pt x="2528" y="3202"/>
                    </a:lnTo>
                    <a:lnTo>
                      <a:pt x="2461" y="3215"/>
                    </a:lnTo>
                    <a:lnTo>
                      <a:pt x="2557" y="3155"/>
                    </a:lnTo>
                    <a:lnTo>
                      <a:pt x="2484" y="3174"/>
                    </a:lnTo>
                    <a:lnTo>
                      <a:pt x="2411" y="3188"/>
                    </a:lnTo>
                    <a:lnTo>
                      <a:pt x="2340" y="3196"/>
                    </a:lnTo>
                    <a:lnTo>
                      <a:pt x="2267" y="3199"/>
                    </a:lnTo>
                    <a:lnTo>
                      <a:pt x="2196" y="3193"/>
                    </a:lnTo>
                    <a:lnTo>
                      <a:pt x="2123" y="3178"/>
                    </a:lnTo>
                    <a:lnTo>
                      <a:pt x="2050" y="3156"/>
                    </a:lnTo>
                    <a:lnTo>
                      <a:pt x="2304" y="3120"/>
                    </a:lnTo>
                    <a:lnTo>
                      <a:pt x="2302" y="3113"/>
                    </a:lnTo>
                    <a:lnTo>
                      <a:pt x="2044" y="3086"/>
                    </a:lnTo>
                    <a:lnTo>
                      <a:pt x="2042" y="3066"/>
                    </a:lnTo>
                    <a:lnTo>
                      <a:pt x="2079" y="3047"/>
                    </a:lnTo>
                    <a:lnTo>
                      <a:pt x="2117" y="3027"/>
                    </a:lnTo>
                    <a:lnTo>
                      <a:pt x="2159" y="3005"/>
                    </a:lnTo>
                    <a:lnTo>
                      <a:pt x="2110" y="2996"/>
                    </a:lnTo>
                    <a:lnTo>
                      <a:pt x="2066" y="2987"/>
                    </a:lnTo>
                    <a:lnTo>
                      <a:pt x="2030" y="2974"/>
                    </a:lnTo>
                    <a:lnTo>
                      <a:pt x="1998" y="2957"/>
                    </a:lnTo>
                    <a:lnTo>
                      <a:pt x="1973" y="2934"/>
                    </a:lnTo>
                    <a:lnTo>
                      <a:pt x="1951" y="2904"/>
                    </a:lnTo>
                    <a:lnTo>
                      <a:pt x="1935" y="2872"/>
                    </a:lnTo>
                    <a:lnTo>
                      <a:pt x="1924" y="2833"/>
                    </a:lnTo>
                    <a:lnTo>
                      <a:pt x="1903" y="2724"/>
                    </a:lnTo>
                    <a:lnTo>
                      <a:pt x="1890" y="2613"/>
                    </a:lnTo>
                    <a:lnTo>
                      <a:pt x="1881" y="2503"/>
                    </a:lnTo>
                    <a:lnTo>
                      <a:pt x="1880" y="2390"/>
                    </a:lnTo>
                    <a:lnTo>
                      <a:pt x="1881" y="2280"/>
                    </a:lnTo>
                    <a:lnTo>
                      <a:pt x="1884" y="2168"/>
                    </a:lnTo>
                    <a:lnTo>
                      <a:pt x="1886" y="2085"/>
                    </a:lnTo>
                    <a:lnTo>
                      <a:pt x="1887" y="2002"/>
                    </a:lnTo>
                    <a:lnTo>
                      <a:pt x="1892" y="1919"/>
                    </a:lnTo>
                    <a:lnTo>
                      <a:pt x="1894" y="1965"/>
                    </a:lnTo>
                    <a:lnTo>
                      <a:pt x="1897" y="2012"/>
                    </a:lnTo>
                    <a:lnTo>
                      <a:pt x="1905" y="2058"/>
                    </a:lnTo>
                    <a:lnTo>
                      <a:pt x="1912" y="2086"/>
                    </a:lnTo>
                    <a:lnTo>
                      <a:pt x="1922" y="2108"/>
                    </a:lnTo>
                    <a:lnTo>
                      <a:pt x="1935" y="2123"/>
                    </a:lnTo>
                    <a:lnTo>
                      <a:pt x="1951" y="2131"/>
                    </a:lnTo>
                    <a:lnTo>
                      <a:pt x="1970" y="2134"/>
                    </a:lnTo>
                    <a:lnTo>
                      <a:pt x="1993" y="2133"/>
                    </a:lnTo>
                    <a:lnTo>
                      <a:pt x="1982" y="2099"/>
                    </a:lnTo>
                    <a:lnTo>
                      <a:pt x="1969" y="2066"/>
                    </a:lnTo>
                    <a:lnTo>
                      <a:pt x="1958" y="2032"/>
                    </a:lnTo>
                    <a:lnTo>
                      <a:pt x="1951" y="1997"/>
                    </a:lnTo>
                    <a:lnTo>
                      <a:pt x="1950" y="1974"/>
                    </a:lnTo>
                    <a:lnTo>
                      <a:pt x="1950" y="1955"/>
                    </a:lnTo>
                    <a:lnTo>
                      <a:pt x="1951" y="1941"/>
                    </a:lnTo>
                    <a:lnTo>
                      <a:pt x="1957" y="1927"/>
                    </a:lnTo>
                    <a:lnTo>
                      <a:pt x="1967" y="1917"/>
                    </a:lnTo>
                    <a:lnTo>
                      <a:pt x="1982" y="1906"/>
                    </a:lnTo>
                    <a:lnTo>
                      <a:pt x="2002" y="1891"/>
                    </a:lnTo>
                    <a:lnTo>
                      <a:pt x="2028" y="1875"/>
                    </a:lnTo>
                    <a:lnTo>
                      <a:pt x="2009" y="1869"/>
                    </a:lnTo>
                    <a:lnTo>
                      <a:pt x="1992" y="1862"/>
                    </a:lnTo>
                    <a:lnTo>
                      <a:pt x="1976" y="1855"/>
                    </a:lnTo>
                    <a:lnTo>
                      <a:pt x="1964" y="1844"/>
                    </a:lnTo>
                    <a:lnTo>
                      <a:pt x="1954" y="1833"/>
                    </a:lnTo>
                    <a:lnTo>
                      <a:pt x="1948" y="1820"/>
                    </a:lnTo>
                    <a:lnTo>
                      <a:pt x="1947" y="1802"/>
                    </a:lnTo>
                    <a:lnTo>
                      <a:pt x="1950" y="1782"/>
                    </a:lnTo>
                    <a:lnTo>
                      <a:pt x="1958" y="1759"/>
                    </a:lnTo>
                    <a:lnTo>
                      <a:pt x="1931" y="1757"/>
                    </a:lnTo>
                    <a:lnTo>
                      <a:pt x="1881" y="1824"/>
                    </a:lnTo>
                    <a:lnTo>
                      <a:pt x="1884" y="1792"/>
                    </a:lnTo>
                    <a:lnTo>
                      <a:pt x="1890" y="1759"/>
                    </a:lnTo>
                    <a:lnTo>
                      <a:pt x="1900" y="1722"/>
                    </a:lnTo>
                    <a:lnTo>
                      <a:pt x="1910" y="1684"/>
                    </a:lnTo>
                    <a:lnTo>
                      <a:pt x="1921" y="1648"/>
                    </a:lnTo>
                    <a:lnTo>
                      <a:pt x="1925" y="1610"/>
                    </a:lnTo>
                    <a:lnTo>
                      <a:pt x="1925" y="1480"/>
                    </a:lnTo>
                    <a:lnTo>
                      <a:pt x="1921" y="1352"/>
                    </a:lnTo>
                    <a:lnTo>
                      <a:pt x="1916" y="1223"/>
                    </a:lnTo>
                    <a:lnTo>
                      <a:pt x="1916" y="1096"/>
                    </a:lnTo>
                    <a:lnTo>
                      <a:pt x="1916" y="969"/>
                    </a:lnTo>
                    <a:lnTo>
                      <a:pt x="1880" y="1060"/>
                    </a:lnTo>
                    <a:lnTo>
                      <a:pt x="1842" y="1153"/>
                    </a:lnTo>
                    <a:lnTo>
                      <a:pt x="1803" y="1249"/>
                    </a:lnTo>
                    <a:lnTo>
                      <a:pt x="1675" y="1111"/>
                    </a:lnTo>
                    <a:lnTo>
                      <a:pt x="1663" y="1121"/>
                    </a:lnTo>
                    <a:lnTo>
                      <a:pt x="1709" y="1230"/>
                    </a:lnTo>
                    <a:lnTo>
                      <a:pt x="1756" y="1338"/>
                    </a:lnTo>
                    <a:lnTo>
                      <a:pt x="1800" y="1443"/>
                    </a:lnTo>
                    <a:lnTo>
                      <a:pt x="1791" y="1459"/>
                    </a:lnTo>
                    <a:lnTo>
                      <a:pt x="1781" y="1473"/>
                    </a:lnTo>
                    <a:lnTo>
                      <a:pt x="1774" y="1488"/>
                    </a:lnTo>
                    <a:lnTo>
                      <a:pt x="1771" y="1501"/>
                    </a:lnTo>
                    <a:lnTo>
                      <a:pt x="1778" y="1616"/>
                    </a:lnTo>
                    <a:lnTo>
                      <a:pt x="1787" y="1731"/>
                    </a:lnTo>
                    <a:lnTo>
                      <a:pt x="1788" y="1775"/>
                    </a:lnTo>
                    <a:lnTo>
                      <a:pt x="1782" y="1820"/>
                    </a:lnTo>
                    <a:lnTo>
                      <a:pt x="1779" y="1799"/>
                    </a:lnTo>
                    <a:lnTo>
                      <a:pt x="1775" y="1777"/>
                    </a:lnTo>
                    <a:lnTo>
                      <a:pt x="1771" y="1751"/>
                    </a:lnTo>
                    <a:lnTo>
                      <a:pt x="1750" y="1773"/>
                    </a:lnTo>
                    <a:lnTo>
                      <a:pt x="1736" y="1796"/>
                    </a:lnTo>
                    <a:lnTo>
                      <a:pt x="1727" y="1821"/>
                    </a:lnTo>
                    <a:lnTo>
                      <a:pt x="1721" y="1846"/>
                    </a:lnTo>
                    <a:lnTo>
                      <a:pt x="1720" y="1871"/>
                    </a:lnTo>
                    <a:lnTo>
                      <a:pt x="1717" y="1895"/>
                    </a:lnTo>
                    <a:lnTo>
                      <a:pt x="1717" y="1932"/>
                    </a:lnTo>
                    <a:lnTo>
                      <a:pt x="1723" y="1968"/>
                    </a:lnTo>
                    <a:lnTo>
                      <a:pt x="1730" y="2003"/>
                    </a:lnTo>
                    <a:lnTo>
                      <a:pt x="1743" y="2063"/>
                    </a:lnTo>
                    <a:lnTo>
                      <a:pt x="1758" y="2121"/>
                    </a:lnTo>
                    <a:lnTo>
                      <a:pt x="1759" y="2127"/>
                    </a:lnTo>
                    <a:lnTo>
                      <a:pt x="1762" y="2133"/>
                    </a:lnTo>
                    <a:lnTo>
                      <a:pt x="1763" y="2139"/>
                    </a:lnTo>
                    <a:lnTo>
                      <a:pt x="1765" y="2143"/>
                    </a:lnTo>
                    <a:lnTo>
                      <a:pt x="1769" y="2313"/>
                    </a:lnTo>
                    <a:lnTo>
                      <a:pt x="1772" y="2484"/>
                    </a:lnTo>
                    <a:lnTo>
                      <a:pt x="1771" y="2654"/>
                    </a:lnTo>
                    <a:lnTo>
                      <a:pt x="1766" y="2706"/>
                    </a:lnTo>
                    <a:lnTo>
                      <a:pt x="1756" y="2756"/>
                    </a:lnTo>
                    <a:lnTo>
                      <a:pt x="1739" y="2803"/>
                    </a:lnTo>
                    <a:lnTo>
                      <a:pt x="1715" y="2848"/>
                    </a:lnTo>
                    <a:lnTo>
                      <a:pt x="1686" y="2890"/>
                    </a:lnTo>
                    <a:lnTo>
                      <a:pt x="1654" y="2929"/>
                    </a:lnTo>
                    <a:lnTo>
                      <a:pt x="1615" y="2966"/>
                    </a:lnTo>
                    <a:lnTo>
                      <a:pt x="1589" y="2987"/>
                    </a:lnTo>
                    <a:lnTo>
                      <a:pt x="1559" y="3008"/>
                    </a:lnTo>
                    <a:lnTo>
                      <a:pt x="1571" y="3024"/>
                    </a:lnTo>
                    <a:lnTo>
                      <a:pt x="1600" y="3015"/>
                    </a:lnTo>
                    <a:lnTo>
                      <a:pt x="1631" y="3005"/>
                    </a:lnTo>
                    <a:lnTo>
                      <a:pt x="1661" y="2999"/>
                    </a:lnTo>
                    <a:lnTo>
                      <a:pt x="1676" y="2998"/>
                    </a:lnTo>
                    <a:lnTo>
                      <a:pt x="1692" y="2998"/>
                    </a:lnTo>
                    <a:lnTo>
                      <a:pt x="1708" y="3001"/>
                    </a:lnTo>
                    <a:lnTo>
                      <a:pt x="1721" y="3005"/>
                    </a:lnTo>
                    <a:lnTo>
                      <a:pt x="1730" y="3011"/>
                    </a:lnTo>
                    <a:lnTo>
                      <a:pt x="1734" y="3022"/>
                    </a:lnTo>
                    <a:lnTo>
                      <a:pt x="1734" y="3037"/>
                    </a:lnTo>
                    <a:lnTo>
                      <a:pt x="1733" y="3052"/>
                    </a:lnTo>
                    <a:lnTo>
                      <a:pt x="1728" y="3068"/>
                    </a:lnTo>
                    <a:lnTo>
                      <a:pt x="1723" y="3081"/>
                    </a:lnTo>
                    <a:lnTo>
                      <a:pt x="1702" y="3108"/>
                    </a:lnTo>
                    <a:lnTo>
                      <a:pt x="1676" y="3132"/>
                    </a:lnTo>
                    <a:lnTo>
                      <a:pt x="1644" y="3152"/>
                    </a:lnTo>
                    <a:lnTo>
                      <a:pt x="1648" y="3139"/>
                    </a:lnTo>
                    <a:lnTo>
                      <a:pt x="1653" y="3124"/>
                    </a:lnTo>
                    <a:lnTo>
                      <a:pt x="1657" y="3107"/>
                    </a:lnTo>
                    <a:lnTo>
                      <a:pt x="1606" y="3145"/>
                    </a:lnTo>
                    <a:lnTo>
                      <a:pt x="1557" y="3180"/>
                    </a:lnTo>
                    <a:lnTo>
                      <a:pt x="1504" y="3210"/>
                    </a:lnTo>
                    <a:lnTo>
                      <a:pt x="1452" y="3236"/>
                    </a:lnTo>
                    <a:lnTo>
                      <a:pt x="1399" y="3257"/>
                    </a:lnTo>
                    <a:lnTo>
                      <a:pt x="1345" y="3274"/>
                    </a:lnTo>
                    <a:lnTo>
                      <a:pt x="1290" y="3285"/>
                    </a:lnTo>
                    <a:lnTo>
                      <a:pt x="1233" y="3290"/>
                    </a:lnTo>
                    <a:lnTo>
                      <a:pt x="1176" y="3289"/>
                    </a:lnTo>
                    <a:lnTo>
                      <a:pt x="1117" y="3280"/>
                    </a:lnTo>
                    <a:lnTo>
                      <a:pt x="1056" y="3266"/>
                    </a:lnTo>
                    <a:lnTo>
                      <a:pt x="994" y="3242"/>
                    </a:lnTo>
                    <a:lnTo>
                      <a:pt x="1006" y="3220"/>
                    </a:lnTo>
                    <a:lnTo>
                      <a:pt x="1021" y="3196"/>
                    </a:lnTo>
                    <a:lnTo>
                      <a:pt x="999" y="3180"/>
                    </a:lnTo>
                    <a:lnTo>
                      <a:pt x="975" y="3164"/>
                    </a:lnTo>
                    <a:lnTo>
                      <a:pt x="1007" y="3155"/>
                    </a:lnTo>
                    <a:lnTo>
                      <a:pt x="1041" y="3148"/>
                    </a:lnTo>
                    <a:lnTo>
                      <a:pt x="1076" y="3139"/>
                    </a:lnTo>
                    <a:lnTo>
                      <a:pt x="1115" y="3130"/>
                    </a:lnTo>
                    <a:lnTo>
                      <a:pt x="1102" y="3121"/>
                    </a:lnTo>
                    <a:lnTo>
                      <a:pt x="1093" y="3116"/>
                    </a:lnTo>
                    <a:lnTo>
                      <a:pt x="1089" y="3113"/>
                    </a:lnTo>
                    <a:lnTo>
                      <a:pt x="1085" y="3111"/>
                    </a:lnTo>
                    <a:lnTo>
                      <a:pt x="1045" y="3102"/>
                    </a:lnTo>
                    <a:lnTo>
                      <a:pt x="1010" y="3089"/>
                    </a:lnTo>
                    <a:lnTo>
                      <a:pt x="980" y="3072"/>
                    </a:lnTo>
                    <a:lnTo>
                      <a:pt x="954" y="3052"/>
                    </a:lnTo>
                    <a:lnTo>
                      <a:pt x="930" y="3027"/>
                    </a:lnTo>
                    <a:lnTo>
                      <a:pt x="911" y="2998"/>
                    </a:lnTo>
                    <a:lnTo>
                      <a:pt x="897" y="2966"/>
                    </a:lnTo>
                    <a:lnTo>
                      <a:pt x="887" y="2932"/>
                    </a:lnTo>
                    <a:lnTo>
                      <a:pt x="878" y="2894"/>
                    </a:lnTo>
                    <a:lnTo>
                      <a:pt x="866" y="2800"/>
                    </a:lnTo>
                    <a:lnTo>
                      <a:pt x="856" y="2705"/>
                    </a:lnTo>
                    <a:lnTo>
                      <a:pt x="849" y="2610"/>
                    </a:lnTo>
                    <a:lnTo>
                      <a:pt x="839" y="2516"/>
                    </a:lnTo>
                    <a:lnTo>
                      <a:pt x="734" y="1601"/>
                    </a:lnTo>
                    <a:lnTo>
                      <a:pt x="729" y="1581"/>
                    </a:lnTo>
                    <a:lnTo>
                      <a:pt x="721" y="1560"/>
                    </a:lnTo>
                    <a:lnTo>
                      <a:pt x="713" y="1540"/>
                    </a:lnTo>
                    <a:lnTo>
                      <a:pt x="694" y="1542"/>
                    </a:lnTo>
                    <a:lnTo>
                      <a:pt x="687" y="1600"/>
                    </a:lnTo>
                    <a:lnTo>
                      <a:pt x="678" y="1660"/>
                    </a:lnTo>
                    <a:lnTo>
                      <a:pt x="673" y="1718"/>
                    </a:lnTo>
                    <a:lnTo>
                      <a:pt x="671" y="1776"/>
                    </a:lnTo>
                    <a:lnTo>
                      <a:pt x="677" y="1958"/>
                    </a:lnTo>
                    <a:lnTo>
                      <a:pt x="686" y="2139"/>
                    </a:lnTo>
                    <a:lnTo>
                      <a:pt x="694" y="2321"/>
                    </a:lnTo>
                    <a:lnTo>
                      <a:pt x="693" y="2402"/>
                    </a:lnTo>
                    <a:lnTo>
                      <a:pt x="690" y="2484"/>
                    </a:lnTo>
                    <a:lnTo>
                      <a:pt x="687" y="2565"/>
                    </a:lnTo>
                    <a:lnTo>
                      <a:pt x="689" y="2653"/>
                    </a:lnTo>
                    <a:lnTo>
                      <a:pt x="694" y="2738"/>
                    </a:lnTo>
                    <a:lnTo>
                      <a:pt x="706" y="2823"/>
                    </a:lnTo>
                    <a:lnTo>
                      <a:pt x="726" y="2907"/>
                    </a:lnTo>
                    <a:lnTo>
                      <a:pt x="754" y="2992"/>
                    </a:lnTo>
                    <a:lnTo>
                      <a:pt x="766" y="3027"/>
                    </a:lnTo>
                    <a:lnTo>
                      <a:pt x="772" y="3065"/>
                    </a:lnTo>
                    <a:lnTo>
                      <a:pt x="776" y="3105"/>
                    </a:lnTo>
                    <a:lnTo>
                      <a:pt x="777" y="3146"/>
                    </a:lnTo>
                    <a:lnTo>
                      <a:pt x="780" y="3187"/>
                    </a:lnTo>
                    <a:lnTo>
                      <a:pt x="783" y="3229"/>
                    </a:lnTo>
                    <a:lnTo>
                      <a:pt x="643" y="3277"/>
                    </a:lnTo>
                    <a:lnTo>
                      <a:pt x="639" y="3270"/>
                    </a:lnTo>
                    <a:lnTo>
                      <a:pt x="729" y="3190"/>
                    </a:lnTo>
                    <a:lnTo>
                      <a:pt x="687" y="3210"/>
                    </a:lnTo>
                    <a:lnTo>
                      <a:pt x="645" y="3228"/>
                    </a:lnTo>
                    <a:lnTo>
                      <a:pt x="601" y="3242"/>
                    </a:lnTo>
                    <a:lnTo>
                      <a:pt x="556" y="3252"/>
                    </a:lnTo>
                    <a:lnTo>
                      <a:pt x="511" y="3257"/>
                    </a:lnTo>
                    <a:lnTo>
                      <a:pt x="464" y="3254"/>
                    </a:lnTo>
                    <a:lnTo>
                      <a:pt x="429" y="3247"/>
                    </a:lnTo>
                    <a:lnTo>
                      <a:pt x="397" y="3235"/>
                    </a:lnTo>
                    <a:lnTo>
                      <a:pt x="368" y="3219"/>
                    </a:lnTo>
                    <a:lnTo>
                      <a:pt x="340" y="3199"/>
                    </a:lnTo>
                    <a:lnTo>
                      <a:pt x="313" y="3177"/>
                    </a:lnTo>
                    <a:lnTo>
                      <a:pt x="285" y="3152"/>
                    </a:lnTo>
                    <a:lnTo>
                      <a:pt x="259" y="3127"/>
                    </a:lnTo>
                    <a:lnTo>
                      <a:pt x="230" y="3101"/>
                    </a:lnTo>
                    <a:lnTo>
                      <a:pt x="272" y="3091"/>
                    </a:lnTo>
                    <a:lnTo>
                      <a:pt x="308" y="3082"/>
                    </a:lnTo>
                    <a:lnTo>
                      <a:pt x="340" y="3075"/>
                    </a:lnTo>
                    <a:lnTo>
                      <a:pt x="306" y="3065"/>
                    </a:lnTo>
                    <a:lnTo>
                      <a:pt x="276" y="3052"/>
                    </a:lnTo>
                    <a:lnTo>
                      <a:pt x="252" y="3033"/>
                    </a:lnTo>
                    <a:lnTo>
                      <a:pt x="230" y="3011"/>
                    </a:lnTo>
                    <a:lnTo>
                      <a:pt x="212" y="2987"/>
                    </a:lnTo>
                    <a:lnTo>
                      <a:pt x="196" y="2960"/>
                    </a:lnTo>
                    <a:lnTo>
                      <a:pt x="182" y="2931"/>
                    </a:lnTo>
                    <a:lnTo>
                      <a:pt x="167" y="2902"/>
                    </a:lnTo>
                    <a:lnTo>
                      <a:pt x="138" y="2826"/>
                    </a:lnTo>
                    <a:lnTo>
                      <a:pt x="115" y="2750"/>
                    </a:lnTo>
                    <a:lnTo>
                      <a:pt x="96" y="2673"/>
                    </a:lnTo>
                    <a:lnTo>
                      <a:pt x="83" y="2594"/>
                    </a:lnTo>
                    <a:lnTo>
                      <a:pt x="74" y="2514"/>
                    </a:lnTo>
                    <a:lnTo>
                      <a:pt x="67" y="2434"/>
                    </a:lnTo>
                    <a:lnTo>
                      <a:pt x="52" y="2281"/>
                    </a:lnTo>
                    <a:lnTo>
                      <a:pt x="32" y="2128"/>
                    </a:lnTo>
                    <a:lnTo>
                      <a:pt x="8" y="1975"/>
                    </a:lnTo>
                    <a:lnTo>
                      <a:pt x="0" y="1890"/>
                    </a:lnTo>
                    <a:lnTo>
                      <a:pt x="0" y="1807"/>
                    </a:lnTo>
                    <a:lnTo>
                      <a:pt x="7" y="1724"/>
                    </a:lnTo>
                    <a:lnTo>
                      <a:pt x="22" y="1642"/>
                    </a:lnTo>
                    <a:lnTo>
                      <a:pt x="43" y="1560"/>
                    </a:lnTo>
                    <a:lnTo>
                      <a:pt x="70" y="1480"/>
                    </a:lnTo>
                    <a:lnTo>
                      <a:pt x="94" y="1400"/>
                    </a:lnTo>
                    <a:lnTo>
                      <a:pt x="116" y="1320"/>
                    </a:lnTo>
                    <a:lnTo>
                      <a:pt x="138" y="1240"/>
                    </a:lnTo>
                    <a:lnTo>
                      <a:pt x="163" y="1160"/>
                    </a:lnTo>
                    <a:lnTo>
                      <a:pt x="192" y="1083"/>
                    </a:lnTo>
                    <a:lnTo>
                      <a:pt x="224" y="1017"/>
                    </a:lnTo>
                    <a:lnTo>
                      <a:pt x="260" y="953"/>
                    </a:lnTo>
                    <a:lnTo>
                      <a:pt x="300" y="891"/>
                    </a:lnTo>
                    <a:lnTo>
                      <a:pt x="340" y="830"/>
                    </a:lnTo>
                    <a:lnTo>
                      <a:pt x="381" y="768"/>
                    </a:lnTo>
                    <a:lnTo>
                      <a:pt x="399" y="749"/>
                    </a:lnTo>
                    <a:lnTo>
                      <a:pt x="418" y="736"/>
                    </a:lnTo>
                    <a:lnTo>
                      <a:pt x="440" y="731"/>
                    </a:lnTo>
                    <a:lnTo>
                      <a:pt x="463" y="731"/>
                    </a:lnTo>
                    <a:lnTo>
                      <a:pt x="488" y="735"/>
                    </a:lnTo>
                    <a:lnTo>
                      <a:pt x="512" y="745"/>
                    </a:lnTo>
                    <a:lnTo>
                      <a:pt x="556" y="768"/>
                    </a:lnTo>
                    <a:lnTo>
                      <a:pt x="594" y="795"/>
                    </a:lnTo>
                    <a:lnTo>
                      <a:pt x="626" y="825"/>
                    </a:lnTo>
                    <a:lnTo>
                      <a:pt x="654" y="857"/>
                    </a:lnTo>
                    <a:lnTo>
                      <a:pt x="678" y="894"/>
                    </a:lnTo>
                    <a:lnTo>
                      <a:pt x="699" y="933"/>
                    </a:lnTo>
                    <a:lnTo>
                      <a:pt x="715" y="974"/>
                    </a:lnTo>
                    <a:lnTo>
                      <a:pt x="728" y="1017"/>
                    </a:lnTo>
                    <a:lnTo>
                      <a:pt x="738" y="1063"/>
                    </a:lnTo>
                    <a:lnTo>
                      <a:pt x="750" y="1135"/>
                    </a:lnTo>
                    <a:lnTo>
                      <a:pt x="757" y="1210"/>
                    </a:lnTo>
                    <a:lnTo>
                      <a:pt x="764" y="1282"/>
                    </a:lnTo>
                    <a:lnTo>
                      <a:pt x="770" y="1357"/>
                    </a:lnTo>
                    <a:lnTo>
                      <a:pt x="785" y="1358"/>
                    </a:lnTo>
                    <a:lnTo>
                      <a:pt x="788" y="1274"/>
                    </a:lnTo>
                    <a:lnTo>
                      <a:pt x="789" y="1188"/>
                    </a:lnTo>
                    <a:lnTo>
                      <a:pt x="788" y="1103"/>
                    </a:lnTo>
                    <a:lnTo>
                      <a:pt x="788" y="1038"/>
                    </a:lnTo>
                    <a:lnTo>
                      <a:pt x="792" y="974"/>
                    </a:lnTo>
                    <a:lnTo>
                      <a:pt x="802" y="913"/>
                    </a:lnTo>
                    <a:lnTo>
                      <a:pt x="818" y="853"/>
                    </a:lnTo>
                    <a:lnTo>
                      <a:pt x="840" y="795"/>
                    </a:lnTo>
                    <a:lnTo>
                      <a:pt x="869" y="739"/>
                    </a:lnTo>
                    <a:lnTo>
                      <a:pt x="906" y="687"/>
                    </a:lnTo>
                    <a:lnTo>
                      <a:pt x="949" y="636"/>
                    </a:lnTo>
                    <a:lnTo>
                      <a:pt x="958" y="626"/>
                    </a:lnTo>
                    <a:lnTo>
                      <a:pt x="967" y="611"/>
                    </a:lnTo>
                    <a:lnTo>
                      <a:pt x="986" y="623"/>
                    </a:lnTo>
                    <a:lnTo>
                      <a:pt x="1005" y="636"/>
                    </a:lnTo>
                    <a:lnTo>
                      <a:pt x="1026" y="650"/>
                    </a:lnTo>
                    <a:lnTo>
                      <a:pt x="1040" y="617"/>
                    </a:lnTo>
                    <a:lnTo>
                      <a:pt x="1053" y="585"/>
                    </a:lnTo>
                    <a:lnTo>
                      <a:pt x="1066" y="551"/>
                    </a:lnTo>
                    <a:lnTo>
                      <a:pt x="1079" y="521"/>
                    </a:lnTo>
                    <a:lnTo>
                      <a:pt x="1095" y="489"/>
                    </a:lnTo>
                    <a:lnTo>
                      <a:pt x="1112" y="461"/>
                    </a:lnTo>
                    <a:lnTo>
                      <a:pt x="1134" y="433"/>
                    </a:lnTo>
                    <a:lnTo>
                      <a:pt x="1160" y="410"/>
                    </a:lnTo>
                    <a:lnTo>
                      <a:pt x="1192" y="388"/>
                    </a:lnTo>
                    <a:lnTo>
                      <a:pt x="1104" y="586"/>
                    </a:lnTo>
                    <a:lnTo>
                      <a:pt x="1121" y="594"/>
                    </a:lnTo>
                    <a:lnTo>
                      <a:pt x="1147" y="567"/>
                    </a:lnTo>
                    <a:lnTo>
                      <a:pt x="1169" y="538"/>
                    </a:lnTo>
                    <a:lnTo>
                      <a:pt x="1188" y="506"/>
                    </a:lnTo>
                    <a:lnTo>
                      <a:pt x="1203" y="473"/>
                    </a:lnTo>
                    <a:lnTo>
                      <a:pt x="1211" y="436"/>
                    </a:lnTo>
                    <a:lnTo>
                      <a:pt x="1216" y="397"/>
                    </a:lnTo>
                    <a:lnTo>
                      <a:pt x="1219" y="383"/>
                    </a:lnTo>
                    <a:lnTo>
                      <a:pt x="1226" y="367"/>
                    </a:lnTo>
                    <a:lnTo>
                      <a:pt x="1235" y="352"/>
                    </a:lnTo>
                    <a:lnTo>
                      <a:pt x="1245" y="343"/>
                    </a:lnTo>
                    <a:lnTo>
                      <a:pt x="1254" y="343"/>
                    </a:lnTo>
                    <a:lnTo>
                      <a:pt x="1265" y="346"/>
                    </a:lnTo>
                    <a:lnTo>
                      <a:pt x="1278" y="352"/>
                    </a:lnTo>
                    <a:lnTo>
                      <a:pt x="1293" y="361"/>
                    </a:lnTo>
                    <a:lnTo>
                      <a:pt x="1310" y="368"/>
                    </a:lnTo>
                    <a:lnTo>
                      <a:pt x="1347" y="346"/>
                    </a:lnTo>
                    <a:lnTo>
                      <a:pt x="1383" y="332"/>
                    </a:lnTo>
                    <a:lnTo>
                      <a:pt x="1420" y="326"/>
                    </a:lnTo>
                    <a:lnTo>
                      <a:pt x="1456" y="326"/>
                    </a:lnTo>
                    <a:lnTo>
                      <a:pt x="1492" y="332"/>
                    </a:lnTo>
                    <a:lnTo>
                      <a:pt x="1529" y="342"/>
                    </a:lnTo>
                    <a:lnTo>
                      <a:pt x="1565" y="353"/>
                    </a:lnTo>
                    <a:lnTo>
                      <a:pt x="1602" y="368"/>
                    </a:lnTo>
                    <a:lnTo>
                      <a:pt x="1638" y="384"/>
                    </a:lnTo>
                    <a:lnTo>
                      <a:pt x="1676" y="400"/>
                    </a:lnTo>
                    <a:lnTo>
                      <a:pt x="1696" y="410"/>
                    </a:lnTo>
                    <a:lnTo>
                      <a:pt x="1717" y="420"/>
                    </a:lnTo>
                    <a:lnTo>
                      <a:pt x="1739" y="431"/>
                    </a:lnTo>
                    <a:lnTo>
                      <a:pt x="1776" y="445"/>
                    </a:lnTo>
                    <a:lnTo>
                      <a:pt x="1808" y="463"/>
                    </a:lnTo>
                    <a:lnTo>
                      <a:pt x="1835" y="484"/>
                    </a:lnTo>
                    <a:lnTo>
                      <a:pt x="1857" y="509"/>
                    </a:lnTo>
                    <a:lnTo>
                      <a:pt x="1875" y="538"/>
                    </a:lnTo>
                    <a:lnTo>
                      <a:pt x="1890" y="567"/>
                    </a:lnTo>
                    <a:lnTo>
                      <a:pt x="1902" y="599"/>
                    </a:lnTo>
                    <a:lnTo>
                      <a:pt x="1910" y="633"/>
                    </a:lnTo>
                    <a:lnTo>
                      <a:pt x="1919" y="668"/>
                    </a:lnTo>
                    <a:lnTo>
                      <a:pt x="1925" y="703"/>
                    </a:lnTo>
                    <a:lnTo>
                      <a:pt x="1925" y="726"/>
                    </a:lnTo>
                    <a:lnTo>
                      <a:pt x="1922" y="749"/>
                    </a:lnTo>
                    <a:lnTo>
                      <a:pt x="1916" y="774"/>
                    </a:lnTo>
                    <a:lnTo>
                      <a:pt x="1912" y="800"/>
                    </a:lnTo>
                    <a:lnTo>
                      <a:pt x="1937" y="755"/>
                    </a:lnTo>
                    <a:lnTo>
                      <a:pt x="1956" y="709"/>
                    </a:lnTo>
                    <a:lnTo>
                      <a:pt x="1970" y="661"/>
                    </a:lnTo>
                    <a:lnTo>
                      <a:pt x="1982" y="611"/>
                    </a:lnTo>
                    <a:lnTo>
                      <a:pt x="1991" y="560"/>
                    </a:lnTo>
                    <a:lnTo>
                      <a:pt x="1993" y="525"/>
                    </a:lnTo>
                    <a:lnTo>
                      <a:pt x="1996" y="484"/>
                    </a:lnTo>
                    <a:lnTo>
                      <a:pt x="2004" y="448"/>
                    </a:lnTo>
                    <a:lnTo>
                      <a:pt x="2015" y="416"/>
                    </a:lnTo>
                    <a:lnTo>
                      <a:pt x="2033" y="388"/>
                    </a:lnTo>
                    <a:lnTo>
                      <a:pt x="2052" y="364"/>
                    </a:lnTo>
                    <a:lnTo>
                      <a:pt x="2075" y="342"/>
                    </a:lnTo>
                    <a:lnTo>
                      <a:pt x="2101" y="321"/>
                    </a:lnTo>
                    <a:lnTo>
                      <a:pt x="2129" y="304"/>
                    </a:lnTo>
                    <a:lnTo>
                      <a:pt x="2158" y="289"/>
                    </a:lnTo>
                    <a:lnTo>
                      <a:pt x="2189" y="275"/>
                    </a:lnTo>
                    <a:lnTo>
                      <a:pt x="2221" y="262"/>
                    </a:lnTo>
                    <a:lnTo>
                      <a:pt x="2253" y="249"/>
                    </a:lnTo>
                    <a:lnTo>
                      <a:pt x="2277" y="243"/>
                    </a:lnTo>
                    <a:lnTo>
                      <a:pt x="2301" y="246"/>
                    </a:lnTo>
                    <a:lnTo>
                      <a:pt x="2321" y="256"/>
                    </a:lnTo>
                    <a:lnTo>
                      <a:pt x="2337" y="273"/>
                    </a:lnTo>
                    <a:lnTo>
                      <a:pt x="2349" y="295"/>
                    </a:lnTo>
                    <a:lnTo>
                      <a:pt x="2353" y="321"/>
                    </a:lnTo>
                    <a:lnTo>
                      <a:pt x="2353" y="349"/>
                    </a:lnTo>
                    <a:lnTo>
                      <a:pt x="2349" y="378"/>
                    </a:lnTo>
                    <a:lnTo>
                      <a:pt x="2346" y="409"/>
                    </a:lnTo>
                    <a:lnTo>
                      <a:pt x="2359" y="400"/>
                    </a:lnTo>
                    <a:lnTo>
                      <a:pt x="2372" y="390"/>
                    </a:lnTo>
                    <a:lnTo>
                      <a:pt x="2388" y="378"/>
                    </a:lnTo>
                    <a:lnTo>
                      <a:pt x="2382" y="412"/>
                    </a:lnTo>
                    <a:lnTo>
                      <a:pt x="2376" y="441"/>
                    </a:lnTo>
                    <a:lnTo>
                      <a:pt x="2371" y="468"/>
                    </a:lnTo>
                    <a:lnTo>
                      <a:pt x="2406" y="433"/>
                    </a:lnTo>
                    <a:lnTo>
                      <a:pt x="2432" y="396"/>
                    </a:lnTo>
                    <a:lnTo>
                      <a:pt x="2451" y="355"/>
                    </a:lnTo>
                    <a:lnTo>
                      <a:pt x="2462" y="311"/>
                    </a:lnTo>
                    <a:lnTo>
                      <a:pt x="2467" y="266"/>
                    </a:lnTo>
                    <a:lnTo>
                      <a:pt x="2464" y="218"/>
                    </a:lnTo>
                    <a:lnTo>
                      <a:pt x="2462" y="177"/>
                    </a:lnTo>
                    <a:lnTo>
                      <a:pt x="2465" y="142"/>
                    </a:lnTo>
                    <a:lnTo>
                      <a:pt x="2474" y="110"/>
                    </a:lnTo>
                    <a:lnTo>
                      <a:pt x="2486" y="83"/>
                    </a:lnTo>
                    <a:lnTo>
                      <a:pt x="2503" y="61"/>
                    </a:lnTo>
                    <a:lnTo>
                      <a:pt x="2522" y="42"/>
                    </a:lnTo>
                    <a:lnTo>
                      <a:pt x="2545" y="26"/>
                    </a:lnTo>
                    <a:lnTo>
                      <a:pt x="2570" y="14"/>
                    </a:lnTo>
                    <a:lnTo>
                      <a:pt x="2596" y="7"/>
                    </a:lnTo>
                    <a:lnTo>
                      <a:pt x="2626" y="2"/>
                    </a:lnTo>
                    <a:lnTo>
                      <a:pt x="2691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8">
                <a:extLst>
                  <a:ext uri="{FF2B5EF4-FFF2-40B4-BE49-F238E27FC236}">
                    <a16:creationId xmlns:a16="http://schemas.microsoft.com/office/drawing/2014/main" id="{0B4C226F-83FC-4E72-93BF-69839D495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3038475"/>
                <a:ext cx="422275" cy="1287463"/>
              </a:xfrm>
              <a:custGeom>
                <a:avLst/>
                <a:gdLst>
                  <a:gd name="T0" fmla="*/ 222 w 531"/>
                  <a:gd name="T1" fmla="*/ 0 h 1622"/>
                  <a:gd name="T2" fmla="*/ 294 w 531"/>
                  <a:gd name="T3" fmla="*/ 184 h 1622"/>
                  <a:gd name="T4" fmla="*/ 339 w 531"/>
                  <a:gd name="T5" fmla="*/ 293 h 1622"/>
                  <a:gd name="T6" fmla="*/ 381 w 531"/>
                  <a:gd name="T7" fmla="*/ 402 h 1622"/>
                  <a:gd name="T8" fmla="*/ 423 w 531"/>
                  <a:gd name="T9" fmla="*/ 513 h 1622"/>
                  <a:gd name="T10" fmla="*/ 461 w 531"/>
                  <a:gd name="T11" fmla="*/ 623 h 1622"/>
                  <a:gd name="T12" fmla="*/ 495 w 531"/>
                  <a:gd name="T13" fmla="*/ 737 h 1622"/>
                  <a:gd name="T14" fmla="*/ 521 w 531"/>
                  <a:gd name="T15" fmla="*/ 852 h 1622"/>
                  <a:gd name="T16" fmla="*/ 528 w 531"/>
                  <a:gd name="T17" fmla="*/ 912 h 1622"/>
                  <a:gd name="T18" fmla="*/ 531 w 531"/>
                  <a:gd name="T19" fmla="*/ 968 h 1622"/>
                  <a:gd name="T20" fmla="*/ 525 w 531"/>
                  <a:gd name="T21" fmla="*/ 1022 h 1622"/>
                  <a:gd name="T22" fmla="*/ 515 w 531"/>
                  <a:gd name="T23" fmla="*/ 1073 h 1622"/>
                  <a:gd name="T24" fmla="*/ 496 w 531"/>
                  <a:gd name="T25" fmla="*/ 1123 h 1622"/>
                  <a:gd name="T26" fmla="*/ 473 w 531"/>
                  <a:gd name="T27" fmla="*/ 1169 h 1622"/>
                  <a:gd name="T28" fmla="*/ 442 w 531"/>
                  <a:gd name="T29" fmla="*/ 1215 h 1622"/>
                  <a:gd name="T30" fmla="*/ 406 w 531"/>
                  <a:gd name="T31" fmla="*/ 1257 h 1622"/>
                  <a:gd name="T32" fmla="*/ 364 w 531"/>
                  <a:gd name="T33" fmla="*/ 1298 h 1622"/>
                  <a:gd name="T34" fmla="*/ 198 w 531"/>
                  <a:gd name="T35" fmla="*/ 1446 h 1622"/>
                  <a:gd name="T36" fmla="*/ 33 w 531"/>
                  <a:gd name="T37" fmla="*/ 1595 h 1622"/>
                  <a:gd name="T38" fmla="*/ 29 w 531"/>
                  <a:gd name="T39" fmla="*/ 1599 h 1622"/>
                  <a:gd name="T40" fmla="*/ 21 w 531"/>
                  <a:gd name="T41" fmla="*/ 1605 h 1622"/>
                  <a:gd name="T42" fmla="*/ 11 w 531"/>
                  <a:gd name="T43" fmla="*/ 1612 h 1622"/>
                  <a:gd name="T44" fmla="*/ 0 w 531"/>
                  <a:gd name="T45" fmla="*/ 1622 h 1622"/>
                  <a:gd name="T46" fmla="*/ 46 w 531"/>
                  <a:gd name="T47" fmla="*/ 1394 h 1622"/>
                  <a:gd name="T48" fmla="*/ 93 w 531"/>
                  <a:gd name="T49" fmla="*/ 1171 h 1622"/>
                  <a:gd name="T50" fmla="*/ 141 w 531"/>
                  <a:gd name="T51" fmla="*/ 947 h 1622"/>
                  <a:gd name="T52" fmla="*/ 198 w 531"/>
                  <a:gd name="T53" fmla="*/ 973 h 1622"/>
                  <a:gd name="T54" fmla="*/ 252 w 531"/>
                  <a:gd name="T55" fmla="*/ 999 h 1622"/>
                  <a:gd name="T56" fmla="*/ 302 w 531"/>
                  <a:gd name="T57" fmla="*/ 1028 h 1622"/>
                  <a:gd name="T58" fmla="*/ 352 w 531"/>
                  <a:gd name="T59" fmla="*/ 1059 h 1622"/>
                  <a:gd name="T60" fmla="*/ 364 w 531"/>
                  <a:gd name="T61" fmla="*/ 1047 h 1622"/>
                  <a:gd name="T62" fmla="*/ 321 w 531"/>
                  <a:gd name="T63" fmla="*/ 1000 h 1622"/>
                  <a:gd name="T64" fmla="*/ 279 w 531"/>
                  <a:gd name="T65" fmla="*/ 954 h 1622"/>
                  <a:gd name="T66" fmla="*/ 250 w 531"/>
                  <a:gd name="T67" fmla="*/ 928 h 1622"/>
                  <a:gd name="T68" fmla="*/ 219 w 531"/>
                  <a:gd name="T69" fmla="*/ 903 h 1622"/>
                  <a:gd name="T70" fmla="*/ 189 w 531"/>
                  <a:gd name="T71" fmla="*/ 878 h 1622"/>
                  <a:gd name="T72" fmla="*/ 170 w 531"/>
                  <a:gd name="T73" fmla="*/ 862 h 1622"/>
                  <a:gd name="T74" fmla="*/ 158 w 531"/>
                  <a:gd name="T75" fmla="*/ 848 h 1622"/>
                  <a:gd name="T76" fmla="*/ 152 w 531"/>
                  <a:gd name="T77" fmla="*/ 835 h 1622"/>
                  <a:gd name="T78" fmla="*/ 154 w 531"/>
                  <a:gd name="T79" fmla="*/ 823 h 1622"/>
                  <a:gd name="T80" fmla="*/ 161 w 531"/>
                  <a:gd name="T81" fmla="*/ 811 h 1622"/>
                  <a:gd name="T82" fmla="*/ 174 w 531"/>
                  <a:gd name="T83" fmla="*/ 798 h 1622"/>
                  <a:gd name="T84" fmla="*/ 195 w 531"/>
                  <a:gd name="T85" fmla="*/ 785 h 1622"/>
                  <a:gd name="T86" fmla="*/ 228 w 531"/>
                  <a:gd name="T87" fmla="*/ 762 h 1622"/>
                  <a:gd name="T88" fmla="*/ 260 w 531"/>
                  <a:gd name="T89" fmla="*/ 735 h 1622"/>
                  <a:gd name="T90" fmla="*/ 286 w 531"/>
                  <a:gd name="T91" fmla="*/ 702 h 1622"/>
                  <a:gd name="T92" fmla="*/ 253 w 531"/>
                  <a:gd name="T93" fmla="*/ 706 h 1622"/>
                  <a:gd name="T94" fmla="*/ 217 w 531"/>
                  <a:gd name="T95" fmla="*/ 711 h 1622"/>
                  <a:gd name="T96" fmla="*/ 177 w 531"/>
                  <a:gd name="T97" fmla="*/ 715 h 1622"/>
                  <a:gd name="T98" fmla="*/ 186 w 531"/>
                  <a:gd name="T99" fmla="*/ 475 h 1622"/>
                  <a:gd name="T100" fmla="*/ 195 w 531"/>
                  <a:gd name="T101" fmla="*/ 238 h 1622"/>
                  <a:gd name="T102" fmla="*/ 205 w 531"/>
                  <a:gd name="T103" fmla="*/ 3 h 1622"/>
                  <a:gd name="T104" fmla="*/ 222 w 531"/>
                  <a:gd name="T105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1" h="1622">
                    <a:moveTo>
                      <a:pt x="222" y="0"/>
                    </a:moveTo>
                    <a:lnTo>
                      <a:pt x="294" y="184"/>
                    </a:lnTo>
                    <a:lnTo>
                      <a:pt x="339" y="293"/>
                    </a:lnTo>
                    <a:lnTo>
                      <a:pt x="381" y="402"/>
                    </a:lnTo>
                    <a:lnTo>
                      <a:pt x="423" y="513"/>
                    </a:lnTo>
                    <a:lnTo>
                      <a:pt x="461" y="623"/>
                    </a:lnTo>
                    <a:lnTo>
                      <a:pt x="495" y="737"/>
                    </a:lnTo>
                    <a:lnTo>
                      <a:pt x="521" y="852"/>
                    </a:lnTo>
                    <a:lnTo>
                      <a:pt x="528" y="912"/>
                    </a:lnTo>
                    <a:lnTo>
                      <a:pt x="531" y="968"/>
                    </a:lnTo>
                    <a:lnTo>
                      <a:pt x="525" y="1022"/>
                    </a:lnTo>
                    <a:lnTo>
                      <a:pt x="515" y="1073"/>
                    </a:lnTo>
                    <a:lnTo>
                      <a:pt x="496" y="1123"/>
                    </a:lnTo>
                    <a:lnTo>
                      <a:pt x="473" y="1169"/>
                    </a:lnTo>
                    <a:lnTo>
                      <a:pt x="442" y="1215"/>
                    </a:lnTo>
                    <a:lnTo>
                      <a:pt x="406" y="1257"/>
                    </a:lnTo>
                    <a:lnTo>
                      <a:pt x="364" y="1298"/>
                    </a:lnTo>
                    <a:lnTo>
                      <a:pt x="198" y="1446"/>
                    </a:lnTo>
                    <a:lnTo>
                      <a:pt x="33" y="1595"/>
                    </a:lnTo>
                    <a:lnTo>
                      <a:pt x="29" y="1599"/>
                    </a:lnTo>
                    <a:lnTo>
                      <a:pt x="21" y="1605"/>
                    </a:lnTo>
                    <a:lnTo>
                      <a:pt x="11" y="1612"/>
                    </a:lnTo>
                    <a:lnTo>
                      <a:pt x="0" y="1622"/>
                    </a:lnTo>
                    <a:lnTo>
                      <a:pt x="46" y="1394"/>
                    </a:lnTo>
                    <a:lnTo>
                      <a:pt x="93" y="1171"/>
                    </a:lnTo>
                    <a:lnTo>
                      <a:pt x="141" y="947"/>
                    </a:lnTo>
                    <a:lnTo>
                      <a:pt x="198" y="973"/>
                    </a:lnTo>
                    <a:lnTo>
                      <a:pt x="252" y="999"/>
                    </a:lnTo>
                    <a:lnTo>
                      <a:pt x="302" y="1028"/>
                    </a:lnTo>
                    <a:lnTo>
                      <a:pt x="352" y="1059"/>
                    </a:lnTo>
                    <a:lnTo>
                      <a:pt x="364" y="1047"/>
                    </a:lnTo>
                    <a:lnTo>
                      <a:pt x="321" y="1000"/>
                    </a:lnTo>
                    <a:lnTo>
                      <a:pt x="279" y="954"/>
                    </a:lnTo>
                    <a:lnTo>
                      <a:pt x="250" y="928"/>
                    </a:lnTo>
                    <a:lnTo>
                      <a:pt x="219" y="903"/>
                    </a:lnTo>
                    <a:lnTo>
                      <a:pt x="189" y="878"/>
                    </a:lnTo>
                    <a:lnTo>
                      <a:pt x="170" y="862"/>
                    </a:lnTo>
                    <a:lnTo>
                      <a:pt x="158" y="848"/>
                    </a:lnTo>
                    <a:lnTo>
                      <a:pt x="152" y="835"/>
                    </a:lnTo>
                    <a:lnTo>
                      <a:pt x="154" y="823"/>
                    </a:lnTo>
                    <a:lnTo>
                      <a:pt x="161" y="811"/>
                    </a:lnTo>
                    <a:lnTo>
                      <a:pt x="174" y="798"/>
                    </a:lnTo>
                    <a:lnTo>
                      <a:pt x="195" y="785"/>
                    </a:lnTo>
                    <a:lnTo>
                      <a:pt x="228" y="762"/>
                    </a:lnTo>
                    <a:lnTo>
                      <a:pt x="260" y="735"/>
                    </a:lnTo>
                    <a:lnTo>
                      <a:pt x="286" y="702"/>
                    </a:lnTo>
                    <a:lnTo>
                      <a:pt x="253" y="706"/>
                    </a:lnTo>
                    <a:lnTo>
                      <a:pt x="217" y="711"/>
                    </a:lnTo>
                    <a:lnTo>
                      <a:pt x="177" y="715"/>
                    </a:lnTo>
                    <a:lnTo>
                      <a:pt x="186" y="475"/>
                    </a:lnTo>
                    <a:lnTo>
                      <a:pt x="195" y="238"/>
                    </a:lnTo>
                    <a:lnTo>
                      <a:pt x="205" y="3"/>
                    </a:lnTo>
                    <a:lnTo>
                      <a:pt x="222" y="0"/>
                    </a:lnTo>
                    <a:close/>
                  </a:path>
                </a:pathLst>
              </a:custGeom>
              <a:grpFill/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9">
                <a:extLst>
                  <a:ext uri="{FF2B5EF4-FFF2-40B4-BE49-F238E27FC236}">
                    <a16:creationId xmlns:a16="http://schemas.microsoft.com/office/drawing/2014/main" id="{625A462A-D540-4CD6-A8AA-F8C99ADF7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850" y="4460875"/>
                <a:ext cx="431800" cy="463550"/>
              </a:xfrm>
              <a:custGeom>
                <a:avLst/>
                <a:gdLst>
                  <a:gd name="T0" fmla="*/ 265 w 543"/>
                  <a:gd name="T1" fmla="*/ 0 h 585"/>
                  <a:gd name="T2" fmla="*/ 316 w 543"/>
                  <a:gd name="T3" fmla="*/ 1 h 585"/>
                  <a:gd name="T4" fmla="*/ 368 w 543"/>
                  <a:gd name="T5" fmla="*/ 8 h 585"/>
                  <a:gd name="T6" fmla="*/ 411 w 543"/>
                  <a:gd name="T7" fmla="*/ 20 h 585"/>
                  <a:gd name="T8" fmla="*/ 446 w 543"/>
                  <a:gd name="T9" fmla="*/ 33 h 585"/>
                  <a:gd name="T10" fmla="*/ 475 w 543"/>
                  <a:gd name="T11" fmla="*/ 51 h 585"/>
                  <a:gd name="T12" fmla="*/ 498 w 543"/>
                  <a:gd name="T13" fmla="*/ 71 h 585"/>
                  <a:gd name="T14" fmla="*/ 515 w 543"/>
                  <a:gd name="T15" fmla="*/ 97 h 585"/>
                  <a:gd name="T16" fmla="*/ 529 w 543"/>
                  <a:gd name="T17" fmla="*/ 128 h 585"/>
                  <a:gd name="T18" fmla="*/ 537 w 543"/>
                  <a:gd name="T19" fmla="*/ 166 h 585"/>
                  <a:gd name="T20" fmla="*/ 542 w 543"/>
                  <a:gd name="T21" fmla="*/ 209 h 585"/>
                  <a:gd name="T22" fmla="*/ 543 w 543"/>
                  <a:gd name="T23" fmla="*/ 262 h 585"/>
                  <a:gd name="T24" fmla="*/ 542 w 543"/>
                  <a:gd name="T25" fmla="*/ 332 h 585"/>
                  <a:gd name="T26" fmla="*/ 537 w 543"/>
                  <a:gd name="T27" fmla="*/ 403 h 585"/>
                  <a:gd name="T28" fmla="*/ 530 w 543"/>
                  <a:gd name="T29" fmla="*/ 473 h 585"/>
                  <a:gd name="T30" fmla="*/ 527 w 543"/>
                  <a:gd name="T31" fmla="*/ 495 h 585"/>
                  <a:gd name="T32" fmla="*/ 518 w 543"/>
                  <a:gd name="T33" fmla="*/ 515 h 585"/>
                  <a:gd name="T34" fmla="*/ 507 w 543"/>
                  <a:gd name="T35" fmla="*/ 533 h 585"/>
                  <a:gd name="T36" fmla="*/ 492 w 543"/>
                  <a:gd name="T37" fmla="*/ 547 h 585"/>
                  <a:gd name="T38" fmla="*/ 473 w 543"/>
                  <a:gd name="T39" fmla="*/ 557 h 585"/>
                  <a:gd name="T40" fmla="*/ 451 w 543"/>
                  <a:gd name="T41" fmla="*/ 563 h 585"/>
                  <a:gd name="T42" fmla="*/ 384 w 543"/>
                  <a:gd name="T43" fmla="*/ 572 h 585"/>
                  <a:gd name="T44" fmla="*/ 317 w 543"/>
                  <a:gd name="T45" fmla="*/ 576 h 585"/>
                  <a:gd name="T46" fmla="*/ 249 w 543"/>
                  <a:gd name="T47" fmla="*/ 581 h 585"/>
                  <a:gd name="T48" fmla="*/ 231 w 543"/>
                  <a:gd name="T49" fmla="*/ 579 h 585"/>
                  <a:gd name="T50" fmla="*/ 218 w 543"/>
                  <a:gd name="T51" fmla="*/ 572 h 585"/>
                  <a:gd name="T52" fmla="*/ 208 w 543"/>
                  <a:gd name="T53" fmla="*/ 562 h 585"/>
                  <a:gd name="T54" fmla="*/ 204 w 543"/>
                  <a:gd name="T55" fmla="*/ 547 h 585"/>
                  <a:gd name="T56" fmla="*/ 201 w 543"/>
                  <a:gd name="T57" fmla="*/ 528 h 585"/>
                  <a:gd name="T58" fmla="*/ 199 w 543"/>
                  <a:gd name="T59" fmla="*/ 496 h 585"/>
                  <a:gd name="T60" fmla="*/ 192 w 543"/>
                  <a:gd name="T61" fmla="*/ 464 h 585"/>
                  <a:gd name="T62" fmla="*/ 186 w 543"/>
                  <a:gd name="T63" fmla="*/ 432 h 585"/>
                  <a:gd name="T64" fmla="*/ 173 w 543"/>
                  <a:gd name="T65" fmla="*/ 477 h 585"/>
                  <a:gd name="T66" fmla="*/ 160 w 543"/>
                  <a:gd name="T67" fmla="*/ 514 h 585"/>
                  <a:gd name="T68" fmla="*/ 147 w 543"/>
                  <a:gd name="T69" fmla="*/ 541 h 585"/>
                  <a:gd name="T70" fmla="*/ 131 w 543"/>
                  <a:gd name="T71" fmla="*/ 562 h 585"/>
                  <a:gd name="T72" fmla="*/ 113 w 543"/>
                  <a:gd name="T73" fmla="*/ 575 h 585"/>
                  <a:gd name="T74" fmla="*/ 90 w 543"/>
                  <a:gd name="T75" fmla="*/ 582 h 585"/>
                  <a:gd name="T76" fmla="*/ 64 w 543"/>
                  <a:gd name="T77" fmla="*/ 585 h 585"/>
                  <a:gd name="T78" fmla="*/ 67 w 543"/>
                  <a:gd name="T79" fmla="*/ 535 h 585"/>
                  <a:gd name="T80" fmla="*/ 70 w 543"/>
                  <a:gd name="T81" fmla="*/ 484 h 585"/>
                  <a:gd name="T82" fmla="*/ 77 w 543"/>
                  <a:gd name="T83" fmla="*/ 435 h 585"/>
                  <a:gd name="T84" fmla="*/ 84 w 543"/>
                  <a:gd name="T85" fmla="*/ 396 h 585"/>
                  <a:gd name="T86" fmla="*/ 87 w 543"/>
                  <a:gd name="T87" fmla="*/ 358 h 585"/>
                  <a:gd name="T88" fmla="*/ 84 w 543"/>
                  <a:gd name="T89" fmla="*/ 320 h 585"/>
                  <a:gd name="T90" fmla="*/ 77 w 543"/>
                  <a:gd name="T91" fmla="*/ 284 h 585"/>
                  <a:gd name="T92" fmla="*/ 64 w 543"/>
                  <a:gd name="T93" fmla="*/ 250 h 585"/>
                  <a:gd name="T94" fmla="*/ 45 w 543"/>
                  <a:gd name="T95" fmla="*/ 217 h 585"/>
                  <a:gd name="T96" fmla="*/ 19 w 543"/>
                  <a:gd name="T97" fmla="*/ 186 h 585"/>
                  <a:gd name="T98" fmla="*/ 6 w 543"/>
                  <a:gd name="T99" fmla="*/ 169 h 585"/>
                  <a:gd name="T100" fmla="*/ 0 w 543"/>
                  <a:gd name="T101" fmla="*/ 152 h 585"/>
                  <a:gd name="T102" fmla="*/ 0 w 543"/>
                  <a:gd name="T103" fmla="*/ 139 h 585"/>
                  <a:gd name="T104" fmla="*/ 4 w 543"/>
                  <a:gd name="T105" fmla="*/ 126 h 585"/>
                  <a:gd name="T106" fmla="*/ 12 w 543"/>
                  <a:gd name="T107" fmla="*/ 113 h 585"/>
                  <a:gd name="T108" fmla="*/ 22 w 543"/>
                  <a:gd name="T109" fmla="*/ 102 h 585"/>
                  <a:gd name="T110" fmla="*/ 33 w 543"/>
                  <a:gd name="T111" fmla="*/ 91 h 585"/>
                  <a:gd name="T112" fmla="*/ 76 w 543"/>
                  <a:gd name="T113" fmla="*/ 59 h 585"/>
                  <a:gd name="T114" fmla="*/ 121 w 543"/>
                  <a:gd name="T115" fmla="*/ 35 h 585"/>
                  <a:gd name="T116" fmla="*/ 167 w 543"/>
                  <a:gd name="T117" fmla="*/ 17 h 585"/>
                  <a:gd name="T118" fmla="*/ 215 w 543"/>
                  <a:gd name="T119" fmla="*/ 4 h 585"/>
                  <a:gd name="T120" fmla="*/ 265 w 543"/>
                  <a:gd name="T12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3" h="585">
                    <a:moveTo>
                      <a:pt x="265" y="0"/>
                    </a:moveTo>
                    <a:lnTo>
                      <a:pt x="316" y="1"/>
                    </a:lnTo>
                    <a:lnTo>
                      <a:pt x="368" y="8"/>
                    </a:lnTo>
                    <a:lnTo>
                      <a:pt x="411" y="20"/>
                    </a:lnTo>
                    <a:lnTo>
                      <a:pt x="446" y="33"/>
                    </a:lnTo>
                    <a:lnTo>
                      <a:pt x="475" y="51"/>
                    </a:lnTo>
                    <a:lnTo>
                      <a:pt x="498" y="71"/>
                    </a:lnTo>
                    <a:lnTo>
                      <a:pt x="515" y="97"/>
                    </a:lnTo>
                    <a:lnTo>
                      <a:pt x="529" y="128"/>
                    </a:lnTo>
                    <a:lnTo>
                      <a:pt x="537" y="166"/>
                    </a:lnTo>
                    <a:lnTo>
                      <a:pt x="542" y="209"/>
                    </a:lnTo>
                    <a:lnTo>
                      <a:pt x="543" y="262"/>
                    </a:lnTo>
                    <a:lnTo>
                      <a:pt x="542" y="332"/>
                    </a:lnTo>
                    <a:lnTo>
                      <a:pt x="537" y="403"/>
                    </a:lnTo>
                    <a:lnTo>
                      <a:pt x="530" y="473"/>
                    </a:lnTo>
                    <a:lnTo>
                      <a:pt x="527" y="495"/>
                    </a:lnTo>
                    <a:lnTo>
                      <a:pt x="518" y="515"/>
                    </a:lnTo>
                    <a:lnTo>
                      <a:pt x="507" y="533"/>
                    </a:lnTo>
                    <a:lnTo>
                      <a:pt x="492" y="547"/>
                    </a:lnTo>
                    <a:lnTo>
                      <a:pt x="473" y="557"/>
                    </a:lnTo>
                    <a:lnTo>
                      <a:pt x="451" y="563"/>
                    </a:lnTo>
                    <a:lnTo>
                      <a:pt x="384" y="572"/>
                    </a:lnTo>
                    <a:lnTo>
                      <a:pt x="317" y="576"/>
                    </a:lnTo>
                    <a:lnTo>
                      <a:pt x="249" y="581"/>
                    </a:lnTo>
                    <a:lnTo>
                      <a:pt x="231" y="579"/>
                    </a:lnTo>
                    <a:lnTo>
                      <a:pt x="218" y="572"/>
                    </a:lnTo>
                    <a:lnTo>
                      <a:pt x="208" y="562"/>
                    </a:lnTo>
                    <a:lnTo>
                      <a:pt x="204" y="547"/>
                    </a:lnTo>
                    <a:lnTo>
                      <a:pt x="201" y="528"/>
                    </a:lnTo>
                    <a:lnTo>
                      <a:pt x="199" y="496"/>
                    </a:lnTo>
                    <a:lnTo>
                      <a:pt x="192" y="464"/>
                    </a:lnTo>
                    <a:lnTo>
                      <a:pt x="186" y="432"/>
                    </a:lnTo>
                    <a:lnTo>
                      <a:pt x="173" y="477"/>
                    </a:lnTo>
                    <a:lnTo>
                      <a:pt x="160" y="514"/>
                    </a:lnTo>
                    <a:lnTo>
                      <a:pt x="147" y="541"/>
                    </a:lnTo>
                    <a:lnTo>
                      <a:pt x="131" y="562"/>
                    </a:lnTo>
                    <a:lnTo>
                      <a:pt x="113" y="575"/>
                    </a:lnTo>
                    <a:lnTo>
                      <a:pt x="90" y="582"/>
                    </a:lnTo>
                    <a:lnTo>
                      <a:pt x="64" y="585"/>
                    </a:lnTo>
                    <a:lnTo>
                      <a:pt x="67" y="535"/>
                    </a:lnTo>
                    <a:lnTo>
                      <a:pt x="70" y="484"/>
                    </a:lnTo>
                    <a:lnTo>
                      <a:pt x="77" y="435"/>
                    </a:lnTo>
                    <a:lnTo>
                      <a:pt x="84" y="396"/>
                    </a:lnTo>
                    <a:lnTo>
                      <a:pt x="87" y="358"/>
                    </a:lnTo>
                    <a:lnTo>
                      <a:pt x="84" y="320"/>
                    </a:lnTo>
                    <a:lnTo>
                      <a:pt x="77" y="284"/>
                    </a:lnTo>
                    <a:lnTo>
                      <a:pt x="64" y="250"/>
                    </a:lnTo>
                    <a:lnTo>
                      <a:pt x="45" y="217"/>
                    </a:lnTo>
                    <a:lnTo>
                      <a:pt x="19" y="186"/>
                    </a:lnTo>
                    <a:lnTo>
                      <a:pt x="6" y="169"/>
                    </a:lnTo>
                    <a:lnTo>
                      <a:pt x="0" y="152"/>
                    </a:lnTo>
                    <a:lnTo>
                      <a:pt x="0" y="139"/>
                    </a:lnTo>
                    <a:lnTo>
                      <a:pt x="4" y="126"/>
                    </a:lnTo>
                    <a:lnTo>
                      <a:pt x="12" y="113"/>
                    </a:lnTo>
                    <a:lnTo>
                      <a:pt x="22" y="102"/>
                    </a:lnTo>
                    <a:lnTo>
                      <a:pt x="33" y="91"/>
                    </a:lnTo>
                    <a:lnTo>
                      <a:pt x="76" y="59"/>
                    </a:lnTo>
                    <a:lnTo>
                      <a:pt x="121" y="35"/>
                    </a:lnTo>
                    <a:lnTo>
                      <a:pt x="167" y="17"/>
                    </a:lnTo>
                    <a:lnTo>
                      <a:pt x="215" y="4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10">
                <a:extLst>
                  <a:ext uri="{FF2B5EF4-FFF2-40B4-BE49-F238E27FC236}">
                    <a16:creationId xmlns:a16="http://schemas.microsoft.com/office/drawing/2014/main" id="{45956944-1C55-43FB-86CC-DF6366F4B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300" y="4576763"/>
                <a:ext cx="609600" cy="246063"/>
              </a:xfrm>
              <a:custGeom>
                <a:avLst/>
                <a:gdLst>
                  <a:gd name="T0" fmla="*/ 370 w 767"/>
                  <a:gd name="T1" fmla="*/ 0 h 310"/>
                  <a:gd name="T2" fmla="*/ 438 w 767"/>
                  <a:gd name="T3" fmla="*/ 1 h 310"/>
                  <a:gd name="T4" fmla="*/ 506 w 767"/>
                  <a:gd name="T5" fmla="*/ 11 h 310"/>
                  <a:gd name="T6" fmla="*/ 575 w 767"/>
                  <a:gd name="T7" fmla="*/ 33 h 310"/>
                  <a:gd name="T8" fmla="*/ 643 w 767"/>
                  <a:gd name="T9" fmla="*/ 62 h 310"/>
                  <a:gd name="T10" fmla="*/ 675 w 767"/>
                  <a:gd name="T11" fmla="*/ 80 h 310"/>
                  <a:gd name="T12" fmla="*/ 703 w 767"/>
                  <a:gd name="T13" fmla="*/ 103 h 310"/>
                  <a:gd name="T14" fmla="*/ 728 w 767"/>
                  <a:gd name="T15" fmla="*/ 129 h 310"/>
                  <a:gd name="T16" fmla="*/ 747 w 767"/>
                  <a:gd name="T17" fmla="*/ 158 h 310"/>
                  <a:gd name="T18" fmla="*/ 761 w 767"/>
                  <a:gd name="T19" fmla="*/ 193 h 310"/>
                  <a:gd name="T20" fmla="*/ 766 w 767"/>
                  <a:gd name="T21" fmla="*/ 215 h 310"/>
                  <a:gd name="T22" fmla="*/ 767 w 767"/>
                  <a:gd name="T23" fmla="*/ 233 h 310"/>
                  <a:gd name="T24" fmla="*/ 763 w 767"/>
                  <a:gd name="T25" fmla="*/ 249 h 310"/>
                  <a:gd name="T26" fmla="*/ 754 w 767"/>
                  <a:gd name="T27" fmla="*/ 262 h 310"/>
                  <a:gd name="T28" fmla="*/ 739 w 767"/>
                  <a:gd name="T29" fmla="*/ 272 h 310"/>
                  <a:gd name="T30" fmla="*/ 719 w 767"/>
                  <a:gd name="T31" fmla="*/ 281 h 310"/>
                  <a:gd name="T32" fmla="*/ 674 w 767"/>
                  <a:gd name="T33" fmla="*/ 291 h 310"/>
                  <a:gd name="T34" fmla="*/ 629 w 767"/>
                  <a:gd name="T35" fmla="*/ 301 h 310"/>
                  <a:gd name="T36" fmla="*/ 582 w 767"/>
                  <a:gd name="T37" fmla="*/ 307 h 310"/>
                  <a:gd name="T38" fmla="*/ 514 w 767"/>
                  <a:gd name="T39" fmla="*/ 308 h 310"/>
                  <a:gd name="T40" fmla="*/ 445 w 767"/>
                  <a:gd name="T41" fmla="*/ 308 h 310"/>
                  <a:gd name="T42" fmla="*/ 377 w 767"/>
                  <a:gd name="T43" fmla="*/ 308 h 310"/>
                  <a:gd name="T44" fmla="*/ 377 w 767"/>
                  <a:gd name="T45" fmla="*/ 310 h 310"/>
                  <a:gd name="T46" fmla="*/ 227 w 767"/>
                  <a:gd name="T47" fmla="*/ 304 h 310"/>
                  <a:gd name="T48" fmla="*/ 78 w 767"/>
                  <a:gd name="T49" fmla="*/ 295 h 310"/>
                  <a:gd name="T50" fmla="*/ 51 w 767"/>
                  <a:gd name="T51" fmla="*/ 291 h 310"/>
                  <a:gd name="T52" fmla="*/ 29 w 767"/>
                  <a:gd name="T53" fmla="*/ 285 h 310"/>
                  <a:gd name="T54" fmla="*/ 13 w 767"/>
                  <a:gd name="T55" fmla="*/ 278 h 310"/>
                  <a:gd name="T56" fmla="*/ 3 w 767"/>
                  <a:gd name="T57" fmla="*/ 266 h 310"/>
                  <a:gd name="T58" fmla="*/ 0 w 767"/>
                  <a:gd name="T59" fmla="*/ 253 h 310"/>
                  <a:gd name="T60" fmla="*/ 3 w 767"/>
                  <a:gd name="T61" fmla="*/ 236 h 310"/>
                  <a:gd name="T62" fmla="*/ 11 w 767"/>
                  <a:gd name="T63" fmla="*/ 215 h 310"/>
                  <a:gd name="T64" fmla="*/ 26 w 767"/>
                  <a:gd name="T65" fmla="*/ 192 h 310"/>
                  <a:gd name="T66" fmla="*/ 48 w 767"/>
                  <a:gd name="T67" fmla="*/ 160 h 310"/>
                  <a:gd name="T68" fmla="*/ 74 w 767"/>
                  <a:gd name="T69" fmla="*/ 129 h 310"/>
                  <a:gd name="T70" fmla="*/ 102 w 767"/>
                  <a:gd name="T71" fmla="*/ 100 h 310"/>
                  <a:gd name="T72" fmla="*/ 132 w 767"/>
                  <a:gd name="T73" fmla="*/ 75 h 310"/>
                  <a:gd name="T74" fmla="*/ 164 w 767"/>
                  <a:gd name="T75" fmla="*/ 56 h 310"/>
                  <a:gd name="T76" fmla="*/ 233 w 767"/>
                  <a:gd name="T77" fmla="*/ 26 h 310"/>
                  <a:gd name="T78" fmla="*/ 301 w 767"/>
                  <a:gd name="T79" fmla="*/ 8 h 310"/>
                  <a:gd name="T80" fmla="*/ 370 w 767"/>
                  <a:gd name="T81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7" h="310">
                    <a:moveTo>
                      <a:pt x="370" y="0"/>
                    </a:moveTo>
                    <a:lnTo>
                      <a:pt x="438" y="1"/>
                    </a:lnTo>
                    <a:lnTo>
                      <a:pt x="506" y="11"/>
                    </a:lnTo>
                    <a:lnTo>
                      <a:pt x="575" y="33"/>
                    </a:lnTo>
                    <a:lnTo>
                      <a:pt x="643" y="62"/>
                    </a:lnTo>
                    <a:lnTo>
                      <a:pt x="675" y="80"/>
                    </a:lnTo>
                    <a:lnTo>
                      <a:pt x="703" y="103"/>
                    </a:lnTo>
                    <a:lnTo>
                      <a:pt x="728" y="129"/>
                    </a:lnTo>
                    <a:lnTo>
                      <a:pt x="747" y="158"/>
                    </a:lnTo>
                    <a:lnTo>
                      <a:pt x="761" y="193"/>
                    </a:lnTo>
                    <a:lnTo>
                      <a:pt x="766" y="215"/>
                    </a:lnTo>
                    <a:lnTo>
                      <a:pt x="767" y="233"/>
                    </a:lnTo>
                    <a:lnTo>
                      <a:pt x="763" y="249"/>
                    </a:lnTo>
                    <a:lnTo>
                      <a:pt x="754" y="262"/>
                    </a:lnTo>
                    <a:lnTo>
                      <a:pt x="739" y="272"/>
                    </a:lnTo>
                    <a:lnTo>
                      <a:pt x="719" y="281"/>
                    </a:lnTo>
                    <a:lnTo>
                      <a:pt x="674" y="291"/>
                    </a:lnTo>
                    <a:lnTo>
                      <a:pt x="629" y="301"/>
                    </a:lnTo>
                    <a:lnTo>
                      <a:pt x="582" y="307"/>
                    </a:lnTo>
                    <a:lnTo>
                      <a:pt x="514" y="308"/>
                    </a:lnTo>
                    <a:lnTo>
                      <a:pt x="445" y="308"/>
                    </a:lnTo>
                    <a:lnTo>
                      <a:pt x="377" y="308"/>
                    </a:lnTo>
                    <a:lnTo>
                      <a:pt x="377" y="310"/>
                    </a:lnTo>
                    <a:lnTo>
                      <a:pt x="227" y="304"/>
                    </a:lnTo>
                    <a:lnTo>
                      <a:pt x="78" y="295"/>
                    </a:lnTo>
                    <a:lnTo>
                      <a:pt x="51" y="291"/>
                    </a:lnTo>
                    <a:lnTo>
                      <a:pt x="29" y="285"/>
                    </a:lnTo>
                    <a:lnTo>
                      <a:pt x="13" y="278"/>
                    </a:lnTo>
                    <a:lnTo>
                      <a:pt x="3" y="266"/>
                    </a:lnTo>
                    <a:lnTo>
                      <a:pt x="0" y="253"/>
                    </a:lnTo>
                    <a:lnTo>
                      <a:pt x="3" y="236"/>
                    </a:lnTo>
                    <a:lnTo>
                      <a:pt x="11" y="215"/>
                    </a:lnTo>
                    <a:lnTo>
                      <a:pt x="26" y="192"/>
                    </a:lnTo>
                    <a:lnTo>
                      <a:pt x="48" y="160"/>
                    </a:lnTo>
                    <a:lnTo>
                      <a:pt x="74" y="129"/>
                    </a:lnTo>
                    <a:lnTo>
                      <a:pt x="102" y="100"/>
                    </a:lnTo>
                    <a:lnTo>
                      <a:pt x="132" y="75"/>
                    </a:lnTo>
                    <a:lnTo>
                      <a:pt x="164" y="56"/>
                    </a:lnTo>
                    <a:lnTo>
                      <a:pt x="233" y="26"/>
                    </a:lnTo>
                    <a:lnTo>
                      <a:pt x="301" y="8"/>
                    </a:lnTo>
                    <a:lnTo>
                      <a:pt x="3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1">
                <a:extLst>
                  <a:ext uri="{FF2B5EF4-FFF2-40B4-BE49-F238E27FC236}">
                    <a16:creationId xmlns:a16="http://schemas.microsoft.com/office/drawing/2014/main" id="{62D74DD9-8DCC-4CA3-8B23-AA7620485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4489450"/>
                <a:ext cx="373062" cy="282575"/>
              </a:xfrm>
              <a:custGeom>
                <a:avLst/>
                <a:gdLst>
                  <a:gd name="T0" fmla="*/ 281 w 469"/>
                  <a:gd name="T1" fmla="*/ 0 h 357"/>
                  <a:gd name="T2" fmla="*/ 315 w 469"/>
                  <a:gd name="T3" fmla="*/ 15 h 357"/>
                  <a:gd name="T4" fmla="*/ 348 w 469"/>
                  <a:gd name="T5" fmla="*/ 35 h 357"/>
                  <a:gd name="T6" fmla="*/ 382 w 469"/>
                  <a:gd name="T7" fmla="*/ 64 h 357"/>
                  <a:gd name="T8" fmla="*/ 413 w 469"/>
                  <a:gd name="T9" fmla="*/ 98 h 357"/>
                  <a:gd name="T10" fmla="*/ 443 w 469"/>
                  <a:gd name="T11" fmla="*/ 138 h 357"/>
                  <a:gd name="T12" fmla="*/ 469 w 469"/>
                  <a:gd name="T13" fmla="*/ 183 h 357"/>
                  <a:gd name="T14" fmla="*/ 446 w 469"/>
                  <a:gd name="T15" fmla="*/ 172 h 357"/>
                  <a:gd name="T16" fmla="*/ 427 w 469"/>
                  <a:gd name="T17" fmla="*/ 165 h 357"/>
                  <a:gd name="T18" fmla="*/ 413 w 469"/>
                  <a:gd name="T19" fmla="*/ 157 h 357"/>
                  <a:gd name="T20" fmla="*/ 395 w 469"/>
                  <a:gd name="T21" fmla="*/ 176 h 357"/>
                  <a:gd name="T22" fmla="*/ 379 w 469"/>
                  <a:gd name="T23" fmla="*/ 198 h 357"/>
                  <a:gd name="T24" fmla="*/ 362 w 469"/>
                  <a:gd name="T25" fmla="*/ 218 h 357"/>
                  <a:gd name="T26" fmla="*/ 346 w 469"/>
                  <a:gd name="T27" fmla="*/ 236 h 357"/>
                  <a:gd name="T28" fmla="*/ 328 w 469"/>
                  <a:gd name="T29" fmla="*/ 249 h 357"/>
                  <a:gd name="T30" fmla="*/ 309 w 469"/>
                  <a:gd name="T31" fmla="*/ 256 h 357"/>
                  <a:gd name="T32" fmla="*/ 290 w 469"/>
                  <a:gd name="T33" fmla="*/ 256 h 357"/>
                  <a:gd name="T34" fmla="*/ 270 w 469"/>
                  <a:gd name="T35" fmla="*/ 249 h 357"/>
                  <a:gd name="T36" fmla="*/ 248 w 469"/>
                  <a:gd name="T37" fmla="*/ 237 h 357"/>
                  <a:gd name="T38" fmla="*/ 226 w 469"/>
                  <a:gd name="T39" fmla="*/ 223 h 357"/>
                  <a:gd name="T40" fmla="*/ 204 w 469"/>
                  <a:gd name="T41" fmla="*/ 208 h 357"/>
                  <a:gd name="T42" fmla="*/ 181 w 469"/>
                  <a:gd name="T43" fmla="*/ 195 h 357"/>
                  <a:gd name="T44" fmla="*/ 185 w 469"/>
                  <a:gd name="T45" fmla="*/ 217 h 357"/>
                  <a:gd name="T46" fmla="*/ 191 w 469"/>
                  <a:gd name="T47" fmla="*/ 237 h 357"/>
                  <a:gd name="T48" fmla="*/ 196 w 469"/>
                  <a:gd name="T49" fmla="*/ 253 h 357"/>
                  <a:gd name="T50" fmla="*/ 198 w 469"/>
                  <a:gd name="T51" fmla="*/ 266 h 357"/>
                  <a:gd name="T52" fmla="*/ 184 w 469"/>
                  <a:gd name="T53" fmla="*/ 293 h 357"/>
                  <a:gd name="T54" fmla="*/ 171 w 469"/>
                  <a:gd name="T55" fmla="*/ 316 h 357"/>
                  <a:gd name="T56" fmla="*/ 161 w 469"/>
                  <a:gd name="T57" fmla="*/ 338 h 357"/>
                  <a:gd name="T58" fmla="*/ 150 w 469"/>
                  <a:gd name="T59" fmla="*/ 357 h 357"/>
                  <a:gd name="T60" fmla="*/ 130 w 469"/>
                  <a:gd name="T61" fmla="*/ 312 h 357"/>
                  <a:gd name="T62" fmla="*/ 107 w 469"/>
                  <a:gd name="T63" fmla="*/ 262 h 357"/>
                  <a:gd name="T64" fmla="*/ 82 w 469"/>
                  <a:gd name="T65" fmla="*/ 207 h 357"/>
                  <a:gd name="T66" fmla="*/ 78 w 469"/>
                  <a:gd name="T67" fmla="*/ 224 h 357"/>
                  <a:gd name="T68" fmla="*/ 73 w 469"/>
                  <a:gd name="T69" fmla="*/ 237 h 357"/>
                  <a:gd name="T70" fmla="*/ 70 w 469"/>
                  <a:gd name="T71" fmla="*/ 248 h 357"/>
                  <a:gd name="T72" fmla="*/ 67 w 469"/>
                  <a:gd name="T73" fmla="*/ 258 h 357"/>
                  <a:gd name="T74" fmla="*/ 63 w 469"/>
                  <a:gd name="T75" fmla="*/ 253 h 357"/>
                  <a:gd name="T76" fmla="*/ 60 w 469"/>
                  <a:gd name="T77" fmla="*/ 249 h 357"/>
                  <a:gd name="T78" fmla="*/ 57 w 469"/>
                  <a:gd name="T79" fmla="*/ 245 h 357"/>
                  <a:gd name="T80" fmla="*/ 31 w 469"/>
                  <a:gd name="T81" fmla="*/ 167 h 357"/>
                  <a:gd name="T82" fmla="*/ 5 w 469"/>
                  <a:gd name="T83" fmla="*/ 89 h 357"/>
                  <a:gd name="T84" fmla="*/ 0 w 469"/>
                  <a:gd name="T85" fmla="*/ 71 h 357"/>
                  <a:gd name="T86" fmla="*/ 2 w 469"/>
                  <a:gd name="T87" fmla="*/ 55 h 357"/>
                  <a:gd name="T88" fmla="*/ 8 w 469"/>
                  <a:gd name="T89" fmla="*/ 45 h 357"/>
                  <a:gd name="T90" fmla="*/ 16 w 469"/>
                  <a:gd name="T91" fmla="*/ 39 h 357"/>
                  <a:gd name="T92" fmla="*/ 31 w 469"/>
                  <a:gd name="T93" fmla="*/ 41 h 357"/>
                  <a:gd name="T94" fmla="*/ 48 w 469"/>
                  <a:gd name="T95" fmla="*/ 47 h 357"/>
                  <a:gd name="T96" fmla="*/ 89 w 469"/>
                  <a:gd name="T97" fmla="*/ 71 h 357"/>
                  <a:gd name="T98" fmla="*/ 130 w 469"/>
                  <a:gd name="T99" fmla="*/ 99 h 357"/>
                  <a:gd name="T100" fmla="*/ 169 w 469"/>
                  <a:gd name="T101" fmla="*/ 128 h 357"/>
                  <a:gd name="T102" fmla="*/ 222 w 469"/>
                  <a:gd name="T103" fmla="*/ 165 h 357"/>
                  <a:gd name="T104" fmla="*/ 233 w 469"/>
                  <a:gd name="T105" fmla="*/ 156 h 357"/>
                  <a:gd name="T106" fmla="*/ 225 w 469"/>
                  <a:gd name="T107" fmla="*/ 122 h 357"/>
                  <a:gd name="T108" fmla="*/ 216 w 469"/>
                  <a:gd name="T109" fmla="*/ 87 h 357"/>
                  <a:gd name="T110" fmla="*/ 207 w 469"/>
                  <a:gd name="T111" fmla="*/ 50 h 357"/>
                  <a:gd name="T112" fmla="*/ 244 w 469"/>
                  <a:gd name="T113" fmla="*/ 54 h 357"/>
                  <a:gd name="T114" fmla="*/ 281 w 469"/>
                  <a:gd name="T115" fmla="*/ 57 h 357"/>
                  <a:gd name="T116" fmla="*/ 322 w 469"/>
                  <a:gd name="T117" fmla="*/ 63 h 357"/>
                  <a:gd name="T118" fmla="*/ 308 w 469"/>
                  <a:gd name="T119" fmla="*/ 39 h 357"/>
                  <a:gd name="T120" fmla="*/ 295 w 469"/>
                  <a:gd name="T121" fmla="*/ 19 h 357"/>
                  <a:gd name="T122" fmla="*/ 281 w 469"/>
                  <a:gd name="T123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9" h="357">
                    <a:moveTo>
                      <a:pt x="281" y="0"/>
                    </a:moveTo>
                    <a:lnTo>
                      <a:pt x="315" y="15"/>
                    </a:lnTo>
                    <a:lnTo>
                      <a:pt x="348" y="35"/>
                    </a:lnTo>
                    <a:lnTo>
                      <a:pt x="382" y="64"/>
                    </a:lnTo>
                    <a:lnTo>
                      <a:pt x="413" y="98"/>
                    </a:lnTo>
                    <a:lnTo>
                      <a:pt x="443" y="138"/>
                    </a:lnTo>
                    <a:lnTo>
                      <a:pt x="469" y="183"/>
                    </a:lnTo>
                    <a:lnTo>
                      <a:pt x="446" y="172"/>
                    </a:lnTo>
                    <a:lnTo>
                      <a:pt x="427" y="165"/>
                    </a:lnTo>
                    <a:lnTo>
                      <a:pt x="413" y="157"/>
                    </a:lnTo>
                    <a:lnTo>
                      <a:pt x="395" y="176"/>
                    </a:lnTo>
                    <a:lnTo>
                      <a:pt x="379" y="198"/>
                    </a:lnTo>
                    <a:lnTo>
                      <a:pt x="362" y="218"/>
                    </a:lnTo>
                    <a:lnTo>
                      <a:pt x="346" y="236"/>
                    </a:lnTo>
                    <a:lnTo>
                      <a:pt x="328" y="249"/>
                    </a:lnTo>
                    <a:lnTo>
                      <a:pt x="309" y="256"/>
                    </a:lnTo>
                    <a:lnTo>
                      <a:pt x="290" y="256"/>
                    </a:lnTo>
                    <a:lnTo>
                      <a:pt x="270" y="249"/>
                    </a:lnTo>
                    <a:lnTo>
                      <a:pt x="248" y="237"/>
                    </a:lnTo>
                    <a:lnTo>
                      <a:pt x="226" y="223"/>
                    </a:lnTo>
                    <a:lnTo>
                      <a:pt x="204" y="208"/>
                    </a:lnTo>
                    <a:lnTo>
                      <a:pt x="181" y="195"/>
                    </a:lnTo>
                    <a:lnTo>
                      <a:pt x="185" y="217"/>
                    </a:lnTo>
                    <a:lnTo>
                      <a:pt x="191" y="237"/>
                    </a:lnTo>
                    <a:lnTo>
                      <a:pt x="196" y="253"/>
                    </a:lnTo>
                    <a:lnTo>
                      <a:pt x="198" y="266"/>
                    </a:lnTo>
                    <a:lnTo>
                      <a:pt x="184" y="293"/>
                    </a:lnTo>
                    <a:lnTo>
                      <a:pt x="171" y="316"/>
                    </a:lnTo>
                    <a:lnTo>
                      <a:pt x="161" y="338"/>
                    </a:lnTo>
                    <a:lnTo>
                      <a:pt x="150" y="357"/>
                    </a:lnTo>
                    <a:lnTo>
                      <a:pt x="130" y="312"/>
                    </a:lnTo>
                    <a:lnTo>
                      <a:pt x="107" y="262"/>
                    </a:lnTo>
                    <a:lnTo>
                      <a:pt x="82" y="207"/>
                    </a:lnTo>
                    <a:lnTo>
                      <a:pt x="78" y="224"/>
                    </a:lnTo>
                    <a:lnTo>
                      <a:pt x="73" y="237"/>
                    </a:lnTo>
                    <a:lnTo>
                      <a:pt x="70" y="248"/>
                    </a:lnTo>
                    <a:lnTo>
                      <a:pt x="67" y="258"/>
                    </a:lnTo>
                    <a:lnTo>
                      <a:pt x="63" y="253"/>
                    </a:lnTo>
                    <a:lnTo>
                      <a:pt x="60" y="249"/>
                    </a:lnTo>
                    <a:lnTo>
                      <a:pt x="57" y="245"/>
                    </a:lnTo>
                    <a:lnTo>
                      <a:pt x="31" y="167"/>
                    </a:lnTo>
                    <a:lnTo>
                      <a:pt x="5" y="89"/>
                    </a:lnTo>
                    <a:lnTo>
                      <a:pt x="0" y="71"/>
                    </a:lnTo>
                    <a:lnTo>
                      <a:pt x="2" y="55"/>
                    </a:lnTo>
                    <a:lnTo>
                      <a:pt x="8" y="45"/>
                    </a:lnTo>
                    <a:lnTo>
                      <a:pt x="16" y="39"/>
                    </a:lnTo>
                    <a:lnTo>
                      <a:pt x="31" y="41"/>
                    </a:lnTo>
                    <a:lnTo>
                      <a:pt x="48" y="47"/>
                    </a:lnTo>
                    <a:lnTo>
                      <a:pt x="89" y="71"/>
                    </a:lnTo>
                    <a:lnTo>
                      <a:pt x="130" y="99"/>
                    </a:lnTo>
                    <a:lnTo>
                      <a:pt x="169" y="128"/>
                    </a:lnTo>
                    <a:lnTo>
                      <a:pt x="222" y="165"/>
                    </a:lnTo>
                    <a:lnTo>
                      <a:pt x="233" y="156"/>
                    </a:lnTo>
                    <a:lnTo>
                      <a:pt x="225" y="122"/>
                    </a:lnTo>
                    <a:lnTo>
                      <a:pt x="216" y="87"/>
                    </a:lnTo>
                    <a:lnTo>
                      <a:pt x="207" y="50"/>
                    </a:lnTo>
                    <a:lnTo>
                      <a:pt x="244" y="54"/>
                    </a:lnTo>
                    <a:lnTo>
                      <a:pt x="281" y="57"/>
                    </a:lnTo>
                    <a:lnTo>
                      <a:pt x="322" y="63"/>
                    </a:lnTo>
                    <a:lnTo>
                      <a:pt x="308" y="39"/>
                    </a:lnTo>
                    <a:lnTo>
                      <a:pt x="295" y="19"/>
                    </a:lnTo>
                    <a:lnTo>
                      <a:pt x="2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12">
                <a:extLst>
                  <a:ext uri="{FF2B5EF4-FFF2-40B4-BE49-F238E27FC236}">
                    <a16:creationId xmlns:a16="http://schemas.microsoft.com/office/drawing/2014/main" id="{1E24DF46-6F8F-4936-B844-0651D4F43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4497388"/>
                <a:ext cx="187325" cy="230188"/>
              </a:xfrm>
              <a:custGeom>
                <a:avLst/>
                <a:gdLst>
                  <a:gd name="T0" fmla="*/ 15 w 236"/>
                  <a:gd name="T1" fmla="*/ 0 h 290"/>
                  <a:gd name="T2" fmla="*/ 88 w 236"/>
                  <a:gd name="T3" fmla="*/ 26 h 290"/>
                  <a:gd name="T4" fmla="*/ 161 w 236"/>
                  <a:gd name="T5" fmla="*/ 54 h 290"/>
                  <a:gd name="T6" fmla="*/ 236 w 236"/>
                  <a:gd name="T7" fmla="*/ 83 h 290"/>
                  <a:gd name="T8" fmla="*/ 190 w 236"/>
                  <a:gd name="T9" fmla="*/ 136 h 290"/>
                  <a:gd name="T10" fmla="*/ 145 w 236"/>
                  <a:gd name="T11" fmla="*/ 188 h 290"/>
                  <a:gd name="T12" fmla="*/ 101 w 236"/>
                  <a:gd name="T13" fmla="*/ 238 h 290"/>
                  <a:gd name="T14" fmla="*/ 56 w 236"/>
                  <a:gd name="T15" fmla="*/ 290 h 290"/>
                  <a:gd name="T16" fmla="*/ 30 w 236"/>
                  <a:gd name="T17" fmla="*/ 248 h 290"/>
                  <a:gd name="T18" fmla="*/ 12 w 236"/>
                  <a:gd name="T19" fmla="*/ 203 h 290"/>
                  <a:gd name="T20" fmla="*/ 2 w 236"/>
                  <a:gd name="T21" fmla="*/ 156 h 290"/>
                  <a:gd name="T22" fmla="*/ 0 w 236"/>
                  <a:gd name="T23" fmla="*/ 108 h 290"/>
                  <a:gd name="T24" fmla="*/ 5 w 236"/>
                  <a:gd name="T25" fmla="*/ 56 h 290"/>
                  <a:gd name="T26" fmla="*/ 15 w 236"/>
                  <a:gd name="T2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290">
                    <a:moveTo>
                      <a:pt x="15" y="0"/>
                    </a:moveTo>
                    <a:lnTo>
                      <a:pt x="88" y="26"/>
                    </a:lnTo>
                    <a:lnTo>
                      <a:pt x="161" y="54"/>
                    </a:lnTo>
                    <a:lnTo>
                      <a:pt x="236" y="83"/>
                    </a:lnTo>
                    <a:lnTo>
                      <a:pt x="190" y="136"/>
                    </a:lnTo>
                    <a:lnTo>
                      <a:pt x="145" y="188"/>
                    </a:lnTo>
                    <a:lnTo>
                      <a:pt x="101" y="238"/>
                    </a:lnTo>
                    <a:lnTo>
                      <a:pt x="56" y="290"/>
                    </a:lnTo>
                    <a:lnTo>
                      <a:pt x="30" y="248"/>
                    </a:lnTo>
                    <a:lnTo>
                      <a:pt x="12" y="203"/>
                    </a:lnTo>
                    <a:lnTo>
                      <a:pt x="2" y="156"/>
                    </a:lnTo>
                    <a:lnTo>
                      <a:pt x="0" y="108"/>
                    </a:lnTo>
                    <a:lnTo>
                      <a:pt x="5" y="5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3">
                <a:extLst>
                  <a:ext uri="{FF2B5EF4-FFF2-40B4-BE49-F238E27FC236}">
                    <a16:creationId xmlns:a16="http://schemas.microsoft.com/office/drawing/2014/main" id="{1AFF8C36-EC31-4A71-A9C7-0F909E43F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175" y="2598738"/>
                <a:ext cx="165100" cy="520700"/>
              </a:xfrm>
              <a:custGeom>
                <a:avLst/>
                <a:gdLst>
                  <a:gd name="T0" fmla="*/ 208 w 208"/>
                  <a:gd name="T1" fmla="*/ 0 h 657"/>
                  <a:gd name="T2" fmla="*/ 205 w 208"/>
                  <a:gd name="T3" fmla="*/ 65 h 657"/>
                  <a:gd name="T4" fmla="*/ 197 w 208"/>
                  <a:gd name="T5" fmla="*/ 128 h 657"/>
                  <a:gd name="T6" fmla="*/ 182 w 208"/>
                  <a:gd name="T7" fmla="*/ 189 h 657"/>
                  <a:gd name="T8" fmla="*/ 163 w 208"/>
                  <a:gd name="T9" fmla="*/ 249 h 657"/>
                  <a:gd name="T10" fmla="*/ 141 w 208"/>
                  <a:gd name="T11" fmla="*/ 309 h 657"/>
                  <a:gd name="T12" fmla="*/ 116 w 208"/>
                  <a:gd name="T13" fmla="*/ 367 h 657"/>
                  <a:gd name="T14" fmla="*/ 90 w 208"/>
                  <a:gd name="T15" fmla="*/ 424 h 657"/>
                  <a:gd name="T16" fmla="*/ 65 w 208"/>
                  <a:gd name="T17" fmla="*/ 482 h 657"/>
                  <a:gd name="T18" fmla="*/ 41 w 208"/>
                  <a:gd name="T19" fmla="*/ 539 h 657"/>
                  <a:gd name="T20" fmla="*/ 19 w 208"/>
                  <a:gd name="T21" fmla="*/ 597 h 657"/>
                  <a:gd name="T22" fmla="*/ 0 w 208"/>
                  <a:gd name="T23" fmla="*/ 657 h 657"/>
                  <a:gd name="T24" fmla="*/ 12 w 208"/>
                  <a:gd name="T25" fmla="*/ 579 h 657"/>
                  <a:gd name="T26" fmla="*/ 23 w 208"/>
                  <a:gd name="T27" fmla="*/ 504 h 657"/>
                  <a:gd name="T28" fmla="*/ 36 w 208"/>
                  <a:gd name="T29" fmla="*/ 428 h 657"/>
                  <a:gd name="T30" fmla="*/ 52 w 208"/>
                  <a:gd name="T31" fmla="*/ 352 h 657"/>
                  <a:gd name="T32" fmla="*/ 73 w 208"/>
                  <a:gd name="T33" fmla="*/ 278 h 657"/>
                  <a:gd name="T34" fmla="*/ 97 w 208"/>
                  <a:gd name="T35" fmla="*/ 205 h 657"/>
                  <a:gd name="T36" fmla="*/ 127 w 208"/>
                  <a:gd name="T37" fmla="*/ 135 h 657"/>
                  <a:gd name="T38" fmla="*/ 164 w 208"/>
                  <a:gd name="T39" fmla="*/ 67 h 657"/>
                  <a:gd name="T40" fmla="*/ 208 w 208"/>
                  <a:gd name="T41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657">
                    <a:moveTo>
                      <a:pt x="208" y="0"/>
                    </a:moveTo>
                    <a:lnTo>
                      <a:pt x="205" y="65"/>
                    </a:lnTo>
                    <a:lnTo>
                      <a:pt x="197" y="128"/>
                    </a:lnTo>
                    <a:lnTo>
                      <a:pt x="182" y="189"/>
                    </a:lnTo>
                    <a:lnTo>
                      <a:pt x="163" y="249"/>
                    </a:lnTo>
                    <a:lnTo>
                      <a:pt x="141" y="309"/>
                    </a:lnTo>
                    <a:lnTo>
                      <a:pt x="116" y="367"/>
                    </a:lnTo>
                    <a:lnTo>
                      <a:pt x="90" y="424"/>
                    </a:lnTo>
                    <a:lnTo>
                      <a:pt x="65" y="482"/>
                    </a:lnTo>
                    <a:lnTo>
                      <a:pt x="41" y="539"/>
                    </a:lnTo>
                    <a:lnTo>
                      <a:pt x="19" y="597"/>
                    </a:lnTo>
                    <a:lnTo>
                      <a:pt x="0" y="657"/>
                    </a:lnTo>
                    <a:lnTo>
                      <a:pt x="12" y="579"/>
                    </a:lnTo>
                    <a:lnTo>
                      <a:pt x="23" y="504"/>
                    </a:lnTo>
                    <a:lnTo>
                      <a:pt x="36" y="428"/>
                    </a:lnTo>
                    <a:lnTo>
                      <a:pt x="52" y="352"/>
                    </a:lnTo>
                    <a:lnTo>
                      <a:pt x="73" y="278"/>
                    </a:lnTo>
                    <a:lnTo>
                      <a:pt x="97" y="205"/>
                    </a:lnTo>
                    <a:lnTo>
                      <a:pt x="127" y="135"/>
                    </a:lnTo>
                    <a:lnTo>
                      <a:pt x="164" y="67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4">
                <a:extLst>
                  <a:ext uri="{FF2B5EF4-FFF2-40B4-BE49-F238E27FC236}">
                    <a16:creationId xmlns:a16="http://schemas.microsoft.com/office/drawing/2014/main" id="{D5196B5D-C96B-450A-A092-6C01F2B3F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4860925"/>
                <a:ext cx="379412" cy="50800"/>
              </a:xfrm>
              <a:custGeom>
                <a:avLst/>
                <a:gdLst>
                  <a:gd name="T0" fmla="*/ 3 w 479"/>
                  <a:gd name="T1" fmla="*/ 0 h 66"/>
                  <a:gd name="T2" fmla="*/ 479 w 479"/>
                  <a:gd name="T3" fmla="*/ 44 h 66"/>
                  <a:gd name="T4" fmla="*/ 477 w 479"/>
                  <a:gd name="T5" fmla="*/ 66 h 66"/>
                  <a:gd name="T6" fmla="*/ 418 w 479"/>
                  <a:gd name="T7" fmla="*/ 56 h 66"/>
                  <a:gd name="T8" fmla="*/ 358 w 479"/>
                  <a:gd name="T9" fmla="*/ 48 h 66"/>
                  <a:gd name="T10" fmla="*/ 298 w 479"/>
                  <a:gd name="T11" fmla="*/ 47 h 66"/>
                  <a:gd name="T12" fmla="*/ 237 w 479"/>
                  <a:gd name="T13" fmla="*/ 46 h 66"/>
                  <a:gd name="T14" fmla="*/ 177 w 479"/>
                  <a:gd name="T15" fmla="*/ 44 h 66"/>
                  <a:gd name="T16" fmla="*/ 118 w 479"/>
                  <a:gd name="T17" fmla="*/ 41 h 66"/>
                  <a:gd name="T18" fmla="*/ 58 w 479"/>
                  <a:gd name="T19" fmla="*/ 32 h 66"/>
                  <a:gd name="T20" fmla="*/ 0 w 479"/>
                  <a:gd name="T21" fmla="*/ 18 h 66"/>
                  <a:gd name="T22" fmla="*/ 3 w 479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9" h="66">
                    <a:moveTo>
                      <a:pt x="3" y="0"/>
                    </a:moveTo>
                    <a:lnTo>
                      <a:pt x="479" y="44"/>
                    </a:lnTo>
                    <a:lnTo>
                      <a:pt x="477" y="66"/>
                    </a:lnTo>
                    <a:lnTo>
                      <a:pt x="418" y="56"/>
                    </a:lnTo>
                    <a:lnTo>
                      <a:pt x="358" y="48"/>
                    </a:lnTo>
                    <a:lnTo>
                      <a:pt x="298" y="47"/>
                    </a:lnTo>
                    <a:lnTo>
                      <a:pt x="237" y="46"/>
                    </a:lnTo>
                    <a:lnTo>
                      <a:pt x="177" y="44"/>
                    </a:lnTo>
                    <a:lnTo>
                      <a:pt x="118" y="41"/>
                    </a:lnTo>
                    <a:lnTo>
                      <a:pt x="58" y="32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3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388400">
            <a:off x="1485601" y="3698075"/>
            <a:ext cx="5230395" cy="4318210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894" y="850961"/>
            <a:ext cx="11029616" cy="836212"/>
          </a:xfrm>
        </p:spPr>
        <p:txBody>
          <a:bodyPr>
            <a:normAutofit/>
          </a:bodyPr>
          <a:lstStyle/>
          <a:p>
            <a:pPr algn="ctr"/>
            <a:r>
              <a:rPr lang="en-US" sz="3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/>
              </a:rPr>
              <a:t>EMPOWERMENT</a:t>
            </a:r>
            <a:r>
              <a:rPr lang="en-US" sz="36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/>
              </a:rPr>
              <a:t> RECOGNITION</a:t>
            </a:r>
            <a:endParaRPr lang="en-US" sz="36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97662"/>
              </p:ext>
            </p:extLst>
          </p:nvPr>
        </p:nvGraphicFramePr>
        <p:xfrm>
          <a:off x="6096000" y="1947664"/>
          <a:ext cx="5641910" cy="4910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336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algun Gothic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The platform will </a:t>
                      </a:r>
                      <a:r>
                        <a:rPr kumimoji="0" 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recognize</a:t>
                      </a:r>
                      <a:r>
                        <a:rPr kumimoji="0" lang="en-US" sz="24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 and </a:t>
                      </a:r>
                      <a:r>
                        <a:rPr kumimoji="0" 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celebrate success stories </a:t>
                      </a:r>
                      <a:r>
                        <a:rPr kumimoji="0" lang="en-US" sz="2400" b="0" i="0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through features, interviews, and awards to inspire and </a:t>
                      </a:r>
                      <a:r>
                        <a:rPr kumimoji="0" lang="en-US" sz="2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Malgun Gothic"/>
                          <a:cs typeface="Arial" panose="020B0604020202020204" pitchFamily="34" charset="0"/>
                        </a:rPr>
                        <a:t>motivate other women. </a:t>
                      </a:r>
                    </a:p>
                    <a:p>
                      <a:endParaRPr lang="en-US" sz="2400" dirty="0"/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775186" y="1947664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DC407AC9-C855-41B7-9AEC-7BC1093AB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9347" y="3254426"/>
            <a:ext cx="1701849" cy="17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0"/>
          <p:cNvSpPr/>
          <p:nvPr/>
        </p:nvSpPr>
        <p:spPr>
          <a:xfrm rot="3894431">
            <a:off x="1906157" y="3726636"/>
            <a:ext cx="3905802" cy="4584428"/>
          </a:xfrm>
          <a:custGeom>
            <a:avLst/>
            <a:gdLst>
              <a:gd name="connsiteX0" fmla="*/ 0 w 7162800"/>
              <a:gd name="connsiteY0" fmla="*/ 0 h 4572000"/>
              <a:gd name="connsiteX1" fmla="*/ 7162800 w 7162800"/>
              <a:gd name="connsiteY1" fmla="*/ 0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7162800"/>
              <a:gd name="connsiteY0" fmla="*/ 0 h 4572000"/>
              <a:gd name="connsiteX1" fmla="*/ 5231757 w 7162800"/>
              <a:gd name="connsiteY1" fmla="*/ 5507 h 4572000"/>
              <a:gd name="connsiteX2" fmla="*/ 7162800 w 7162800"/>
              <a:gd name="connsiteY2" fmla="*/ 4572000 h 4572000"/>
              <a:gd name="connsiteX3" fmla="*/ 0 w 7162800"/>
              <a:gd name="connsiteY3" fmla="*/ 4572000 h 4572000"/>
              <a:gd name="connsiteX4" fmla="*/ 0 w 7162800"/>
              <a:gd name="connsiteY4" fmla="*/ 0 h 4572000"/>
              <a:gd name="connsiteX0" fmla="*/ 0 w 5231757"/>
              <a:gd name="connsiteY0" fmla="*/ 0 h 4573242"/>
              <a:gd name="connsiteX1" fmla="*/ 5231757 w 5231757"/>
              <a:gd name="connsiteY1" fmla="*/ 5507 h 4573242"/>
              <a:gd name="connsiteX2" fmla="*/ 2280812 w 5231757"/>
              <a:gd name="connsiteY2" fmla="*/ 4573242 h 4573242"/>
              <a:gd name="connsiteX3" fmla="*/ 0 w 5231757"/>
              <a:gd name="connsiteY3" fmla="*/ 4572000 h 4573242"/>
              <a:gd name="connsiteX4" fmla="*/ 0 w 5231757"/>
              <a:gd name="connsiteY4" fmla="*/ 0 h 4573242"/>
              <a:gd name="connsiteX0" fmla="*/ 0 w 5231757"/>
              <a:gd name="connsiteY0" fmla="*/ 0 h 4572000"/>
              <a:gd name="connsiteX1" fmla="*/ 5231757 w 5231757"/>
              <a:gd name="connsiteY1" fmla="*/ 5507 h 4572000"/>
              <a:gd name="connsiteX2" fmla="*/ 2356569 w 5231757"/>
              <a:gd name="connsiteY2" fmla="*/ 4458902 h 4572000"/>
              <a:gd name="connsiteX3" fmla="*/ 0 w 5231757"/>
              <a:gd name="connsiteY3" fmla="*/ 4572000 h 4572000"/>
              <a:gd name="connsiteX4" fmla="*/ 0 w 5231757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1757" h="4572000">
                <a:moveTo>
                  <a:pt x="0" y="0"/>
                </a:moveTo>
                <a:lnTo>
                  <a:pt x="5231757" y="5507"/>
                </a:lnTo>
                <a:lnTo>
                  <a:pt x="2356569" y="4458902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8192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Collaboration  with  stakeholders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59435"/>
              </p:ext>
            </p:extLst>
          </p:nvPr>
        </p:nvGraphicFramePr>
        <p:xfrm>
          <a:off x="6096000" y="1947664"/>
          <a:ext cx="5668711" cy="49103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566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0336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It </a:t>
                      </a:r>
                      <a:r>
                        <a:rPr lang="en-US" sz="2400" b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encourages collaboration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with governments, NGOs, and businesses in the CAREC region with a focus on the CAREC operational clusters to </a:t>
                      </a:r>
                      <a:r>
                        <a:rPr lang="en-US" sz="2400" b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garner support, resources,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2400" b="0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expert input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for the platform.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endParaRPr lang="en-US" sz="2400" dirty="0"/>
                    </a:p>
                  </a:txBody>
                  <a:tcPr marL="91416" marR="91416" marT="45708" marB="4570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" name="Oval 146"/>
          <p:cNvSpPr/>
          <p:nvPr/>
        </p:nvSpPr>
        <p:spPr>
          <a:xfrm>
            <a:off x="702542" y="1897236"/>
            <a:ext cx="4570809" cy="457080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Graphic 14" descr="Connections">
            <a:extLst>
              <a:ext uri="{FF2B5EF4-FFF2-40B4-BE49-F238E27FC236}">
                <a16:creationId xmlns:a16="http://schemas.microsoft.com/office/drawing/2014/main" id="{8026EBBB-BDC6-49A5-B3EA-A3288C7E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3839" y="287694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4E86ED51-9C2B-440F-B283-8D81B3FC3C32}"/>
              </a:ext>
            </a:extLst>
          </p:cNvPr>
          <p:cNvSpPr/>
          <p:nvPr/>
        </p:nvSpPr>
        <p:spPr>
          <a:xfrm>
            <a:off x="216164" y="2006079"/>
            <a:ext cx="997944" cy="1001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695" y="598109"/>
            <a:ext cx="11029616" cy="988332"/>
          </a:xfrm>
        </p:spPr>
        <p:txBody>
          <a:bodyPr>
            <a:normAutofit/>
          </a:bodyPr>
          <a:lstStyle/>
          <a:p>
            <a:pPr algn="ctr"/>
            <a:r>
              <a:rPr lang="mn-M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ACT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IVITIES  </a:t>
            </a:r>
            <a:r>
              <a:rPr lang="mn-M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FOR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mn-M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EOP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1151" y="1953764"/>
            <a:ext cx="985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914126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Malgun Gothic" panose="020B0503020000020004" pitchFamily="34" charset="-127"/>
                <a:cs typeface="Arial" panose="020B0604020202020204" pitchFamily="34" charset="0"/>
              </a:rPr>
              <a:t>Workshop: “Enhancing Gender Data Collection in Business Operations</a:t>
            </a:r>
            <a:r>
              <a:rPr lang="en-US" sz="2000" dirty="0">
                <a:latin typeface="Gill Sans MT" panose="020B0502020104020203" pitchFamily="34" charset="0"/>
                <a:ea typeface="Malgun Gothic" panose="020B0503020000020004" pitchFamily="34" charset="-127"/>
              </a:rPr>
              <a:t>“</a:t>
            </a:r>
            <a:endParaRPr lang="en-US" sz="2000" dirty="0">
              <a:latin typeface="Gill Sans Nova" panose="020B0602020104020203" pitchFamily="34" charset="0"/>
              <a:ea typeface="Malgun Gothic" panose="020B0503020000020004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134" y="1990473"/>
            <a:ext cx="132635" cy="17541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24048" y="2375854"/>
            <a:ext cx="872620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Malgun Gothic"/>
                <a:cs typeface="Arial" panose="020B0604020202020204" pitchFamily="34" charset="0"/>
              </a:rPr>
              <a:t>Webinar series: Gender-sensitive policies in the Tourism sector </a:t>
            </a:r>
          </a:p>
          <a:p>
            <a:pPr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Malgun Gothic"/>
                <a:cs typeface="Arial" panose="020B0604020202020204" pitchFamily="34" charset="0"/>
              </a:rPr>
              <a:t>Guest Speaker Series: 'Her Story, Her Power!’</a:t>
            </a:r>
          </a:p>
          <a:p>
            <a:pPr marR="0" indent="-28575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"Webinar series: Enhancing digital literacy and marketing skills.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006641" y="3726992"/>
            <a:ext cx="129984" cy="1347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CBC7C73-7826-4550-A59A-232C1CA20D06}"/>
              </a:ext>
            </a:extLst>
          </p:cNvPr>
          <p:cNvSpPr/>
          <p:nvPr/>
        </p:nvSpPr>
        <p:spPr>
          <a:xfrm>
            <a:off x="218719" y="2000361"/>
            <a:ext cx="294111" cy="31410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63DED9-1A14-4509-9C2B-19C87A85C9C4}"/>
              </a:ext>
            </a:extLst>
          </p:cNvPr>
          <p:cNvSpPr txBox="1"/>
          <p:nvPr/>
        </p:nvSpPr>
        <p:spPr>
          <a:xfrm>
            <a:off x="188684" y="2792574"/>
            <a:ext cx="95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WOMEN’S</a:t>
            </a:r>
          </a:p>
        </p:txBody>
      </p:sp>
      <p:pic>
        <p:nvPicPr>
          <p:cNvPr id="133" name="Graphic 132" descr="Female Profile">
            <a:extLst>
              <a:ext uri="{FF2B5EF4-FFF2-40B4-BE49-F238E27FC236}">
                <a16:creationId xmlns:a16="http://schemas.microsoft.com/office/drawing/2014/main" id="{E5EC0388-7709-4303-ABE9-0D6ACADD7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145" y="2182516"/>
            <a:ext cx="854281" cy="748558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16EA44A2-119D-46C7-99CC-2C9AF37050B4}"/>
              </a:ext>
            </a:extLst>
          </p:cNvPr>
          <p:cNvSpPr/>
          <p:nvPr/>
        </p:nvSpPr>
        <p:spPr>
          <a:xfrm>
            <a:off x="1221244" y="3007621"/>
            <a:ext cx="1158062" cy="106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3C75F4E-27C2-45D7-A3E1-C27241E8D829}"/>
              </a:ext>
            </a:extLst>
          </p:cNvPr>
          <p:cNvSpPr txBox="1"/>
          <p:nvPr/>
        </p:nvSpPr>
        <p:spPr>
          <a:xfrm>
            <a:off x="1060816" y="3837227"/>
            <a:ext cx="1441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EMPOWERMENT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1E252B3-0387-41A3-A529-0DACD6D1F99E}"/>
              </a:ext>
            </a:extLst>
          </p:cNvPr>
          <p:cNvGrpSpPr/>
          <p:nvPr/>
        </p:nvGrpSpPr>
        <p:grpSpPr>
          <a:xfrm>
            <a:off x="1487358" y="3308972"/>
            <a:ext cx="508366" cy="465897"/>
            <a:chOff x="1065212" y="2362200"/>
            <a:chExt cx="1371599" cy="11780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A56094A4-6612-4474-BA59-1983A7D29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212" y="2362200"/>
              <a:ext cx="1371599" cy="1178022"/>
            </a:xfrm>
            <a:custGeom>
              <a:avLst/>
              <a:gdLst>
                <a:gd name="T0" fmla="*/ 2263 w 4803"/>
                <a:gd name="T1" fmla="*/ 3633 h 4127"/>
                <a:gd name="T2" fmla="*/ 2645 w 4803"/>
                <a:gd name="T3" fmla="*/ 3866 h 4127"/>
                <a:gd name="T4" fmla="*/ 2637 w 4803"/>
                <a:gd name="T5" fmla="*/ 3569 h 4127"/>
                <a:gd name="T6" fmla="*/ 3789 w 4803"/>
                <a:gd name="T7" fmla="*/ 3447 h 4127"/>
                <a:gd name="T8" fmla="*/ 3516 w 4803"/>
                <a:gd name="T9" fmla="*/ 3492 h 4127"/>
                <a:gd name="T10" fmla="*/ 3679 w 4803"/>
                <a:gd name="T11" fmla="*/ 3763 h 4127"/>
                <a:gd name="T12" fmla="*/ 3903 w 4803"/>
                <a:gd name="T13" fmla="*/ 3623 h 4127"/>
                <a:gd name="T14" fmla="*/ 2897 w 4803"/>
                <a:gd name="T15" fmla="*/ 3513 h 4127"/>
                <a:gd name="T16" fmla="*/ 2965 w 4803"/>
                <a:gd name="T17" fmla="*/ 3993 h 4127"/>
                <a:gd name="T18" fmla="*/ 3326 w 4803"/>
                <a:gd name="T19" fmla="*/ 3974 h 4127"/>
                <a:gd name="T20" fmla="*/ 3286 w 4803"/>
                <a:gd name="T21" fmla="*/ 3431 h 4127"/>
                <a:gd name="T22" fmla="*/ 4324 w 4803"/>
                <a:gd name="T23" fmla="*/ 2441 h 4127"/>
                <a:gd name="T24" fmla="*/ 4170 w 4803"/>
                <a:gd name="T25" fmla="*/ 3240 h 4127"/>
                <a:gd name="T26" fmla="*/ 4631 w 4803"/>
                <a:gd name="T27" fmla="*/ 2241 h 4127"/>
                <a:gd name="T28" fmla="*/ 111 w 4803"/>
                <a:gd name="T29" fmla="*/ 1604 h 4127"/>
                <a:gd name="T30" fmla="*/ 2597 w 4803"/>
                <a:gd name="T31" fmla="*/ 196 h 4127"/>
                <a:gd name="T32" fmla="*/ 2460 w 4803"/>
                <a:gd name="T33" fmla="*/ 491 h 4127"/>
                <a:gd name="T34" fmla="*/ 2126 w 4803"/>
                <a:gd name="T35" fmla="*/ 529 h 4127"/>
                <a:gd name="T36" fmla="*/ 2001 w 4803"/>
                <a:gd name="T37" fmla="*/ 680 h 4127"/>
                <a:gd name="T38" fmla="*/ 1494 w 4803"/>
                <a:gd name="T39" fmla="*/ 445 h 4127"/>
                <a:gd name="T40" fmla="*/ 1232 w 4803"/>
                <a:gd name="T41" fmla="*/ 707 h 4127"/>
                <a:gd name="T42" fmla="*/ 1017 w 4803"/>
                <a:gd name="T43" fmla="*/ 800 h 4127"/>
                <a:gd name="T44" fmla="*/ 826 w 4803"/>
                <a:gd name="T45" fmla="*/ 1087 h 4127"/>
                <a:gd name="T46" fmla="*/ 335 w 4803"/>
                <a:gd name="T47" fmla="*/ 1130 h 4127"/>
                <a:gd name="T48" fmla="*/ 194 w 4803"/>
                <a:gd name="T49" fmla="*/ 2707 h 4127"/>
                <a:gd name="T50" fmla="*/ 396 w 4803"/>
                <a:gd name="T51" fmla="*/ 3265 h 4127"/>
                <a:gd name="T52" fmla="*/ 888 w 4803"/>
                <a:gd name="T53" fmla="*/ 3259 h 4127"/>
                <a:gd name="T54" fmla="*/ 789 w 4803"/>
                <a:gd name="T55" fmla="*/ 1773 h 4127"/>
                <a:gd name="T56" fmla="*/ 1091 w 4803"/>
                <a:gd name="T57" fmla="*/ 3185 h 4127"/>
                <a:gd name="T58" fmla="*/ 1228 w 4803"/>
                <a:gd name="T59" fmla="*/ 3393 h 4127"/>
                <a:gd name="T60" fmla="*/ 1839 w 4803"/>
                <a:gd name="T61" fmla="*/ 3181 h 4127"/>
                <a:gd name="T62" fmla="*/ 1797 w 4803"/>
                <a:gd name="T63" fmla="*/ 3003 h 4127"/>
                <a:gd name="T64" fmla="*/ 1828 w 4803"/>
                <a:gd name="T65" fmla="*/ 2008 h 4127"/>
                <a:gd name="T66" fmla="*/ 1911 w 4803"/>
                <a:gd name="T67" fmla="*/ 1556 h 4127"/>
                <a:gd name="T68" fmla="*/ 2001 w 4803"/>
                <a:gd name="T69" fmla="*/ 1872 h 4127"/>
                <a:gd name="T70" fmla="*/ 2068 w 4803"/>
                <a:gd name="T71" fmla="*/ 2040 h 4127"/>
                <a:gd name="T72" fmla="*/ 2003 w 4803"/>
                <a:gd name="T73" fmla="*/ 2032 h 4127"/>
                <a:gd name="T74" fmla="*/ 2270 w 4803"/>
                <a:gd name="T75" fmla="*/ 3118 h 4127"/>
                <a:gd name="T76" fmla="*/ 2703 w 4803"/>
                <a:gd name="T77" fmla="*/ 3297 h 4127"/>
                <a:gd name="T78" fmla="*/ 3050 w 4803"/>
                <a:gd name="T79" fmla="*/ 2307 h 4127"/>
                <a:gd name="T80" fmla="*/ 3026 w 4803"/>
                <a:gd name="T81" fmla="*/ 1125 h 4127"/>
                <a:gd name="T82" fmla="*/ 3185 w 4803"/>
                <a:gd name="T83" fmla="*/ 1392 h 4127"/>
                <a:gd name="T84" fmla="*/ 3189 w 4803"/>
                <a:gd name="T85" fmla="*/ 2154 h 4127"/>
                <a:gd name="T86" fmla="*/ 3240 w 4803"/>
                <a:gd name="T87" fmla="*/ 2247 h 4127"/>
                <a:gd name="T88" fmla="*/ 3230 w 4803"/>
                <a:gd name="T89" fmla="*/ 2895 h 4127"/>
                <a:gd name="T90" fmla="*/ 3615 w 4803"/>
                <a:gd name="T91" fmla="*/ 3297 h 4127"/>
                <a:gd name="T92" fmla="*/ 3948 w 4803"/>
                <a:gd name="T93" fmla="*/ 3086 h 4127"/>
                <a:gd name="T94" fmla="*/ 4207 w 4803"/>
                <a:gd name="T95" fmla="*/ 1666 h 4127"/>
                <a:gd name="T96" fmla="*/ 4148 w 4803"/>
                <a:gd name="T97" fmla="*/ 481 h 4127"/>
                <a:gd name="T98" fmla="*/ 3500 w 4803"/>
                <a:gd name="T99" fmla="*/ 482 h 4127"/>
                <a:gd name="T100" fmla="*/ 3048 w 4803"/>
                <a:gd name="T101" fmla="*/ 155 h 4127"/>
                <a:gd name="T102" fmla="*/ 3355 w 4803"/>
                <a:gd name="T103" fmla="*/ 264 h 4127"/>
                <a:gd name="T104" fmla="*/ 4209 w 4803"/>
                <a:gd name="T105" fmla="*/ 391 h 4127"/>
                <a:gd name="T106" fmla="*/ 4413 w 4803"/>
                <a:gd name="T107" fmla="*/ 1299 h 4127"/>
                <a:gd name="T108" fmla="*/ 4770 w 4803"/>
                <a:gd name="T109" fmla="*/ 2819 h 4127"/>
                <a:gd name="T110" fmla="*/ 3321 w 4803"/>
                <a:gd name="T111" fmla="*/ 4126 h 4127"/>
                <a:gd name="T112" fmla="*/ 1858 w 4803"/>
                <a:gd name="T113" fmla="*/ 3791 h 4127"/>
                <a:gd name="T114" fmla="*/ 1234 w 4803"/>
                <a:gd name="T115" fmla="*/ 3549 h 4127"/>
                <a:gd name="T116" fmla="*/ 580 w 4803"/>
                <a:gd name="T117" fmla="*/ 3499 h 4127"/>
                <a:gd name="T118" fmla="*/ 31 w 4803"/>
                <a:gd name="T119" fmla="*/ 2218 h 4127"/>
                <a:gd name="T120" fmla="*/ 399 w 4803"/>
                <a:gd name="T121" fmla="*/ 846 h 4127"/>
                <a:gd name="T122" fmla="*/ 1047 w 4803"/>
                <a:gd name="T123" fmla="*/ 546 h 4127"/>
                <a:gd name="T124" fmla="*/ 1994 w 4803"/>
                <a:gd name="T125" fmla="*/ 480 h 4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3" h="4127">
                  <a:moveTo>
                    <a:pt x="2131" y="3914"/>
                  </a:moveTo>
                  <a:lnTo>
                    <a:pt x="2128" y="3932"/>
                  </a:lnTo>
                  <a:lnTo>
                    <a:pt x="2186" y="3946"/>
                  </a:lnTo>
                  <a:lnTo>
                    <a:pt x="2246" y="3955"/>
                  </a:lnTo>
                  <a:lnTo>
                    <a:pt x="2305" y="3958"/>
                  </a:lnTo>
                  <a:lnTo>
                    <a:pt x="2365" y="3960"/>
                  </a:lnTo>
                  <a:lnTo>
                    <a:pt x="2426" y="3961"/>
                  </a:lnTo>
                  <a:lnTo>
                    <a:pt x="2486" y="3962"/>
                  </a:lnTo>
                  <a:lnTo>
                    <a:pt x="2546" y="3970"/>
                  </a:lnTo>
                  <a:lnTo>
                    <a:pt x="2605" y="3980"/>
                  </a:lnTo>
                  <a:lnTo>
                    <a:pt x="2607" y="3958"/>
                  </a:lnTo>
                  <a:lnTo>
                    <a:pt x="2131" y="3914"/>
                  </a:lnTo>
                  <a:close/>
                  <a:moveTo>
                    <a:pt x="2501" y="3558"/>
                  </a:moveTo>
                  <a:lnTo>
                    <a:pt x="2432" y="3566"/>
                  </a:lnTo>
                  <a:lnTo>
                    <a:pt x="2364" y="3584"/>
                  </a:lnTo>
                  <a:lnTo>
                    <a:pt x="2295" y="3614"/>
                  </a:lnTo>
                  <a:lnTo>
                    <a:pt x="2263" y="3633"/>
                  </a:lnTo>
                  <a:lnTo>
                    <a:pt x="2233" y="3658"/>
                  </a:lnTo>
                  <a:lnTo>
                    <a:pt x="2205" y="3687"/>
                  </a:lnTo>
                  <a:lnTo>
                    <a:pt x="2179" y="3718"/>
                  </a:lnTo>
                  <a:lnTo>
                    <a:pt x="2157" y="3750"/>
                  </a:lnTo>
                  <a:lnTo>
                    <a:pt x="2142" y="3773"/>
                  </a:lnTo>
                  <a:lnTo>
                    <a:pt x="2134" y="3794"/>
                  </a:lnTo>
                  <a:lnTo>
                    <a:pt x="2131" y="3811"/>
                  </a:lnTo>
                  <a:lnTo>
                    <a:pt x="2134" y="3824"/>
                  </a:lnTo>
                  <a:lnTo>
                    <a:pt x="2144" y="3836"/>
                  </a:lnTo>
                  <a:lnTo>
                    <a:pt x="2160" y="3843"/>
                  </a:lnTo>
                  <a:lnTo>
                    <a:pt x="2182" y="3849"/>
                  </a:lnTo>
                  <a:lnTo>
                    <a:pt x="2209" y="3853"/>
                  </a:lnTo>
                  <a:lnTo>
                    <a:pt x="2358" y="3862"/>
                  </a:lnTo>
                  <a:lnTo>
                    <a:pt x="2508" y="3868"/>
                  </a:lnTo>
                  <a:lnTo>
                    <a:pt x="2508" y="3866"/>
                  </a:lnTo>
                  <a:lnTo>
                    <a:pt x="2576" y="3866"/>
                  </a:lnTo>
                  <a:lnTo>
                    <a:pt x="2645" y="3866"/>
                  </a:lnTo>
                  <a:lnTo>
                    <a:pt x="2713" y="3865"/>
                  </a:lnTo>
                  <a:lnTo>
                    <a:pt x="2760" y="3859"/>
                  </a:lnTo>
                  <a:lnTo>
                    <a:pt x="2805" y="3849"/>
                  </a:lnTo>
                  <a:lnTo>
                    <a:pt x="2850" y="3839"/>
                  </a:lnTo>
                  <a:lnTo>
                    <a:pt x="2870" y="3830"/>
                  </a:lnTo>
                  <a:lnTo>
                    <a:pt x="2885" y="3820"/>
                  </a:lnTo>
                  <a:lnTo>
                    <a:pt x="2894" y="3807"/>
                  </a:lnTo>
                  <a:lnTo>
                    <a:pt x="2898" y="3791"/>
                  </a:lnTo>
                  <a:lnTo>
                    <a:pt x="2897" y="3773"/>
                  </a:lnTo>
                  <a:lnTo>
                    <a:pt x="2892" y="3751"/>
                  </a:lnTo>
                  <a:lnTo>
                    <a:pt x="2878" y="3716"/>
                  </a:lnTo>
                  <a:lnTo>
                    <a:pt x="2859" y="3687"/>
                  </a:lnTo>
                  <a:lnTo>
                    <a:pt x="2834" y="3661"/>
                  </a:lnTo>
                  <a:lnTo>
                    <a:pt x="2806" y="3638"/>
                  </a:lnTo>
                  <a:lnTo>
                    <a:pt x="2774" y="3620"/>
                  </a:lnTo>
                  <a:lnTo>
                    <a:pt x="2706" y="3591"/>
                  </a:lnTo>
                  <a:lnTo>
                    <a:pt x="2637" y="3569"/>
                  </a:lnTo>
                  <a:lnTo>
                    <a:pt x="2569" y="3559"/>
                  </a:lnTo>
                  <a:lnTo>
                    <a:pt x="2501" y="3558"/>
                  </a:lnTo>
                  <a:close/>
                  <a:moveTo>
                    <a:pt x="1985" y="3457"/>
                  </a:moveTo>
                  <a:lnTo>
                    <a:pt x="1975" y="3513"/>
                  </a:lnTo>
                  <a:lnTo>
                    <a:pt x="1970" y="3565"/>
                  </a:lnTo>
                  <a:lnTo>
                    <a:pt x="1972" y="3613"/>
                  </a:lnTo>
                  <a:lnTo>
                    <a:pt x="1982" y="3660"/>
                  </a:lnTo>
                  <a:lnTo>
                    <a:pt x="2000" y="3705"/>
                  </a:lnTo>
                  <a:lnTo>
                    <a:pt x="2026" y="3747"/>
                  </a:lnTo>
                  <a:lnTo>
                    <a:pt x="2071" y="3695"/>
                  </a:lnTo>
                  <a:lnTo>
                    <a:pt x="2115" y="3645"/>
                  </a:lnTo>
                  <a:lnTo>
                    <a:pt x="2160" y="3593"/>
                  </a:lnTo>
                  <a:lnTo>
                    <a:pt x="2206" y="3540"/>
                  </a:lnTo>
                  <a:lnTo>
                    <a:pt x="2131" y="3511"/>
                  </a:lnTo>
                  <a:lnTo>
                    <a:pt x="2058" y="3483"/>
                  </a:lnTo>
                  <a:lnTo>
                    <a:pt x="1985" y="3457"/>
                  </a:lnTo>
                  <a:close/>
                  <a:moveTo>
                    <a:pt x="3789" y="3447"/>
                  </a:moveTo>
                  <a:lnTo>
                    <a:pt x="3803" y="3466"/>
                  </a:lnTo>
                  <a:lnTo>
                    <a:pt x="3816" y="3486"/>
                  </a:lnTo>
                  <a:lnTo>
                    <a:pt x="3830" y="3510"/>
                  </a:lnTo>
                  <a:lnTo>
                    <a:pt x="3789" y="3504"/>
                  </a:lnTo>
                  <a:lnTo>
                    <a:pt x="3752" y="3501"/>
                  </a:lnTo>
                  <a:lnTo>
                    <a:pt x="3715" y="3497"/>
                  </a:lnTo>
                  <a:lnTo>
                    <a:pt x="3724" y="3534"/>
                  </a:lnTo>
                  <a:lnTo>
                    <a:pt x="3733" y="3569"/>
                  </a:lnTo>
                  <a:lnTo>
                    <a:pt x="3741" y="3603"/>
                  </a:lnTo>
                  <a:lnTo>
                    <a:pt x="3730" y="3612"/>
                  </a:lnTo>
                  <a:lnTo>
                    <a:pt x="3677" y="3575"/>
                  </a:lnTo>
                  <a:lnTo>
                    <a:pt x="3638" y="3546"/>
                  </a:lnTo>
                  <a:lnTo>
                    <a:pt x="3597" y="3518"/>
                  </a:lnTo>
                  <a:lnTo>
                    <a:pt x="3556" y="3494"/>
                  </a:lnTo>
                  <a:lnTo>
                    <a:pt x="3539" y="3488"/>
                  </a:lnTo>
                  <a:lnTo>
                    <a:pt x="3524" y="3486"/>
                  </a:lnTo>
                  <a:lnTo>
                    <a:pt x="3516" y="3492"/>
                  </a:lnTo>
                  <a:lnTo>
                    <a:pt x="3510" y="3502"/>
                  </a:lnTo>
                  <a:lnTo>
                    <a:pt x="3508" y="3518"/>
                  </a:lnTo>
                  <a:lnTo>
                    <a:pt x="3513" y="3536"/>
                  </a:lnTo>
                  <a:lnTo>
                    <a:pt x="3539" y="3614"/>
                  </a:lnTo>
                  <a:lnTo>
                    <a:pt x="3565" y="3692"/>
                  </a:lnTo>
                  <a:lnTo>
                    <a:pt x="3568" y="3696"/>
                  </a:lnTo>
                  <a:lnTo>
                    <a:pt x="3571" y="3700"/>
                  </a:lnTo>
                  <a:lnTo>
                    <a:pt x="3575" y="3705"/>
                  </a:lnTo>
                  <a:lnTo>
                    <a:pt x="3578" y="3695"/>
                  </a:lnTo>
                  <a:lnTo>
                    <a:pt x="3581" y="3684"/>
                  </a:lnTo>
                  <a:lnTo>
                    <a:pt x="3586" y="3671"/>
                  </a:lnTo>
                  <a:lnTo>
                    <a:pt x="3590" y="3654"/>
                  </a:lnTo>
                  <a:lnTo>
                    <a:pt x="3615" y="3709"/>
                  </a:lnTo>
                  <a:lnTo>
                    <a:pt x="3638" y="3759"/>
                  </a:lnTo>
                  <a:lnTo>
                    <a:pt x="3658" y="3804"/>
                  </a:lnTo>
                  <a:lnTo>
                    <a:pt x="3669" y="3785"/>
                  </a:lnTo>
                  <a:lnTo>
                    <a:pt x="3679" y="3763"/>
                  </a:lnTo>
                  <a:lnTo>
                    <a:pt x="3692" y="3740"/>
                  </a:lnTo>
                  <a:lnTo>
                    <a:pt x="3706" y="3713"/>
                  </a:lnTo>
                  <a:lnTo>
                    <a:pt x="3704" y="3700"/>
                  </a:lnTo>
                  <a:lnTo>
                    <a:pt x="3699" y="3684"/>
                  </a:lnTo>
                  <a:lnTo>
                    <a:pt x="3693" y="3664"/>
                  </a:lnTo>
                  <a:lnTo>
                    <a:pt x="3689" y="3642"/>
                  </a:lnTo>
                  <a:lnTo>
                    <a:pt x="3712" y="3655"/>
                  </a:lnTo>
                  <a:lnTo>
                    <a:pt x="3734" y="3670"/>
                  </a:lnTo>
                  <a:lnTo>
                    <a:pt x="3756" y="3684"/>
                  </a:lnTo>
                  <a:lnTo>
                    <a:pt x="3778" y="3696"/>
                  </a:lnTo>
                  <a:lnTo>
                    <a:pt x="3798" y="3703"/>
                  </a:lnTo>
                  <a:lnTo>
                    <a:pt x="3817" y="3703"/>
                  </a:lnTo>
                  <a:lnTo>
                    <a:pt x="3836" y="3696"/>
                  </a:lnTo>
                  <a:lnTo>
                    <a:pt x="3854" y="3683"/>
                  </a:lnTo>
                  <a:lnTo>
                    <a:pt x="3870" y="3665"/>
                  </a:lnTo>
                  <a:lnTo>
                    <a:pt x="3887" y="3645"/>
                  </a:lnTo>
                  <a:lnTo>
                    <a:pt x="3903" y="3623"/>
                  </a:lnTo>
                  <a:lnTo>
                    <a:pt x="3921" y="3604"/>
                  </a:lnTo>
                  <a:lnTo>
                    <a:pt x="3935" y="3612"/>
                  </a:lnTo>
                  <a:lnTo>
                    <a:pt x="3954" y="3619"/>
                  </a:lnTo>
                  <a:lnTo>
                    <a:pt x="3977" y="3630"/>
                  </a:lnTo>
                  <a:lnTo>
                    <a:pt x="3951" y="3585"/>
                  </a:lnTo>
                  <a:lnTo>
                    <a:pt x="3921" y="3545"/>
                  </a:lnTo>
                  <a:lnTo>
                    <a:pt x="3890" y="3511"/>
                  </a:lnTo>
                  <a:lnTo>
                    <a:pt x="3856" y="3482"/>
                  </a:lnTo>
                  <a:lnTo>
                    <a:pt x="3823" y="3462"/>
                  </a:lnTo>
                  <a:lnTo>
                    <a:pt x="3789" y="3447"/>
                  </a:lnTo>
                  <a:close/>
                  <a:moveTo>
                    <a:pt x="3140" y="3411"/>
                  </a:moveTo>
                  <a:lnTo>
                    <a:pt x="3090" y="3415"/>
                  </a:lnTo>
                  <a:lnTo>
                    <a:pt x="3042" y="3428"/>
                  </a:lnTo>
                  <a:lnTo>
                    <a:pt x="2996" y="3446"/>
                  </a:lnTo>
                  <a:lnTo>
                    <a:pt x="2951" y="3470"/>
                  </a:lnTo>
                  <a:lnTo>
                    <a:pt x="2908" y="3502"/>
                  </a:lnTo>
                  <a:lnTo>
                    <a:pt x="2897" y="3513"/>
                  </a:lnTo>
                  <a:lnTo>
                    <a:pt x="2887" y="3524"/>
                  </a:lnTo>
                  <a:lnTo>
                    <a:pt x="2879" y="3537"/>
                  </a:lnTo>
                  <a:lnTo>
                    <a:pt x="2875" y="3550"/>
                  </a:lnTo>
                  <a:lnTo>
                    <a:pt x="2875" y="3563"/>
                  </a:lnTo>
                  <a:lnTo>
                    <a:pt x="2881" y="3580"/>
                  </a:lnTo>
                  <a:lnTo>
                    <a:pt x="2894" y="3597"/>
                  </a:lnTo>
                  <a:lnTo>
                    <a:pt x="2920" y="3628"/>
                  </a:lnTo>
                  <a:lnTo>
                    <a:pt x="2939" y="3661"/>
                  </a:lnTo>
                  <a:lnTo>
                    <a:pt x="2952" y="3695"/>
                  </a:lnTo>
                  <a:lnTo>
                    <a:pt x="2959" y="3731"/>
                  </a:lnTo>
                  <a:lnTo>
                    <a:pt x="2962" y="3769"/>
                  </a:lnTo>
                  <a:lnTo>
                    <a:pt x="2959" y="3807"/>
                  </a:lnTo>
                  <a:lnTo>
                    <a:pt x="2952" y="3846"/>
                  </a:lnTo>
                  <a:lnTo>
                    <a:pt x="2945" y="3895"/>
                  </a:lnTo>
                  <a:lnTo>
                    <a:pt x="2942" y="3946"/>
                  </a:lnTo>
                  <a:lnTo>
                    <a:pt x="2939" y="3996"/>
                  </a:lnTo>
                  <a:lnTo>
                    <a:pt x="2965" y="3993"/>
                  </a:lnTo>
                  <a:lnTo>
                    <a:pt x="2988" y="3986"/>
                  </a:lnTo>
                  <a:lnTo>
                    <a:pt x="3006" y="3973"/>
                  </a:lnTo>
                  <a:lnTo>
                    <a:pt x="3022" y="3952"/>
                  </a:lnTo>
                  <a:lnTo>
                    <a:pt x="3035" y="3925"/>
                  </a:lnTo>
                  <a:lnTo>
                    <a:pt x="3048" y="3888"/>
                  </a:lnTo>
                  <a:lnTo>
                    <a:pt x="3061" y="3843"/>
                  </a:lnTo>
                  <a:lnTo>
                    <a:pt x="3067" y="3875"/>
                  </a:lnTo>
                  <a:lnTo>
                    <a:pt x="3074" y="3907"/>
                  </a:lnTo>
                  <a:lnTo>
                    <a:pt x="3076" y="3939"/>
                  </a:lnTo>
                  <a:lnTo>
                    <a:pt x="3079" y="3958"/>
                  </a:lnTo>
                  <a:lnTo>
                    <a:pt x="3083" y="3973"/>
                  </a:lnTo>
                  <a:lnTo>
                    <a:pt x="3093" y="3983"/>
                  </a:lnTo>
                  <a:lnTo>
                    <a:pt x="3106" y="3990"/>
                  </a:lnTo>
                  <a:lnTo>
                    <a:pt x="3124" y="3992"/>
                  </a:lnTo>
                  <a:lnTo>
                    <a:pt x="3192" y="3987"/>
                  </a:lnTo>
                  <a:lnTo>
                    <a:pt x="3259" y="3983"/>
                  </a:lnTo>
                  <a:lnTo>
                    <a:pt x="3326" y="3974"/>
                  </a:lnTo>
                  <a:lnTo>
                    <a:pt x="3348" y="3968"/>
                  </a:lnTo>
                  <a:lnTo>
                    <a:pt x="3367" y="3958"/>
                  </a:lnTo>
                  <a:lnTo>
                    <a:pt x="3382" y="3944"/>
                  </a:lnTo>
                  <a:lnTo>
                    <a:pt x="3393" y="3926"/>
                  </a:lnTo>
                  <a:lnTo>
                    <a:pt x="3402" y="3906"/>
                  </a:lnTo>
                  <a:lnTo>
                    <a:pt x="3405" y="3884"/>
                  </a:lnTo>
                  <a:lnTo>
                    <a:pt x="3412" y="3814"/>
                  </a:lnTo>
                  <a:lnTo>
                    <a:pt x="3417" y="3743"/>
                  </a:lnTo>
                  <a:lnTo>
                    <a:pt x="3418" y="3673"/>
                  </a:lnTo>
                  <a:lnTo>
                    <a:pt x="3417" y="3620"/>
                  </a:lnTo>
                  <a:lnTo>
                    <a:pt x="3412" y="3577"/>
                  </a:lnTo>
                  <a:lnTo>
                    <a:pt x="3404" y="3539"/>
                  </a:lnTo>
                  <a:lnTo>
                    <a:pt x="3390" y="3508"/>
                  </a:lnTo>
                  <a:lnTo>
                    <a:pt x="3373" y="3482"/>
                  </a:lnTo>
                  <a:lnTo>
                    <a:pt x="3350" y="3462"/>
                  </a:lnTo>
                  <a:lnTo>
                    <a:pt x="3321" y="3444"/>
                  </a:lnTo>
                  <a:lnTo>
                    <a:pt x="3286" y="3431"/>
                  </a:lnTo>
                  <a:lnTo>
                    <a:pt x="3243" y="3419"/>
                  </a:lnTo>
                  <a:lnTo>
                    <a:pt x="3191" y="3412"/>
                  </a:lnTo>
                  <a:lnTo>
                    <a:pt x="3140" y="3411"/>
                  </a:lnTo>
                  <a:close/>
                  <a:moveTo>
                    <a:pt x="4392" y="1618"/>
                  </a:moveTo>
                  <a:lnTo>
                    <a:pt x="4375" y="1621"/>
                  </a:lnTo>
                  <a:lnTo>
                    <a:pt x="4365" y="1856"/>
                  </a:lnTo>
                  <a:lnTo>
                    <a:pt x="4356" y="2093"/>
                  </a:lnTo>
                  <a:lnTo>
                    <a:pt x="4347" y="2333"/>
                  </a:lnTo>
                  <a:lnTo>
                    <a:pt x="4387" y="2329"/>
                  </a:lnTo>
                  <a:lnTo>
                    <a:pt x="4423" y="2324"/>
                  </a:lnTo>
                  <a:lnTo>
                    <a:pt x="4456" y="2320"/>
                  </a:lnTo>
                  <a:lnTo>
                    <a:pt x="4430" y="2353"/>
                  </a:lnTo>
                  <a:lnTo>
                    <a:pt x="4398" y="2380"/>
                  </a:lnTo>
                  <a:lnTo>
                    <a:pt x="4365" y="2403"/>
                  </a:lnTo>
                  <a:lnTo>
                    <a:pt x="4344" y="2416"/>
                  </a:lnTo>
                  <a:lnTo>
                    <a:pt x="4331" y="2429"/>
                  </a:lnTo>
                  <a:lnTo>
                    <a:pt x="4324" y="2441"/>
                  </a:lnTo>
                  <a:lnTo>
                    <a:pt x="4322" y="2453"/>
                  </a:lnTo>
                  <a:lnTo>
                    <a:pt x="4328" y="2466"/>
                  </a:lnTo>
                  <a:lnTo>
                    <a:pt x="4340" y="2480"/>
                  </a:lnTo>
                  <a:lnTo>
                    <a:pt x="4359" y="2496"/>
                  </a:lnTo>
                  <a:lnTo>
                    <a:pt x="4389" y="2521"/>
                  </a:lnTo>
                  <a:lnTo>
                    <a:pt x="4420" y="2546"/>
                  </a:lnTo>
                  <a:lnTo>
                    <a:pt x="4449" y="2572"/>
                  </a:lnTo>
                  <a:lnTo>
                    <a:pt x="4491" y="2618"/>
                  </a:lnTo>
                  <a:lnTo>
                    <a:pt x="4534" y="2665"/>
                  </a:lnTo>
                  <a:lnTo>
                    <a:pt x="4522" y="2677"/>
                  </a:lnTo>
                  <a:lnTo>
                    <a:pt x="4472" y="2646"/>
                  </a:lnTo>
                  <a:lnTo>
                    <a:pt x="4422" y="2617"/>
                  </a:lnTo>
                  <a:lnTo>
                    <a:pt x="4368" y="2591"/>
                  </a:lnTo>
                  <a:lnTo>
                    <a:pt x="4311" y="2565"/>
                  </a:lnTo>
                  <a:lnTo>
                    <a:pt x="4263" y="2789"/>
                  </a:lnTo>
                  <a:lnTo>
                    <a:pt x="4216" y="3012"/>
                  </a:lnTo>
                  <a:lnTo>
                    <a:pt x="4170" y="3240"/>
                  </a:lnTo>
                  <a:lnTo>
                    <a:pt x="4181" y="3230"/>
                  </a:lnTo>
                  <a:lnTo>
                    <a:pt x="4191" y="3223"/>
                  </a:lnTo>
                  <a:lnTo>
                    <a:pt x="4199" y="3217"/>
                  </a:lnTo>
                  <a:lnTo>
                    <a:pt x="4203" y="3213"/>
                  </a:lnTo>
                  <a:lnTo>
                    <a:pt x="4368" y="3064"/>
                  </a:lnTo>
                  <a:lnTo>
                    <a:pt x="4534" y="2916"/>
                  </a:lnTo>
                  <a:lnTo>
                    <a:pt x="4576" y="2875"/>
                  </a:lnTo>
                  <a:lnTo>
                    <a:pt x="4612" y="2833"/>
                  </a:lnTo>
                  <a:lnTo>
                    <a:pt x="4643" y="2787"/>
                  </a:lnTo>
                  <a:lnTo>
                    <a:pt x="4666" y="2741"/>
                  </a:lnTo>
                  <a:lnTo>
                    <a:pt x="4685" y="2691"/>
                  </a:lnTo>
                  <a:lnTo>
                    <a:pt x="4695" y="2640"/>
                  </a:lnTo>
                  <a:lnTo>
                    <a:pt x="4701" y="2586"/>
                  </a:lnTo>
                  <a:lnTo>
                    <a:pt x="4698" y="2530"/>
                  </a:lnTo>
                  <a:lnTo>
                    <a:pt x="4691" y="2470"/>
                  </a:lnTo>
                  <a:lnTo>
                    <a:pt x="4665" y="2355"/>
                  </a:lnTo>
                  <a:lnTo>
                    <a:pt x="4631" y="2241"/>
                  </a:lnTo>
                  <a:lnTo>
                    <a:pt x="4593" y="2131"/>
                  </a:lnTo>
                  <a:lnTo>
                    <a:pt x="4551" y="2020"/>
                  </a:lnTo>
                  <a:lnTo>
                    <a:pt x="4509" y="1911"/>
                  </a:lnTo>
                  <a:lnTo>
                    <a:pt x="4464" y="1802"/>
                  </a:lnTo>
                  <a:lnTo>
                    <a:pt x="4392" y="1618"/>
                  </a:lnTo>
                  <a:close/>
                  <a:moveTo>
                    <a:pt x="278" y="1065"/>
                  </a:moveTo>
                  <a:lnTo>
                    <a:pt x="234" y="1132"/>
                  </a:lnTo>
                  <a:lnTo>
                    <a:pt x="197" y="1200"/>
                  </a:lnTo>
                  <a:lnTo>
                    <a:pt x="167" y="1270"/>
                  </a:lnTo>
                  <a:lnTo>
                    <a:pt x="143" y="1343"/>
                  </a:lnTo>
                  <a:lnTo>
                    <a:pt x="122" y="1417"/>
                  </a:lnTo>
                  <a:lnTo>
                    <a:pt x="106" y="1493"/>
                  </a:lnTo>
                  <a:lnTo>
                    <a:pt x="93" y="1569"/>
                  </a:lnTo>
                  <a:lnTo>
                    <a:pt x="82" y="1644"/>
                  </a:lnTo>
                  <a:lnTo>
                    <a:pt x="70" y="1722"/>
                  </a:lnTo>
                  <a:lnTo>
                    <a:pt x="89" y="1662"/>
                  </a:lnTo>
                  <a:lnTo>
                    <a:pt x="111" y="1604"/>
                  </a:lnTo>
                  <a:lnTo>
                    <a:pt x="135" y="1547"/>
                  </a:lnTo>
                  <a:lnTo>
                    <a:pt x="160" y="1489"/>
                  </a:lnTo>
                  <a:lnTo>
                    <a:pt x="186" y="1432"/>
                  </a:lnTo>
                  <a:lnTo>
                    <a:pt x="211" y="1374"/>
                  </a:lnTo>
                  <a:lnTo>
                    <a:pt x="233" y="1314"/>
                  </a:lnTo>
                  <a:lnTo>
                    <a:pt x="252" y="1254"/>
                  </a:lnTo>
                  <a:lnTo>
                    <a:pt x="267" y="1193"/>
                  </a:lnTo>
                  <a:lnTo>
                    <a:pt x="275" y="1130"/>
                  </a:lnTo>
                  <a:lnTo>
                    <a:pt x="278" y="1065"/>
                  </a:lnTo>
                  <a:close/>
                  <a:moveTo>
                    <a:pt x="2802" y="113"/>
                  </a:moveTo>
                  <a:lnTo>
                    <a:pt x="2737" y="115"/>
                  </a:lnTo>
                  <a:lnTo>
                    <a:pt x="2707" y="120"/>
                  </a:lnTo>
                  <a:lnTo>
                    <a:pt x="2681" y="127"/>
                  </a:lnTo>
                  <a:lnTo>
                    <a:pt x="2656" y="139"/>
                  </a:lnTo>
                  <a:lnTo>
                    <a:pt x="2633" y="155"/>
                  </a:lnTo>
                  <a:lnTo>
                    <a:pt x="2614" y="174"/>
                  </a:lnTo>
                  <a:lnTo>
                    <a:pt x="2597" y="196"/>
                  </a:lnTo>
                  <a:lnTo>
                    <a:pt x="2585" y="223"/>
                  </a:lnTo>
                  <a:lnTo>
                    <a:pt x="2576" y="255"/>
                  </a:lnTo>
                  <a:lnTo>
                    <a:pt x="2573" y="290"/>
                  </a:lnTo>
                  <a:lnTo>
                    <a:pt x="2575" y="331"/>
                  </a:lnTo>
                  <a:lnTo>
                    <a:pt x="2578" y="379"/>
                  </a:lnTo>
                  <a:lnTo>
                    <a:pt x="2573" y="424"/>
                  </a:lnTo>
                  <a:lnTo>
                    <a:pt x="2562" y="468"/>
                  </a:lnTo>
                  <a:lnTo>
                    <a:pt x="2543" y="509"/>
                  </a:lnTo>
                  <a:lnTo>
                    <a:pt x="2517" y="546"/>
                  </a:lnTo>
                  <a:lnTo>
                    <a:pt x="2482" y="581"/>
                  </a:lnTo>
                  <a:lnTo>
                    <a:pt x="2487" y="554"/>
                  </a:lnTo>
                  <a:lnTo>
                    <a:pt x="2493" y="525"/>
                  </a:lnTo>
                  <a:lnTo>
                    <a:pt x="2499" y="491"/>
                  </a:lnTo>
                  <a:lnTo>
                    <a:pt x="2483" y="503"/>
                  </a:lnTo>
                  <a:lnTo>
                    <a:pt x="2470" y="513"/>
                  </a:lnTo>
                  <a:lnTo>
                    <a:pt x="2457" y="522"/>
                  </a:lnTo>
                  <a:lnTo>
                    <a:pt x="2460" y="491"/>
                  </a:lnTo>
                  <a:lnTo>
                    <a:pt x="2464" y="462"/>
                  </a:lnTo>
                  <a:lnTo>
                    <a:pt x="2464" y="434"/>
                  </a:lnTo>
                  <a:lnTo>
                    <a:pt x="2460" y="408"/>
                  </a:lnTo>
                  <a:lnTo>
                    <a:pt x="2448" y="386"/>
                  </a:lnTo>
                  <a:lnTo>
                    <a:pt x="2432" y="369"/>
                  </a:lnTo>
                  <a:lnTo>
                    <a:pt x="2412" y="359"/>
                  </a:lnTo>
                  <a:lnTo>
                    <a:pt x="2388" y="356"/>
                  </a:lnTo>
                  <a:lnTo>
                    <a:pt x="2364" y="362"/>
                  </a:lnTo>
                  <a:lnTo>
                    <a:pt x="2332" y="375"/>
                  </a:lnTo>
                  <a:lnTo>
                    <a:pt x="2300" y="388"/>
                  </a:lnTo>
                  <a:lnTo>
                    <a:pt x="2269" y="402"/>
                  </a:lnTo>
                  <a:lnTo>
                    <a:pt x="2240" y="417"/>
                  </a:lnTo>
                  <a:lnTo>
                    <a:pt x="2212" y="434"/>
                  </a:lnTo>
                  <a:lnTo>
                    <a:pt x="2186" y="455"/>
                  </a:lnTo>
                  <a:lnTo>
                    <a:pt x="2163" y="477"/>
                  </a:lnTo>
                  <a:lnTo>
                    <a:pt x="2144" y="501"/>
                  </a:lnTo>
                  <a:lnTo>
                    <a:pt x="2126" y="529"/>
                  </a:lnTo>
                  <a:lnTo>
                    <a:pt x="2115" y="561"/>
                  </a:lnTo>
                  <a:lnTo>
                    <a:pt x="2107" y="597"/>
                  </a:lnTo>
                  <a:lnTo>
                    <a:pt x="2104" y="638"/>
                  </a:lnTo>
                  <a:lnTo>
                    <a:pt x="2102" y="673"/>
                  </a:lnTo>
                  <a:lnTo>
                    <a:pt x="2093" y="724"/>
                  </a:lnTo>
                  <a:lnTo>
                    <a:pt x="2081" y="774"/>
                  </a:lnTo>
                  <a:lnTo>
                    <a:pt x="2067" y="822"/>
                  </a:lnTo>
                  <a:lnTo>
                    <a:pt x="2048" y="868"/>
                  </a:lnTo>
                  <a:lnTo>
                    <a:pt x="2023" y="913"/>
                  </a:lnTo>
                  <a:lnTo>
                    <a:pt x="2027" y="887"/>
                  </a:lnTo>
                  <a:lnTo>
                    <a:pt x="2033" y="862"/>
                  </a:lnTo>
                  <a:lnTo>
                    <a:pt x="2036" y="839"/>
                  </a:lnTo>
                  <a:lnTo>
                    <a:pt x="2036" y="816"/>
                  </a:lnTo>
                  <a:lnTo>
                    <a:pt x="2030" y="781"/>
                  </a:lnTo>
                  <a:lnTo>
                    <a:pt x="2021" y="746"/>
                  </a:lnTo>
                  <a:lnTo>
                    <a:pt x="2013" y="712"/>
                  </a:lnTo>
                  <a:lnTo>
                    <a:pt x="2001" y="680"/>
                  </a:lnTo>
                  <a:lnTo>
                    <a:pt x="1986" y="651"/>
                  </a:lnTo>
                  <a:lnTo>
                    <a:pt x="1968" y="622"/>
                  </a:lnTo>
                  <a:lnTo>
                    <a:pt x="1946" y="597"/>
                  </a:lnTo>
                  <a:lnTo>
                    <a:pt x="1919" y="576"/>
                  </a:lnTo>
                  <a:lnTo>
                    <a:pt x="1887" y="558"/>
                  </a:lnTo>
                  <a:lnTo>
                    <a:pt x="1850" y="544"/>
                  </a:lnTo>
                  <a:lnTo>
                    <a:pt x="1828" y="533"/>
                  </a:lnTo>
                  <a:lnTo>
                    <a:pt x="1807" y="523"/>
                  </a:lnTo>
                  <a:lnTo>
                    <a:pt x="1787" y="513"/>
                  </a:lnTo>
                  <a:lnTo>
                    <a:pt x="1749" y="497"/>
                  </a:lnTo>
                  <a:lnTo>
                    <a:pt x="1713" y="481"/>
                  </a:lnTo>
                  <a:lnTo>
                    <a:pt x="1676" y="466"/>
                  </a:lnTo>
                  <a:lnTo>
                    <a:pt x="1640" y="455"/>
                  </a:lnTo>
                  <a:lnTo>
                    <a:pt x="1603" y="445"/>
                  </a:lnTo>
                  <a:lnTo>
                    <a:pt x="1567" y="439"/>
                  </a:lnTo>
                  <a:lnTo>
                    <a:pt x="1531" y="439"/>
                  </a:lnTo>
                  <a:lnTo>
                    <a:pt x="1494" y="445"/>
                  </a:lnTo>
                  <a:lnTo>
                    <a:pt x="1458" y="459"/>
                  </a:lnTo>
                  <a:lnTo>
                    <a:pt x="1421" y="481"/>
                  </a:lnTo>
                  <a:lnTo>
                    <a:pt x="1404" y="474"/>
                  </a:lnTo>
                  <a:lnTo>
                    <a:pt x="1389" y="465"/>
                  </a:lnTo>
                  <a:lnTo>
                    <a:pt x="1376" y="459"/>
                  </a:lnTo>
                  <a:lnTo>
                    <a:pt x="1365" y="456"/>
                  </a:lnTo>
                  <a:lnTo>
                    <a:pt x="1356" y="456"/>
                  </a:lnTo>
                  <a:lnTo>
                    <a:pt x="1346" y="465"/>
                  </a:lnTo>
                  <a:lnTo>
                    <a:pt x="1337" y="480"/>
                  </a:lnTo>
                  <a:lnTo>
                    <a:pt x="1330" y="496"/>
                  </a:lnTo>
                  <a:lnTo>
                    <a:pt x="1327" y="510"/>
                  </a:lnTo>
                  <a:lnTo>
                    <a:pt x="1322" y="549"/>
                  </a:lnTo>
                  <a:lnTo>
                    <a:pt x="1314" y="586"/>
                  </a:lnTo>
                  <a:lnTo>
                    <a:pt x="1299" y="619"/>
                  </a:lnTo>
                  <a:lnTo>
                    <a:pt x="1280" y="651"/>
                  </a:lnTo>
                  <a:lnTo>
                    <a:pt x="1258" y="680"/>
                  </a:lnTo>
                  <a:lnTo>
                    <a:pt x="1232" y="707"/>
                  </a:lnTo>
                  <a:lnTo>
                    <a:pt x="1215" y="699"/>
                  </a:lnTo>
                  <a:lnTo>
                    <a:pt x="1303" y="501"/>
                  </a:lnTo>
                  <a:lnTo>
                    <a:pt x="1271" y="523"/>
                  </a:lnTo>
                  <a:lnTo>
                    <a:pt x="1245" y="546"/>
                  </a:lnTo>
                  <a:lnTo>
                    <a:pt x="1223" y="574"/>
                  </a:lnTo>
                  <a:lnTo>
                    <a:pt x="1206" y="602"/>
                  </a:lnTo>
                  <a:lnTo>
                    <a:pt x="1190" y="634"/>
                  </a:lnTo>
                  <a:lnTo>
                    <a:pt x="1177" y="664"/>
                  </a:lnTo>
                  <a:lnTo>
                    <a:pt x="1164" y="698"/>
                  </a:lnTo>
                  <a:lnTo>
                    <a:pt x="1151" y="730"/>
                  </a:lnTo>
                  <a:lnTo>
                    <a:pt x="1137" y="763"/>
                  </a:lnTo>
                  <a:lnTo>
                    <a:pt x="1116" y="749"/>
                  </a:lnTo>
                  <a:lnTo>
                    <a:pt x="1097" y="736"/>
                  </a:lnTo>
                  <a:lnTo>
                    <a:pt x="1078" y="724"/>
                  </a:lnTo>
                  <a:lnTo>
                    <a:pt x="1069" y="739"/>
                  </a:lnTo>
                  <a:lnTo>
                    <a:pt x="1060" y="749"/>
                  </a:lnTo>
                  <a:lnTo>
                    <a:pt x="1017" y="800"/>
                  </a:lnTo>
                  <a:lnTo>
                    <a:pt x="980" y="852"/>
                  </a:lnTo>
                  <a:lnTo>
                    <a:pt x="951" y="908"/>
                  </a:lnTo>
                  <a:lnTo>
                    <a:pt x="929" y="966"/>
                  </a:lnTo>
                  <a:lnTo>
                    <a:pt x="913" y="1026"/>
                  </a:lnTo>
                  <a:lnTo>
                    <a:pt x="903" y="1087"/>
                  </a:lnTo>
                  <a:lnTo>
                    <a:pt x="899" y="1151"/>
                  </a:lnTo>
                  <a:lnTo>
                    <a:pt x="899" y="1216"/>
                  </a:lnTo>
                  <a:lnTo>
                    <a:pt x="900" y="1301"/>
                  </a:lnTo>
                  <a:lnTo>
                    <a:pt x="899" y="1387"/>
                  </a:lnTo>
                  <a:lnTo>
                    <a:pt x="896" y="1471"/>
                  </a:lnTo>
                  <a:lnTo>
                    <a:pt x="881" y="1470"/>
                  </a:lnTo>
                  <a:lnTo>
                    <a:pt x="875" y="1395"/>
                  </a:lnTo>
                  <a:lnTo>
                    <a:pt x="868" y="1323"/>
                  </a:lnTo>
                  <a:lnTo>
                    <a:pt x="861" y="1248"/>
                  </a:lnTo>
                  <a:lnTo>
                    <a:pt x="849" y="1176"/>
                  </a:lnTo>
                  <a:lnTo>
                    <a:pt x="839" y="1130"/>
                  </a:lnTo>
                  <a:lnTo>
                    <a:pt x="826" y="1087"/>
                  </a:lnTo>
                  <a:lnTo>
                    <a:pt x="810" y="1046"/>
                  </a:lnTo>
                  <a:lnTo>
                    <a:pt x="789" y="1007"/>
                  </a:lnTo>
                  <a:lnTo>
                    <a:pt x="765" y="970"/>
                  </a:lnTo>
                  <a:lnTo>
                    <a:pt x="737" y="938"/>
                  </a:lnTo>
                  <a:lnTo>
                    <a:pt x="705" y="908"/>
                  </a:lnTo>
                  <a:lnTo>
                    <a:pt x="667" y="881"/>
                  </a:lnTo>
                  <a:lnTo>
                    <a:pt x="623" y="858"/>
                  </a:lnTo>
                  <a:lnTo>
                    <a:pt x="599" y="848"/>
                  </a:lnTo>
                  <a:lnTo>
                    <a:pt x="574" y="844"/>
                  </a:lnTo>
                  <a:lnTo>
                    <a:pt x="551" y="844"/>
                  </a:lnTo>
                  <a:lnTo>
                    <a:pt x="529" y="849"/>
                  </a:lnTo>
                  <a:lnTo>
                    <a:pt x="510" y="862"/>
                  </a:lnTo>
                  <a:lnTo>
                    <a:pt x="492" y="881"/>
                  </a:lnTo>
                  <a:lnTo>
                    <a:pt x="451" y="943"/>
                  </a:lnTo>
                  <a:lnTo>
                    <a:pt x="411" y="1004"/>
                  </a:lnTo>
                  <a:lnTo>
                    <a:pt x="371" y="1066"/>
                  </a:lnTo>
                  <a:lnTo>
                    <a:pt x="335" y="1130"/>
                  </a:lnTo>
                  <a:lnTo>
                    <a:pt x="303" y="1196"/>
                  </a:lnTo>
                  <a:lnTo>
                    <a:pt x="274" y="1273"/>
                  </a:lnTo>
                  <a:lnTo>
                    <a:pt x="249" y="1353"/>
                  </a:lnTo>
                  <a:lnTo>
                    <a:pt x="227" y="1433"/>
                  </a:lnTo>
                  <a:lnTo>
                    <a:pt x="205" y="1513"/>
                  </a:lnTo>
                  <a:lnTo>
                    <a:pt x="181" y="1593"/>
                  </a:lnTo>
                  <a:lnTo>
                    <a:pt x="154" y="1673"/>
                  </a:lnTo>
                  <a:lnTo>
                    <a:pt x="133" y="1755"/>
                  </a:lnTo>
                  <a:lnTo>
                    <a:pt x="118" y="1837"/>
                  </a:lnTo>
                  <a:lnTo>
                    <a:pt x="111" y="1920"/>
                  </a:lnTo>
                  <a:lnTo>
                    <a:pt x="111" y="2003"/>
                  </a:lnTo>
                  <a:lnTo>
                    <a:pt x="119" y="2088"/>
                  </a:lnTo>
                  <a:lnTo>
                    <a:pt x="143" y="2241"/>
                  </a:lnTo>
                  <a:lnTo>
                    <a:pt x="163" y="2394"/>
                  </a:lnTo>
                  <a:lnTo>
                    <a:pt x="178" y="2547"/>
                  </a:lnTo>
                  <a:lnTo>
                    <a:pt x="185" y="2627"/>
                  </a:lnTo>
                  <a:lnTo>
                    <a:pt x="194" y="2707"/>
                  </a:lnTo>
                  <a:lnTo>
                    <a:pt x="207" y="2786"/>
                  </a:lnTo>
                  <a:lnTo>
                    <a:pt x="226" y="2863"/>
                  </a:lnTo>
                  <a:lnTo>
                    <a:pt x="249" y="2939"/>
                  </a:lnTo>
                  <a:lnTo>
                    <a:pt x="278" y="3015"/>
                  </a:lnTo>
                  <a:lnTo>
                    <a:pt x="293" y="3044"/>
                  </a:lnTo>
                  <a:lnTo>
                    <a:pt x="307" y="3073"/>
                  </a:lnTo>
                  <a:lnTo>
                    <a:pt x="323" y="3100"/>
                  </a:lnTo>
                  <a:lnTo>
                    <a:pt x="341" y="3124"/>
                  </a:lnTo>
                  <a:lnTo>
                    <a:pt x="363" y="3146"/>
                  </a:lnTo>
                  <a:lnTo>
                    <a:pt x="387" y="3165"/>
                  </a:lnTo>
                  <a:lnTo>
                    <a:pt x="417" y="3178"/>
                  </a:lnTo>
                  <a:lnTo>
                    <a:pt x="451" y="3188"/>
                  </a:lnTo>
                  <a:lnTo>
                    <a:pt x="419" y="3195"/>
                  </a:lnTo>
                  <a:lnTo>
                    <a:pt x="383" y="3204"/>
                  </a:lnTo>
                  <a:lnTo>
                    <a:pt x="341" y="3214"/>
                  </a:lnTo>
                  <a:lnTo>
                    <a:pt x="370" y="3240"/>
                  </a:lnTo>
                  <a:lnTo>
                    <a:pt x="396" y="3265"/>
                  </a:lnTo>
                  <a:lnTo>
                    <a:pt x="424" y="3290"/>
                  </a:lnTo>
                  <a:lnTo>
                    <a:pt x="451" y="3312"/>
                  </a:lnTo>
                  <a:lnTo>
                    <a:pt x="479" y="3332"/>
                  </a:lnTo>
                  <a:lnTo>
                    <a:pt x="508" y="3348"/>
                  </a:lnTo>
                  <a:lnTo>
                    <a:pt x="540" y="3360"/>
                  </a:lnTo>
                  <a:lnTo>
                    <a:pt x="575" y="3367"/>
                  </a:lnTo>
                  <a:lnTo>
                    <a:pt x="622" y="3370"/>
                  </a:lnTo>
                  <a:lnTo>
                    <a:pt x="667" y="3365"/>
                  </a:lnTo>
                  <a:lnTo>
                    <a:pt x="712" y="3355"/>
                  </a:lnTo>
                  <a:lnTo>
                    <a:pt x="756" y="3341"/>
                  </a:lnTo>
                  <a:lnTo>
                    <a:pt x="798" y="3323"/>
                  </a:lnTo>
                  <a:lnTo>
                    <a:pt x="840" y="3303"/>
                  </a:lnTo>
                  <a:lnTo>
                    <a:pt x="750" y="3383"/>
                  </a:lnTo>
                  <a:lnTo>
                    <a:pt x="754" y="3390"/>
                  </a:lnTo>
                  <a:lnTo>
                    <a:pt x="894" y="3342"/>
                  </a:lnTo>
                  <a:lnTo>
                    <a:pt x="891" y="3300"/>
                  </a:lnTo>
                  <a:lnTo>
                    <a:pt x="888" y="3259"/>
                  </a:lnTo>
                  <a:lnTo>
                    <a:pt x="887" y="3218"/>
                  </a:lnTo>
                  <a:lnTo>
                    <a:pt x="883" y="3178"/>
                  </a:lnTo>
                  <a:lnTo>
                    <a:pt x="877" y="3140"/>
                  </a:lnTo>
                  <a:lnTo>
                    <a:pt x="865" y="3105"/>
                  </a:lnTo>
                  <a:lnTo>
                    <a:pt x="837" y="3020"/>
                  </a:lnTo>
                  <a:lnTo>
                    <a:pt x="817" y="2936"/>
                  </a:lnTo>
                  <a:lnTo>
                    <a:pt x="805" y="2851"/>
                  </a:lnTo>
                  <a:lnTo>
                    <a:pt x="800" y="2766"/>
                  </a:lnTo>
                  <a:lnTo>
                    <a:pt x="798" y="2678"/>
                  </a:lnTo>
                  <a:lnTo>
                    <a:pt x="801" y="2597"/>
                  </a:lnTo>
                  <a:lnTo>
                    <a:pt x="804" y="2515"/>
                  </a:lnTo>
                  <a:lnTo>
                    <a:pt x="805" y="2434"/>
                  </a:lnTo>
                  <a:lnTo>
                    <a:pt x="797" y="2252"/>
                  </a:lnTo>
                  <a:lnTo>
                    <a:pt x="788" y="2071"/>
                  </a:lnTo>
                  <a:lnTo>
                    <a:pt x="782" y="1889"/>
                  </a:lnTo>
                  <a:lnTo>
                    <a:pt x="784" y="1831"/>
                  </a:lnTo>
                  <a:lnTo>
                    <a:pt x="789" y="1773"/>
                  </a:lnTo>
                  <a:lnTo>
                    <a:pt x="798" y="1713"/>
                  </a:lnTo>
                  <a:lnTo>
                    <a:pt x="805" y="1655"/>
                  </a:lnTo>
                  <a:lnTo>
                    <a:pt x="824" y="1653"/>
                  </a:lnTo>
                  <a:lnTo>
                    <a:pt x="832" y="1673"/>
                  </a:lnTo>
                  <a:lnTo>
                    <a:pt x="840" y="1694"/>
                  </a:lnTo>
                  <a:lnTo>
                    <a:pt x="845" y="1714"/>
                  </a:lnTo>
                  <a:lnTo>
                    <a:pt x="950" y="2629"/>
                  </a:lnTo>
                  <a:lnTo>
                    <a:pt x="960" y="2723"/>
                  </a:lnTo>
                  <a:lnTo>
                    <a:pt x="967" y="2818"/>
                  </a:lnTo>
                  <a:lnTo>
                    <a:pt x="977" y="2913"/>
                  </a:lnTo>
                  <a:lnTo>
                    <a:pt x="989" y="3007"/>
                  </a:lnTo>
                  <a:lnTo>
                    <a:pt x="998" y="3045"/>
                  </a:lnTo>
                  <a:lnTo>
                    <a:pt x="1008" y="3079"/>
                  </a:lnTo>
                  <a:lnTo>
                    <a:pt x="1022" y="3111"/>
                  </a:lnTo>
                  <a:lnTo>
                    <a:pt x="1041" y="3140"/>
                  </a:lnTo>
                  <a:lnTo>
                    <a:pt x="1065" y="3165"/>
                  </a:lnTo>
                  <a:lnTo>
                    <a:pt x="1091" y="3185"/>
                  </a:lnTo>
                  <a:lnTo>
                    <a:pt x="1121" y="3202"/>
                  </a:lnTo>
                  <a:lnTo>
                    <a:pt x="1156" y="3215"/>
                  </a:lnTo>
                  <a:lnTo>
                    <a:pt x="1196" y="3224"/>
                  </a:lnTo>
                  <a:lnTo>
                    <a:pt x="1200" y="3226"/>
                  </a:lnTo>
                  <a:lnTo>
                    <a:pt x="1204" y="3229"/>
                  </a:lnTo>
                  <a:lnTo>
                    <a:pt x="1213" y="3234"/>
                  </a:lnTo>
                  <a:lnTo>
                    <a:pt x="1226" y="3243"/>
                  </a:lnTo>
                  <a:lnTo>
                    <a:pt x="1187" y="3252"/>
                  </a:lnTo>
                  <a:lnTo>
                    <a:pt x="1152" y="3261"/>
                  </a:lnTo>
                  <a:lnTo>
                    <a:pt x="1118" y="3268"/>
                  </a:lnTo>
                  <a:lnTo>
                    <a:pt x="1086" y="3277"/>
                  </a:lnTo>
                  <a:lnTo>
                    <a:pt x="1110" y="3293"/>
                  </a:lnTo>
                  <a:lnTo>
                    <a:pt x="1132" y="3309"/>
                  </a:lnTo>
                  <a:lnTo>
                    <a:pt x="1117" y="3333"/>
                  </a:lnTo>
                  <a:lnTo>
                    <a:pt x="1105" y="3355"/>
                  </a:lnTo>
                  <a:lnTo>
                    <a:pt x="1167" y="3379"/>
                  </a:lnTo>
                  <a:lnTo>
                    <a:pt x="1228" y="3393"/>
                  </a:lnTo>
                  <a:lnTo>
                    <a:pt x="1287" y="3402"/>
                  </a:lnTo>
                  <a:lnTo>
                    <a:pt x="1344" y="3403"/>
                  </a:lnTo>
                  <a:lnTo>
                    <a:pt x="1401" y="3398"/>
                  </a:lnTo>
                  <a:lnTo>
                    <a:pt x="1456" y="3387"/>
                  </a:lnTo>
                  <a:lnTo>
                    <a:pt x="1510" y="3370"/>
                  </a:lnTo>
                  <a:lnTo>
                    <a:pt x="1563" y="3349"/>
                  </a:lnTo>
                  <a:lnTo>
                    <a:pt x="1615" y="3323"/>
                  </a:lnTo>
                  <a:lnTo>
                    <a:pt x="1668" y="3293"/>
                  </a:lnTo>
                  <a:lnTo>
                    <a:pt x="1717" y="3258"/>
                  </a:lnTo>
                  <a:lnTo>
                    <a:pt x="1768" y="3220"/>
                  </a:lnTo>
                  <a:lnTo>
                    <a:pt x="1764" y="3237"/>
                  </a:lnTo>
                  <a:lnTo>
                    <a:pt x="1759" y="3252"/>
                  </a:lnTo>
                  <a:lnTo>
                    <a:pt x="1755" y="3265"/>
                  </a:lnTo>
                  <a:lnTo>
                    <a:pt x="1787" y="3245"/>
                  </a:lnTo>
                  <a:lnTo>
                    <a:pt x="1813" y="3221"/>
                  </a:lnTo>
                  <a:lnTo>
                    <a:pt x="1834" y="3194"/>
                  </a:lnTo>
                  <a:lnTo>
                    <a:pt x="1839" y="3181"/>
                  </a:lnTo>
                  <a:lnTo>
                    <a:pt x="1844" y="3165"/>
                  </a:lnTo>
                  <a:lnTo>
                    <a:pt x="1845" y="3150"/>
                  </a:lnTo>
                  <a:lnTo>
                    <a:pt x="1845" y="3135"/>
                  </a:lnTo>
                  <a:lnTo>
                    <a:pt x="1841" y="3124"/>
                  </a:lnTo>
                  <a:lnTo>
                    <a:pt x="1832" y="3118"/>
                  </a:lnTo>
                  <a:lnTo>
                    <a:pt x="1819" y="3114"/>
                  </a:lnTo>
                  <a:lnTo>
                    <a:pt x="1803" y="3111"/>
                  </a:lnTo>
                  <a:lnTo>
                    <a:pt x="1787" y="3111"/>
                  </a:lnTo>
                  <a:lnTo>
                    <a:pt x="1772" y="3112"/>
                  </a:lnTo>
                  <a:lnTo>
                    <a:pt x="1742" y="3118"/>
                  </a:lnTo>
                  <a:lnTo>
                    <a:pt x="1711" y="3128"/>
                  </a:lnTo>
                  <a:lnTo>
                    <a:pt x="1682" y="3137"/>
                  </a:lnTo>
                  <a:lnTo>
                    <a:pt x="1670" y="3121"/>
                  </a:lnTo>
                  <a:lnTo>
                    <a:pt x="1700" y="3100"/>
                  </a:lnTo>
                  <a:lnTo>
                    <a:pt x="1726" y="3079"/>
                  </a:lnTo>
                  <a:lnTo>
                    <a:pt x="1765" y="3042"/>
                  </a:lnTo>
                  <a:lnTo>
                    <a:pt x="1797" y="3003"/>
                  </a:lnTo>
                  <a:lnTo>
                    <a:pt x="1826" y="2961"/>
                  </a:lnTo>
                  <a:lnTo>
                    <a:pt x="1850" y="2916"/>
                  </a:lnTo>
                  <a:lnTo>
                    <a:pt x="1867" y="2869"/>
                  </a:lnTo>
                  <a:lnTo>
                    <a:pt x="1877" y="2819"/>
                  </a:lnTo>
                  <a:lnTo>
                    <a:pt x="1882" y="2767"/>
                  </a:lnTo>
                  <a:lnTo>
                    <a:pt x="1883" y="2597"/>
                  </a:lnTo>
                  <a:lnTo>
                    <a:pt x="1880" y="2426"/>
                  </a:lnTo>
                  <a:lnTo>
                    <a:pt x="1876" y="2256"/>
                  </a:lnTo>
                  <a:lnTo>
                    <a:pt x="1874" y="2252"/>
                  </a:lnTo>
                  <a:lnTo>
                    <a:pt x="1873" y="2246"/>
                  </a:lnTo>
                  <a:lnTo>
                    <a:pt x="1870" y="2240"/>
                  </a:lnTo>
                  <a:lnTo>
                    <a:pt x="1869" y="2234"/>
                  </a:lnTo>
                  <a:lnTo>
                    <a:pt x="1854" y="2176"/>
                  </a:lnTo>
                  <a:lnTo>
                    <a:pt x="1841" y="2116"/>
                  </a:lnTo>
                  <a:lnTo>
                    <a:pt x="1834" y="2081"/>
                  </a:lnTo>
                  <a:lnTo>
                    <a:pt x="1828" y="2045"/>
                  </a:lnTo>
                  <a:lnTo>
                    <a:pt x="1828" y="2008"/>
                  </a:lnTo>
                  <a:lnTo>
                    <a:pt x="1831" y="1984"/>
                  </a:lnTo>
                  <a:lnTo>
                    <a:pt x="1832" y="1959"/>
                  </a:lnTo>
                  <a:lnTo>
                    <a:pt x="1838" y="1934"/>
                  </a:lnTo>
                  <a:lnTo>
                    <a:pt x="1847" y="1909"/>
                  </a:lnTo>
                  <a:lnTo>
                    <a:pt x="1861" y="1886"/>
                  </a:lnTo>
                  <a:lnTo>
                    <a:pt x="1882" y="1864"/>
                  </a:lnTo>
                  <a:lnTo>
                    <a:pt x="1886" y="1890"/>
                  </a:lnTo>
                  <a:lnTo>
                    <a:pt x="1890" y="1912"/>
                  </a:lnTo>
                  <a:lnTo>
                    <a:pt x="1893" y="1933"/>
                  </a:lnTo>
                  <a:lnTo>
                    <a:pt x="1899" y="1888"/>
                  </a:lnTo>
                  <a:lnTo>
                    <a:pt x="1898" y="1844"/>
                  </a:lnTo>
                  <a:lnTo>
                    <a:pt x="1889" y="1729"/>
                  </a:lnTo>
                  <a:lnTo>
                    <a:pt x="1882" y="1614"/>
                  </a:lnTo>
                  <a:lnTo>
                    <a:pt x="1885" y="1601"/>
                  </a:lnTo>
                  <a:lnTo>
                    <a:pt x="1892" y="1586"/>
                  </a:lnTo>
                  <a:lnTo>
                    <a:pt x="1902" y="1572"/>
                  </a:lnTo>
                  <a:lnTo>
                    <a:pt x="1911" y="1556"/>
                  </a:lnTo>
                  <a:lnTo>
                    <a:pt x="1867" y="1451"/>
                  </a:lnTo>
                  <a:lnTo>
                    <a:pt x="1820" y="1343"/>
                  </a:lnTo>
                  <a:lnTo>
                    <a:pt x="1774" y="1234"/>
                  </a:lnTo>
                  <a:lnTo>
                    <a:pt x="1786" y="1224"/>
                  </a:lnTo>
                  <a:lnTo>
                    <a:pt x="1914" y="1362"/>
                  </a:lnTo>
                  <a:lnTo>
                    <a:pt x="1953" y="1266"/>
                  </a:lnTo>
                  <a:lnTo>
                    <a:pt x="1991" y="1173"/>
                  </a:lnTo>
                  <a:lnTo>
                    <a:pt x="2027" y="1082"/>
                  </a:lnTo>
                  <a:lnTo>
                    <a:pt x="2027" y="1209"/>
                  </a:lnTo>
                  <a:lnTo>
                    <a:pt x="2027" y="1336"/>
                  </a:lnTo>
                  <a:lnTo>
                    <a:pt x="2032" y="1465"/>
                  </a:lnTo>
                  <a:lnTo>
                    <a:pt x="2036" y="1593"/>
                  </a:lnTo>
                  <a:lnTo>
                    <a:pt x="2036" y="1723"/>
                  </a:lnTo>
                  <a:lnTo>
                    <a:pt x="2032" y="1761"/>
                  </a:lnTo>
                  <a:lnTo>
                    <a:pt x="2021" y="1797"/>
                  </a:lnTo>
                  <a:lnTo>
                    <a:pt x="2011" y="1835"/>
                  </a:lnTo>
                  <a:lnTo>
                    <a:pt x="2001" y="1872"/>
                  </a:lnTo>
                  <a:lnTo>
                    <a:pt x="1995" y="1905"/>
                  </a:lnTo>
                  <a:lnTo>
                    <a:pt x="1992" y="1937"/>
                  </a:lnTo>
                  <a:lnTo>
                    <a:pt x="2042" y="1870"/>
                  </a:lnTo>
                  <a:lnTo>
                    <a:pt x="2069" y="1872"/>
                  </a:lnTo>
                  <a:lnTo>
                    <a:pt x="2061" y="1895"/>
                  </a:lnTo>
                  <a:lnTo>
                    <a:pt x="2058" y="1915"/>
                  </a:lnTo>
                  <a:lnTo>
                    <a:pt x="2059" y="1933"/>
                  </a:lnTo>
                  <a:lnTo>
                    <a:pt x="2065" y="1946"/>
                  </a:lnTo>
                  <a:lnTo>
                    <a:pt x="2075" y="1957"/>
                  </a:lnTo>
                  <a:lnTo>
                    <a:pt x="2087" y="1968"/>
                  </a:lnTo>
                  <a:lnTo>
                    <a:pt x="2103" y="1975"/>
                  </a:lnTo>
                  <a:lnTo>
                    <a:pt x="2120" y="1982"/>
                  </a:lnTo>
                  <a:lnTo>
                    <a:pt x="2139" y="1988"/>
                  </a:lnTo>
                  <a:lnTo>
                    <a:pt x="2113" y="2004"/>
                  </a:lnTo>
                  <a:lnTo>
                    <a:pt x="2093" y="2019"/>
                  </a:lnTo>
                  <a:lnTo>
                    <a:pt x="2078" y="2030"/>
                  </a:lnTo>
                  <a:lnTo>
                    <a:pt x="2068" y="2040"/>
                  </a:lnTo>
                  <a:lnTo>
                    <a:pt x="2062" y="2054"/>
                  </a:lnTo>
                  <a:lnTo>
                    <a:pt x="2061" y="2068"/>
                  </a:lnTo>
                  <a:lnTo>
                    <a:pt x="2061" y="2087"/>
                  </a:lnTo>
                  <a:lnTo>
                    <a:pt x="2062" y="2110"/>
                  </a:lnTo>
                  <a:lnTo>
                    <a:pt x="2069" y="2145"/>
                  </a:lnTo>
                  <a:lnTo>
                    <a:pt x="2080" y="2179"/>
                  </a:lnTo>
                  <a:lnTo>
                    <a:pt x="2093" y="2212"/>
                  </a:lnTo>
                  <a:lnTo>
                    <a:pt x="2104" y="2246"/>
                  </a:lnTo>
                  <a:lnTo>
                    <a:pt x="2081" y="2247"/>
                  </a:lnTo>
                  <a:lnTo>
                    <a:pt x="2062" y="2244"/>
                  </a:lnTo>
                  <a:lnTo>
                    <a:pt x="2046" y="2236"/>
                  </a:lnTo>
                  <a:lnTo>
                    <a:pt x="2033" y="2221"/>
                  </a:lnTo>
                  <a:lnTo>
                    <a:pt x="2023" y="2199"/>
                  </a:lnTo>
                  <a:lnTo>
                    <a:pt x="2016" y="2171"/>
                  </a:lnTo>
                  <a:lnTo>
                    <a:pt x="2008" y="2125"/>
                  </a:lnTo>
                  <a:lnTo>
                    <a:pt x="2005" y="2078"/>
                  </a:lnTo>
                  <a:lnTo>
                    <a:pt x="2003" y="2032"/>
                  </a:lnTo>
                  <a:lnTo>
                    <a:pt x="1998" y="2115"/>
                  </a:lnTo>
                  <a:lnTo>
                    <a:pt x="1997" y="2198"/>
                  </a:lnTo>
                  <a:lnTo>
                    <a:pt x="1995" y="2281"/>
                  </a:lnTo>
                  <a:lnTo>
                    <a:pt x="1992" y="2393"/>
                  </a:lnTo>
                  <a:lnTo>
                    <a:pt x="1991" y="2503"/>
                  </a:lnTo>
                  <a:lnTo>
                    <a:pt x="1992" y="2616"/>
                  </a:lnTo>
                  <a:lnTo>
                    <a:pt x="2001" y="2726"/>
                  </a:lnTo>
                  <a:lnTo>
                    <a:pt x="2014" y="2837"/>
                  </a:lnTo>
                  <a:lnTo>
                    <a:pt x="2035" y="2946"/>
                  </a:lnTo>
                  <a:lnTo>
                    <a:pt x="2046" y="2985"/>
                  </a:lnTo>
                  <a:lnTo>
                    <a:pt x="2062" y="3017"/>
                  </a:lnTo>
                  <a:lnTo>
                    <a:pt x="2084" y="3047"/>
                  </a:lnTo>
                  <a:lnTo>
                    <a:pt x="2109" y="3070"/>
                  </a:lnTo>
                  <a:lnTo>
                    <a:pt x="2141" y="3087"/>
                  </a:lnTo>
                  <a:lnTo>
                    <a:pt x="2177" y="3100"/>
                  </a:lnTo>
                  <a:lnTo>
                    <a:pt x="2221" y="3109"/>
                  </a:lnTo>
                  <a:lnTo>
                    <a:pt x="2270" y="3118"/>
                  </a:lnTo>
                  <a:lnTo>
                    <a:pt x="2228" y="3140"/>
                  </a:lnTo>
                  <a:lnTo>
                    <a:pt x="2190" y="3160"/>
                  </a:lnTo>
                  <a:lnTo>
                    <a:pt x="2153" y="3179"/>
                  </a:lnTo>
                  <a:lnTo>
                    <a:pt x="2155" y="3199"/>
                  </a:lnTo>
                  <a:lnTo>
                    <a:pt x="2413" y="3226"/>
                  </a:lnTo>
                  <a:lnTo>
                    <a:pt x="2415" y="3233"/>
                  </a:lnTo>
                  <a:lnTo>
                    <a:pt x="2161" y="3269"/>
                  </a:lnTo>
                  <a:lnTo>
                    <a:pt x="2234" y="3291"/>
                  </a:lnTo>
                  <a:lnTo>
                    <a:pt x="2307" y="3306"/>
                  </a:lnTo>
                  <a:lnTo>
                    <a:pt x="2378" y="3312"/>
                  </a:lnTo>
                  <a:lnTo>
                    <a:pt x="2451" y="3309"/>
                  </a:lnTo>
                  <a:lnTo>
                    <a:pt x="2522" y="3301"/>
                  </a:lnTo>
                  <a:lnTo>
                    <a:pt x="2595" y="3287"/>
                  </a:lnTo>
                  <a:lnTo>
                    <a:pt x="2668" y="3268"/>
                  </a:lnTo>
                  <a:lnTo>
                    <a:pt x="2572" y="3328"/>
                  </a:lnTo>
                  <a:lnTo>
                    <a:pt x="2639" y="3315"/>
                  </a:lnTo>
                  <a:lnTo>
                    <a:pt x="2703" y="3297"/>
                  </a:lnTo>
                  <a:lnTo>
                    <a:pt x="2766" y="3275"/>
                  </a:lnTo>
                  <a:lnTo>
                    <a:pt x="2827" y="3250"/>
                  </a:lnTo>
                  <a:lnTo>
                    <a:pt x="2885" y="3218"/>
                  </a:lnTo>
                  <a:lnTo>
                    <a:pt x="2940" y="3181"/>
                  </a:lnTo>
                  <a:lnTo>
                    <a:pt x="2993" y="3137"/>
                  </a:lnTo>
                  <a:lnTo>
                    <a:pt x="3004" y="3124"/>
                  </a:lnTo>
                  <a:lnTo>
                    <a:pt x="3015" y="3106"/>
                  </a:lnTo>
                  <a:lnTo>
                    <a:pt x="3023" y="3089"/>
                  </a:lnTo>
                  <a:lnTo>
                    <a:pt x="3026" y="3071"/>
                  </a:lnTo>
                  <a:lnTo>
                    <a:pt x="3034" y="3003"/>
                  </a:lnTo>
                  <a:lnTo>
                    <a:pt x="3042" y="2933"/>
                  </a:lnTo>
                  <a:lnTo>
                    <a:pt x="3053" y="2865"/>
                  </a:lnTo>
                  <a:lnTo>
                    <a:pt x="3061" y="2796"/>
                  </a:lnTo>
                  <a:lnTo>
                    <a:pt x="3067" y="2726"/>
                  </a:lnTo>
                  <a:lnTo>
                    <a:pt x="3066" y="2656"/>
                  </a:lnTo>
                  <a:lnTo>
                    <a:pt x="3055" y="2482"/>
                  </a:lnTo>
                  <a:lnTo>
                    <a:pt x="3050" y="2307"/>
                  </a:lnTo>
                  <a:lnTo>
                    <a:pt x="3044" y="2132"/>
                  </a:lnTo>
                  <a:lnTo>
                    <a:pt x="3044" y="2059"/>
                  </a:lnTo>
                  <a:lnTo>
                    <a:pt x="3055" y="2058"/>
                  </a:lnTo>
                  <a:lnTo>
                    <a:pt x="3069" y="2134"/>
                  </a:lnTo>
                  <a:lnTo>
                    <a:pt x="3082" y="2132"/>
                  </a:lnTo>
                  <a:lnTo>
                    <a:pt x="3082" y="1866"/>
                  </a:lnTo>
                  <a:lnTo>
                    <a:pt x="3073" y="1904"/>
                  </a:lnTo>
                  <a:lnTo>
                    <a:pt x="3066" y="1937"/>
                  </a:lnTo>
                  <a:lnTo>
                    <a:pt x="3041" y="1934"/>
                  </a:lnTo>
                  <a:lnTo>
                    <a:pt x="3035" y="1834"/>
                  </a:lnTo>
                  <a:lnTo>
                    <a:pt x="3032" y="1735"/>
                  </a:lnTo>
                  <a:lnTo>
                    <a:pt x="3035" y="1634"/>
                  </a:lnTo>
                  <a:lnTo>
                    <a:pt x="3044" y="1535"/>
                  </a:lnTo>
                  <a:lnTo>
                    <a:pt x="3060" y="1436"/>
                  </a:lnTo>
                  <a:lnTo>
                    <a:pt x="3082" y="1339"/>
                  </a:lnTo>
                  <a:lnTo>
                    <a:pt x="3060" y="1398"/>
                  </a:lnTo>
                  <a:lnTo>
                    <a:pt x="3026" y="1125"/>
                  </a:lnTo>
                  <a:lnTo>
                    <a:pt x="2994" y="854"/>
                  </a:lnTo>
                  <a:lnTo>
                    <a:pt x="3032" y="905"/>
                  </a:lnTo>
                  <a:lnTo>
                    <a:pt x="3073" y="957"/>
                  </a:lnTo>
                  <a:lnTo>
                    <a:pt x="3114" y="1011"/>
                  </a:lnTo>
                  <a:lnTo>
                    <a:pt x="3140" y="934"/>
                  </a:lnTo>
                  <a:lnTo>
                    <a:pt x="3168" y="854"/>
                  </a:lnTo>
                  <a:lnTo>
                    <a:pt x="3198" y="771"/>
                  </a:lnTo>
                  <a:lnTo>
                    <a:pt x="3204" y="787"/>
                  </a:lnTo>
                  <a:lnTo>
                    <a:pt x="3210" y="797"/>
                  </a:lnTo>
                  <a:lnTo>
                    <a:pt x="3214" y="807"/>
                  </a:lnTo>
                  <a:lnTo>
                    <a:pt x="3232" y="787"/>
                  </a:lnTo>
                  <a:lnTo>
                    <a:pt x="3249" y="768"/>
                  </a:lnTo>
                  <a:lnTo>
                    <a:pt x="3232" y="886"/>
                  </a:lnTo>
                  <a:lnTo>
                    <a:pt x="3214" y="1004"/>
                  </a:lnTo>
                  <a:lnTo>
                    <a:pt x="3198" y="1120"/>
                  </a:lnTo>
                  <a:lnTo>
                    <a:pt x="3189" y="1237"/>
                  </a:lnTo>
                  <a:lnTo>
                    <a:pt x="3185" y="1392"/>
                  </a:lnTo>
                  <a:lnTo>
                    <a:pt x="3185" y="1550"/>
                  </a:lnTo>
                  <a:lnTo>
                    <a:pt x="3188" y="1707"/>
                  </a:lnTo>
                  <a:lnTo>
                    <a:pt x="3189" y="1864"/>
                  </a:lnTo>
                  <a:lnTo>
                    <a:pt x="3189" y="1882"/>
                  </a:lnTo>
                  <a:lnTo>
                    <a:pt x="3188" y="1898"/>
                  </a:lnTo>
                  <a:lnTo>
                    <a:pt x="3187" y="1915"/>
                  </a:lnTo>
                  <a:lnTo>
                    <a:pt x="3187" y="1931"/>
                  </a:lnTo>
                  <a:lnTo>
                    <a:pt x="3189" y="1947"/>
                  </a:lnTo>
                  <a:lnTo>
                    <a:pt x="3197" y="1960"/>
                  </a:lnTo>
                  <a:lnTo>
                    <a:pt x="3207" y="1973"/>
                  </a:lnTo>
                  <a:lnTo>
                    <a:pt x="3224" y="1985"/>
                  </a:lnTo>
                  <a:lnTo>
                    <a:pt x="3249" y="1994"/>
                  </a:lnTo>
                  <a:lnTo>
                    <a:pt x="3229" y="2005"/>
                  </a:lnTo>
                  <a:lnTo>
                    <a:pt x="3213" y="2016"/>
                  </a:lnTo>
                  <a:lnTo>
                    <a:pt x="3198" y="2024"/>
                  </a:lnTo>
                  <a:lnTo>
                    <a:pt x="3184" y="2032"/>
                  </a:lnTo>
                  <a:lnTo>
                    <a:pt x="3189" y="2154"/>
                  </a:lnTo>
                  <a:lnTo>
                    <a:pt x="3189" y="2166"/>
                  </a:lnTo>
                  <a:lnTo>
                    <a:pt x="3189" y="2177"/>
                  </a:lnTo>
                  <a:lnTo>
                    <a:pt x="3191" y="2187"/>
                  </a:lnTo>
                  <a:lnTo>
                    <a:pt x="3192" y="2199"/>
                  </a:lnTo>
                  <a:lnTo>
                    <a:pt x="3197" y="2208"/>
                  </a:lnTo>
                  <a:lnTo>
                    <a:pt x="3204" y="2214"/>
                  </a:lnTo>
                  <a:lnTo>
                    <a:pt x="3216" y="2218"/>
                  </a:lnTo>
                  <a:lnTo>
                    <a:pt x="3232" y="2221"/>
                  </a:lnTo>
                  <a:lnTo>
                    <a:pt x="3235" y="2221"/>
                  </a:lnTo>
                  <a:lnTo>
                    <a:pt x="3237" y="2222"/>
                  </a:lnTo>
                  <a:lnTo>
                    <a:pt x="3240" y="2225"/>
                  </a:lnTo>
                  <a:lnTo>
                    <a:pt x="3242" y="2228"/>
                  </a:lnTo>
                  <a:lnTo>
                    <a:pt x="3245" y="2231"/>
                  </a:lnTo>
                  <a:lnTo>
                    <a:pt x="3245" y="2234"/>
                  </a:lnTo>
                  <a:lnTo>
                    <a:pt x="3246" y="2236"/>
                  </a:lnTo>
                  <a:lnTo>
                    <a:pt x="3243" y="2241"/>
                  </a:lnTo>
                  <a:lnTo>
                    <a:pt x="3240" y="2247"/>
                  </a:lnTo>
                  <a:lnTo>
                    <a:pt x="3235" y="2253"/>
                  </a:lnTo>
                  <a:lnTo>
                    <a:pt x="3230" y="2256"/>
                  </a:lnTo>
                  <a:lnTo>
                    <a:pt x="3224" y="2259"/>
                  </a:lnTo>
                  <a:lnTo>
                    <a:pt x="3219" y="2260"/>
                  </a:lnTo>
                  <a:lnTo>
                    <a:pt x="3214" y="2262"/>
                  </a:lnTo>
                  <a:lnTo>
                    <a:pt x="3210" y="2263"/>
                  </a:lnTo>
                  <a:lnTo>
                    <a:pt x="3208" y="2263"/>
                  </a:lnTo>
                  <a:lnTo>
                    <a:pt x="3207" y="2263"/>
                  </a:lnTo>
                  <a:lnTo>
                    <a:pt x="3207" y="2400"/>
                  </a:lnTo>
                  <a:lnTo>
                    <a:pt x="3205" y="2534"/>
                  </a:lnTo>
                  <a:lnTo>
                    <a:pt x="3208" y="2665"/>
                  </a:lnTo>
                  <a:lnTo>
                    <a:pt x="3208" y="2703"/>
                  </a:lnTo>
                  <a:lnTo>
                    <a:pt x="3210" y="2742"/>
                  </a:lnTo>
                  <a:lnTo>
                    <a:pt x="3211" y="2782"/>
                  </a:lnTo>
                  <a:lnTo>
                    <a:pt x="3214" y="2819"/>
                  </a:lnTo>
                  <a:lnTo>
                    <a:pt x="3220" y="2857"/>
                  </a:lnTo>
                  <a:lnTo>
                    <a:pt x="3230" y="2895"/>
                  </a:lnTo>
                  <a:lnTo>
                    <a:pt x="3246" y="2930"/>
                  </a:lnTo>
                  <a:lnTo>
                    <a:pt x="3268" y="2965"/>
                  </a:lnTo>
                  <a:lnTo>
                    <a:pt x="3248" y="2980"/>
                  </a:lnTo>
                  <a:lnTo>
                    <a:pt x="3233" y="2999"/>
                  </a:lnTo>
                  <a:lnTo>
                    <a:pt x="3223" y="3020"/>
                  </a:lnTo>
                  <a:lnTo>
                    <a:pt x="3219" y="3044"/>
                  </a:lnTo>
                  <a:lnTo>
                    <a:pt x="3220" y="3067"/>
                  </a:lnTo>
                  <a:lnTo>
                    <a:pt x="3227" y="3089"/>
                  </a:lnTo>
                  <a:lnTo>
                    <a:pt x="3242" y="3109"/>
                  </a:lnTo>
                  <a:lnTo>
                    <a:pt x="3277" y="3144"/>
                  </a:lnTo>
                  <a:lnTo>
                    <a:pt x="3315" y="3178"/>
                  </a:lnTo>
                  <a:lnTo>
                    <a:pt x="3354" y="3208"/>
                  </a:lnTo>
                  <a:lnTo>
                    <a:pt x="3395" y="3234"/>
                  </a:lnTo>
                  <a:lnTo>
                    <a:pt x="3449" y="3262"/>
                  </a:lnTo>
                  <a:lnTo>
                    <a:pt x="3504" y="3281"/>
                  </a:lnTo>
                  <a:lnTo>
                    <a:pt x="3559" y="3291"/>
                  </a:lnTo>
                  <a:lnTo>
                    <a:pt x="3615" y="3297"/>
                  </a:lnTo>
                  <a:lnTo>
                    <a:pt x="3671" y="3296"/>
                  </a:lnTo>
                  <a:lnTo>
                    <a:pt x="3730" y="3290"/>
                  </a:lnTo>
                  <a:lnTo>
                    <a:pt x="3787" y="3280"/>
                  </a:lnTo>
                  <a:lnTo>
                    <a:pt x="3845" y="3266"/>
                  </a:lnTo>
                  <a:lnTo>
                    <a:pt x="3870" y="3258"/>
                  </a:lnTo>
                  <a:lnTo>
                    <a:pt x="3888" y="3246"/>
                  </a:lnTo>
                  <a:lnTo>
                    <a:pt x="3905" y="3233"/>
                  </a:lnTo>
                  <a:lnTo>
                    <a:pt x="3916" y="3215"/>
                  </a:lnTo>
                  <a:lnTo>
                    <a:pt x="3926" y="3197"/>
                  </a:lnTo>
                  <a:lnTo>
                    <a:pt x="3935" y="3176"/>
                  </a:lnTo>
                  <a:lnTo>
                    <a:pt x="3944" y="3153"/>
                  </a:lnTo>
                  <a:lnTo>
                    <a:pt x="3916" y="3153"/>
                  </a:lnTo>
                  <a:lnTo>
                    <a:pt x="3893" y="3153"/>
                  </a:lnTo>
                  <a:lnTo>
                    <a:pt x="3872" y="3153"/>
                  </a:lnTo>
                  <a:lnTo>
                    <a:pt x="3903" y="3134"/>
                  </a:lnTo>
                  <a:lnTo>
                    <a:pt x="3928" y="3111"/>
                  </a:lnTo>
                  <a:lnTo>
                    <a:pt x="3948" y="3086"/>
                  </a:lnTo>
                  <a:lnTo>
                    <a:pt x="3966" y="3058"/>
                  </a:lnTo>
                  <a:lnTo>
                    <a:pt x="3980" y="3029"/>
                  </a:lnTo>
                  <a:lnTo>
                    <a:pt x="3993" y="2999"/>
                  </a:lnTo>
                  <a:lnTo>
                    <a:pt x="4005" y="2968"/>
                  </a:lnTo>
                  <a:lnTo>
                    <a:pt x="4017" y="2937"/>
                  </a:lnTo>
                  <a:lnTo>
                    <a:pt x="4030" y="2908"/>
                  </a:lnTo>
                  <a:lnTo>
                    <a:pt x="4065" y="2827"/>
                  </a:lnTo>
                  <a:lnTo>
                    <a:pt x="4094" y="2742"/>
                  </a:lnTo>
                  <a:lnTo>
                    <a:pt x="4116" y="2658"/>
                  </a:lnTo>
                  <a:lnTo>
                    <a:pt x="4132" y="2570"/>
                  </a:lnTo>
                  <a:lnTo>
                    <a:pt x="4143" y="2482"/>
                  </a:lnTo>
                  <a:lnTo>
                    <a:pt x="4149" y="2391"/>
                  </a:lnTo>
                  <a:lnTo>
                    <a:pt x="4152" y="2273"/>
                  </a:lnTo>
                  <a:lnTo>
                    <a:pt x="4154" y="2154"/>
                  </a:lnTo>
                  <a:lnTo>
                    <a:pt x="4159" y="2035"/>
                  </a:lnTo>
                  <a:lnTo>
                    <a:pt x="4170" y="1917"/>
                  </a:lnTo>
                  <a:lnTo>
                    <a:pt x="4207" y="1666"/>
                  </a:lnTo>
                  <a:lnTo>
                    <a:pt x="4251" y="1416"/>
                  </a:lnTo>
                  <a:lnTo>
                    <a:pt x="4296" y="1165"/>
                  </a:lnTo>
                  <a:lnTo>
                    <a:pt x="4306" y="1098"/>
                  </a:lnTo>
                  <a:lnTo>
                    <a:pt x="4311" y="1033"/>
                  </a:lnTo>
                  <a:lnTo>
                    <a:pt x="4309" y="969"/>
                  </a:lnTo>
                  <a:lnTo>
                    <a:pt x="4299" y="905"/>
                  </a:lnTo>
                  <a:lnTo>
                    <a:pt x="4283" y="844"/>
                  </a:lnTo>
                  <a:lnTo>
                    <a:pt x="4257" y="782"/>
                  </a:lnTo>
                  <a:lnTo>
                    <a:pt x="4221" y="721"/>
                  </a:lnTo>
                  <a:lnTo>
                    <a:pt x="4205" y="692"/>
                  </a:lnTo>
                  <a:lnTo>
                    <a:pt x="4193" y="660"/>
                  </a:lnTo>
                  <a:lnTo>
                    <a:pt x="4184" y="627"/>
                  </a:lnTo>
                  <a:lnTo>
                    <a:pt x="4177" y="592"/>
                  </a:lnTo>
                  <a:lnTo>
                    <a:pt x="4170" y="557"/>
                  </a:lnTo>
                  <a:lnTo>
                    <a:pt x="4161" y="522"/>
                  </a:lnTo>
                  <a:lnTo>
                    <a:pt x="4155" y="501"/>
                  </a:lnTo>
                  <a:lnTo>
                    <a:pt x="4148" y="481"/>
                  </a:lnTo>
                  <a:lnTo>
                    <a:pt x="4140" y="461"/>
                  </a:lnTo>
                  <a:lnTo>
                    <a:pt x="4130" y="443"/>
                  </a:lnTo>
                  <a:lnTo>
                    <a:pt x="4092" y="401"/>
                  </a:lnTo>
                  <a:lnTo>
                    <a:pt x="4050" y="364"/>
                  </a:lnTo>
                  <a:lnTo>
                    <a:pt x="4005" y="332"/>
                  </a:lnTo>
                  <a:lnTo>
                    <a:pt x="3955" y="306"/>
                  </a:lnTo>
                  <a:lnTo>
                    <a:pt x="3903" y="284"/>
                  </a:lnTo>
                  <a:lnTo>
                    <a:pt x="3865" y="274"/>
                  </a:lnTo>
                  <a:lnTo>
                    <a:pt x="3827" y="268"/>
                  </a:lnTo>
                  <a:lnTo>
                    <a:pt x="3791" y="267"/>
                  </a:lnTo>
                  <a:lnTo>
                    <a:pt x="3756" y="271"/>
                  </a:lnTo>
                  <a:lnTo>
                    <a:pt x="3721" y="284"/>
                  </a:lnTo>
                  <a:lnTo>
                    <a:pt x="3689" y="303"/>
                  </a:lnTo>
                  <a:lnTo>
                    <a:pt x="3639" y="346"/>
                  </a:lnTo>
                  <a:lnTo>
                    <a:pt x="3593" y="391"/>
                  </a:lnTo>
                  <a:lnTo>
                    <a:pt x="3546" y="436"/>
                  </a:lnTo>
                  <a:lnTo>
                    <a:pt x="3500" y="482"/>
                  </a:lnTo>
                  <a:lnTo>
                    <a:pt x="3450" y="532"/>
                  </a:lnTo>
                  <a:lnTo>
                    <a:pt x="3446" y="514"/>
                  </a:lnTo>
                  <a:lnTo>
                    <a:pt x="3446" y="501"/>
                  </a:lnTo>
                  <a:lnTo>
                    <a:pt x="3450" y="491"/>
                  </a:lnTo>
                  <a:lnTo>
                    <a:pt x="3462" y="469"/>
                  </a:lnTo>
                  <a:lnTo>
                    <a:pt x="3466" y="449"/>
                  </a:lnTo>
                  <a:lnTo>
                    <a:pt x="3463" y="433"/>
                  </a:lnTo>
                  <a:lnTo>
                    <a:pt x="3453" y="418"/>
                  </a:lnTo>
                  <a:lnTo>
                    <a:pt x="3436" y="404"/>
                  </a:lnTo>
                  <a:lnTo>
                    <a:pt x="3412" y="391"/>
                  </a:lnTo>
                  <a:lnTo>
                    <a:pt x="3358" y="364"/>
                  </a:lnTo>
                  <a:lnTo>
                    <a:pt x="3306" y="334"/>
                  </a:lnTo>
                  <a:lnTo>
                    <a:pt x="3258" y="300"/>
                  </a:lnTo>
                  <a:lnTo>
                    <a:pt x="3213" y="261"/>
                  </a:lnTo>
                  <a:lnTo>
                    <a:pt x="3160" y="217"/>
                  </a:lnTo>
                  <a:lnTo>
                    <a:pt x="3105" y="182"/>
                  </a:lnTo>
                  <a:lnTo>
                    <a:pt x="3048" y="155"/>
                  </a:lnTo>
                  <a:lnTo>
                    <a:pt x="2988" y="134"/>
                  </a:lnTo>
                  <a:lnTo>
                    <a:pt x="2929" y="121"/>
                  </a:lnTo>
                  <a:lnTo>
                    <a:pt x="2866" y="114"/>
                  </a:lnTo>
                  <a:lnTo>
                    <a:pt x="2802" y="113"/>
                  </a:lnTo>
                  <a:close/>
                  <a:moveTo>
                    <a:pt x="2863" y="0"/>
                  </a:moveTo>
                  <a:lnTo>
                    <a:pt x="2923" y="8"/>
                  </a:lnTo>
                  <a:lnTo>
                    <a:pt x="2980" y="21"/>
                  </a:lnTo>
                  <a:lnTo>
                    <a:pt x="3035" y="40"/>
                  </a:lnTo>
                  <a:lnTo>
                    <a:pt x="3087" y="63"/>
                  </a:lnTo>
                  <a:lnTo>
                    <a:pt x="3138" y="91"/>
                  </a:lnTo>
                  <a:lnTo>
                    <a:pt x="3188" y="121"/>
                  </a:lnTo>
                  <a:lnTo>
                    <a:pt x="3236" y="156"/>
                  </a:lnTo>
                  <a:lnTo>
                    <a:pt x="3261" y="175"/>
                  </a:lnTo>
                  <a:lnTo>
                    <a:pt x="3284" y="197"/>
                  </a:lnTo>
                  <a:lnTo>
                    <a:pt x="3304" y="219"/>
                  </a:lnTo>
                  <a:lnTo>
                    <a:pt x="3329" y="245"/>
                  </a:lnTo>
                  <a:lnTo>
                    <a:pt x="3355" y="264"/>
                  </a:lnTo>
                  <a:lnTo>
                    <a:pt x="3382" y="277"/>
                  </a:lnTo>
                  <a:lnTo>
                    <a:pt x="3411" y="283"/>
                  </a:lnTo>
                  <a:lnTo>
                    <a:pt x="3440" y="284"/>
                  </a:lnTo>
                  <a:lnTo>
                    <a:pt x="3472" y="280"/>
                  </a:lnTo>
                  <a:lnTo>
                    <a:pt x="3504" y="271"/>
                  </a:lnTo>
                  <a:lnTo>
                    <a:pt x="3724" y="191"/>
                  </a:lnTo>
                  <a:lnTo>
                    <a:pt x="3762" y="178"/>
                  </a:lnTo>
                  <a:lnTo>
                    <a:pt x="3800" y="169"/>
                  </a:lnTo>
                  <a:lnTo>
                    <a:pt x="3838" y="165"/>
                  </a:lnTo>
                  <a:lnTo>
                    <a:pt x="3874" y="166"/>
                  </a:lnTo>
                  <a:lnTo>
                    <a:pt x="3910" y="174"/>
                  </a:lnTo>
                  <a:lnTo>
                    <a:pt x="3945" y="190"/>
                  </a:lnTo>
                  <a:lnTo>
                    <a:pt x="4004" y="226"/>
                  </a:lnTo>
                  <a:lnTo>
                    <a:pt x="4059" y="263"/>
                  </a:lnTo>
                  <a:lnTo>
                    <a:pt x="4113" y="303"/>
                  </a:lnTo>
                  <a:lnTo>
                    <a:pt x="4162" y="346"/>
                  </a:lnTo>
                  <a:lnTo>
                    <a:pt x="4209" y="391"/>
                  </a:lnTo>
                  <a:lnTo>
                    <a:pt x="4253" y="439"/>
                  </a:lnTo>
                  <a:lnTo>
                    <a:pt x="4293" y="490"/>
                  </a:lnTo>
                  <a:lnTo>
                    <a:pt x="4328" y="544"/>
                  </a:lnTo>
                  <a:lnTo>
                    <a:pt x="4359" y="602"/>
                  </a:lnTo>
                  <a:lnTo>
                    <a:pt x="4385" y="663"/>
                  </a:lnTo>
                  <a:lnTo>
                    <a:pt x="4407" y="728"/>
                  </a:lnTo>
                  <a:lnTo>
                    <a:pt x="4417" y="784"/>
                  </a:lnTo>
                  <a:lnTo>
                    <a:pt x="4423" y="841"/>
                  </a:lnTo>
                  <a:lnTo>
                    <a:pt x="4424" y="897"/>
                  </a:lnTo>
                  <a:lnTo>
                    <a:pt x="4424" y="957"/>
                  </a:lnTo>
                  <a:lnTo>
                    <a:pt x="4423" y="1015"/>
                  </a:lnTo>
                  <a:lnTo>
                    <a:pt x="4423" y="1072"/>
                  </a:lnTo>
                  <a:lnTo>
                    <a:pt x="4423" y="1120"/>
                  </a:lnTo>
                  <a:lnTo>
                    <a:pt x="4420" y="1167"/>
                  </a:lnTo>
                  <a:lnTo>
                    <a:pt x="4414" y="1213"/>
                  </a:lnTo>
                  <a:lnTo>
                    <a:pt x="4410" y="1257"/>
                  </a:lnTo>
                  <a:lnTo>
                    <a:pt x="4413" y="1299"/>
                  </a:lnTo>
                  <a:lnTo>
                    <a:pt x="4423" y="1340"/>
                  </a:lnTo>
                  <a:lnTo>
                    <a:pt x="4438" y="1381"/>
                  </a:lnTo>
                  <a:lnTo>
                    <a:pt x="4455" y="1420"/>
                  </a:lnTo>
                  <a:lnTo>
                    <a:pt x="4518" y="1558"/>
                  </a:lnTo>
                  <a:lnTo>
                    <a:pt x="4574" y="1700"/>
                  </a:lnTo>
                  <a:lnTo>
                    <a:pt x="4622" y="1842"/>
                  </a:lnTo>
                  <a:lnTo>
                    <a:pt x="4666" y="1988"/>
                  </a:lnTo>
                  <a:lnTo>
                    <a:pt x="4704" y="2134"/>
                  </a:lnTo>
                  <a:lnTo>
                    <a:pt x="4738" y="2282"/>
                  </a:lnTo>
                  <a:lnTo>
                    <a:pt x="4768" y="2431"/>
                  </a:lnTo>
                  <a:lnTo>
                    <a:pt x="4781" y="2499"/>
                  </a:lnTo>
                  <a:lnTo>
                    <a:pt x="4793" y="2569"/>
                  </a:lnTo>
                  <a:lnTo>
                    <a:pt x="4802" y="2639"/>
                  </a:lnTo>
                  <a:lnTo>
                    <a:pt x="4803" y="2707"/>
                  </a:lnTo>
                  <a:lnTo>
                    <a:pt x="4797" y="2745"/>
                  </a:lnTo>
                  <a:lnTo>
                    <a:pt x="4786" y="2783"/>
                  </a:lnTo>
                  <a:lnTo>
                    <a:pt x="4770" y="2819"/>
                  </a:lnTo>
                  <a:lnTo>
                    <a:pt x="4749" y="2854"/>
                  </a:lnTo>
                  <a:lnTo>
                    <a:pt x="4726" y="2885"/>
                  </a:lnTo>
                  <a:lnTo>
                    <a:pt x="4576" y="3063"/>
                  </a:lnTo>
                  <a:lnTo>
                    <a:pt x="4424" y="3239"/>
                  </a:lnTo>
                  <a:lnTo>
                    <a:pt x="4273" y="3415"/>
                  </a:lnTo>
                  <a:lnTo>
                    <a:pt x="4124" y="3594"/>
                  </a:lnTo>
                  <a:lnTo>
                    <a:pt x="3979" y="3775"/>
                  </a:lnTo>
                  <a:lnTo>
                    <a:pt x="3923" y="3842"/>
                  </a:lnTo>
                  <a:lnTo>
                    <a:pt x="3865" y="3900"/>
                  </a:lnTo>
                  <a:lnTo>
                    <a:pt x="3805" y="3952"/>
                  </a:lnTo>
                  <a:lnTo>
                    <a:pt x="3743" y="3996"/>
                  </a:lnTo>
                  <a:lnTo>
                    <a:pt x="3677" y="4034"/>
                  </a:lnTo>
                  <a:lnTo>
                    <a:pt x="3610" y="4064"/>
                  </a:lnTo>
                  <a:lnTo>
                    <a:pt x="3542" y="4089"/>
                  </a:lnTo>
                  <a:lnTo>
                    <a:pt x="3471" y="4107"/>
                  </a:lnTo>
                  <a:lnTo>
                    <a:pt x="3396" y="4120"/>
                  </a:lnTo>
                  <a:lnTo>
                    <a:pt x="3321" y="4126"/>
                  </a:lnTo>
                  <a:lnTo>
                    <a:pt x="3242" y="4127"/>
                  </a:lnTo>
                  <a:lnTo>
                    <a:pt x="3162" y="4121"/>
                  </a:lnTo>
                  <a:lnTo>
                    <a:pt x="3080" y="4112"/>
                  </a:lnTo>
                  <a:lnTo>
                    <a:pt x="2873" y="4080"/>
                  </a:lnTo>
                  <a:lnTo>
                    <a:pt x="2667" y="4050"/>
                  </a:lnTo>
                  <a:lnTo>
                    <a:pt x="2458" y="4022"/>
                  </a:lnTo>
                  <a:lnTo>
                    <a:pt x="2380" y="4015"/>
                  </a:lnTo>
                  <a:lnTo>
                    <a:pt x="2301" y="4013"/>
                  </a:lnTo>
                  <a:lnTo>
                    <a:pt x="2221" y="4011"/>
                  </a:lnTo>
                  <a:lnTo>
                    <a:pt x="2142" y="4005"/>
                  </a:lnTo>
                  <a:lnTo>
                    <a:pt x="2090" y="3993"/>
                  </a:lnTo>
                  <a:lnTo>
                    <a:pt x="2040" y="3974"/>
                  </a:lnTo>
                  <a:lnTo>
                    <a:pt x="1994" y="3949"/>
                  </a:lnTo>
                  <a:lnTo>
                    <a:pt x="1952" y="3917"/>
                  </a:lnTo>
                  <a:lnTo>
                    <a:pt x="1915" y="3879"/>
                  </a:lnTo>
                  <a:lnTo>
                    <a:pt x="1885" y="3837"/>
                  </a:lnTo>
                  <a:lnTo>
                    <a:pt x="1858" y="3791"/>
                  </a:lnTo>
                  <a:lnTo>
                    <a:pt x="1841" y="3740"/>
                  </a:lnTo>
                  <a:lnTo>
                    <a:pt x="1831" y="3686"/>
                  </a:lnTo>
                  <a:lnTo>
                    <a:pt x="1826" y="3623"/>
                  </a:lnTo>
                  <a:lnTo>
                    <a:pt x="1826" y="3559"/>
                  </a:lnTo>
                  <a:lnTo>
                    <a:pt x="1828" y="3494"/>
                  </a:lnTo>
                  <a:lnTo>
                    <a:pt x="1829" y="3425"/>
                  </a:lnTo>
                  <a:lnTo>
                    <a:pt x="1812" y="3437"/>
                  </a:lnTo>
                  <a:lnTo>
                    <a:pt x="1797" y="3446"/>
                  </a:lnTo>
                  <a:lnTo>
                    <a:pt x="1784" y="3454"/>
                  </a:lnTo>
                  <a:lnTo>
                    <a:pt x="1719" y="3497"/>
                  </a:lnTo>
                  <a:lnTo>
                    <a:pt x="1652" y="3530"/>
                  </a:lnTo>
                  <a:lnTo>
                    <a:pt x="1585" y="3553"/>
                  </a:lnTo>
                  <a:lnTo>
                    <a:pt x="1516" y="3569"/>
                  </a:lnTo>
                  <a:lnTo>
                    <a:pt x="1446" y="3577"/>
                  </a:lnTo>
                  <a:lnTo>
                    <a:pt x="1376" y="3577"/>
                  </a:lnTo>
                  <a:lnTo>
                    <a:pt x="1305" y="3566"/>
                  </a:lnTo>
                  <a:lnTo>
                    <a:pt x="1234" y="3549"/>
                  </a:lnTo>
                  <a:lnTo>
                    <a:pt x="1161" y="3523"/>
                  </a:lnTo>
                  <a:lnTo>
                    <a:pt x="1142" y="3517"/>
                  </a:lnTo>
                  <a:lnTo>
                    <a:pt x="1121" y="3510"/>
                  </a:lnTo>
                  <a:lnTo>
                    <a:pt x="1102" y="3504"/>
                  </a:lnTo>
                  <a:lnTo>
                    <a:pt x="1085" y="3494"/>
                  </a:lnTo>
                  <a:lnTo>
                    <a:pt x="1054" y="3476"/>
                  </a:lnTo>
                  <a:lnTo>
                    <a:pt x="1024" y="3464"/>
                  </a:lnTo>
                  <a:lnTo>
                    <a:pt x="995" y="3460"/>
                  </a:lnTo>
                  <a:lnTo>
                    <a:pt x="964" y="3462"/>
                  </a:lnTo>
                  <a:lnTo>
                    <a:pt x="932" y="3464"/>
                  </a:lnTo>
                  <a:lnTo>
                    <a:pt x="901" y="3470"/>
                  </a:lnTo>
                  <a:lnTo>
                    <a:pt x="868" y="3476"/>
                  </a:lnTo>
                  <a:lnTo>
                    <a:pt x="811" y="3488"/>
                  </a:lnTo>
                  <a:lnTo>
                    <a:pt x="753" y="3497"/>
                  </a:lnTo>
                  <a:lnTo>
                    <a:pt x="695" y="3504"/>
                  </a:lnTo>
                  <a:lnTo>
                    <a:pt x="636" y="3505"/>
                  </a:lnTo>
                  <a:lnTo>
                    <a:pt x="580" y="3499"/>
                  </a:lnTo>
                  <a:lnTo>
                    <a:pt x="521" y="3488"/>
                  </a:lnTo>
                  <a:lnTo>
                    <a:pt x="467" y="3470"/>
                  </a:lnTo>
                  <a:lnTo>
                    <a:pt x="418" y="3447"/>
                  </a:lnTo>
                  <a:lnTo>
                    <a:pt x="373" y="3421"/>
                  </a:lnTo>
                  <a:lnTo>
                    <a:pt x="331" y="3389"/>
                  </a:lnTo>
                  <a:lnTo>
                    <a:pt x="294" y="3354"/>
                  </a:lnTo>
                  <a:lnTo>
                    <a:pt x="261" y="3315"/>
                  </a:lnTo>
                  <a:lnTo>
                    <a:pt x="232" y="3271"/>
                  </a:lnTo>
                  <a:lnTo>
                    <a:pt x="205" y="3224"/>
                  </a:lnTo>
                  <a:lnTo>
                    <a:pt x="184" y="3175"/>
                  </a:lnTo>
                  <a:lnTo>
                    <a:pt x="165" y="3121"/>
                  </a:lnTo>
                  <a:lnTo>
                    <a:pt x="150" y="3066"/>
                  </a:lnTo>
                  <a:lnTo>
                    <a:pt x="114" y="2898"/>
                  </a:lnTo>
                  <a:lnTo>
                    <a:pt x="84" y="2729"/>
                  </a:lnTo>
                  <a:lnTo>
                    <a:pt x="60" y="2560"/>
                  </a:lnTo>
                  <a:lnTo>
                    <a:pt x="42" y="2390"/>
                  </a:lnTo>
                  <a:lnTo>
                    <a:pt x="31" y="2218"/>
                  </a:lnTo>
                  <a:lnTo>
                    <a:pt x="22" y="2062"/>
                  </a:lnTo>
                  <a:lnTo>
                    <a:pt x="7" y="1908"/>
                  </a:lnTo>
                  <a:lnTo>
                    <a:pt x="0" y="1822"/>
                  </a:lnTo>
                  <a:lnTo>
                    <a:pt x="1" y="1736"/>
                  </a:lnTo>
                  <a:lnTo>
                    <a:pt x="9" y="1652"/>
                  </a:lnTo>
                  <a:lnTo>
                    <a:pt x="22" y="1567"/>
                  </a:lnTo>
                  <a:lnTo>
                    <a:pt x="39" y="1484"/>
                  </a:lnTo>
                  <a:lnTo>
                    <a:pt x="61" y="1403"/>
                  </a:lnTo>
                  <a:lnTo>
                    <a:pt x="84" y="1320"/>
                  </a:lnTo>
                  <a:lnTo>
                    <a:pt x="108" y="1250"/>
                  </a:lnTo>
                  <a:lnTo>
                    <a:pt x="137" y="1184"/>
                  </a:lnTo>
                  <a:lnTo>
                    <a:pt x="172" y="1122"/>
                  </a:lnTo>
                  <a:lnTo>
                    <a:pt x="210" y="1062"/>
                  </a:lnTo>
                  <a:lnTo>
                    <a:pt x="252" y="1005"/>
                  </a:lnTo>
                  <a:lnTo>
                    <a:pt x="299" y="950"/>
                  </a:lnTo>
                  <a:lnTo>
                    <a:pt x="348" y="897"/>
                  </a:lnTo>
                  <a:lnTo>
                    <a:pt x="399" y="846"/>
                  </a:lnTo>
                  <a:lnTo>
                    <a:pt x="435" y="817"/>
                  </a:lnTo>
                  <a:lnTo>
                    <a:pt x="476" y="794"/>
                  </a:lnTo>
                  <a:lnTo>
                    <a:pt x="518" y="778"/>
                  </a:lnTo>
                  <a:lnTo>
                    <a:pt x="562" y="768"/>
                  </a:lnTo>
                  <a:lnTo>
                    <a:pt x="609" y="765"/>
                  </a:lnTo>
                  <a:lnTo>
                    <a:pt x="655" y="769"/>
                  </a:lnTo>
                  <a:lnTo>
                    <a:pt x="703" y="774"/>
                  </a:lnTo>
                  <a:lnTo>
                    <a:pt x="749" y="774"/>
                  </a:lnTo>
                  <a:lnTo>
                    <a:pt x="791" y="769"/>
                  </a:lnTo>
                  <a:lnTo>
                    <a:pt x="830" y="761"/>
                  </a:lnTo>
                  <a:lnTo>
                    <a:pt x="867" y="745"/>
                  </a:lnTo>
                  <a:lnTo>
                    <a:pt x="901" y="724"/>
                  </a:lnTo>
                  <a:lnTo>
                    <a:pt x="935" y="695"/>
                  </a:lnTo>
                  <a:lnTo>
                    <a:pt x="964" y="660"/>
                  </a:lnTo>
                  <a:lnTo>
                    <a:pt x="993" y="618"/>
                  </a:lnTo>
                  <a:lnTo>
                    <a:pt x="1018" y="581"/>
                  </a:lnTo>
                  <a:lnTo>
                    <a:pt x="1047" y="546"/>
                  </a:lnTo>
                  <a:lnTo>
                    <a:pt x="1079" y="514"/>
                  </a:lnTo>
                  <a:lnTo>
                    <a:pt x="1114" y="484"/>
                  </a:lnTo>
                  <a:lnTo>
                    <a:pt x="1151" y="453"/>
                  </a:lnTo>
                  <a:lnTo>
                    <a:pt x="1185" y="424"/>
                  </a:lnTo>
                  <a:lnTo>
                    <a:pt x="1231" y="389"/>
                  </a:lnTo>
                  <a:lnTo>
                    <a:pt x="1277" y="364"/>
                  </a:lnTo>
                  <a:lnTo>
                    <a:pt x="1327" y="346"/>
                  </a:lnTo>
                  <a:lnTo>
                    <a:pt x="1376" y="335"/>
                  </a:lnTo>
                  <a:lnTo>
                    <a:pt x="1429" y="332"/>
                  </a:lnTo>
                  <a:lnTo>
                    <a:pt x="1483" y="338"/>
                  </a:lnTo>
                  <a:lnTo>
                    <a:pt x="1538" y="353"/>
                  </a:lnTo>
                  <a:lnTo>
                    <a:pt x="1666" y="395"/>
                  </a:lnTo>
                  <a:lnTo>
                    <a:pt x="1796" y="439"/>
                  </a:lnTo>
                  <a:lnTo>
                    <a:pt x="1925" y="480"/>
                  </a:lnTo>
                  <a:lnTo>
                    <a:pt x="1947" y="484"/>
                  </a:lnTo>
                  <a:lnTo>
                    <a:pt x="1970" y="484"/>
                  </a:lnTo>
                  <a:lnTo>
                    <a:pt x="1994" y="480"/>
                  </a:lnTo>
                  <a:lnTo>
                    <a:pt x="2013" y="472"/>
                  </a:lnTo>
                  <a:lnTo>
                    <a:pt x="2153" y="385"/>
                  </a:lnTo>
                  <a:lnTo>
                    <a:pt x="2292" y="297"/>
                  </a:lnTo>
                  <a:lnTo>
                    <a:pt x="2429" y="209"/>
                  </a:lnTo>
                  <a:lnTo>
                    <a:pt x="2565" y="117"/>
                  </a:lnTo>
                  <a:lnTo>
                    <a:pt x="2600" y="92"/>
                  </a:lnTo>
                  <a:lnTo>
                    <a:pt x="2635" y="70"/>
                  </a:lnTo>
                  <a:lnTo>
                    <a:pt x="2668" y="50"/>
                  </a:lnTo>
                  <a:lnTo>
                    <a:pt x="2704" y="31"/>
                  </a:lnTo>
                  <a:lnTo>
                    <a:pt x="2741" y="18"/>
                  </a:lnTo>
                  <a:lnTo>
                    <a:pt x="2779" y="6"/>
                  </a:lnTo>
                  <a:lnTo>
                    <a:pt x="2820" y="0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1218621"/>
              <a:endParaRPr lang="en-US" sz="23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1CC79D4-43B6-4A9C-AE6D-B3083C695A25}"/>
                </a:ext>
              </a:extLst>
            </p:cNvPr>
            <p:cNvGrpSpPr/>
            <p:nvPr/>
          </p:nvGrpSpPr>
          <p:grpSpPr>
            <a:xfrm>
              <a:off x="1085198" y="2394177"/>
              <a:ext cx="1322491" cy="1108357"/>
              <a:chOff x="2797175" y="1843089"/>
              <a:chExt cx="3676650" cy="308133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0" name="Freeform 7">
                <a:extLst>
                  <a:ext uri="{FF2B5EF4-FFF2-40B4-BE49-F238E27FC236}">
                    <a16:creationId xmlns:a16="http://schemas.microsoft.com/office/drawing/2014/main" id="{A016049D-D43B-418F-9D96-205649C21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924" y="1843089"/>
                <a:ext cx="3333750" cy="2611437"/>
              </a:xfrm>
              <a:custGeom>
                <a:avLst/>
                <a:gdLst>
                  <a:gd name="T0" fmla="*/ 3195 w 4200"/>
                  <a:gd name="T1" fmla="*/ 221 h 3290"/>
                  <a:gd name="T2" fmla="*/ 3335 w 4200"/>
                  <a:gd name="T3" fmla="*/ 401 h 3290"/>
                  <a:gd name="T4" fmla="*/ 3716 w 4200"/>
                  <a:gd name="T5" fmla="*/ 155 h 3290"/>
                  <a:gd name="T6" fmla="*/ 4044 w 4200"/>
                  <a:gd name="T7" fmla="*/ 388 h 3290"/>
                  <a:gd name="T8" fmla="*/ 4188 w 4200"/>
                  <a:gd name="T9" fmla="*/ 792 h 3290"/>
                  <a:gd name="T10" fmla="*/ 4041 w 4200"/>
                  <a:gd name="T11" fmla="*/ 2160 h 3290"/>
                  <a:gd name="T12" fmla="*/ 3882 w 4200"/>
                  <a:gd name="T13" fmla="*/ 2886 h 3290"/>
                  <a:gd name="T14" fmla="*/ 3824 w 4200"/>
                  <a:gd name="T15" fmla="*/ 3063 h 3290"/>
                  <a:gd name="T16" fmla="*/ 3504 w 4200"/>
                  <a:gd name="T17" fmla="*/ 3184 h 3290"/>
                  <a:gd name="T18" fmla="*/ 3109 w 4200"/>
                  <a:gd name="T19" fmla="*/ 2954 h 3290"/>
                  <a:gd name="T20" fmla="*/ 3100 w 4200"/>
                  <a:gd name="T21" fmla="*/ 2669 h 3290"/>
                  <a:gd name="T22" fmla="*/ 3108 w 4200"/>
                  <a:gd name="T23" fmla="*/ 2147 h 3290"/>
                  <a:gd name="T24" fmla="*/ 3129 w 4200"/>
                  <a:gd name="T25" fmla="*/ 2112 h 3290"/>
                  <a:gd name="T26" fmla="*/ 3078 w 4200"/>
                  <a:gd name="T27" fmla="*/ 2053 h 3290"/>
                  <a:gd name="T28" fmla="*/ 3078 w 4200"/>
                  <a:gd name="T29" fmla="*/ 1834 h 3290"/>
                  <a:gd name="T30" fmla="*/ 3087 w 4200"/>
                  <a:gd name="T31" fmla="*/ 1007 h 3290"/>
                  <a:gd name="T32" fmla="*/ 3029 w 4200"/>
                  <a:gd name="T33" fmla="*/ 821 h 3290"/>
                  <a:gd name="T34" fmla="*/ 2924 w 4200"/>
                  <a:gd name="T35" fmla="*/ 1521 h 3290"/>
                  <a:gd name="T36" fmla="*/ 2933 w 4200"/>
                  <a:gd name="T37" fmla="*/ 1946 h 3290"/>
                  <a:gd name="T38" fmla="*/ 2915 w 4200"/>
                  <a:gd name="T39" fmla="*/ 2958 h 3290"/>
                  <a:gd name="T40" fmla="*/ 2528 w 4200"/>
                  <a:gd name="T41" fmla="*/ 3202 h 3290"/>
                  <a:gd name="T42" fmla="*/ 2304 w 4200"/>
                  <a:gd name="T43" fmla="*/ 3120 h 3290"/>
                  <a:gd name="T44" fmla="*/ 1998 w 4200"/>
                  <a:gd name="T45" fmla="*/ 2957 h 3290"/>
                  <a:gd name="T46" fmla="*/ 1884 w 4200"/>
                  <a:gd name="T47" fmla="*/ 2168 h 3290"/>
                  <a:gd name="T48" fmla="*/ 1951 w 4200"/>
                  <a:gd name="T49" fmla="*/ 2131 h 3290"/>
                  <a:gd name="T50" fmla="*/ 1957 w 4200"/>
                  <a:gd name="T51" fmla="*/ 1927 h 3290"/>
                  <a:gd name="T52" fmla="*/ 1948 w 4200"/>
                  <a:gd name="T53" fmla="*/ 1820 h 3290"/>
                  <a:gd name="T54" fmla="*/ 1921 w 4200"/>
                  <a:gd name="T55" fmla="*/ 1648 h 3290"/>
                  <a:gd name="T56" fmla="*/ 1675 w 4200"/>
                  <a:gd name="T57" fmla="*/ 1111 h 3290"/>
                  <a:gd name="T58" fmla="*/ 1787 w 4200"/>
                  <a:gd name="T59" fmla="*/ 1731 h 3290"/>
                  <a:gd name="T60" fmla="*/ 1720 w 4200"/>
                  <a:gd name="T61" fmla="*/ 1871 h 3290"/>
                  <a:gd name="T62" fmla="*/ 1765 w 4200"/>
                  <a:gd name="T63" fmla="*/ 2143 h 3290"/>
                  <a:gd name="T64" fmla="*/ 1615 w 4200"/>
                  <a:gd name="T65" fmla="*/ 2966 h 3290"/>
                  <a:gd name="T66" fmla="*/ 1721 w 4200"/>
                  <a:gd name="T67" fmla="*/ 3005 h 3290"/>
                  <a:gd name="T68" fmla="*/ 1648 w 4200"/>
                  <a:gd name="T69" fmla="*/ 3139 h 3290"/>
                  <a:gd name="T70" fmla="*/ 1233 w 4200"/>
                  <a:gd name="T71" fmla="*/ 3290 h 3290"/>
                  <a:gd name="T72" fmla="*/ 1041 w 4200"/>
                  <a:gd name="T73" fmla="*/ 3148 h 3290"/>
                  <a:gd name="T74" fmla="*/ 954 w 4200"/>
                  <a:gd name="T75" fmla="*/ 3052 h 3290"/>
                  <a:gd name="T76" fmla="*/ 734 w 4200"/>
                  <a:gd name="T77" fmla="*/ 1601 h 3290"/>
                  <a:gd name="T78" fmla="*/ 686 w 4200"/>
                  <a:gd name="T79" fmla="*/ 2139 h 3290"/>
                  <a:gd name="T80" fmla="*/ 766 w 4200"/>
                  <a:gd name="T81" fmla="*/ 3027 h 3290"/>
                  <a:gd name="T82" fmla="*/ 645 w 4200"/>
                  <a:gd name="T83" fmla="*/ 3228 h 3290"/>
                  <a:gd name="T84" fmla="*/ 285 w 4200"/>
                  <a:gd name="T85" fmla="*/ 3152 h 3290"/>
                  <a:gd name="T86" fmla="*/ 212 w 4200"/>
                  <a:gd name="T87" fmla="*/ 2987 h 3290"/>
                  <a:gd name="T88" fmla="*/ 52 w 4200"/>
                  <a:gd name="T89" fmla="*/ 2281 h 3290"/>
                  <a:gd name="T90" fmla="*/ 116 w 4200"/>
                  <a:gd name="T91" fmla="*/ 1320 h 3290"/>
                  <a:gd name="T92" fmla="*/ 418 w 4200"/>
                  <a:gd name="T93" fmla="*/ 736 h 3290"/>
                  <a:gd name="T94" fmla="*/ 699 w 4200"/>
                  <a:gd name="T95" fmla="*/ 933 h 3290"/>
                  <a:gd name="T96" fmla="*/ 789 w 4200"/>
                  <a:gd name="T97" fmla="*/ 1188 h 3290"/>
                  <a:gd name="T98" fmla="*/ 958 w 4200"/>
                  <a:gd name="T99" fmla="*/ 626 h 3290"/>
                  <a:gd name="T100" fmla="*/ 1112 w 4200"/>
                  <a:gd name="T101" fmla="*/ 461 h 3290"/>
                  <a:gd name="T102" fmla="*/ 1211 w 4200"/>
                  <a:gd name="T103" fmla="*/ 436 h 3290"/>
                  <a:gd name="T104" fmla="*/ 1310 w 4200"/>
                  <a:gd name="T105" fmla="*/ 368 h 3290"/>
                  <a:gd name="T106" fmla="*/ 1676 w 4200"/>
                  <a:gd name="T107" fmla="*/ 400 h 3290"/>
                  <a:gd name="T108" fmla="*/ 1902 w 4200"/>
                  <a:gd name="T109" fmla="*/ 599 h 3290"/>
                  <a:gd name="T110" fmla="*/ 1970 w 4200"/>
                  <a:gd name="T111" fmla="*/ 661 h 3290"/>
                  <a:gd name="T112" fmla="*/ 2101 w 4200"/>
                  <a:gd name="T113" fmla="*/ 321 h 3290"/>
                  <a:gd name="T114" fmla="*/ 2349 w 4200"/>
                  <a:gd name="T115" fmla="*/ 295 h 3290"/>
                  <a:gd name="T116" fmla="*/ 2371 w 4200"/>
                  <a:gd name="T117" fmla="*/ 468 h 3290"/>
                  <a:gd name="T118" fmla="*/ 2486 w 4200"/>
                  <a:gd name="T119" fmla="*/ 83 h 3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0" h="3290">
                    <a:moveTo>
                      <a:pt x="2691" y="0"/>
                    </a:moveTo>
                    <a:lnTo>
                      <a:pt x="2755" y="1"/>
                    </a:lnTo>
                    <a:lnTo>
                      <a:pt x="2818" y="8"/>
                    </a:lnTo>
                    <a:lnTo>
                      <a:pt x="2877" y="21"/>
                    </a:lnTo>
                    <a:lnTo>
                      <a:pt x="2937" y="42"/>
                    </a:lnTo>
                    <a:lnTo>
                      <a:pt x="2994" y="69"/>
                    </a:lnTo>
                    <a:lnTo>
                      <a:pt x="3049" y="104"/>
                    </a:lnTo>
                    <a:lnTo>
                      <a:pt x="3102" y="148"/>
                    </a:lnTo>
                    <a:lnTo>
                      <a:pt x="3147" y="187"/>
                    </a:lnTo>
                    <a:lnTo>
                      <a:pt x="3195" y="221"/>
                    </a:lnTo>
                    <a:lnTo>
                      <a:pt x="3247" y="251"/>
                    </a:lnTo>
                    <a:lnTo>
                      <a:pt x="3301" y="278"/>
                    </a:lnTo>
                    <a:lnTo>
                      <a:pt x="3325" y="291"/>
                    </a:lnTo>
                    <a:lnTo>
                      <a:pt x="3342" y="305"/>
                    </a:lnTo>
                    <a:lnTo>
                      <a:pt x="3352" y="320"/>
                    </a:lnTo>
                    <a:lnTo>
                      <a:pt x="3355" y="336"/>
                    </a:lnTo>
                    <a:lnTo>
                      <a:pt x="3351" y="356"/>
                    </a:lnTo>
                    <a:lnTo>
                      <a:pt x="3339" y="378"/>
                    </a:lnTo>
                    <a:lnTo>
                      <a:pt x="3335" y="388"/>
                    </a:lnTo>
                    <a:lnTo>
                      <a:pt x="3335" y="401"/>
                    </a:lnTo>
                    <a:lnTo>
                      <a:pt x="3339" y="419"/>
                    </a:lnTo>
                    <a:lnTo>
                      <a:pt x="3389" y="369"/>
                    </a:lnTo>
                    <a:lnTo>
                      <a:pt x="3435" y="323"/>
                    </a:lnTo>
                    <a:lnTo>
                      <a:pt x="3482" y="278"/>
                    </a:lnTo>
                    <a:lnTo>
                      <a:pt x="3528" y="233"/>
                    </a:lnTo>
                    <a:lnTo>
                      <a:pt x="3578" y="190"/>
                    </a:lnTo>
                    <a:lnTo>
                      <a:pt x="3610" y="171"/>
                    </a:lnTo>
                    <a:lnTo>
                      <a:pt x="3645" y="158"/>
                    </a:lnTo>
                    <a:lnTo>
                      <a:pt x="3680" y="154"/>
                    </a:lnTo>
                    <a:lnTo>
                      <a:pt x="3716" y="155"/>
                    </a:lnTo>
                    <a:lnTo>
                      <a:pt x="3754" y="161"/>
                    </a:lnTo>
                    <a:lnTo>
                      <a:pt x="3792" y="171"/>
                    </a:lnTo>
                    <a:lnTo>
                      <a:pt x="3844" y="193"/>
                    </a:lnTo>
                    <a:lnTo>
                      <a:pt x="3894" y="219"/>
                    </a:lnTo>
                    <a:lnTo>
                      <a:pt x="3939" y="251"/>
                    </a:lnTo>
                    <a:lnTo>
                      <a:pt x="3981" y="288"/>
                    </a:lnTo>
                    <a:lnTo>
                      <a:pt x="4019" y="330"/>
                    </a:lnTo>
                    <a:lnTo>
                      <a:pt x="4029" y="348"/>
                    </a:lnTo>
                    <a:lnTo>
                      <a:pt x="4037" y="368"/>
                    </a:lnTo>
                    <a:lnTo>
                      <a:pt x="4044" y="388"/>
                    </a:lnTo>
                    <a:lnTo>
                      <a:pt x="4050" y="409"/>
                    </a:lnTo>
                    <a:lnTo>
                      <a:pt x="4059" y="444"/>
                    </a:lnTo>
                    <a:lnTo>
                      <a:pt x="4066" y="479"/>
                    </a:lnTo>
                    <a:lnTo>
                      <a:pt x="4073" y="514"/>
                    </a:lnTo>
                    <a:lnTo>
                      <a:pt x="4082" y="547"/>
                    </a:lnTo>
                    <a:lnTo>
                      <a:pt x="4094" y="579"/>
                    </a:lnTo>
                    <a:lnTo>
                      <a:pt x="4110" y="608"/>
                    </a:lnTo>
                    <a:lnTo>
                      <a:pt x="4146" y="669"/>
                    </a:lnTo>
                    <a:lnTo>
                      <a:pt x="4172" y="731"/>
                    </a:lnTo>
                    <a:lnTo>
                      <a:pt x="4188" y="792"/>
                    </a:lnTo>
                    <a:lnTo>
                      <a:pt x="4198" y="856"/>
                    </a:lnTo>
                    <a:lnTo>
                      <a:pt x="4200" y="920"/>
                    </a:lnTo>
                    <a:lnTo>
                      <a:pt x="4195" y="985"/>
                    </a:lnTo>
                    <a:lnTo>
                      <a:pt x="4185" y="1052"/>
                    </a:lnTo>
                    <a:lnTo>
                      <a:pt x="4140" y="1303"/>
                    </a:lnTo>
                    <a:lnTo>
                      <a:pt x="4096" y="1553"/>
                    </a:lnTo>
                    <a:lnTo>
                      <a:pt x="4059" y="1804"/>
                    </a:lnTo>
                    <a:lnTo>
                      <a:pt x="4048" y="1922"/>
                    </a:lnTo>
                    <a:lnTo>
                      <a:pt x="4043" y="2041"/>
                    </a:lnTo>
                    <a:lnTo>
                      <a:pt x="4041" y="2160"/>
                    </a:lnTo>
                    <a:lnTo>
                      <a:pt x="4038" y="2278"/>
                    </a:lnTo>
                    <a:lnTo>
                      <a:pt x="4032" y="2369"/>
                    </a:lnTo>
                    <a:lnTo>
                      <a:pt x="4021" y="2457"/>
                    </a:lnTo>
                    <a:lnTo>
                      <a:pt x="4005" y="2545"/>
                    </a:lnTo>
                    <a:lnTo>
                      <a:pt x="3983" y="2629"/>
                    </a:lnTo>
                    <a:lnTo>
                      <a:pt x="3954" y="2714"/>
                    </a:lnTo>
                    <a:lnTo>
                      <a:pt x="3919" y="2795"/>
                    </a:lnTo>
                    <a:lnTo>
                      <a:pt x="3906" y="2824"/>
                    </a:lnTo>
                    <a:lnTo>
                      <a:pt x="3894" y="2855"/>
                    </a:lnTo>
                    <a:lnTo>
                      <a:pt x="3882" y="2886"/>
                    </a:lnTo>
                    <a:lnTo>
                      <a:pt x="3869" y="2916"/>
                    </a:lnTo>
                    <a:lnTo>
                      <a:pt x="3855" y="2945"/>
                    </a:lnTo>
                    <a:lnTo>
                      <a:pt x="3837" y="2973"/>
                    </a:lnTo>
                    <a:lnTo>
                      <a:pt x="3817" y="2998"/>
                    </a:lnTo>
                    <a:lnTo>
                      <a:pt x="3792" y="3021"/>
                    </a:lnTo>
                    <a:lnTo>
                      <a:pt x="3761" y="3040"/>
                    </a:lnTo>
                    <a:lnTo>
                      <a:pt x="3782" y="3040"/>
                    </a:lnTo>
                    <a:lnTo>
                      <a:pt x="3805" y="3040"/>
                    </a:lnTo>
                    <a:lnTo>
                      <a:pt x="3833" y="3040"/>
                    </a:lnTo>
                    <a:lnTo>
                      <a:pt x="3824" y="3063"/>
                    </a:lnTo>
                    <a:lnTo>
                      <a:pt x="3815" y="3084"/>
                    </a:lnTo>
                    <a:lnTo>
                      <a:pt x="3805" y="3102"/>
                    </a:lnTo>
                    <a:lnTo>
                      <a:pt x="3794" y="3120"/>
                    </a:lnTo>
                    <a:lnTo>
                      <a:pt x="3777" y="3133"/>
                    </a:lnTo>
                    <a:lnTo>
                      <a:pt x="3759" y="3145"/>
                    </a:lnTo>
                    <a:lnTo>
                      <a:pt x="3734" y="3153"/>
                    </a:lnTo>
                    <a:lnTo>
                      <a:pt x="3676" y="3167"/>
                    </a:lnTo>
                    <a:lnTo>
                      <a:pt x="3619" y="3177"/>
                    </a:lnTo>
                    <a:lnTo>
                      <a:pt x="3560" y="3183"/>
                    </a:lnTo>
                    <a:lnTo>
                      <a:pt x="3504" y="3184"/>
                    </a:lnTo>
                    <a:lnTo>
                      <a:pt x="3448" y="3178"/>
                    </a:lnTo>
                    <a:lnTo>
                      <a:pt x="3393" y="3168"/>
                    </a:lnTo>
                    <a:lnTo>
                      <a:pt x="3338" y="3149"/>
                    </a:lnTo>
                    <a:lnTo>
                      <a:pt x="3284" y="3121"/>
                    </a:lnTo>
                    <a:lnTo>
                      <a:pt x="3243" y="3095"/>
                    </a:lnTo>
                    <a:lnTo>
                      <a:pt x="3204" y="3065"/>
                    </a:lnTo>
                    <a:lnTo>
                      <a:pt x="3166" y="3031"/>
                    </a:lnTo>
                    <a:lnTo>
                      <a:pt x="3131" y="2996"/>
                    </a:lnTo>
                    <a:lnTo>
                      <a:pt x="3116" y="2976"/>
                    </a:lnTo>
                    <a:lnTo>
                      <a:pt x="3109" y="2954"/>
                    </a:lnTo>
                    <a:lnTo>
                      <a:pt x="3108" y="2931"/>
                    </a:lnTo>
                    <a:lnTo>
                      <a:pt x="3112" y="2907"/>
                    </a:lnTo>
                    <a:lnTo>
                      <a:pt x="3122" y="2886"/>
                    </a:lnTo>
                    <a:lnTo>
                      <a:pt x="3137" y="2867"/>
                    </a:lnTo>
                    <a:lnTo>
                      <a:pt x="3157" y="2852"/>
                    </a:lnTo>
                    <a:lnTo>
                      <a:pt x="3135" y="2817"/>
                    </a:lnTo>
                    <a:lnTo>
                      <a:pt x="3119" y="2782"/>
                    </a:lnTo>
                    <a:lnTo>
                      <a:pt x="3109" y="2744"/>
                    </a:lnTo>
                    <a:lnTo>
                      <a:pt x="3103" y="2706"/>
                    </a:lnTo>
                    <a:lnTo>
                      <a:pt x="3100" y="2669"/>
                    </a:lnTo>
                    <a:lnTo>
                      <a:pt x="3099" y="2629"/>
                    </a:lnTo>
                    <a:lnTo>
                      <a:pt x="3097" y="2590"/>
                    </a:lnTo>
                    <a:lnTo>
                      <a:pt x="3097" y="2552"/>
                    </a:lnTo>
                    <a:lnTo>
                      <a:pt x="3094" y="2421"/>
                    </a:lnTo>
                    <a:lnTo>
                      <a:pt x="3096" y="2287"/>
                    </a:lnTo>
                    <a:lnTo>
                      <a:pt x="3096" y="2150"/>
                    </a:lnTo>
                    <a:lnTo>
                      <a:pt x="3097" y="2150"/>
                    </a:lnTo>
                    <a:lnTo>
                      <a:pt x="3099" y="2150"/>
                    </a:lnTo>
                    <a:lnTo>
                      <a:pt x="3103" y="2149"/>
                    </a:lnTo>
                    <a:lnTo>
                      <a:pt x="3108" y="2147"/>
                    </a:lnTo>
                    <a:lnTo>
                      <a:pt x="3113" y="2146"/>
                    </a:lnTo>
                    <a:lnTo>
                      <a:pt x="3119" y="2143"/>
                    </a:lnTo>
                    <a:lnTo>
                      <a:pt x="3124" y="2140"/>
                    </a:lnTo>
                    <a:lnTo>
                      <a:pt x="3129" y="2134"/>
                    </a:lnTo>
                    <a:lnTo>
                      <a:pt x="3132" y="2128"/>
                    </a:lnTo>
                    <a:lnTo>
                      <a:pt x="3135" y="2123"/>
                    </a:lnTo>
                    <a:lnTo>
                      <a:pt x="3134" y="2121"/>
                    </a:lnTo>
                    <a:lnTo>
                      <a:pt x="3134" y="2118"/>
                    </a:lnTo>
                    <a:lnTo>
                      <a:pt x="3131" y="2115"/>
                    </a:lnTo>
                    <a:lnTo>
                      <a:pt x="3129" y="2112"/>
                    </a:lnTo>
                    <a:lnTo>
                      <a:pt x="3126" y="2109"/>
                    </a:lnTo>
                    <a:lnTo>
                      <a:pt x="3124" y="2108"/>
                    </a:lnTo>
                    <a:lnTo>
                      <a:pt x="3121" y="2108"/>
                    </a:lnTo>
                    <a:lnTo>
                      <a:pt x="3105" y="2105"/>
                    </a:lnTo>
                    <a:lnTo>
                      <a:pt x="3093" y="2101"/>
                    </a:lnTo>
                    <a:lnTo>
                      <a:pt x="3086" y="2095"/>
                    </a:lnTo>
                    <a:lnTo>
                      <a:pt x="3081" y="2086"/>
                    </a:lnTo>
                    <a:lnTo>
                      <a:pt x="3080" y="2074"/>
                    </a:lnTo>
                    <a:lnTo>
                      <a:pt x="3078" y="2064"/>
                    </a:lnTo>
                    <a:lnTo>
                      <a:pt x="3078" y="2053"/>
                    </a:lnTo>
                    <a:lnTo>
                      <a:pt x="3078" y="2041"/>
                    </a:lnTo>
                    <a:lnTo>
                      <a:pt x="3073" y="1919"/>
                    </a:lnTo>
                    <a:lnTo>
                      <a:pt x="3087" y="1911"/>
                    </a:lnTo>
                    <a:lnTo>
                      <a:pt x="3102" y="1903"/>
                    </a:lnTo>
                    <a:lnTo>
                      <a:pt x="3118" y="1892"/>
                    </a:lnTo>
                    <a:lnTo>
                      <a:pt x="3138" y="1881"/>
                    </a:lnTo>
                    <a:lnTo>
                      <a:pt x="3113" y="1872"/>
                    </a:lnTo>
                    <a:lnTo>
                      <a:pt x="3096" y="1860"/>
                    </a:lnTo>
                    <a:lnTo>
                      <a:pt x="3086" y="1847"/>
                    </a:lnTo>
                    <a:lnTo>
                      <a:pt x="3078" y="1834"/>
                    </a:lnTo>
                    <a:lnTo>
                      <a:pt x="3076" y="1818"/>
                    </a:lnTo>
                    <a:lnTo>
                      <a:pt x="3076" y="1802"/>
                    </a:lnTo>
                    <a:lnTo>
                      <a:pt x="3077" y="1785"/>
                    </a:lnTo>
                    <a:lnTo>
                      <a:pt x="3078" y="1769"/>
                    </a:lnTo>
                    <a:lnTo>
                      <a:pt x="3078" y="1751"/>
                    </a:lnTo>
                    <a:lnTo>
                      <a:pt x="3077" y="1594"/>
                    </a:lnTo>
                    <a:lnTo>
                      <a:pt x="3074" y="1437"/>
                    </a:lnTo>
                    <a:lnTo>
                      <a:pt x="3074" y="1279"/>
                    </a:lnTo>
                    <a:lnTo>
                      <a:pt x="3078" y="1124"/>
                    </a:lnTo>
                    <a:lnTo>
                      <a:pt x="3087" y="1007"/>
                    </a:lnTo>
                    <a:lnTo>
                      <a:pt x="3103" y="891"/>
                    </a:lnTo>
                    <a:lnTo>
                      <a:pt x="3121" y="773"/>
                    </a:lnTo>
                    <a:lnTo>
                      <a:pt x="3138" y="655"/>
                    </a:lnTo>
                    <a:lnTo>
                      <a:pt x="3121" y="674"/>
                    </a:lnTo>
                    <a:lnTo>
                      <a:pt x="3103" y="694"/>
                    </a:lnTo>
                    <a:lnTo>
                      <a:pt x="3099" y="684"/>
                    </a:lnTo>
                    <a:lnTo>
                      <a:pt x="3093" y="674"/>
                    </a:lnTo>
                    <a:lnTo>
                      <a:pt x="3087" y="658"/>
                    </a:lnTo>
                    <a:lnTo>
                      <a:pt x="3057" y="741"/>
                    </a:lnTo>
                    <a:lnTo>
                      <a:pt x="3029" y="821"/>
                    </a:lnTo>
                    <a:lnTo>
                      <a:pt x="3003" y="898"/>
                    </a:lnTo>
                    <a:lnTo>
                      <a:pt x="2962" y="844"/>
                    </a:lnTo>
                    <a:lnTo>
                      <a:pt x="2921" y="792"/>
                    </a:lnTo>
                    <a:lnTo>
                      <a:pt x="2883" y="741"/>
                    </a:lnTo>
                    <a:lnTo>
                      <a:pt x="2915" y="1012"/>
                    </a:lnTo>
                    <a:lnTo>
                      <a:pt x="2949" y="1285"/>
                    </a:lnTo>
                    <a:lnTo>
                      <a:pt x="2971" y="1226"/>
                    </a:lnTo>
                    <a:lnTo>
                      <a:pt x="2949" y="1323"/>
                    </a:lnTo>
                    <a:lnTo>
                      <a:pt x="2933" y="1422"/>
                    </a:lnTo>
                    <a:lnTo>
                      <a:pt x="2924" y="1521"/>
                    </a:lnTo>
                    <a:lnTo>
                      <a:pt x="2921" y="1622"/>
                    </a:lnTo>
                    <a:lnTo>
                      <a:pt x="2924" y="1721"/>
                    </a:lnTo>
                    <a:lnTo>
                      <a:pt x="2930" y="1821"/>
                    </a:lnTo>
                    <a:lnTo>
                      <a:pt x="2955" y="1824"/>
                    </a:lnTo>
                    <a:lnTo>
                      <a:pt x="2962" y="1791"/>
                    </a:lnTo>
                    <a:lnTo>
                      <a:pt x="2971" y="1753"/>
                    </a:lnTo>
                    <a:lnTo>
                      <a:pt x="2971" y="2019"/>
                    </a:lnTo>
                    <a:lnTo>
                      <a:pt x="2958" y="2021"/>
                    </a:lnTo>
                    <a:lnTo>
                      <a:pt x="2944" y="1945"/>
                    </a:lnTo>
                    <a:lnTo>
                      <a:pt x="2933" y="1946"/>
                    </a:lnTo>
                    <a:lnTo>
                      <a:pt x="2933" y="2019"/>
                    </a:lnTo>
                    <a:lnTo>
                      <a:pt x="2939" y="2194"/>
                    </a:lnTo>
                    <a:lnTo>
                      <a:pt x="2944" y="2369"/>
                    </a:lnTo>
                    <a:lnTo>
                      <a:pt x="2955" y="2543"/>
                    </a:lnTo>
                    <a:lnTo>
                      <a:pt x="2956" y="2613"/>
                    </a:lnTo>
                    <a:lnTo>
                      <a:pt x="2950" y="2683"/>
                    </a:lnTo>
                    <a:lnTo>
                      <a:pt x="2942" y="2752"/>
                    </a:lnTo>
                    <a:lnTo>
                      <a:pt x="2931" y="2820"/>
                    </a:lnTo>
                    <a:lnTo>
                      <a:pt x="2923" y="2890"/>
                    </a:lnTo>
                    <a:lnTo>
                      <a:pt x="2915" y="2958"/>
                    </a:lnTo>
                    <a:lnTo>
                      <a:pt x="2912" y="2976"/>
                    </a:lnTo>
                    <a:lnTo>
                      <a:pt x="2904" y="2993"/>
                    </a:lnTo>
                    <a:lnTo>
                      <a:pt x="2893" y="3011"/>
                    </a:lnTo>
                    <a:lnTo>
                      <a:pt x="2882" y="3024"/>
                    </a:lnTo>
                    <a:lnTo>
                      <a:pt x="2829" y="3068"/>
                    </a:lnTo>
                    <a:lnTo>
                      <a:pt x="2774" y="3105"/>
                    </a:lnTo>
                    <a:lnTo>
                      <a:pt x="2716" y="3137"/>
                    </a:lnTo>
                    <a:lnTo>
                      <a:pt x="2655" y="3162"/>
                    </a:lnTo>
                    <a:lnTo>
                      <a:pt x="2592" y="3184"/>
                    </a:lnTo>
                    <a:lnTo>
                      <a:pt x="2528" y="3202"/>
                    </a:lnTo>
                    <a:lnTo>
                      <a:pt x="2461" y="3215"/>
                    </a:lnTo>
                    <a:lnTo>
                      <a:pt x="2557" y="3155"/>
                    </a:lnTo>
                    <a:lnTo>
                      <a:pt x="2484" y="3174"/>
                    </a:lnTo>
                    <a:lnTo>
                      <a:pt x="2411" y="3188"/>
                    </a:lnTo>
                    <a:lnTo>
                      <a:pt x="2340" y="3196"/>
                    </a:lnTo>
                    <a:lnTo>
                      <a:pt x="2267" y="3199"/>
                    </a:lnTo>
                    <a:lnTo>
                      <a:pt x="2196" y="3193"/>
                    </a:lnTo>
                    <a:lnTo>
                      <a:pt x="2123" y="3178"/>
                    </a:lnTo>
                    <a:lnTo>
                      <a:pt x="2050" y="3156"/>
                    </a:lnTo>
                    <a:lnTo>
                      <a:pt x="2304" y="3120"/>
                    </a:lnTo>
                    <a:lnTo>
                      <a:pt x="2302" y="3113"/>
                    </a:lnTo>
                    <a:lnTo>
                      <a:pt x="2044" y="3086"/>
                    </a:lnTo>
                    <a:lnTo>
                      <a:pt x="2042" y="3066"/>
                    </a:lnTo>
                    <a:lnTo>
                      <a:pt x="2079" y="3047"/>
                    </a:lnTo>
                    <a:lnTo>
                      <a:pt x="2117" y="3027"/>
                    </a:lnTo>
                    <a:lnTo>
                      <a:pt x="2159" y="3005"/>
                    </a:lnTo>
                    <a:lnTo>
                      <a:pt x="2110" y="2996"/>
                    </a:lnTo>
                    <a:lnTo>
                      <a:pt x="2066" y="2987"/>
                    </a:lnTo>
                    <a:lnTo>
                      <a:pt x="2030" y="2974"/>
                    </a:lnTo>
                    <a:lnTo>
                      <a:pt x="1998" y="2957"/>
                    </a:lnTo>
                    <a:lnTo>
                      <a:pt x="1973" y="2934"/>
                    </a:lnTo>
                    <a:lnTo>
                      <a:pt x="1951" y="2904"/>
                    </a:lnTo>
                    <a:lnTo>
                      <a:pt x="1935" y="2872"/>
                    </a:lnTo>
                    <a:lnTo>
                      <a:pt x="1924" y="2833"/>
                    </a:lnTo>
                    <a:lnTo>
                      <a:pt x="1903" y="2724"/>
                    </a:lnTo>
                    <a:lnTo>
                      <a:pt x="1890" y="2613"/>
                    </a:lnTo>
                    <a:lnTo>
                      <a:pt x="1881" y="2503"/>
                    </a:lnTo>
                    <a:lnTo>
                      <a:pt x="1880" y="2390"/>
                    </a:lnTo>
                    <a:lnTo>
                      <a:pt x="1881" y="2280"/>
                    </a:lnTo>
                    <a:lnTo>
                      <a:pt x="1884" y="2168"/>
                    </a:lnTo>
                    <a:lnTo>
                      <a:pt x="1886" y="2085"/>
                    </a:lnTo>
                    <a:lnTo>
                      <a:pt x="1887" y="2002"/>
                    </a:lnTo>
                    <a:lnTo>
                      <a:pt x="1892" y="1919"/>
                    </a:lnTo>
                    <a:lnTo>
                      <a:pt x="1894" y="1965"/>
                    </a:lnTo>
                    <a:lnTo>
                      <a:pt x="1897" y="2012"/>
                    </a:lnTo>
                    <a:lnTo>
                      <a:pt x="1905" y="2058"/>
                    </a:lnTo>
                    <a:lnTo>
                      <a:pt x="1912" y="2086"/>
                    </a:lnTo>
                    <a:lnTo>
                      <a:pt x="1922" y="2108"/>
                    </a:lnTo>
                    <a:lnTo>
                      <a:pt x="1935" y="2123"/>
                    </a:lnTo>
                    <a:lnTo>
                      <a:pt x="1951" y="2131"/>
                    </a:lnTo>
                    <a:lnTo>
                      <a:pt x="1970" y="2134"/>
                    </a:lnTo>
                    <a:lnTo>
                      <a:pt x="1993" y="2133"/>
                    </a:lnTo>
                    <a:lnTo>
                      <a:pt x="1982" y="2099"/>
                    </a:lnTo>
                    <a:lnTo>
                      <a:pt x="1969" y="2066"/>
                    </a:lnTo>
                    <a:lnTo>
                      <a:pt x="1958" y="2032"/>
                    </a:lnTo>
                    <a:lnTo>
                      <a:pt x="1951" y="1997"/>
                    </a:lnTo>
                    <a:lnTo>
                      <a:pt x="1950" y="1974"/>
                    </a:lnTo>
                    <a:lnTo>
                      <a:pt x="1950" y="1955"/>
                    </a:lnTo>
                    <a:lnTo>
                      <a:pt x="1951" y="1941"/>
                    </a:lnTo>
                    <a:lnTo>
                      <a:pt x="1957" y="1927"/>
                    </a:lnTo>
                    <a:lnTo>
                      <a:pt x="1967" y="1917"/>
                    </a:lnTo>
                    <a:lnTo>
                      <a:pt x="1982" y="1906"/>
                    </a:lnTo>
                    <a:lnTo>
                      <a:pt x="2002" y="1891"/>
                    </a:lnTo>
                    <a:lnTo>
                      <a:pt x="2028" y="1875"/>
                    </a:lnTo>
                    <a:lnTo>
                      <a:pt x="2009" y="1869"/>
                    </a:lnTo>
                    <a:lnTo>
                      <a:pt x="1992" y="1862"/>
                    </a:lnTo>
                    <a:lnTo>
                      <a:pt x="1976" y="1855"/>
                    </a:lnTo>
                    <a:lnTo>
                      <a:pt x="1964" y="1844"/>
                    </a:lnTo>
                    <a:lnTo>
                      <a:pt x="1954" y="1833"/>
                    </a:lnTo>
                    <a:lnTo>
                      <a:pt x="1948" y="1820"/>
                    </a:lnTo>
                    <a:lnTo>
                      <a:pt x="1947" y="1802"/>
                    </a:lnTo>
                    <a:lnTo>
                      <a:pt x="1950" y="1782"/>
                    </a:lnTo>
                    <a:lnTo>
                      <a:pt x="1958" y="1759"/>
                    </a:lnTo>
                    <a:lnTo>
                      <a:pt x="1931" y="1757"/>
                    </a:lnTo>
                    <a:lnTo>
                      <a:pt x="1881" y="1824"/>
                    </a:lnTo>
                    <a:lnTo>
                      <a:pt x="1884" y="1792"/>
                    </a:lnTo>
                    <a:lnTo>
                      <a:pt x="1890" y="1759"/>
                    </a:lnTo>
                    <a:lnTo>
                      <a:pt x="1900" y="1722"/>
                    </a:lnTo>
                    <a:lnTo>
                      <a:pt x="1910" y="1684"/>
                    </a:lnTo>
                    <a:lnTo>
                      <a:pt x="1921" y="1648"/>
                    </a:lnTo>
                    <a:lnTo>
                      <a:pt x="1925" y="1610"/>
                    </a:lnTo>
                    <a:lnTo>
                      <a:pt x="1925" y="1480"/>
                    </a:lnTo>
                    <a:lnTo>
                      <a:pt x="1921" y="1352"/>
                    </a:lnTo>
                    <a:lnTo>
                      <a:pt x="1916" y="1223"/>
                    </a:lnTo>
                    <a:lnTo>
                      <a:pt x="1916" y="1096"/>
                    </a:lnTo>
                    <a:lnTo>
                      <a:pt x="1916" y="969"/>
                    </a:lnTo>
                    <a:lnTo>
                      <a:pt x="1880" y="1060"/>
                    </a:lnTo>
                    <a:lnTo>
                      <a:pt x="1842" y="1153"/>
                    </a:lnTo>
                    <a:lnTo>
                      <a:pt x="1803" y="1249"/>
                    </a:lnTo>
                    <a:lnTo>
                      <a:pt x="1675" y="1111"/>
                    </a:lnTo>
                    <a:lnTo>
                      <a:pt x="1663" y="1121"/>
                    </a:lnTo>
                    <a:lnTo>
                      <a:pt x="1709" y="1230"/>
                    </a:lnTo>
                    <a:lnTo>
                      <a:pt x="1756" y="1338"/>
                    </a:lnTo>
                    <a:lnTo>
                      <a:pt x="1800" y="1443"/>
                    </a:lnTo>
                    <a:lnTo>
                      <a:pt x="1791" y="1459"/>
                    </a:lnTo>
                    <a:lnTo>
                      <a:pt x="1781" y="1473"/>
                    </a:lnTo>
                    <a:lnTo>
                      <a:pt x="1774" y="1488"/>
                    </a:lnTo>
                    <a:lnTo>
                      <a:pt x="1771" y="1501"/>
                    </a:lnTo>
                    <a:lnTo>
                      <a:pt x="1778" y="1616"/>
                    </a:lnTo>
                    <a:lnTo>
                      <a:pt x="1787" y="1731"/>
                    </a:lnTo>
                    <a:lnTo>
                      <a:pt x="1788" y="1775"/>
                    </a:lnTo>
                    <a:lnTo>
                      <a:pt x="1782" y="1820"/>
                    </a:lnTo>
                    <a:lnTo>
                      <a:pt x="1779" y="1799"/>
                    </a:lnTo>
                    <a:lnTo>
                      <a:pt x="1775" y="1777"/>
                    </a:lnTo>
                    <a:lnTo>
                      <a:pt x="1771" y="1751"/>
                    </a:lnTo>
                    <a:lnTo>
                      <a:pt x="1750" y="1773"/>
                    </a:lnTo>
                    <a:lnTo>
                      <a:pt x="1736" y="1796"/>
                    </a:lnTo>
                    <a:lnTo>
                      <a:pt x="1727" y="1821"/>
                    </a:lnTo>
                    <a:lnTo>
                      <a:pt x="1721" y="1846"/>
                    </a:lnTo>
                    <a:lnTo>
                      <a:pt x="1720" y="1871"/>
                    </a:lnTo>
                    <a:lnTo>
                      <a:pt x="1717" y="1895"/>
                    </a:lnTo>
                    <a:lnTo>
                      <a:pt x="1717" y="1932"/>
                    </a:lnTo>
                    <a:lnTo>
                      <a:pt x="1723" y="1968"/>
                    </a:lnTo>
                    <a:lnTo>
                      <a:pt x="1730" y="2003"/>
                    </a:lnTo>
                    <a:lnTo>
                      <a:pt x="1743" y="2063"/>
                    </a:lnTo>
                    <a:lnTo>
                      <a:pt x="1758" y="2121"/>
                    </a:lnTo>
                    <a:lnTo>
                      <a:pt x="1759" y="2127"/>
                    </a:lnTo>
                    <a:lnTo>
                      <a:pt x="1762" y="2133"/>
                    </a:lnTo>
                    <a:lnTo>
                      <a:pt x="1763" y="2139"/>
                    </a:lnTo>
                    <a:lnTo>
                      <a:pt x="1765" y="2143"/>
                    </a:lnTo>
                    <a:lnTo>
                      <a:pt x="1769" y="2313"/>
                    </a:lnTo>
                    <a:lnTo>
                      <a:pt x="1772" y="2484"/>
                    </a:lnTo>
                    <a:lnTo>
                      <a:pt x="1771" y="2654"/>
                    </a:lnTo>
                    <a:lnTo>
                      <a:pt x="1766" y="2706"/>
                    </a:lnTo>
                    <a:lnTo>
                      <a:pt x="1756" y="2756"/>
                    </a:lnTo>
                    <a:lnTo>
                      <a:pt x="1739" y="2803"/>
                    </a:lnTo>
                    <a:lnTo>
                      <a:pt x="1715" y="2848"/>
                    </a:lnTo>
                    <a:lnTo>
                      <a:pt x="1686" y="2890"/>
                    </a:lnTo>
                    <a:lnTo>
                      <a:pt x="1654" y="2929"/>
                    </a:lnTo>
                    <a:lnTo>
                      <a:pt x="1615" y="2966"/>
                    </a:lnTo>
                    <a:lnTo>
                      <a:pt x="1589" y="2987"/>
                    </a:lnTo>
                    <a:lnTo>
                      <a:pt x="1559" y="3008"/>
                    </a:lnTo>
                    <a:lnTo>
                      <a:pt x="1571" y="3024"/>
                    </a:lnTo>
                    <a:lnTo>
                      <a:pt x="1600" y="3015"/>
                    </a:lnTo>
                    <a:lnTo>
                      <a:pt x="1631" y="3005"/>
                    </a:lnTo>
                    <a:lnTo>
                      <a:pt x="1661" y="2999"/>
                    </a:lnTo>
                    <a:lnTo>
                      <a:pt x="1676" y="2998"/>
                    </a:lnTo>
                    <a:lnTo>
                      <a:pt x="1692" y="2998"/>
                    </a:lnTo>
                    <a:lnTo>
                      <a:pt x="1708" y="3001"/>
                    </a:lnTo>
                    <a:lnTo>
                      <a:pt x="1721" y="3005"/>
                    </a:lnTo>
                    <a:lnTo>
                      <a:pt x="1730" y="3011"/>
                    </a:lnTo>
                    <a:lnTo>
                      <a:pt x="1734" y="3022"/>
                    </a:lnTo>
                    <a:lnTo>
                      <a:pt x="1734" y="3037"/>
                    </a:lnTo>
                    <a:lnTo>
                      <a:pt x="1733" y="3052"/>
                    </a:lnTo>
                    <a:lnTo>
                      <a:pt x="1728" y="3068"/>
                    </a:lnTo>
                    <a:lnTo>
                      <a:pt x="1723" y="3081"/>
                    </a:lnTo>
                    <a:lnTo>
                      <a:pt x="1702" y="3108"/>
                    </a:lnTo>
                    <a:lnTo>
                      <a:pt x="1676" y="3132"/>
                    </a:lnTo>
                    <a:lnTo>
                      <a:pt x="1644" y="3152"/>
                    </a:lnTo>
                    <a:lnTo>
                      <a:pt x="1648" y="3139"/>
                    </a:lnTo>
                    <a:lnTo>
                      <a:pt x="1653" y="3124"/>
                    </a:lnTo>
                    <a:lnTo>
                      <a:pt x="1657" y="3107"/>
                    </a:lnTo>
                    <a:lnTo>
                      <a:pt x="1606" y="3145"/>
                    </a:lnTo>
                    <a:lnTo>
                      <a:pt x="1557" y="3180"/>
                    </a:lnTo>
                    <a:lnTo>
                      <a:pt x="1504" y="3210"/>
                    </a:lnTo>
                    <a:lnTo>
                      <a:pt x="1452" y="3236"/>
                    </a:lnTo>
                    <a:lnTo>
                      <a:pt x="1399" y="3257"/>
                    </a:lnTo>
                    <a:lnTo>
                      <a:pt x="1345" y="3274"/>
                    </a:lnTo>
                    <a:lnTo>
                      <a:pt x="1290" y="3285"/>
                    </a:lnTo>
                    <a:lnTo>
                      <a:pt x="1233" y="3290"/>
                    </a:lnTo>
                    <a:lnTo>
                      <a:pt x="1176" y="3289"/>
                    </a:lnTo>
                    <a:lnTo>
                      <a:pt x="1117" y="3280"/>
                    </a:lnTo>
                    <a:lnTo>
                      <a:pt x="1056" y="3266"/>
                    </a:lnTo>
                    <a:lnTo>
                      <a:pt x="994" y="3242"/>
                    </a:lnTo>
                    <a:lnTo>
                      <a:pt x="1006" y="3220"/>
                    </a:lnTo>
                    <a:lnTo>
                      <a:pt x="1021" y="3196"/>
                    </a:lnTo>
                    <a:lnTo>
                      <a:pt x="999" y="3180"/>
                    </a:lnTo>
                    <a:lnTo>
                      <a:pt x="975" y="3164"/>
                    </a:lnTo>
                    <a:lnTo>
                      <a:pt x="1007" y="3155"/>
                    </a:lnTo>
                    <a:lnTo>
                      <a:pt x="1041" y="3148"/>
                    </a:lnTo>
                    <a:lnTo>
                      <a:pt x="1076" y="3139"/>
                    </a:lnTo>
                    <a:lnTo>
                      <a:pt x="1115" y="3130"/>
                    </a:lnTo>
                    <a:lnTo>
                      <a:pt x="1102" y="3121"/>
                    </a:lnTo>
                    <a:lnTo>
                      <a:pt x="1093" y="3116"/>
                    </a:lnTo>
                    <a:lnTo>
                      <a:pt x="1089" y="3113"/>
                    </a:lnTo>
                    <a:lnTo>
                      <a:pt x="1085" y="3111"/>
                    </a:lnTo>
                    <a:lnTo>
                      <a:pt x="1045" y="3102"/>
                    </a:lnTo>
                    <a:lnTo>
                      <a:pt x="1010" y="3089"/>
                    </a:lnTo>
                    <a:lnTo>
                      <a:pt x="980" y="3072"/>
                    </a:lnTo>
                    <a:lnTo>
                      <a:pt x="954" y="3052"/>
                    </a:lnTo>
                    <a:lnTo>
                      <a:pt x="930" y="3027"/>
                    </a:lnTo>
                    <a:lnTo>
                      <a:pt x="911" y="2998"/>
                    </a:lnTo>
                    <a:lnTo>
                      <a:pt x="897" y="2966"/>
                    </a:lnTo>
                    <a:lnTo>
                      <a:pt x="887" y="2932"/>
                    </a:lnTo>
                    <a:lnTo>
                      <a:pt x="878" y="2894"/>
                    </a:lnTo>
                    <a:lnTo>
                      <a:pt x="866" y="2800"/>
                    </a:lnTo>
                    <a:lnTo>
                      <a:pt x="856" y="2705"/>
                    </a:lnTo>
                    <a:lnTo>
                      <a:pt x="849" y="2610"/>
                    </a:lnTo>
                    <a:lnTo>
                      <a:pt x="839" y="2516"/>
                    </a:lnTo>
                    <a:lnTo>
                      <a:pt x="734" y="1601"/>
                    </a:lnTo>
                    <a:lnTo>
                      <a:pt x="729" y="1581"/>
                    </a:lnTo>
                    <a:lnTo>
                      <a:pt x="721" y="1560"/>
                    </a:lnTo>
                    <a:lnTo>
                      <a:pt x="713" y="1540"/>
                    </a:lnTo>
                    <a:lnTo>
                      <a:pt x="694" y="1542"/>
                    </a:lnTo>
                    <a:lnTo>
                      <a:pt x="687" y="1600"/>
                    </a:lnTo>
                    <a:lnTo>
                      <a:pt x="678" y="1660"/>
                    </a:lnTo>
                    <a:lnTo>
                      <a:pt x="673" y="1718"/>
                    </a:lnTo>
                    <a:lnTo>
                      <a:pt x="671" y="1776"/>
                    </a:lnTo>
                    <a:lnTo>
                      <a:pt x="677" y="1958"/>
                    </a:lnTo>
                    <a:lnTo>
                      <a:pt x="686" y="2139"/>
                    </a:lnTo>
                    <a:lnTo>
                      <a:pt x="694" y="2321"/>
                    </a:lnTo>
                    <a:lnTo>
                      <a:pt x="693" y="2402"/>
                    </a:lnTo>
                    <a:lnTo>
                      <a:pt x="690" y="2484"/>
                    </a:lnTo>
                    <a:lnTo>
                      <a:pt x="687" y="2565"/>
                    </a:lnTo>
                    <a:lnTo>
                      <a:pt x="689" y="2653"/>
                    </a:lnTo>
                    <a:lnTo>
                      <a:pt x="694" y="2738"/>
                    </a:lnTo>
                    <a:lnTo>
                      <a:pt x="706" y="2823"/>
                    </a:lnTo>
                    <a:lnTo>
                      <a:pt x="726" y="2907"/>
                    </a:lnTo>
                    <a:lnTo>
                      <a:pt x="754" y="2992"/>
                    </a:lnTo>
                    <a:lnTo>
                      <a:pt x="766" y="3027"/>
                    </a:lnTo>
                    <a:lnTo>
                      <a:pt x="772" y="3065"/>
                    </a:lnTo>
                    <a:lnTo>
                      <a:pt x="776" y="3105"/>
                    </a:lnTo>
                    <a:lnTo>
                      <a:pt x="777" y="3146"/>
                    </a:lnTo>
                    <a:lnTo>
                      <a:pt x="780" y="3187"/>
                    </a:lnTo>
                    <a:lnTo>
                      <a:pt x="783" y="3229"/>
                    </a:lnTo>
                    <a:lnTo>
                      <a:pt x="643" y="3277"/>
                    </a:lnTo>
                    <a:lnTo>
                      <a:pt x="639" y="3270"/>
                    </a:lnTo>
                    <a:lnTo>
                      <a:pt x="729" y="3190"/>
                    </a:lnTo>
                    <a:lnTo>
                      <a:pt x="687" y="3210"/>
                    </a:lnTo>
                    <a:lnTo>
                      <a:pt x="645" y="3228"/>
                    </a:lnTo>
                    <a:lnTo>
                      <a:pt x="601" y="3242"/>
                    </a:lnTo>
                    <a:lnTo>
                      <a:pt x="556" y="3252"/>
                    </a:lnTo>
                    <a:lnTo>
                      <a:pt x="511" y="3257"/>
                    </a:lnTo>
                    <a:lnTo>
                      <a:pt x="464" y="3254"/>
                    </a:lnTo>
                    <a:lnTo>
                      <a:pt x="429" y="3247"/>
                    </a:lnTo>
                    <a:lnTo>
                      <a:pt x="397" y="3235"/>
                    </a:lnTo>
                    <a:lnTo>
                      <a:pt x="368" y="3219"/>
                    </a:lnTo>
                    <a:lnTo>
                      <a:pt x="340" y="3199"/>
                    </a:lnTo>
                    <a:lnTo>
                      <a:pt x="313" y="3177"/>
                    </a:lnTo>
                    <a:lnTo>
                      <a:pt x="285" y="3152"/>
                    </a:lnTo>
                    <a:lnTo>
                      <a:pt x="259" y="3127"/>
                    </a:lnTo>
                    <a:lnTo>
                      <a:pt x="230" y="3101"/>
                    </a:lnTo>
                    <a:lnTo>
                      <a:pt x="272" y="3091"/>
                    </a:lnTo>
                    <a:lnTo>
                      <a:pt x="308" y="3082"/>
                    </a:lnTo>
                    <a:lnTo>
                      <a:pt x="340" y="3075"/>
                    </a:lnTo>
                    <a:lnTo>
                      <a:pt x="306" y="3065"/>
                    </a:lnTo>
                    <a:lnTo>
                      <a:pt x="276" y="3052"/>
                    </a:lnTo>
                    <a:lnTo>
                      <a:pt x="252" y="3033"/>
                    </a:lnTo>
                    <a:lnTo>
                      <a:pt x="230" y="3011"/>
                    </a:lnTo>
                    <a:lnTo>
                      <a:pt x="212" y="2987"/>
                    </a:lnTo>
                    <a:lnTo>
                      <a:pt x="196" y="2960"/>
                    </a:lnTo>
                    <a:lnTo>
                      <a:pt x="182" y="2931"/>
                    </a:lnTo>
                    <a:lnTo>
                      <a:pt x="167" y="2902"/>
                    </a:lnTo>
                    <a:lnTo>
                      <a:pt x="138" y="2826"/>
                    </a:lnTo>
                    <a:lnTo>
                      <a:pt x="115" y="2750"/>
                    </a:lnTo>
                    <a:lnTo>
                      <a:pt x="96" y="2673"/>
                    </a:lnTo>
                    <a:lnTo>
                      <a:pt x="83" y="2594"/>
                    </a:lnTo>
                    <a:lnTo>
                      <a:pt x="74" y="2514"/>
                    </a:lnTo>
                    <a:lnTo>
                      <a:pt x="67" y="2434"/>
                    </a:lnTo>
                    <a:lnTo>
                      <a:pt x="52" y="2281"/>
                    </a:lnTo>
                    <a:lnTo>
                      <a:pt x="32" y="2128"/>
                    </a:lnTo>
                    <a:lnTo>
                      <a:pt x="8" y="1975"/>
                    </a:lnTo>
                    <a:lnTo>
                      <a:pt x="0" y="1890"/>
                    </a:lnTo>
                    <a:lnTo>
                      <a:pt x="0" y="1807"/>
                    </a:lnTo>
                    <a:lnTo>
                      <a:pt x="7" y="1724"/>
                    </a:lnTo>
                    <a:lnTo>
                      <a:pt x="22" y="1642"/>
                    </a:lnTo>
                    <a:lnTo>
                      <a:pt x="43" y="1560"/>
                    </a:lnTo>
                    <a:lnTo>
                      <a:pt x="70" y="1480"/>
                    </a:lnTo>
                    <a:lnTo>
                      <a:pt x="94" y="1400"/>
                    </a:lnTo>
                    <a:lnTo>
                      <a:pt x="116" y="1320"/>
                    </a:lnTo>
                    <a:lnTo>
                      <a:pt x="138" y="1240"/>
                    </a:lnTo>
                    <a:lnTo>
                      <a:pt x="163" y="1160"/>
                    </a:lnTo>
                    <a:lnTo>
                      <a:pt x="192" y="1083"/>
                    </a:lnTo>
                    <a:lnTo>
                      <a:pt x="224" y="1017"/>
                    </a:lnTo>
                    <a:lnTo>
                      <a:pt x="260" y="953"/>
                    </a:lnTo>
                    <a:lnTo>
                      <a:pt x="300" y="891"/>
                    </a:lnTo>
                    <a:lnTo>
                      <a:pt x="340" y="830"/>
                    </a:lnTo>
                    <a:lnTo>
                      <a:pt x="381" y="768"/>
                    </a:lnTo>
                    <a:lnTo>
                      <a:pt x="399" y="749"/>
                    </a:lnTo>
                    <a:lnTo>
                      <a:pt x="418" y="736"/>
                    </a:lnTo>
                    <a:lnTo>
                      <a:pt x="440" y="731"/>
                    </a:lnTo>
                    <a:lnTo>
                      <a:pt x="463" y="731"/>
                    </a:lnTo>
                    <a:lnTo>
                      <a:pt x="488" y="735"/>
                    </a:lnTo>
                    <a:lnTo>
                      <a:pt x="512" y="745"/>
                    </a:lnTo>
                    <a:lnTo>
                      <a:pt x="556" y="768"/>
                    </a:lnTo>
                    <a:lnTo>
                      <a:pt x="594" y="795"/>
                    </a:lnTo>
                    <a:lnTo>
                      <a:pt x="626" y="825"/>
                    </a:lnTo>
                    <a:lnTo>
                      <a:pt x="654" y="857"/>
                    </a:lnTo>
                    <a:lnTo>
                      <a:pt x="678" y="894"/>
                    </a:lnTo>
                    <a:lnTo>
                      <a:pt x="699" y="933"/>
                    </a:lnTo>
                    <a:lnTo>
                      <a:pt x="715" y="974"/>
                    </a:lnTo>
                    <a:lnTo>
                      <a:pt x="728" y="1017"/>
                    </a:lnTo>
                    <a:lnTo>
                      <a:pt x="738" y="1063"/>
                    </a:lnTo>
                    <a:lnTo>
                      <a:pt x="750" y="1135"/>
                    </a:lnTo>
                    <a:lnTo>
                      <a:pt x="757" y="1210"/>
                    </a:lnTo>
                    <a:lnTo>
                      <a:pt x="764" y="1282"/>
                    </a:lnTo>
                    <a:lnTo>
                      <a:pt x="770" y="1357"/>
                    </a:lnTo>
                    <a:lnTo>
                      <a:pt x="785" y="1358"/>
                    </a:lnTo>
                    <a:lnTo>
                      <a:pt x="788" y="1274"/>
                    </a:lnTo>
                    <a:lnTo>
                      <a:pt x="789" y="1188"/>
                    </a:lnTo>
                    <a:lnTo>
                      <a:pt x="788" y="1103"/>
                    </a:lnTo>
                    <a:lnTo>
                      <a:pt x="788" y="1038"/>
                    </a:lnTo>
                    <a:lnTo>
                      <a:pt x="792" y="974"/>
                    </a:lnTo>
                    <a:lnTo>
                      <a:pt x="802" y="913"/>
                    </a:lnTo>
                    <a:lnTo>
                      <a:pt x="818" y="853"/>
                    </a:lnTo>
                    <a:lnTo>
                      <a:pt x="840" y="795"/>
                    </a:lnTo>
                    <a:lnTo>
                      <a:pt x="869" y="739"/>
                    </a:lnTo>
                    <a:lnTo>
                      <a:pt x="906" y="687"/>
                    </a:lnTo>
                    <a:lnTo>
                      <a:pt x="949" y="636"/>
                    </a:lnTo>
                    <a:lnTo>
                      <a:pt x="958" y="626"/>
                    </a:lnTo>
                    <a:lnTo>
                      <a:pt x="967" y="611"/>
                    </a:lnTo>
                    <a:lnTo>
                      <a:pt x="986" y="623"/>
                    </a:lnTo>
                    <a:lnTo>
                      <a:pt x="1005" y="636"/>
                    </a:lnTo>
                    <a:lnTo>
                      <a:pt x="1026" y="650"/>
                    </a:lnTo>
                    <a:lnTo>
                      <a:pt x="1040" y="617"/>
                    </a:lnTo>
                    <a:lnTo>
                      <a:pt x="1053" y="585"/>
                    </a:lnTo>
                    <a:lnTo>
                      <a:pt x="1066" y="551"/>
                    </a:lnTo>
                    <a:lnTo>
                      <a:pt x="1079" y="521"/>
                    </a:lnTo>
                    <a:lnTo>
                      <a:pt x="1095" y="489"/>
                    </a:lnTo>
                    <a:lnTo>
                      <a:pt x="1112" y="461"/>
                    </a:lnTo>
                    <a:lnTo>
                      <a:pt x="1134" y="433"/>
                    </a:lnTo>
                    <a:lnTo>
                      <a:pt x="1160" y="410"/>
                    </a:lnTo>
                    <a:lnTo>
                      <a:pt x="1192" y="388"/>
                    </a:lnTo>
                    <a:lnTo>
                      <a:pt x="1104" y="586"/>
                    </a:lnTo>
                    <a:lnTo>
                      <a:pt x="1121" y="594"/>
                    </a:lnTo>
                    <a:lnTo>
                      <a:pt x="1147" y="567"/>
                    </a:lnTo>
                    <a:lnTo>
                      <a:pt x="1169" y="538"/>
                    </a:lnTo>
                    <a:lnTo>
                      <a:pt x="1188" y="506"/>
                    </a:lnTo>
                    <a:lnTo>
                      <a:pt x="1203" y="473"/>
                    </a:lnTo>
                    <a:lnTo>
                      <a:pt x="1211" y="436"/>
                    </a:lnTo>
                    <a:lnTo>
                      <a:pt x="1216" y="397"/>
                    </a:lnTo>
                    <a:lnTo>
                      <a:pt x="1219" y="383"/>
                    </a:lnTo>
                    <a:lnTo>
                      <a:pt x="1226" y="367"/>
                    </a:lnTo>
                    <a:lnTo>
                      <a:pt x="1235" y="352"/>
                    </a:lnTo>
                    <a:lnTo>
                      <a:pt x="1245" y="343"/>
                    </a:lnTo>
                    <a:lnTo>
                      <a:pt x="1254" y="343"/>
                    </a:lnTo>
                    <a:lnTo>
                      <a:pt x="1265" y="346"/>
                    </a:lnTo>
                    <a:lnTo>
                      <a:pt x="1278" y="352"/>
                    </a:lnTo>
                    <a:lnTo>
                      <a:pt x="1293" y="361"/>
                    </a:lnTo>
                    <a:lnTo>
                      <a:pt x="1310" y="368"/>
                    </a:lnTo>
                    <a:lnTo>
                      <a:pt x="1347" y="346"/>
                    </a:lnTo>
                    <a:lnTo>
                      <a:pt x="1383" y="332"/>
                    </a:lnTo>
                    <a:lnTo>
                      <a:pt x="1420" y="326"/>
                    </a:lnTo>
                    <a:lnTo>
                      <a:pt x="1456" y="326"/>
                    </a:lnTo>
                    <a:lnTo>
                      <a:pt x="1492" y="332"/>
                    </a:lnTo>
                    <a:lnTo>
                      <a:pt x="1529" y="342"/>
                    </a:lnTo>
                    <a:lnTo>
                      <a:pt x="1565" y="353"/>
                    </a:lnTo>
                    <a:lnTo>
                      <a:pt x="1602" y="368"/>
                    </a:lnTo>
                    <a:lnTo>
                      <a:pt x="1638" y="384"/>
                    </a:lnTo>
                    <a:lnTo>
                      <a:pt x="1676" y="400"/>
                    </a:lnTo>
                    <a:lnTo>
                      <a:pt x="1696" y="410"/>
                    </a:lnTo>
                    <a:lnTo>
                      <a:pt x="1717" y="420"/>
                    </a:lnTo>
                    <a:lnTo>
                      <a:pt x="1739" y="431"/>
                    </a:lnTo>
                    <a:lnTo>
                      <a:pt x="1776" y="445"/>
                    </a:lnTo>
                    <a:lnTo>
                      <a:pt x="1808" y="463"/>
                    </a:lnTo>
                    <a:lnTo>
                      <a:pt x="1835" y="484"/>
                    </a:lnTo>
                    <a:lnTo>
                      <a:pt x="1857" y="509"/>
                    </a:lnTo>
                    <a:lnTo>
                      <a:pt x="1875" y="538"/>
                    </a:lnTo>
                    <a:lnTo>
                      <a:pt x="1890" y="567"/>
                    </a:lnTo>
                    <a:lnTo>
                      <a:pt x="1902" y="599"/>
                    </a:lnTo>
                    <a:lnTo>
                      <a:pt x="1910" y="633"/>
                    </a:lnTo>
                    <a:lnTo>
                      <a:pt x="1919" y="668"/>
                    </a:lnTo>
                    <a:lnTo>
                      <a:pt x="1925" y="703"/>
                    </a:lnTo>
                    <a:lnTo>
                      <a:pt x="1925" y="726"/>
                    </a:lnTo>
                    <a:lnTo>
                      <a:pt x="1922" y="749"/>
                    </a:lnTo>
                    <a:lnTo>
                      <a:pt x="1916" y="774"/>
                    </a:lnTo>
                    <a:lnTo>
                      <a:pt x="1912" y="800"/>
                    </a:lnTo>
                    <a:lnTo>
                      <a:pt x="1937" y="755"/>
                    </a:lnTo>
                    <a:lnTo>
                      <a:pt x="1956" y="709"/>
                    </a:lnTo>
                    <a:lnTo>
                      <a:pt x="1970" y="661"/>
                    </a:lnTo>
                    <a:lnTo>
                      <a:pt x="1982" y="611"/>
                    </a:lnTo>
                    <a:lnTo>
                      <a:pt x="1991" y="560"/>
                    </a:lnTo>
                    <a:lnTo>
                      <a:pt x="1993" y="525"/>
                    </a:lnTo>
                    <a:lnTo>
                      <a:pt x="1996" y="484"/>
                    </a:lnTo>
                    <a:lnTo>
                      <a:pt x="2004" y="448"/>
                    </a:lnTo>
                    <a:lnTo>
                      <a:pt x="2015" y="416"/>
                    </a:lnTo>
                    <a:lnTo>
                      <a:pt x="2033" y="388"/>
                    </a:lnTo>
                    <a:lnTo>
                      <a:pt x="2052" y="364"/>
                    </a:lnTo>
                    <a:lnTo>
                      <a:pt x="2075" y="342"/>
                    </a:lnTo>
                    <a:lnTo>
                      <a:pt x="2101" y="321"/>
                    </a:lnTo>
                    <a:lnTo>
                      <a:pt x="2129" y="304"/>
                    </a:lnTo>
                    <a:lnTo>
                      <a:pt x="2158" y="289"/>
                    </a:lnTo>
                    <a:lnTo>
                      <a:pt x="2189" y="275"/>
                    </a:lnTo>
                    <a:lnTo>
                      <a:pt x="2221" y="262"/>
                    </a:lnTo>
                    <a:lnTo>
                      <a:pt x="2253" y="249"/>
                    </a:lnTo>
                    <a:lnTo>
                      <a:pt x="2277" y="243"/>
                    </a:lnTo>
                    <a:lnTo>
                      <a:pt x="2301" y="246"/>
                    </a:lnTo>
                    <a:lnTo>
                      <a:pt x="2321" y="256"/>
                    </a:lnTo>
                    <a:lnTo>
                      <a:pt x="2337" y="273"/>
                    </a:lnTo>
                    <a:lnTo>
                      <a:pt x="2349" y="295"/>
                    </a:lnTo>
                    <a:lnTo>
                      <a:pt x="2353" y="321"/>
                    </a:lnTo>
                    <a:lnTo>
                      <a:pt x="2353" y="349"/>
                    </a:lnTo>
                    <a:lnTo>
                      <a:pt x="2349" y="378"/>
                    </a:lnTo>
                    <a:lnTo>
                      <a:pt x="2346" y="409"/>
                    </a:lnTo>
                    <a:lnTo>
                      <a:pt x="2359" y="400"/>
                    </a:lnTo>
                    <a:lnTo>
                      <a:pt x="2372" y="390"/>
                    </a:lnTo>
                    <a:lnTo>
                      <a:pt x="2388" y="378"/>
                    </a:lnTo>
                    <a:lnTo>
                      <a:pt x="2382" y="412"/>
                    </a:lnTo>
                    <a:lnTo>
                      <a:pt x="2376" y="441"/>
                    </a:lnTo>
                    <a:lnTo>
                      <a:pt x="2371" y="468"/>
                    </a:lnTo>
                    <a:lnTo>
                      <a:pt x="2406" y="433"/>
                    </a:lnTo>
                    <a:lnTo>
                      <a:pt x="2432" y="396"/>
                    </a:lnTo>
                    <a:lnTo>
                      <a:pt x="2451" y="355"/>
                    </a:lnTo>
                    <a:lnTo>
                      <a:pt x="2462" y="311"/>
                    </a:lnTo>
                    <a:lnTo>
                      <a:pt x="2467" y="266"/>
                    </a:lnTo>
                    <a:lnTo>
                      <a:pt x="2464" y="218"/>
                    </a:lnTo>
                    <a:lnTo>
                      <a:pt x="2462" y="177"/>
                    </a:lnTo>
                    <a:lnTo>
                      <a:pt x="2465" y="142"/>
                    </a:lnTo>
                    <a:lnTo>
                      <a:pt x="2474" y="110"/>
                    </a:lnTo>
                    <a:lnTo>
                      <a:pt x="2486" y="83"/>
                    </a:lnTo>
                    <a:lnTo>
                      <a:pt x="2503" y="61"/>
                    </a:lnTo>
                    <a:lnTo>
                      <a:pt x="2522" y="42"/>
                    </a:lnTo>
                    <a:lnTo>
                      <a:pt x="2545" y="26"/>
                    </a:lnTo>
                    <a:lnTo>
                      <a:pt x="2570" y="14"/>
                    </a:lnTo>
                    <a:lnTo>
                      <a:pt x="2596" y="7"/>
                    </a:lnTo>
                    <a:lnTo>
                      <a:pt x="2626" y="2"/>
                    </a:lnTo>
                    <a:lnTo>
                      <a:pt x="2691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8">
                <a:extLst>
                  <a:ext uri="{FF2B5EF4-FFF2-40B4-BE49-F238E27FC236}">
                    <a16:creationId xmlns:a16="http://schemas.microsoft.com/office/drawing/2014/main" id="{024022BD-89EF-464E-AF02-F687494AC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3038475"/>
                <a:ext cx="422275" cy="1287463"/>
              </a:xfrm>
              <a:custGeom>
                <a:avLst/>
                <a:gdLst>
                  <a:gd name="T0" fmla="*/ 222 w 531"/>
                  <a:gd name="T1" fmla="*/ 0 h 1622"/>
                  <a:gd name="T2" fmla="*/ 294 w 531"/>
                  <a:gd name="T3" fmla="*/ 184 h 1622"/>
                  <a:gd name="T4" fmla="*/ 339 w 531"/>
                  <a:gd name="T5" fmla="*/ 293 h 1622"/>
                  <a:gd name="T6" fmla="*/ 381 w 531"/>
                  <a:gd name="T7" fmla="*/ 402 h 1622"/>
                  <a:gd name="T8" fmla="*/ 423 w 531"/>
                  <a:gd name="T9" fmla="*/ 513 h 1622"/>
                  <a:gd name="T10" fmla="*/ 461 w 531"/>
                  <a:gd name="T11" fmla="*/ 623 h 1622"/>
                  <a:gd name="T12" fmla="*/ 495 w 531"/>
                  <a:gd name="T13" fmla="*/ 737 h 1622"/>
                  <a:gd name="T14" fmla="*/ 521 w 531"/>
                  <a:gd name="T15" fmla="*/ 852 h 1622"/>
                  <a:gd name="T16" fmla="*/ 528 w 531"/>
                  <a:gd name="T17" fmla="*/ 912 h 1622"/>
                  <a:gd name="T18" fmla="*/ 531 w 531"/>
                  <a:gd name="T19" fmla="*/ 968 h 1622"/>
                  <a:gd name="T20" fmla="*/ 525 w 531"/>
                  <a:gd name="T21" fmla="*/ 1022 h 1622"/>
                  <a:gd name="T22" fmla="*/ 515 w 531"/>
                  <a:gd name="T23" fmla="*/ 1073 h 1622"/>
                  <a:gd name="T24" fmla="*/ 496 w 531"/>
                  <a:gd name="T25" fmla="*/ 1123 h 1622"/>
                  <a:gd name="T26" fmla="*/ 473 w 531"/>
                  <a:gd name="T27" fmla="*/ 1169 h 1622"/>
                  <a:gd name="T28" fmla="*/ 442 w 531"/>
                  <a:gd name="T29" fmla="*/ 1215 h 1622"/>
                  <a:gd name="T30" fmla="*/ 406 w 531"/>
                  <a:gd name="T31" fmla="*/ 1257 h 1622"/>
                  <a:gd name="T32" fmla="*/ 364 w 531"/>
                  <a:gd name="T33" fmla="*/ 1298 h 1622"/>
                  <a:gd name="T34" fmla="*/ 198 w 531"/>
                  <a:gd name="T35" fmla="*/ 1446 h 1622"/>
                  <a:gd name="T36" fmla="*/ 33 w 531"/>
                  <a:gd name="T37" fmla="*/ 1595 h 1622"/>
                  <a:gd name="T38" fmla="*/ 29 w 531"/>
                  <a:gd name="T39" fmla="*/ 1599 h 1622"/>
                  <a:gd name="T40" fmla="*/ 21 w 531"/>
                  <a:gd name="T41" fmla="*/ 1605 h 1622"/>
                  <a:gd name="T42" fmla="*/ 11 w 531"/>
                  <a:gd name="T43" fmla="*/ 1612 h 1622"/>
                  <a:gd name="T44" fmla="*/ 0 w 531"/>
                  <a:gd name="T45" fmla="*/ 1622 h 1622"/>
                  <a:gd name="T46" fmla="*/ 46 w 531"/>
                  <a:gd name="T47" fmla="*/ 1394 h 1622"/>
                  <a:gd name="T48" fmla="*/ 93 w 531"/>
                  <a:gd name="T49" fmla="*/ 1171 h 1622"/>
                  <a:gd name="T50" fmla="*/ 141 w 531"/>
                  <a:gd name="T51" fmla="*/ 947 h 1622"/>
                  <a:gd name="T52" fmla="*/ 198 w 531"/>
                  <a:gd name="T53" fmla="*/ 973 h 1622"/>
                  <a:gd name="T54" fmla="*/ 252 w 531"/>
                  <a:gd name="T55" fmla="*/ 999 h 1622"/>
                  <a:gd name="T56" fmla="*/ 302 w 531"/>
                  <a:gd name="T57" fmla="*/ 1028 h 1622"/>
                  <a:gd name="T58" fmla="*/ 352 w 531"/>
                  <a:gd name="T59" fmla="*/ 1059 h 1622"/>
                  <a:gd name="T60" fmla="*/ 364 w 531"/>
                  <a:gd name="T61" fmla="*/ 1047 h 1622"/>
                  <a:gd name="T62" fmla="*/ 321 w 531"/>
                  <a:gd name="T63" fmla="*/ 1000 h 1622"/>
                  <a:gd name="T64" fmla="*/ 279 w 531"/>
                  <a:gd name="T65" fmla="*/ 954 h 1622"/>
                  <a:gd name="T66" fmla="*/ 250 w 531"/>
                  <a:gd name="T67" fmla="*/ 928 h 1622"/>
                  <a:gd name="T68" fmla="*/ 219 w 531"/>
                  <a:gd name="T69" fmla="*/ 903 h 1622"/>
                  <a:gd name="T70" fmla="*/ 189 w 531"/>
                  <a:gd name="T71" fmla="*/ 878 h 1622"/>
                  <a:gd name="T72" fmla="*/ 170 w 531"/>
                  <a:gd name="T73" fmla="*/ 862 h 1622"/>
                  <a:gd name="T74" fmla="*/ 158 w 531"/>
                  <a:gd name="T75" fmla="*/ 848 h 1622"/>
                  <a:gd name="T76" fmla="*/ 152 w 531"/>
                  <a:gd name="T77" fmla="*/ 835 h 1622"/>
                  <a:gd name="T78" fmla="*/ 154 w 531"/>
                  <a:gd name="T79" fmla="*/ 823 h 1622"/>
                  <a:gd name="T80" fmla="*/ 161 w 531"/>
                  <a:gd name="T81" fmla="*/ 811 h 1622"/>
                  <a:gd name="T82" fmla="*/ 174 w 531"/>
                  <a:gd name="T83" fmla="*/ 798 h 1622"/>
                  <a:gd name="T84" fmla="*/ 195 w 531"/>
                  <a:gd name="T85" fmla="*/ 785 h 1622"/>
                  <a:gd name="T86" fmla="*/ 228 w 531"/>
                  <a:gd name="T87" fmla="*/ 762 h 1622"/>
                  <a:gd name="T88" fmla="*/ 260 w 531"/>
                  <a:gd name="T89" fmla="*/ 735 h 1622"/>
                  <a:gd name="T90" fmla="*/ 286 w 531"/>
                  <a:gd name="T91" fmla="*/ 702 h 1622"/>
                  <a:gd name="T92" fmla="*/ 253 w 531"/>
                  <a:gd name="T93" fmla="*/ 706 h 1622"/>
                  <a:gd name="T94" fmla="*/ 217 w 531"/>
                  <a:gd name="T95" fmla="*/ 711 h 1622"/>
                  <a:gd name="T96" fmla="*/ 177 w 531"/>
                  <a:gd name="T97" fmla="*/ 715 h 1622"/>
                  <a:gd name="T98" fmla="*/ 186 w 531"/>
                  <a:gd name="T99" fmla="*/ 475 h 1622"/>
                  <a:gd name="T100" fmla="*/ 195 w 531"/>
                  <a:gd name="T101" fmla="*/ 238 h 1622"/>
                  <a:gd name="T102" fmla="*/ 205 w 531"/>
                  <a:gd name="T103" fmla="*/ 3 h 1622"/>
                  <a:gd name="T104" fmla="*/ 222 w 531"/>
                  <a:gd name="T105" fmla="*/ 0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31" h="1622">
                    <a:moveTo>
                      <a:pt x="222" y="0"/>
                    </a:moveTo>
                    <a:lnTo>
                      <a:pt x="294" y="184"/>
                    </a:lnTo>
                    <a:lnTo>
                      <a:pt x="339" y="293"/>
                    </a:lnTo>
                    <a:lnTo>
                      <a:pt x="381" y="402"/>
                    </a:lnTo>
                    <a:lnTo>
                      <a:pt x="423" y="513"/>
                    </a:lnTo>
                    <a:lnTo>
                      <a:pt x="461" y="623"/>
                    </a:lnTo>
                    <a:lnTo>
                      <a:pt x="495" y="737"/>
                    </a:lnTo>
                    <a:lnTo>
                      <a:pt x="521" y="852"/>
                    </a:lnTo>
                    <a:lnTo>
                      <a:pt x="528" y="912"/>
                    </a:lnTo>
                    <a:lnTo>
                      <a:pt x="531" y="968"/>
                    </a:lnTo>
                    <a:lnTo>
                      <a:pt x="525" y="1022"/>
                    </a:lnTo>
                    <a:lnTo>
                      <a:pt x="515" y="1073"/>
                    </a:lnTo>
                    <a:lnTo>
                      <a:pt x="496" y="1123"/>
                    </a:lnTo>
                    <a:lnTo>
                      <a:pt x="473" y="1169"/>
                    </a:lnTo>
                    <a:lnTo>
                      <a:pt x="442" y="1215"/>
                    </a:lnTo>
                    <a:lnTo>
                      <a:pt x="406" y="1257"/>
                    </a:lnTo>
                    <a:lnTo>
                      <a:pt x="364" y="1298"/>
                    </a:lnTo>
                    <a:lnTo>
                      <a:pt x="198" y="1446"/>
                    </a:lnTo>
                    <a:lnTo>
                      <a:pt x="33" y="1595"/>
                    </a:lnTo>
                    <a:lnTo>
                      <a:pt x="29" y="1599"/>
                    </a:lnTo>
                    <a:lnTo>
                      <a:pt x="21" y="1605"/>
                    </a:lnTo>
                    <a:lnTo>
                      <a:pt x="11" y="1612"/>
                    </a:lnTo>
                    <a:lnTo>
                      <a:pt x="0" y="1622"/>
                    </a:lnTo>
                    <a:lnTo>
                      <a:pt x="46" y="1394"/>
                    </a:lnTo>
                    <a:lnTo>
                      <a:pt x="93" y="1171"/>
                    </a:lnTo>
                    <a:lnTo>
                      <a:pt x="141" y="947"/>
                    </a:lnTo>
                    <a:lnTo>
                      <a:pt x="198" y="973"/>
                    </a:lnTo>
                    <a:lnTo>
                      <a:pt x="252" y="999"/>
                    </a:lnTo>
                    <a:lnTo>
                      <a:pt x="302" y="1028"/>
                    </a:lnTo>
                    <a:lnTo>
                      <a:pt x="352" y="1059"/>
                    </a:lnTo>
                    <a:lnTo>
                      <a:pt x="364" y="1047"/>
                    </a:lnTo>
                    <a:lnTo>
                      <a:pt x="321" y="1000"/>
                    </a:lnTo>
                    <a:lnTo>
                      <a:pt x="279" y="954"/>
                    </a:lnTo>
                    <a:lnTo>
                      <a:pt x="250" y="928"/>
                    </a:lnTo>
                    <a:lnTo>
                      <a:pt x="219" y="903"/>
                    </a:lnTo>
                    <a:lnTo>
                      <a:pt x="189" y="878"/>
                    </a:lnTo>
                    <a:lnTo>
                      <a:pt x="170" y="862"/>
                    </a:lnTo>
                    <a:lnTo>
                      <a:pt x="158" y="848"/>
                    </a:lnTo>
                    <a:lnTo>
                      <a:pt x="152" y="835"/>
                    </a:lnTo>
                    <a:lnTo>
                      <a:pt x="154" y="823"/>
                    </a:lnTo>
                    <a:lnTo>
                      <a:pt x="161" y="811"/>
                    </a:lnTo>
                    <a:lnTo>
                      <a:pt x="174" y="798"/>
                    </a:lnTo>
                    <a:lnTo>
                      <a:pt x="195" y="785"/>
                    </a:lnTo>
                    <a:lnTo>
                      <a:pt x="228" y="762"/>
                    </a:lnTo>
                    <a:lnTo>
                      <a:pt x="260" y="735"/>
                    </a:lnTo>
                    <a:lnTo>
                      <a:pt x="286" y="702"/>
                    </a:lnTo>
                    <a:lnTo>
                      <a:pt x="253" y="706"/>
                    </a:lnTo>
                    <a:lnTo>
                      <a:pt x="217" y="711"/>
                    </a:lnTo>
                    <a:lnTo>
                      <a:pt x="177" y="715"/>
                    </a:lnTo>
                    <a:lnTo>
                      <a:pt x="186" y="475"/>
                    </a:lnTo>
                    <a:lnTo>
                      <a:pt x="195" y="238"/>
                    </a:lnTo>
                    <a:lnTo>
                      <a:pt x="205" y="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9">
                <a:extLst>
                  <a:ext uri="{FF2B5EF4-FFF2-40B4-BE49-F238E27FC236}">
                    <a16:creationId xmlns:a16="http://schemas.microsoft.com/office/drawing/2014/main" id="{E8D1027B-6680-4E35-A138-EF81CCAA6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850" y="4460875"/>
                <a:ext cx="431800" cy="463550"/>
              </a:xfrm>
              <a:custGeom>
                <a:avLst/>
                <a:gdLst>
                  <a:gd name="T0" fmla="*/ 265 w 543"/>
                  <a:gd name="T1" fmla="*/ 0 h 585"/>
                  <a:gd name="T2" fmla="*/ 316 w 543"/>
                  <a:gd name="T3" fmla="*/ 1 h 585"/>
                  <a:gd name="T4" fmla="*/ 368 w 543"/>
                  <a:gd name="T5" fmla="*/ 8 h 585"/>
                  <a:gd name="T6" fmla="*/ 411 w 543"/>
                  <a:gd name="T7" fmla="*/ 20 h 585"/>
                  <a:gd name="T8" fmla="*/ 446 w 543"/>
                  <a:gd name="T9" fmla="*/ 33 h 585"/>
                  <a:gd name="T10" fmla="*/ 475 w 543"/>
                  <a:gd name="T11" fmla="*/ 51 h 585"/>
                  <a:gd name="T12" fmla="*/ 498 w 543"/>
                  <a:gd name="T13" fmla="*/ 71 h 585"/>
                  <a:gd name="T14" fmla="*/ 515 w 543"/>
                  <a:gd name="T15" fmla="*/ 97 h 585"/>
                  <a:gd name="T16" fmla="*/ 529 w 543"/>
                  <a:gd name="T17" fmla="*/ 128 h 585"/>
                  <a:gd name="T18" fmla="*/ 537 w 543"/>
                  <a:gd name="T19" fmla="*/ 166 h 585"/>
                  <a:gd name="T20" fmla="*/ 542 w 543"/>
                  <a:gd name="T21" fmla="*/ 209 h 585"/>
                  <a:gd name="T22" fmla="*/ 543 w 543"/>
                  <a:gd name="T23" fmla="*/ 262 h 585"/>
                  <a:gd name="T24" fmla="*/ 542 w 543"/>
                  <a:gd name="T25" fmla="*/ 332 h 585"/>
                  <a:gd name="T26" fmla="*/ 537 w 543"/>
                  <a:gd name="T27" fmla="*/ 403 h 585"/>
                  <a:gd name="T28" fmla="*/ 530 w 543"/>
                  <a:gd name="T29" fmla="*/ 473 h 585"/>
                  <a:gd name="T30" fmla="*/ 527 w 543"/>
                  <a:gd name="T31" fmla="*/ 495 h 585"/>
                  <a:gd name="T32" fmla="*/ 518 w 543"/>
                  <a:gd name="T33" fmla="*/ 515 h 585"/>
                  <a:gd name="T34" fmla="*/ 507 w 543"/>
                  <a:gd name="T35" fmla="*/ 533 h 585"/>
                  <a:gd name="T36" fmla="*/ 492 w 543"/>
                  <a:gd name="T37" fmla="*/ 547 h 585"/>
                  <a:gd name="T38" fmla="*/ 473 w 543"/>
                  <a:gd name="T39" fmla="*/ 557 h 585"/>
                  <a:gd name="T40" fmla="*/ 451 w 543"/>
                  <a:gd name="T41" fmla="*/ 563 h 585"/>
                  <a:gd name="T42" fmla="*/ 384 w 543"/>
                  <a:gd name="T43" fmla="*/ 572 h 585"/>
                  <a:gd name="T44" fmla="*/ 317 w 543"/>
                  <a:gd name="T45" fmla="*/ 576 h 585"/>
                  <a:gd name="T46" fmla="*/ 249 w 543"/>
                  <a:gd name="T47" fmla="*/ 581 h 585"/>
                  <a:gd name="T48" fmla="*/ 231 w 543"/>
                  <a:gd name="T49" fmla="*/ 579 h 585"/>
                  <a:gd name="T50" fmla="*/ 218 w 543"/>
                  <a:gd name="T51" fmla="*/ 572 h 585"/>
                  <a:gd name="T52" fmla="*/ 208 w 543"/>
                  <a:gd name="T53" fmla="*/ 562 h 585"/>
                  <a:gd name="T54" fmla="*/ 204 w 543"/>
                  <a:gd name="T55" fmla="*/ 547 h 585"/>
                  <a:gd name="T56" fmla="*/ 201 w 543"/>
                  <a:gd name="T57" fmla="*/ 528 h 585"/>
                  <a:gd name="T58" fmla="*/ 199 w 543"/>
                  <a:gd name="T59" fmla="*/ 496 h 585"/>
                  <a:gd name="T60" fmla="*/ 192 w 543"/>
                  <a:gd name="T61" fmla="*/ 464 h 585"/>
                  <a:gd name="T62" fmla="*/ 186 w 543"/>
                  <a:gd name="T63" fmla="*/ 432 h 585"/>
                  <a:gd name="T64" fmla="*/ 173 w 543"/>
                  <a:gd name="T65" fmla="*/ 477 h 585"/>
                  <a:gd name="T66" fmla="*/ 160 w 543"/>
                  <a:gd name="T67" fmla="*/ 514 h 585"/>
                  <a:gd name="T68" fmla="*/ 147 w 543"/>
                  <a:gd name="T69" fmla="*/ 541 h 585"/>
                  <a:gd name="T70" fmla="*/ 131 w 543"/>
                  <a:gd name="T71" fmla="*/ 562 h 585"/>
                  <a:gd name="T72" fmla="*/ 113 w 543"/>
                  <a:gd name="T73" fmla="*/ 575 h 585"/>
                  <a:gd name="T74" fmla="*/ 90 w 543"/>
                  <a:gd name="T75" fmla="*/ 582 h 585"/>
                  <a:gd name="T76" fmla="*/ 64 w 543"/>
                  <a:gd name="T77" fmla="*/ 585 h 585"/>
                  <a:gd name="T78" fmla="*/ 67 w 543"/>
                  <a:gd name="T79" fmla="*/ 535 h 585"/>
                  <a:gd name="T80" fmla="*/ 70 w 543"/>
                  <a:gd name="T81" fmla="*/ 484 h 585"/>
                  <a:gd name="T82" fmla="*/ 77 w 543"/>
                  <a:gd name="T83" fmla="*/ 435 h 585"/>
                  <a:gd name="T84" fmla="*/ 84 w 543"/>
                  <a:gd name="T85" fmla="*/ 396 h 585"/>
                  <a:gd name="T86" fmla="*/ 87 w 543"/>
                  <a:gd name="T87" fmla="*/ 358 h 585"/>
                  <a:gd name="T88" fmla="*/ 84 w 543"/>
                  <a:gd name="T89" fmla="*/ 320 h 585"/>
                  <a:gd name="T90" fmla="*/ 77 w 543"/>
                  <a:gd name="T91" fmla="*/ 284 h 585"/>
                  <a:gd name="T92" fmla="*/ 64 w 543"/>
                  <a:gd name="T93" fmla="*/ 250 h 585"/>
                  <a:gd name="T94" fmla="*/ 45 w 543"/>
                  <a:gd name="T95" fmla="*/ 217 h 585"/>
                  <a:gd name="T96" fmla="*/ 19 w 543"/>
                  <a:gd name="T97" fmla="*/ 186 h 585"/>
                  <a:gd name="T98" fmla="*/ 6 w 543"/>
                  <a:gd name="T99" fmla="*/ 169 h 585"/>
                  <a:gd name="T100" fmla="*/ 0 w 543"/>
                  <a:gd name="T101" fmla="*/ 152 h 585"/>
                  <a:gd name="T102" fmla="*/ 0 w 543"/>
                  <a:gd name="T103" fmla="*/ 139 h 585"/>
                  <a:gd name="T104" fmla="*/ 4 w 543"/>
                  <a:gd name="T105" fmla="*/ 126 h 585"/>
                  <a:gd name="T106" fmla="*/ 12 w 543"/>
                  <a:gd name="T107" fmla="*/ 113 h 585"/>
                  <a:gd name="T108" fmla="*/ 22 w 543"/>
                  <a:gd name="T109" fmla="*/ 102 h 585"/>
                  <a:gd name="T110" fmla="*/ 33 w 543"/>
                  <a:gd name="T111" fmla="*/ 91 h 585"/>
                  <a:gd name="T112" fmla="*/ 76 w 543"/>
                  <a:gd name="T113" fmla="*/ 59 h 585"/>
                  <a:gd name="T114" fmla="*/ 121 w 543"/>
                  <a:gd name="T115" fmla="*/ 35 h 585"/>
                  <a:gd name="T116" fmla="*/ 167 w 543"/>
                  <a:gd name="T117" fmla="*/ 17 h 585"/>
                  <a:gd name="T118" fmla="*/ 215 w 543"/>
                  <a:gd name="T119" fmla="*/ 4 h 585"/>
                  <a:gd name="T120" fmla="*/ 265 w 543"/>
                  <a:gd name="T12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3" h="585">
                    <a:moveTo>
                      <a:pt x="265" y="0"/>
                    </a:moveTo>
                    <a:lnTo>
                      <a:pt x="316" y="1"/>
                    </a:lnTo>
                    <a:lnTo>
                      <a:pt x="368" y="8"/>
                    </a:lnTo>
                    <a:lnTo>
                      <a:pt x="411" y="20"/>
                    </a:lnTo>
                    <a:lnTo>
                      <a:pt x="446" y="33"/>
                    </a:lnTo>
                    <a:lnTo>
                      <a:pt x="475" y="51"/>
                    </a:lnTo>
                    <a:lnTo>
                      <a:pt x="498" y="71"/>
                    </a:lnTo>
                    <a:lnTo>
                      <a:pt x="515" y="97"/>
                    </a:lnTo>
                    <a:lnTo>
                      <a:pt x="529" y="128"/>
                    </a:lnTo>
                    <a:lnTo>
                      <a:pt x="537" y="166"/>
                    </a:lnTo>
                    <a:lnTo>
                      <a:pt x="542" y="209"/>
                    </a:lnTo>
                    <a:lnTo>
                      <a:pt x="543" y="262"/>
                    </a:lnTo>
                    <a:lnTo>
                      <a:pt x="542" y="332"/>
                    </a:lnTo>
                    <a:lnTo>
                      <a:pt x="537" y="403"/>
                    </a:lnTo>
                    <a:lnTo>
                      <a:pt x="530" y="473"/>
                    </a:lnTo>
                    <a:lnTo>
                      <a:pt x="527" y="495"/>
                    </a:lnTo>
                    <a:lnTo>
                      <a:pt x="518" y="515"/>
                    </a:lnTo>
                    <a:lnTo>
                      <a:pt x="507" y="533"/>
                    </a:lnTo>
                    <a:lnTo>
                      <a:pt x="492" y="547"/>
                    </a:lnTo>
                    <a:lnTo>
                      <a:pt x="473" y="557"/>
                    </a:lnTo>
                    <a:lnTo>
                      <a:pt x="451" y="563"/>
                    </a:lnTo>
                    <a:lnTo>
                      <a:pt x="384" y="572"/>
                    </a:lnTo>
                    <a:lnTo>
                      <a:pt x="317" y="576"/>
                    </a:lnTo>
                    <a:lnTo>
                      <a:pt x="249" y="581"/>
                    </a:lnTo>
                    <a:lnTo>
                      <a:pt x="231" y="579"/>
                    </a:lnTo>
                    <a:lnTo>
                      <a:pt x="218" y="572"/>
                    </a:lnTo>
                    <a:lnTo>
                      <a:pt x="208" y="562"/>
                    </a:lnTo>
                    <a:lnTo>
                      <a:pt x="204" y="547"/>
                    </a:lnTo>
                    <a:lnTo>
                      <a:pt x="201" y="528"/>
                    </a:lnTo>
                    <a:lnTo>
                      <a:pt x="199" y="496"/>
                    </a:lnTo>
                    <a:lnTo>
                      <a:pt x="192" y="464"/>
                    </a:lnTo>
                    <a:lnTo>
                      <a:pt x="186" y="432"/>
                    </a:lnTo>
                    <a:lnTo>
                      <a:pt x="173" y="477"/>
                    </a:lnTo>
                    <a:lnTo>
                      <a:pt x="160" y="514"/>
                    </a:lnTo>
                    <a:lnTo>
                      <a:pt x="147" y="541"/>
                    </a:lnTo>
                    <a:lnTo>
                      <a:pt x="131" y="562"/>
                    </a:lnTo>
                    <a:lnTo>
                      <a:pt x="113" y="575"/>
                    </a:lnTo>
                    <a:lnTo>
                      <a:pt x="90" y="582"/>
                    </a:lnTo>
                    <a:lnTo>
                      <a:pt x="64" y="585"/>
                    </a:lnTo>
                    <a:lnTo>
                      <a:pt x="67" y="535"/>
                    </a:lnTo>
                    <a:lnTo>
                      <a:pt x="70" y="484"/>
                    </a:lnTo>
                    <a:lnTo>
                      <a:pt x="77" y="435"/>
                    </a:lnTo>
                    <a:lnTo>
                      <a:pt x="84" y="396"/>
                    </a:lnTo>
                    <a:lnTo>
                      <a:pt x="87" y="358"/>
                    </a:lnTo>
                    <a:lnTo>
                      <a:pt x="84" y="320"/>
                    </a:lnTo>
                    <a:lnTo>
                      <a:pt x="77" y="284"/>
                    </a:lnTo>
                    <a:lnTo>
                      <a:pt x="64" y="250"/>
                    </a:lnTo>
                    <a:lnTo>
                      <a:pt x="45" y="217"/>
                    </a:lnTo>
                    <a:lnTo>
                      <a:pt x="19" y="186"/>
                    </a:lnTo>
                    <a:lnTo>
                      <a:pt x="6" y="169"/>
                    </a:lnTo>
                    <a:lnTo>
                      <a:pt x="0" y="152"/>
                    </a:lnTo>
                    <a:lnTo>
                      <a:pt x="0" y="139"/>
                    </a:lnTo>
                    <a:lnTo>
                      <a:pt x="4" y="126"/>
                    </a:lnTo>
                    <a:lnTo>
                      <a:pt x="12" y="113"/>
                    </a:lnTo>
                    <a:lnTo>
                      <a:pt x="22" y="102"/>
                    </a:lnTo>
                    <a:lnTo>
                      <a:pt x="33" y="91"/>
                    </a:lnTo>
                    <a:lnTo>
                      <a:pt x="76" y="59"/>
                    </a:lnTo>
                    <a:lnTo>
                      <a:pt x="121" y="35"/>
                    </a:lnTo>
                    <a:lnTo>
                      <a:pt x="167" y="17"/>
                    </a:lnTo>
                    <a:lnTo>
                      <a:pt x="215" y="4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0">
                <a:extLst>
                  <a:ext uri="{FF2B5EF4-FFF2-40B4-BE49-F238E27FC236}">
                    <a16:creationId xmlns:a16="http://schemas.microsoft.com/office/drawing/2014/main" id="{8497B7F6-5221-4417-8131-A41CF8820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300" y="4576763"/>
                <a:ext cx="609600" cy="246063"/>
              </a:xfrm>
              <a:custGeom>
                <a:avLst/>
                <a:gdLst>
                  <a:gd name="T0" fmla="*/ 370 w 767"/>
                  <a:gd name="T1" fmla="*/ 0 h 310"/>
                  <a:gd name="T2" fmla="*/ 438 w 767"/>
                  <a:gd name="T3" fmla="*/ 1 h 310"/>
                  <a:gd name="T4" fmla="*/ 506 w 767"/>
                  <a:gd name="T5" fmla="*/ 11 h 310"/>
                  <a:gd name="T6" fmla="*/ 575 w 767"/>
                  <a:gd name="T7" fmla="*/ 33 h 310"/>
                  <a:gd name="T8" fmla="*/ 643 w 767"/>
                  <a:gd name="T9" fmla="*/ 62 h 310"/>
                  <a:gd name="T10" fmla="*/ 675 w 767"/>
                  <a:gd name="T11" fmla="*/ 80 h 310"/>
                  <a:gd name="T12" fmla="*/ 703 w 767"/>
                  <a:gd name="T13" fmla="*/ 103 h 310"/>
                  <a:gd name="T14" fmla="*/ 728 w 767"/>
                  <a:gd name="T15" fmla="*/ 129 h 310"/>
                  <a:gd name="T16" fmla="*/ 747 w 767"/>
                  <a:gd name="T17" fmla="*/ 158 h 310"/>
                  <a:gd name="T18" fmla="*/ 761 w 767"/>
                  <a:gd name="T19" fmla="*/ 193 h 310"/>
                  <a:gd name="T20" fmla="*/ 766 w 767"/>
                  <a:gd name="T21" fmla="*/ 215 h 310"/>
                  <a:gd name="T22" fmla="*/ 767 w 767"/>
                  <a:gd name="T23" fmla="*/ 233 h 310"/>
                  <a:gd name="T24" fmla="*/ 763 w 767"/>
                  <a:gd name="T25" fmla="*/ 249 h 310"/>
                  <a:gd name="T26" fmla="*/ 754 w 767"/>
                  <a:gd name="T27" fmla="*/ 262 h 310"/>
                  <a:gd name="T28" fmla="*/ 739 w 767"/>
                  <a:gd name="T29" fmla="*/ 272 h 310"/>
                  <a:gd name="T30" fmla="*/ 719 w 767"/>
                  <a:gd name="T31" fmla="*/ 281 h 310"/>
                  <a:gd name="T32" fmla="*/ 674 w 767"/>
                  <a:gd name="T33" fmla="*/ 291 h 310"/>
                  <a:gd name="T34" fmla="*/ 629 w 767"/>
                  <a:gd name="T35" fmla="*/ 301 h 310"/>
                  <a:gd name="T36" fmla="*/ 582 w 767"/>
                  <a:gd name="T37" fmla="*/ 307 h 310"/>
                  <a:gd name="T38" fmla="*/ 514 w 767"/>
                  <a:gd name="T39" fmla="*/ 308 h 310"/>
                  <a:gd name="T40" fmla="*/ 445 w 767"/>
                  <a:gd name="T41" fmla="*/ 308 h 310"/>
                  <a:gd name="T42" fmla="*/ 377 w 767"/>
                  <a:gd name="T43" fmla="*/ 308 h 310"/>
                  <a:gd name="T44" fmla="*/ 377 w 767"/>
                  <a:gd name="T45" fmla="*/ 310 h 310"/>
                  <a:gd name="T46" fmla="*/ 227 w 767"/>
                  <a:gd name="T47" fmla="*/ 304 h 310"/>
                  <a:gd name="T48" fmla="*/ 78 w 767"/>
                  <a:gd name="T49" fmla="*/ 295 h 310"/>
                  <a:gd name="T50" fmla="*/ 51 w 767"/>
                  <a:gd name="T51" fmla="*/ 291 h 310"/>
                  <a:gd name="T52" fmla="*/ 29 w 767"/>
                  <a:gd name="T53" fmla="*/ 285 h 310"/>
                  <a:gd name="T54" fmla="*/ 13 w 767"/>
                  <a:gd name="T55" fmla="*/ 278 h 310"/>
                  <a:gd name="T56" fmla="*/ 3 w 767"/>
                  <a:gd name="T57" fmla="*/ 266 h 310"/>
                  <a:gd name="T58" fmla="*/ 0 w 767"/>
                  <a:gd name="T59" fmla="*/ 253 h 310"/>
                  <a:gd name="T60" fmla="*/ 3 w 767"/>
                  <a:gd name="T61" fmla="*/ 236 h 310"/>
                  <a:gd name="T62" fmla="*/ 11 w 767"/>
                  <a:gd name="T63" fmla="*/ 215 h 310"/>
                  <a:gd name="T64" fmla="*/ 26 w 767"/>
                  <a:gd name="T65" fmla="*/ 192 h 310"/>
                  <a:gd name="T66" fmla="*/ 48 w 767"/>
                  <a:gd name="T67" fmla="*/ 160 h 310"/>
                  <a:gd name="T68" fmla="*/ 74 w 767"/>
                  <a:gd name="T69" fmla="*/ 129 h 310"/>
                  <a:gd name="T70" fmla="*/ 102 w 767"/>
                  <a:gd name="T71" fmla="*/ 100 h 310"/>
                  <a:gd name="T72" fmla="*/ 132 w 767"/>
                  <a:gd name="T73" fmla="*/ 75 h 310"/>
                  <a:gd name="T74" fmla="*/ 164 w 767"/>
                  <a:gd name="T75" fmla="*/ 56 h 310"/>
                  <a:gd name="T76" fmla="*/ 233 w 767"/>
                  <a:gd name="T77" fmla="*/ 26 h 310"/>
                  <a:gd name="T78" fmla="*/ 301 w 767"/>
                  <a:gd name="T79" fmla="*/ 8 h 310"/>
                  <a:gd name="T80" fmla="*/ 370 w 767"/>
                  <a:gd name="T81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7" h="310">
                    <a:moveTo>
                      <a:pt x="370" y="0"/>
                    </a:moveTo>
                    <a:lnTo>
                      <a:pt x="438" y="1"/>
                    </a:lnTo>
                    <a:lnTo>
                      <a:pt x="506" y="11"/>
                    </a:lnTo>
                    <a:lnTo>
                      <a:pt x="575" y="33"/>
                    </a:lnTo>
                    <a:lnTo>
                      <a:pt x="643" y="62"/>
                    </a:lnTo>
                    <a:lnTo>
                      <a:pt x="675" y="80"/>
                    </a:lnTo>
                    <a:lnTo>
                      <a:pt x="703" y="103"/>
                    </a:lnTo>
                    <a:lnTo>
                      <a:pt x="728" y="129"/>
                    </a:lnTo>
                    <a:lnTo>
                      <a:pt x="747" y="158"/>
                    </a:lnTo>
                    <a:lnTo>
                      <a:pt x="761" y="193"/>
                    </a:lnTo>
                    <a:lnTo>
                      <a:pt x="766" y="215"/>
                    </a:lnTo>
                    <a:lnTo>
                      <a:pt x="767" y="233"/>
                    </a:lnTo>
                    <a:lnTo>
                      <a:pt x="763" y="249"/>
                    </a:lnTo>
                    <a:lnTo>
                      <a:pt x="754" y="262"/>
                    </a:lnTo>
                    <a:lnTo>
                      <a:pt x="739" y="272"/>
                    </a:lnTo>
                    <a:lnTo>
                      <a:pt x="719" y="281"/>
                    </a:lnTo>
                    <a:lnTo>
                      <a:pt x="674" y="291"/>
                    </a:lnTo>
                    <a:lnTo>
                      <a:pt x="629" y="301"/>
                    </a:lnTo>
                    <a:lnTo>
                      <a:pt x="582" y="307"/>
                    </a:lnTo>
                    <a:lnTo>
                      <a:pt x="514" y="308"/>
                    </a:lnTo>
                    <a:lnTo>
                      <a:pt x="445" y="308"/>
                    </a:lnTo>
                    <a:lnTo>
                      <a:pt x="377" y="308"/>
                    </a:lnTo>
                    <a:lnTo>
                      <a:pt x="377" y="310"/>
                    </a:lnTo>
                    <a:lnTo>
                      <a:pt x="227" y="304"/>
                    </a:lnTo>
                    <a:lnTo>
                      <a:pt x="78" y="295"/>
                    </a:lnTo>
                    <a:lnTo>
                      <a:pt x="51" y="291"/>
                    </a:lnTo>
                    <a:lnTo>
                      <a:pt x="29" y="285"/>
                    </a:lnTo>
                    <a:lnTo>
                      <a:pt x="13" y="278"/>
                    </a:lnTo>
                    <a:lnTo>
                      <a:pt x="3" y="266"/>
                    </a:lnTo>
                    <a:lnTo>
                      <a:pt x="0" y="253"/>
                    </a:lnTo>
                    <a:lnTo>
                      <a:pt x="3" y="236"/>
                    </a:lnTo>
                    <a:lnTo>
                      <a:pt x="11" y="215"/>
                    </a:lnTo>
                    <a:lnTo>
                      <a:pt x="26" y="192"/>
                    </a:lnTo>
                    <a:lnTo>
                      <a:pt x="48" y="160"/>
                    </a:lnTo>
                    <a:lnTo>
                      <a:pt x="74" y="129"/>
                    </a:lnTo>
                    <a:lnTo>
                      <a:pt x="102" y="100"/>
                    </a:lnTo>
                    <a:lnTo>
                      <a:pt x="132" y="75"/>
                    </a:lnTo>
                    <a:lnTo>
                      <a:pt x="164" y="56"/>
                    </a:lnTo>
                    <a:lnTo>
                      <a:pt x="233" y="26"/>
                    </a:lnTo>
                    <a:lnTo>
                      <a:pt x="301" y="8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">
                <a:extLst>
                  <a:ext uri="{FF2B5EF4-FFF2-40B4-BE49-F238E27FC236}">
                    <a16:creationId xmlns:a16="http://schemas.microsoft.com/office/drawing/2014/main" id="{B8CA751F-CCA5-4A53-8C8E-EE790E69D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4489450"/>
                <a:ext cx="373062" cy="282575"/>
              </a:xfrm>
              <a:custGeom>
                <a:avLst/>
                <a:gdLst>
                  <a:gd name="T0" fmla="*/ 281 w 469"/>
                  <a:gd name="T1" fmla="*/ 0 h 357"/>
                  <a:gd name="T2" fmla="*/ 315 w 469"/>
                  <a:gd name="T3" fmla="*/ 15 h 357"/>
                  <a:gd name="T4" fmla="*/ 348 w 469"/>
                  <a:gd name="T5" fmla="*/ 35 h 357"/>
                  <a:gd name="T6" fmla="*/ 382 w 469"/>
                  <a:gd name="T7" fmla="*/ 64 h 357"/>
                  <a:gd name="T8" fmla="*/ 413 w 469"/>
                  <a:gd name="T9" fmla="*/ 98 h 357"/>
                  <a:gd name="T10" fmla="*/ 443 w 469"/>
                  <a:gd name="T11" fmla="*/ 138 h 357"/>
                  <a:gd name="T12" fmla="*/ 469 w 469"/>
                  <a:gd name="T13" fmla="*/ 183 h 357"/>
                  <a:gd name="T14" fmla="*/ 446 w 469"/>
                  <a:gd name="T15" fmla="*/ 172 h 357"/>
                  <a:gd name="T16" fmla="*/ 427 w 469"/>
                  <a:gd name="T17" fmla="*/ 165 h 357"/>
                  <a:gd name="T18" fmla="*/ 413 w 469"/>
                  <a:gd name="T19" fmla="*/ 157 h 357"/>
                  <a:gd name="T20" fmla="*/ 395 w 469"/>
                  <a:gd name="T21" fmla="*/ 176 h 357"/>
                  <a:gd name="T22" fmla="*/ 379 w 469"/>
                  <a:gd name="T23" fmla="*/ 198 h 357"/>
                  <a:gd name="T24" fmla="*/ 362 w 469"/>
                  <a:gd name="T25" fmla="*/ 218 h 357"/>
                  <a:gd name="T26" fmla="*/ 346 w 469"/>
                  <a:gd name="T27" fmla="*/ 236 h 357"/>
                  <a:gd name="T28" fmla="*/ 328 w 469"/>
                  <a:gd name="T29" fmla="*/ 249 h 357"/>
                  <a:gd name="T30" fmla="*/ 309 w 469"/>
                  <a:gd name="T31" fmla="*/ 256 h 357"/>
                  <a:gd name="T32" fmla="*/ 290 w 469"/>
                  <a:gd name="T33" fmla="*/ 256 h 357"/>
                  <a:gd name="T34" fmla="*/ 270 w 469"/>
                  <a:gd name="T35" fmla="*/ 249 h 357"/>
                  <a:gd name="T36" fmla="*/ 248 w 469"/>
                  <a:gd name="T37" fmla="*/ 237 h 357"/>
                  <a:gd name="T38" fmla="*/ 226 w 469"/>
                  <a:gd name="T39" fmla="*/ 223 h 357"/>
                  <a:gd name="T40" fmla="*/ 204 w 469"/>
                  <a:gd name="T41" fmla="*/ 208 h 357"/>
                  <a:gd name="T42" fmla="*/ 181 w 469"/>
                  <a:gd name="T43" fmla="*/ 195 h 357"/>
                  <a:gd name="T44" fmla="*/ 185 w 469"/>
                  <a:gd name="T45" fmla="*/ 217 h 357"/>
                  <a:gd name="T46" fmla="*/ 191 w 469"/>
                  <a:gd name="T47" fmla="*/ 237 h 357"/>
                  <a:gd name="T48" fmla="*/ 196 w 469"/>
                  <a:gd name="T49" fmla="*/ 253 h 357"/>
                  <a:gd name="T50" fmla="*/ 198 w 469"/>
                  <a:gd name="T51" fmla="*/ 266 h 357"/>
                  <a:gd name="T52" fmla="*/ 184 w 469"/>
                  <a:gd name="T53" fmla="*/ 293 h 357"/>
                  <a:gd name="T54" fmla="*/ 171 w 469"/>
                  <a:gd name="T55" fmla="*/ 316 h 357"/>
                  <a:gd name="T56" fmla="*/ 161 w 469"/>
                  <a:gd name="T57" fmla="*/ 338 h 357"/>
                  <a:gd name="T58" fmla="*/ 150 w 469"/>
                  <a:gd name="T59" fmla="*/ 357 h 357"/>
                  <a:gd name="T60" fmla="*/ 130 w 469"/>
                  <a:gd name="T61" fmla="*/ 312 h 357"/>
                  <a:gd name="T62" fmla="*/ 107 w 469"/>
                  <a:gd name="T63" fmla="*/ 262 h 357"/>
                  <a:gd name="T64" fmla="*/ 82 w 469"/>
                  <a:gd name="T65" fmla="*/ 207 h 357"/>
                  <a:gd name="T66" fmla="*/ 78 w 469"/>
                  <a:gd name="T67" fmla="*/ 224 h 357"/>
                  <a:gd name="T68" fmla="*/ 73 w 469"/>
                  <a:gd name="T69" fmla="*/ 237 h 357"/>
                  <a:gd name="T70" fmla="*/ 70 w 469"/>
                  <a:gd name="T71" fmla="*/ 248 h 357"/>
                  <a:gd name="T72" fmla="*/ 67 w 469"/>
                  <a:gd name="T73" fmla="*/ 258 h 357"/>
                  <a:gd name="T74" fmla="*/ 63 w 469"/>
                  <a:gd name="T75" fmla="*/ 253 h 357"/>
                  <a:gd name="T76" fmla="*/ 60 w 469"/>
                  <a:gd name="T77" fmla="*/ 249 h 357"/>
                  <a:gd name="T78" fmla="*/ 57 w 469"/>
                  <a:gd name="T79" fmla="*/ 245 h 357"/>
                  <a:gd name="T80" fmla="*/ 31 w 469"/>
                  <a:gd name="T81" fmla="*/ 167 h 357"/>
                  <a:gd name="T82" fmla="*/ 5 w 469"/>
                  <a:gd name="T83" fmla="*/ 89 h 357"/>
                  <a:gd name="T84" fmla="*/ 0 w 469"/>
                  <a:gd name="T85" fmla="*/ 71 h 357"/>
                  <a:gd name="T86" fmla="*/ 2 w 469"/>
                  <a:gd name="T87" fmla="*/ 55 h 357"/>
                  <a:gd name="T88" fmla="*/ 8 w 469"/>
                  <a:gd name="T89" fmla="*/ 45 h 357"/>
                  <a:gd name="T90" fmla="*/ 16 w 469"/>
                  <a:gd name="T91" fmla="*/ 39 h 357"/>
                  <a:gd name="T92" fmla="*/ 31 w 469"/>
                  <a:gd name="T93" fmla="*/ 41 h 357"/>
                  <a:gd name="T94" fmla="*/ 48 w 469"/>
                  <a:gd name="T95" fmla="*/ 47 h 357"/>
                  <a:gd name="T96" fmla="*/ 89 w 469"/>
                  <a:gd name="T97" fmla="*/ 71 h 357"/>
                  <a:gd name="T98" fmla="*/ 130 w 469"/>
                  <a:gd name="T99" fmla="*/ 99 h 357"/>
                  <a:gd name="T100" fmla="*/ 169 w 469"/>
                  <a:gd name="T101" fmla="*/ 128 h 357"/>
                  <a:gd name="T102" fmla="*/ 222 w 469"/>
                  <a:gd name="T103" fmla="*/ 165 h 357"/>
                  <a:gd name="T104" fmla="*/ 233 w 469"/>
                  <a:gd name="T105" fmla="*/ 156 h 357"/>
                  <a:gd name="T106" fmla="*/ 225 w 469"/>
                  <a:gd name="T107" fmla="*/ 122 h 357"/>
                  <a:gd name="T108" fmla="*/ 216 w 469"/>
                  <a:gd name="T109" fmla="*/ 87 h 357"/>
                  <a:gd name="T110" fmla="*/ 207 w 469"/>
                  <a:gd name="T111" fmla="*/ 50 h 357"/>
                  <a:gd name="T112" fmla="*/ 244 w 469"/>
                  <a:gd name="T113" fmla="*/ 54 h 357"/>
                  <a:gd name="T114" fmla="*/ 281 w 469"/>
                  <a:gd name="T115" fmla="*/ 57 h 357"/>
                  <a:gd name="T116" fmla="*/ 322 w 469"/>
                  <a:gd name="T117" fmla="*/ 63 h 357"/>
                  <a:gd name="T118" fmla="*/ 308 w 469"/>
                  <a:gd name="T119" fmla="*/ 39 h 357"/>
                  <a:gd name="T120" fmla="*/ 295 w 469"/>
                  <a:gd name="T121" fmla="*/ 19 h 357"/>
                  <a:gd name="T122" fmla="*/ 281 w 469"/>
                  <a:gd name="T123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9" h="357">
                    <a:moveTo>
                      <a:pt x="281" y="0"/>
                    </a:moveTo>
                    <a:lnTo>
                      <a:pt x="315" y="15"/>
                    </a:lnTo>
                    <a:lnTo>
                      <a:pt x="348" y="35"/>
                    </a:lnTo>
                    <a:lnTo>
                      <a:pt x="382" y="64"/>
                    </a:lnTo>
                    <a:lnTo>
                      <a:pt x="413" y="98"/>
                    </a:lnTo>
                    <a:lnTo>
                      <a:pt x="443" y="138"/>
                    </a:lnTo>
                    <a:lnTo>
                      <a:pt x="469" y="183"/>
                    </a:lnTo>
                    <a:lnTo>
                      <a:pt x="446" y="172"/>
                    </a:lnTo>
                    <a:lnTo>
                      <a:pt x="427" y="165"/>
                    </a:lnTo>
                    <a:lnTo>
                      <a:pt x="413" y="157"/>
                    </a:lnTo>
                    <a:lnTo>
                      <a:pt x="395" y="176"/>
                    </a:lnTo>
                    <a:lnTo>
                      <a:pt x="379" y="198"/>
                    </a:lnTo>
                    <a:lnTo>
                      <a:pt x="362" y="218"/>
                    </a:lnTo>
                    <a:lnTo>
                      <a:pt x="346" y="236"/>
                    </a:lnTo>
                    <a:lnTo>
                      <a:pt x="328" y="249"/>
                    </a:lnTo>
                    <a:lnTo>
                      <a:pt x="309" y="256"/>
                    </a:lnTo>
                    <a:lnTo>
                      <a:pt x="290" y="256"/>
                    </a:lnTo>
                    <a:lnTo>
                      <a:pt x="270" y="249"/>
                    </a:lnTo>
                    <a:lnTo>
                      <a:pt x="248" y="237"/>
                    </a:lnTo>
                    <a:lnTo>
                      <a:pt x="226" y="223"/>
                    </a:lnTo>
                    <a:lnTo>
                      <a:pt x="204" y="208"/>
                    </a:lnTo>
                    <a:lnTo>
                      <a:pt x="181" y="195"/>
                    </a:lnTo>
                    <a:lnTo>
                      <a:pt x="185" y="217"/>
                    </a:lnTo>
                    <a:lnTo>
                      <a:pt x="191" y="237"/>
                    </a:lnTo>
                    <a:lnTo>
                      <a:pt x="196" y="253"/>
                    </a:lnTo>
                    <a:lnTo>
                      <a:pt x="198" y="266"/>
                    </a:lnTo>
                    <a:lnTo>
                      <a:pt x="184" y="293"/>
                    </a:lnTo>
                    <a:lnTo>
                      <a:pt x="171" y="316"/>
                    </a:lnTo>
                    <a:lnTo>
                      <a:pt x="161" y="338"/>
                    </a:lnTo>
                    <a:lnTo>
                      <a:pt x="150" y="357"/>
                    </a:lnTo>
                    <a:lnTo>
                      <a:pt x="130" y="312"/>
                    </a:lnTo>
                    <a:lnTo>
                      <a:pt x="107" y="262"/>
                    </a:lnTo>
                    <a:lnTo>
                      <a:pt x="82" y="207"/>
                    </a:lnTo>
                    <a:lnTo>
                      <a:pt x="78" y="224"/>
                    </a:lnTo>
                    <a:lnTo>
                      <a:pt x="73" y="237"/>
                    </a:lnTo>
                    <a:lnTo>
                      <a:pt x="70" y="248"/>
                    </a:lnTo>
                    <a:lnTo>
                      <a:pt x="67" y="258"/>
                    </a:lnTo>
                    <a:lnTo>
                      <a:pt x="63" y="253"/>
                    </a:lnTo>
                    <a:lnTo>
                      <a:pt x="60" y="249"/>
                    </a:lnTo>
                    <a:lnTo>
                      <a:pt x="57" y="245"/>
                    </a:lnTo>
                    <a:lnTo>
                      <a:pt x="31" y="167"/>
                    </a:lnTo>
                    <a:lnTo>
                      <a:pt x="5" y="89"/>
                    </a:lnTo>
                    <a:lnTo>
                      <a:pt x="0" y="71"/>
                    </a:lnTo>
                    <a:lnTo>
                      <a:pt x="2" y="55"/>
                    </a:lnTo>
                    <a:lnTo>
                      <a:pt x="8" y="45"/>
                    </a:lnTo>
                    <a:lnTo>
                      <a:pt x="16" y="39"/>
                    </a:lnTo>
                    <a:lnTo>
                      <a:pt x="31" y="41"/>
                    </a:lnTo>
                    <a:lnTo>
                      <a:pt x="48" y="47"/>
                    </a:lnTo>
                    <a:lnTo>
                      <a:pt x="89" y="71"/>
                    </a:lnTo>
                    <a:lnTo>
                      <a:pt x="130" y="99"/>
                    </a:lnTo>
                    <a:lnTo>
                      <a:pt x="169" y="128"/>
                    </a:lnTo>
                    <a:lnTo>
                      <a:pt x="222" y="165"/>
                    </a:lnTo>
                    <a:lnTo>
                      <a:pt x="233" y="156"/>
                    </a:lnTo>
                    <a:lnTo>
                      <a:pt x="225" y="122"/>
                    </a:lnTo>
                    <a:lnTo>
                      <a:pt x="216" y="87"/>
                    </a:lnTo>
                    <a:lnTo>
                      <a:pt x="207" y="50"/>
                    </a:lnTo>
                    <a:lnTo>
                      <a:pt x="244" y="54"/>
                    </a:lnTo>
                    <a:lnTo>
                      <a:pt x="281" y="57"/>
                    </a:lnTo>
                    <a:lnTo>
                      <a:pt x="322" y="63"/>
                    </a:lnTo>
                    <a:lnTo>
                      <a:pt x="308" y="39"/>
                    </a:lnTo>
                    <a:lnTo>
                      <a:pt x="295" y="19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">
                <a:extLst>
                  <a:ext uri="{FF2B5EF4-FFF2-40B4-BE49-F238E27FC236}">
                    <a16:creationId xmlns:a16="http://schemas.microsoft.com/office/drawing/2014/main" id="{5E162DE6-40E1-4E9E-A537-3FCBFD6D7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4497388"/>
                <a:ext cx="187325" cy="230188"/>
              </a:xfrm>
              <a:custGeom>
                <a:avLst/>
                <a:gdLst>
                  <a:gd name="T0" fmla="*/ 15 w 236"/>
                  <a:gd name="T1" fmla="*/ 0 h 290"/>
                  <a:gd name="T2" fmla="*/ 88 w 236"/>
                  <a:gd name="T3" fmla="*/ 26 h 290"/>
                  <a:gd name="T4" fmla="*/ 161 w 236"/>
                  <a:gd name="T5" fmla="*/ 54 h 290"/>
                  <a:gd name="T6" fmla="*/ 236 w 236"/>
                  <a:gd name="T7" fmla="*/ 83 h 290"/>
                  <a:gd name="T8" fmla="*/ 190 w 236"/>
                  <a:gd name="T9" fmla="*/ 136 h 290"/>
                  <a:gd name="T10" fmla="*/ 145 w 236"/>
                  <a:gd name="T11" fmla="*/ 188 h 290"/>
                  <a:gd name="T12" fmla="*/ 101 w 236"/>
                  <a:gd name="T13" fmla="*/ 238 h 290"/>
                  <a:gd name="T14" fmla="*/ 56 w 236"/>
                  <a:gd name="T15" fmla="*/ 290 h 290"/>
                  <a:gd name="T16" fmla="*/ 30 w 236"/>
                  <a:gd name="T17" fmla="*/ 248 h 290"/>
                  <a:gd name="T18" fmla="*/ 12 w 236"/>
                  <a:gd name="T19" fmla="*/ 203 h 290"/>
                  <a:gd name="T20" fmla="*/ 2 w 236"/>
                  <a:gd name="T21" fmla="*/ 156 h 290"/>
                  <a:gd name="T22" fmla="*/ 0 w 236"/>
                  <a:gd name="T23" fmla="*/ 108 h 290"/>
                  <a:gd name="T24" fmla="*/ 5 w 236"/>
                  <a:gd name="T25" fmla="*/ 56 h 290"/>
                  <a:gd name="T26" fmla="*/ 15 w 236"/>
                  <a:gd name="T27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290">
                    <a:moveTo>
                      <a:pt x="15" y="0"/>
                    </a:moveTo>
                    <a:lnTo>
                      <a:pt x="88" y="26"/>
                    </a:lnTo>
                    <a:lnTo>
                      <a:pt x="161" y="54"/>
                    </a:lnTo>
                    <a:lnTo>
                      <a:pt x="236" y="83"/>
                    </a:lnTo>
                    <a:lnTo>
                      <a:pt x="190" y="136"/>
                    </a:lnTo>
                    <a:lnTo>
                      <a:pt x="145" y="188"/>
                    </a:lnTo>
                    <a:lnTo>
                      <a:pt x="101" y="238"/>
                    </a:lnTo>
                    <a:lnTo>
                      <a:pt x="56" y="290"/>
                    </a:lnTo>
                    <a:lnTo>
                      <a:pt x="30" y="248"/>
                    </a:lnTo>
                    <a:lnTo>
                      <a:pt x="12" y="203"/>
                    </a:lnTo>
                    <a:lnTo>
                      <a:pt x="2" y="156"/>
                    </a:lnTo>
                    <a:lnTo>
                      <a:pt x="0" y="108"/>
                    </a:lnTo>
                    <a:lnTo>
                      <a:pt x="5" y="5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3">
                <a:extLst>
                  <a:ext uri="{FF2B5EF4-FFF2-40B4-BE49-F238E27FC236}">
                    <a16:creationId xmlns:a16="http://schemas.microsoft.com/office/drawing/2014/main" id="{4EF31F2E-6A89-449E-9E99-ED96B871F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175" y="2598738"/>
                <a:ext cx="165100" cy="520700"/>
              </a:xfrm>
              <a:custGeom>
                <a:avLst/>
                <a:gdLst>
                  <a:gd name="T0" fmla="*/ 208 w 208"/>
                  <a:gd name="T1" fmla="*/ 0 h 657"/>
                  <a:gd name="T2" fmla="*/ 205 w 208"/>
                  <a:gd name="T3" fmla="*/ 65 h 657"/>
                  <a:gd name="T4" fmla="*/ 197 w 208"/>
                  <a:gd name="T5" fmla="*/ 128 h 657"/>
                  <a:gd name="T6" fmla="*/ 182 w 208"/>
                  <a:gd name="T7" fmla="*/ 189 h 657"/>
                  <a:gd name="T8" fmla="*/ 163 w 208"/>
                  <a:gd name="T9" fmla="*/ 249 h 657"/>
                  <a:gd name="T10" fmla="*/ 141 w 208"/>
                  <a:gd name="T11" fmla="*/ 309 h 657"/>
                  <a:gd name="T12" fmla="*/ 116 w 208"/>
                  <a:gd name="T13" fmla="*/ 367 h 657"/>
                  <a:gd name="T14" fmla="*/ 90 w 208"/>
                  <a:gd name="T15" fmla="*/ 424 h 657"/>
                  <a:gd name="T16" fmla="*/ 65 w 208"/>
                  <a:gd name="T17" fmla="*/ 482 h 657"/>
                  <a:gd name="T18" fmla="*/ 41 w 208"/>
                  <a:gd name="T19" fmla="*/ 539 h 657"/>
                  <a:gd name="T20" fmla="*/ 19 w 208"/>
                  <a:gd name="T21" fmla="*/ 597 h 657"/>
                  <a:gd name="T22" fmla="*/ 0 w 208"/>
                  <a:gd name="T23" fmla="*/ 657 h 657"/>
                  <a:gd name="T24" fmla="*/ 12 w 208"/>
                  <a:gd name="T25" fmla="*/ 579 h 657"/>
                  <a:gd name="T26" fmla="*/ 23 w 208"/>
                  <a:gd name="T27" fmla="*/ 504 h 657"/>
                  <a:gd name="T28" fmla="*/ 36 w 208"/>
                  <a:gd name="T29" fmla="*/ 428 h 657"/>
                  <a:gd name="T30" fmla="*/ 52 w 208"/>
                  <a:gd name="T31" fmla="*/ 352 h 657"/>
                  <a:gd name="T32" fmla="*/ 73 w 208"/>
                  <a:gd name="T33" fmla="*/ 278 h 657"/>
                  <a:gd name="T34" fmla="*/ 97 w 208"/>
                  <a:gd name="T35" fmla="*/ 205 h 657"/>
                  <a:gd name="T36" fmla="*/ 127 w 208"/>
                  <a:gd name="T37" fmla="*/ 135 h 657"/>
                  <a:gd name="T38" fmla="*/ 164 w 208"/>
                  <a:gd name="T39" fmla="*/ 67 h 657"/>
                  <a:gd name="T40" fmla="*/ 208 w 208"/>
                  <a:gd name="T41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8" h="657">
                    <a:moveTo>
                      <a:pt x="208" y="0"/>
                    </a:moveTo>
                    <a:lnTo>
                      <a:pt x="205" y="65"/>
                    </a:lnTo>
                    <a:lnTo>
                      <a:pt x="197" y="128"/>
                    </a:lnTo>
                    <a:lnTo>
                      <a:pt x="182" y="189"/>
                    </a:lnTo>
                    <a:lnTo>
                      <a:pt x="163" y="249"/>
                    </a:lnTo>
                    <a:lnTo>
                      <a:pt x="141" y="309"/>
                    </a:lnTo>
                    <a:lnTo>
                      <a:pt x="116" y="367"/>
                    </a:lnTo>
                    <a:lnTo>
                      <a:pt x="90" y="424"/>
                    </a:lnTo>
                    <a:lnTo>
                      <a:pt x="65" y="482"/>
                    </a:lnTo>
                    <a:lnTo>
                      <a:pt x="41" y="539"/>
                    </a:lnTo>
                    <a:lnTo>
                      <a:pt x="19" y="597"/>
                    </a:lnTo>
                    <a:lnTo>
                      <a:pt x="0" y="657"/>
                    </a:lnTo>
                    <a:lnTo>
                      <a:pt x="12" y="579"/>
                    </a:lnTo>
                    <a:lnTo>
                      <a:pt x="23" y="504"/>
                    </a:lnTo>
                    <a:lnTo>
                      <a:pt x="36" y="428"/>
                    </a:lnTo>
                    <a:lnTo>
                      <a:pt x="52" y="352"/>
                    </a:lnTo>
                    <a:lnTo>
                      <a:pt x="73" y="278"/>
                    </a:lnTo>
                    <a:lnTo>
                      <a:pt x="97" y="205"/>
                    </a:lnTo>
                    <a:lnTo>
                      <a:pt x="127" y="135"/>
                    </a:lnTo>
                    <a:lnTo>
                      <a:pt x="164" y="67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4">
                <a:extLst>
                  <a:ext uri="{FF2B5EF4-FFF2-40B4-BE49-F238E27FC236}">
                    <a16:creationId xmlns:a16="http://schemas.microsoft.com/office/drawing/2014/main" id="{FA490479-011C-43BE-9A1E-59B23246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713" y="4860925"/>
                <a:ext cx="379412" cy="50800"/>
              </a:xfrm>
              <a:custGeom>
                <a:avLst/>
                <a:gdLst>
                  <a:gd name="T0" fmla="*/ 3 w 479"/>
                  <a:gd name="T1" fmla="*/ 0 h 66"/>
                  <a:gd name="T2" fmla="*/ 479 w 479"/>
                  <a:gd name="T3" fmla="*/ 44 h 66"/>
                  <a:gd name="T4" fmla="*/ 477 w 479"/>
                  <a:gd name="T5" fmla="*/ 66 h 66"/>
                  <a:gd name="T6" fmla="*/ 418 w 479"/>
                  <a:gd name="T7" fmla="*/ 56 h 66"/>
                  <a:gd name="T8" fmla="*/ 358 w 479"/>
                  <a:gd name="T9" fmla="*/ 48 h 66"/>
                  <a:gd name="T10" fmla="*/ 298 w 479"/>
                  <a:gd name="T11" fmla="*/ 47 h 66"/>
                  <a:gd name="T12" fmla="*/ 237 w 479"/>
                  <a:gd name="T13" fmla="*/ 46 h 66"/>
                  <a:gd name="T14" fmla="*/ 177 w 479"/>
                  <a:gd name="T15" fmla="*/ 44 h 66"/>
                  <a:gd name="T16" fmla="*/ 118 w 479"/>
                  <a:gd name="T17" fmla="*/ 41 h 66"/>
                  <a:gd name="T18" fmla="*/ 58 w 479"/>
                  <a:gd name="T19" fmla="*/ 32 h 66"/>
                  <a:gd name="T20" fmla="*/ 0 w 479"/>
                  <a:gd name="T21" fmla="*/ 18 h 66"/>
                  <a:gd name="T22" fmla="*/ 3 w 479"/>
                  <a:gd name="T2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9" h="66">
                    <a:moveTo>
                      <a:pt x="3" y="0"/>
                    </a:moveTo>
                    <a:lnTo>
                      <a:pt x="479" y="44"/>
                    </a:lnTo>
                    <a:lnTo>
                      <a:pt x="477" y="66"/>
                    </a:lnTo>
                    <a:lnTo>
                      <a:pt x="418" y="56"/>
                    </a:lnTo>
                    <a:lnTo>
                      <a:pt x="358" y="48"/>
                    </a:lnTo>
                    <a:lnTo>
                      <a:pt x="298" y="47"/>
                    </a:lnTo>
                    <a:lnTo>
                      <a:pt x="237" y="46"/>
                    </a:lnTo>
                    <a:lnTo>
                      <a:pt x="177" y="44"/>
                    </a:lnTo>
                    <a:lnTo>
                      <a:pt x="118" y="41"/>
                    </a:lnTo>
                    <a:lnTo>
                      <a:pt x="58" y="32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1218621"/>
                <a:endParaRPr lang="en-US" sz="2399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F4BDF3B-6409-4BDE-BD94-CFFF45E4C905}"/>
              </a:ext>
            </a:extLst>
          </p:cNvPr>
          <p:cNvSpPr/>
          <p:nvPr/>
        </p:nvSpPr>
        <p:spPr>
          <a:xfrm>
            <a:off x="1227848" y="3008328"/>
            <a:ext cx="367687" cy="3214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2789177-7D02-48E8-BF0D-38C5423506DA}"/>
              </a:ext>
            </a:extLst>
          </p:cNvPr>
          <p:cNvSpPr/>
          <p:nvPr/>
        </p:nvSpPr>
        <p:spPr>
          <a:xfrm>
            <a:off x="2379306" y="4049215"/>
            <a:ext cx="1259779" cy="108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CA60FE4-CB54-4620-A8A2-18B71554D719}"/>
              </a:ext>
            </a:extLst>
          </p:cNvPr>
          <p:cNvSpPr/>
          <p:nvPr/>
        </p:nvSpPr>
        <p:spPr>
          <a:xfrm>
            <a:off x="2396289" y="4060930"/>
            <a:ext cx="380111" cy="3269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E77A240-F682-4B83-AC5A-1EB7EC516B44}"/>
              </a:ext>
            </a:extLst>
          </p:cNvPr>
          <p:cNvSpPr txBox="1"/>
          <p:nvPr/>
        </p:nvSpPr>
        <p:spPr>
          <a:xfrm>
            <a:off x="2577085" y="4855659"/>
            <a:ext cx="86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ONLINE</a:t>
            </a:r>
          </a:p>
        </p:txBody>
      </p:sp>
      <p:pic>
        <p:nvPicPr>
          <p:cNvPr id="152" name="Graphic 151" descr="Internet">
            <a:extLst>
              <a:ext uri="{FF2B5EF4-FFF2-40B4-BE49-F238E27FC236}">
                <a16:creationId xmlns:a16="http://schemas.microsoft.com/office/drawing/2014/main" id="{843DBCB8-4864-42B0-BEEA-F46883FC8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7629" y="4215741"/>
            <a:ext cx="741851" cy="741851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EA3E2B66-4DB4-4430-B17F-7EA5A3E4B05B}"/>
              </a:ext>
            </a:extLst>
          </p:cNvPr>
          <p:cNvSpPr/>
          <p:nvPr/>
        </p:nvSpPr>
        <p:spPr>
          <a:xfrm>
            <a:off x="3645540" y="5130915"/>
            <a:ext cx="1259780" cy="11274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37557D15-8CF8-4D03-BA0E-C1BD8B57250A}"/>
              </a:ext>
            </a:extLst>
          </p:cNvPr>
          <p:cNvSpPr/>
          <p:nvPr/>
        </p:nvSpPr>
        <p:spPr>
          <a:xfrm>
            <a:off x="3646437" y="5140011"/>
            <a:ext cx="380111" cy="34019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14000" sy="114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7E3425B-DA49-4F1A-AFD3-72F2FDB19444}"/>
              </a:ext>
            </a:extLst>
          </p:cNvPr>
          <p:cNvSpPr txBox="1"/>
          <p:nvPr/>
        </p:nvSpPr>
        <p:spPr>
          <a:xfrm>
            <a:off x="3565207" y="5999663"/>
            <a:ext cx="1413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PLATFORM</a:t>
            </a:r>
          </a:p>
        </p:txBody>
      </p:sp>
      <p:pic>
        <p:nvPicPr>
          <p:cNvPr id="156" name="Graphic 155" descr="Connections">
            <a:extLst>
              <a:ext uri="{FF2B5EF4-FFF2-40B4-BE49-F238E27FC236}">
                <a16:creationId xmlns:a16="http://schemas.microsoft.com/office/drawing/2014/main" id="{A230CB4A-F7C8-4E04-B58E-8114F1906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67182" y="5326823"/>
            <a:ext cx="754957" cy="7549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88240E-EDB4-4E3E-9BB7-093F8870D425}"/>
              </a:ext>
            </a:extLst>
          </p:cNvPr>
          <p:cNvSpPr/>
          <p:nvPr/>
        </p:nvSpPr>
        <p:spPr>
          <a:xfrm>
            <a:off x="4179412" y="3744656"/>
            <a:ext cx="8012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Workshop for Mentorship program: Gender data collection and analysis</a:t>
            </a:r>
            <a:endParaRPr lang="en-US" sz="2000" dirty="0">
              <a:ea typeface="Malgun Gothic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Virtual Launch of “Mentorship program for CAREC women”.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>
                <a:cs typeface="Arial" panose="020B0604020202020204" pitchFamily="34" charset="0"/>
              </a:rPr>
              <a:t>Regional Dialogue: “Through Gender Lens: Legal infrastructure for CAREC Women Entrepreneurship”</a:t>
            </a:r>
          </a:p>
        </p:txBody>
      </p:sp>
    </p:spTree>
    <p:extLst>
      <p:ext uri="{BB962C8B-B14F-4D97-AF65-F5344CB8AC3E}">
        <p14:creationId xmlns:p14="http://schemas.microsoft.com/office/powerpoint/2010/main" val="327738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51682-12AD-90A2-F172-9276049F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 YOU!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6198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  <SharedWithUsers xmlns="f668aa56-9285-4561-92d6-d6343913a899">
      <UserInfo>
        <DisplayName>Xianshuang Zhang</DisplayName>
        <AccountId>740</AccountId>
        <AccountType/>
      </UserInfo>
      <UserInfo>
        <DisplayName>Solongo Sharkhuu</DisplayName>
        <AccountId>2023</AccountId>
        <AccountType/>
      </UserInfo>
      <UserInfo>
        <DisplayName>Dono B. Abdurazakova</DisplayName>
        <AccountId>959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8" ma:contentTypeDescription="Create a new document." ma:contentTypeScope="" ma:versionID="ce1f601c6877ba0bf1136af46ec868c9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f5eb3e334fd21af34244d6855410a1e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4E7762-F34C-4DC7-A95F-E65E28F1DA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305433-C594-47AD-A94A-243C4D377EF3}">
  <ds:schemaRefs>
    <ds:schemaRef ds:uri="c1fdd505-2570-46c2-bd04-3e0f2d874cf5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f668aa56-9285-4561-92d6-d6343913a899"/>
    <ds:schemaRef ds:uri="http://purl.org/dc/terms/"/>
    <ds:schemaRef ds:uri="http://schemas.openxmlformats.org/package/2006/metadata/core-properties"/>
    <ds:schemaRef ds:uri="4d0bf39f-aee5-4194-a8cf-9eb94d97790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3F3536-4915-4222-97BC-50129E1404E9}"/>
</file>

<file path=docProps/app.xml><?xml version="1.0" encoding="utf-8"?>
<Properties xmlns="http://schemas.openxmlformats.org/officeDocument/2006/extended-properties" xmlns:vt="http://schemas.openxmlformats.org/officeDocument/2006/docPropsVTypes">
  <Template>{0DC39B41-CB34-1B42-A3DA-E23501B7CC0A}tf10001123</Template>
  <TotalTime>0</TotalTime>
  <Words>349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Malgun Gothic</vt:lpstr>
      <vt:lpstr>Arial</vt:lpstr>
      <vt:lpstr>Calibri</vt:lpstr>
      <vt:lpstr>Gill Sans MT</vt:lpstr>
      <vt:lpstr>Gill Sans Nova</vt:lpstr>
      <vt:lpstr>Wingdings</vt:lpstr>
      <vt:lpstr>Wingdings 2</vt:lpstr>
      <vt:lpstr>Dividend</vt:lpstr>
      <vt:lpstr>    CAREC Women’S EMPOWERMENT ONLINE PLATFORM (WEOP) </vt:lpstr>
      <vt:lpstr>WEOP</vt:lpstr>
      <vt:lpstr>PLATFORM &amp; RESOURCE</vt:lpstr>
      <vt:lpstr>NETWORKING</vt:lpstr>
      <vt:lpstr>EMPOWERMENT RECOGNITION</vt:lpstr>
      <vt:lpstr>Collaboration  with  stakeholders</vt:lpstr>
      <vt:lpstr>ACTIVITIES  FOR  WEOP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Cathrine Mae V. Gonzales</dc:creator>
  <cp:lastModifiedBy>solongosharkhuu@gmail.com</cp:lastModifiedBy>
  <cp:revision>18</cp:revision>
  <dcterms:created xsi:type="dcterms:W3CDTF">2023-11-06T04:11:01Z</dcterms:created>
  <dcterms:modified xsi:type="dcterms:W3CDTF">2024-03-20T05:36:58Z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2023-11-06T04:22:16Z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1362453a-8dad-4e49-bccc-5ab545772b4b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Dividend:8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  <property fmtid="{D5CDD505-2E9C-101B-9397-08002B2CF9AE}" pid="12" name="MediaServiceImageTags">
    <vt:lpwstr/>
  </property>
  <property fmtid="{D5CDD505-2E9C-101B-9397-08002B2CF9AE}" pid="13" name="MSIP_Label_2059aa38-f392-4105-be92-628035578272_Enabled">
    <vt:lpwstr>true</vt:lpwstr>
  </property>
  <property fmtid="{D5CDD505-2E9C-101B-9397-08002B2CF9AE}" pid="14" name="MSIP_Label_2059aa38-f392-4105-be92-628035578272_SetDate">
    <vt:lpwstr>2023-11-08T13:57:03Z</vt:lpwstr>
  </property>
  <property fmtid="{D5CDD505-2E9C-101B-9397-08002B2CF9AE}" pid="15" name="MSIP_Label_2059aa38-f392-4105-be92-628035578272_Method">
    <vt:lpwstr>Standard</vt:lpwstr>
  </property>
  <property fmtid="{D5CDD505-2E9C-101B-9397-08002B2CF9AE}" pid="16" name="MSIP_Label_2059aa38-f392-4105-be92-628035578272_Name">
    <vt:lpwstr>IOMLb0020IN123173</vt:lpwstr>
  </property>
  <property fmtid="{D5CDD505-2E9C-101B-9397-08002B2CF9AE}" pid="17" name="MSIP_Label_2059aa38-f392-4105-be92-628035578272_SiteId">
    <vt:lpwstr>1588262d-23fb-43b4-bd6e-bce49c8e6186</vt:lpwstr>
  </property>
  <property fmtid="{D5CDD505-2E9C-101B-9397-08002B2CF9AE}" pid="18" name="MSIP_Label_2059aa38-f392-4105-be92-628035578272_ActionId">
    <vt:lpwstr>afdd8d7f-2c1f-46f6-9e89-7f992cf04ffd</vt:lpwstr>
  </property>
  <property fmtid="{D5CDD505-2E9C-101B-9397-08002B2CF9AE}" pid="19" name="MSIP_Label_2059aa38-f392-4105-be92-628035578272_ContentBits">
    <vt:lpwstr>0</vt:lpwstr>
  </property>
</Properties>
</file>